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4.xml" ContentType="application/vnd.openxmlformats-officedocument.theme+xml"/>
  <Override PartName="/ppt/slideLayouts/slideLayout28.xml" ContentType="application/vnd.openxmlformats-officedocument.presentationml.slideLayout+xml"/>
  <Override PartName="/ppt/theme/theme5.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6.xml" ContentType="application/vnd.openxmlformats-officedocument.theme+xml"/>
  <Override PartName="/ppt/slideLayouts/slideLayout32.xml" ContentType="application/vnd.openxmlformats-officedocument.presentationml.slideLayout+xml"/>
  <Override PartName="/ppt/theme/theme7.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8.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9.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10.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99" r:id="rId5"/>
    <p:sldMasterId id="2147483711" r:id="rId6"/>
    <p:sldMasterId id="2147483713" r:id="rId7"/>
    <p:sldMasterId id="2147483718" r:id="rId8"/>
    <p:sldMasterId id="2147483720" r:id="rId9"/>
    <p:sldMasterId id="2147483724" r:id="rId10"/>
    <p:sldMasterId id="2147483726" r:id="rId11"/>
    <p:sldMasterId id="2147483735" r:id="rId12"/>
    <p:sldMasterId id="2147483739" r:id="rId13"/>
    <p:sldMasterId id="2147483793" r:id="rId14"/>
  </p:sldMasterIdLst>
  <p:notesMasterIdLst>
    <p:notesMasterId r:id="rId36"/>
  </p:notesMasterIdLst>
  <p:sldIdLst>
    <p:sldId id="2147474036" r:id="rId15"/>
    <p:sldId id="2147474037" r:id="rId16"/>
    <p:sldId id="2147474028" r:id="rId17"/>
    <p:sldId id="2147472156" r:id="rId18"/>
    <p:sldId id="2147472129" r:id="rId19"/>
    <p:sldId id="2147474029" r:id="rId20"/>
    <p:sldId id="2147472201" r:id="rId21"/>
    <p:sldId id="2147472238" r:id="rId22"/>
    <p:sldId id="2147474034" r:id="rId23"/>
    <p:sldId id="2147472236" r:id="rId24"/>
    <p:sldId id="1933" r:id="rId25"/>
    <p:sldId id="2147474030" r:id="rId26"/>
    <p:sldId id="2147472106" r:id="rId27"/>
    <p:sldId id="1936" r:id="rId28"/>
    <p:sldId id="1934" r:id="rId29"/>
    <p:sldId id="1931" r:id="rId30"/>
    <p:sldId id="2147472198" r:id="rId31"/>
    <p:sldId id="2147472266" r:id="rId32"/>
    <p:sldId id="2147472273" r:id="rId33"/>
    <p:sldId id="2147474038" r:id="rId34"/>
    <p:sldId id="2147474039"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F335007-9C26-D4B9-B571-C293C8D20CDE}" name="Gareth Thomas" initials="GT" userId="S::Gareth.Thomas@healthinnovationmanchester.com::f66e2ad1-10ad-44ae-b035-187b258645ff" providerId="AD"/>
  <p188:author id="{2A984162-E532-395D-9F78-E7F54174EC6E}" name="Gareth Thomas" initials="GT" userId="S::gareth.thomas@healthinnovationmanchester.com::f66e2ad1-10ad-44ae-b035-187b258645ff"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C063F"/>
    <a:srgbClr val="782283"/>
    <a:srgbClr val="833C9F"/>
    <a:srgbClr val="003853"/>
    <a:srgbClr val="D9458F"/>
    <a:srgbClr val="FFCE44"/>
    <a:srgbClr val="E94F35"/>
    <a:srgbClr val="3AADC7"/>
    <a:srgbClr val="4771B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6834"/>
    <p:restoredTop sz="94694"/>
  </p:normalViewPr>
  <p:slideViewPr>
    <p:cSldViewPr snapToGrid="0" snapToObjects="1">
      <p:cViewPr varScale="1">
        <p:scale>
          <a:sx n="121" d="100"/>
          <a:sy n="121" d="100"/>
        </p:scale>
        <p:origin x="1304" y="176"/>
      </p:cViewPr>
      <p:guideLst/>
    </p:cSldViewPr>
  </p:slideViewPr>
  <p:notesTextViewPr>
    <p:cViewPr>
      <p:scale>
        <a:sx n="1" d="1"/>
        <a:sy n="1" d="1"/>
      </p:scale>
      <p:origin x="0" y="0"/>
    </p:cViewPr>
  </p:notesTextViewPr>
  <p:sorterViewPr>
    <p:cViewPr>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 Target="slides/slide4.xml"/><Relationship Id="rId26" Type="http://schemas.openxmlformats.org/officeDocument/2006/relationships/slide" Target="slides/slide12.xml"/><Relationship Id="rId39" Type="http://schemas.openxmlformats.org/officeDocument/2006/relationships/theme" Target="theme/theme1.xml"/><Relationship Id="rId21" Type="http://schemas.openxmlformats.org/officeDocument/2006/relationships/slide" Target="slides/slide7.xml"/><Relationship Id="rId34" Type="http://schemas.openxmlformats.org/officeDocument/2006/relationships/slide" Target="slides/slide20.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2.xml"/><Relationship Id="rId20" Type="http://schemas.openxmlformats.org/officeDocument/2006/relationships/slide" Target="slides/slide6.xml"/><Relationship Id="rId29" Type="http://schemas.openxmlformats.org/officeDocument/2006/relationships/slide" Target="slides/slide15.xml"/><Relationship Id="rId41"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10.xml"/><Relationship Id="rId32" Type="http://schemas.openxmlformats.org/officeDocument/2006/relationships/slide" Target="slides/slide1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notesMaster" Target="notesMasters/notesMaster1.xml"/><Relationship Id="rId10" Type="http://schemas.openxmlformats.org/officeDocument/2006/relationships/slideMaster" Target="slideMasters/slideMaster7.xml"/><Relationship Id="rId19" Type="http://schemas.openxmlformats.org/officeDocument/2006/relationships/slide" Target="slides/slide5.xml"/><Relationship Id="rId31" Type="http://schemas.openxmlformats.org/officeDocument/2006/relationships/slide" Target="slides/slide17.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Master" Target="slideMasters/slideMaster11.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slide" Target="slides/slide16.xml"/><Relationship Id="rId35" Type="http://schemas.openxmlformats.org/officeDocument/2006/relationships/slide" Target="slides/slide21.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2C5C69A-36BD-4261-BE22-C51FEEB38D26}" type="doc">
      <dgm:prSet loTypeId="urn:microsoft.com/office/officeart/2005/8/layout/hProcess10" loCatId="process" qsTypeId="urn:microsoft.com/office/officeart/2005/8/quickstyle/simple1" qsCatId="simple" csTypeId="urn:microsoft.com/office/officeart/2005/8/colors/accent0_2" csCatId="mainScheme" phldr="1"/>
      <dgm:spPr/>
      <dgm:t>
        <a:bodyPr/>
        <a:lstStyle/>
        <a:p>
          <a:endParaRPr lang="en-GB"/>
        </a:p>
      </dgm:t>
    </dgm:pt>
    <dgm:pt modelId="{60B6E975-16F7-45B9-A0A5-869CD50C5C2B}">
      <dgm:prSet phldrT="[Text]"/>
      <dgm:spPr>
        <a:xfrm>
          <a:off x="0" y="835884"/>
          <a:ext cx="2292380" cy="1809026"/>
        </a:xfrm>
        <a:prstGeom prst="roundRect">
          <a:avLst>
            <a:gd name="adj" fmla="val 10000"/>
          </a:avLst>
        </a:prstGeom>
      </dgm:spPr>
      <dgm:t>
        <a:bodyPr/>
        <a:lstStyle/>
        <a:p>
          <a:pPr>
            <a:buNone/>
          </a:pPr>
          <a:r>
            <a:rPr lang="en-GB">
              <a:latin typeface="Calibri" panose="020F0502020204030204"/>
              <a:ea typeface="+mn-ea"/>
              <a:cs typeface="+mn-cs"/>
            </a:rPr>
            <a:t>Encourage</a:t>
          </a:r>
        </a:p>
      </dgm:t>
    </dgm:pt>
    <dgm:pt modelId="{1B72E2B7-426F-458D-B1EE-CF0B0C23FEE3}" type="parTrans" cxnId="{7792D275-5BD8-4A07-B624-F36F6134BE60}">
      <dgm:prSet/>
      <dgm:spPr/>
      <dgm:t>
        <a:bodyPr/>
        <a:lstStyle/>
        <a:p>
          <a:endParaRPr lang="en-GB"/>
        </a:p>
      </dgm:t>
    </dgm:pt>
    <dgm:pt modelId="{85A48FBC-6222-4093-B6C8-10A95DE811CF}" type="sibTrans" cxnId="{7792D275-5BD8-4A07-B624-F36F6134BE60}">
      <dgm:prSet/>
      <dgm:spPr>
        <a:xfrm>
          <a:off x="2244790" y="1529279"/>
          <a:ext cx="433045" cy="434683"/>
        </a:xfrm>
        <a:prstGeom prst="rightArrow">
          <a:avLst>
            <a:gd name="adj1" fmla="val 60000"/>
            <a:gd name="adj2" fmla="val 50000"/>
          </a:avLst>
        </a:prstGeom>
        <a:ln>
          <a:solidFill>
            <a:srgbClr val="0096AA"/>
          </a:solidFill>
        </a:ln>
      </dgm:spPr>
      <dgm:t>
        <a:bodyPr/>
        <a:lstStyle/>
        <a:p>
          <a:pPr>
            <a:buNone/>
          </a:pPr>
          <a:endParaRPr lang="en-GB">
            <a:solidFill>
              <a:sysClr val="window" lastClr="FFFFFF"/>
            </a:solidFill>
            <a:latin typeface="Calibri" panose="020F0502020204030204"/>
            <a:ea typeface="+mn-ea"/>
            <a:cs typeface="+mn-cs"/>
          </a:endParaRPr>
        </a:p>
      </dgm:t>
    </dgm:pt>
    <dgm:pt modelId="{E6B23533-185A-4E67-8ADA-F9947A24617E}">
      <dgm:prSet phldrT="[Text]"/>
      <dgm:spPr>
        <a:xfrm>
          <a:off x="0" y="835884"/>
          <a:ext cx="2292380" cy="1809026"/>
        </a:xfrm>
        <a:prstGeom prst="roundRect">
          <a:avLst>
            <a:gd name="adj" fmla="val 10000"/>
          </a:avLst>
        </a:prstGeom>
      </dgm:spPr>
      <dgm:t>
        <a:bodyPr/>
        <a:lstStyle/>
        <a:p>
          <a:pPr>
            <a:buChar char="•"/>
          </a:pPr>
          <a:r>
            <a:rPr lang="en-GB">
              <a:latin typeface="Calibri" panose="020F0502020204030204"/>
              <a:ea typeface="+mn-ea"/>
              <a:cs typeface="+mn-cs"/>
            </a:rPr>
            <a:t>Text message from GP</a:t>
          </a:r>
        </a:p>
      </dgm:t>
    </dgm:pt>
    <dgm:pt modelId="{18D3EE51-F695-41DC-991C-BFA35092089E}" type="parTrans" cxnId="{5E928E85-27E6-4B02-9021-9E3709CB2869}">
      <dgm:prSet/>
      <dgm:spPr/>
      <dgm:t>
        <a:bodyPr/>
        <a:lstStyle/>
        <a:p>
          <a:endParaRPr lang="en-GB"/>
        </a:p>
      </dgm:t>
    </dgm:pt>
    <dgm:pt modelId="{8B29E3C0-F692-45AE-A613-1A4B0FCA16E9}" type="sibTrans" cxnId="{5E928E85-27E6-4B02-9021-9E3709CB2869}">
      <dgm:prSet/>
      <dgm:spPr/>
      <dgm:t>
        <a:bodyPr/>
        <a:lstStyle/>
        <a:p>
          <a:endParaRPr lang="en-GB"/>
        </a:p>
      </dgm:t>
    </dgm:pt>
    <dgm:pt modelId="{96A2643A-F4ED-4C6E-99B8-0C1ABBAA0159}">
      <dgm:prSet phldrT="[Text]"/>
      <dgm:spPr>
        <a:xfrm>
          <a:off x="0" y="835884"/>
          <a:ext cx="2292380" cy="1809026"/>
        </a:xfrm>
        <a:prstGeom prst="roundRect">
          <a:avLst>
            <a:gd name="adj" fmla="val 10000"/>
          </a:avLst>
        </a:prstGeom>
      </dgm:spPr>
      <dgm:t>
        <a:bodyPr/>
        <a:lstStyle/>
        <a:p>
          <a:pPr>
            <a:buChar char="•"/>
          </a:pPr>
          <a:r>
            <a:rPr lang="en-GB">
              <a:latin typeface="Calibri" panose="020F0502020204030204"/>
              <a:ea typeface="+mn-ea"/>
              <a:cs typeface="+mn-cs"/>
            </a:rPr>
            <a:t>(+ potentially GP website)</a:t>
          </a:r>
        </a:p>
      </dgm:t>
    </dgm:pt>
    <dgm:pt modelId="{CB0E1A78-760C-4E07-84C6-267E1F49C6CE}" type="parTrans" cxnId="{52C94112-D83E-4665-89CA-2518F52CE6F3}">
      <dgm:prSet/>
      <dgm:spPr/>
      <dgm:t>
        <a:bodyPr/>
        <a:lstStyle/>
        <a:p>
          <a:endParaRPr lang="en-GB"/>
        </a:p>
      </dgm:t>
    </dgm:pt>
    <dgm:pt modelId="{D6B699F6-006E-4144-86E1-BB3631FCAAD7}" type="sibTrans" cxnId="{52C94112-D83E-4665-89CA-2518F52CE6F3}">
      <dgm:prSet/>
      <dgm:spPr/>
      <dgm:t>
        <a:bodyPr/>
        <a:lstStyle/>
        <a:p>
          <a:endParaRPr lang="en-GB"/>
        </a:p>
      </dgm:t>
    </dgm:pt>
    <dgm:pt modelId="{B5354A71-6486-427F-AE34-0C7EA1D62493}">
      <dgm:prSet phldrT="[Text]"/>
      <dgm:spPr>
        <a:xfrm>
          <a:off x="2771749" y="855838"/>
          <a:ext cx="2373515" cy="1809026"/>
        </a:xfrm>
        <a:prstGeom prst="roundRect">
          <a:avLst>
            <a:gd name="adj" fmla="val 10000"/>
          </a:avLst>
        </a:prstGeom>
      </dgm:spPr>
      <dgm:t>
        <a:bodyPr/>
        <a:lstStyle/>
        <a:p>
          <a:pPr>
            <a:buNone/>
          </a:pPr>
          <a:r>
            <a:rPr lang="en-GB">
              <a:latin typeface="Calibri" panose="020F0502020204030204"/>
              <a:ea typeface="+mn-ea"/>
              <a:cs typeface="+mn-cs"/>
            </a:rPr>
            <a:t>Inform</a:t>
          </a:r>
        </a:p>
      </dgm:t>
    </dgm:pt>
    <dgm:pt modelId="{295C39C8-99CF-4A44-AE8B-784DC2E7CD29}" type="parTrans" cxnId="{E2739055-7134-48ED-8E38-CEF09C52C7E0}">
      <dgm:prSet/>
      <dgm:spPr/>
      <dgm:t>
        <a:bodyPr/>
        <a:lstStyle/>
        <a:p>
          <a:endParaRPr lang="en-GB"/>
        </a:p>
      </dgm:t>
    </dgm:pt>
    <dgm:pt modelId="{F6AC4F1B-B9B2-4A4C-97EA-7588E3C28196}" type="sibTrans" cxnId="{E2739055-7134-48ED-8E38-CEF09C52C7E0}">
      <dgm:prSet/>
      <dgm:spPr>
        <a:xfrm>
          <a:off x="5305734" y="1529279"/>
          <a:ext cx="447690" cy="434683"/>
        </a:xfrm>
        <a:prstGeom prst="rightArrow">
          <a:avLst>
            <a:gd name="adj1" fmla="val 60000"/>
            <a:gd name="adj2" fmla="val 50000"/>
          </a:avLst>
        </a:prstGeom>
        <a:ln>
          <a:solidFill>
            <a:srgbClr val="0096AA"/>
          </a:solidFill>
        </a:ln>
      </dgm:spPr>
      <dgm:t>
        <a:bodyPr/>
        <a:lstStyle/>
        <a:p>
          <a:pPr>
            <a:buNone/>
          </a:pPr>
          <a:endParaRPr lang="en-GB">
            <a:solidFill>
              <a:sysClr val="window" lastClr="FFFFFF"/>
            </a:solidFill>
            <a:latin typeface="Calibri" panose="020F0502020204030204"/>
            <a:ea typeface="+mn-ea"/>
            <a:cs typeface="+mn-cs"/>
          </a:endParaRPr>
        </a:p>
      </dgm:t>
    </dgm:pt>
    <dgm:pt modelId="{38FA12B8-0A3C-44FC-8BB3-07D166C77B25}">
      <dgm:prSet phldrT="[Text]"/>
      <dgm:spPr>
        <a:xfrm>
          <a:off x="2771749" y="855838"/>
          <a:ext cx="2373515" cy="1809026"/>
        </a:xfrm>
        <a:prstGeom prst="roundRect">
          <a:avLst>
            <a:gd name="adj" fmla="val 10000"/>
          </a:avLst>
        </a:prstGeom>
      </dgm:spPr>
      <dgm:t>
        <a:bodyPr/>
        <a:lstStyle/>
        <a:p>
          <a:pPr>
            <a:buChar char="•"/>
          </a:pPr>
          <a:r>
            <a:rPr lang="en-GB">
              <a:latin typeface="Calibri" panose="020F0502020204030204"/>
              <a:ea typeface="+mn-ea"/>
              <a:cs typeface="+mn-cs"/>
            </a:rPr>
            <a:t>ICS web page</a:t>
          </a:r>
        </a:p>
      </dgm:t>
    </dgm:pt>
    <dgm:pt modelId="{F9CC1035-CEDC-4A86-BF57-D2F6D8DF37FE}" type="parTrans" cxnId="{5F525239-340D-4756-B66D-4FF33A707295}">
      <dgm:prSet/>
      <dgm:spPr/>
      <dgm:t>
        <a:bodyPr/>
        <a:lstStyle/>
        <a:p>
          <a:endParaRPr lang="en-GB"/>
        </a:p>
      </dgm:t>
    </dgm:pt>
    <dgm:pt modelId="{751C0480-D1AB-4A7A-89A8-8C35044040A9}" type="sibTrans" cxnId="{5F525239-340D-4756-B66D-4FF33A707295}">
      <dgm:prSet/>
      <dgm:spPr/>
      <dgm:t>
        <a:bodyPr/>
        <a:lstStyle/>
        <a:p>
          <a:endParaRPr lang="en-GB"/>
        </a:p>
      </dgm:t>
    </dgm:pt>
    <dgm:pt modelId="{EC13EF22-8FF4-44C4-8553-9BB7417F3CE6}">
      <dgm:prSet phldrT="[Text]"/>
      <dgm:spPr>
        <a:xfrm>
          <a:off x="2771749" y="855838"/>
          <a:ext cx="2373515" cy="1809026"/>
        </a:xfrm>
        <a:prstGeom prst="roundRect">
          <a:avLst>
            <a:gd name="adj" fmla="val 10000"/>
          </a:avLst>
        </a:prstGeom>
      </dgm:spPr>
      <dgm:t>
        <a:bodyPr/>
        <a:lstStyle/>
        <a:p>
          <a:pPr>
            <a:buChar char="•"/>
          </a:pPr>
          <a:r>
            <a:rPr lang="en-GB">
              <a:latin typeface="Calibri" panose="020F0502020204030204"/>
              <a:ea typeface="+mn-ea"/>
              <a:cs typeface="+mn-cs"/>
            </a:rPr>
            <a:t>Why &amp; how to access </a:t>
          </a:r>
          <a:r>
            <a:rPr lang="en-GB" err="1">
              <a:latin typeface="Calibri" panose="020F0502020204030204"/>
              <a:ea typeface="+mn-ea"/>
              <a:cs typeface="+mn-cs"/>
            </a:rPr>
            <a:t>Sleepio</a:t>
          </a:r>
          <a:endParaRPr lang="en-GB">
            <a:latin typeface="Calibri" panose="020F0502020204030204"/>
            <a:ea typeface="+mn-ea"/>
            <a:cs typeface="+mn-cs"/>
          </a:endParaRPr>
        </a:p>
      </dgm:t>
    </dgm:pt>
    <dgm:pt modelId="{69481E66-8553-41F7-A606-D6D98AD0411E}" type="parTrans" cxnId="{B2412821-8E87-4D6E-BC84-6F800078B19F}">
      <dgm:prSet/>
      <dgm:spPr/>
      <dgm:t>
        <a:bodyPr/>
        <a:lstStyle/>
        <a:p>
          <a:endParaRPr lang="en-GB"/>
        </a:p>
      </dgm:t>
    </dgm:pt>
    <dgm:pt modelId="{7B7259DB-2B3A-445E-B795-D7F8F992E8DD}" type="sibTrans" cxnId="{B2412821-8E87-4D6E-BC84-6F800078B19F}">
      <dgm:prSet/>
      <dgm:spPr/>
      <dgm:t>
        <a:bodyPr/>
        <a:lstStyle/>
        <a:p>
          <a:endParaRPr lang="en-GB"/>
        </a:p>
      </dgm:t>
    </dgm:pt>
    <dgm:pt modelId="{C07E9BC7-C7CE-4FC1-88E2-D1D77EB7C6B3}">
      <dgm:prSet phldrT="[Text]"/>
      <dgm:spPr>
        <a:xfrm>
          <a:off x="5823068" y="855838"/>
          <a:ext cx="2400560" cy="1809026"/>
        </a:xfrm>
        <a:prstGeom prst="roundRect">
          <a:avLst>
            <a:gd name="adj" fmla="val 10000"/>
          </a:avLst>
        </a:prstGeom>
      </dgm:spPr>
      <dgm:t>
        <a:bodyPr/>
        <a:lstStyle/>
        <a:p>
          <a:pPr>
            <a:buNone/>
          </a:pPr>
          <a:r>
            <a:rPr lang="en-GB">
              <a:latin typeface="Calibri" panose="020F0502020204030204"/>
              <a:ea typeface="+mn-ea"/>
              <a:cs typeface="+mn-cs"/>
            </a:rPr>
            <a:t>Sign up to Sleepio</a:t>
          </a:r>
        </a:p>
      </dgm:t>
    </dgm:pt>
    <dgm:pt modelId="{7418BCEB-2E6C-4AE9-BCD2-0F87FA35BFA9}" type="parTrans" cxnId="{F8A22E0F-0E2F-416B-846F-286D9D28B2D0}">
      <dgm:prSet/>
      <dgm:spPr/>
      <dgm:t>
        <a:bodyPr/>
        <a:lstStyle/>
        <a:p>
          <a:endParaRPr lang="en-GB"/>
        </a:p>
      </dgm:t>
    </dgm:pt>
    <dgm:pt modelId="{73B1EFC9-BC4F-402F-A06D-CC164CADCCEA}" type="sibTrans" cxnId="{F8A22E0F-0E2F-416B-846F-286D9D28B2D0}">
      <dgm:prSet/>
      <dgm:spPr/>
      <dgm:t>
        <a:bodyPr/>
        <a:lstStyle/>
        <a:p>
          <a:endParaRPr lang="en-GB"/>
        </a:p>
      </dgm:t>
    </dgm:pt>
    <dgm:pt modelId="{2DE100D0-E628-409E-AD63-8D73050EF0BE}">
      <dgm:prSet phldrT="[Text]"/>
      <dgm:spPr>
        <a:xfrm>
          <a:off x="5823068" y="855838"/>
          <a:ext cx="2400560" cy="1809026"/>
        </a:xfrm>
        <a:prstGeom prst="roundRect">
          <a:avLst>
            <a:gd name="adj" fmla="val 10000"/>
          </a:avLst>
        </a:prstGeom>
      </dgm:spPr>
      <dgm:t>
        <a:bodyPr/>
        <a:lstStyle/>
        <a:p>
          <a:pPr>
            <a:buChar char="•"/>
          </a:pPr>
          <a:r>
            <a:rPr lang="en-GB">
              <a:latin typeface="Calibri" panose="020F0502020204030204"/>
              <a:ea typeface="+mn-ea"/>
              <a:cs typeface="+mn-cs"/>
            </a:rPr>
            <a:t>Sleepio web page</a:t>
          </a:r>
        </a:p>
      </dgm:t>
    </dgm:pt>
    <dgm:pt modelId="{F4989007-1F8B-4850-939F-96D093CDE054}" type="parTrans" cxnId="{196D3A67-FD2D-4FC8-B00E-DC33E0C85680}">
      <dgm:prSet/>
      <dgm:spPr/>
      <dgm:t>
        <a:bodyPr/>
        <a:lstStyle/>
        <a:p>
          <a:endParaRPr lang="en-GB"/>
        </a:p>
      </dgm:t>
    </dgm:pt>
    <dgm:pt modelId="{E0A21621-EBF2-4DE4-8BAE-3E6F663D40D9}" type="sibTrans" cxnId="{196D3A67-FD2D-4FC8-B00E-DC33E0C85680}">
      <dgm:prSet/>
      <dgm:spPr/>
      <dgm:t>
        <a:bodyPr/>
        <a:lstStyle/>
        <a:p>
          <a:endParaRPr lang="en-GB"/>
        </a:p>
      </dgm:t>
    </dgm:pt>
    <dgm:pt modelId="{E185F1FC-9375-402F-8327-9239B8928424}">
      <dgm:prSet phldrT="[Text]"/>
      <dgm:spPr>
        <a:xfrm>
          <a:off x="5823068" y="855838"/>
          <a:ext cx="2400560" cy="1809026"/>
        </a:xfrm>
        <a:prstGeom prst="roundRect">
          <a:avLst>
            <a:gd name="adj" fmla="val 10000"/>
          </a:avLst>
        </a:prstGeom>
      </dgm:spPr>
      <dgm:t>
        <a:bodyPr/>
        <a:lstStyle/>
        <a:p>
          <a:pPr>
            <a:buChar char="•"/>
          </a:pPr>
          <a:r>
            <a:rPr lang="en-GB">
              <a:latin typeface="Calibri" panose="020F0502020204030204"/>
              <a:ea typeface="+mn-ea"/>
              <a:cs typeface="+mn-cs"/>
            </a:rPr>
            <a:t>Sleepio Privacy Policy</a:t>
          </a:r>
        </a:p>
      </dgm:t>
    </dgm:pt>
    <dgm:pt modelId="{52D63049-457F-49A3-9C92-561D0A3ECCA3}" type="parTrans" cxnId="{740FB422-5609-4FBA-AD25-9AE86440A4D7}">
      <dgm:prSet/>
      <dgm:spPr/>
      <dgm:t>
        <a:bodyPr/>
        <a:lstStyle/>
        <a:p>
          <a:endParaRPr lang="en-GB"/>
        </a:p>
      </dgm:t>
    </dgm:pt>
    <dgm:pt modelId="{763EB47D-6CA3-4590-B96F-AE4C30CA055F}" type="sibTrans" cxnId="{740FB422-5609-4FBA-AD25-9AE86440A4D7}">
      <dgm:prSet/>
      <dgm:spPr/>
      <dgm:t>
        <a:bodyPr/>
        <a:lstStyle/>
        <a:p>
          <a:endParaRPr lang="en-GB"/>
        </a:p>
      </dgm:t>
    </dgm:pt>
    <dgm:pt modelId="{2BC04D63-30EB-42A5-8093-99B5BC026970}">
      <dgm:prSet phldrT="[Text]"/>
      <dgm:spPr>
        <a:xfrm>
          <a:off x="5823068" y="855838"/>
          <a:ext cx="2400560" cy="1809026"/>
        </a:xfrm>
        <a:prstGeom prst="roundRect">
          <a:avLst>
            <a:gd name="adj" fmla="val 10000"/>
          </a:avLst>
        </a:prstGeom>
      </dgm:spPr>
      <dgm:t>
        <a:bodyPr/>
        <a:lstStyle/>
        <a:p>
          <a:pPr>
            <a:buChar char="•"/>
          </a:pPr>
          <a:r>
            <a:rPr lang="en-GB">
              <a:latin typeface="Calibri" panose="020F0502020204030204"/>
              <a:ea typeface="+mn-ea"/>
              <a:cs typeface="+mn-cs"/>
            </a:rPr>
            <a:t>Access Sleepio programme</a:t>
          </a:r>
        </a:p>
      </dgm:t>
    </dgm:pt>
    <dgm:pt modelId="{9B017C06-EC96-416E-B0E2-9808C828DB99}" type="parTrans" cxnId="{124E1B69-4541-4C87-B4F1-E67C83903EF1}">
      <dgm:prSet/>
      <dgm:spPr/>
      <dgm:t>
        <a:bodyPr/>
        <a:lstStyle/>
        <a:p>
          <a:endParaRPr lang="en-GB"/>
        </a:p>
      </dgm:t>
    </dgm:pt>
    <dgm:pt modelId="{DD560B0E-9164-40AD-82D8-BA35255F6830}" type="sibTrans" cxnId="{124E1B69-4541-4C87-B4F1-E67C83903EF1}">
      <dgm:prSet/>
      <dgm:spPr/>
      <dgm:t>
        <a:bodyPr/>
        <a:lstStyle/>
        <a:p>
          <a:endParaRPr lang="en-GB"/>
        </a:p>
      </dgm:t>
    </dgm:pt>
    <dgm:pt modelId="{9001E357-50AA-4CA7-AABF-BF065BC13BC0}">
      <dgm:prSet phldrT="[Text]"/>
      <dgm:spPr>
        <a:xfrm>
          <a:off x="2771749" y="855838"/>
          <a:ext cx="2373515" cy="1809026"/>
        </a:xfrm>
        <a:prstGeom prst="roundRect">
          <a:avLst>
            <a:gd name="adj" fmla="val 10000"/>
          </a:avLst>
        </a:prstGeom>
      </dgm:spPr>
      <dgm:t>
        <a:bodyPr/>
        <a:lstStyle/>
        <a:p>
          <a:pPr>
            <a:buChar char="•"/>
          </a:pPr>
          <a:r>
            <a:rPr lang="en-GB">
              <a:latin typeface="Calibri" panose="020F0502020204030204"/>
              <a:ea typeface="+mn-ea"/>
              <a:cs typeface="+mn-cs"/>
            </a:rPr>
            <a:t>Link to Sleepio sign up  page</a:t>
          </a:r>
        </a:p>
      </dgm:t>
    </dgm:pt>
    <dgm:pt modelId="{67C107A6-573C-42F1-8386-4DF780417223}" type="parTrans" cxnId="{5A52D6C2-E4FF-4926-9715-505FAF521BEE}">
      <dgm:prSet/>
      <dgm:spPr/>
      <dgm:t>
        <a:bodyPr/>
        <a:lstStyle/>
        <a:p>
          <a:endParaRPr lang="en-GB"/>
        </a:p>
      </dgm:t>
    </dgm:pt>
    <dgm:pt modelId="{5E7E6548-9E9C-43B1-81E0-C7162A5F77E8}" type="sibTrans" cxnId="{5A52D6C2-E4FF-4926-9715-505FAF521BEE}">
      <dgm:prSet/>
      <dgm:spPr/>
      <dgm:t>
        <a:bodyPr/>
        <a:lstStyle/>
        <a:p>
          <a:endParaRPr lang="en-GB"/>
        </a:p>
      </dgm:t>
    </dgm:pt>
    <dgm:pt modelId="{44F11B5E-3977-41F1-A84A-B5685D2B50EF}">
      <dgm:prSet phldrT="[Text]"/>
      <dgm:spPr>
        <a:xfrm>
          <a:off x="2771749" y="855838"/>
          <a:ext cx="2373515" cy="1809026"/>
        </a:xfrm>
        <a:prstGeom prst="roundRect">
          <a:avLst>
            <a:gd name="adj" fmla="val 10000"/>
          </a:avLst>
        </a:prstGeom>
      </dgm:spPr>
      <dgm:t>
        <a:bodyPr/>
        <a:lstStyle/>
        <a:p>
          <a:pPr>
            <a:buChar char="•"/>
          </a:pPr>
          <a:r>
            <a:rPr lang="en-GB">
              <a:latin typeface="Calibri" panose="020F0502020204030204"/>
              <a:ea typeface="+mn-ea"/>
              <a:cs typeface="+mn-cs"/>
            </a:rPr>
            <a:t>Signpost to other services that might be relevant -  talking therapies</a:t>
          </a:r>
        </a:p>
      </dgm:t>
    </dgm:pt>
    <dgm:pt modelId="{19396A47-C58B-4E4A-AC15-013C50374161}" type="parTrans" cxnId="{83D4DCEC-ED33-4597-B5CD-38A04F66F3F1}">
      <dgm:prSet/>
      <dgm:spPr/>
      <dgm:t>
        <a:bodyPr/>
        <a:lstStyle/>
        <a:p>
          <a:endParaRPr lang="en-GB"/>
        </a:p>
      </dgm:t>
    </dgm:pt>
    <dgm:pt modelId="{F657943E-12BB-4829-B0E2-128D3BF3F84D}" type="sibTrans" cxnId="{83D4DCEC-ED33-4597-B5CD-38A04F66F3F1}">
      <dgm:prSet/>
      <dgm:spPr/>
      <dgm:t>
        <a:bodyPr/>
        <a:lstStyle/>
        <a:p>
          <a:endParaRPr lang="en-GB"/>
        </a:p>
      </dgm:t>
    </dgm:pt>
    <dgm:pt modelId="{7B03F000-C405-4D57-9740-22A406907427}">
      <dgm:prSet phldrT="[Text]"/>
      <dgm:spPr>
        <a:xfrm>
          <a:off x="0" y="835884"/>
          <a:ext cx="2292380" cy="1809026"/>
        </a:xfrm>
        <a:prstGeom prst="roundRect">
          <a:avLst>
            <a:gd name="adj" fmla="val 10000"/>
          </a:avLst>
        </a:prstGeom>
      </dgm:spPr>
      <dgm:t>
        <a:bodyPr/>
        <a:lstStyle/>
        <a:p>
          <a:pPr>
            <a:buChar char="•"/>
          </a:pPr>
          <a:r>
            <a:rPr lang="en-GB">
              <a:latin typeface="Calibri" panose="020F0502020204030204"/>
              <a:ea typeface="+mn-ea"/>
              <a:cs typeface="+mn-cs"/>
            </a:rPr>
            <a:t>Link to ICS web page</a:t>
          </a:r>
        </a:p>
      </dgm:t>
    </dgm:pt>
    <dgm:pt modelId="{A043812C-F451-4E6E-A985-2CD2689C275F}" type="parTrans" cxnId="{717A9EB2-687C-4E25-BF3C-D99075F2899A}">
      <dgm:prSet/>
      <dgm:spPr/>
      <dgm:t>
        <a:bodyPr/>
        <a:lstStyle/>
        <a:p>
          <a:endParaRPr lang="en-GB"/>
        </a:p>
      </dgm:t>
    </dgm:pt>
    <dgm:pt modelId="{6C3042E6-4A30-4F98-8817-2F49B01A6941}" type="sibTrans" cxnId="{717A9EB2-687C-4E25-BF3C-D99075F2899A}">
      <dgm:prSet/>
      <dgm:spPr/>
      <dgm:t>
        <a:bodyPr/>
        <a:lstStyle/>
        <a:p>
          <a:endParaRPr lang="en-GB"/>
        </a:p>
      </dgm:t>
    </dgm:pt>
    <dgm:pt modelId="{43A95B0A-CB4A-414F-897B-5AE98B3AD8FE}">
      <dgm:prSet phldrT="[Text]"/>
      <dgm:spPr>
        <a:xfrm>
          <a:off x="0" y="835884"/>
          <a:ext cx="2292380" cy="1809026"/>
        </a:xfrm>
      </dgm:spPr>
      <dgm:t>
        <a:bodyPr/>
        <a:lstStyle/>
        <a:p>
          <a:pPr>
            <a:buNone/>
          </a:pPr>
          <a:r>
            <a:rPr lang="en-GB">
              <a:latin typeface="Calibri" panose="020F0502020204030204"/>
              <a:ea typeface="+mn-ea"/>
              <a:cs typeface="+mn-cs"/>
            </a:rPr>
            <a:t>Identify</a:t>
          </a:r>
        </a:p>
      </dgm:t>
    </dgm:pt>
    <dgm:pt modelId="{49C3A250-E891-438D-8584-DE5F04B2AFE4}" type="parTrans" cxnId="{84EA2930-515D-4172-8B6A-F8CDD11B26A7}">
      <dgm:prSet/>
      <dgm:spPr/>
      <dgm:t>
        <a:bodyPr/>
        <a:lstStyle/>
        <a:p>
          <a:endParaRPr lang="en-GB"/>
        </a:p>
      </dgm:t>
    </dgm:pt>
    <dgm:pt modelId="{70A841F9-933A-4247-874F-A24A4D737F44}" type="sibTrans" cxnId="{84EA2930-515D-4172-8B6A-F8CDD11B26A7}">
      <dgm:prSet/>
      <dgm:spPr>
        <a:ln>
          <a:solidFill>
            <a:srgbClr val="0096AA"/>
          </a:solidFill>
        </a:ln>
      </dgm:spPr>
      <dgm:t>
        <a:bodyPr/>
        <a:lstStyle/>
        <a:p>
          <a:endParaRPr lang="en-GB"/>
        </a:p>
      </dgm:t>
    </dgm:pt>
    <dgm:pt modelId="{4B9DFD2E-A5DC-444D-A76C-4F85AC16E864}">
      <dgm:prSet phldrT="[Text]"/>
      <dgm:spPr>
        <a:xfrm>
          <a:off x="0" y="835884"/>
          <a:ext cx="2292380" cy="1809026"/>
        </a:xfrm>
      </dgm:spPr>
      <dgm:t>
        <a:bodyPr/>
        <a:lstStyle/>
        <a:p>
          <a:pPr>
            <a:buFont typeface="Arial" panose="020B0604020202020204" pitchFamily="34" charset="0"/>
            <a:buChar char="•"/>
          </a:pPr>
          <a:r>
            <a:rPr lang="en-GB">
              <a:latin typeface="Calibri" panose="020F0502020204030204"/>
              <a:ea typeface="+mn-ea"/>
              <a:cs typeface="+mn-cs"/>
            </a:rPr>
            <a:t>Case finding analytics</a:t>
          </a:r>
        </a:p>
      </dgm:t>
    </dgm:pt>
    <dgm:pt modelId="{EB3C2E3D-D121-450E-B8F8-21E284A04FE4}" type="parTrans" cxnId="{CC7E1169-E622-40EF-892B-91EFC7800BAA}">
      <dgm:prSet/>
      <dgm:spPr/>
      <dgm:t>
        <a:bodyPr/>
        <a:lstStyle/>
        <a:p>
          <a:endParaRPr lang="en-GB"/>
        </a:p>
      </dgm:t>
    </dgm:pt>
    <dgm:pt modelId="{98BAD357-9EBA-4C5E-96C8-F1FB418A24A2}" type="sibTrans" cxnId="{CC7E1169-E622-40EF-892B-91EFC7800BAA}">
      <dgm:prSet/>
      <dgm:spPr/>
      <dgm:t>
        <a:bodyPr/>
        <a:lstStyle/>
        <a:p>
          <a:endParaRPr lang="en-GB"/>
        </a:p>
      </dgm:t>
    </dgm:pt>
    <dgm:pt modelId="{6829FD3F-A6E9-46D7-BFF4-EB9EBEA3F826}">
      <dgm:prSet phldrT="[Text]"/>
      <dgm:spPr>
        <a:xfrm>
          <a:off x="0" y="835884"/>
          <a:ext cx="2292380" cy="1809026"/>
        </a:xfrm>
      </dgm:spPr>
      <dgm:t>
        <a:bodyPr/>
        <a:lstStyle/>
        <a:p>
          <a:pPr>
            <a:buFont typeface="Arial" panose="020B0604020202020204" pitchFamily="34" charset="0"/>
            <a:buChar char="•"/>
          </a:pPr>
          <a:r>
            <a:rPr lang="en-GB">
              <a:latin typeface="Calibri" panose="020F0502020204030204"/>
              <a:ea typeface="+mn-ea"/>
              <a:cs typeface="+mn-cs"/>
            </a:rPr>
            <a:t>Cohorts for messaging and evaluation</a:t>
          </a:r>
        </a:p>
      </dgm:t>
    </dgm:pt>
    <dgm:pt modelId="{04607C54-DEF3-4337-9D22-65433D4032B3}" type="parTrans" cxnId="{CF97AEAC-E493-4CF0-9983-39AE1A80F08B}">
      <dgm:prSet/>
      <dgm:spPr/>
      <dgm:t>
        <a:bodyPr/>
        <a:lstStyle/>
        <a:p>
          <a:endParaRPr lang="en-GB"/>
        </a:p>
      </dgm:t>
    </dgm:pt>
    <dgm:pt modelId="{B5D24EFF-DDB0-4B8E-ACD2-ACE0D585F58C}" type="sibTrans" cxnId="{CF97AEAC-E493-4CF0-9983-39AE1A80F08B}">
      <dgm:prSet/>
      <dgm:spPr/>
      <dgm:t>
        <a:bodyPr/>
        <a:lstStyle/>
        <a:p>
          <a:endParaRPr lang="en-GB"/>
        </a:p>
      </dgm:t>
    </dgm:pt>
    <dgm:pt modelId="{775C03B2-5456-4EC1-BEDB-AC045F253AC1}">
      <dgm:prSet phldrT="[Text]"/>
      <dgm:spPr>
        <a:xfrm>
          <a:off x="2771749" y="855838"/>
          <a:ext cx="2373515" cy="1809026"/>
        </a:xfrm>
      </dgm:spPr>
      <dgm:t>
        <a:bodyPr/>
        <a:lstStyle/>
        <a:p>
          <a:pPr>
            <a:buChar char="•"/>
          </a:pPr>
          <a:r>
            <a:rPr lang="en-GB">
              <a:latin typeface="Calibri" panose="020F0502020204030204"/>
              <a:ea typeface="+mn-ea"/>
              <a:cs typeface="+mn-cs"/>
            </a:rPr>
            <a:t>Describe process</a:t>
          </a:r>
        </a:p>
      </dgm:t>
    </dgm:pt>
    <dgm:pt modelId="{75259C02-4A1E-45B6-942E-39795A892BA6}" type="parTrans" cxnId="{793FE708-726B-4AC7-B07E-7301DAFF5E55}">
      <dgm:prSet/>
      <dgm:spPr/>
      <dgm:t>
        <a:bodyPr/>
        <a:lstStyle/>
        <a:p>
          <a:endParaRPr lang="en-GB"/>
        </a:p>
      </dgm:t>
    </dgm:pt>
    <dgm:pt modelId="{909EB4B1-6CEF-4628-B2DF-B8F4565DAED3}" type="sibTrans" cxnId="{793FE708-726B-4AC7-B07E-7301DAFF5E55}">
      <dgm:prSet/>
      <dgm:spPr/>
      <dgm:t>
        <a:bodyPr/>
        <a:lstStyle/>
        <a:p>
          <a:endParaRPr lang="en-GB"/>
        </a:p>
      </dgm:t>
    </dgm:pt>
    <dgm:pt modelId="{92E5AD7D-CC31-458E-9F57-163EDD8C25F6}" type="pres">
      <dgm:prSet presAssocID="{E2C5C69A-36BD-4261-BE22-C51FEEB38D26}" presName="Name0" presStyleCnt="0">
        <dgm:presLayoutVars>
          <dgm:dir/>
          <dgm:resizeHandles val="exact"/>
        </dgm:presLayoutVars>
      </dgm:prSet>
      <dgm:spPr/>
    </dgm:pt>
    <dgm:pt modelId="{CD401659-3C59-4663-B0BF-F6E0075284D8}" type="pres">
      <dgm:prSet presAssocID="{43A95B0A-CB4A-414F-897B-5AE98B3AD8FE}" presName="composite" presStyleCnt="0"/>
      <dgm:spPr/>
    </dgm:pt>
    <dgm:pt modelId="{000D8AD1-F76D-42DF-B6CB-07FD259D23FE}" type="pres">
      <dgm:prSet presAssocID="{43A95B0A-CB4A-414F-897B-5AE98B3AD8FE}" presName="imagSh" presStyleLbl="bgImgPlace1" presStyleIdx="0" presStyleCnt="4"/>
      <dgm:spPr/>
    </dgm:pt>
    <dgm:pt modelId="{E2580BD0-A19B-4D47-9C81-CE57568C6F0C}" type="pres">
      <dgm:prSet presAssocID="{43A95B0A-CB4A-414F-897B-5AE98B3AD8FE}" presName="txNode" presStyleLbl="node1" presStyleIdx="0" presStyleCnt="4" custScaleX="115290" custLinFactNeighborX="-16821" custLinFactNeighborY="-60242">
        <dgm:presLayoutVars>
          <dgm:bulletEnabled val="1"/>
        </dgm:presLayoutVars>
      </dgm:prSet>
      <dgm:spPr>
        <a:prstGeom prst="roundRect">
          <a:avLst>
            <a:gd name="adj" fmla="val 10000"/>
          </a:avLst>
        </a:prstGeom>
      </dgm:spPr>
    </dgm:pt>
    <dgm:pt modelId="{1F18361D-8E78-4D70-ACF2-FB72DC118902}" type="pres">
      <dgm:prSet presAssocID="{70A841F9-933A-4247-874F-A24A4D737F44}" presName="sibTrans" presStyleLbl="sibTrans2D1" presStyleIdx="0" presStyleCnt="3"/>
      <dgm:spPr/>
    </dgm:pt>
    <dgm:pt modelId="{9FA384EC-1BBA-43C4-9BDE-2CF4E06931C0}" type="pres">
      <dgm:prSet presAssocID="{70A841F9-933A-4247-874F-A24A4D737F44}" presName="connTx" presStyleLbl="sibTrans2D1" presStyleIdx="0" presStyleCnt="3"/>
      <dgm:spPr/>
    </dgm:pt>
    <dgm:pt modelId="{5B8BDCF2-2D2D-4ADB-90EB-743805D9AE9F}" type="pres">
      <dgm:prSet presAssocID="{60B6E975-16F7-45B9-A0A5-869CD50C5C2B}" presName="composite" presStyleCnt="0"/>
      <dgm:spPr/>
    </dgm:pt>
    <dgm:pt modelId="{7F8A182C-7CE7-4026-84C7-CD8FAD068BF7}" type="pres">
      <dgm:prSet presAssocID="{60B6E975-16F7-45B9-A0A5-869CD50C5C2B}" presName="imagSh" presStyleLbl="bgImgPlace1" presStyleIdx="1" presStyleCnt="4"/>
      <dgm:spPr>
        <a:xfrm>
          <a:off x="2718" y="842107"/>
          <a:ext cx="1809026" cy="1809026"/>
        </a:xfrm>
        <a:prstGeom prst="roundRect">
          <a:avLst>
            <a:gd name="adj" fmla="val 10000"/>
          </a:avLst>
        </a:prstGeom>
      </dgm:spPr>
    </dgm:pt>
    <dgm:pt modelId="{61A7B043-3829-47B6-A474-7C2B209FC9C4}" type="pres">
      <dgm:prSet presAssocID="{60B6E975-16F7-45B9-A0A5-869CD50C5C2B}" presName="txNode" presStyleLbl="node1" presStyleIdx="1" presStyleCnt="4" custScaleX="126719" custLinFactNeighborX="-16050" custLinFactNeighborY="-60344">
        <dgm:presLayoutVars>
          <dgm:bulletEnabled val="1"/>
        </dgm:presLayoutVars>
      </dgm:prSet>
      <dgm:spPr/>
    </dgm:pt>
    <dgm:pt modelId="{95ED13BD-4EB0-4D2E-9ED6-6B26936B28F6}" type="pres">
      <dgm:prSet presAssocID="{85A48FBC-6222-4093-B6C8-10A95DE811CF}" presName="sibTrans" presStyleLbl="sibTrans2D1" presStyleIdx="1" presStyleCnt="3" custLinFactNeighborX="1757" custLinFactNeighborY="1751"/>
      <dgm:spPr/>
    </dgm:pt>
    <dgm:pt modelId="{399A63F7-A562-4397-899A-DDED5BB5BD30}" type="pres">
      <dgm:prSet presAssocID="{85A48FBC-6222-4093-B6C8-10A95DE811CF}" presName="connTx" presStyleLbl="sibTrans2D1" presStyleIdx="1" presStyleCnt="3"/>
      <dgm:spPr/>
    </dgm:pt>
    <dgm:pt modelId="{62FC06C0-F984-49D5-A386-2C82DC963A55}" type="pres">
      <dgm:prSet presAssocID="{B5354A71-6486-427F-AE34-0C7EA1D62493}" presName="composite" presStyleCnt="0"/>
      <dgm:spPr/>
    </dgm:pt>
    <dgm:pt modelId="{88EC6221-1B88-4904-9BB0-144963A93C94}" type="pres">
      <dgm:prSet presAssocID="{B5354A71-6486-427F-AE34-0C7EA1D62493}" presName="imagSh" presStyleLbl="bgImgPlace1" presStyleIdx="2" presStyleCnt="4"/>
      <dgm:spPr>
        <a:xfrm>
          <a:off x="3049017" y="842107"/>
          <a:ext cx="1809026" cy="1809026"/>
        </a:xfrm>
        <a:prstGeom prst="roundRect">
          <a:avLst>
            <a:gd name="adj" fmla="val 10000"/>
          </a:avLst>
        </a:prstGeom>
      </dgm:spPr>
    </dgm:pt>
    <dgm:pt modelId="{CBB6FF78-0EB1-4F4C-95F1-3400B02F0C80}" type="pres">
      <dgm:prSet presAssocID="{B5354A71-6486-427F-AE34-0C7EA1D62493}" presName="txNode" presStyleLbl="node1" presStyleIdx="2" presStyleCnt="4" custScaleX="131204" custLinFactNeighborX="-16004" custLinFactNeighborY="-59241">
        <dgm:presLayoutVars>
          <dgm:bulletEnabled val="1"/>
        </dgm:presLayoutVars>
      </dgm:prSet>
      <dgm:spPr>
        <a:prstGeom prst="roundRect">
          <a:avLst>
            <a:gd name="adj" fmla="val 10000"/>
          </a:avLst>
        </a:prstGeom>
      </dgm:spPr>
    </dgm:pt>
    <dgm:pt modelId="{B6285D1C-5592-442D-AAF8-5A6F59334083}" type="pres">
      <dgm:prSet presAssocID="{F6AC4F1B-B9B2-4A4C-97EA-7588E3C28196}" presName="sibTrans" presStyleLbl="sibTrans2D1" presStyleIdx="2" presStyleCnt="3" custLinFactNeighborX="-19274" custLinFactNeighborY="5585"/>
      <dgm:spPr/>
    </dgm:pt>
    <dgm:pt modelId="{FEFA11C7-B86B-4A52-9DCB-2DD22F508F92}" type="pres">
      <dgm:prSet presAssocID="{F6AC4F1B-B9B2-4A4C-97EA-7588E3C28196}" presName="connTx" presStyleLbl="sibTrans2D1" presStyleIdx="2" presStyleCnt="3"/>
      <dgm:spPr/>
    </dgm:pt>
    <dgm:pt modelId="{7F0D1D67-6528-4A5D-AB45-55D6D5F95A1B}" type="pres">
      <dgm:prSet presAssocID="{C07E9BC7-C7CE-4FC1-88E2-D1D77EB7C6B3}" presName="composite" presStyleCnt="0"/>
      <dgm:spPr/>
    </dgm:pt>
    <dgm:pt modelId="{5D919ED5-54DB-49D5-B8C3-D53E1B623372}" type="pres">
      <dgm:prSet presAssocID="{C07E9BC7-C7CE-4FC1-88E2-D1D77EB7C6B3}" presName="imagSh" presStyleLbl="bgImgPlace1" presStyleIdx="3" presStyleCnt="4"/>
      <dgm:spPr>
        <a:xfrm>
          <a:off x="6137159" y="842107"/>
          <a:ext cx="1809026" cy="1809026"/>
        </a:xfrm>
        <a:prstGeom prst="roundRect">
          <a:avLst>
            <a:gd name="adj" fmla="val 10000"/>
          </a:avLst>
        </a:prstGeom>
      </dgm:spPr>
    </dgm:pt>
    <dgm:pt modelId="{A9C6F711-88CF-4FF6-A0DC-283EBE710FFA}" type="pres">
      <dgm:prSet presAssocID="{C07E9BC7-C7CE-4FC1-88E2-D1D77EB7C6B3}" presName="txNode" presStyleLbl="node1" presStyleIdx="3" presStyleCnt="4" custScaleX="132699" custLinFactNeighborX="-17292" custLinFactNeighborY="-59241">
        <dgm:presLayoutVars>
          <dgm:bulletEnabled val="1"/>
        </dgm:presLayoutVars>
      </dgm:prSet>
      <dgm:spPr/>
    </dgm:pt>
  </dgm:ptLst>
  <dgm:cxnLst>
    <dgm:cxn modelId="{7F7AD700-F0A4-40E5-8F56-2C5FD1DC3349}" type="presOf" srcId="{70A841F9-933A-4247-874F-A24A4D737F44}" destId="{9FA384EC-1BBA-43C4-9BDE-2CF4E06931C0}" srcOrd="1" destOrd="0" presId="urn:microsoft.com/office/officeart/2005/8/layout/hProcess10"/>
    <dgm:cxn modelId="{793FE708-726B-4AC7-B07E-7301DAFF5E55}" srcId="{B5354A71-6486-427F-AE34-0C7EA1D62493}" destId="{775C03B2-5456-4EC1-BEDB-AC045F253AC1}" srcOrd="1" destOrd="0" parTransId="{75259C02-4A1E-45B6-942E-39795A892BA6}" sibTransId="{909EB4B1-6CEF-4628-B2DF-B8F4565DAED3}"/>
    <dgm:cxn modelId="{06049B0C-3336-459F-8F6F-727D7666564A}" type="presOf" srcId="{E6B23533-185A-4E67-8ADA-F9947A24617E}" destId="{61A7B043-3829-47B6-A474-7C2B209FC9C4}" srcOrd="0" destOrd="1" presId="urn:microsoft.com/office/officeart/2005/8/layout/hProcess10"/>
    <dgm:cxn modelId="{B307E60D-2E70-4A01-8504-41D8443E9F79}" type="presOf" srcId="{775C03B2-5456-4EC1-BEDB-AC045F253AC1}" destId="{CBB6FF78-0EB1-4F4C-95F1-3400B02F0C80}" srcOrd="0" destOrd="2" presId="urn:microsoft.com/office/officeart/2005/8/layout/hProcess10"/>
    <dgm:cxn modelId="{F8A22E0F-0E2F-416B-846F-286D9D28B2D0}" srcId="{E2C5C69A-36BD-4261-BE22-C51FEEB38D26}" destId="{C07E9BC7-C7CE-4FC1-88E2-D1D77EB7C6B3}" srcOrd="3" destOrd="0" parTransId="{7418BCEB-2E6C-4AE9-BCD2-0F87FA35BFA9}" sibTransId="{73B1EFC9-BC4F-402F-A06D-CC164CADCCEA}"/>
    <dgm:cxn modelId="{52C94112-D83E-4665-89CA-2518F52CE6F3}" srcId="{60B6E975-16F7-45B9-A0A5-869CD50C5C2B}" destId="{96A2643A-F4ED-4C6E-99B8-0C1ABBAA0159}" srcOrd="1" destOrd="0" parTransId="{CB0E1A78-760C-4E07-84C6-267E1F49C6CE}" sibTransId="{D6B699F6-006E-4144-86E1-BB3631FCAAD7}"/>
    <dgm:cxn modelId="{A915B214-315F-4ED5-9639-B21333D6DA9C}" type="presOf" srcId="{70A841F9-933A-4247-874F-A24A4D737F44}" destId="{1F18361D-8E78-4D70-ACF2-FB72DC118902}" srcOrd="0" destOrd="0" presId="urn:microsoft.com/office/officeart/2005/8/layout/hProcess10"/>
    <dgm:cxn modelId="{B2412821-8E87-4D6E-BC84-6F800078B19F}" srcId="{B5354A71-6486-427F-AE34-0C7EA1D62493}" destId="{EC13EF22-8FF4-44C4-8553-9BB7417F3CE6}" srcOrd="2" destOrd="0" parTransId="{69481E66-8553-41F7-A606-D6D98AD0411E}" sibTransId="{7B7259DB-2B3A-445E-B795-D7F8F992E8DD}"/>
    <dgm:cxn modelId="{740FB422-5609-4FBA-AD25-9AE86440A4D7}" srcId="{C07E9BC7-C7CE-4FC1-88E2-D1D77EB7C6B3}" destId="{E185F1FC-9375-402F-8327-9239B8928424}" srcOrd="1" destOrd="0" parTransId="{52D63049-457F-49A3-9C92-561D0A3ECCA3}" sibTransId="{763EB47D-6CA3-4590-B96F-AE4C30CA055F}"/>
    <dgm:cxn modelId="{0226002A-690A-4CCF-B861-E1F6D3D92B4F}" type="presOf" srcId="{43A95B0A-CB4A-414F-897B-5AE98B3AD8FE}" destId="{E2580BD0-A19B-4D47-9C81-CE57568C6F0C}" srcOrd="0" destOrd="0" presId="urn:microsoft.com/office/officeart/2005/8/layout/hProcess10"/>
    <dgm:cxn modelId="{16899A2A-4B6F-416B-9C9C-350E8852E71A}" type="presOf" srcId="{85A48FBC-6222-4093-B6C8-10A95DE811CF}" destId="{399A63F7-A562-4397-899A-DDED5BB5BD30}" srcOrd="1" destOrd="0" presId="urn:microsoft.com/office/officeart/2005/8/layout/hProcess10"/>
    <dgm:cxn modelId="{84EA2930-515D-4172-8B6A-F8CDD11B26A7}" srcId="{E2C5C69A-36BD-4261-BE22-C51FEEB38D26}" destId="{43A95B0A-CB4A-414F-897B-5AE98B3AD8FE}" srcOrd="0" destOrd="0" parTransId="{49C3A250-E891-438D-8584-DE5F04B2AFE4}" sibTransId="{70A841F9-933A-4247-874F-A24A4D737F44}"/>
    <dgm:cxn modelId="{EBC1C634-AAAD-47AE-B31D-9D02B4A38E84}" type="presOf" srcId="{E2C5C69A-36BD-4261-BE22-C51FEEB38D26}" destId="{92E5AD7D-CC31-458E-9F57-163EDD8C25F6}" srcOrd="0" destOrd="0" presId="urn:microsoft.com/office/officeart/2005/8/layout/hProcess10"/>
    <dgm:cxn modelId="{34E31337-8253-49F8-92FA-70E3F0CD972C}" type="presOf" srcId="{44F11B5E-3977-41F1-A84A-B5685D2B50EF}" destId="{CBB6FF78-0EB1-4F4C-95F1-3400B02F0C80}" srcOrd="0" destOrd="4" presId="urn:microsoft.com/office/officeart/2005/8/layout/hProcess10"/>
    <dgm:cxn modelId="{5F525239-340D-4756-B66D-4FF33A707295}" srcId="{B5354A71-6486-427F-AE34-0C7EA1D62493}" destId="{38FA12B8-0A3C-44FC-8BB3-07D166C77B25}" srcOrd="0" destOrd="0" parTransId="{F9CC1035-CEDC-4A86-BF57-D2F6D8DF37FE}" sibTransId="{751C0480-D1AB-4A7A-89A8-8C35044040A9}"/>
    <dgm:cxn modelId="{E2739055-7134-48ED-8E38-CEF09C52C7E0}" srcId="{E2C5C69A-36BD-4261-BE22-C51FEEB38D26}" destId="{B5354A71-6486-427F-AE34-0C7EA1D62493}" srcOrd="2" destOrd="0" parTransId="{295C39C8-99CF-4A44-AE8B-784DC2E7CD29}" sibTransId="{F6AC4F1B-B9B2-4A4C-97EA-7588E3C28196}"/>
    <dgm:cxn modelId="{E2522E5A-3E85-4507-9BC3-2715A857D2A9}" type="presOf" srcId="{9001E357-50AA-4CA7-AABF-BF065BC13BC0}" destId="{CBB6FF78-0EB1-4F4C-95F1-3400B02F0C80}" srcOrd="0" destOrd="5" presId="urn:microsoft.com/office/officeart/2005/8/layout/hProcess10"/>
    <dgm:cxn modelId="{196D3A67-FD2D-4FC8-B00E-DC33E0C85680}" srcId="{C07E9BC7-C7CE-4FC1-88E2-D1D77EB7C6B3}" destId="{2DE100D0-E628-409E-AD63-8D73050EF0BE}" srcOrd="0" destOrd="0" parTransId="{F4989007-1F8B-4850-939F-96D093CDE054}" sibTransId="{E0A21621-EBF2-4DE4-8BAE-3E6F663D40D9}"/>
    <dgm:cxn modelId="{CC7E1169-E622-40EF-892B-91EFC7800BAA}" srcId="{43A95B0A-CB4A-414F-897B-5AE98B3AD8FE}" destId="{4B9DFD2E-A5DC-444D-A76C-4F85AC16E864}" srcOrd="0" destOrd="0" parTransId="{EB3C2E3D-D121-450E-B8F8-21E284A04FE4}" sibTransId="{98BAD357-9EBA-4C5E-96C8-F1FB418A24A2}"/>
    <dgm:cxn modelId="{124E1B69-4541-4C87-B4F1-E67C83903EF1}" srcId="{C07E9BC7-C7CE-4FC1-88E2-D1D77EB7C6B3}" destId="{2BC04D63-30EB-42A5-8093-99B5BC026970}" srcOrd="2" destOrd="0" parTransId="{9B017C06-EC96-416E-B0E2-9808C828DB99}" sibTransId="{DD560B0E-9164-40AD-82D8-BA35255F6830}"/>
    <dgm:cxn modelId="{F9D39673-B9F3-40F5-AC94-3D8760DE801D}" type="presOf" srcId="{E185F1FC-9375-402F-8327-9239B8928424}" destId="{A9C6F711-88CF-4FF6-A0DC-283EBE710FFA}" srcOrd="0" destOrd="2" presId="urn:microsoft.com/office/officeart/2005/8/layout/hProcess10"/>
    <dgm:cxn modelId="{7792D275-5BD8-4A07-B624-F36F6134BE60}" srcId="{E2C5C69A-36BD-4261-BE22-C51FEEB38D26}" destId="{60B6E975-16F7-45B9-A0A5-869CD50C5C2B}" srcOrd="1" destOrd="0" parTransId="{1B72E2B7-426F-458D-B1EE-CF0B0C23FEE3}" sibTransId="{85A48FBC-6222-4093-B6C8-10A95DE811CF}"/>
    <dgm:cxn modelId="{35198B76-B6C5-45DA-9D09-5FEA86C77A7C}" type="presOf" srcId="{4B9DFD2E-A5DC-444D-A76C-4F85AC16E864}" destId="{E2580BD0-A19B-4D47-9C81-CE57568C6F0C}" srcOrd="0" destOrd="1" presId="urn:microsoft.com/office/officeart/2005/8/layout/hProcess10"/>
    <dgm:cxn modelId="{0D3CD382-C272-41C7-97D0-5040F71B149D}" type="presOf" srcId="{38FA12B8-0A3C-44FC-8BB3-07D166C77B25}" destId="{CBB6FF78-0EB1-4F4C-95F1-3400B02F0C80}" srcOrd="0" destOrd="1" presId="urn:microsoft.com/office/officeart/2005/8/layout/hProcess10"/>
    <dgm:cxn modelId="{5E928E85-27E6-4B02-9021-9E3709CB2869}" srcId="{60B6E975-16F7-45B9-A0A5-869CD50C5C2B}" destId="{E6B23533-185A-4E67-8ADA-F9947A24617E}" srcOrd="0" destOrd="0" parTransId="{18D3EE51-F695-41DC-991C-BFA35092089E}" sibTransId="{8B29E3C0-F692-45AE-A613-1A4B0FCA16E9}"/>
    <dgm:cxn modelId="{CAE8728D-25FB-4F58-88BA-FF6019E3D15F}" type="presOf" srcId="{EC13EF22-8FF4-44C4-8553-9BB7417F3CE6}" destId="{CBB6FF78-0EB1-4F4C-95F1-3400B02F0C80}" srcOrd="0" destOrd="3" presId="urn:microsoft.com/office/officeart/2005/8/layout/hProcess10"/>
    <dgm:cxn modelId="{B60DB58E-B8F9-49E4-AF4E-415C8674C03F}" type="presOf" srcId="{7B03F000-C405-4D57-9740-22A406907427}" destId="{61A7B043-3829-47B6-A474-7C2B209FC9C4}" srcOrd="0" destOrd="3" presId="urn:microsoft.com/office/officeart/2005/8/layout/hProcess10"/>
    <dgm:cxn modelId="{294FEFA1-D1FD-4F0B-8CA8-79563FA041CF}" type="presOf" srcId="{2DE100D0-E628-409E-AD63-8D73050EF0BE}" destId="{A9C6F711-88CF-4FF6-A0DC-283EBE710FFA}" srcOrd="0" destOrd="1" presId="urn:microsoft.com/office/officeart/2005/8/layout/hProcess10"/>
    <dgm:cxn modelId="{6866F9A6-A13A-4784-B33C-DF9F60C494C9}" type="presOf" srcId="{60B6E975-16F7-45B9-A0A5-869CD50C5C2B}" destId="{61A7B043-3829-47B6-A474-7C2B209FC9C4}" srcOrd="0" destOrd="0" presId="urn:microsoft.com/office/officeart/2005/8/layout/hProcess10"/>
    <dgm:cxn modelId="{9A0D2FA8-F7DD-494A-AF67-A4D12EAE2CE4}" type="presOf" srcId="{F6AC4F1B-B9B2-4A4C-97EA-7588E3C28196}" destId="{B6285D1C-5592-442D-AAF8-5A6F59334083}" srcOrd="0" destOrd="0" presId="urn:microsoft.com/office/officeart/2005/8/layout/hProcess10"/>
    <dgm:cxn modelId="{CF97AEAC-E493-4CF0-9983-39AE1A80F08B}" srcId="{43A95B0A-CB4A-414F-897B-5AE98B3AD8FE}" destId="{6829FD3F-A6E9-46D7-BFF4-EB9EBEA3F826}" srcOrd="1" destOrd="0" parTransId="{04607C54-DEF3-4337-9D22-65433D4032B3}" sibTransId="{B5D24EFF-DDB0-4B8E-ACD2-ACE0D585F58C}"/>
    <dgm:cxn modelId="{F8B3E4AE-60D8-4831-9BC6-D87B93AB5084}" type="presOf" srcId="{C07E9BC7-C7CE-4FC1-88E2-D1D77EB7C6B3}" destId="{A9C6F711-88CF-4FF6-A0DC-283EBE710FFA}" srcOrd="0" destOrd="0" presId="urn:microsoft.com/office/officeart/2005/8/layout/hProcess10"/>
    <dgm:cxn modelId="{225A88B2-87FE-4F89-BE87-06988263A774}" type="presOf" srcId="{6829FD3F-A6E9-46D7-BFF4-EB9EBEA3F826}" destId="{E2580BD0-A19B-4D47-9C81-CE57568C6F0C}" srcOrd="0" destOrd="2" presId="urn:microsoft.com/office/officeart/2005/8/layout/hProcess10"/>
    <dgm:cxn modelId="{717A9EB2-687C-4E25-BF3C-D99075F2899A}" srcId="{60B6E975-16F7-45B9-A0A5-869CD50C5C2B}" destId="{7B03F000-C405-4D57-9740-22A406907427}" srcOrd="2" destOrd="0" parTransId="{A043812C-F451-4E6E-A985-2CD2689C275F}" sibTransId="{6C3042E6-4A30-4F98-8817-2F49B01A6941}"/>
    <dgm:cxn modelId="{59CC2AC0-D319-4810-9905-3A855929BDE5}" type="presOf" srcId="{96A2643A-F4ED-4C6E-99B8-0C1ABBAA0159}" destId="{61A7B043-3829-47B6-A474-7C2B209FC9C4}" srcOrd="0" destOrd="2" presId="urn:microsoft.com/office/officeart/2005/8/layout/hProcess10"/>
    <dgm:cxn modelId="{5A52D6C2-E4FF-4926-9715-505FAF521BEE}" srcId="{B5354A71-6486-427F-AE34-0C7EA1D62493}" destId="{9001E357-50AA-4CA7-AABF-BF065BC13BC0}" srcOrd="4" destOrd="0" parTransId="{67C107A6-573C-42F1-8386-4DF780417223}" sibTransId="{5E7E6548-9E9C-43B1-81E0-C7162A5F77E8}"/>
    <dgm:cxn modelId="{FE2F48C6-C324-49E8-8F00-023F56BBD878}" type="presOf" srcId="{F6AC4F1B-B9B2-4A4C-97EA-7588E3C28196}" destId="{FEFA11C7-B86B-4A52-9DCB-2DD22F508F92}" srcOrd="1" destOrd="0" presId="urn:microsoft.com/office/officeart/2005/8/layout/hProcess10"/>
    <dgm:cxn modelId="{A98F7FD1-3C16-4E65-A543-F84E7EAEC3F6}" type="presOf" srcId="{2BC04D63-30EB-42A5-8093-99B5BC026970}" destId="{A9C6F711-88CF-4FF6-A0DC-283EBE710FFA}" srcOrd="0" destOrd="3" presId="urn:microsoft.com/office/officeart/2005/8/layout/hProcess10"/>
    <dgm:cxn modelId="{43DC29D4-3DE3-4F57-B1D1-185F41D2F7DA}" type="presOf" srcId="{85A48FBC-6222-4093-B6C8-10A95DE811CF}" destId="{95ED13BD-4EB0-4D2E-9ED6-6B26936B28F6}" srcOrd="0" destOrd="0" presId="urn:microsoft.com/office/officeart/2005/8/layout/hProcess10"/>
    <dgm:cxn modelId="{4956CBDA-F77C-468C-ACA1-452275D1FD12}" type="presOf" srcId="{B5354A71-6486-427F-AE34-0C7EA1D62493}" destId="{CBB6FF78-0EB1-4F4C-95F1-3400B02F0C80}" srcOrd="0" destOrd="0" presId="urn:microsoft.com/office/officeart/2005/8/layout/hProcess10"/>
    <dgm:cxn modelId="{83D4DCEC-ED33-4597-B5CD-38A04F66F3F1}" srcId="{B5354A71-6486-427F-AE34-0C7EA1D62493}" destId="{44F11B5E-3977-41F1-A84A-B5685D2B50EF}" srcOrd="3" destOrd="0" parTransId="{19396A47-C58B-4E4A-AC15-013C50374161}" sibTransId="{F657943E-12BB-4829-B0E2-128D3BF3F84D}"/>
    <dgm:cxn modelId="{FA4BA942-9989-433F-A719-889E59522ACE}" type="presParOf" srcId="{92E5AD7D-CC31-458E-9F57-163EDD8C25F6}" destId="{CD401659-3C59-4663-B0BF-F6E0075284D8}" srcOrd="0" destOrd="0" presId="urn:microsoft.com/office/officeart/2005/8/layout/hProcess10"/>
    <dgm:cxn modelId="{34EE8573-FD35-4E8E-B0F7-A10048F38ACB}" type="presParOf" srcId="{CD401659-3C59-4663-B0BF-F6E0075284D8}" destId="{000D8AD1-F76D-42DF-B6CB-07FD259D23FE}" srcOrd="0" destOrd="0" presId="urn:microsoft.com/office/officeart/2005/8/layout/hProcess10"/>
    <dgm:cxn modelId="{B78DA1BD-25D2-44BA-87AA-91F34E4A0346}" type="presParOf" srcId="{CD401659-3C59-4663-B0BF-F6E0075284D8}" destId="{E2580BD0-A19B-4D47-9C81-CE57568C6F0C}" srcOrd="1" destOrd="0" presId="urn:microsoft.com/office/officeart/2005/8/layout/hProcess10"/>
    <dgm:cxn modelId="{22776CEF-B835-40DE-A8CD-E526B0A03288}" type="presParOf" srcId="{92E5AD7D-CC31-458E-9F57-163EDD8C25F6}" destId="{1F18361D-8E78-4D70-ACF2-FB72DC118902}" srcOrd="1" destOrd="0" presId="urn:microsoft.com/office/officeart/2005/8/layout/hProcess10"/>
    <dgm:cxn modelId="{B8A1C182-2F70-4A37-BFE3-2E2EFC73191D}" type="presParOf" srcId="{1F18361D-8E78-4D70-ACF2-FB72DC118902}" destId="{9FA384EC-1BBA-43C4-9BDE-2CF4E06931C0}" srcOrd="0" destOrd="0" presId="urn:microsoft.com/office/officeart/2005/8/layout/hProcess10"/>
    <dgm:cxn modelId="{1A18DBEE-62A8-458B-9888-24DCF05CBB5B}" type="presParOf" srcId="{92E5AD7D-CC31-458E-9F57-163EDD8C25F6}" destId="{5B8BDCF2-2D2D-4ADB-90EB-743805D9AE9F}" srcOrd="2" destOrd="0" presId="urn:microsoft.com/office/officeart/2005/8/layout/hProcess10"/>
    <dgm:cxn modelId="{E086478B-0B37-45A3-8A20-6A9DB2A354DC}" type="presParOf" srcId="{5B8BDCF2-2D2D-4ADB-90EB-743805D9AE9F}" destId="{7F8A182C-7CE7-4026-84C7-CD8FAD068BF7}" srcOrd="0" destOrd="0" presId="urn:microsoft.com/office/officeart/2005/8/layout/hProcess10"/>
    <dgm:cxn modelId="{E4213A5A-79AD-464B-97F4-3ADE7A8BF78F}" type="presParOf" srcId="{5B8BDCF2-2D2D-4ADB-90EB-743805D9AE9F}" destId="{61A7B043-3829-47B6-A474-7C2B209FC9C4}" srcOrd="1" destOrd="0" presId="urn:microsoft.com/office/officeart/2005/8/layout/hProcess10"/>
    <dgm:cxn modelId="{B666855D-3E02-4DBD-81DB-EA27040AD4C2}" type="presParOf" srcId="{92E5AD7D-CC31-458E-9F57-163EDD8C25F6}" destId="{95ED13BD-4EB0-4D2E-9ED6-6B26936B28F6}" srcOrd="3" destOrd="0" presId="urn:microsoft.com/office/officeart/2005/8/layout/hProcess10"/>
    <dgm:cxn modelId="{8155D25E-93F6-42F5-84BA-2962DCED5EEE}" type="presParOf" srcId="{95ED13BD-4EB0-4D2E-9ED6-6B26936B28F6}" destId="{399A63F7-A562-4397-899A-DDED5BB5BD30}" srcOrd="0" destOrd="0" presId="urn:microsoft.com/office/officeart/2005/8/layout/hProcess10"/>
    <dgm:cxn modelId="{BC02E2CD-D71B-44BA-BA66-A5A2C21A8A38}" type="presParOf" srcId="{92E5AD7D-CC31-458E-9F57-163EDD8C25F6}" destId="{62FC06C0-F984-49D5-A386-2C82DC963A55}" srcOrd="4" destOrd="0" presId="urn:microsoft.com/office/officeart/2005/8/layout/hProcess10"/>
    <dgm:cxn modelId="{6135A543-2AD8-4E72-A491-F7C64CD874E1}" type="presParOf" srcId="{62FC06C0-F984-49D5-A386-2C82DC963A55}" destId="{88EC6221-1B88-4904-9BB0-144963A93C94}" srcOrd="0" destOrd="0" presId="urn:microsoft.com/office/officeart/2005/8/layout/hProcess10"/>
    <dgm:cxn modelId="{649012CE-0AEF-4AE6-BCE2-52F3B0435E22}" type="presParOf" srcId="{62FC06C0-F984-49D5-A386-2C82DC963A55}" destId="{CBB6FF78-0EB1-4F4C-95F1-3400B02F0C80}" srcOrd="1" destOrd="0" presId="urn:microsoft.com/office/officeart/2005/8/layout/hProcess10"/>
    <dgm:cxn modelId="{0E6F2FE6-D6E7-4B5B-A7E3-A7EB8BE4343E}" type="presParOf" srcId="{92E5AD7D-CC31-458E-9F57-163EDD8C25F6}" destId="{B6285D1C-5592-442D-AAF8-5A6F59334083}" srcOrd="5" destOrd="0" presId="urn:microsoft.com/office/officeart/2005/8/layout/hProcess10"/>
    <dgm:cxn modelId="{CA9FCC35-2A3D-430E-BBDE-8D1C868BA0F3}" type="presParOf" srcId="{B6285D1C-5592-442D-AAF8-5A6F59334083}" destId="{FEFA11C7-B86B-4A52-9DCB-2DD22F508F92}" srcOrd="0" destOrd="0" presId="urn:microsoft.com/office/officeart/2005/8/layout/hProcess10"/>
    <dgm:cxn modelId="{336E2CC7-2C6B-4EF8-9582-6052EC18B27B}" type="presParOf" srcId="{92E5AD7D-CC31-458E-9F57-163EDD8C25F6}" destId="{7F0D1D67-6528-4A5D-AB45-55D6D5F95A1B}" srcOrd="6" destOrd="0" presId="urn:microsoft.com/office/officeart/2005/8/layout/hProcess10"/>
    <dgm:cxn modelId="{C367DDEB-1F22-4D22-BE68-69802A37AAA3}" type="presParOf" srcId="{7F0D1D67-6528-4A5D-AB45-55D6D5F95A1B}" destId="{5D919ED5-54DB-49D5-B8C3-D53E1B623372}" srcOrd="0" destOrd="0" presId="urn:microsoft.com/office/officeart/2005/8/layout/hProcess10"/>
    <dgm:cxn modelId="{CD310CB6-84A4-485E-811F-9EEDF6A48500}" type="presParOf" srcId="{7F0D1D67-6528-4A5D-AB45-55D6D5F95A1B}" destId="{A9C6F711-88CF-4FF6-A0DC-283EBE710FFA}" srcOrd="1" destOrd="0" presId="urn:microsoft.com/office/officeart/2005/8/layout/hProcess10"/>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CDB0343-DD6C-4889-B0D7-F674DE253184}" type="doc">
      <dgm:prSet loTypeId="urn:microsoft.com/office/officeart/2005/8/layout/hProcess9" loCatId="process" qsTypeId="urn:microsoft.com/office/officeart/2005/8/quickstyle/simple1" qsCatId="simple" csTypeId="urn:microsoft.com/office/officeart/2005/8/colors/colorful4" csCatId="colorful" phldr="1"/>
      <dgm:spPr/>
    </dgm:pt>
    <dgm:pt modelId="{A8444B7D-FC75-43A4-A9E4-06BEDFBA9AD7}">
      <dgm:prSet phldrT="[Text]" custT="1"/>
      <dgm:spPr>
        <a:solidFill>
          <a:schemeClr val="bg1">
            <a:lumMod val="75000"/>
          </a:schemeClr>
        </a:solidFill>
      </dgm:spPr>
      <dgm:t>
        <a:bodyPr spcFirstLastPara="0" vert="horz" wrap="square" lIns="95250" tIns="95250" rIns="95250" bIns="95250" numCol="1" spcCol="1270" anchor="ctr" anchorCtr="0"/>
        <a:lstStyle/>
        <a:p>
          <a:r>
            <a:rPr lang="en-GB" sz="2400" b="1" kern="1200" dirty="0">
              <a:solidFill>
                <a:schemeClr val="tx2"/>
              </a:solidFill>
              <a:latin typeface="Calibri" panose="020F0502020204030204"/>
              <a:ea typeface="+mn-ea"/>
              <a:cs typeface="+mn-cs"/>
            </a:rPr>
            <a:t>Unscheduled</a:t>
          </a:r>
          <a:r>
            <a:rPr lang="en-GB" sz="2400" b="1" kern="1200" dirty="0">
              <a:solidFill>
                <a:schemeClr val="tx2"/>
              </a:solidFill>
            </a:rPr>
            <a:t> Care</a:t>
          </a:r>
        </a:p>
      </dgm:t>
    </dgm:pt>
    <dgm:pt modelId="{79346A72-1924-4922-AF52-CC77B54CE6B6}" type="parTrans" cxnId="{D8644F15-9252-4204-822C-B69C6ADE90BD}">
      <dgm:prSet/>
      <dgm:spPr/>
      <dgm:t>
        <a:bodyPr/>
        <a:lstStyle/>
        <a:p>
          <a:endParaRPr lang="en-GB"/>
        </a:p>
      </dgm:t>
    </dgm:pt>
    <dgm:pt modelId="{F8E8E942-404B-48C3-84C2-3EB781BAFA92}" type="sibTrans" cxnId="{D8644F15-9252-4204-822C-B69C6ADE90BD}">
      <dgm:prSet/>
      <dgm:spPr/>
      <dgm:t>
        <a:bodyPr/>
        <a:lstStyle/>
        <a:p>
          <a:endParaRPr lang="en-GB"/>
        </a:p>
      </dgm:t>
    </dgm:pt>
    <dgm:pt modelId="{3351B29F-6D17-4E7F-823A-D9307AC393AA}">
      <dgm:prSet phldrT="[Text]" custT="1"/>
      <dgm:spPr>
        <a:solidFill>
          <a:schemeClr val="accent2">
            <a:lumMod val="60000"/>
            <a:lumOff val="40000"/>
          </a:schemeClr>
        </a:solidFill>
      </dgm:spPr>
      <dgm:t>
        <a:bodyPr spcFirstLastPara="0" vert="horz" wrap="square" lIns="95250" tIns="95250" rIns="95250" bIns="95250" numCol="1" spcCol="1270" anchor="ctr" anchorCtr="0"/>
        <a:lstStyle/>
        <a:p>
          <a:r>
            <a:rPr lang="en-GB" sz="2400" b="1" kern="1200" dirty="0">
              <a:solidFill>
                <a:schemeClr val="tx2"/>
              </a:solidFill>
              <a:latin typeface="Calibri" panose="020F0502020204030204"/>
              <a:ea typeface="+mn-ea"/>
              <a:cs typeface="+mn-cs"/>
            </a:rPr>
            <a:t>Scheduled</a:t>
          </a:r>
          <a:r>
            <a:rPr lang="en-GB" sz="2400" b="1" kern="1200" dirty="0">
              <a:solidFill>
                <a:schemeClr val="tx2"/>
              </a:solidFill>
            </a:rPr>
            <a:t> Care</a:t>
          </a:r>
        </a:p>
      </dgm:t>
    </dgm:pt>
    <dgm:pt modelId="{1EF56056-21BF-4232-AE5F-387B843FF5D4}" type="parTrans" cxnId="{E5D181CE-1542-4BAD-8F1C-A564ABE9C771}">
      <dgm:prSet/>
      <dgm:spPr/>
      <dgm:t>
        <a:bodyPr/>
        <a:lstStyle/>
        <a:p>
          <a:endParaRPr lang="en-GB"/>
        </a:p>
      </dgm:t>
    </dgm:pt>
    <dgm:pt modelId="{3C0C04D4-795E-43D6-8EE4-992079B1C173}" type="sibTrans" cxnId="{E5D181CE-1542-4BAD-8F1C-A564ABE9C771}">
      <dgm:prSet/>
      <dgm:spPr/>
      <dgm:t>
        <a:bodyPr/>
        <a:lstStyle/>
        <a:p>
          <a:endParaRPr lang="en-GB"/>
        </a:p>
      </dgm:t>
    </dgm:pt>
    <dgm:pt modelId="{D8F86D5A-1CD9-469D-8917-68A28C815D8F}">
      <dgm:prSet phldrT="[Text]" custT="1"/>
      <dgm:spPr>
        <a:solidFill>
          <a:schemeClr val="accent4">
            <a:lumMod val="75000"/>
          </a:schemeClr>
        </a:solidFill>
      </dgm:spPr>
      <dgm:t>
        <a:bodyPr spcFirstLastPara="0" vert="horz" wrap="square" lIns="95250" tIns="95250" rIns="95250" bIns="95250" numCol="1" spcCol="1270" anchor="ctr" anchorCtr="0"/>
        <a:lstStyle/>
        <a:p>
          <a:pPr marL="0" lvl="0" indent="0" algn="ctr" defTabSz="1111250">
            <a:lnSpc>
              <a:spcPct val="90000"/>
            </a:lnSpc>
            <a:spcBef>
              <a:spcPct val="0"/>
            </a:spcBef>
            <a:spcAft>
              <a:spcPct val="35000"/>
            </a:spcAft>
            <a:buNone/>
          </a:pPr>
          <a:r>
            <a:rPr lang="en-GB" sz="2400" b="1" kern="1200" dirty="0">
              <a:solidFill>
                <a:schemeClr val="tx2"/>
              </a:solidFill>
              <a:latin typeface="Calibri" panose="020F0502020204030204"/>
              <a:ea typeface="+mn-ea"/>
              <a:cs typeface="+mn-cs"/>
            </a:rPr>
            <a:t>Proactive Care</a:t>
          </a:r>
        </a:p>
      </dgm:t>
    </dgm:pt>
    <dgm:pt modelId="{F4F657B3-9D42-48B2-92B8-3894C821F453}" type="parTrans" cxnId="{9D6551C4-C5AE-46C1-A61B-806CB0DFC3EE}">
      <dgm:prSet/>
      <dgm:spPr/>
      <dgm:t>
        <a:bodyPr/>
        <a:lstStyle/>
        <a:p>
          <a:endParaRPr lang="en-GB"/>
        </a:p>
      </dgm:t>
    </dgm:pt>
    <dgm:pt modelId="{ED6B02B8-C260-4B5A-BDC8-26F087652F28}" type="sibTrans" cxnId="{9D6551C4-C5AE-46C1-A61B-806CB0DFC3EE}">
      <dgm:prSet/>
      <dgm:spPr/>
      <dgm:t>
        <a:bodyPr/>
        <a:lstStyle/>
        <a:p>
          <a:endParaRPr lang="en-GB"/>
        </a:p>
      </dgm:t>
    </dgm:pt>
    <dgm:pt modelId="{1C0EB32D-82FF-4167-8C2D-2DDA7931EBAE}" type="pres">
      <dgm:prSet presAssocID="{0CDB0343-DD6C-4889-B0D7-F674DE253184}" presName="CompostProcess" presStyleCnt="0">
        <dgm:presLayoutVars>
          <dgm:dir/>
          <dgm:resizeHandles val="exact"/>
        </dgm:presLayoutVars>
      </dgm:prSet>
      <dgm:spPr/>
    </dgm:pt>
    <dgm:pt modelId="{466B42EA-1D19-4407-B03B-BF2EE58651FF}" type="pres">
      <dgm:prSet presAssocID="{0CDB0343-DD6C-4889-B0D7-F674DE253184}" presName="arrow" presStyleLbl="bgShp" presStyleIdx="0" presStyleCnt="1" custScaleX="117647"/>
      <dgm:spPr>
        <a:xfrm>
          <a:off x="2" y="0"/>
          <a:ext cx="8991123" cy="3013294"/>
        </a:xfrm>
        <a:prstGeom prst="rightArrow">
          <a:avLst/>
        </a:prstGeom>
      </dgm:spPr>
    </dgm:pt>
    <dgm:pt modelId="{65CF5AF9-243E-4A56-86A7-F88397B78538}" type="pres">
      <dgm:prSet presAssocID="{0CDB0343-DD6C-4889-B0D7-F674DE253184}" presName="linearProcess" presStyleCnt="0"/>
      <dgm:spPr/>
    </dgm:pt>
    <dgm:pt modelId="{8B3BBE02-253C-4882-9218-42B7B961D81B}" type="pres">
      <dgm:prSet presAssocID="{A8444B7D-FC75-43A4-A9E4-06BEDFBA9AD7}" presName="textNode" presStyleLbl="node1" presStyleIdx="0" presStyleCnt="3" custScaleX="101109" custScaleY="100363" custLinFactNeighborX="8932">
        <dgm:presLayoutVars>
          <dgm:bulletEnabled val="1"/>
        </dgm:presLayoutVars>
      </dgm:prSet>
      <dgm:spPr>
        <a:xfrm>
          <a:off x="1443" y="903988"/>
          <a:ext cx="2158487" cy="1205317"/>
        </a:xfrm>
        <a:prstGeom prst="roundRect">
          <a:avLst/>
        </a:prstGeom>
      </dgm:spPr>
    </dgm:pt>
    <dgm:pt modelId="{AE1E2A81-8CA6-4DF0-A5C2-C795AB5AB1DC}" type="pres">
      <dgm:prSet presAssocID="{F8E8E942-404B-48C3-84C2-3EB781BAFA92}" presName="sibTrans" presStyleCnt="0"/>
      <dgm:spPr/>
    </dgm:pt>
    <dgm:pt modelId="{44725621-AAB4-4CA9-AD48-1A27DB167118}" type="pres">
      <dgm:prSet presAssocID="{3351B29F-6D17-4E7F-823A-D9307AC393AA}" presName="textNode" presStyleLbl="node1" presStyleIdx="1" presStyleCnt="3" custLinFactNeighborX="-77472" custLinFactNeighborY="-2021">
        <dgm:presLayoutVars>
          <dgm:bulletEnabled val="1"/>
        </dgm:presLayoutVars>
      </dgm:prSet>
      <dgm:spPr>
        <a:xfrm>
          <a:off x="2280759" y="903988"/>
          <a:ext cx="2156085" cy="1205317"/>
        </a:xfrm>
        <a:prstGeom prst="roundRect">
          <a:avLst/>
        </a:prstGeom>
      </dgm:spPr>
    </dgm:pt>
    <dgm:pt modelId="{488C32BC-115D-46B7-A235-8932BF30DA7A}" type="pres">
      <dgm:prSet presAssocID="{3C0C04D4-795E-43D6-8EE4-992079B1C173}" presName="sibTrans" presStyleCnt="0"/>
      <dgm:spPr/>
    </dgm:pt>
    <dgm:pt modelId="{2CD5BB0D-FA93-4134-83D4-28DA919B0268}" type="pres">
      <dgm:prSet presAssocID="{D8F86D5A-1CD9-469D-8917-68A28C815D8F}" presName="textNode" presStyleLbl="node1" presStyleIdx="2" presStyleCnt="3" custLinFactX="-9337" custLinFactNeighborX="-100000" custLinFactNeighborY="-181">
        <dgm:presLayoutVars>
          <dgm:bulletEnabled val="1"/>
        </dgm:presLayoutVars>
      </dgm:prSet>
      <dgm:spPr>
        <a:xfrm>
          <a:off x="4554502" y="903988"/>
          <a:ext cx="2156087" cy="1205317"/>
        </a:xfrm>
        <a:prstGeom prst="roundRect">
          <a:avLst/>
        </a:prstGeom>
      </dgm:spPr>
    </dgm:pt>
  </dgm:ptLst>
  <dgm:cxnLst>
    <dgm:cxn modelId="{D8644F15-9252-4204-822C-B69C6ADE90BD}" srcId="{0CDB0343-DD6C-4889-B0D7-F674DE253184}" destId="{A8444B7D-FC75-43A4-A9E4-06BEDFBA9AD7}" srcOrd="0" destOrd="0" parTransId="{79346A72-1924-4922-AF52-CC77B54CE6B6}" sibTransId="{F8E8E942-404B-48C3-84C2-3EB781BAFA92}"/>
    <dgm:cxn modelId="{B995EE20-8401-4F48-810F-3C4A50C633C5}" type="presOf" srcId="{A8444B7D-FC75-43A4-A9E4-06BEDFBA9AD7}" destId="{8B3BBE02-253C-4882-9218-42B7B961D81B}" srcOrd="0" destOrd="0" presId="urn:microsoft.com/office/officeart/2005/8/layout/hProcess9"/>
    <dgm:cxn modelId="{BCD01F45-22B5-40DB-AAD9-244A52F936F0}" type="presOf" srcId="{3351B29F-6D17-4E7F-823A-D9307AC393AA}" destId="{44725621-AAB4-4CA9-AD48-1A27DB167118}" srcOrd="0" destOrd="0" presId="urn:microsoft.com/office/officeart/2005/8/layout/hProcess9"/>
    <dgm:cxn modelId="{8181B48F-5CDE-43DD-A5DE-E563E9AB2D75}" type="presOf" srcId="{D8F86D5A-1CD9-469D-8917-68A28C815D8F}" destId="{2CD5BB0D-FA93-4134-83D4-28DA919B0268}" srcOrd="0" destOrd="0" presId="urn:microsoft.com/office/officeart/2005/8/layout/hProcess9"/>
    <dgm:cxn modelId="{9E1BCBA2-5869-4434-861B-1570A0223479}" type="presOf" srcId="{0CDB0343-DD6C-4889-B0D7-F674DE253184}" destId="{1C0EB32D-82FF-4167-8C2D-2DDA7931EBAE}" srcOrd="0" destOrd="0" presId="urn:microsoft.com/office/officeart/2005/8/layout/hProcess9"/>
    <dgm:cxn modelId="{9D6551C4-C5AE-46C1-A61B-806CB0DFC3EE}" srcId="{0CDB0343-DD6C-4889-B0D7-F674DE253184}" destId="{D8F86D5A-1CD9-469D-8917-68A28C815D8F}" srcOrd="2" destOrd="0" parTransId="{F4F657B3-9D42-48B2-92B8-3894C821F453}" sibTransId="{ED6B02B8-C260-4B5A-BDC8-26F087652F28}"/>
    <dgm:cxn modelId="{E5D181CE-1542-4BAD-8F1C-A564ABE9C771}" srcId="{0CDB0343-DD6C-4889-B0D7-F674DE253184}" destId="{3351B29F-6D17-4E7F-823A-D9307AC393AA}" srcOrd="1" destOrd="0" parTransId="{1EF56056-21BF-4232-AE5F-387B843FF5D4}" sibTransId="{3C0C04D4-795E-43D6-8EE4-992079B1C173}"/>
    <dgm:cxn modelId="{8473F9B2-768A-40F1-B00E-2857C7FC44C6}" type="presParOf" srcId="{1C0EB32D-82FF-4167-8C2D-2DDA7931EBAE}" destId="{466B42EA-1D19-4407-B03B-BF2EE58651FF}" srcOrd="0" destOrd="0" presId="urn:microsoft.com/office/officeart/2005/8/layout/hProcess9"/>
    <dgm:cxn modelId="{1D74E947-F1AD-4A2D-B67A-0A09DA4CC006}" type="presParOf" srcId="{1C0EB32D-82FF-4167-8C2D-2DDA7931EBAE}" destId="{65CF5AF9-243E-4A56-86A7-F88397B78538}" srcOrd="1" destOrd="0" presId="urn:microsoft.com/office/officeart/2005/8/layout/hProcess9"/>
    <dgm:cxn modelId="{4BCB17D5-59CF-4599-A2BE-B5C177B57581}" type="presParOf" srcId="{65CF5AF9-243E-4A56-86A7-F88397B78538}" destId="{8B3BBE02-253C-4882-9218-42B7B961D81B}" srcOrd="0" destOrd="0" presId="urn:microsoft.com/office/officeart/2005/8/layout/hProcess9"/>
    <dgm:cxn modelId="{6EA97E16-6539-48DC-8716-A76AE5445681}" type="presParOf" srcId="{65CF5AF9-243E-4A56-86A7-F88397B78538}" destId="{AE1E2A81-8CA6-4DF0-A5C2-C795AB5AB1DC}" srcOrd="1" destOrd="0" presId="urn:microsoft.com/office/officeart/2005/8/layout/hProcess9"/>
    <dgm:cxn modelId="{8785BC1B-B285-48FE-9CC8-544B80CFF664}" type="presParOf" srcId="{65CF5AF9-243E-4A56-86A7-F88397B78538}" destId="{44725621-AAB4-4CA9-AD48-1A27DB167118}" srcOrd="2" destOrd="0" presId="urn:microsoft.com/office/officeart/2005/8/layout/hProcess9"/>
    <dgm:cxn modelId="{FD5C2EF7-4C4A-4484-99D9-69B4722E2994}" type="presParOf" srcId="{65CF5AF9-243E-4A56-86A7-F88397B78538}" destId="{488C32BC-115D-46B7-A235-8932BF30DA7A}" srcOrd="3" destOrd="0" presId="urn:microsoft.com/office/officeart/2005/8/layout/hProcess9"/>
    <dgm:cxn modelId="{93B6903C-4545-461B-9E42-21DD4AAF0ADC}" type="presParOf" srcId="{65CF5AF9-243E-4A56-86A7-F88397B78538}" destId="{2CD5BB0D-FA93-4134-83D4-28DA919B0268}" srcOrd="4"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0D8AD1-F76D-42DF-B6CB-07FD259D23FE}">
      <dsp:nvSpPr>
        <dsp:cNvPr id="0" name=""/>
        <dsp:cNvSpPr/>
      </dsp:nvSpPr>
      <dsp:spPr>
        <a:xfrm>
          <a:off x="5519" y="974383"/>
          <a:ext cx="1756153" cy="1756153"/>
        </a:xfrm>
        <a:prstGeom prst="roundRect">
          <a:avLst>
            <a:gd name="adj" fmla="val 10000"/>
          </a:avLst>
        </a:prstGeom>
        <a:solidFill>
          <a:schemeClr val="dk2">
            <a:tint val="40000"/>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2580BD0-A19B-4D47-9C81-CE57568C6F0C}">
      <dsp:nvSpPr>
        <dsp:cNvPr id="0" name=""/>
        <dsp:cNvSpPr/>
      </dsp:nvSpPr>
      <dsp:spPr>
        <a:xfrm>
          <a:off x="0" y="970133"/>
          <a:ext cx="2024668" cy="1756153"/>
        </a:xfrm>
        <a:prstGeom prst="roundRect">
          <a:avLst>
            <a:gd name="adj" fmla="val 10000"/>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GB" sz="1400" kern="1200">
              <a:latin typeface="Calibri" panose="020F0502020204030204"/>
              <a:ea typeface="+mn-ea"/>
              <a:cs typeface="+mn-cs"/>
            </a:rPr>
            <a:t>Identify</a:t>
          </a:r>
        </a:p>
        <a:p>
          <a:pPr marL="57150" lvl="1" indent="-57150" algn="l" defTabSz="488950">
            <a:lnSpc>
              <a:spcPct val="90000"/>
            </a:lnSpc>
            <a:spcBef>
              <a:spcPct val="0"/>
            </a:spcBef>
            <a:spcAft>
              <a:spcPct val="15000"/>
            </a:spcAft>
            <a:buFont typeface="Arial" panose="020B0604020202020204" pitchFamily="34" charset="0"/>
            <a:buChar char="•"/>
          </a:pPr>
          <a:r>
            <a:rPr lang="en-GB" sz="1100" kern="1200">
              <a:latin typeface="Calibri" panose="020F0502020204030204"/>
              <a:ea typeface="+mn-ea"/>
              <a:cs typeface="+mn-cs"/>
            </a:rPr>
            <a:t>Case finding analytics</a:t>
          </a:r>
        </a:p>
        <a:p>
          <a:pPr marL="57150" lvl="1" indent="-57150" algn="l" defTabSz="488950">
            <a:lnSpc>
              <a:spcPct val="90000"/>
            </a:lnSpc>
            <a:spcBef>
              <a:spcPct val="0"/>
            </a:spcBef>
            <a:spcAft>
              <a:spcPct val="15000"/>
            </a:spcAft>
            <a:buFont typeface="Arial" panose="020B0604020202020204" pitchFamily="34" charset="0"/>
            <a:buChar char="•"/>
          </a:pPr>
          <a:r>
            <a:rPr lang="en-GB" sz="1100" kern="1200">
              <a:latin typeface="Calibri" panose="020F0502020204030204"/>
              <a:ea typeface="+mn-ea"/>
              <a:cs typeface="+mn-cs"/>
            </a:rPr>
            <a:t>Cohorts for messaging and evaluation</a:t>
          </a:r>
        </a:p>
      </dsp:txBody>
      <dsp:txXfrm>
        <a:off x="51436" y="1021569"/>
        <a:ext cx="1921796" cy="1653281"/>
      </dsp:txXfrm>
    </dsp:sp>
    <dsp:sp modelId="{1F18361D-8E78-4D70-ACF2-FB72DC118902}">
      <dsp:nvSpPr>
        <dsp:cNvPr id="0" name=""/>
        <dsp:cNvSpPr/>
      </dsp:nvSpPr>
      <dsp:spPr>
        <a:xfrm>
          <a:off x="2146936" y="1641470"/>
          <a:ext cx="385264" cy="421979"/>
        </a:xfrm>
        <a:prstGeom prst="rightArrow">
          <a:avLst>
            <a:gd name="adj1" fmla="val 60000"/>
            <a:gd name="adj2" fmla="val 50000"/>
          </a:avLst>
        </a:prstGeom>
        <a:solidFill>
          <a:schemeClr val="dk2">
            <a:tint val="60000"/>
            <a:hueOff val="0"/>
            <a:satOff val="0"/>
            <a:lumOff val="0"/>
            <a:alphaOff val="0"/>
          </a:schemeClr>
        </a:solidFill>
        <a:ln>
          <a:solidFill>
            <a:srgbClr val="0096AA"/>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GB" sz="1100" kern="1200"/>
        </a:p>
      </dsp:txBody>
      <dsp:txXfrm>
        <a:off x="2146936" y="1725866"/>
        <a:ext cx="269685" cy="253187"/>
      </dsp:txXfrm>
    </dsp:sp>
    <dsp:sp modelId="{7F8A182C-7CE7-4026-84C7-CD8FAD068BF7}">
      <dsp:nvSpPr>
        <dsp:cNvPr id="0" name=""/>
        <dsp:cNvSpPr/>
      </dsp:nvSpPr>
      <dsp:spPr>
        <a:xfrm>
          <a:off x="2862427" y="974383"/>
          <a:ext cx="1756153" cy="1756153"/>
        </a:xfrm>
        <a:prstGeom prst="roundRect">
          <a:avLst>
            <a:gd name="adj" fmla="val 10000"/>
          </a:avLst>
        </a:prstGeom>
        <a:solidFill>
          <a:schemeClr val="dk2">
            <a:tint val="40000"/>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1A7B043-3829-47B6-A474-7C2B209FC9C4}">
      <dsp:nvSpPr>
        <dsp:cNvPr id="0" name=""/>
        <dsp:cNvSpPr/>
      </dsp:nvSpPr>
      <dsp:spPr>
        <a:xfrm>
          <a:off x="2631837" y="968342"/>
          <a:ext cx="2225379" cy="1756153"/>
        </a:xfrm>
        <a:prstGeom prst="roundRect">
          <a:avLst>
            <a:gd name="adj" fmla="val 10000"/>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GB" sz="1400" kern="1200">
              <a:latin typeface="Calibri" panose="020F0502020204030204"/>
              <a:ea typeface="+mn-ea"/>
              <a:cs typeface="+mn-cs"/>
            </a:rPr>
            <a:t>Encourage</a:t>
          </a:r>
        </a:p>
        <a:p>
          <a:pPr marL="57150" lvl="1" indent="-57150" algn="l" defTabSz="488950">
            <a:lnSpc>
              <a:spcPct val="90000"/>
            </a:lnSpc>
            <a:spcBef>
              <a:spcPct val="0"/>
            </a:spcBef>
            <a:spcAft>
              <a:spcPct val="15000"/>
            </a:spcAft>
            <a:buChar char="•"/>
          </a:pPr>
          <a:r>
            <a:rPr lang="en-GB" sz="1100" kern="1200">
              <a:latin typeface="Calibri" panose="020F0502020204030204"/>
              <a:ea typeface="+mn-ea"/>
              <a:cs typeface="+mn-cs"/>
            </a:rPr>
            <a:t>Text message from GP</a:t>
          </a:r>
        </a:p>
        <a:p>
          <a:pPr marL="57150" lvl="1" indent="-57150" algn="l" defTabSz="488950">
            <a:lnSpc>
              <a:spcPct val="90000"/>
            </a:lnSpc>
            <a:spcBef>
              <a:spcPct val="0"/>
            </a:spcBef>
            <a:spcAft>
              <a:spcPct val="15000"/>
            </a:spcAft>
            <a:buChar char="•"/>
          </a:pPr>
          <a:r>
            <a:rPr lang="en-GB" sz="1100" kern="1200">
              <a:latin typeface="Calibri" panose="020F0502020204030204"/>
              <a:ea typeface="+mn-ea"/>
              <a:cs typeface="+mn-cs"/>
            </a:rPr>
            <a:t>(+ potentially GP website)</a:t>
          </a:r>
        </a:p>
        <a:p>
          <a:pPr marL="57150" lvl="1" indent="-57150" algn="l" defTabSz="488950">
            <a:lnSpc>
              <a:spcPct val="90000"/>
            </a:lnSpc>
            <a:spcBef>
              <a:spcPct val="0"/>
            </a:spcBef>
            <a:spcAft>
              <a:spcPct val="15000"/>
            </a:spcAft>
            <a:buChar char="•"/>
          </a:pPr>
          <a:r>
            <a:rPr lang="en-GB" sz="1100" kern="1200">
              <a:latin typeface="Calibri" panose="020F0502020204030204"/>
              <a:ea typeface="+mn-ea"/>
              <a:cs typeface="+mn-cs"/>
            </a:rPr>
            <a:t>Link to ICS web page</a:t>
          </a:r>
        </a:p>
      </dsp:txBody>
      <dsp:txXfrm>
        <a:off x="2683273" y="1019778"/>
        <a:ext cx="2122507" cy="1653281"/>
      </dsp:txXfrm>
    </dsp:sp>
    <dsp:sp modelId="{95ED13BD-4EB0-4D2E-9ED6-6B26936B28F6}">
      <dsp:nvSpPr>
        <dsp:cNvPr id="0" name=""/>
        <dsp:cNvSpPr/>
      </dsp:nvSpPr>
      <dsp:spPr>
        <a:xfrm>
          <a:off x="5046355" y="1648859"/>
          <a:ext cx="420388" cy="421979"/>
        </a:xfrm>
        <a:prstGeom prst="rightArrow">
          <a:avLst>
            <a:gd name="adj1" fmla="val 60000"/>
            <a:gd name="adj2" fmla="val 50000"/>
          </a:avLst>
        </a:prstGeom>
        <a:solidFill>
          <a:schemeClr val="dk2">
            <a:tint val="60000"/>
            <a:hueOff val="0"/>
            <a:satOff val="0"/>
            <a:lumOff val="0"/>
            <a:alphaOff val="0"/>
          </a:schemeClr>
        </a:solidFill>
        <a:ln>
          <a:solidFill>
            <a:srgbClr val="0096AA"/>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GB" sz="1100" kern="1200">
            <a:solidFill>
              <a:sysClr val="window" lastClr="FFFFFF"/>
            </a:solidFill>
            <a:latin typeface="Calibri" panose="020F0502020204030204"/>
            <a:ea typeface="+mn-ea"/>
            <a:cs typeface="+mn-cs"/>
          </a:endParaRPr>
        </a:p>
      </dsp:txBody>
      <dsp:txXfrm>
        <a:off x="5046355" y="1733255"/>
        <a:ext cx="294272" cy="253187"/>
      </dsp:txXfrm>
    </dsp:sp>
    <dsp:sp modelId="{88EC6221-1B88-4904-9BB0-144963A93C94}">
      <dsp:nvSpPr>
        <dsp:cNvPr id="0" name=""/>
        <dsp:cNvSpPr/>
      </dsp:nvSpPr>
      <dsp:spPr>
        <a:xfrm>
          <a:off x="5819690" y="974383"/>
          <a:ext cx="1756153" cy="1756153"/>
        </a:xfrm>
        <a:prstGeom prst="roundRect">
          <a:avLst>
            <a:gd name="adj" fmla="val 10000"/>
          </a:avLst>
        </a:prstGeom>
        <a:solidFill>
          <a:schemeClr val="dk2">
            <a:tint val="40000"/>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BB6FF78-0EB1-4F4C-95F1-3400B02F0C80}">
      <dsp:nvSpPr>
        <dsp:cNvPr id="0" name=""/>
        <dsp:cNvSpPr/>
      </dsp:nvSpPr>
      <dsp:spPr>
        <a:xfrm>
          <a:off x="5550526" y="987712"/>
          <a:ext cx="2304143" cy="1756153"/>
        </a:xfrm>
        <a:prstGeom prst="roundRect">
          <a:avLst>
            <a:gd name="adj" fmla="val 10000"/>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GB" sz="1400" kern="1200">
              <a:latin typeface="Calibri" panose="020F0502020204030204"/>
              <a:ea typeface="+mn-ea"/>
              <a:cs typeface="+mn-cs"/>
            </a:rPr>
            <a:t>Inform</a:t>
          </a:r>
        </a:p>
        <a:p>
          <a:pPr marL="57150" lvl="1" indent="-57150" algn="l" defTabSz="488950">
            <a:lnSpc>
              <a:spcPct val="90000"/>
            </a:lnSpc>
            <a:spcBef>
              <a:spcPct val="0"/>
            </a:spcBef>
            <a:spcAft>
              <a:spcPct val="15000"/>
            </a:spcAft>
            <a:buChar char="•"/>
          </a:pPr>
          <a:r>
            <a:rPr lang="en-GB" sz="1100" kern="1200">
              <a:latin typeface="Calibri" panose="020F0502020204030204"/>
              <a:ea typeface="+mn-ea"/>
              <a:cs typeface="+mn-cs"/>
            </a:rPr>
            <a:t>ICS web page</a:t>
          </a:r>
        </a:p>
        <a:p>
          <a:pPr marL="57150" lvl="1" indent="-57150" algn="l" defTabSz="488950">
            <a:lnSpc>
              <a:spcPct val="90000"/>
            </a:lnSpc>
            <a:spcBef>
              <a:spcPct val="0"/>
            </a:spcBef>
            <a:spcAft>
              <a:spcPct val="15000"/>
            </a:spcAft>
            <a:buChar char="•"/>
          </a:pPr>
          <a:r>
            <a:rPr lang="en-GB" sz="1100" kern="1200">
              <a:latin typeface="Calibri" panose="020F0502020204030204"/>
              <a:ea typeface="+mn-ea"/>
              <a:cs typeface="+mn-cs"/>
            </a:rPr>
            <a:t>Describe process</a:t>
          </a:r>
        </a:p>
        <a:p>
          <a:pPr marL="57150" lvl="1" indent="-57150" algn="l" defTabSz="488950">
            <a:lnSpc>
              <a:spcPct val="90000"/>
            </a:lnSpc>
            <a:spcBef>
              <a:spcPct val="0"/>
            </a:spcBef>
            <a:spcAft>
              <a:spcPct val="15000"/>
            </a:spcAft>
            <a:buChar char="•"/>
          </a:pPr>
          <a:r>
            <a:rPr lang="en-GB" sz="1100" kern="1200">
              <a:latin typeface="Calibri" panose="020F0502020204030204"/>
              <a:ea typeface="+mn-ea"/>
              <a:cs typeface="+mn-cs"/>
            </a:rPr>
            <a:t>Why &amp; how to access </a:t>
          </a:r>
          <a:r>
            <a:rPr lang="en-GB" sz="1100" kern="1200" err="1">
              <a:latin typeface="Calibri" panose="020F0502020204030204"/>
              <a:ea typeface="+mn-ea"/>
              <a:cs typeface="+mn-cs"/>
            </a:rPr>
            <a:t>Sleepio</a:t>
          </a:r>
          <a:endParaRPr lang="en-GB" sz="1100" kern="1200">
            <a:latin typeface="Calibri" panose="020F0502020204030204"/>
            <a:ea typeface="+mn-ea"/>
            <a:cs typeface="+mn-cs"/>
          </a:endParaRPr>
        </a:p>
        <a:p>
          <a:pPr marL="57150" lvl="1" indent="-57150" algn="l" defTabSz="488950">
            <a:lnSpc>
              <a:spcPct val="90000"/>
            </a:lnSpc>
            <a:spcBef>
              <a:spcPct val="0"/>
            </a:spcBef>
            <a:spcAft>
              <a:spcPct val="15000"/>
            </a:spcAft>
            <a:buChar char="•"/>
          </a:pPr>
          <a:r>
            <a:rPr lang="en-GB" sz="1100" kern="1200">
              <a:latin typeface="Calibri" panose="020F0502020204030204"/>
              <a:ea typeface="+mn-ea"/>
              <a:cs typeface="+mn-cs"/>
            </a:rPr>
            <a:t>Signpost to other services that might be relevant -  talking therapies</a:t>
          </a:r>
        </a:p>
        <a:p>
          <a:pPr marL="57150" lvl="1" indent="-57150" algn="l" defTabSz="488950">
            <a:lnSpc>
              <a:spcPct val="90000"/>
            </a:lnSpc>
            <a:spcBef>
              <a:spcPct val="0"/>
            </a:spcBef>
            <a:spcAft>
              <a:spcPct val="15000"/>
            </a:spcAft>
            <a:buChar char="•"/>
          </a:pPr>
          <a:r>
            <a:rPr lang="en-GB" sz="1100" kern="1200">
              <a:latin typeface="Calibri" panose="020F0502020204030204"/>
              <a:ea typeface="+mn-ea"/>
              <a:cs typeface="+mn-cs"/>
            </a:rPr>
            <a:t>Link to Sleepio sign up  page</a:t>
          </a:r>
        </a:p>
      </dsp:txBody>
      <dsp:txXfrm>
        <a:off x="5601962" y="1039148"/>
        <a:ext cx="2201271" cy="1653281"/>
      </dsp:txXfrm>
    </dsp:sp>
    <dsp:sp modelId="{B6285D1C-5592-442D-AAF8-5A6F59334083}">
      <dsp:nvSpPr>
        <dsp:cNvPr id="0" name=""/>
        <dsp:cNvSpPr/>
      </dsp:nvSpPr>
      <dsp:spPr>
        <a:xfrm>
          <a:off x="7926683" y="1665038"/>
          <a:ext cx="434605" cy="421979"/>
        </a:xfrm>
        <a:prstGeom prst="rightArrow">
          <a:avLst>
            <a:gd name="adj1" fmla="val 60000"/>
            <a:gd name="adj2" fmla="val 50000"/>
          </a:avLst>
        </a:prstGeom>
        <a:solidFill>
          <a:schemeClr val="dk2">
            <a:tint val="60000"/>
            <a:hueOff val="0"/>
            <a:satOff val="0"/>
            <a:lumOff val="0"/>
            <a:alphaOff val="0"/>
          </a:schemeClr>
        </a:solidFill>
        <a:ln>
          <a:solidFill>
            <a:srgbClr val="0096AA"/>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GB" sz="1100" kern="1200">
            <a:solidFill>
              <a:sysClr val="window" lastClr="FFFFFF"/>
            </a:solidFill>
            <a:latin typeface="Calibri" panose="020F0502020204030204"/>
            <a:ea typeface="+mn-ea"/>
            <a:cs typeface="+mn-cs"/>
          </a:endParaRPr>
        </a:p>
      </dsp:txBody>
      <dsp:txXfrm>
        <a:off x="7926683" y="1749434"/>
        <a:ext cx="308011" cy="253187"/>
      </dsp:txXfrm>
    </dsp:sp>
    <dsp:sp modelId="{5D919ED5-54DB-49D5-B8C3-D53E1B623372}">
      <dsp:nvSpPr>
        <dsp:cNvPr id="0" name=""/>
        <dsp:cNvSpPr/>
      </dsp:nvSpPr>
      <dsp:spPr>
        <a:xfrm>
          <a:off x="8817572" y="974383"/>
          <a:ext cx="1756153" cy="1756153"/>
        </a:xfrm>
        <a:prstGeom prst="roundRect">
          <a:avLst>
            <a:gd name="adj" fmla="val 10000"/>
          </a:avLst>
        </a:prstGeom>
        <a:solidFill>
          <a:schemeClr val="dk2">
            <a:tint val="40000"/>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9C6F711-88CF-4FF6-A0DC-283EBE710FFA}">
      <dsp:nvSpPr>
        <dsp:cNvPr id="0" name=""/>
        <dsp:cNvSpPr/>
      </dsp:nvSpPr>
      <dsp:spPr>
        <a:xfrm>
          <a:off x="8512661" y="987712"/>
          <a:ext cx="2330397" cy="1756153"/>
        </a:xfrm>
        <a:prstGeom prst="roundRect">
          <a:avLst>
            <a:gd name="adj" fmla="val 10000"/>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GB" sz="1400" kern="1200">
              <a:latin typeface="Calibri" panose="020F0502020204030204"/>
              <a:ea typeface="+mn-ea"/>
              <a:cs typeface="+mn-cs"/>
            </a:rPr>
            <a:t>Sign up to Sleepio</a:t>
          </a:r>
        </a:p>
        <a:p>
          <a:pPr marL="57150" lvl="1" indent="-57150" algn="l" defTabSz="488950">
            <a:lnSpc>
              <a:spcPct val="90000"/>
            </a:lnSpc>
            <a:spcBef>
              <a:spcPct val="0"/>
            </a:spcBef>
            <a:spcAft>
              <a:spcPct val="15000"/>
            </a:spcAft>
            <a:buChar char="•"/>
          </a:pPr>
          <a:r>
            <a:rPr lang="en-GB" sz="1100" kern="1200">
              <a:latin typeface="Calibri" panose="020F0502020204030204"/>
              <a:ea typeface="+mn-ea"/>
              <a:cs typeface="+mn-cs"/>
            </a:rPr>
            <a:t>Sleepio web page</a:t>
          </a:r>
        </a:p>
        <a:p>
          <a:pPr marL="57150" lvl="1" indent="-57150" algn="l" defTabSz="488950">
            <a:lnSpc>
              <a:spcPct val="90000"/>
            </a:lnSpc>
            <a:spcBef>
              <a:spcPct val="0"/>
            </a:spcBef>
            <a:spcAft>
              <a:spcPct val="15000"/>
            </a:spcAft>
            <a:buChar char="•"/>
          </a:pPr>
          <a:r>
            <a:rPr lang="en-GB" sz="1100" kern="1200">
              <a:latin typeface="Calibri" panose="020F0502020204030204"/>
              <a:ea typeface="+mn-ea"/>
              <a:cs typeface="+mn-cs"/>
            </a:rPr>
            <a:t>Sleepio Privacy Policy</a:t>
          </a:r>
        </a:p>
        <a:p>
          <a:pPr marL="57150" lvl="1" indent="-57150" algn="l" defTabSz="488950">
            <a:lnSpc>
              <a:spcPct val="90000"/>
            </a:lnSpc>
            <a:spcBef>
              <a:spcPct val="0"/>
            </a:spcBef>
            <a:spcAft>
              <a:spcPct val="15000"/>
            </a:spcAft>
            <a:buChar char="•"/>
          </a:pPr>
          <a:r>
            <a:rPr lang="en-GB" sz="1100" kern="1200">
              <a:latin typeface="Calibri" panose="020F0502020204030204"/>
              <a:ea typeface="+mn-ea"/>
              <a:cs typeface="+mn-cs"/>
            </a:rPr>
            <a:t>Access Sleepio programme</a:t>
          </a:r>
        </a:p>
      </dsp:txBody>
      <dsp:txXfrm>
        <a:off x="8564097" y="1039148"/>
        <a:ext cx="2227525" cy="165328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6B42EA-1D19-4407-B03B-BF2EE58651FF}">
      <dsp:nvSpPr>
        <dsp:cNvPr id="0" name=""/>
        <dsp:cNvSpPr/>
      </dsp:nvSpPr>
      <dsp:spPr>
        <a:xfrm>
          <a:off x="2" y="0"/>
          <a:ext cx="8935646" cy="2326432"/>
        </a:xfrm>
        <a:prstGeom prst="rightArrow">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B3BBE02-253C-4882-9218-42B7B961D81B}">
      <dsp:nvSpPr>
        <dsp:cNvPr id="0" name=""/>
        <dsp:cNvSpPr/>
      </dsp:nvSpPr>
      <dsp:spPr>
        <a:xfrm>
          <a:off x="40702" y="696240"/>
          <a:ext cx="2717785" cy="933950"/>
        </a:xfrm>
        <a:prstGeom prst="roundRect">
          <a:avLst/>
        </a:prstGeom>
        <a:solidFill>
          <a:schemeClr val="bg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066800">
            <a:lnSpc>
              <a:spcPct val="90000"/>
            </a:lnSpc>
            <a:spcBef>
              <a:spcPct val="0"/>
            </a:spcBef>
            <a:spcAft>
              <a:spcPct val="35000"/>
            </a:spcAft>
            <a:buNone/>
          </a:pPr>
          <a:r>
            <a:rPr lang="en-GB" sz="2400" b="1" kern="1200" dirty="0">
              <a:solidFill>
                <a:schemeClr val="tx2"/>
              </a:solidFill>
              <a:latin typeface="Calibri" panose="020F0502020204030204"/>
              <a:ea typeface="+mn-ea"/>
              <a:cs typeface="+mn-cs"/>
            </a:rPr>
            <a:t>Unscheduled</a:t>
          </a:r>
          <a:r>
            <a:rPr lang="en-GB" sz="2400" b="1" kern="1200" dirty="0">
              <a:solidFill>
                <a:schemeClr val="tx2"/>
              </a:solidFill>
            </a:rPr>
            <a:t> Care</a:t>
          </a:r>
        </a:p>
      </dsp:txBody>
      <dsp:txXfrm>
        <a:off x="86294" y="741832"/>
        <a:ext cx="2626601" cy="842766"/>
      </dsp:txXfrm>
    </dsp:sp>
    <dsp:sp modelId="{44725621-AAB4-4CA9-AD48-1A27DB167118}">
      <dsp:nvSpPr>
        <dsp:cNvPr id="0" name=""/>
        <dsp:cNvSpPr/>
      </dsp:nvSpPr>
      <dsp:spPr>
        <a:xfrm>
          <a:off x="2815258" y="679122"/>
          <a:ext cx="2687976" cy="930572"/>
        </a:xfrm>
        <a:prstGeom prst="roundRect">
          <a:avLst/>
        </a:prstGeom>
        <a:solidFill>
          <a:schemeClr val="accent2">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066800">
            <a:lnSpc>
              <a:spcPct val="90000"/>
            </a:lnSpc>
            <a:spcBef>
              <a:spcPct val="0"/>
            </a:spcBef>
            <a:spcAft>
              <a:spcPct val="35000"/>
            </a:spcAft>
            <a:buNone/>
          </a:pPr>
          <a:r>
            <a:rPr lang="en-GB" sz="2400" b="1" kern="1200" dirty="0">
              <a:solidFill>
                <a:schemeClr val="tx2"/>
              </a:solidFill>
              <a:latin typeface="Calibri" panose="020F0502020204030204"/>
              <a:ea typeface="+mn-ea"/>
              <a:cs typeface="+mn-cs"/>
            </a:rPr>
            <a:t>Scheduled</a:t>
          </a:r>
          <a:r>
            <a:rPr lang="en-GB" sz="2400" b="1" kern="1200" dirty="0">
              <a:solidFill>
                <a:schemeClr val="tx2"/>
              </a:solidFill>
            </a:rPr>
            <a:t> Care</a:t>
          </a:r>
        </a:p>
      </dsp:txBody>
      <dsp:txXfrm>
        <a:off x="2860685" y="724549"/>
        <a:ext cx="2597122" cy="839718"/>
      </dsp:txXfrm>
    </dsp:sp>
    <dsp:sp modelId="{2CD5BB0D-FA93-4134-83D4-28DA919B0268}">
      <dsp:nvSpPr>
        <dsp:cNvPr id="0" name=""/>
        <dsp:cNvSpPr/>
      </dsp:nvSpPr>
      <dsp:spPr>
        <a:xfrm>
          <a:off x="5575742" y="696245"/>
          <a:ext cx="2687976" cy="930572"/>
        </a:xfrm>
        <a:prstGeom prst="roundRect">
          <a:avLst/>
        </a:prstGeom>
        <a:solidFill>
          <a:schemeClr val="accent4">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GB" sz="2400" b="1" kern="1200" dirty="0">
              <a:solidFill>
                <a:schemeClr val="tx2"/>
              </a:solidFill>
              <a:latin typeface="Calibri" panose="020F0502020204030204"/>
              <a:ea typeface="+mn-ea"/>
              <a:cs typeface="+mn-cs"/>
            </a:rPr>
            <a:t>Proactive Care</a:t>
          </a:r>
        </a:p>
      </dsp:txBody>
      <dsp:txXfrm>
        <a:off x="5621169" y="741672"/>
        <a:ext cx="2597122" cy="839718"/>
      </dsp:txXfrm>
    </dsp:sp>
  </dsp:spTree>
</dsp:drawing>
</file>

<file path=ppt/diagrams/layout1.xml><?xml version="1.0" encoding="utf-8"?>
<dgm:layoutDef xmlns:dgm="http://schemas.openxmlformats.org/drawingml/2006/diagram" xmlns:a="http://schemas.openxmlformats.org/drawingml/2006/main" uniqueId="urn:microsoft.com/office/officeart/2005/8/layout/hProcess10">
  <dgm:title val=""/>
  <dgm:desc val=""/>
  <dgm:catLst>
    <dgm:cat type="process" pri="3000"/>
    <dgm:cat type="picture" pri="30000"/>
    <dgm:cat type="pictureconvert" pri="3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op="equ" fact="0.3333"/>
      <dgm:constr type="primFontSz" for="des" forName="txNode" op="equ" val="65"/>
      <dgm:constr type="primFontSz" for="des" forName="connTx" op="equ" val="55"/>
      <dgm:constr type="primFontSz" for="des" forName="connTx" refType="primFontSz" refFor="des" refForName="txNode" op="lte" fact="0.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imagSh"/>
              <dgm:constr type="w" for="ch" forName="imagSh" refType="w" fact="0.86"/>
              <dgm:constr type="t" for="ch" forName="imagSh"/>
              <dgm:constr type="h" for="ch" forName="imagSh" refType="w" refFor="ch" refForName="imagSh"/>
              <dgm:constr type="l" for="ch" forName="txNode" refType="w" fact="0.14"/>
              <dgm:constr type="w" for="ch" forName="txNode" refType="w" refFor="ch" refForName="imagSh"/>
              <dgm:constr type="t" for="ch" forName="txNode" refType="h" refFor="ch" refForName="imagSh" fact="0.6"/>
              <dgm:constr type="h" for="ch" forName="txNode" refType="h" refFor="ch" refForName="imagSh"/>
            </dgm:constrLst>
          </dgm:if>
          <dgm:else name="Name7">
            <dgm:constrLst>
              <dgm:constr type="l" for="ch" forName="imagSh" refType="w" fact="0.14"/>
              <dgm:constr type="w" for="ch" forName="imagSh" refType="w" fact="0.86"/>
              <dgm:constr type="t" for="ch" forName="imagSh"/>
              <dgm:constr type="h" for="ch" forName="imagSh" refType="w" refFor="ch" refForName="imagSh"/>
              <dgm:constr type="l" for="ch" forName="txNode"/>
              <dgm:constr type="w" for="ch" forName="txNode" refType="w" refFor="ch" refForName="imagSh"/>
              <dgm:constr type="t" for="ch" forName="txNode" refType="h" refFor="ch" refForName="imagSh" fact="0.6"/>
              <dgm:constr type="h" for="ch" forName="txNode" refType="h" refFor="ch" refForName="imagSh"/>
            </dgm:constrLst>
          </dgm:else>
        </dgm:choose>
        <dgm:ruleLst/>
        <dgm:layoutNode name="imagSh" styleLbl="bgImgPlace1">
          <dgm:alg type="sp"/>
          <dgm:shape xmlns:r="http://schemas.openxmlformats.org/officeDocument/2006/relationships" type="roundRect" r:blip="" blipPhldr="1">
            <dgm:adjLst>
              <dgm:adj idx="1" val="0.1"/>
            </dgm:adjLst>
          </dgm:shape>
          <dgm:presOf/>
          <dgm:constrLst/>
          <dgm:ruleLst/>
        </dgm:layoutNode>
        <dgm:layoutNode name="txNode" styleLbl="node1">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sibTransForEach" axis="followSib" ptType="sibTrans" cnt="1">
        <dgm:layoutNode name="sibTrans">
          <dgm:alg type="conn">
            <dgm:param type="begPts" val="auto"/>
            <dgm:param type="endPts" val="auto"/>
            <dgm:param type="srcNode" val="imagSh"/>
            <dgm:param type="dstNode" val="imagSh"/>
          </dgm:alg>
          <dgm:shape xmlns:r="http://schemas.openxmlformats.org/officeDocument/2006/relationships" type="conn" r:blip="">
            <dgm:adjLst/>
          </dgm:shape>
          <dgm:presOf axis="self"/>
          <dgm:constrLst>
            <dgm:constr type="h" refType="w" fact="0.62"/>
            <dgm:constr type="connDist"/>
            <dgm:constr type="begPad" refType="connDist" fact="0.35"/>
            <dgm:constr type="endPad" refType="connDist" fact="0.3"/>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C2F95E6-8ED5-4FEC-8796-7DFD18C602DB}" type="datetimeFigureOut">
              <a:rPr lang="en-GB" smtClean="0"/>
              <a:t>19/04/2024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1CA0AB-A201-42EA-9E34-00D9AE00BDD5}" type="slidenum">
              <a:rPr lang="en-GB" smtClean="0"/>
              <a:t>‹#›</a:t>
            </a:fld>
            <a:endParaRPr lang="en-GB"/>
          </a:p>
        </p:txBody>
      </p:sp>
    </p:spTree>
    <p:extLst>
      <p:ext uri="{BB962C8B-B14F-4D97-AF65-F5344CB8AC3E}">
        <p14:creationId xmlns:p14="http://schemas.microsoft.com/office/powerpoint/2010/main" val="28330006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7225374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 well as evaluating initial clinical impact, data flowing into pop health platform enables us to monitor equity of access – the project is currently over-representing lower deprivation deciles and Asian communities. With plum bars on the right of each table indicating accessibility of service, compared to intervention group against remaining eligible cohort.</a:t>
            </a:r>
          </a:p>
        </p:txBody>
      </p:sp>
    </p:spTree>
    <p:extLst>
      <p:ext uri="{BB962C8B-B14F-4D97-AF65-F5344CB8AC3E}">
        <p14:creationId xmlns:p14="http://schemas.microsoft.com/office/powerpoint/2010/main" val="2931612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3F22F-8316-7D4E-9A73-18A8C9ECBE1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80084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a:spcBef>
                <a:spcPts val="0"/>
              </a:spcBef>
              <a:spcAft>
                <a:spcPts val="0"/>
              </a:spcAft>
            </a:pPr>
            <a:r>
              <a:rPr lang="en-GB"/>
              <a:t>Priya</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9ACA2B-512A-4043-83B8-9C9DF2716DA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Calibri"/>
                <a:sym typeface="Arial"/>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Calibri"/>
              <a:sym typeface="Arial"/>
            </a:endParaRPr>
          </a:p>
        </p:txBody>
      </p:sp>
    </p:spTree>
    <p:extLst>
      <p:ext uri="{BB962C8B-B14F-4D97-AF65-F5344CB8AC3E}">
        <p14:creationId xmlns:p14="http://schemas.microsoft.com/office/powerpoint/2010/main" val="33672148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a:t>Priya</a:t>
            </a:r>
          </a:p>
        </p:txBody>
      </p:sp>
    </p:spTree>
    <p:extLst>
      <p:ext uri="{BB962C8B-B14F-4D97-AF65-F5344CB8AC3E}">
        <p14:creationId xmlns:p14="http://schemas.microsoft.com/office/powerpoint/2010/main" val="15733220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Creating capacity and re-focusing on scheduled, care rather than unscheduled care</a:t>
            </a:r>
          </a:p>
          <a:p>
            <a:r>
              <a:rPr lang="en-GB" dirty="0"/>
              <a:t>Using population health data to drive a proactive approach, identifying patients at higher risk of acute illness and hospital admission. Not only waiting for patients to be admitted to enrol them into remote monitoring</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4E3A75-73F9-4B00-BA51-13626AF09FC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92944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Focus on monitoring proactive frailty patients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4E3A75-73F9-4B00-BA51-13626AF09FC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32002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GB" dirty="0"/>
              <a:t>Using ACG PNG groups 10 and 11 to identify cohort for intervention 2.5% of total ICS population. </a:t>
            </a:r>
          </a:p>
          <a:p>
            <a:pPr marL="0" indent="0">
              <a:buFont typeface="Arial" panose="020B0604020202020204" pitchFamily="34" charset="0"/>
              <a:buNone/>
            </a:pPr>
            <a:r>
              <a:rPr lang="en-GB" dirty="0"/>
              <a:t>Cohort clinically validated by GPs working in system</a:t>
            </a:r>
          </a:p>
          <a:p>
            <a:pPr marL="0" indent="0">
              <a:buFont typeface="Arial" panose="020B0604020202020204" pitchFamily="34" charset="0"/>
              <a:buNone/>
            </a:pPr>
            <a:r>
              <a:rPr lang="en-GB" dirty="0"/>
              <a:t>First approach 50% enrolled, trial on second approach showing further 17% opting to enrol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9ACA2B-512A-4043-83B8-9C9DF2716DA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39685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Single system intervention across all ICS partners and services. </a:t>
            </a:r>
          </a:p>
          <a:p>
            <a:r>
              <a:rPr lang="en-GB" dirty="0"/>
              <a:t>The same digital health team act on alerts.</a:t>
            </a:r>
          </a:p>
          <a:p>
            <a:r>
              <a:rPr lang="en-GB" dirty="0"/>
              <a:t>What changes – patient can be escalated or de-escalated seamlessly to a different clinical protocols allowing escalation or de-escalation of frequency of monitoring. </a:t>
            </a:r>
          </a:p>
          <a:p>
            <a:r>
              <a:rPr lang="en-GB" dirty="0"/>
              <a:t>For example, frail patient in primary care on ‘keeping well’ protocol with weekly monitoring/data and virtual ward with monitoring prompts 3 times a day.</a:t>
            </a:r>
          </a:p>
          <a:p>
            <a:r>
              <a:rPr lang="en-GB" dirty="0"/>
              <a:t>Policies written and developed by clinical groups</a:t>
            </a:r>
          </a:p>
        </p:txBody>
      </p:sp>
    </p:spTree>
    <p:extLst>
      <p:ext uri="{BB962C8B-B14F-4D97-AF65-F5344CB8AC3E}">
        <p14:creationId xmlns:p14="http://schemas.microsoft.com/office/powerpoint/2010/main" val="22975158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How does it work for patients.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4E3A75-73F9-4B00-BA51-13626AF09FC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52880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Docobo</a:t>
            </a:r>
            <a:r>
              <a:rPr lang="en-GB" dirty="0"/>
              <a:t> patient interface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4E3A75-73F9-4B00-BA51-13626AF09FC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25695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Data feeds back into the shared care record. In any situation, healthcare professional can access patient’s remote monitoring data and baseline – e.g. primary care, A&amp;E, Ambulance service, 111</a:t>
            </a:r>
          </a:p>
        </p:txBody>
      </p:sp>
    </p:spTree>
    <p:extLst>
      <p:ext uri="{BB962C8B-B14F-4D97-AF65-F5344CB8AC3E}">
        <p14:creationId xmlns:p14="http://schemas.microsoft.com/office/powerpoint/2010/main" val="37645750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Data also flows into population health analytics platform at granular level. </a:t>
            </a:r>
          </a:p>
          <a:p>
            <a:r>
              <a:rPr lang="en-GB" dirty="0"/>
              <a:t>Allows us to enable rapid evaluation as the project is rolled out.</a:t>
            </a:r>
          </a:p>
          <a:p>
            <a:r>
              <a:rPr lang="en-GB" dirty="0"/>
              <a:t>Essential to help us go further, faster, providing oversight of outcomes that are too good for GP practices to ignore</a:t>
            </a:r>
          </a:p>
          <a:p>
            <a:r>
              <a:rPr lang="en-GB" dirty="0"/>
              <a:t>Now getting scale to evidence impact on ICS – 7,000 patients in 15 months </a:t>
            </a:r>
          </a:p>
        </p:txBody>
      </p:sp>
    </p:spTree>
    <p:extLst>
      <p:ext uri="{BB962C8B-B14F-4D97-AF65-F5344CB8AC3E}">
        <p14:creationId xmlns:p14="http://schemas.microsoft.com/office/powerpoint/2010/main" val="37055321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4.xml"/><Relationship Id="rId5" Type="http://schemas.openxmlformats.org/officeDocument/2006/relationships/image" Target="../media/image4.png"/><Relationship Id="rId4" Type="http://schemas.openxmlformats.org/officeDocument/2006/relationships/image" Target="../media/image2.sv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6.xml"/><Relationship Id="rId5" Type="http://schemas.openxmlformats.org/officeDocument/2006/relationships/image" Target="../media/image5.jpeg"/><Relationship Id="rId4" Type="http://schemas.openxmlformats.org/officeDocument/2006/relationships/image" Target="../media/image2.sv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6.xml"/><Relationship Id="rId5" Type="http://schemas.openxmlformats.org/officeDocument/2006/relationships/image" Target="../media/image4.png"/><Relationship Id="rId4" Type="http://schemas.openxmlformats.org/officeDocument/2006/relationships/image" Target="../media/image2.sv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6.xml"/><Relationship Id="rId4" Type="http://schemas.openxmlformats.org/officeDocument/2006/relationships/image" Target="../media/image2.sv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8.xml"/><Relationship Id="rId4" Type="http://schemas.openxmlformats.org/officeDocument/2006/relationships/image" Target="../media/image2.sv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8.xml"/><Relationship Id="rId5" Type="http://schemas.openxmlformats.org/officeDocument/2006/relationships/image" Target="../media/image6.jpeg"/><Relationship Id="rId4" Type="http://schemas.openxmlformats.org/officeDocument/2006/relationships/image" Target="../media/image2.sv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8.xml"/><Relationship Id="rId5" Type="http://schemas.openxmlformats.org/officeDocument/2006/relationships/image" Target="../media/image4.png"/><Relationship Id="rId4" Type="http://schemas.openxmlformats.org/officeDocument/2006/relationships/image" Target="../media/image2.sv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8.xml"/><Relationship Id="rId4" Type="http://schemas.openxmlformats.org/officeDocument/2006/relationships/image" Target="../media/image2.sv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8.xml"/><Relationship Id="rId4" Type="http://schemas.openxmlformats.org/officeDocument/2006/relationships/image" Target="../media/image2.sv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9.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10.xml"/><Relationship Id="rId4" Type="http://schemas.openxmlformats.org/officeDocument/2006/relationships/image" Target="../media/image2.sv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10.xml"/><Relationship Id="rId4" Type="http://schemas.openxmlformats.org/officeDocument/2006/relationships/image" Target="../media/image2.sv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emf"/><Relationship Id="rId1" Type="http://schemas.openxmlformats.org/officeDocument/2006/relationships/slideMaster" Target="../slideMasters/slideMaster11.xml"/><Relationship Id="rId4" Type="http://schemas.openxmlformats.org/officeDocument/2006/relationships/image" Target="../media/image11.emf"/></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3.emf"/><Relationship Id="rId7" Type="http://schemas.openxmlformats.org/officeDocument/2006/relationships/image" Target="../media/image11.emf"/><Relationship Id="rId2" Type="http://schemas.openxmlformats.org/officeDocument/2006/relationships/image" Target="../media/image12.emf"/><Relationship Id="rId1" Type="http://schemas.openxmlformats.org/officeDocument/2006/relationships/slideMaster" Target="../slideMasters/slideMaster11.xml"/><Relationship Id="rId6" Type="http://schemas.openxmlformats.org/officeDocument/2006/relationships/image" Target="../media/image10.png"/><Relationship Id="rId5" Type="http://schemas.openxmlformats.org/officeDocument/2006/relationships/image" Target="../media/image15.emf"/><Relationship Id="rId4" Type="http://schemas.openxmlformats.org/officeDocument/2006/relationships/image" Target="../media/image14.emf"/></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Master" Target="../slideMasters/slideMaster11.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Master" Target="../slideMasters/slideMaster11.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Master" Target="../slideMasters/slideMaster11.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Master" Target="../slideMasters/slideMaster11.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emf"/><Relationship Id="rId1" Type="http://schemas.openxmlformats.org/officeDocument/2006/relationships/slideMaster" Target="../slideMasters/slideMaster11.xml"/><Relationship Id="rId5" Type="http://schemas.openxmlformats.org/officeDocument/2006/relationships/image" Target="../media/image20.emf"/><Relationship Id="rId4" Type="http://schemas.openxmlformats.org/officeDocument/2006/relationships/image" Target="../media/image19.emf"/></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21.emf"/><Relationship Id="rId1" Type="http://schemas.openxmlformats.org/officeDocument/2006/relationships/slideMaster" Target="../slideMasters/slideMaster11.xml"/><Relationship Id="rId6" Type="http://schemas.openxmlformats.org/officeDocument/2006/relationships/image" Target="../media/image24.emf"/><Relationship Id="rId5" Type="http://schemas.openxmlformats.org/officeDocument/2006/relationships/image" Target="../media/image23.emf"/><Relationship Id="rId4" Type="http://schemas.openxmlformats.org/officeDocument/2006/relationships/image" Target="../media/image22.emf"/></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17.emf"/><Relationship Id="rId1" Type="http://schemas.openxmlformats.org/officeDocument/2006/relationships/slideMaster" Target="../slideMasters/slideMaster11.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Master" Target="../slideMasters/slideMaster11.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Master" Target="../slideMasters/slideMaster11.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Master" Target="../slideMasters/slideMaster1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Master" Target="../slideMasters/slideMaster11.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Master" Target="../slideMasters/slideMaster11.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Master" Target="../slideMasters/slideMaster11.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Master" Target="../slideMasters/slideMaster11.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Master" Target="../slideMasters/slideMaster11.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Master" Target="../slideMasters/slideMaster11.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Master" Target="../slideMasters/slideMaster11.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Master" Target="../slideMasters/slideMaster1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7A0B6-1121-5A4F-A9E5-C1109A67E91F}"/>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4010B07B-9C86-D94A-9A6D-C25DD2348ED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55B0EBE2-8C89-3D46-9F39-E61224518296}"/>
              </a:ext>
            </a:extLst>
          </p:cNvPr>
          <p:cNvSpPr>
            <a:spLocks noGrp="1"/>
          </p:cNvSpPr>
          <p:nvPr>
            <p:ph type="dt" sz="half" idx="10"/>
          </p:nvPr>
        </p:nvSpPr>
        <p:spPr/>
        <p:txBody>
          <a:bodyPr/>
          <a:lstStyle/>
          <a:p>
            <a:fld id="{0C225E06-2D28-6044-A754-78574865E02E}" type="datetimeFigureOut">
              <a:rPr lang="en-US" smtClean="0"/>
              <a:t>4/19/24</a:t>
            </a:fld>
            <a:endParaRPr lang="en-US"/>
          </a:p>
        </p:txBody>
      </p:sp>
      <p:sp>
        <p:nvSpPr>
          <p:cNvPr id="5" name="Footer Placeholder 4">
            <a:extLst>
              <a:ext uri="{FF2B5EF4-FFF2-40B4-BE49-F238E27FC236}">
                <a16:creationId xmlns:a16="http://schemas.microsoft.com/office/drawing/2014/main" id="{B7532CEC-A2F2-8F40-B370-7DD1ED15EF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71C006-20ED-2048-AD08-E1AA4E108258}"/>
              </a:ext>
            </a:extLst>
          </p:cNvPr>
          <p:cNvSpPr>
            <a:spLocks noGrp="1"/>
          </p:cNvSpPr>
          <p:nvPr>
            <p:ph type="sldNum" sz="quarter" idx="12"/>
          </p:nvPr>
        </p:nvSpPr>
        <p:spPr/>
        <p:txBody>
          <a:bodyPr/>
          <a:lstStyle/>
          <a:p>
            <a:fld id="{F418F0A1-952F-D043-9020-DF8406D5167E}" type="slidenum">
              <a:rPr lang="en-US" smtClean="0"/>
              <a:t>‹#›</a:t>
            </a:fld>
            <a:endParaRPr lang="en-US"/>
          </a:p>
        </p:txBody>
      </p:sp>
    </p:spTree>
    <p:extLst>
      <p:ext uri="{BB962C8B-B14F-4D97-AF65-F5344CB8AC3E}">
        <p14:creationId xmlns:p14="http://schemas.microsoft.com/office/powerpoint/2010/main" val="4056016568"/>
      </p:ext>
    </p:extLst>
  </p:cSld>
  <p:clrMapOvr>
    <a:masterClrMapping/>
  </p:clrMapOvr>
  <p:transition spd="slow">
    <p:wipe dir="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B68D34-09BF-1147-A822-30A710EAFCC5}"/>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ABDB7C88-2041-0F4C-9CB2-033A350B14D1}"/>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EAB9516-6057-E046-B3E0-59802BA340F1}"/>
              </a:ext>
            </a:extLst>
          </p:cNvPr>
          <p:cNvSpPr>
            <a:spLocks noGrp="1"/>
          </p:cNvSpPr>
          <p:nvPr>
            <p:ph type="dt" sz="half" idx="10"/>
          </p:nvPr>
        </p:nvSpPr>
        <p:spPr/>
        <p:txBody>
          <a:bodyPr/>
          <a:lstStyle/>
          <a:p>
            <a:fld id="{0C225E06-2D28-6044-A754-78574865E02E}" type="datetimeFigureOut">
              <a:rPr lang="en-US" smtClean="0"/>
              <a:t>4/19/24</a:t>
            </a:fld>
            <a:endParaRPr lang="en-US"/>
          </a:p>
        </p:txBody>
      </p:sp>
      <p:sp>
        <p:nvSpPr>
          <p:cNvPr id="5" name="Footer Placeholder 4">
            <a:extLst>
              <a:ext uri="{FF2B5EF4-FFF2-40B4-BE49-F238E27FC236}">
                <a16:creationId xmlns:a16="http://schemas.microsoft.com/office/drawing/2014/main" id="{50682922-BD86-EF4B-A76C-3FDD665C29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0FCEB0-A74D-1742-9E98-90E52CCDB7C0}"/>
              </a:ext>
            </a:extLst>
          </p:cNvPr>
          <p:cNvSpPr>
            <a:spLocks noGrp="1"/>
          </p:cNvSpPr>
          <p:nvPr>
            <p:ph type="sldNum" sz="quarter" idx="12"/>
          </p:nvPr>
        </p:nvSpPr>
        <p:spPr/>
        <p:txBody>
          <a:bodyPr/>
          <a:lstStyle/>
          <a:p>
            <a:fld id="{F418F0A1-952F-D043-9020-DF8406D5167E}" type="slidenum">
              <a:rPr lang="en-US" smtClean="0"/>
              <a:t>‹#›</a:t>
            </a:fld>
            <a:endParaRPr lang="en-US"/>
          </a:p>
        </p:txBody>
      </p:sp>
    </p:spTree>
    <p:extLst>
      <p:ext uri="{BB962C8B-B14F-4D97-AF65-F5344CB8AC3E}">
        <p14:creationId xmlns:p14="http://schemas.microsoft.com/office/powerpoint/2010/main" val="2414114949"/>
      </p:ext>
    </p:extLst>
  </p:cSld>
  <p:clrMapOvr>
    <a:masterClrMapping/>
  </p:clrMapOvr>
  <p:transition spd="slow">
    <p:wipe dir="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EB3D1F6-81D6-1D4D-B59E-8BC3D366A259}"/>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328EA0BC-C8D2-C64A-A14D-268613844D72}"/>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74541D60-5381-934B-8E95-90938EEAE8DA}"/>
              </a:ext>
            </a:extLst>
          </p:cNvPr>
          <p:cNvSpPr>
            <a:spLocks noGrp="1"/>
          </p:cNvSpPr>
          <p:nvPr>
            <p:ph type="dt" sz="half" idx="10"/>
          </p:nvPr>
        </p:nvSpPr>
        <p:spPr/>
        <p:txBody>
          <a:bodyPr/>
          <a:lstStyle/>
          <a:p>
            <a:fld id="{0C225E06-2D28-6044-A754-78574865E02E}" type="datetimeFigureOut">
              <a:rPr lang="en-US" smtClean="0"/>
              <a:t>4/19/24</a:t>
            </a:fld>
            <a:endParaRPr lang="en-US"/>
          </a:p>
        </p:txBody>
      </p:sp>
      <p:sp>
        <p:nvSpPr>
          <p:cNvPr id="5" name="Footer Placeholder 4">
            <a:extLst>
              <a:ext uri="{FF2B5EF4-FFF2-40B4-BE49-F238E27FC236}">
                <a16:creationId xmlns:a16="http://schemas.microsoft.com/office/drawing/2014/main" id="{088AE05C-F4BA-0D47-AE92-E0CFB4ACB4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8A2A8B-B043-4E4F-8622-A44989BE499D}"/>
              </a:ext>
            </a:extLst>
          </p:cNvPr>
          <p:cNvSpPr>
            <a:spLocks noGrp="1"/>
          </p:cNvSpPr>
          <p:nvPr>
            <p:ph type="sldNum" sz="quarter" idx="12"/>
          </p:nvPr>
        </p:nvSpPr>
        <p:spPr/>
        <p:txBody>
          <a:bodyPr/>
          <a:lstStyle/>
          <a:p>
            <a:fld id="{F418F0A1-952F-D043-9020-DF8406D5167E}" type="slidenum">
              <a:rPr lang="en-US" smtClean="0"/>
              <a:t>‹#›</a:t>
            </a:fld>
            <a:endParaRPr lang="en-US"/>
          </a:p>
        </p:txBody>
      </p:sp>
    </p:spTree>
    <p:extLst>
      <p:ext uri="{BB962C8B-B14F-4D97-AF65-F5344CB8AC3E}">
        <p14:creationId xmlns:p14="http://schemas.microsoft.com/office/powerpoint/2010/main" val="2085101681"/>
      </p:ext>
    </p:extLst>
  </p:cSld>
  <p:clrMapOvr>
    <a:masterClrMapping/>
  </p:clrMapOvr>
  <p:transition spd="slow">
    <p:wipe dir="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4/19/24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65548054"/>
      </p:ext>
    </p:extLst>
  </p:cSld>
  <p:clrMapOvr>
    <a:masterClrMapping/>
  </p:clrMapOvr>
  <p:transition spd="slow">
    <p:wipe dir="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4/19/24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14599639"/>
      </p:ext>
    </p:extLst>
  </p:cSld>
  <p:clrMapOvr>
    <a:masterClrMapping/>
  </p:clrMapOvr>
  <p:transition spd="slow">
    <p:wipe dir="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4/19/24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48368397"/>
      </p:ext>
    </p:extLst>
  </p:cSld>
  <p:clrMapOvr>
    <a:masterClrMapping/>
  </p:clrMapOvr>
  <p:transition spd="slow">
    <p:wipe dir="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4/19/24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52497630"/>
      </p:ext>
    </p:extLst>
  </p:cSld>
  <p:clrMapOvr>
    <a:masterClrMapping/>
  </p:clrMapOvr>
  <p:transition spd="slow">
    <p:wipe dir="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4/19/24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14555421"/>
      </p:ext>
    </p:extLst>
  </p:cSld>
  <p:clrMapOvr>
    <a:masterClrMapping/>
  </p:clrMapOvr>
  <p:transition spd="slow">
    <p:wipe dir="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4/19/24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36025415"/>
      </p:ext>
    </p:extLst>
  </p:cSld>
  <p:clrMapOvr>
    <a:masterClrMapping/>
  </p:clrMapOvr>
  <p:transition spd="slow">
    <p:wipe dir="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4/19/24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44919766"/>
      </p:ext>
    </p:extLst>
  </p:cSld>
  <p:clrMapOvr>
    <a:masterClrMapping/>
  </p:clrMapOvr>
  <p:transition spd="slow">
    <p:wipe dir="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4/19/24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56129830"/>
      </p:ext>
    </p:extLst>
  </p:cSld>
  <p:clrMapOvr>
    <a:masterClrMapping/>
  </p:clrMapOvr>
  <p:transition spd="slow">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5D9483-299F-7844-AF90-31791D9F6337}"/>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69D2CA7C-55A6-794D-9D08-0474B8964523}"/>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700DAEF5-2048-5442-8EEC-B3E7CBCEFC81}"/>
              </a:ext>
            </a:extLst>
          </p:cNvPr>
          <p:cNvSpPr>
            <a:spLocks noGrp="1"/>
          </p:cNvSpPr>
          <p:nvPr>
            <p:ph type="dt" sz="half" idx="10"/>
          </p:nvPr>
        </p:nvSpPr>
        <p:spPr/>
        <p:txBody>
          <a:bodyPr/>
          <a:lstStyle/>
          <a:p>
            <a:fld id="{0C225E06-2D28-6044-A754-78574865E02E}" type="datetimeFigureOut">
              <a:rPr lang="en-US" smtClean="0"/>
              <a:t>4/19/24</a:t>
            </a:fld>
            <a:endParaRPr lang="en-US"/>
          </a:p>
        </p:txBody>
      </p:sp>
      <p:sp>
        <p:nvSpPr>
          <p:cNvPr id="5" name="Footer Placeholder 4">
            <a:extLst>
              <a:ext uri="{FF2B5EF4-FFF2-40B4-BE49-F238E27FC236}">
                <a16:creationId xmlns:a16="http://schemas.microsoft.com/office/drawing/2014/main" id="{48F46D2B-32F6-9043-B1C6-9B635111799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02E4A01-6E9C-424C-A13C-F04BD71BC987}"/>
              </a:ext>
            </a:extLst>
          </p:cNvPr>
          <p:cNvSpPr>
            <a:spLocks noGrp="1"/>
          </p:cNvSpPr>
          <p:nvPr>
            <p:ph type="sldNum" sz="quarter" idx="12"/>
          </p:nvPr>
        </p:nvSpPr>
        <p:spPr/>
        <p:txBody>
          <a:bodyPr/>
          <a:lstStyle/>
          <a:p>
            <a:fld id="{F418F0A1-952F-D043-9020-DF8406D5167E}" type="slidenum">
              <a:rPr lang="en-US" smtClean="0"/>
              <a:t>‹#›</a:t>
            </a:fld>
            <a:endParaRPr lang="en-US"/>
          </a:p>
        </p:txBody>
      </p:sp>
    </p:spTree>
    <p:extLst>
      <p:ext uri="{BB962C8B-B14F-4D97-AF65-F5344CB8AC3E}">
        <p14:creationId xmlns:p14="http://schemas.microsoft.com/office/powerpoint/2010/main" val="3144502913"/>
      </p:ext>
    </p:extLst>
  </p:cSld>
  <p:clrMapOvr>
    <a:masterClrMapping/>
  </p:clrMapOvr>
  <p:transition spd="slow">
    <p:wipe dir="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4/19/24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97895121"/>
      </p:ext>
    </p:extLst>
  </p:cSld>
  <p:clrMapOvr>
    <a:masterClrMapping/>
  </p:clrMapOvr>
  <p:transition spd="slow">
    <p:wipe dir="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4/19/24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23475919"/>
      </p:ext>
    </p:extLst>
  </p:cSld>
  <p:clrMapOvr>
    <a:masterClrMapping/>
  </p:clrMapOvr>
  <p:transition spd="slow">
    <p:wipe dir="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4/19/24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78107912"/>
      </p:ext>
    </p:extLst>
  </p:cSld>
  <p:clrMapOvr>
    <a:masterClrMapping/>
  </p:clrMapOvr>
  <p:transition spd="slow">
    <p:wipe dir="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Generic Slide">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p:txBody>
          <a:bodyPr/>
          <a:lstStyle>
            <a:lvl2pPr marL="228600" indent="0">
              <a:buNone/>
              <a:defRPr/>
            </a:lvl2pPr>
          </a:lstStyle>
          <a:p>
            <a:pPr lvl="1"/>
            <a:r>
              <a:rPr lang="en-US"/>
              <a:t>[Insert Text]</a:t>
            </a:r>
          </a:p>
        </p:txBody>
      </p:sp>
      <p:grpSp>
        <p:nvGrpSpPr>
          <p:cNvPr id="7" name="Group 6">
            <a:extLst>
              <a:ext uri="{FF2B5EF4-FFF2-40B4-BE49-F238E27FC236}">
                <a16:creationId xmlns:a16="http://schemas.microsoft.com/office/drawing/2014/main" id="{5DA1D569-AC64-2346-319A-32245DBD00C7}"/>
              </a:ext>
            </a:extLst>
          </p:cNvPr>
          <p:cNvGrpSpPr/>
          <p:nvPr userDrawn="1"/>
        </p:nvGrpSpPr>
        <p:grpSpPr>
          <a:xfrm>
            <a:off x="9873519" y="206236"/>
            <a:ext cx="1891444" cy="504000"/>
            <a:chOff x="19256910" y="2189004"/>
            <a:chExt cx="3782887" cy="1008000"/>
          </a:xfrm>
        </p:grpSpPr>
        <p:pic>
          <p:nvPicPr>
            <p:cNvPr id="8" name="Graphic 7">
              <a:extLst>
                <a:ext uri="{FF2B5EF4-FFF2-40B4-BE49-F238E27FC236}">
                  <a16:creationId xmlns:a16="http://schemas.microsoft.com/office/drawing/2014/main" id="{CA1BA941-26BF-CB07-C21B-5ABEC93C249B}"/>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9256910" y="2189004"/>
              <a:ext cx="1008000" cy="1008000"/>
            </a:xfrm>
            <a:prstGeom prst="rect">
              <a:avLst/>
            </a:prstGeom>
          </p:spPr>
        </p:pic>
        <p:sp>
          <p:nvSpPr>
            <p:cNvPr id="9" name="TextBox 8">
              <a:extLst>
                <a:ext uri="{FF2B5EF4-FFF2-40B4-BE49-F238E27FC236}">
                  <a16:creationId xmlns:a16="http://schemas.microsoft.com/office/drawing/2014/main" id="{9CE105BD-FC5E-1ECD-70AC-E22F450A1E66}"/>
                </a:ext>
              </a:extLst>
            </p:cNvPr>
            <p:cNvSpPr txBox="1"/>
            <p:nvPr/>
          </p:nvSpPr>
          <p:spPr>
            <a:xfrm>
              <a:off x="20236662" y="2456826"/>
              <a:ext cx="2803135" cy="553998"/>
            </a:xfrm>
            <a:prstGeom prst="rect">
              <a:avLst/>
            </a:prstGeom>
            <a:noFill/>
          </p:spPr>
          <p:txBody>
            <a:bodyPr wrap="square" lIns="0" rtlCol="0">
              <a:spAutoFit/>
            </a:bodyPr>
            <a:lstStyle/>
            <a:p>
              <a:r>
                <a:rPr lang="en-GB" sz="1200">
                  <a:solidFill>
                    <a:srgbClr val="006B8F"/>
                  </a:solidFill>
                  <a:latin typeface="Segoe UI" panose="020B0502040204020203" pitchFamily="34" charset="0"/>
                  <a:cs typeface="Segoe UI" panose="020B0502040204020203" pitchFamily="34" charset="0"/>
                </a:rPr>
                <a:t>CONNECTED CARE</a:t>
              </a:r>
            </a:p>
          </p:txBody>
        </p:sp>
      </p:grpSp>
      <p:sp>
        <p:nvSpPr>
          <p:cNvPr id="10" name="Title 9">
            <a:extLst>
              <a:ext uri="{FF2B5EF4-FFF2-40B4-BE49-F238E27FC236}">
                <a16:creationId xmlns:a16="http://schemas.microsoft.com/office/drawing/2014/main" id="{102557C3-04F2-C65A-AF15-A3357725445E}"/>
              </a:ext>
            </a:extLst>
          </p:cNvPr>
          <p:cNvSpPr>
            <a:spLocks noGrp="1"/>
          </p:cNvSpPr>
          <p:nvPr>
            <p:ph type="title" hasCustomPrompt="1"/>
          </p:nvPr>
        </p:nvSpPr>
        <p:spPr>
          <a:xfrm>
            <a:off x="427038" y="193850"/>
            <a:ext cx="9830963" cy="523427"/>
          </a:xfrm>
        </p:spPr>
        <p:txBody>
          <a:bodyPr/>
          <a:lstStyle>
            <a:lvl1pPr>
              <a:defRPr/>
            </a:lvl1pPr>
          </a:lstStyle>
          <a:p>
            <a:r>
              <a:rPr lang="en-US"/>
              <a:t>Slide Title</a:t>
            </a:r>
            <a:endParaRPr lang="en-GB"/>
          </a:p>
        </p:txBody>
      </p:sp>
    </p:spTree>
    <p:extLst>
      <p:ext uri="{BB962C8B-B14F-4D97-AF65-F5344CB8AC3E}">
        <p14:creationId xmlns:p14="http://schemas.microsoft.com/office/powerpoint/2010/main" val="1438947044"/>
      </p:ext>
    </p:extLst>
  </p:cSld>
  <p:clrMapOvr>
    <a:masterClrMapping/>
  </p:clrMapOvr>
  <p:transition spd="slow">
    <p:wipe dir="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Cover Page Option 1">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3624861"/>
      </p:ext>
    </p:extLst>
  </p:cSld>
  <p:clrMapOvr>
    <a:masterClrMapping/>
  </p:clrMapOvr>
  <p:transition spd="slow">
    <p:wipe dir="r"/>
  </p:transition>
  <p:extLst>
    <p:ext uri="{DCECCB84-F9BA-43D5-87BE-67443E8EF086}">
      <p15:sldGuideLst xmlns:p15="http://schemas.microsoft.com/office/powerpoint/2012/main">
        <p15:guide id="1" orient="horz" pos="1979">
          <p15:clr>
            <a:srgbClr val="FBAE40"/>
          </p15:clr>
        </p15:guide>
        <p15:guide id="2" pos="3840">
          <p15:clr>
            <a:srgbClr val="FBAE40"/>
          </p15:clr>
        </p15:guide>
        <p15:guide id="3" orient="horz" pos="572">
          <p15:clr>
            <a:srgbClr val="FBAE40"/>
          </p15:clr>
        </p15:guide>
        <p15:guide id="4" pos="7650">
          <p15:clr>
            <a:srgbClr val="FBAE40"/>
          </p15:clr>
        </p15:guide>
        <p15:guide id="5" pos="30">
          <p15:clr>
            <a:srgbClr val="FBAE40"/>
          </p15:clr>
        </p15:guide>
        <p15:guide id="6" orient="horz" pos="28">
          <p15:clr>
            <a:srgbClr val="FBAE40"/>
          </p15:clr>
        </p15:guide>
        <p15:guide id="7" pos="130">
          <p15:clr>
            <a:srgbClr val="FBAE40"/>
          </p15:clr>
        </p15:guide>
        <p15:guide id="8" orient="horz" pos="663">
          <p15:clr>
            <a:srgbClr val="FBAE40"/>
          </p15:clr>
        </p15:guide>
        <p15:guide id="9" pos="7559">
          <p15:clr>
            <a:srgbClr val="FBAE40"/>
          </p15:clr>
        </p15:guide>
        <p15:guide id="10" pos="3885">
          <p15:clr>
            <a:srgbClr val="FBAE40"/>
          </p15:clr>
        </p15:guide>
        <p15:guide id="11" pos="3931">
          <p15:clr>
            <a:srgbClr val="FBAE40"/>
          </p15:clr>
        </p15:guide>
        <p15:guide id="12" pos="3795">
          <p15:clr>
            <a:srgbClr val="FBAE40"/>
          </p15:clr>
        </p15:guide>
        <p15:guide id="13" pos="3749">
          <p15:clr>
            <a:srgbClr val="FBAE40"/>
          </p15:clr>
        </p15:guide>
        <p15:guide id="14" orient="horz" pos="3385">
          <p15:clr>
            <a:srgbClr val="FBAE40"/>
          </p15:clr>
        </p15:guide>
        <p15:guide id="15" orient="horz" pos="3294">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734C6B0-7687-13AC-8E38-2692A760041A}"/>
              </a:ext>
            </a:extLst>
          </p:cNvPr>
          <p:cNvSpPr>
            <a:spLocks noGrp="1"/>
          </p:cNvSpPr>
          <p:nvPr>
            <p:ph type="dt" sz="half" idx="10"/>
          </p:nvPr>
        </p:nvSpPr>
        <p:spPr/>
        <p:txBody>
          <a:bodyPr/>
          <a:lstStyle/>
          <a:p>
            <a:endParaRPr lang="en-GB" dirty="0"/>
          </a:p>
        </p:txBody>
      </p:sp>
      <p:sp>
        <p:nvSpPr>
          <p:cNvPr id="3" name="Footer Placeholder 2">
            <a:extLst>
              <a:ext uri="{FF2B5EF4-FFF2-40B4-BE49-F238E27FC236}">
                <a16:creationId xmlns:a16="http://schemas.microsoft.com/office/drawing/2014/main" id="{D6B6E6A2-D362-8794-85F6-2103AEB32912}"/>
              </a:ext>
            </a:extLst>
          </p:cNvPr>
          <p:cNvSpPr>
            <a:spLocks noGrp="1"/>
          </p:cNvSpPr>
          <p:nvPr>
            <p:ph type="ftr" sz="quarter" idx="11"/>
          </p:nvPr>
        </p:nvSpPr>
        <p:spPr/>
        <p:txBody>
          <a:bodyPr/>
          <a:lstStyle/>
          <a:p>
            <a:endParaRPr lang="en-GB" dirty="0"/>
          </a:p>
        </p:txBody>
      </p:sp>
      <p:sp>
        <p:nvSpPr>
          <p:cNvPr id="4" name="Slide Number Placeholder 3">
            <a:extLst>
              <a:ext uri="{FF2B5EF4-FFF2-40B4-BE49-F238E27FC236}">
                <a16:creationId xmlns:a16="http://schemas.microsoft.com/office/drawing/2014/main" id="{CE81FD51-18DC-CB21-C74F-511BF348CA2A}"/>
              </a:ext>
            </a:extLst>
          </p:cNvPr>
          <p:cNvSpPr>
            <a:spLocks noGrp="1"/>
          </p:cNvSpPr>
          <p:nvPr>
            <p:ph type="sldNum" sz="quarter" idx="12"/>
          </p:nvPr>
        </p:nvSpPr>
        <p:spPr/>
        <p:txBody>
          <a:bodyPr/>
          <a:lstStyle/>
          <a:p>
            <a:fld id="{AF942502-EAE5-4F71-B39E-AA84C19B75ED}" type="slidenum">
              <a:rPr lang="en-GB" smtClean="0"/>
              <a:t>‹#›</a:t>
            </a:fld>
            <a:endParaRPr lang="en-GB"/>
          </a:p>
        </p:txBody>
      </p:sp>
    </p:spTree>
    <p:extLst>
      <p:ext uri="{BB962C8B-B14F-4D97-AF65-F5344CB8AC3E}">
        <p14:creationId xmlns:p14="http://schemas.microsoft.com/office/powerpoint/2010/main" val="398356381"/>
      </p:ext>
    </p:extLst>
  </p:cSld>
  <p:clrMapOvr>
    <a:masterClrMapping/>
  </p:clrMapOvr>
  <p:transition spd="slow">
    <p:wipe dir="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Generic Slide">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B2F6BB4-3E42-E8A3-C28F-9DAC211FC866}"/>
              </a:ext>
            </a:extLst>
          </p:cNvPr>
          <p:cNvGrpSpPr/>
          <p:nvPr userDrawn="1"/>
        </p:nvGrpSpPr>
        <p:grpSpPr>
          <a:xfrm>
            <a:off x="9936273" y="6282283"/>
            <a:ext cx="1891444" cy="504000"/>
            <a:chOff x="19256910" y="2189004"/>
            <a:chExt cx="3782887" cy="1008000"/>
          </a:xfrm>
        </p:grpSpPr>
        <p:pic>
          <p:nvPicPr>
            <p:cNvPr id="6" name="Graphic 5">
              <a:extLst>
                <a:ext uri="{FF2B5EF4-FFF2-40B4-BE49-F238E27FC236}">
                  <a16:creationId xmlns:a16="http://schemas.microsoft.com/office/drawing/2014/main" id="{101B214E-E7A0-361F-DAFE-AC739EF2C84F}"/>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9256910" y="2189004"/>
              <a:ext cx="1008000" cy="1008000"/>
            </a:xfrm>
            <a:prstGeom prst="rect">
              <a:avLst/>
            </a:prstGeom>
          </p:spPr>
        </p:pic>
        <p:sp>
          <p:nvSpPr>
            <p:cNvPr id="7" name="TextBox 6">
              <a:extLst>
                <a:ext uri="{FF2B5EF4-FFF2-40B4-BE49-F238E27FC236}">
                  <a16:creationId xmlns:a16="http://schemas.microsoft.com/office/drawing/2014/main" id="{9C3F3DC1-8BDA-C35F-BBE0-8EB4F338436A}"/>
                </a:ext>
              </a:extLst>
            </p:cNvPr>
            <p:cNvSpPr txBox="1"/>
            <p:nvPr/>
          </p:nvSpPr>
          <p:spPr>
            <a:xfrm>
              <a:off x="20236662" y="2456826"/>
              <a:ext cx="2803135" cy="553998"/>
            </a:xfrm>
            <a:prstGeom prst="rect">
              <a:avLst/>
            </a:prstGeom>
            <a:noFill/>
          </p:spPr>
          <p:txBody>
            <a:bodyPr wrap="square" lIns="0" rtlCol="0">
              <a:spAutoFit/>
            </a:bodyPr>
            <a:lstStyle/>
            <a:p>
              <a:r>
                <a:rPr lang="en-GB" sz="1200" dirty="0">
                  <a:solidFill>
                    <a:srgbClr val="006B8F"/>
                  </a:solidFill>
                  <a:latin typeface="Segoe UI" panose="020B0502040204020203" pitchFamily="34" charset="0"/>
                  <a:cs typeface="Segoe UI" panose="020B0502040204020203" pitchFamily="34" charset="0"/>
                </a:rPr>
                <a:t>CONNECTED CARE</a:t>
              </a:r>
            </a:p>
          </p:txBody>
        </p:sp>
      </p:grpSp>
      <p:sp>
        <p:nvSpPr>
          <p:cNvPr id="8" name="Content Placeholder 2">
            <a:extLst>
              <a:ext uri="{FF2B5EF4-FFF2-40B4-BE49-F238E27FC236}">
                <a16:creationId xmlns:a16="http://schemas.microsoft.com/office/drawing/2014/main" id="{5D092167-8D63-9455-20F1-AC0A73565A9B}"/>
              </a:ext>
            </a:extLst>
          </p:cNvPr>
          <p:cNvSpPr>
            <a:spLocks noGrp="1"/>
          </p:cNvSpPr>
          <p:nvPr>
            <p:ph idx="1" hasCustomPrompt="1"/>
          </p:nvPr>
        </p:nvSpPr>
        <p:spPr>
          <a:xfrm>
            <a:off x="427038" y="1157725"/>
            <a:ext cx="11284137" cy="4904595"/>
          </a:xfrm>
        </p:spPr>
        <p:txBody>
          <a:bodyPr/>
          <a:lstStyle>
            <a:lvl2pPr marL="228594" indent="0">
              <a:buNone/>
              <a:defRPr/>
            </a:lvl2pPr>
          </a:lstStyle>
          <a:p>
            <a:pPr lvl="1"/>
            <a:r>
              <a:rPr lang="en-US"/>
              <a:t>[Insert Text]</a:t>
            </a:r>
          </a:p>
        </p:txBody>
      </p:sp>
      <p:sp>
        <p:nvSpPr>
          <p:cNvPr id="9" name="Shape 4">
            <a:extLst>
              <a:ext uri="{FF2B5EF4-FFF2-40B4-BE49-F238E27FC236}">
                <a16:creationId xmlns:a16="http://schemas.microsoft.com/office/drawing/2014/main" id="{30424C76-DFBD-B443-E08F-60C8E5076709}"/>
              </a:ext>
            </a:extLst>
          </p:cNvPr>
          <p:cNvSpPr/>
          <p:nvPr userDrawn="1"/>
        </p:nvSpPr>
        <p:spPr>
          <a:xfrm flipV="1">
            <a:off x="373250" y="6196232"/>
            <a:ext cx="11337925" cy="5345"/>
          </a:xfrm>
          <a:prstGeom prst="line">
            <a:avLst/>
          </a:prstGeom>
          <a:ln w="12700">
            <a:solidFill>
              <a:srgbClr val="808080"/>
            </a:solidFill>
          </a:ln>
        </p:spPr>
        <p:txBody>
          <a:bodyPr tIns="45720" bIns="45720"/>
          <a:lstStyle/>
          <a:p>
            <a:pPr marL="0" marR="0" lvl="0" indent="0" defTabSz="457189" eaLnBrk="1" fontAlgn="auto" latinLnBrk="0" hangingPunct="1">
              <a:lnSpc>
                <a:spcPct val="100000"/>
              </a:lnSpc>
              <a:spcBef>
                <a:spcPts val="0"/>
              </a:spcBef>
              <a:spcAft>
                <a:spcPts val="0"/>
              </a:spcAft>
              <a:buClrTx/>
              <a:buSzTx/>
              <a:buFontTx/>
              <a:buNone/>
              <a:tabLst/>
              <a:defRPr/>
            </a:pPr>
            <a:endParaRPr kumimoji="0" sz="900" b="0" i="0" u="none" strike="noStrike" kern="0" cap="none" spc="0" normalizeH="0" baseline="0" noProof="0">
              <a:ln>
                <a:noFill/>
              </a:ln>
              <a:solidFill>
                <a:sysClr val="windowText" lastClr="000000"/>
              </a:solidFill>
              <a:effectLst/>
              <a:uLnTx/>
              <a:uFillTx/>
            </a:endParaRPr>
          </a:p>
        </p:txBody>
      </p:sp>
      <p:sp>
        <p:nvSpPr>
          <p:cNvPr id="2" name="Title 1">
            <a:extLst>
              <a:ext uri="{FF2B5EF4-FFF2-40B4-BE49-F238E27FC236}">
                <a16:creationId xmlns:a16="http://schemas.microsoft.com/office/drawing/2014/main" id="{67A230FB-F104-1E65-5F37-30A12CC3810A}"/>
              </a:ext>
            </a:extLst>
          </p:cNvPr>
          <p:cNvSpPr>
            <a:spLocks noGrp="1"/>
          </p:cNvSpPr>
          <p:nvPr>
            <p:ph type="title" hasCustomPrompt="1"/>
          </p:nvPr>
        </p:nvSpPr>
        <p:spPr>
          <a:xfrm>
            <a:off x="3974540" y="253120"/>
            <a:ext cx="7736635" cy="576169"/>
          </a:xfrm>
        </p:spPr>
        <p:txBody>
          <a:bodyPr/>
          <a:lstStyle>
            <a:lvl1pPr algn="r">
              <a:defRPr sz="2700" b="1">
                <a:solidFill>
                  <a:srgbClr val="0096AA"/>
                </a:solidFill>
              </a:defRPr>
            </a:lvl1pPr>
          </a:lstStyle>
          <a:p>
            <a:r>
              <a:rPr lang="en-US"/>
              <a:t>Slide Title</a:t>
            </a:r>
            <a:endParaRPr lang="en-GB"/>
          </a:p>
        </p:txBody>
      </p:sp>
    </p:spTree>
    <p:extLst>
      <p:ext uri="{BB962C8B-B14F-4D97-AF65-F5344CB8AC3E}">
        <p14:creationId xmlns:p14="http://schemas.microsoft.com/office/powerpoint/2010/main" val="1971415960"/>
      </p:ext>
    </p:extLst>
  </p:cSld>
  <p:clrMapOvr>
    <a:masterClrMapping/>
  </p:clrMapOvr>
  <p:transition spd="slow">
    <p:wipe dir="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3_Cover Page Option 2">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89AF5555-6EC4-6BA8-D62D-7F0438F6051D}"/>
              </a:ext>
            </a:extLst>
          </p:cNvPr>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373250" y="225788"/>
            <a:ext cx="2506391" cy="589739"/>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8B2F6BB4-3E42-E8A3-C28F-9DAC211FC866}"/>
              </a:ext>
            </a:extLst>
          </p:cNvPr>
          <p:cNvGrpSpPr/>
          <p:nvPr userDrawn="1"/>
        </p:nvGrpSpPr>
        <p:grpSpPr>
          <a:xfrm>
            <a:off x="9873519" y="266964"/>
            <a:ext cx="1891444" cy="504000"/>
            <a:chOff x="19256910" y="2189004"/>
            <a:chExt cx="3782887" cy="1008000"/>
          </a:xfrm>
        </p:grpSpPr>
        <p:pic>
          <p:nvPicPr>
            <p:cNvPr id="6" name="Graphic 5">
              <a:extLst>
                <a:ext uri="{FF2B5EF4-FFF2-40B4-BE49-F238E27FC236}">
                  <a16:creationId xmlns:a16="http://schemas.microsoft.com/office/drawing/2014/main" id="{101B214E-E7A0-361F-DAFE-AC739EF2C84F}"/>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9256910" y="2189004"/>
              <a:ext cx="1008000" cy="1008000"/>
            </a:xfrm>
            <a:prstGeom prst="rect">
              <a:avLst/>
            </a:prstGeom>
          </p:spPr>
        </p:pic>
        <p:sp>
          <p:nvSpPr>
            <p:cNvPr id="7" name="TextBox 6">
              <a:extLst>
                <a:ext uri="{FF2B5EF4-FFF2-40B4-BE49-F238E27FC236}">
                  <a16:creationId xmlns:a16="http://schemas.microsoft.com/office/drawing/2014/main" id="{9C3F3DC1-8BDA-C35F-BBE0-8EB4F338436A}"/>
                </a:ext>
              </a:extLst>
            </p:cNvPr>
            <p:cNvSpPr txBox="1"/>
            <p:nvPr/>
          </p:nvSpPr>
          <p:spPr>
            <a:xfrm>
              <a:off x="20236662" y="2456826"/>
              <a:ext cx="2803135" cy="553998"/>
            </a:xfrm>
            <a:prstGeom prst="rect">
              <a:avLst/>
            </a:prstGeom>
            <a:noFill/>
          </p:spPr>
          <p:txBody>
            <a:bodyPr wrap="square" lIns="0" rtlCol="0">
              <a:spAutoFit/>
            </a:bodyPr>
            <a:lstStyle/>
            <a:p>
              <a:r>
                <a:rPr lang="en-GB" sz="1200">
                  <a:solidFill>
                    <a:srgbClr val="006B8F"/>
                  </a:solidFill>
                  <a:latin typeface="Segoe UI" panose="020B0502040204020203" pitchFamily="34" charset="0"/>
                  <a:cs typeface="Segoe UI" panose="020B0502040204020203" pitchFamily="34" charset="0"/>
                </a:rPr>
                <a:t>CONNECTED CARE</a:t>
              </a:r>
            </a:p>
          </p:txBody>
        </p:sp>
      </p:grpSp>
      <p:pic>
        <p:nvPicPr>
          <p:cNvPr id="2" name="Picture 1">
            <a:extLst>
              <a:ext uri="{FF2B5EF4-FFF2-40B4-BE49-F238E27FC236}">
                <a16:creationId xmlns:a16="http://schemas.microsoft.com/office/drawing/2014/main" id="{F892E4D0-D188-2E4F-5AC5-0CA569E3C461}"/>
              </a:ext>
            </a:extLst>
          </p:cNvPr>
          <p:cNvPicPr>
            <a:picLocks noChangeAspect="1"/>
          </p:cNvPicPr>
          <p:nvPr userDrawn="1"/>
        </p:nvPicPr>
        <p:blipFill>
          <a:blip r:embed="rId5"/>
          <a:stretch>
            <a:fillRect/>
          </a:stretch>
        </p:blipFill>
        <p:spPr>
          <a:xfrm>
            <a:off x="427038" y="6191991"/>
            <a:ext cx="11337925" cy="530267"/>
          </a:xfrm>
          <a:prstGeom prst="rect">
            <a:avLst/>
          </a:prstGeom>
        </p:spPr>
      </p:pic>
    </p:spTree>
    <p:extLst>
      <p:ext uri="{BB962C8B-B14F-4D97-AF65-F5344CB8AC3E}">
        <p14:creationId xmlns:p14="http://schemas.microsoft.com/office/powerpoint/2010/main" val="81414744"/>
      </p:ext>
    </p:extLst>
  </p:cSld>
  <p:clrMapOvr>
    <a:masterClrMapping/>
  </p:clrMapOvr>
  <p:transition spd="slow">
    <p:wipe dir="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1_Generic Slide">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B2F6BB4-3E42-E8A3-C28F-9DAC211FC866}"/>
              </a:ext>
            </a:extLst>
          </p:cNvPr>
          <p:cNvGrpSpPr/>
          <p:nvPr userDrawn="1"/>
        </p:nvGrpSpPr>
        <p:grpSpPr>
          <a:xfrm>
            <a:off x="10030806" y="222382"/>
            <a:ext cx="1891444" cy="504000"/>
            <a:chOff x="19256910" y="2189004"/>
            <a:chExt cx="3782887" cy="1008000"/>
          </a:xfrm>
        </p:grpSpPr>
        <p:pic>
          <p:nvPicPr>
            <p:cNvPr id="6" name="Graphic 5">
              <a:extLst>
                <a:ext uri="{FF2B5EF4-FFF2-40B4-BE49-F238E27FC236}">
                  <a16:creationId xmlns:a16="http://schemas.microsoft.com/office/drawing/2014/main" id="{101B214E-E7A0-361F-DAFE-AC739EF2C84F}"/>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256910" y="2189004"/>
              <a:ext cx="1008000" cy="1008000"/>
            </a:xfrm>
            <a:prstGeom prst="rect">
              <a:avLst/>
            </a:prstGeom>
          </p:spPr>
        </p:pic>
        <p:sp>
          <p:nvSpPr>
            <p:cNvPr id="7" name="TextBox 6">
              <a:extLst>
                <a:ext uri="{FF2B5EF4-FFF2-40B4-BE49-F238E27FC236}">
                  <a16:creationId xmlns:a16="http://schemas.microsoft.com/office/drawing/2014/main" id="{9C3F3DC1-8BDA-C35F-BBE0-8EB4F338436A}"/>
                </a:ext>
              </a:extLst>
            </p:cNvPr>
            <p:cNvSpPr txBox="1"/>
            <p:nvPr/>
          </p:nvSpPr>
          <p:spPr>
            <a:xfrm>
              <a:off x="20236662" y="2456826"/>
              <a:ext cx="2803135" cy="553998"/>
            </a:xfrm>
            <a:prstGeom prst="rect">
              <a:avLst/>
            </a:prstGeom>
            <a:noFill/>
          </p:spPr>
          <p:txBody>
            <a:bodyPr wrap="square" lIns="0" rtlCol="0">
              <a:spAutoFit/>
            </a:bodyPr>
            <a:lstStyle/>
            <a:p>
              <a:r>
                <a:rPr lang="en-GB" sz="1200" dirty="0">
                  <a:solidFill>
                    <a:srgbClr val="006B8F"/>
                  </a:solidFill>
                  <a:latin typeface="Segoe UI" panose="020B0502040204020203" pitchFamily="34" charset="0"/>
                  <a:cs typeface="Segoe UI" panose="020B0502040204020203" pitchFamily="34" charset="0"/>
                </a:rPr>
                <a:t>CONNECTED CARE</a:t>
              </a:r>
            </a:p>
          </p:txBody>
        </p:sp>
      </p:grpSp>
      <p:sp>
        <p:nvSpPr>
          <p:cNvPr id="8" name="Content Placeholder 2">
            <a:extLst>
              <a:ext uri="{FF2B5EF4-FFF2-40B4-BE49-F238E27FC236}">
                <a16:creationId xmlns:a16="http://schemas.microsoft.com/office/drawing/2014/main" id="{5D092167-8D63-9455-20F1-AC0A73565A9B}"/>
              </a:ext>
            </a:extLst>
          </p:cNvPr>
          <p:cNvSpPr>
            <a:spLocks noGrp="1"/>
          </p:cNvSpPr>
          <p:nvPr>
            <p:ph idx="1" hasCustomPrompt="1"/>
          </p:nvPr>
        </p:nvSpPr>
        <p:spPr>
          <a:xfrm>
            <a:off x="427038" y="1157725"/>
            <a:ext cx="11284137" cy="4904595"/>
          </a:xfrm>
        </p:spPr>
        <p:txBody>
          <a:bodyPr/>
          <a:lstStyle>
            <a:lvl2pPr marL="228594" indent="0">
              <a:buNone/>
              <a:defRPr/>
            </a:lvl2pPr>
          </a:lstStyle>
          <a:p>
            <a:pPr lvl="1"/>
            <a:r>
              <a:rPr lang="en-US"/>
              <a:t>[Insert Text]</a:t>
            </a:r>
          </a:p>
        </p:txBody>
      </p:sp>
      <p:sp>
        <p:nvSpPr>
          <p:cNvPr id="9" name="Shape 4">
            <a:extLst>
              <a:ext uri="{FF2B5EF4-FFF2-40B4-BE49-F238E27FC236}">
                <a16:creationId xmlns:a16="http://schemas.microsoft.com/office/drawing/2014/main" id="{30424C76-DFBD-B443-E08F-60C8E5076709}"/>
              </a:ext>
            </a:extLst>
          </p:cNvPr>
          <p:cNvSpPr/>
          <p:nvPr userDrawn="1"/>
        </p:nvSpPr>
        <p:spPr>
          <a:xfrm flipV="1">
            <a:off x="373250" y="6196232"/>
            <a:ext cx="11337925" cy="5345"/>
          </a:xfrm>
          <a:prstGeom prst="line">
            <a:avLst/>
          </a:prstGeom>
          <a:ln w="12700">
            <a:solidFill>
              <a:srgbClr val="808080"/>
            </a:solidFill>
          </a:ln>
        </p:spPr>
        <p:txBody>
          <a:bodyPr tIns="45720" bIns="45720"/>
          <a:lstStyle/>
          <a:p>
            <a:pPr marL="0" marR="0" lvl="0" indent="0" defTabSz="457189" eaLnBrk="1" fontAlgn="auto" latinLnBrk="0" hangingPunct="1">
              <a:lnSpc>
                <a:spcPct val="100000"/>
              </a:lnSpc>
              <a:spcBef>
                <a:spcPts val="0"/>
              </a:spcBef>
              <a:spcAft>
                <a:spcPts val="0"/>
              </a:spcAft>
              <a:buClrTx/>
              <a:buSzTx/>
              <a:buFontTx/>
              <a:buNone/>
              <a:tabLst/>
              <a:defRPr/>
            </a:pPr>
            <a:endParaRPr kumimoji="0" sz="900" b="0" i="0" u="none" strike="noStrike" kern="0" cap="none" spc="0" normalizeH="0" baseline="0" noProof="0">
              <a:ln>
                <a:noFill/>
              </a:ln>
              <a:solidFill>
                <a:sysClr val="windowText" lastClr="000000"/>
              </a:solidFill>
              <a:effectLst/>
              <a:uLnTx/>
              <a:uFillTx/>
            </a:endParaRPr>
          </a:p>
        </p:txBody>
      </p:sp>
      <p:sp>
        <p:nvSpPr>
          <p:cNvPr id="2" name="Title 1">
            <a:extLst>
              <a:ext uri="{FF2B5EF4-FFF2-40B4-BE49-F238E27FC236}">
                <a16:creationId xmlns:a16="http://schemas.microsoft.com/office/drawing/2014/main" id="{67A230FB-F104-1E65-5F37-30A12CC3810A}"/>
              </a:ext>
            </a:extLst>
          </p:cNvPr>
          <p:cNvSpPr>
            <a:spLocks noGrp="1"/>
          </p:cNvSpPr>
          <p:nvPr>
            <p:ph type="title" hasCustomPrompt="1"/>
          </p:nvPr>
        </p:nvSpPr>
        <p:spPr>
          <a:xfrm>
            <a:off x="3239893" y="222869"/>
            <a:ext cx="7736635" cy="576169"/>
          </a:xfrm>
        </p:spPr>
        <p:txBody>
          <a:bodyPr/>
          <a:lstStyle>
            <a:lvl1pPr algn="l">
              <a:defRPr sz="2700" b="1">
                <a:solidFill>
                  <a:srgbClr val="0096AA"/>
                </a:solidFill>
              </a:defRPr>
            </a:lvl1pPr>
          </a:lstStyle>
          <a:p>
            <a:r>
              <a:rPr lang="en-US"/>
              <a:t>Slide Title</a:t>
            </a:r>
            <a:endParaRPr lang="en-GB"/>
          </a:p>
        </p:txBody>
      </p:sp>
    </p:spTree>
    <p:extLst>
      <p:ext uri="{BB962C8B-B14F-4D97-AF65-F5344CB8AC3E}">
        <p14:creationId xmlns:p14="http://schemas.microsoft.com/office/powerpoint/2010/main" val="2584362219"/>
      </p:ext>
    </p:extLst>
  </p:cSld>
  <p:clrMapOvr>
    <a:masterClrMapping/>
  </p:clrMapOvr>
  <p:transition spd="slow">
    <p:wipe dir="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ver Page Option 1">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89AF5555-6EC4-6BA8-D62D-7F0438F6051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73250" y="225788"/>
            <a:ext cx="2506391" cy="589739"/>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8B2F6BB4-3E42-E8A3-C28F-9DAC211FC866}"/>
              </a:ext>
            </a:extLst>
          </p:cNvPr>
          <p:cNvGrpSpPr/>
          <p:nvPr userDrawn="1"/>
        </p:nvGrpSpPr>
        <p:grpSpPr>
          <a:xfrm>
            <a:off x="9873519" y="266964"/>
            <a:ext cx="1891444" cy="504000"/>
            <a:chOff x="19256910" y="2189004"/>
            <a:chExt cx="3782887" cy="1008000"/>
          </a:xfrm>
        </p:grpSpPr>
        <p:pic>
          <p:nvPicPr>
            <p:cNvPr id="6" name="Graphic 5">
              <a:extLst>
                <a:ext uri="{FF2B5EF4-FFF2-40B4-BE49-F238E27FC236}">
                  <a16:creationId xmlns:a16="http://schemas.microsoft.com/office/drawing/2014/main" id="{101B214E-E7A0-361F-DAFE-AC739EF2C84F}"/>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9256910" y="2189004"/>
              <a:ext cx="1008000" cy="1008000"/>
            </a:xfrm>
            <a:prstGeom prst="rect">
              <a:avLst/>
            </a:prstGeom>
          </p:spPr>
        </p:pic>
        <p:sp>
          <p:nvSpPr>
            <p:cNvPr id="7" name="TextBox 6">
              <a:extLst>
                <a:ext uri="{FF2B5EF4-FFF2-40B4-BE49-F238E27FC236}">
                  <a16:creationId xmlns:a16="http://schemas.microsoft.com/office/drawing/2014/main" id="{9C3F3DC1-8BDA-C35F-BBE0-8EB4F338436A}"/>
                </a:ext>
              </a:extLst>
            </p:cNvPr>
            <p:cNvSpPr txBox="1"/>
            <p:nvPr/>
          </p:nvSpPr>
          <p:spPr>
            <a:xfrm>
              <a:off x="20236662" y="2456826"/>
              <a:ext cx="2803135" cy="553998"/>
            </a:xfrm>
            <a:prstGeom prst="rect">
              <a:avLst/>
            </a:prstGeom>
            <a:noFill/>
          </p:spPr>
          <p:txBody>
            <a:bodyPr wrap="square" lIns="0" rtlCol="0">
              <a:spAutoFit/>
            </a:bodyPr>
            <a:lstStyle/>
            <a:p>
              <a:r>
                <a:rPr lang="en-GB" sz="1200">
                  <a:solidFill>
                    <a:srgbClr val="006B8F"/>
                  </a:solidFill>
                  <a:latin typeface="Segoe UI" panose="020B0502040204020203" pitchFamily="34" charset="0"/>
                  <a:cs typeface="Segoe UI" panose="020B0502040204020203" pitchFamily="34" charset="0"/>
                </a:rPr>
                <a:t>CONNECTED CARE</a:t>
              </a:r>
            </a:p>
          </p:txBody>
        </p:sp>
      </p:grpSp>
      <p:pic>
        <p:nvPicPr>
          <p:cNvPr id="9" name="Picture 8" descr="A picture containing diagram&#10;&#10;Description automatically generated">
            <a:extLst>
              <a:ext uri="{FF2B5EF4-FFF2-40B4-BE49-F238E27FC236}">
                <a16:creationId xmlns:a16="http://schemas.microsoft.com/office/drawing/2014/main" id="{6258223E-5E36-0D38-5C99-E28FBF71B9B8}"/>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427038" y="5183609"/>
            <a:ext cx="11337925" cy="1590967"/>
          </a:xfrm>
          <a:prstGeom prst="rect">
            <a:avLst/>
          </a:prstGeom>
        </p:spPr>
      </p:pic>
    </p:spTree>
    <p:extLst>
      <p:ext uri="{BB962C8B-B14F-4D97-AF65-F5344CB8AC3E}">
        <p14:creationId xmlns:p14="http://schemas.microsoft.com/office/powerpoint/2010/main" val="4011308696"/>
      </p:ext>
    </p:extLst>
  </p:cSld>
  <p:clrMapOvr>
    <a:masterClrMapping/>
  </p:clrMapOvr>
  <p:transition spd="slow">
    <p:wipe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79223F-5167-BF49-B7A5-9A20B74E8F8C}"/>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17ABF161-E384-894F-8CEF-F54371BBF6E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4FC480C3-D0D1-4E4D-9F78-98CFDDBAFE71}"/>
              </a:ext>
            </a:extLst>
          </p:cNvPr>
          <p:cNvSpPr>
            <a:spLocks noGrp="1"/>
          </p:cNvSpPr>
          <p:nvPr>
            <p:ph type="dt" sz="half" idx="10"/>
          </p:nvPr>
        </p:nvSpPr>
        <p:spPr/>
        <p:txBody>
          <a:bodyPr/>
          <a:lstStyle/>
          <a:p>
            <a:fld id="{0C225E06-2D28-6044-A754-78574865E02E}" type="datetimeFigureOut">
              <a:rPr lang="en-US" smtClean="0"/>
              <a:t>4/19/24</a:t>
            </a:fld>
            <a:endParaRPr lang="en-US"/>
          </a:p>
        </p:txBody>
      </p:sp>
      <p:sp>
        <p:nvSpPr>
          <p:cNvPr id="5" name="Footer Placeholder 4">
            <a:extLst>
              <a:ext uri="{FF2B5EF4-FFF2-40B4-BE49-F238E27FC236}">
                <a16:creationId xmlns:a16="http://schemas.microsoft.com/office/drawing/2014/main" id="{AA97826A-6DF5-CD4F-B5D0-85F601B7EA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A5BFAC-05F5-3347-9B34-5803B349BE96}"/>
              </a:ext>
            </a:extLst>
          </p:cNvPr>
          <p:cNvSpPr>
            <a:spLocks noGrp="1"/>
          </p:cNvSpPr>
          <p:nvPr>
            <p:ph type="sldNum" sz="quarter" idx="12"/>
          </p:nvPr>
        </p:nvSpPr>
        <p:spPr/>
        <p:txBody>
          <a:bodyPr/>
          <a:lstStyle/>
          <a:p>
            <a:fld id="{F418F0A1-952F-D043-9020-DF8406D5167E}" type="slidenum">
              <a:rPr lang="en-US" smtClean="0"/>
              <a:t>‹#›</a:t>
            </a:fld>
            <a:endParaRPr lang="en-US"/>
          </a:p>
        </p:txBody>
      </p:sp>
    </p:spTree>
    <p:extLst>
      <p:ext uri="{BB962C8B-B14F-4D97-AF65-F5344CB8AC3E}">
        <p14:creationId xmlns:p14="http://schemas.microsoft.com/office/powerpoint/2010/main" val="1603614292"/>
      </p:ext>
    </p:extLst>
  </p:cSld>
  <p:clrMapOvr>
    <a:masterClrMapping/>
  </p:clrMapOvr>
  <p:transition spd="slow">
    <p:wipe dir="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ver Page Option 2">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89AF5555-6EC4-6BA8-D62D-7F0438F6051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73250" y="225788"/>
            <a:ext cx="2506391" cy="589739"/>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8B2F6BB4-3E42-E8A3-C28F-9DAC211FC866}"/>
              </a:ext>
            </a:extLst>
          </p:cNvPr>
          <p:cNvGrpSpPr/>
          <p:nvPr userDrawn="1"/>
        </p:nvGrpSpPr>
        <p:grpSpPr>
          <a:xfrm>
            <a:off x="9873519" y="266964"/>
            <a:ext cx="1891444" cy="504000"/>
            <a:chOff x="19256910" y="2189004"/>
            <a:chExt cx="3782887" cy="1008000"/>
          </a:xfrm>
        </p:grpSpPr>
        <p:pic>
          <p:nvPicPr>
            <p:cNvPr id="6" name="Graphic 5">
              <a:extLst>
                <a:ext uri="{FF2B5EF4-FFF2-40B4-BE49-F238E27FC236}">
                  <a16:creationId xmlns:a16="http://schemas.microsoft.com/office/drawing/2014/main" id="{101B214E-E7A0-361F-DAFE-AC739EF2C84F}"/>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9256910" y="2189004"/>
              <a:ext cx="1008000" cy="1008000"/>
            </a:xfrm>
            <a:prstGeom prst="rect">
              <a:avLst/>
            </a:prstGeom>
          </p:spPr>
        </p:pic>
        <p:sp>
          <p:nvSpPr>
            <p:cNvPr id="7" name="TextBox 6">
              <a:extLst>
                <a:ext uri="{FF2B5EF4-FFF2-40B4-BE49-F238E27FC236}">
                  <a16:creationId xmlns:a16="http://schemas.microsoft.com/office/drawing/2014/main" id="{9C3F3DC1-8BDA-C35F-BBE0-8EB4F338436A}"/>
                </a:ext>
              </a:extLst>
            </p:cNvPr>
            <p:cNvSpPr txBox="1"/>
            <p:nvPr/>
          </p:nvSpPr>
          <p:spPr>
            <a:xfrm>
              <a:off x="20236662" y="2456826"/>
              <a:ext cx="2803135" cy="553998"/>
            </a:xfrm>
            <a:prstGeom prst="rect">
              <a:avLst/>
            </a:prstGeom>
            <a:noFill/>
          </p:spPr>
          <p:txBody>
            <a:bodyPr wrap="square" lIns="0" rtlCol="0">
              <a:spAutoFit/>
            </a:bodyPr>
            <a:lstStyle/>
            <a:p>
              <a:r>
                <a:rPr lang="en-GB" sz="1200">
                  <a:solidFill>
                    <a:srgbClr val="006B8F"/>
                  </a:solidFill>
                  <a:latin typeface="Segoe UI" panose="020B0502040204020203" pitchFamily="34" charset="0"/>
                  <a:cs typeface="Segoe UI" panose="020B0502040204020203" pitchFamily="34" charset="0"/>
                </a:rPr>
                <a:t>CONNECTED CARE</a:t>
              </a:r>
            </a:p>
          </p:txBody>
        </p:sp>
      </p:grpSp>
      <p:pic>
        <p:nvPicPr>
          <p:cNvPr id="2" name="Picture 1">
            <a:extLst>
              <a:ext uri="{FF2B5EF4-FFF2-40B4-BE49-F238E27FC236}">
                <a16:creationId xmlns:a16="http://schemas.microsoft.com/office/drawing/2014/main" id="{F892E4D0-D188-2E4F-5AC5-0CA569E3C461}"/>
              </a:ext>
            </a:extLst>
          </p:cNvPr>
          <p:cNvPicPr>
            <a:picLocks noChangeAspect="1"/>
          </p:cNvPicPr>
          <p:nvPr userDrawn="1"/>
        </p:nvPicPr>
        <p:blipFill>
          <a:blip r:embed="rId5"/>
          <a:stretch>
            <a:fillRect/>
          </a:stretch>
        </p:blipFill>
        <p:spPr>
          <a:xfrm>
            <a:off x="427038" y="6191991"/>
            <a:ext cx="11337925" cy="530267"/>
          </a:xfrm>
          <a:prstGeom prst="rect">
            <a:avLst/>
          </a:prstGeom>
        </p:spPr>
      </p:pic>
    </p:spTree>
    <p:extLst>
      <p:ext uri="{BB962C8B-B14F-4D97-AF65-F5344CB8AC3E}">
        <p14:creationId xmlns:p14="http://schemas.microsoft.com/office/powerpoint/2010/main" val="2045867210"/>
      </p:ext>
    </p:extLst>
  </p:cSld>
  <p:clrMapOvr>
    <a:masterClrMapping/>
  </p:clrMapOvr>
  <p:transition spd="slow">
    <p:wipe dir="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Generic Slide">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89AF5555-6EC4-6BA8-D62D-7F0438F6051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73250" y="225788"/>
            <a:ext cx="2506391" cy="589739"/>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8B2F6BB4-3E42-E8A3-C28F-9DAC211FC866}"/>
              </a:ext>
            </a:extLst>
          </p:cNvPr>
          <p:cNvGrpSpPr/>
          <p:nvPr userDrawn="1"/>
        </p:nvGrpSpPr>
        <p:grpSpPr>
          <a:xfrm>
            <a:off x="9936273" y="6282283"/>
            <a:ext cx="1891444" cy="504000"/>
            <a:chOff x="19256910" y="2189004"/>
            <a:chExt cx="3782887" cy="1008000"/>
          </a:xfrm>
        </p:grpSpPr>
        <p:pic>
          <p:nvPicPr>
            <p:cNvPr id="6" name="Graphic 5">
              <a:extLst>
                <a:ext uri="{FF2B5EF4-FFF2-40B4-BE49-F238E27FC236}">
                  <a16:creationId xmlns:a16="http://schemas.microsoft.com/office/drawing/2014/main" id="{101B214E-E7A0-361F-DAFE-AC739EF2C84F}"/>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9256910" y="2189004"/>
              <a:ext cx="1008000" cy="1008000"/>
            </a:xfrm>
            <a:prstGeom prst="rect">
              <a:avLst/>
            </a:prstGeom>
          </p:spPr>
        </p:pic>
        <p:sp>
          <p:nvSpPr>
            <p:cNvPr id="7" name="TextBox 6">
              <a:extLst>
                <a:ext uri="{FF2B5EF4-FFF2-40B4-BE49-F238E27FC236}">
                  <a16:creationId xmlns:a16="http://schemas.microsoft.com/office/drawing/2014/main" id="{9C3F3DC1-8BDA-C35F-BBE0-8EB4F338436A}"/>
                </a:ext>
              </a:extLst>
            </p:cNvPr>
            <p:cNvSpPr txBox="1"/>
            <p:nvPr/>
          </p:nvSpPr>
          <p:spPr>
            <a:xfrm>
              <a:off x="20236662" y="2456826"/>
              <a:ext cx="2803135" cy="553998"/>
            </a:xfrm>
            <a:prstGeom prst="rect">
              <a:avLst/>
            </a:prstGeom>
            <a:noFill/>
          </p:spPr>
          <p:txBody>
            <a:bodyPr wrap="square" lIns="0" rtlCol="0">
              <a:spAutoFit/>
            </a:bodyPr>
            <a:lstStyle/>
            <a:p>
              <a:r>
                <a:rPr lang="en-GB" sz="1200">
                  <a:solidFill>
                    <a:srgbClr val="006B8F"/>
                  </a:solidFill>
                  <a:latin typeface="Segoe UI" panose="020B0502040204020203" pitchFamily="34" charset="0"/>
                  <a:cs typeface="Segoe UI" panose="020B0502040204020203" pitchFamily="34" charset="0"/>
                </a:rPr>
                <a:t>CONNECTED CARE</a:t>
              </a:r>
            </a:p>
          </p:txBody>
        </p:sp>
      </p:grpSp>
      <p:sp>
        <p:nvSpPr>
          <p:cNvPr id="8" name="Content Placeholder 2">
            <a:extLst>
              <a:ext uri="{FF2B5EF4-FFF2-40B4-BE49-F238E27FC236}">
                <a16:creationId xmlns:a16="http://schemas.microsoft.com/office/drawing/2014/main" id="{5D092167-8D63-9455-20F1-AC0A73565A9B}"/>
              </a:ext>
            </a:extLst>
          </p:cNvPr>
          <p:cNvSpPr>
            <a:spLocks noGrp="1"/>
          </p:cNvSpPr>
          <p:nvPr>
            <p:ph idx="1" hasCustomPrompt="1"/>
          </p:nvPr>
        </p:nvSpPr>
        <p:spPr>
          <a:xfrm>
            <a:off x="427038" y="1157725"/>
            <a:ext cx="11284137" cy="4904595"/>
          </a:xfrm>
        </p:spPr>
        <p:txBody>
          <a:bodyPr/>
          <a:lstStyle>
            <a:lvl2pPr marL="228594" indent="0">
              <a:buNone/>
              <a:defRPr/>
            </a:lvl2pPr>
          </a:lstStyle>
          <a:p>
            <a:pPr lvl="1"/>
            <a:r>
              <a:rPr lang="en-US"/>
              <a:t>[Insert Text]</a:t>
            </a:r>
          </a:p>
        </p:txBody>
      </p:sp>
      <p:sp>
        <p:nvSpPr>
          <p:cNvPr id="9" name="Shape 4">
            <a:extLst>
              <a:ext uri="{FF2B5EF4-FFF2-40B4-BE49-F238E27FC236}">
                <a16:creationId xmlns:a16="http://schemas.microsoft.com/office/drawing/2014/main" id="{30424C76-DFBD-B443-E08F-60C8E5076709}"/>
              </a:ext>
            </a:extLst>
          </p:cNvPr>
          <p:cNvSpPr/>
          <p:nvPr userDrawn="1"/>
        </p:nvSpPr>
        <p:spPr>
          <a:xfrm flipV="1">
            <a:off x="373250" y="6196232"/>
            <a:ext cx="11337925" cy="5345"/>
          </a:xfrm>
          <a:prstGeom prst="line">
            <a:avLst/>
          </a:prstGeom>
          <a:ln w="12700">
            <a:solidFill>
              <a:srgbClr val="808080"/>
            </a:solidFill>
          </a:ln>
        </p:spPr>
        <p:txBody>
          <a:bodyPr tIns="45720" bIns="45720"/>
          <a:lstStyle/>
          <a:p>
            <a:pPr marL="0" marR="0" lvl="0" indent="0" defTabSz="457189" eaLnBrk="1" fontAlgn="auto" latinLnBrk="0" hangingPunct="1">
              <a:lnSpc>
                <a:spcPct val="100000"/>
              </a:lnSpc>
              <a:spcBef>
                <a:spcPts val="0"/>
              </a:spcBef>
              <a:spcAft>
                <a:spcPts val="0"/>
              </a:spcAft>
              <a:buClrTx/>
              <a:buSzTx/>
              <a:buFontTx/>
              <a:buNone/>
              <a:tabLst/>
              <a:defRPr/>
            </a:pPr>
            <a:endParaRPr kumimoji="0" sz="900" b="0" i="0" u="none" strike="noStrike" kern="0" cap="none" spc="0" normalizeH="0" baseline="0" noProof="0">
              <a:ln>
                <a:noFill/>
              </a:ln>
              <a:solidFill>
                <a:sysClr val="windowText" lastClr="000000"/>
              </a:solidFill>
              <a:effectLst/>
              <a:uLnTx/>
              <a:uFillTx/>
            </a:endParaRPr>
          </a:p>
        </p:txBody>
      </p:sp>
      <p:sp>
        <p:nvSpPr>
          <p:cNvPr id="2" name="Title 1">
            <a:extLst>
              <a:ext uri="{FF2B5EF4-FFF2-40B4-BE49-F238E27FC236}">
                <a16:creationId xmlns:a16="http://schemas.microsoft.com/office/drawing/2014/main" id="{67A230FB-F104-1E65-5F37-30A12CC3810A}"/>
              </a:ext>
            </a:extLst>
          </p:cNvPr>
          <p:cNvSpPr>
            <a:spLocks noGrp="1"/>
          </p:cNvSpPr>
          <p:nvPr>
            <p:ph type="title" hasCustomPrompt="1"/>
          </p:nvPr>
        </p:nvSpPr>
        <p:spPr>
          <a:xfrm>
            <a:off x="3974540" y="253120"/>
            <a:ext cx="7736635" cy="576169"/>
          </a:xfrm>
        </p:spPr>
        <p:txBody>
          <a:bodyPr/>
          <a:lstStyle>
            <a:lvl1pPr algn="r">
              <a:defRPr sz="2700" b="1">
                <a:solidFill>
                  <a:srgbClr val="0096AA"/>
                </a:solidFill>
              </a:defRPr>
            </a:lvl1pPr>
          </a:lstStyle>
          <a:p>
            <a:r>
              <a:rPr lang="en-US"/>
              <a:t>Slide Title</a:t>
            </a:r>
            <a:endParaRPr lang="en-GB"/>
          </a:p>
        </p:txBody>
      </p:sp>
    </p:spTree>
    <p:extLst>
      <p:ext uri="{BB962C8B-B14F-4D97-AF65-F5344CB8AC3E}">
        <p14:creationId xmlns:p14="http://schemas.microsoft.com/office/powerpoint/2010/main" val="527922543"/>
      </p:ext>
    </p:extLst>
  </p:cSld>
  <p:clrMapOvr>
    <a:masterClrMapping/>
  </p:clrMapOvr>
  <p:transition spd="slow">
    <p:wipe dir="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Generic Slide">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p:txBody>
          <a:bodyPr/>
          <a:lstStyle>
            <a:lvl2pPr marL="228600" indent="0">
              <a:buNone/>
              <a:defRPr/>
            </a:lvl2pPr>
          </a:lstStyle>
          <a:p>
            <a:pPr lvl="1"/>
            <a:r>
              <a:rPr lang="en-US"/>
              <a:t>[Insert Text]</a:t>
            </a:r>
          </a:p>
        </p:txBody>
      </p:sp>
      <p:grpSp>
        <p:nvGrpSpPr>
          <p:cNvPr id="7" name="Group 6">
            <a:extLst>
              <a:ext uri="{FF2B5EF4-FFF2-40B4-BE49-F238E27FC236}">
                <a16:creationId xmlns:a16="http://schemas.microsoft.com/office/drawing/2014/main" id="{5DA1D569-AC64-2346-319A-32245DBD00C7}"/>
              </a:ext>
            </a:extLst>
          </p:cNvPr>
          <p:cNvGrpSpPr/>
          <p:nvPr userDrawn="1"/>
        </p:nvGrpSpPr>
        <p:grpSpPr>
          <a:xfrm>
            <a:off x="9873519" y="206236"/>
            <a:ext cx="1891444" cy="504000"/>
            <a:chOff x="19256910" y="2189004"/>
            <a:chExt cx="3782887" cy="1008000"/>
          </a:xfrm>
        </p:grpSpPr>
        <p:pic>
          <p:nvPicPr>
            <p:cNvPr id="8" name="Graphic 7">
              <a:extLst>
                <a:ext uri="{FF2B5EF4-FFF2-40B4-BE49-F238E27FC236}">
                  <a16:creationId xmlns:a16="http://schemas.microsoft.com/office/drawing/2014/main" id="{CA1BA941-26BF-CB07-C21B-5ABEC93C249B}"/>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9256910" y="2189004"/>
              <a:ext cx="1008000" cy="1008000"/>
            </a:xfrm>
            <a:prstGeom prst="rect">
              <a:avLst/>
            </a:prstGeom>
          </p:spPr>
        </p:pic>
        <p:sp>
          <p:nvSpPr>
            <p:cNvPr id="9" name="TextBox 8">
              <a:extLst>
                <a:ext uri="{FF2B5EF4-FFF2-40B4-BE49-F238E27FC236}">
                  <a16:creationId xmlns:a16="http://schemas.microsoft.com/office/drawing/2014/main" id="{9CE105BD-FC5E-1ECD-70AC-E22F450A1E66}"/>
                </a:ext>
              </a:extLst>
            </p:cNvPr>
            <p:cNvSpPr txBox="1"/>
            <p:nvPr/>
          </p:nvSpPr>
          <p:spPr>
            <a:xfrm>
              <a:off x="20236662" y="2456826"/>
              <a:ext cx="2803135" cy="553998"/>
            </a:xfrm>
            <a:prstGeom prst="rect">
              <a:avLst/>
            </a:prstGeom>
            <a:noFill/>
          </p:spPr>
          <p:txBody>
            <a:bodyPr wrap="square" lIns="0" rtlCol="0">
              <a:spAutoFit/>
            </a:bodyPr>
            <a:lstStyle/>
            <a:p>
              <a:r>
                <a:rPr lang="en-GB" sz="1200">
                  <a:solidFill>
                    <a:srgbClr val="006B8F"/>
                  </a:solidFill>
                  <a:latin typeface="Segoe UI" panose="020B0502040204020203" pitchFamily="34" charset="0"/>
                  <a:cs typeface="Segoe UI" panose="020B0502040204020203" pitchFamily="34" charset="0"/>
                </a:rPr>
                <a:t>CONNECTED CARE</a:t>
              </a:r>
            </a:p>
          </p:txBody>
        </p:sp>
      </p:grpSp>
      <p:sp>
        <p:nvSpPr>
          <p:cNvPr id="10" name="Title 9">
            <a:extLst>
              <a:ext uri="{FF2B5EF4-FFF2-40B4-BE49-F238E27FC236}">
                <a16:creationId xmlns:a16="http://schemas.microsoft.com/office/drawing/2014/main" id="{102557C3-04F2-C65A-AF15-A3357725445E}"/>
              </a:ext>
            </a:extLst>
          </p:cNvPr>
          <p:cNvSpPr>
            <a:spLocks noGrp="1"/>
          </p:cNvSpPr>
          <p:nvPr>
            <p:ph type="title" hasCustomPrompt="1"/>
          </p:nvPr>
        </p:nvSpPr>
        <p:spPr>
          <a:xfrm>
            <a:off x="427038" y="193850"/>
            <a:ext cx="9830963" cy="523427"/>
          </a:xfrm>
        </p:spPr>
        <p:txBody>
          <a:bodyPr/>
          <a:lstStyle>
            <a:lvl1pPr>
              <a:defRPr/>
            </a:lvl1pPr>
          </a:lstStyle>
          <a:p>
            <a:r>
              <a:rPr lang="en-US"/>
              <a:t>Slide Title</a:t>
            </a:r>
            <a:endParaRPr lang="en-GB"/>
          </a:p>
        </p:txBody>
      </p:sp>
    </p:spTree>
    <p:extLst>
      <p:ext uri="{BB962C8B-B14F-4D97-AF65-F5344CB8AC3E}">
        <p14:creationId xmlns:p14="http://schemas.microsoft.com/office/powerpoint/2010/main" val="3250664348"/>
      </p:ext>
    </p:extLst>
  </p:cSld>
  <p:clrMapOvr>
    <a:masterClrMapping/>
  </p:clrMapOvr>
  <p:transition spd="slow">
    <p:wipe dir="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1_Generic Slide">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89AF5555-6EC4-6BA8-D62D-7F0438F6051D}"/>
              </a:ext>
            </a:extLst>
          </p:cNvPr>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373250" y="225788"/>
            <a:ext cx="2506391" cy="589739"/>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8B2F6BB4-3E42-E8A3-C28F-9DAC211FC866}"/>
              </a:ext>
            </a:extLst>
          </p:cNvPr>
          <p:cNvGrpSpPr/>
          <p:nvPr userDrawn="1"/>
        </p:nvGrpSpPr>
        <p:grpSpPr>
          <a:xfrm>
            <a:off x="9936273" y="6282283"/>
            <a:ext cx="1891444" cy="504000"/>
            <a:chOff x="19256910" y="2189004"/>
            <a:chExt cx="3782887" cy="1008000"/>
          </a:xfrm>
        </p:grpSpPr>
        <p:pic>
          <p:nvPicPr>
            <p:cNvPr id="6" name="Graphic 5">
              <a:extLst>
                <a:ext uri="{FF2B5EF4-FFF2-40B4-BE49-F238E27FC236}">
                  <a16:creationId xmlns:a16="http://schemas.microsoft.com/office/drawing/2014/main" id="{101B214E-E7A0-361F-DAFE-AC739EF2C84F}"/>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9256910" y="2189004"/>
              <a:ext cx="1008000" cy="1008000"/>
            </a:xfrm>
            <a:prstGeom prst="rect">
              <a:avLst/>
            </a:prstGeom>
          </p:spPr>
        </p:pic>
        <p:sp>
          <p:nvSpPr>
            <p:cNvPr id="7" name="TextBox 6">
              <a:extLst>
                <a:ext uri="{FF2B5EF4-FFF2-40B4-BE49-F238E27FC236}">
                  <a16:creationId xmlns:a16="http://schemas.microsoft.com/office/drawing/2014/main" id="{9C3F3DC1-8BDA-C35F-BBE0-8EB4F338436A}"/>
                </a:ext>
              </a:extLst>
            </p:cNvPr>
            <p:cNvSpPr txBox="1"/>
            <p:nvPr/>
          </p:nvSpPr>
          <p:spPr>
            <a:xfrm>
              <a:off x="20236662" y="2456826"/>
              <a:ext cx="2803135" cy="553998"/>
            </a:xfrm>
            <a:prstGeom prst="rect">
              <a:avLst/>
            </a:prstGeom>
            <a:noFill/>
          </p:spPr>
          <p:txBody>
            <a:bodyPr wrap="square" lIns="0" rtlCol="0">
              <a:spAutoFit/>
            </a:bodyPr>
            <a:lstStyle/>
            <a:p>
              <a:r>
                <a:rPr lang="en-GB" sz="1200">
                  <a:solidFill>
                    <a:srgbClr val="006B8F"/>
                  </a:solidFill>
                  <a:latin typeface="Segoe UI" panose="020B0502040204020203" pitchFamily="34" charset="0"/>
                  <a:cs typeface="Segoe UI" panose="020B0502040204020203" pitchFamily="34" charset="0"/>
                </a:rPr>
                <a:t>CONNECTED CARE</a:t>
              </a:r>
            </a:p>
          </p:txBody>
        </p:sp>
      </p:grpSp>
      <p:sp>
        <p:nvSpPr>
          <p:cNvPr id="8" name="Content Placeholder 2">
            <a:extLst>
              <a:ext uri="{FF2B5EF4-FFF2-40B4-BE49-F238E27FC236}">
                <a16:creationId xmlns:a16="http://schemas.microsoft.com/office/drawing/2014/main" id="{5D092167-8D63-9455-20F1-AC0A73565A9B}"/>
              </a:ext>
            </a:extLst>
          </p:cNvPr>
          <p:cNvSpPr>
            <a:spLocks noGrp="1"/>
          </p:cNvSpPr>
          <p:nvPr>
            <p:ph idx="1" hasCustomPrompt="1"/>
          </p:nvPr>
        </p:nvSpPr>
        <p:spPr>
          <a:xfrm>
            <a:off x="427038" y="1157725"/>
            <a:ext cx="11284137" cy="4904595"/>
          </a:xfrm>
        </p:spPr>
        <p:txBody>
          <a:bodyPr/>
          <a:lstStyle>
            <a:lvl2pPr marL="228594" indent="0">
              <a:buNone/>
              <a:defRPr/>
            </a:lvl2pPr>
          </a:lstStyle>
          <a:p>
            <a:pPr lvl="1"/>
            <a:r>
              <a:rPr lang="en-US"/>
              <a:t>[Insert Text]</a:t>
            </a:r>
          </a:p>
        </p:txBody>
      </p:sp>
      <p:sp>
        <p:nvSpPr>
          <p:cNvPr id="9" name="Shape 4">
            <a:extLst>
              <a:ext uri="{FF2B5EF4-FFF2-40B4-BE49-F238E27FC236}">
                <a16:creationId xmlns:a16="http://schemas.microsoft.com/office/drawing/2014/main" id="{30424C76-DFBD-B443-E08F-60C8E5076709}"/>
              </a:ext>
            </a:extLst>
          </p:cNvPr>
          <p:cNvSpPr/>
          <p:nvPr userDrawn="1"/>
        </p:nvSpPr>
        <p:spPr>
          <a:xfrm flipV="1">
            <a:off x="373250" y="6196232"/>
            <a:ext cx="11337925" cy="5345"/>
          </a:xfrm>
          <a:prstGeom prst="line">
            <a:avLst/>
          </a:prstGeom>
          <a:ln w="12700">
            <a:solidFill>
              <a:srgbClr val="808080"/>
            </a:solidFill>
          </a:ln>
        </p:spPr>
        <p:txBody>
          <a:bodyPr tIns="45720" bIns="45720"/>
          <a:lstStyle/>
          <a:p>
            <a:pPr marL="0" marR="0" lvl="0" indent="0" defTabSz="457189" eaLnBrk="1" fontAlgn="auto" latinLnBrk="0" hangingPunct="1">
              <a:lnSpc>
                <a:spcPct val="100000"/>
              </a:lnSpc>
              <a:spcBef>
                <a:spcPts val="0"/>
              </a:spcBef>
              <a:spcAft>
                <a:spcPts val="0"/>
              </a:spcAft>
              <a:buClrTx/>
              <a:buSzTx/>
              <a:buFontTx/>
              <a:buNone/>
              <a:tabLst/>
              <a:defRPr/>
            </a:pPr>
            <a:endParaRPr kumimoji="0" sz="900" b="0" i="0" u="none" strike="noStrike" kern="0" cap="none" spc="0" normalizeH="0" baseline="0" noProof="0">
              <a:ln>
                <a:noFill/>
              </a:ln>
              <a:solidFill>
                <a:sysClr val="windowText" lastClr="000000"/>
              </a:solidFill>
              <a:effectLst/>
              <a:uLnTx/>
              <a:uFillTx/>
            </a:endParaRPr>
          </a:p>
        </p:txBody>
      </p:sp>
      <p:sp>
        <p:nvSpPr>
          <p:cNvPr id="2" name="Title 1">
            <a:extLst>
              <a:ext uri="{FF2B5EF4-FFF2-40B4-BE49-F238E27FC236}">
                <a16:creationId xmlns:a16="http://schemas.microsoft.com/office/drawing/2014/main" id="{67A230FB-F104-1E65-5F37-30A12CC3810A}"/>
              </a:ext>
            </a:extLst>
          </p:cNvPr>
          <p:cNvSpPr>
            <a:spLocks noGrp="1"/>
          </p:cNvSpPr>
          <p:nvPr>
            <p:ph type="title" hasCustomPrompt="1"/>
          </p:nvPr>
        </p:nvSpPr>
        <p:spPr>
          <a:xfrm>
            <a:off x="3239893" y="222869"/>
            <a:ext cx="7736635" cy="576169"/>
          </a:xfrm>
        </p:spPr>
        <p:txBody>
          <a:bodyPr/>
          <a:lstStyle>
            <a:lvl1pPr algn="l">
              <a:defRPr sz="2700" b="1">
                <a:solidFill>
                  <a:srgbClr val="0096AA"/>
                </a:solidFill>
              </a:defRPr>
            </a:lvl1pPr>
          </a:lstStyle>
          <a:p>
            <a:r>
              <a:rPr lang="en-US"/>
              <a:t>Slide Title</a:t>
            </a:r>
            <a:endParaRPr lang="en-GB"/>
          </a:p>
        </p:txBody>
      </p:sp>
    </p:spTree>
    <p:extLst>
      <p:ext uri="{BB962C8B-B14F-4D97-AF65-F5344CB8AC3E}">
        <p14:creationId xmlns:p14="http://schemas.microsoft.com/office/powerpoint/2010/main" val="4056275137"/>
      </p:ext>
    </p:extLst>
  </p:cSld>
  <p:clrMapOvr>
    <a:masterClrMapping/>
  </p:clrMapOvr>
  <p:transition spd="slow">
    <p:wipe dir="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ver Page Option 1">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89AF5555-6EC4-6BA8-D62D-7F0438F6051D}"/>
              </a:ext>
            </a:extLst>
          </p:cNvPr>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373250" y="225788"/>
            <a:ext cx="2506391" cy="589739"/>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8B2F6BB4-3E42-E8A3-C28F-9DAC211FC866}"/>
              </a:ext>
            </a:extLst>
          </p:cNvPr>
          <p:cNvGrpSpPr/>
          <p:nvPr userDrawn="1"/>
        </p:nvGrpSpPr>
        <p:grpSpPr>
          <a:xfrm>
            <a:off x="9873519" y="266964"/>
            <a:ext cx="1891444" cy="504000"/>
            <a:chOff x="19256910" y="2189004"/>
            <a:chExt cx="3782887" cy="1008000"/>
          </a:xfrm>
        </p:grpSpPr>
        <p:pic>
          <p:nvPicPr>
            <p:cNvPr id="6" name="Graphic 5">
              <a:extLst>
                <a:ext uri="{FF2B5EF4-FFF2-40B4-BE49-F238E27FC236}">
                  <a16:creationId xmlns:a16="http://schemas.microsoft.com/office/drawing/2014/main" id="{101B214E-E7A0-361F-DAFE-AC739EF2C84F}"/>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9256910" y="2189004"/>
              <a:ext cx="1008000" cy="1008000"/>
            </a:xfrm>
            <a:prstGeom prst="rect">
              <a:avLst/>
            </a:prstGeom>
          </p:spPr>
        </p:pic>
        <p:sp>
          <p:nvSpPr>
            <p:cNvPr id="7" name="TextBox 6">
              <a:extLst>
                <a:ext uri="{FF2B5EF4-FFF2-40B4-BE49-F238E27FC236}">
                  <a16:creationId xmlns:a16="http://schemas.microsoft.com/office/drawing/2014/main" id="{9C3F3DC1-8BDA-C35F-BBE0-8EB4F338436A}"/>
                </a:ext>
              </a:extLst>
            </p:cNvPr>
            <p:cNvSpPr txBox="1"/>
            <p:nvPr/>
          </p:nvSpPr>
          <p:spPr>
            <a:xfrm>
              <a:off x="20236662" y="2456826"/>
              <a:ext cx="2803135" cy="553998"/>
            </a:xfrm>
            <a:prstGeom prst="rect">
              <a:avLst/>
            </a:prstGeom>
            <a:noFill/>
          </p:spPr>
          <p:txBody>
            <a:bodyPr wrap="square" lIns="0" rtlCol="0">
              <a:spAutoFit/>
            </a:bodyPr>
            <a:lstStyle/>
            <a:p>
              <a:r>
                <a:rPr lang="en-GB" sz="1200">
                  <a:solidFill>
                    <a:srgbClr val="006B8F"/>
                  </a:solidFill>
                  <a:latin typeface="Segoe UI" panose="020B0502040204020203" pitchFamily="34" charset="0"/>
                  <a:cs typeface="Segoe UI" panose="020B0502040204020203" pitchFamily="34" charset="0"/>
                </a:rPr>
                <a:t>CONNECTED CARE</a:t>
              </a:r>
            </a:p>
          </p:txBody>
        </p:sp>
      </p:grpSp>
      <p:pic>
        <p:nvPicPr>
          <p:cNvPr id="9" name="Picture 8" descr="A picture containing diagram&#10;&#10;Description automatically generated">
            <a:extLst>
              <a:ext uri="{FF2B5EF4-FFF2-40B4-BE49-F238E27FC236}">
                <a16:creationId xmlns:a16="http://schemas.microsoft.com/office/drawing/2014/main" id="{6258223E-5E36-0D38-5C99-E28FBF71B9B8}"/>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427038" y="5183609"/>
            <a:ext cx="11337925" cy="1590967"/>
          </a:xfrm>
          <a:prstGeom prst="rect">
            <a:avLst/>
          </a:prstGeom>
        </p:spPr>
      </p:pic>
    </p:spTree>
    <p:extLst>
      <p:ext uri="{BB962C8B-B14F-4D97-AF65-F5344CB8AC3E}">
        <p14:creationId xmlns:p14="http://schemas.microsoft.com/office/powerpoint/2010/main" val="3482520658"/>
      </p:ext>
    </p:extLst>
  </p:cSld>
  <p:clrMapOvr>
    <a:masterClrMapping/>
  </p:clrMapOvr>
  <p:transition spd="slow">
    <p:wipe dir="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ver Page Option 2">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89AF5555-6EC4-6BA8-D62D-7F0438F6051D}"/>
              </a:ext>
            </a:extLst>
          </p:cNvPr>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373250" y="225788"/>
            <a:ext cx="2506391" cy="589739"/>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8B2F6BB4-3E42-E8A3-C28F-9DAC211FC866}"/>
              </a:ext>
            </a:extLst>
          </p:cNvPr>
          <p:cNvGrpSpPr/>
          <p:nvPr userDrawn="1"/>
        </p:nvGrpSpPr>
        <p:grpSpPr>
          <a:xfrm>
            <a:off x="9873519" y="266964"/>
            <a:ext cx="1891444" cy="504000"/>
            <a:chOff x="19256910" y="2189004"/>
            <a:chExt cx="3782887" cy="1008000"/>
          </a:xfrm>
        </p:grpSpPr>
        <p:pic>
          <p:nvPicPr>
            <p:cNvPr id="6" name="Graphic 5">
              <a:extLst>
                <a:ext uri="{FF2B5EF4-FFF2-40B4-BE49-F238E27FC236}">
                  <a16:creationId xmlns:a16="http://schemas.microsoft.com/office/drawing/2014/main" id="{101B214E-E7A0-361F-DAFE-AC739EF2C84F}"/>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9256910" y="2189004"/>
              <a:ext cx="1008000" cy="1008000"/>
            </a:xfrm>
            <a:prstGeom prst="rect">
              <a:avLst/>
            </a:prstGeom>
          </p:spPr>
        </p:pic>
        <p:sp>
          <p:nvSpPr>
            <p:cNvPr id="7" name="TextBox 6">
              <a:extLst>
                <a:ext uri="{FF2B5EF4-FFF2-40B4-BE49-F238E27FC236}">
                  <a16:creationId xmlns:a16="http://schemas.microsoft.com/office/drawing/2014/main" id="{9C3F3DC1-8BDA-C35F-BBE0-8EB4F338436A}"/>
                </a:ext>
              </a:extLst>
            </p:cNvPr>
            <p:cNvSpPr txBox="1"/>
            <p:nvPr/>
          </p:nvSpPr>
          <p:spPr>
            <a:xfrm>
              <a:off x="20236662" y="2456826"/>
              <a:ext cx="2803135" cy="553998"/>
            </a:xfrm>
            <a:prstGeom prst="rect">
              <a:avLst/>
            </a:prstGeom>
            <a:noFill/>
          </p:spPr>
          <p:txBody>
            <a:bodyPr wrap="square" lIns="0" rtlCol="0">
              <a:spAutoFit/>
            </a:bodyPr>
            <a:lstStyle/>
            <a:p>
              <a:r>
                <a:rPr lang="en-GB" sz="1200">
                  <a:solidFill>
                    <a:srgbClr val="006B8F"/>
                  </a:solidFill>
                  <a:latin typeface="Segoe UI" panose="020B0502040204020203" pitchFamily="34" charset="0"/>
                  <a:cs typeface="Segoe UI" panose="020B0502040204020203" pitchFamily="34" charset="0"/>
                </a:rPr>
                <a:t>CONNECTED CARE</a:t>
              </a:r>
            </a:p>
          </p:txBody>
        </p:sp>
      </p:grpSp>
      <p:pic>
        <p:nvPicPr>
          <p:cNvPr id="2" name="Picture 1">
            <a:extLst>
              <a:ext uri="{FF2B5EF4-FFF2-40B4-BE49-F238E27FC236}">
                <a16:creationId xmlns:a16="http://schemas.microsoft.com/office/drawing/2014/main" id="{F892E4D0-D188-2E4F-5AC5-0CA569E3C461}"/>
              </a:ext>
            </a:extLst>
          </p:cNvPr>
          <p:cNvPicPr>
            <a:picLocks noChangeAspect="1"/>
          </p:cNvPicPr>
          <p:nvPr userDrawn="1"/>
        </p:nvPicPr>
        <p:blipFill>
          <a:blip r:embed="rId5"/>
          <a:stretch>
            <a:fillRect/>
          </a:stretch>
        </p:blipFill>
        <p:spPr>
          <a:xfrm>
            <a:off x="427038" y="6191991"/>
            <a:ext cx="11337925" cy="530267"/>
          </a:xfrm>
          <a:prstGeom prst="rect">
            <a:avLst/>
          </a:prstGeom>
        </p:spPr>
      </p:pic>
    </p:spTree>
    <p:extLst>
      <p:ext uri="{BB962C8B-B14F-4D97-AF65-F5344CB8AC3E}">
        <p14:creationId xmlns:p14="http://schemas.microsoft.com/office/powerpoint/2010/main" val="1159798050"/>
      </p:ext>
    </p:extLst>
  </p:cSld>
  <p:clrMapOvr>
    <a:masterClrMapping/>
  </p:clrMapOvr>
  <p:transition spd="slow">
    <p:wipe dir="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Generic Slide">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89AF5555-6EC4-6BA8-D62D-7F0438F6051D}"/>
              </a:ext>
            </a:extLst>
          </p:cNvPr>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373250" y="225788"/>
            <a:ext cx="2506391" cy="589739"/>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8B2F6BB4-3E42-E8A3-C28F-9DAC211FC866}"/>
              </a:ext>
            </a:extLst>
          </p:cNvPr>
          <p:cNvGrpSpPr/>
          <p:nvPr userDrawn="1"/>
        </p:nvGrpSpPr>
        <p:grpSpPr>
          <a:xfrm>
            <a:off x="9936273" y="6282283"/>
            <a:ext cx="1891444" cy="504000"/>
            <a:chOff x="19256910" y="2189004"/>
            <a:chExt cx="3782887" cy="1008000"/>
          </a:xfrm>
        </p:grpSpPr>
        <p:pic>
          <p:nvPicPr>
            <p:cNvPr id="6" name="Graphic 5">
              <a:extLst>
                <a:ext uri="{FF2B5EF4-FFF2-40B4-BE49-F238E27FC236}">
                  <a16:creationId xmlns:a16="http://schemas.microsoft.com/office/drawing/2014/main" id="{101B214E-E7A0-361F-DAFE-AC739EF2C84F}"/>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9256910" y="2189004"/>
              <a:ext cx="1008000" cy="1008000"/>
            </a:xfrm>
            <a:prstGeom prst="rect">
              <a:avLst/>
            </a:prstGeom>
          </p:spPr>
        </p:pic>
        <p:sp>
          <p:nvSpPr>
            <p:cNvPr id="7" name="TextBox 6">
              <a:extLst>
                <a:ext uri="{FF2B5EF4-FFF2-40B4-BE49-F238E27FC236}">
                  <a16:creationId xmlns:a16="http://schemas.microsoft.com/office/drawing/2014/main" id="{9C3F3DC1-8BDA-C35F-BBE0-8EB4F338436A}"/>
                </a:ext>
              </a:extLst>
            </p:cNvPr>
            <p:cNvSpPr txBox="1"/>
            <p:nvPr/>
          </p:nvSpPr>
          <p:spPr>
            <a:xfrm>
              <a:off x="20236662" y="2456826"/>
              <a:ext cx="2803135" cy="553998"/>
            </a:xfrm>
            <a:prstGeom prst="rect">
              <a:avLst/>
            </a:prstGeom>
            <a:noFill/>
          </p:spPr>
          <p:txBody>
            <a:bodyPr wrap="square" lIns="0" rtlCol="0">
              <a:spAutoFit/>
            </a:bodyPr>
            <a:lstStyle/>
            <a:p>
              <a:r>
                <a:rPr lang="en-GB" sz="1200">
                  <a:solidFill>
                    <a:srgbClr val="006B8F"/>
                  </a:solidFill>
                  <a:latin typeface="Segoe UI" panose="020B0502040204020203" pitchFamily="34" charset="0"/>
                  <a:cs typeface="Segoe UI" panose="020B0502040204020203" pitchFamily="34" charset="0"/>
                </a:rPr>
                <a:t>CONNECTED CARE</a:t>
              </a:r>
            </a:p>
          </p:txBody>
        </p:sp>
      </p:grpSp>
      <p:sp>
        <p:nvSpPr>
          <p:cNvPr id="9" name="Shape 4">
            <a:extLst>
              <a:ext uri="{FF2B5EF4-FFF2-40B4-BE49-F238E27FC236}">
                <a16:creationId xmlns:a16="http://schemas.microsoft.com/office/drawing/2014/main" id="{30424C76-DFBD-B443-E08F-60C8E5076709}"/>
              </a:ext>
            </a:extLst>
          </p:cNvPr>
          <p:cNvSpPr/>
          <p:nvPr userDrawn="1"/>
        </p:nvSpPr>
        <p:spPr>
          <a:xfrm flipV="1">
            <a:off x="373250" y="6196232"/>
            <a:ext cx="11337925" cy="5345"/>
          </a:xfrm>
          <a:prstGeom prst="line">
            <a:avLst/>
          </a:prstGeom>
          <a:ln w="12700">
            <a:solidFill>
              <a:srgbClr val="808080"/>
            </a:solidFill>
          </a:ln>
        </p:spPr>
        <p:txBody>
          <a:bodyPr tIns="45720" bIns="45720"/>
          <a:lstStyle/>
          <a:p>
            <a:pPr marL="0" marR="0" lvl="0" indent="0" defTabSz="457189" eaLnBrk="1" fontAlgn="auto" latinLnBrk="0" hangingPunct="1">
              <a:lnSpc>
                <a:spcPct val="100000"/>
              </a:lnSpc>
              <a:spcBef>
                <a:spcPts val="0"/>
              </a:spcBef>
              <a:spcAft>
                <a:spcPts val="0"/>
              </a:spcAft>
              <a:buClrTx/>
              <a:buSzTx/>
              <a:buFontTx/>
              <a:buNone/>
              <a:tabLst/>
              <a:defRPr/>
            </a:pPr>
            <a:endParaRPr kumimoji="0" sz="900" b="0" i="0" u="none" strike="noStrike" kern="0" cap="none" spc="0" normalizeH="0" baseline="0" noProof="0">
              <a:ln>
                <a:noFill/>
              </a:ln>
              <a:solidFill>
                <a:sysClr val="windowText" lastClr="000000"/>
              </a:solidFill>
              <a:effectLst/>
              <a:uLnTx/>
              <a:uFillTx/>
            </a:endParaRPr>
          </a:p>
        </p:txBody>
      </p:sp>
      <p:sp>
        <p:nvSpPr>
          <p:cNvPr id="2" name="Title 1">
            <a:extLst>
              <a:ext uri="{FF2B5EF4-FFF2-40B4-BE49-F238E27FC236}">
                <a16:creationId xmlns:a16="http://schemas.microsoft.com/office/drawing/2014/main" id="{67A230FB-F104-1E65-5F37-30A12CC3810A}"/>
              </a:ext>
            </a:extLst>
          </p:cNvPr>
          <p:cNvSpPr>
            <a:spLocks noGrp="1"/>
          </p:cNvSpPr>
          <p:nvPr>
            <p:ph type="title" hasCustomPrompt="1"/>
          </p:nvPr>
        </p:nvSpPr>
        <p:spPr>
          <a:xfrm>
            <a:off x="2954217" y="186164"/>
            <a:ext cx="8694436" cy="576169"/>
          </a:xfrm>
        </p:spPr>
        <p:txBody>
          <a:bodyPr>
            <a:noAutofit/>
          </a:bodyPr>
          <a:lstStyle>
            <a:lvl1pPr algn="l">
              <a:defRPr sz="2400" b="1">
                <a:solidFill>
                  <a:srgbClr val="0096AA"/>
                </a:solidFill>
              </a:defRPr>
            </a:lvl1pPr>
          </a:lstStyle>
          <a:p>
            <a:r>
              <a:rPr lang="en-GB"/>
              <a:t>Pre-formatted objects for a standard insights slide</a:t>
            </a:r>
          </a:p>
        </p:txBody>
      </p:sp>
      <p:sp>
        <p:nvSpPr>
          <p:cNvPr id="3" name="TextBox 2">
            <a:extLst>
              <a:ext uri="{FF2B5EF4-FFF2-40B4-BE49-F238E27FC236}">
                <a16:creationId xmlns:a16="http://schemas.microsoft.com/office/drawing/2014/main" id="{A82C230C-91C0-BBD6-CF2A-0D69CA4F69A5}"/>
              </a:ext>
            </a:extLst>
          </p:cNvPr>
          <p:cNvSpPr txBox="1"/>
          <p:nvPr userDrawn="1"/>
        </p:nvSpPr>
        <p:spPr>
          <a:xfrm>
            <a:off x="354583" y="1018833"/>
            <a:ext cx="7969893" cy="5063559"/>
          </a:xfrm>
          <a:prstGeom prst="rect">
            <a:avLst/>
          </a:prstGeom>
          <a:solidFill>
            <a:schemeClr val="bg1"/>
          </a:solidFill>
          <a:ln w="9525" cap="flat" cmpd="sng" algn="ctr">
            <a:solidFill>
              <a:srgbClr val="0096AA"/>
            </a:solidFill>
            <a:prstDash val="solid"/>
            <a:round/>
            <a:headEnd type="none" w="med" len="med"/>
            <a:tailEnd type="none" w="med" len="med"/>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accent5"/>
          </a:fontRef>
        </p:style>
        <p:txBody>
          <a:bodyPr wrap="none" rtlCol="0">
            <a:noAutofit/>
          </a:bodyPr>
          <a:lstStyle/>
          <a:p>
            <a:r>
              <a:rPr lang="en-GB" sz="1467">
                <a:solidFill>
                  <a:schemeClr val="accent5">
                    <a:lumMod val="50000"/>
                  </a:schemeClr>
                </a:solidFill>
              </a:rPr>
              <a:t>About visual title, e.g. </a:t>
            </a:r>
            <a:r>
              <a:rPr lang="en-GB" sz="1467" b="1" i="1">
                <a:solidFill>
                  <a:schemeClr val="accent5">
                    <a:lumMod val="50000"/>
                  </a:schemeClr>
                </a:solidFill>
              </a:rPr>
              <a:t>Prevalence of Hypertension by Place, filtered for Frimley ICS </a:t>
            </a:r>
          </a:p>
          <a:p>
            <a:r>
              <a:rPr lang="en-GB" sz="1467" b="1" i="1">
                <a:solidFill>
                  <a:schemeClr val="accent5">
                    <a:lumMod val="50000"/>
                  </a:schemeClr>
                </a:solidFill>
              </a:rPr>
              <a:t>registered population</a:t>
            </a:r>
          </a:p>
          <a:p>
            <a:endParaRPr lang="en-GB" sz="1467">
              <a:solidFill>
                <a:schemeClr val="accent5">
                  <a:lumMod val="50000"/>
                </a:schemeClr>
              </a:solidFill>
            </a:endParaRPr>
          </a:p>
          <a:p>
            <a:endParaRPr lang="en-GB" sz="1467">
              <a:solidFill>
                <a:schemeClr val="accent5">
                  <a:lumMod val="50000"/>
                </a:schemeClr>
              </a:solidFill>
            </a:endParaRPr>
          </a:p>
          <a:p>
            <a:endParaRPr lang="en-GB" sz="1467">
              <a:solidFill>
                <a:schemeClr val="accent5">
                  <a:lumMod val="50000"/>
                </a:schemeClr>
              </a:solidFill>
            </a:endParaRPr>
          </a:p>
          <a:p>
            <a:r>
              <a:rPr lang="en-GB" sz="2400" b="1" i="0" u="none" strike="noStrike" kern="1200">
                <a:solidFill>
                  <a:srgbClr val="FFFFFF"/>
                </a:solidFill>
                <a:effectLst/>
                <a:latin typeface="Calibri" panose="020F0502020204030204" pitchFamily="34" charset="0"/>
              </a:rPr>
              <a:t>Tables format</a:t>
            </a:r>
            <a:endParaRPr lang="en-GB" sz="2400" b="0" i="0" u="none" strike="noStrike">
              <a:effectLst/>
              <a:latin typeface="Arial" panose="020B0604020202020204" pitchFamily="34" charset="0"/>
            </a:endParaRPr>
          </a:p>
          <a:p>
            <a:pPr marL="0" algn="l" rtl="0" eaLnBrk="1" fontAlgn="t" latinLnBrk="0" hangingPunct="1">
              <a:spcBef>
                <a:spcPts val="0"/>
              </a:spcBef>
              <a:spcAft>
                <a:spcPts val="0"/>
              </a:spcAft>
            </a:pPr>
            <a:r>
              <a:rPr lang="en-GB" sz="1467" b="1" i="0" u="none" strike="noStrike" kern="1200">
                <a:solidFill>
                  <a:srgbClr val="FFFFFF"/>
                </a:solidFill>
                <a:effectLst/>
                <a:latin typeface="Calibri" panose="020F0502020204030204" pitchFamily="34" charset="0"/>
              </a:rPr>
              <a:t>Tables format</a:t>
            </a:r>
            <a:endParaRPr lang="en-GB" sz="2133" b="0" i="0" u="none" strike="noStrike">
              <a:effectLst/>
              <a:latin typeface="Arial" panose="020B0604020202020204" pitchFamily="34" charset="0"/>
            </a:endParaRPr>
          </a:p>
          <a:p>
            <a:endParaRPr lang="en-GB" sz="1467">
              <a:solidFill>
                <a:schemeClr val="accent5">
                  <a:lumMod val="50000"/>
                </a:schemeClr>
              </a:solidFill>
            </a:endParaRPr>
          </a:p>
          <a:p>
            <a:endParaRPr lang="en-GB" sz="1467">
              <a:solidFill>
                <a:schemeClr val="accent5">
                  <a:lumMod val="50000"/>
                </a:schemeClr>
              </a:solidFill>
            </a:endParaRPr>
          </a:p>
          <a:p>
            <a:pPr fontAlgn="t" hangingPunct="1"/>
            <a:r>
              <a:rPr lang="en-GB" sz="1600" b="1" kern="1200">
                <a:solidFill>
                  <a:srgbClr val="FFFFFF"/>
                </a:solidFill>
                <a:latin typeface="Calibri" panose="020F0502020204030204" pitchFamily="34" charset="0"/>
              </a:rPr>
              <a:t>Tables format</a:t>
            </a:r>
            <a:endParaRPr lang="en-GB" sz="2200">
              <a:latin typeface="Arial" panose="020B0604020202020204" pitchFamily="34" charset="0"/>
            </a:endParaRPr>
          </a:p>
          <a:p>
            <a:endParaRPr lang="en-GB" sz="1467">
              <a:solidFill>
                <a:schemeClr val="accent5">
                  <a:lumMod val="50000"/>
                </a:schemeClr>
              </a:solidFill>
            </a:endParaRPr>
          </a:p>
          <a:p>
            <a:endParaRPr lang="en-GB" sz="1467">
              <a:solidFill>
                <a:schemeClr val="accent5">
                  <a:lumMod val="50000"/>
                </a:schemeClr>
              </a:solidFill>
            </a:endParaRPr>
          </a:p>
          <a:p>
            <a:endParaRPr lang="en-GB" sz="1467">
              <a:solidFill>
                <a:schemeClr val="accent5">
                  <a:lumMod val="50000"/>
                </a:schemeClr>
              </a:solidFill>
            </a:endParaRPr>
          </a:p>
        </p:txBody>
      </p:sp>
      <p:sp>
        <p:nvSpPr>
          <p:cNvPr id="10" name="TextBox 9">
            <a:extLst>
              <a:ext uri="{FF2B5EF4-FFF2-40B4-BE49-F238E27FC236}">
                <a16:creationId xmlns:a16="http://schemas.microsoft.com/office/drawing/2014/main" id="{F9281CCA-DA48-DC7C-2D5A-93D4A666A267}"/>
              </a:ext>
            </a:extLst>
          </p:cNvPr>
          <p:cNvSpPr txBox="1"/>
          <p:nvPr userDrawn="1"/>
        </p:nvSpPr>
        <p:spPr>
          <a:xfrm>
            <a:off x="8480995" y="1448626"/>
            <a:ext cx="3464759" cy="4657884"/>
          </a:xfrm>
          <a:prstGeom prst="rect">
            <a:avLst/>
          </a:prstGeom>
          <a:solidFill>
            <a:schemeClr val="accent4">
              <a:lumMod val="20000"/>
              <a:lumOff val="80000"/>
            </a:schemeClr>
          </a:solidFill>
          <a:ln w="9525" cap="flat" cmpd="sng" algn="ctr">
            <a:solidFill>
              <a:schemeClr val="accent5"/>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wrap="square" rtlCol="0">
            <a:noAutofit/>
          </a:bodyPr>
          <a:lstStyle/>
          <a:p>
            <a:endParaRPr lang="en-GB" sz="1600">
              <a:solidFill>
                <a:schemeClr val="tx1">
                  <a:lumMod val="85000"/>
                  <a:lumOff val="15000"/>
                </a:schemeClr>
              </a:solidFill>
            </a:endParaRPr>
          </a:p>
        </p:txBody>
      </p:sp>
      <p:sp>
        <p:nvSpPr>
          <p:cNvPr id="11" name="TextBox 10">
            <a:extLst>
              <a:ext uri="{FF2B5EF4-FFF2-40B4-BE49-F238E27FC236}">
                <a16:creationId xmlns:a16="http://schemas.microsoft.com/office/drawing/2014/main" id="{5733B57B-B1DB-5F2A-8E66-FC9423293D10}"/>
              </a:ext>
            </a:extLst>
          </p:cNvPr>
          <p:cNvSpPr txBox="1"/>
          <p:nvPr userDrawn="1"/>
        </p:nvSpPr>
        <p:spPr>
          <a:xfrm>
            <a:off x="8480995" y="1018830"/>
            <a:ext cx="3464759" cy="429796"/>
          </a:xfrm>
          <a:prstGeom prst="rect">
            <a:avLst/>
          </a:prstGeom>
          <a:solidFill>
            <a:srgbClr val="0096AA"/>
          </a:solidFill>
          <a:ln w="9525" cap="flat" cmpd="sng" algn="ctr">
            <a:solidFill>
              <a:schemeClr val="accent5"/>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wrap="square" rtlCol="0" anchor="ctr">
            <a:noAutofit/>
          </a:bodyPr>
          <a:lstStyle/>
          <a:p>
            <a:r>
              <a:rPr lang="en-GB" sz="1600" b="1">
                <a:solidFill>
                  <a:schemeClr val="bg1"/>
                </a:solidFill>
              </a:rPr>
              <a:t>Key insights</a:t>
            </a:r>
            <a:endParaRPr lang="en-GB" sz="1600">
              <a:solidFill>
                <a:schemeClr val="bg1"/>
              </a:solidFill>
            </a:endParaRPr>
          </a:p>
        </p:txBody>
      </p:sp>
      <p:graphicFrame>
        <p:nvGraphicFramePr>
          <p:cNvPr id="12" name="Table 4">
            <a:extLst>
              <a:ext uri="{FF2B5EF4-FFF2-40B4-BE49-F238E27FC236}">
                <a16:creationId xmlns:a16="http://schemas.microsoft.com/office/drawing/2014/main" id="{425394B5-EE9C-4CCF-53F2-BAC8B38A9590}"/>
              </a:ext>
            </a:extLst>
          </p:cNvPr>
          <p:cNvGraphicFramePr>
            <a:graphicFrameLocks noGrp="1"/>
          </p:cNvGraphicFramePr>
          <p:nvPr userDrawn="1">
            <p:extLst>
              <p:ext uri="{D42A27DB-BD31-4B8C-83A1-F6EECF244321}">
                <p14:modId xmlns:p14="http://schemas.microsoft.com/office/powerpoint/2010/main" val="3940534572"/>
              </p:ext>
            </p:extLst>
          </p:nvPr>
        </p:nvGraphicFramePr>
        <p:xfrm>
          <a:off x="613719" y="1761764"/>
          <a:ext cx="4876800" cy="1463040"/>
        </p:xfrm>
        <a:graphic>
          <a:graphicData uri="http://schemas.openxmlformats.org/drawingml/2006/table">
            <a:tbl>
              <a:tblPr firstRow="1" bandRow="1"/>
              <a:tblGrid>
                <a:gridCol w="1625600">
                  <a:extLst>
                    <a:ext uri="{9D8B030D-6E8A-4147-A177-3AD203B41FA5}">
                      <a16:colId xmlns:a16="http://schemas.microsoft.com/office/drawing/2014/main" val="836829916"/>
                    </a:ext>
                  </a:extLst>
                </a:gridCol>
                <a:gridCol w="1625600">
                  <a:extLst>
                    <a:ext uri="{9D8B030D-6E8A-4147-A177-3AD203B41FA5}">
                      <a16:colId xmlns:a16="http://schemas.microsoft.com/office/drawing/2014/main" val="1918098051"/>
                    </a:ext>
                  </a:extLst>
                </a:gridCol>
                <a:gridCol w="1625600">
                  <a:extLst>
                    <a:ext uri="{9D8B030D-6E8A-4147-A177-3AD203B41FA5}">
                      <a16:colId xmlns:a16="http://schemas.microsoft.com/office/drawing/2014/main" val="3814522543"/>
                    </a:ext>
                  </a:extLst>
                </a:gridCol>
              </a:tblGrid>
              <a:tr h="365760">
                <a:tc>
                  <a:txBody>
                    <a:bodyPr/>
                    <a:lstStyle>
                      <a:lvl1pPr marL="0" marR="0" indent="0" algn="r" defTabSz="342900" rtl="0" eaLnBrk="1" latinLnBrk="0" hangingPunct="1">
                        <a:lnSpc>
                          <a:spcPct val="100000"/>
                        </a:lnSpc>
                        <a:spcBef>
                          <a:spcPts val="0"/>
                        </a:spcBef>
                        <a:spcAft>
                          <a:spcPts val="0"/>
                        </a:spcAft>
                        <a:buClrTx/>
                        <a:buSzTx/>
                        <a:buFontTx/>
                        <a:buNone/>
                        <a:tabLst/>
                        <a:defRPr sz="900" b="1" i="0" u="none" strike="noStrike" cap="none" spc="0" baseline="0">
                          <a:ln>
                            <a:noFill/>
                          </a:ln>
                          <a:solidFill>
                            <a:schemeClr val="lt1"/>
                          </a:solidFill>
                          <a:uFillTx/>
                          <a:latin typeface="Calibri"/>
                          <a:sym typeface="Arial"/>
                        </a:defRPr>
                      </a:lvl1pPr>
                      <a:lvl2pPr marL="0" marR="0" indent="171450" algn="r" defTabSz="342900" rtl="0" eaLnBrk="1" latinLnBrk="0" hangingPunct="1">
                        <a:lnSpc>
                          <a:spcPct val="100000"/>
                        </a:lnSpc>
                        <a:spcBef>
                          <a:spcPts val="0"/>
                        </a:spcBef>
                        <a:spcAft>
                          <a:spcPts val="0"/>
                        </a:spcAft>
                        <a:buClrTx/>
                        <a:buSzTx/>
                        <a:buFontTx/>
                        <a:buNone/>
                        <a:tabLst/>
                        <a:defRPr sz="900" b="1" i="0" u="none" strike="noStrike" cap="none" spc="0" baseline="0">
                          <a:ln>
                            <a:noFill/>
                          </a:ln>
                          <a:solidFill>
                            <a:schemeClr val="lt1"/>
                          </a:solidFill>
                          <a:uFillTx/>
                          <a:latin typeface="Calibri"/>
                          <a:sym typeface="Arial"/>
                        </a:defRPr>
                      </a:lvl2pPr>
                      <a:lvl3pPr marL="0" marR="0" indent="342900" algn="r" defTabSz="342900" rtl="0" eaLnBrk="1" latinLnBrk="0" hangingPunct="1">
                        <a:lnSpc>
                          <a:spcPct val="100000"/>
                        </a:lnSpc>
                        <a:spcBef>
                          <a:spcPts val="0"/>
                        </a:spcBef>
                        <a:spcAft>
                          <a:spcPts val="0"/>
                        </a:spcAft>
                        <a:buClrTx/>
                        <a:buSzTx/>
                        <a:buFontTx/>
                        <a:buNone/>
                        <a:tabLst/>
                        <a:defRPr sz="900" b="1" i="0" u="none" strike="noStrike" cap="none" spc="0" baseline="0">
                          <a:ln>
                            <a:noFill/>
                          </a:ln>
                          <a:solidFill>
                            <a:schemeClr val="lt1"/>
                          </a:solidFill>
                          <a:uFillTx/>
                          <a:latin typeface="Calibri"/>
                          <a:sym typeface="Arial"/>
                        </a:defRPr>
                      </a:lvl3pPr>
                      <a:lvl4pPr marL="0" marR="0" indent="514350" algn="r" defTabSz="342900" rtl="0" eaLnBrk="1" latinLnBrk="0" hangingPunct="1">
                        <a:lnSpc>
                          <a:spcPct val="100000"/>
                        </a:lnSpc>
                        <a:spcBef>
                          <a:spcPts val="0"/>
                        </a:spcBef>
                        <a:spcAft>
                          <a:spcPts val="0"/>
                        </a:spcAft>
                        <a:buClrTx/>
                        <a:buSzTx/>
                        <a:buFontTx/>
                        <a:buNone/>
                        <a:tabLst/>
                        <a:defRPr sz="900" b="1" i="0" u="none" strike="noStrike" cap="none" spc="0" baseline="0">
                          <a:ln>
                            <a:noFill/>
                          </a:ln>
                          <a:solidFill>
                            <a:schemeClr val="lt1"/>
                          </a:solidFill>
                          <a:uFillTx/>
                          <a:latin typeface="Calibri"/>
                          <a:sym typeface="Arial"/>
                        </a:defRPr>
                      </a:lvl4pPr>
                      <a:lvl5pPr marL="0" marR="0" indent="685800" algn="r" defTabSz="342900" rtl="0" eaLnBrk="1" latinLnBrk="0" hangingPunct="1">
                        <a:lnSpc>
                          <a:spcPct val="100000"/>
                        </a:lnSpc>
                        <a:spcBef>
                          <a:spcPts val="0"/>
                        </a:spcBef>
                        <a:spcAft>
                          <a:spcPts val="0"/>
                        </a:spcAft>
                        <a:buClrTx/>
                        <a:buSzTx/>
                        <a:buFontTx/>
                        <a:buNone/>
                        <a:tabLst/>
                        <a:defRPr sz="900" b="1" i="0" u="none" strike="noStrike" cap="none" spc="0" baseline="0">
                          <a:ln>
                            <a:noFill/>
                          </a:ln>
                          <a:solidFill>
                            <a:schemeClr val="lt1"/>
                          </a:solidFill>
                          <a:uFillTx/>
                          <a:latin typeface="Calibri"/>
                          <a:sym typeface="Arial"/>
                        </a:defRPr>
                      </a:lvl5pPr>
                      <a:lvl6pPr marL="0" marR="0" indent="857250" algn="r" defTabSz="342900" rtl="0" eaLnBrk="1" latinLnBrk="0" hangingPunct="1">
                        <a:lnSpc>
                          <a:spcPct val="100000"/>
                        </a:lnSpc>
                        <a:spcBef>
                          <a:spcPts val="0"/>
                        </a:spcBef>
                        <a:spcAft>
                          <a:spcPts val="0"/>
                        </a:spcAft>
                        <a:buClrTx/>
                        <a:buSzTx/>
                        <a:buFontTx/>
                        <a:buNone/>
                        <a:tabLst/>
                        <a:defRPr sz="900" b="1" i="0" u="none" strike="noStrike" cap="none" spc="0" baseline="0">
                          <a:ln>
                            <a:noFill/>
                          </a:ln>
                          <a:solidFill>
                            <a:schemeClr val="lt1"/>
                          </a:solidFill>
                          <a:uFillTx/>
                          <a:latin typeface="Calibri"/>
                          <a:sym typeface="Arial"/>
                        </a:defRPr>
                      </a:lvl6pPr>
                      <a:lvl7pPr marL="0" marR="0" indent="1028700" algn="r" defTabSz="342900" rtl="0" eaLnBrk="1" latinLnBrk="0" hangingPunct="1">
                        <a:lnSpc>
                          <a:spcPct val="100000"/>
                        </a:lnSpc>
                        <a:spcBef>
                          <a:spcPts val="0"/>
                        </a:spcBef>
                        <a:spcAft>
                          <a:spcPts val="0"/>
                        </a:spcAft>
                        <a:buClrTx/>
                        <a:buSzTx/>
                        <a:buFontTx/>
                        <a:buNone/>
                        <a:tabLst/>
                        <a:defRPr sz="900" b="1" i="0" u="none" strike="noStrike" cap="none" spc="0" baseline="0">
                          <a:ln>
                            <a:noFill/>
                          </a:ln>
                          <a:solidFill>
                            <a:schemeClr val="lt1"/>
                          </a:solidFill>
                          <a:uFillTx/>
                          <a:latin typeface="Calibri"/>
                          <a:sym typeface="Arial"/>
                        </a:defRPr>
                      </a:lvl7pPr>
                      <a:lvl8pPr marL="0" marR="0" indent="1200150" algn="r" defTabSz="342900" rtl="0" eaLnBrk="1" latinLnBrk="0" hangingPunct="1">
                        <a:lnSpc>
                          <a:spcPct val="100000"/>
                        </a:lnSpc>
                        <a:spcBef>
                          <a:spcPts val="0"/>
                        </a:spcBef>
                        <a:spcAft>
                          <a:spcPts val="0"/>
                        </a:spcAft>
                        <a:buClrTx/>
                        <a:buSzTx/>
                        <a:buFontTx/>
                        <a:buNone/>
                        <a:tabLst/>
                        <a:defRPr sz="900" b="1" i="0" u="none" strike="noStrike" cap="none" spc="0" baseline="0">
                          <a:ln>
                            <a:noFill/>
                          </a:ln>
                          <a:solidFill>
                            <a:schemeClr val="lt1"/>
                          </a:solidFill>
                          <a:uFillTx/>
                          <a:latin typeface="Calibri"/>
                          <a:sym typeface="Arial"/>
                        </a:defRPr>
                      </a:lvl8pPr>
                      <a:lvl9pPr marL="0" marR="0" indent="1371600" algn="r" defTabSz="342900" rtl="0" eaLnBrk="1" latinLnBrk="0" hangingPunct="1">
                        <a:lnSpc>
                          <a:spcPct val="100000"/>
                        </a:lnSpc>
                        <a:spcBef>
                          <a:spcPts val="0"/>
                        </a:spcBef>
                        <a:spcAft>
                          <a:spcPts val="0"/>
                        </a:spcAft>
                        <a:buClrTx/>
                        <a:buSzTx/>
                        <a:buFontTx/>
                        <a:buNone/>
                        <a:tabLst/>
                        <a:defRPr sz="900" b="1" i="0" u="none" strike="noStrike" cap="none" spc="0" baseline="0">
                          <a:ln>
                            <a:noFill/>
                          </a:ln>
                          <a:solidFill>
                            <a:schemeClr val="lt1"/>
                          </a:solidFill>
                          <a:uFillTx/>
                          <a:latin typeface="Calibri"/>
                          <a:sym typeface="Arial"/>
                        </a:defRPr>
                      </a:lvl9pPr>
                    </a:lstStyle>
                    <a:p>
                      <a:r>
                        <a:rPr lang="en-GB" sz="1600"/>
                        <a:t>Tables format</a:t>
                      </a:r>
                    </a:p>
                  </a:txBody>
                  <a:tcPr marL="121920" marR="121920" marT="48000" marB="6096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BACC6"/>
                    </a:solidFill>
                  </a:tcPr>
                </a:tc>
                <a:tc>
                  <a:txBody>
                    <a:bodyPr/>
                    <a:lstStyle>
                      <a:lvl1pPr marL="0" marR="0" indent="0" algn="r" defTabSz="342900" rtl="0" eaLnBrk="1" latinLnBrk="0" hangingPunct="1">
                        <a:lnSpc>
                          <a:spcPct val="100000"/>
                        </a:lnSpc>
                        <a:spcBef>
                          <a:spcPts val="0"/>
                        </a:spcBef>
                        <a:spcAft>
                          <a:spcPts val="0"/>
                        </a:spcAft>
                        <a:buClrTx/>
                        <a:buSzTx/>
                        <a:buFontTx/>
                        <a:buNone/>
                        <a:tabLst/>
                        <a:defRPr sz="900" b="1" i="0" u="none" strike="noStrike" cap="none" spc="0" baseline="0">
                          <a:ln>
                            <a:noFill/>
                          </a:ln>
                          <a:solidFill>
                            <a:schemeClr val="lt1"/>
                          </a:solidFill>
                          <a:uFillTx/>
                          <a:latin typeface="Calibri"/>
                          <a:sym typeface="Arial"/>
                        </a:defRPr>
                      </a:lvl1pPr>
                      <a:lvl2pPr marL="0" marR="0" indent="171450" algn="r" defTabSz="342900" rtl="0" eaLnBrk="1" latinLnBrk="0" hangingPunct="1">
                        <a:lnSpc>
                          <a:spcPct val="100000"/>
                        </a:lnSpc>
                        <a:spcBef>
                          <a:spcPts val="0"/>
                        </a:spcBef>
                        <a:spcAft>
                          <a:spcPts val="0"/>
                        </a:spcAft>
                        <a:buClrTx/>
                        <a:buSzTx/>
                        <a:buFontTx/>
                        <a:buNone/>
                        <a:tabLst/>
                        <a:defRPr sz="900" b="1" i="0" u="none" strike="noStrike" cap="none" spc="0" baseline="0">
                          <a:ln>
                            <a:noFill/>
                          </a:ln>
                          <a:solidFill>
                            <a:schemeClr val="lt1"/>
                          </a:solidFill>
                          <a:uFillTx/>
                          <a:latin typeface="Calibri"/>
                          <a:sym typeface="Arial"/>
                        </a:defRPr>
                      </a:lvl2pPr>
                      <a:lvl3pPr marL="0" marR="0" indent="342900" algn="r" defTabSz="342900" rtl="0" eaLnBrk="1" latinLnBrk="0" hangingPunct="1">
                        <a:lnSpc>
                          <a:spcPct val="100000"/>
                        </a:lnSpc>
                        <a:spcBef>
                          <a:spcPts val="0"/>
                        </a:spcBef>
                        <a:spcAft>
                          <a:spcPts val="0"/>
                        </a:spcAft>
                        <a:buClrTx/>
                        <a:buSzTx/>
                        <a:buFontTx/>
                        <a:buNone/>
                        <a:tabLst/>
                        <a:defRPr sz="900" b="1" i="0" u="none" strike="noStrike" cap="none" spc="0" baseline="0">
                          <a:ln>
                            <a:noFill/>
                          </a:ln>
                          <a:solidFill>
                            <a:schemeClr val="lt1"/>
                          </a:solidFill>
                          <a:uFillTx/>
                          <a:latin typeface="Calibri"/>
                          <a:sym typeface="Arial"/>
                        </a:defRPr>
                      </a:lvl3pPr>
                      <a:lvl4pPr marL="0" marR="0" indent="514350" algn="r" defTabSz="342900" rtl="0" eaLnBrk="1" latinLnBrk="0" hangingPunct="1">
                        <a:lnSpc>
                          <a:spcPct val="100000"/>
                        </a:lnSpc>
                        <a:spcBef>
                          <a:spcPts val="0"/>
                        </a:spcBef>
                        <a:spcAft>
                          <a:spcPts val="0"/>
                        </a:spcAft>
                        <a:buClrTx/>
                        <a:buSzTx/>
                        <a:buFontTx/>
                        <a:buNone/>
                        <a:tabLst/>
                        <a:defRPr sz="900" b="1" i="0" u="none" strike="noStrike" cap="none" spc="0" baseline="0">
                          <a:ln>
                            <a:noFill/>
                          </a:ln>
                          <a:solidFill>
                            <a:schemeClr val="lt1"/>
                          </a:solidFill>
                          <a:uFillTx/>
                          <a:latin typeface="Calibri"/>
                          <a:sym typeface="Arial"/>
                        </a:defRPr>
                      </a:lvl4pPr>
                      <a:lvl5pPr marL="0" marR="0" indent="685800" algn="r" defTabSz="342900" rtl="0" eaLnBrk="1" latinLnBrk="0" hangingPunct="1">
                        <a:lnSpc>
                          <a:spcPct val="100000"/>
                        </a:lnSpc>
                        <a:spcBef>
                          <a:spcPts val="0"/>
                        </a:spcBef>
                        <a:spcAft>
                          <a:spcPts val="0"/>
                        </a:spcAft>
                        <a:buClrTx/>
                        <a:buSzTx/>
                        <a:buFontTx/>
                        <a:buNone/>
                        <a:tabLst/>
                        <a:defRPr sz="900" b="1" i="0" u="none" strike="noStrike" cap="none" spc="0" baseline="0">
                          <a:ln>
                            <a:noFill/>
                          </a:ln>
                          <a:solidFill>
                            <a:schemeClr val="lt1"/>
                          </a:solidFill>
                          <a:uFillTx/>
                          <a:latin typeface="Calibri"/>
                          <a:sym typeface="Arial"/>
                        </a:defRPr>
                      </a:lvl5pPr>
                      <a:lvl6pPr marL="0" marR="0" indent="857250" algn="r" defTabSz="342900" rtl="0" eaLnBrk="1" latinLnBrk="0" hangingPunct="1">
                        <a:lnSpc>
                          <a:spcPct val="100000"/>
                        </a:lnSpc>
                        <a:spcBef>
                          <a:spcPts val="0"/>
                        </a:spcBef>
                        <a:spcAft>
                          <a:spcPts val="0"/>
                        </a:spcAft>
                        <a:buClrTx/>
                        <a:buSzTx/>
                        <a:buFontTx/>
                        <a:buNone/>
                        <a:tabLst/>
                        <a:defRPr sz="900" b="1" i="0" u="none" strike="noStrike" cap="none" spc="0" baseline="0">
                          <a:ln>
                            <a:noFill/>
                          </a:ln>
                          <a:solidFill>
                            <a:schemeClr val="lt1"/>
                          </a:solidFill>
                          <a:uFillTx/>
                          <a:latin typeface="Calibri"/>
                          <a:sym typeface="Arial"/>
                        </a:defRPr>
                      </a:lvl6pPr>
                      <a:lvl7pPr marL="0" marR="0" indent="1028700" algn="r" defTabSz="342900" rtl="0" eaLnBrk="1" latinLnBrk="0" hangingPunct="1">
                        <a:lnSpc>
                          <a:spcPct val="100000"/>
                        </a:lnSpc>
                        <a:spcBef>
                          <a:spcPts val="0"/>
                        </a:spcBef>
                        <a:spcAft>
                          <a:spcPts val="0"/>
                        </a:spcAft>
                        <a:buClrTx/>
                        <a:buSzTx/>
                        <a:buFontTx/>
                        <a:buNone/>
                        <a:tabLst/>
                        <a:defRPr sz="900" b="1" i="0" u="none" strike="noStrike" cap="none" spc="0" baseline="0">
                          <a:ln>
                            <a:noFill/>
                          </a:ln>
                          <a:solidFill>
                            <a:schemeClr val="lt1"/>
                          </a:solidFill>
                          <a:uFillTx/>
                          <a:latin typeface="Calibri"/>
                          <a:sym typeface="Arial"/>
                        </a:defRPr>
                      </a:lvl7pPr>
                      <a:lvl8pPr marL="0" marR="0" indent="1200150" algn="r" defTabSz="342900" rtl="0" eaLnBrk="1" latinLnBrk="0" hangingPunct="1">
                        <a:lnSpc>
                          <a:spcPct val="100000"/>
                        </a:lnSpc>
                        <a:spcBef>
                          <a:spcPts val="0"/>
                        </a:spcBef>
                        <a:spcAft>
                          <a:spcPts val="0"/>
                        </a:spcAft>
                        <a:buClrTx/>
                        <a:buSzTx/>
                        <a:buFontTx/>
                        <a:buNone/>
                        <a:tabLst/>
                        <a:defRPr sz="900" b="1" i="0" u="none" strike="noStrike" cap="none" spc="0" baseline="0">
                          <a:ln>
                            <a:noFill/>
                          </a:ln>
                          <a:solidFill>
                            <a:schemeClr val="lt1"/>
                          </a:solidFill>
                          <a:uFillTx/>
                          <a:latin typeface="Calibri"/>
                          <a:sym typeface="Arial"/>
                        </a:defRPr>
                      </a:lvl8pPr>
                      <a:lvl9pPr marL="0" marR="0" indent="1371600" algn="r" defTabSz="342900" rtl="0" eaLnBrk="1" latinLnBrk="0" hangingPunct="1">
                        <a:lnSpc>
                          <a:spcPct val="100000"/>
                        </a:lnSpc>
                        <a:spcBef>
                          <a:spcPts val="0"/>
                        </a:spcBef>
                        <a:spcAft>
                          <a:spcPts val="0"/>
                        </a:spcAft>
                        <a:buClrTx/>
                        <a:buSzTx/>
                        <a:buFontTx/>
                        <a:buNone/>
                        <a:tabLst/>
                        <a:defRPr sz="900" b="1" i="0" u="none" strike="noStrike" cap="none" spc="0" baseline="0">
                          <a:ln>
                            <a:noFill/>
                          </a:ln>
                          <a:solidFill>
                            <a:schemeClr val="lt1"/>
                          </a:solidFill>
                          <a:uFillTx/>
                          <a:latin typeface="Calibri"/>
                          <a:sym typeface="Arial"/>
                        </a:defRPr>
                      </a:lvl9pPr>
                    </a:lstStyle>
                    <a:p>
                      <a:endParaRPr lang="en-GB" sz="1600"/>
                    </a:p>
                  </a:txBody>
                  <a:tcPr marL="121920" marR="121920" marT="60960" marB="6096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BACC6"/>
                    </a:solidFill>
                  </a:tcPr>
                </a:tc>
                <a:tc>
                  <a:txBody>
                    <a:bodyPr/>
                    <a:lstStyle>
                      <a:lvl1pPr marL="0" marR="0" indent="0" algn="r" defTabSz="342900" rtl="0" eaLnBrk="1" latinLnBrk="0" hangingPunct="1">
                        <a:lnSpc>
                          <a:spcPct val="100000"/>
                        </a:lnSpc>
                        <a:spcBef>
                          <a:spcPts val="0"/>
                        </a:spcBef>
                        <a:spcAft>
                          <a:spcPts val="0"/>
                        </a:spcAft>
                        <a:buClrTx/>
                        <a:buSzTx/>
                        <a:buFontTx/>
                        <a:buNone/>
                        <a:tabLst/>
                        <a:defRPr sz="900" b="1" i="0" u="none" strike="noStrike" cap="none" spc="0" baseline="0">
                          <a:ln>
                            <a:noFill/>
                          </a:ln>
                          <a:solidFill>
                            <a:schemeClr val="lt1"/>
                          </a:solidFill>
                          <a:uFillTx/>
                          <a:latin typeface="Calibri"/>
                          <a:sym typeface="Arial"/>
                        </a:defRPr>
                      </a:lvl1pPr>
                      <a:lvl2pPr marL="0" marR="0" indent="171450" algn="r" defTabSz="342900" rtl="0" eaLnBrk="1" latinLnBrk="0" hangingPunct="1">
                        <a:lnSpc>
                          <a:spcPct val="100000"/>
                        </a:lnSpc>
                        <a:spcBef>
                          <a:spcPts val="0"/>
                        </a:spcBef>
                        <a:spcAft>
                          <a:spcPts val="0"/>
                        </a:spcAft>
                        <a:buClrTx/>
                        <a:buSzTx/>
                        <a:buFontTx/>
                        <a:buNone/>
                        <a:tabLst/>
                        <a:defRPr sz="900" b="1" i="0" u="none" strike="noStrike" cap="none" spc="0" baseline="0">
                          <a:ln>
                            <a:noFill/>
                          </a:ln>
                          <a:solidFill>
                            <a:schemeClr val="lt1"/>
                          </a:solidFill>
                          <a:uFillTx/>
                          <a:latin typeface="Calibri"/>
                          <a:sym typeface="Arial"/>
                        </a:defRPr>
                      </a:lvl2pPr>
                      <a:lvl3pPr marL="0" marR="0" indent="342900" algn="r" defTabSz="342900" rtl="0" eaLnBrk="1" latinLnBrk="0" hangingPunct="1">
                        <a:lnSpc>
                          <a:spcPct val="100000"/>
                        </a:lnSpc>
                        <a:spcBef>
                          <a:spcPts val="0"/>
                        </a:spcBef>
                        <a:spcAft>
                          <a:spcPts val="0"/>
                        </a:spcAft>
                        <a:buClrTx/>
                        <a:buSzTx/>
                        <a:buFontTx/>
                        <a:buNone/>
                        <a:tabLst/>
                        <a:defRPr sz="900" b="1" i="0" u="none" strike="noStrike" cap="none" spc="0" baseline="0">
                          <a:ln>
                            <a:noFill/>
                          </a:ln>
                          <a:solidFill>
                            <a:schemeClr val="lt1"/>
                          </a:solidFill>
                          <a:uFillTx/>
                          <a:latin typeface="Calibri"/>
                          <a:sym typeface="Arial"/>
                        </a:defRPr>
                      </a:lvl3pPr>
                      <a:lvl4pPr marL="0" marR="0" indent="514350" algn="r" defTabSz="342900" rtl="0" eaLnBrk="1" latinLnBrk="0" hangingPunct="1">
                        <a:lnSpc>
                          <a:spcPct val="100000"/>
                        </a:lnSpc>
                        <a:spcBef>
                          <a:spcPts val="0"/>
                        </a:spcBef>
                        <a:spcAft>
                          <a:spcPts val="0"/>
                        </a:spcAft>
                        <a:buClrTx/>
                        <a:buSzTx/>
                        <a:buFontTx/>
                        <a:buNone/>
                        <a:tabLst/>
                        <a:defRPr sz="900" b="1" i="0" u="none" strike="noStrike" cap="none" spc="0" baseline="0">
                          <a:ln>
                            <a:noFill/>
                          </a:ln>
                          <a:solidFill>
                            <a:schemeClr val="lt1"/>
                          </a:solidFill>
                          <a:uFillTx/>
                          <a:latin typeface="Calibri"/>
                          <a:sym typeface="Arial"/>
                        </a:defRPr>
                      </a:lvl4pPr>
                      <a:lvl5pPr marL="0" marR="0" indent="685800" algn="r" defTabSz="342900" rtl="0" eaLnBrk="1" latinLnBrk="0" hangingPunct="1">
                        <a:lnSpc>
                          <a:spcPct val="100000"/>
                        </a:lnSpc>
                        <a:spcBef>
                          <a:spcPts val="0"/>
                        </a:spcBef>
                        <a:spcAft>
                          <a:spcPts val="0"/>
                        </a:spcAft>
                        <a:buClrTx/>
                        <a:buSzTx/>
                        <a:buFontTx/>
                        <a:buNone/>
                        <a:tabLst/>
                        <a:defRPr sz="900" b="1" i="0" u="none" strike="noStrike" cap="none" spc="0" baseline="0">
                          <a:ln>
                            <a:noFill/>
                          </a:ln>
                          <a:solidFill>
                            <a:schemeClr val="lt1"/>
                          </a:solidFill>
                          <a:uFillTx/>
                          <a:latin typeface="Calibri"/>
                          <a:sym typeface="Arial"/>
                        </a:defRPr>
                      </a:lvl5pPr>
                      <a:lvl6pPr marL="0" marR="0" indent="857250" algn="r" defTabSz="342900" rtl="0" eaLnBrk="1" latinLnBrk="0" hangingPunct="1">
                        <a:lnSpc>
                          <a:spcPct val="100000"/>
                        </a:lnSpc>
                        <a:spcBef>
                          <a:spcPts val="0"/>
                        </a:spcBef>
                        <a:spcAft>
                          <a:spcPts val="0"/>
                        </a:spcAft>
                        <a:buClrTx/>
                        <a:buSzTx/>
                        <a:buFontTx/>
                        <a:buNone/>
                        <a:tabLst/>
                        <a:defRPr sz="900" b="1" i="0" u="none" strike="noStrike" cap="none" spc="0" baseline="0">
                          <a:ln>
                            <a:noFill/>
                          </a:ln>
                          <a:solidFill>
                            <a:schemeClr val="lt1"/>
                          </a:solidFill>
                          <a:uFillTx/>
                          <a:latin typeface="Calibri"/>
                          <a:sym typeface="Arial"/>
                        </a:defRPr>
                      </a:lvl6pPr>
                      <a:lvl7pPr marL="0" marR="0" indent="1028700" algn="r" defTabSz="342900" rtl="0" eaLnBrk="1" latinLnBrk="0" hangingPunct="1">
                        <a:lnSpc>
                          <a:spcPct val="100000"/>
                        </a:lnSpc>
                        <a:spcBef>
                          <a:spcPts val="0"/>
                        </a:spcBef>
                        <a:spcAft>
                          <a:spcPts val="0"/>
                        </a:spcAft>
                        <a:buClrTx/>
                        <a:buSzTx/>
                        <a:buFontTx/>
                        <a:buNone/>
                        <a:tabLst/>
                        <a:defRPr sz="900" b="1" i="0" u="none" strike="noStrike" cap="none" spc="0" baseline="0">
                          <a:ln>
                            <a:noFill/>
                          </a:ln>
                          <a:solidFill>
                            <a:schemeClr val="lt1"/>
                          </a:solidFill>
                          <a:uFillTx/>
                          <a:latin typeface="Calibri"/>
                          <a:sym typeface="Arial"/>
                        </a:defRPr>
                      </a:lvl7pPr>
                      <a:lvl8pPr marL="0" marR="0" indent="1200150" algn="r" defTabSz="342900" rtl="0" eaLnBrk="1" latinLnBrk="0" hangingPunct="1">
                        <a:lnSpc>
                          <a:spcPct val="100000"/>
                        </a:lnSpc>
                        <a:spcBef>
                          <a:spcPts val="0"/>
                        </a:spcBef>
                        <a:spcAft>
                          <a:spcPts val="0"/>
                        </a:spcAft>
                        <a:buClrTx/>
                        <a:buSzTx/>
                        <a:buFontTx/>
                        <a:buNone/>
                        <a:tabLst/>
                        <a:defRPr sz="900" b="1" i="0" u="none" strike="noStrike" cap="none" spc="0" baseline="0">
                          <a:ln>
                            <a:noFill/>
                          </a:ln>
                          <a:solidFill>
                            <a:schemeClr val="lt1"/>
                          </a:solidFill>
                          <a:uFillTx/>
                          <a:latin typeface="Calibri"/>
                          <a:sym typeface="Arial"/>
                        </a:defRPr>
                      </a:lvl8pPr>
                      <a:lvl9pPr marL="0" marR="0" indent="1371600" algn="r" defTabSz="342900" rtl="0" eaLnBrk="1" latinLnBrk="0" hangingPunct="1">
                        <a:lnSpc>
                          <a:spcPct val="100000"/>
                        </a:lnSpc>
                        <a:spcBef>
                          <a:spcPts val="0"/>
                        </a:spcBef>
                        <a:spcAft>
                          <a:spcPts val="0"/>
                        </a:spcAft>
                        <a:buClrTx/>
                        <a:buSzTx/>
                        <a:buFontTx/>
                        <a:buNone/>
                        <a:tabLst/>
                        <a:defRPr sz="900" b="1" i="0" u="none" strike="noStrike" cap="none" spc="0" baseline="0">
                          <a:ln>
                            <a:noFill/>
                          </a:ln>
                          <a:solidFill>
                            <a:schemeClr val="lt1"/>
                          </a:solidFill>
                          <a:uFillTx/>
                          <a:latin typeface="Calibri"/>
                          <a:sym typeface="Arial"/>
                        </a:defRPr>
                      </a:lvl9pPr>
                    </a:lstStyle>
                    <a:p>
                      <a:endParaRPr lang="en-GB" sz="1600"/>
                    </a:p>
                  </a:txBody>
                  <a:tcPr marL="121920" marR="121920" marT="60960" marB="6096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BACC6"/>
                    </a:solidFill>
                  </a:tcPr>
                </a:tc>
                <a:extLst>
                  <a:ext uri="{0D108BD9-81ED-4DB2-BD59-A6C34878D82A}">
                    <a16:rowId xmlns:a16="http://schemas.microsoft.com/office/drawing/2014/main" val="1683061505"/>
                  </a:ext>
                </a:extLst>
              </a:tr>
              <a:tr h="365760">
                <a:tc>
                  <a:txBody>
                    <a:bodyPr/>
                    <a:lstStyle>
                      <a:lvl1pPr marL="0" marR="0" indent="0" algn="r" defTabSz="342900" rtl="0" eaLnBrk="1" latinLnBrk="0" hangingPunct="1">
                        <a:lnSpc>
                          <a:spcPct val="100000"/>
                        </a:lnSpc>
                        <a:spcBef>
                          <a:spcPts val="0"/>
                        </a:spcBef>
                        <a:spcAft>
                          <a:spcPts val="0"/>
                        </a:spcAft>
                        <a:buClrTx/>
                        <a:buSzTx/>
                        <a:buFontTx/>
                        <a:buNone/>
                        <a:tabLst/>
                        <a:defRPr sz="900" b="0" i="0" u="none" strike="noStrike" cap="none" spc="0" baseline="0">
                          <a:ln>
                            <a:noFill/>
                          </a:ln>
                          <a:solidFill>
                            <a:schemeClr val="dk1"/>
                          </a:solidFill>
                          <a:uFillTx/>
                          <a:latin typeface="Calibri"/>
                          <a:sym typeface="Arial"/>
                        </a:defRPr>
                      </a:lvl1pPr>
                      <a:lvl2pPr marL="0" marR="0" indent="171450" algn="r" defTabSz="342900" rtl="0" eaLnBrk="1" latinLnBrk="0" hangingPunct="1">
                        <a:lnSpc>
                          <a:spcPct val="100000"/>
                        </a:lnSpc>
                        <a:spcBef>
                          <a:spcPts val="0"/>
                        </a:spcBef>
                        <a:spcAft>
                          <a:spcPts val="0"/>
                        </a:spcAft>
                        <a:buClrTx/>
                        <a:buSzTx/>
                        <a:buFontTx/>
                        <a:buNone/>
                        <a:tabLst/>
                        <a:defRPr sz="900" b="0" i="0" u="none" strike="noStrike" cap="none" spc="0" baseline="0">
                          <a:ln>
                            <a:noFill/>
                          </a:ln>
                          <a:solidFill>
                            <a:schemeClr val="dk1"/>
                          </a:solidFill>
                          <a:uFillTx/>
                          <a:latin typeface="Calibri"/>
                          <a:sym typeface="Arial"/>
                        </a:defRPr>
                      </a:lvl2pPr>
                      <a:lvl3pPr marL="0" marR="0" indent="342900" algn="r" defTabSz="342900" rtl="0" eaLnBrk="1" latinLnBrk="0" hangingPunct="1">
                        <a:lnSpc>
                          <a:spcPct val="100000"/>
                        </a:lnSpc>
                        <a:spcBef>
                          <a:spcPts val="0"/>
                        </a:spcBef>
                        <a:spcAft>
                          <a:spcPts val="0"/>
                        </a:spcAft>
                        <a:buClrTx/>
                        <a:buSzTx/>
                        <a:buFontTx/>
                        <a:buNone/>
                        <a:tabLst/>
                        <a:defRPr sz="900" b="0" i="0" u="none" strike="noStrike" cap="none" spc="0" baseline="0">
                          <a:ln>
                            <a:noFill/>
                          </a:ln>
                          <a:solidFill>
                            <a:schemeClr val="dk1"/>
                          </a:solidFill>
                          <a:uFillTx/>
                          <a:latin typeface="Calibri"/>
                          <a:sym typeface="Arial"/>
                        </a:defRPr>
                      </a:lvl3pPr>
                      <a:lvl4pPr marL="0" marR="0" indent="514350" algn="r" defTabSz="342900" rtl="0" eaLnBrk="1" latinLnBrk="0" hangingPunct="1">
                        <a:lnSpc>
                          <a:spcPct val="100000"/>
                        </a:lnSpc>
                        <a:spcBef>
                          <a:spcPts val="0"/>
                        </a:spcBef>
                        <a:spcAft>
                          <a:spcPts val="0"/>
                        </a:spcAft>
                        <a:buClrTx/>
                        <a:buSzTx/>
                        <a:buFontTx/>
                        <a:buNone/>
                        <a:tabLst/>
                        <a:defRPr sz="900" b="0" i="0" u="none" strike="noStrike" cap="none" spc="0" baseline="0">
                          <a:ln>
                            <a:noFill/>
                          </a:ln>
                          <a:solidFill>
                            <a:schemeClr val="dk1"/>
                          </a:solidFill>
                          <a:uFillTx/>
                          <a:latin typeface="Calibri"/>
                          <a:sym typeface="Arial"/>
                        </a:defRPr>
                      </a:lvl4pPr>
                      <a:lvl5pPr marL="0" marR="0" indent="685800" algn="r" defTabSz="342900" rtl="0" eaLnBrk="1" latinLnBrk="0" hangingPunct="1">
                        <a:lnSpc>
                          <a:spcPct val="100000"/>
                        </a:lnSpc>
                        <a:spcBef>
                          <a:spcPts val="0"/>
                        </a:spcBef>
                        <a:spcAft>
                          <a:spcPts val="0"/>
                        </a:spcAft>
                        <a:buClrTx/>
                        <a:buSzTx/>
                        <a:buFontTx/>
                        <a:buNone/>
                        <a:tabLst/>
                        <a:defRPr sz="900" b="0" i="0" u="none" strike="noStrike" cap="none" spc="0" baseline="0">
                          <a:ln>
                            <a:noFill/>
                          </a:ln>
                          <a:solidFill>
                            <a:schemeClr val="dk1"/>
                          </a:solidFill>
                          <a:uFillTx/>
                          <a:latin typeface="Calibri"/>
                          <a:sym typeface="Arial"/>
                        </a:defRPr>
                      </a:lvl5pPr>
                      <a:lvl6pPr marL="0" marR="0" indent="857250" algn="r" defTabSz="342900" rtl="0" eaLnBrk="1" latinLnBrk="0" hangingPunct="1">
                        <a:lnSpc>
                          <a:spcPct val="100000"/>
                        </a:lnSpc>
                        <a:spcBef>
                          <a:spcPts val="0"/>
                        </a:spcBef>
                        <a:spcAft>
                          <a:spcPts val="0"/>
                        </a:spcAft>
                        <a:buClrTx/>
                        <a:buSzTx/>
                        <a:buFontTx/>
                        <a:buNone/>
                        <a:tabLst/>
                        <a:defRPr sz="900" b="0" i="0" u="none" strike="noStrike" cap="none" spc="0" baseline="0">
                          <a:ln>
                            <a:noFill/>
                          </a:ln>
                          <a:solidFill>
                            <a:schemeClr val="dk1"/>
                          </a:solidFill>
                          <a:uFillTx/>
                          <a:latin typeface="Calibri"/>
                          <a:sym typeface="Arial"/>
                        </a:defRPr>
                      </a:lvl6pPr>
                      <a:lvl7pPr marL="0" marR="0" indent="1028700" algn="r" defTabSz="342900" rtl="0" eaLnBrk="1" latinLnBrk="0" hangingPunct="1">
                        <a:lnSpc>
                          <a:spcPct val="100000"/>
                        </a:lnSpc>
                        <a:spcBef>
                          <a:spcPts val="0"/>
                        </a:spcBef>
                        <a:spcAft>
                          <a:spcPts val="0"/>
                        </a:spcAft>
                        <a:buClrTx/>
                        <a:buSzTx/>
                        <a:buFontTx/>
                        <a:buNone/>
                        <a:tabLst/>
                        <a:defRPr sz="900" b="0" i="0" u="none" strike="noStrike" cap="none" spc="0" baseline="0">
                          <a:ln>
                            <a:noFill/>
                          </a:ln>
                          <a:solidFill>
                            <a:schemeClr val="dk1"/>
                          </a:solidFill>
                          <a:uFillTx/>
                          <a:latin typeface="Calibri"/>
                          <a:sym typeface="Arial"/>
                        </a:defRPr>
                      </a:lvl7pPr>
                      <a:lvl8pPr marL="0" marR="0" indent="1200150" algn="r" defTabSz="342900" rtl="0" eaLnBrk="1" latinLnBrk="0" hangingPunct="1">
                        <a:lnSpc>
                          <a:spcPct val="100000"/>
                        </a:lnSpc>
                        <a:spcBef>
                          <a:spcPts val="0"/>
                        </a:spcBef>
                        <a:spcAft>
                          <a:spcPts val="0"/>
                        </a:spcAft>
                        <a:buClrTx/>
                        <a:buSzTx/>
                        <a:buFontTx/>
                        <a:buNone/>
                        <a:tabLst/>
                        <a:defRPr sz="900" b="0" i="0" u="none" strike="noStrike" cap="none" spc="0" baseline="0">
                          <a:ln>
                            <a:noFill/>
                          </a:ln>
                          <a:solidFill>
                            <a:schemeClr val="dk1"/>
                          </a:solidFill>
                          <a:uFillTx/>
                          <a:latin typeface="Calibri"/>
                          <a:sym typeface="Arial"/>
                        </a:defRPr>
                      </a:lvl8pPr>
                      <a:lvl9pPr marL="0" marR="0" indent="1371600" algn="r" defTabSz="342900" rtl="0" eaLnBrk="1" latinLnBrk="0" hangingPunct="1">
                        <a:lnSpc>
                          <a:spcPct val="100000"/>
                        </a:lnSpc>
                        <a:spcBef>
                          <a:spcPts val="0"/>
                        </a:spcBef>
                        <a:spcAft>
                          <a:spcPts val="0"/>
                        </a:spcAft>
                        <a:buClrTx/>
                        <a:buSzTx/>
                        <a:buFontTx/>
                        <a:buNone/>
                        <a:tabLst/>
                        <a:defRPr sz="900" b="0" i="0" u="none" strike="noStrike" cap="none" spc="0" baseline="0">
                          <a:ln>
                            <a:noFill/>
                          </a:ln>
                          <a:solidFill>
                            <a:schemeClr val="dk1"/>
                          </a:solidFill>
                          <a:uFillTx/>
                          <a:latin typeface="Calibri"/>
                          <a:sym typeface="Arial"/>
                        </a:defRPr>
                      </a:lvl9pPr>
                    </a:lstStyle>
                    <a:p>
                      <a:endParaRPr lang="en-GB" sz="1600"/>
                    </a:p>
                  </a:txBody>
                  <a:tcPr marL="121920" marR="121920" marT="60960" marB="6096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BACC6">
                        <a:tint val="40000"/>
                      </a:srgbClr>
                    </a:solidFill>
                  </a:tcPr>
                </a:tc>
                <a:tc>
                  <a:txBody>
                    <a:bodyPr/>
                    <a:lstStyle>
                      <a:lvl1pPr marL="0" marR="0" indent="0" algn="r" defTabSz="342900" rtl="0" eaLnBrk="1" latinLnBrk="0" hangingPunct="1">
                        <a:lnSpc>
                          <a:spcPct val="100000"/>
                        </a:lnSpc>
                        <a:spcBef>
                          <a:spcPts val="0"/>
                        </a:spcBef>
                        <a:spcAft>
                          <a:spcPts val="0"/>
                        </a:spcAft>
                        <a:buClrTx/>
                        <a:buSzTx/>
                        <a:buFontTx/>
                        <a:buNone/>
                        <a:tabLst/>
                        <a:defRPr sz="900" b="0" i="0" u="none" strike="noStrike" cap="none" spc="0" baseline="0">
                          <a:ln>
                            <a:noFill/>
                          </a:ln>
                          <a:solidFill>
                            <a:schemeClr val="dk1"/>
                          </a:solidFill>
                          <a:uFillTx/>
                          <a:latin typeface="Calibri"/>
                          <a:sym typeface="Arial"/>
                        </a:defRPr>
                      </a:lvl1pPr>
                      <a:lvl2pPr marL="0" marR="0" indent="171450" algn="r" defTabSz="342900" rtl="0" eaLnBrk="1" latinLnBrk="0" hangingPunct="1">
                        <a:lnSpc>
                          <a:spcPct val="100000"/>
                        </a:lnSpc>
                        <a:spcBef>
                          <a:spcPts val="0"/>
                        </a:spcBef>
                        <a:spcAft>
                          <a:spcPts val="0"/>
                        </a:spcAft>
                        <a:buClrTx/>
                        <a:buSzTx/>
                        <a:buFontTx/>
                        <a:buNone/>
                        <a:tabLst/>
                        <a:defRPr sz="900" b="0" i="0" u="none" strike="noStrike" cap="none" spc="0" baseline="0">
                          <a:ln>
                            <a:noFill/>
                          </a:ln>
                          <a:solidFill>
                            <a:schemeClr val="dk1"/>
                          </a:solidFill>
                          <a:uFillTx/>
                          <a:latin typeface="Calibri"/>
                          <a:sym typeface="Arial"/>
                        </a:defRPr>
                      </a:lvl2pPr>
                      <a:lvl3pPr marL="0" marR="0" indent="342900" algn="r" defTabSz="342900" rtl="0" eaLnBrk="1" latinLnBrk="0" hangingPunct="1">
                        <a:lnSpc>
                          <a:spcPct val="100000"/>
                        </a:lnSpc>
                        <a:spcBef>
                          <a:spcPts val="0"/>
                        </a:spcBef>
                        <a:spcAft>
                          <a:spcPts val="0"/>
                        </a:spcAft>
                        <a:buClrTx/>
                        <a:buSzTx/>
                        <a:buFontTx/>
                        <a:buNone/>
                        <a:tabLst/>
                        <a:defRPr sz="900" b="0" i="0" u="none" strike="noStrike" cap="none" spc="0" baseline="0">
                          <a:ln>
                            <a:noFill/>
                          </a:ln>
                          <a:solidFill>
                            <a:schemeClr val="dk1"/>
                          </a:solidFill>
                          <a:uFillTx/>
                          <a:latin typeface="Calibri"/>
                          <a:sym typeface="Arial"/>
                        </a:defRPr>
                      </a:lvl3pPr>
                      <a:lvl4pPr marL="0" marR="0" indent="514350" algn="r" defTabSz="342900" rtl="0" eaLnBrk="1" latinLnBrk="0" hangingPunct="1">
                        <a:lnSpc>
                          <a:spcPct val="100000"/>
                        </a:lnSpc>
                        <a:spcBef>
                          <a:spcPts val="0"/>
                        </a:spcBef>
                        <a:spcAft>
                          <a:spcPts val="0"/>
                        </a:spcAft>
                        <a:buClrTx/>
                        <a:buSzTx/>
                        <a:buFontTx/>
                        <a:buNone/>
                        <a:tabLst/>
                        <a:defRPr sz="900" b="0" i="0" u="none" strike="noStrike" cap="none" spc="0" baseline="0">
                          <a:ln>
                            <a:noFill/>
                          </a:ln>
                          <a:solidFill>
                            <a:schemeClr val="dk1"/>
                          </a:solidFill>
                          <a:uFillTx/>
                          <a:latin typeface="Calibri"/>
                          <a:sym typeface="Arial"/>
                        </a:defRPr>
                      </a:lvl4pPr>
                      <a:lvl5pPr marL="0" marR="0" indent="685800" algn="r" defTabSz="342900" rtl="0" eaLnBrk="1" latinLnBrk="0" hangingPunct="1">
                        <a:lnSpc>
                          <a:spcPct val="100000"/>
                        </a:lnSpc>
                        <a:spcBef>
                          <a:spcPts val="0"/>
                        </a:spcBef>
                        <a:spcAft>
                          <a:spcPts val="0"/>
                        </a:spcAft>
                        <a:buClrTx/>
                        <a:buSzTx/>
                        <a:buFontTx/>
                        <a:buNone/>
                        <a:tabLst/>
                        <a:defRPr sz="900" b="0" i="0" u="none" strike="noStrike" cap="none" spc="0" baseline="0">
                          <a:ln>
                            <a:noFill/>
                          </a:ln>
                          <a:solidFill>
                            <a:schemeClr val="dk1"/>
                          </a:solidFill>
                          <a:uFillTx/>
                          <a:latin typeface="Calibri"/>
                          <a:sym typeface="Arial"/>
                        </a:defRPr>
                      </a:lvl5pPr>
                      <a:lvl6pPr marL="0" marR="0" indent="857250" algn="r" defTabSz="342900" rtl="0" eaLnBrk="1" latinLnBrk="0" hangingPunct="1">
                        <a:lnSpc>
                          <a:spcPct val="100000"/>
                        </a:lnSpc>
                        <a:spcBef>
                          <a:spcPts val="0"/>
                        </a:spcBef>
                        <a:spcAft>
                          <a:spcPts val="0"/>
                        </a:spcAft>
                        <a:buClrTx/>
                        <a:buSzTx/>
                        <a:buFontTx/>
                        <a:buNone/>
                        <a:tabLst/>
                        <a:defRPr sz="900" b="0" i="0" u="none" strike="noStrike" cap="none" spc="0" baseline="0">
                          <a:ln>
                            <a:noFill/>
                          </a:ln>
                          <a:solidFill>
                            <a:schemeClr val="dk1"/>
                          </a:solidFill>
                          <a:uFillTx/>
                          <a:latin typeface="Calibri"/>
                          <a:sym typeface="Arial"/>
                        </a:defRPr>
                      </a:lvl6pPr>
                      <a:lvl7pPr marL="0" marR="0" indent="1028700" algn="r" defTabSz="342900" rtl="0" eaLnBrk="1" latinLnBrk="0" hangingPunct="1">
                        <a:lnSpc>
                          <a:spcPct val="100000"/>
                        </a:lnSpc>
                        <a:spcBef>
                          <a:spcPts val="0"/>
                        </a:spcBef>
                        <a:spcAft>
                          <a:spcPts val="0"/>
                        </a:spcAft>
                        <a:buClrTx/>
                        <a:buSzTx/>
                        <a:buFontTx/>
                        <a:buNone/>
                        <a:tabLst/>
                        <a:defRPr sz="900" b="0" i="0" u="none" strike="noStrike" cap="none" spc="0" baseline="0">
                          <a:ln>
                            <a:noFill/>
                          </a:ln>
                          <a:solidFill>
                            <a:schemeClr val="dk1"/>
                          </a:solidFill>
                          <a:uFillTx/>
                          <a:latin typeface="Calibri"/>
                          <a:sym typeface="Arial"/>
                        </a:defRPr>
                      </a:lvl7pPr>
                      <a:lvl8pPr marL="0" marR="0" indent="1200150" algn="r" defTabSz="342900" rtl="0" eaLnBrk="1" latinLnBrk="0" hangingPunct="1">
                        <a:lnSpc>
                          <a:spcPct val="100000"/>
                        </a:lnSpc>
                        <a:spcBef>
                          <a:spcPts val="0"/>
                        </a:spcBef>
                        <a:spcAft>
                          <a:spcPts val="0"/>
                        </a:spcAft>
                        <a:buClrTx/>
                        <a:buSzTx/>
                        <a:buFontTx/>
                        <a:buNone/>
                        <a:tabLst/>
                        <a:defRPr sz="900" b="0" i="0" u="none" strike="noStrike" cap="none" spc="0" baseline="0">
                          <a:ln>
                            <a:noFill/>
                          </a:ln>
                          <a:solidFill>
                            <a:schemeClr val="dk1"/>
                          </a:solidFill>
                          <a:uFillTx/>
                          <a:latin typeface="Calibri"/>
                          <a:sym typeface="Arial"/>
                        </a:defRPr>
                      </a:lvl8pPr>
                      <a:lvl9pPr marL="0" marR="0" indent="1371600" algn="r" defTabSz="342900" rtl="0" eaLnBrk="1" latinLnBrk="0" hangingPunct="1">
                        <a:lnSpc>
                          <a:spcPct val="100000"/>
                        </a:lnSpc>
                        <a:spcBef>
                          <a:spcPts val="0"/>
                        </a:spcBef>
                        <a:spcAft>
                          <a:spcPts val="0"/>
                        </a:spcAft>
                        <a:buClrTx/>
                        <a:buSzTx/>
                        <a:buFontTx/>
                        <a:buNone/>
                        <a:tabLst/>
                        <a:defRPr sz="900" b="0" i="0" u="none" strike="noStrike" cap="none" spc="0" baseline="0">
                          <a:ln>
                            <a:noFill/>
                          </a:ln>
                          <a:solidFill>
                            <a:schemeClr val="dk1"/>
                          </a:solidFill>
                          <a:uFillTx/>
                          <a:latin typeface="Calibri"/>
                          <a:sym typeface="Arial"/>
                        </a:defRPr>
                      </a:lvl9pPr>
                    </a:lstStyle>
                    <a:p>
                      <a:endParaRPr lang="en-GB" sz="1600"/>
                    </a:p>
                  </a:txBody>
                  <a:tcPr marL="121920" marR="121920" marT="60960" marB="6096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BACC6">
                        <a:tint val="40000"/>
                      </a:srgbClr>
                    </a:solidFill>
                  </a:tcPr>
                </a:tc>
                <a:tc>
                  <a:txBody>
                    <a:bodyPr/>
                    <a:lstStyle>
                      <a:lvl1pPr marL="0" marR="0" indent="0" algn="r" defTabSz="342900" rtl="0" eaLnBrk="1" latinLnBrk="0" hangingPunct="1">
                        <a:lnSpc>
                          <a:spcPct val="100000"/>
                        </a:lnSpc>
                        <a:spcBef>
                          <a:spcPts val="0"/>
                        </a:spcBef>
                        <a:spcAft>
                          <a:spcPts val="0"/>
                        </a:spcAft>
                        <a:buClrTx/>
                        <a:buSzTx/>
                        <a:buFontTx/>
                        <a:buNone/>
                        <a:tabLst/>
                        <a:defRPr sz="900" b="0" i="0" u="none" strike="noStrike" cap="none" spc="0" baseline="0">
                          <a:ln>
                            <a:noFill/>
                          </a:ln>
                          <a:solidFill>
                            <a:schemeClr val="dk1"/>
                          </a:solidFill>
                          <a:uFillTx/>
                          <a:latin typeface="Calibri"/>
                          <a:sym typeface="Arial"/>
                        </a:defRPr>
                      </a:lvl1pPr>
                      <a:lvl2pPr marL="0" marR="0" indent="171450" algn="r" defTabSz="342900" rtl="0" eaLnBrk="1" latinLnBrk="0" hangingPunct="1">
                        <a:lnSpc>
                          <a:spcPct val="100000"/>
                        </a:lnSpc>
                        <a:spcBef>
                          <a:spcPts val="0"/>
                        </a:spcBef>
                        <a:spcAft>
                          <a:spcPts val="0"/>
                        </a:spcAft>
                        <a:buClrTx/>
                        <a:buSzTx/>
                        <a:buFontTx/>
                        <a:buNone/>
                        <a:tabLst/>
                        <a:defRPr sz="900" b="0" i="0" u="none" strike="noStrike" cap="none" spc="0" baseline="0">
                          <a:ln>
                            <a:noFill/>
                          </a:ln>
                          <a:solidFill>
                            <a:schemeClr val="dk1"/>
                          </a:solidFill>
                          <a:uFillTx/>
                          <a:latin typeface="Calibri"/>
                          <a:sym typeface="Arial"/>
                        </a:defRPr>
                      </a:lvl2pPr>
                      <a:lvl3pPr marL="0" marR="0" indent="342900" algn="r" defTabSz="342900" rtl="0" eaLnBrk="1" latinLnBrk="0" hangingPunct="1">
                        <a:lnSpc>
                          <a:spcPct val="100000"/>
                        </a:lnSpc>
                        <a:spcBef>
                          <a:spcPts val="0"/>
                        </a:spcBef>
                        <a:spcAft>
                          <a:spcPts val="0"/>
                        </a:spcAft>
                        <a:buClrTx/>
                        <a:buSzTx/>
                        <a:buFontTx/>
                        <a:buNone/>
                        <a:tabLst/>
                        <a:defRPr sz="900" b="0" i="0" u="none" strike="noStrike" cap="none" spc="0" baseline="0">
                          <a:ln>
                            <a:noFill/>
                          </a:ln>
                          <a:solidFill>
                            <a:schemeClr val="dk1"/>
                          </a:solidFill>
                          <a:uFillTx/>
                          <a:latin typeface="Calibri"/>
                          <a:sym typeface="Arial"/>
                        </a:defRPr>
                      </a:lvl3pPr>
                      <a:lvl4pPr marL="0" marR="0" indent="514350" algn="r" defTabSz="342900" rtl="0" eaLnBrk="1" latinLnBrk="0" hangingPunct="1">
                        <a:lnSpc>
                          <a:spcPct val="100000"/>
                        </a:lnSpc>
                        <a:spcBef>
                          <a:spcPts val="0"/>
                        </a:spcBef>
                        <a:spcAft>
                          <a:spcPts val="0"/>
                        </a:spcAft>
                        <a:buClrTx/>
                        <a:buSzTx/>
                        <a:buFontTx/>
                        <a:buNone/>
                        <a:tabLst/>
                        <a:defRPr sz="900" b="0" i="0" u="none" strike="noStrike" cap="none" spc="0" baseline="0">
                          <a:ln>
                            <a:noFill/>
                          </a:ln>
                          <a:solidFill>
                            <a:schemeClr val="dk1"/>
                          </a:solidFill>
                          <a:uFillTx/>
                          <a:latin typeface="Calibri"/>
                          <a:sym typeface="Arial"/>
                        </a:defRPr>
                      </a:lvl4pPr>
                      <a:lvl5pPr marL="0" marR="0" indent="685800" algn="r" defTabSz="342900" rtl="0" eaLnBrk="1" latinLnBrk="0" hangingPunct="1">
                        <a:lnSpc>
                          <a:spcPct val="100000"/>
                        </a:lnSpc>
                        <a:spcBef>
                          <a:spcPts val="0"/>
                        </a:spcBef>
                        <a:spcAft>
                          <a:spcPts val="0"/>
                        </a:spcAft>
                        <a:buClrTx/>
                        <a:buSzTx/>
                        <a:buFontTx/>
                        <a:buNone/>
                        <a:tabLst/>
                        <a:defRPr sz="900" b="0" i="0" u="none" strike="noStrike" cap="none" spc="0" baseline="0">
                          <a:ln>
                            <a:noFill/>
                          </a:ln>
                          <a:solidFill>
                            <a:schemeClr val="dk1"/>
                          </a:solidFill>
                          <a:uFillTx/>
                          <a:latin typeface="Calibri"/>
                          <a:sym typeface="Arial"/>
                        </a:defRPr>
                      </a:lvl5pPr>
                      <a:lvl6pPr marL="0" marR="0" indent="857250" algn="r" defTabSz="342900" rtl="0" eaLnBrk="1" latinLnBrk="0" hangingPunct="1">
                        <a:lnSpc>
                          <a:spcPct val="100000"/>
                        </a:lnSpc>
                        <a:spcBef>
                          <a:spcPts val="0"/>
                        </a:spcBef>
                        <a:spcAft>
                          <a:spcPts val="0"/>
                        </a:spcAft>
                        <a:buClrTx/>
                        <a:buSzTx/>
                        <a:buFontTx/>
                        <a:buNone/>
                        <a:tabLst/>
                        <a:defRPr sz="900" b="0" i="0" u="none" strike="noStrike" cap="none" spc="0" baseline="0">
                          <a:ln>
                            <a:noFill/>
                          </a:ln>
                          <a:solidFill>
                            <a:schemeClr val="dk1"/>
                          </a:solidFill>
                          <a:uFillTx/>
                          <a:latin typeface="Calibri"/>
                          <a:sym typeface="Arial"/>
                        </a:defRPr>
                      </a:lvl6pPr>
                      <a:lvl7pPr marL="0" marR="0" indent="1028700" algn="r" defTabSz="342900" rtl="0" eaLnBrk="1" latinLnBrk="0" hangingPunct="1">
                        <a:lnSpc>
                          <a:spcPct val="100000"/>
                        </a:lnSpc>
                        <a:spcBef>
                          <a:spcPts val="0"/>
                        </a:spcBef>
                        <a:spcAft>
                          <a:spcPts val="0"/>
                        </a:spcAft>
                        <a:buClrTx/>
                        <a:buSzTx/>
                        <a:buFontTx/>
                        <a:buNone/>
                        <a:tabLst/>
                        <a:defRPr sz="900" b="0" i="0" u="none" strike="noStrike" cap="none" spc="0" baseline="0">
                          <a:ln>
                            <a:noFill/>
                          </a:ln>
                          <a:solidFill>
                            <a:schemeClr val="dk1"/>
                          </a:solidFill>
                          <a:uFillTx/>
                          <a:latin typeface="Calibri"/>
                          <a:sym typeface="Arial"/>
                        </a:defRPr>
                      </a:lvl7pPr>
                      <a:lvl8pPr marL="0" marR="0" indent="1200150" algn="r" defTabSz="342900" rtl="0" eaLnBrk="1" latinLnBrk="0" hangingPunct="1">
                        <a:lnSpc>
                          <a:spcPct val="100000"/>
                        </a:lnSpc>
                        <a:spcBef>
                          <a:spcPts val="0"/>
                        </a:spcBef>
                        <a:spcAft>
                          <a:spcPts val="0"/>
                        </a:spcAft>
                        <a:buClrTx/>
                        <a:buSzTx/>
                        <a:buFontTx/>
                        <a:buNone/>
                        <a:tabLst/>
                        <a:defRPr sz="900" b="0" i="0" u="none" strike="noStrike" cap="none" spc="0" baseline="0">
                          <a:ln>
                            <a:noFill/>
                          </a:ln>
                          <a:solidFill>
                            <a:schemeClr val="dk1"/>
                          </a:solidFill>
                          <a:uFillTx/>
                          <a:latin typeface="Calibri"/>
                          <a:sym typeface="Arial"/>
                        </a:defRPr>
                      </a:lvl8pPr>
                      <a:lvl9pPr marL="0" marR="0" indent="1371600" algn="r" defTabSz="342900" rtl="0" eaLnBrk="1" latinLnBrk="0" hangingPunct="1">
                        <a:lnSpc>
                          <a:spcPct val="100000"/>
                        </a:lnSpc>
                        <a:spcBef>
                          <a:spcPts val="0"/>
                        </a:spcBef>
                        <a:spcAft>
                          <a:spcPts val="0"/>
                        </a:spcAft>
                        <a:buClrTx/>
                        <a:buSzTx/>
                        <a:buFontTx/>
                        <a:buNone/>
                        <a:tabLst/>
                        <a:defRPr sz="900" b="0" i="0" u="none" strike="noStrike" cap="none" spc="0" baseline="0">
                          <a:ln>
                            <a:noFill/>
                          </a:ln>
                          <a:solidFill>
                            <a:schemeClr val="dk1"/>
                          </a:solidFill>
                          <a:uFillTx/>
                          <a:latin typeface="Calibri"/>
                          <a:sym typeface="Arial"/>
                        </a:defRPr>
                      </a:lvl9pPr>
                    </a:lstStyle>
                    <a:p>
                      <a:endParaRPr lang="en-GB" sz="1600"/>
                    </a:p>
                  </a:txBody>
                  <a:tcPr marL="121920" marR="121920" marT="60960" marB="6096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BACC6">
                        <a:tint val="40000"/>
                      </a:srgbClr>
                    </a:solidFill>
                  </a:tcPr>
                </a:tc>
                <a:extLst>
                  <a:ext uri="{0D108BD9-81ED-4DB2-BD59-A6C34878D82A}">
                    <a16:rowId xmlns:a16="http://schemas.microsoft.com/office/drawing/2014/main" val="1858192387"/>
                  </a:ext>
                </a:extLst>
              </a:tr>
              <a:tr h="365760">
                <a:tc>
                  <a:txBody>
                    <a:bodyPr/>
                    <a:lstStyle>
                      <a:lvl1pPr marL="0" marR="0" indent="0" algn="r" defTabSz="342900" rtl="0" eaLnBrk="1" latinLnBrk="0" hangingPunct="1">
                        <a:lnSpc>
                          <a:spcPct val="100000"/>
                        </a:lnSpc>
                        <a:spcBef>
                          <a:spcPts val="0"/>
                        </a:spcBef>
                        <a:spcAft>
                          <a:spcPts val="0"/>
                        </a:spcAft>
                        <a:buClrTx/>
                        <a:buSzTx/>
                        <a:buFontTx/>
                        <a:buNone/>
                        <a:tabLst/>
                        <a:defRPr sz="900" b="0" i="0" u="none" strike="noStrike" cap="none" spc="0" baseline="0">
                          <a:ln>
                            <a:noFill/>
                          </a:ln>
                          <a:solidFill>
                            <a:schemeClr val="dk1"/>
                          </a:solidFill>
                          <a:uFillTx/>
                          <a:latin typeface="Calibri"/>
                          <a:sym typeface="Arial"/>
                        </a:defRPr>
                      </a:lvl1pPr>
                      <a:lvl2pPr marL="0" marR="0" indent="171450" algn="r" defTabSz="342900" rtl="0" eaLnBrk="1" latinLnBrk="0" hangingPunct="1">
                        <a:lnSpc>
                          <a:spcPct val="100000"/>
                        </a:lnSpc>
                        <a:spcBef>
                          <a:spcPts val="0"/>
                        </a:spcBef>
                        <a:spcAft>
                          <a:spcPts val="0"/>
                        </a:spcAft>
                        <a:buClrTx/>
                        <a:buSzTx/>
                        <a:buFontTx/>
                        <a:buNone/>
                        <a:tabLst/>
                        <a:defRPr sz="900" b="0" i="0" u="none" strike="noStrike" cap="none" spc="0" baseline="0">
                          <a:ln>
                            <a:noFill/>
                          </a:ln>
                          <a:solidFill>
                            <a:schemeClr val="dk1"/>
                          </a:solidFill>
                          <a:uFillTx/>
                          <a:latin typeface="Calibri"/>
                          <a:sym typeface="Arial"/>
                        </a:defRPr>
                      </a:lvl2pPr>
                      <a:lvl3pPr marL="0" marR="0" indent="342900" algn="r" defTabSz="342900" rtl="0" eaLnBrk="1" latinLnBrk="0" hangingPunct="1">
                        <a:lnSpc>
                          <a:spcPct val="100000"/>
                        </a:lnSpc>
                        <a:spcBef>
                          <a:spcPts val="0"/>
                        </a:spcBef>
                        <a:spcAft>
                          <a:spcPts val="0"/>
                        </a:spcAft>
                        <a:buClrTx/>
                        <a:buSzTx/>
                        <a:buFontTx/>
                        <a:buNone/>
                        <a:tabLst/>
                        <a:defRPr sz="900" b="0" i="0" u="none" strike="noStrike" cap="none" spc="0" baseline="0">
                          <a:ln>
                            <a:noFill/>
                          </a:ln>
                          <a:solidFill>
                            <a:schemeClr val="dk1"/>
                          </a:solidFill>
                          <a:uFillTx/>
                          <a:latin typeface="Calibri"/>
                          <a:sym typeface="Arial"/>
                        </a:defRPr>
                      </a:lvl3pPr>
                      <a:lvl4pPr marL="0" marR="0" indent="514350" algn="r" defTabSz="342900" rtl="0" eaLnBrk="1" latinLnBrk="0" hangingPunct="1">
                        <a:lnSpc>
                          <a:spcPct val="100000"/>
                        </a:lnSpc>
                        <a:spcBef>
                          <a:spcPts val="0"/>
                        </a:spcBef>
                        <a:spcAft>
                          <a:spcPts val="0"/>
                        </a:spcAft>
                        <a:buClrTx/>
                        <a:buSzTx/>
                        <a:buFontTx/>
                        <a:buNone/>
                        <a:tabLst/>
                        <a:defRPr sz="900" b="0" i="0" u="none" strike="noStrike" cap="none" spc="0" baseline="0">
                          <a:ln>
                            <a:noFill/>
                          </a:ln>
                          <a:solidFill>
                            <a:schemeClr val="dk1"/>
                          </a:solidFill>
                          <a:uFillTx/>
                          <a:latin typeface="Calibri"/>
                          <a:sym typeface="Arial"/>
                        </a:defRPr>
                      </a:lvl4pPr>
                      <a:lvl5pPr marL="0" marR="0" indent="685800" algn="r" defTabSz="342900" rtl="0" eaLnBrk="1" latinLnBrk="0" hangingPunct="1">
                        <a:lnSpc>
                          <a:spcPct val="100000"/>
                        </a:lnSpc>
                        <a:spcBef>
                          <a:spcPts val="0"/>
                        </a:spcBef>
                        <a:spcAft>
                          <a:spcPts val="0"/>
                        </a:spcAft>
                        <a:buClrTx/>
                        <a:buSzTx/>
                        <a:buFontTx/>
                        <a:buNone/>
                        <a:tabLst/>
                        <a:defRPr sz="900" b="0" i="0" u="none" strike="noStrike" cap="none" spc="0" baseline="0">
                          <a:ln>
                            <a:noFill/>
                          </a:ln>
                          <a:solidFill>
                            <a:schemeClr val="dk1"/>
                          </a:solidFill>
                          <a:uFillTx/>
                          <a:latin typeface="Calibri"/>
                          <a:sym typeface="Arial"/>
                        </a:defRPr>
                      </a:lvl5pPr>
                      <a:lvl6pPr marL="0" marR="0" indent="857250" algn="r" defTabSz="342900" rtl="0" eaLnBrk="1" latinLnBrk="0" hangingPunct="1">
                        <a:lnSpc>
                          <a:spcPct val="100000"/>
                        </a:lnSpc>
                        <a:spcBef>
                          <a:spcPts val="0"/>
                        </a:spcBef>
                        <a:spcAft>
                          <a:spcPts val="0"/>
                        </a:spcAft>
                        <a:buClrTx/>
                        <a:buSzTx/>
                        <a:buFontTx/>
                        <a:buNone/>
                        <a:tabLst/>
                        <a:defRPr sz="900" b="0" i="0" u="none" strike="noStrike" cap="none" spc="0" baseline="0">
                          <a:ln>
                            <a:noFill/>
                          </a:ln>
                          <a:solidFill>
                            <a:schemeClr val="dk1"/>
                          </a:solidFill>
                          <a:uFillTx/>
                          <a:latin typeface="Calibri"/>
                          <a:sym typeface="Arial"/>
                        </a:defRPr>
                      </a:lvl6pPr>
                      <a:lvl7pPr marL="0" marR="0" indent="1028700" algn="r" defTabSz="342900" rtl="0" eaLnBrk="1" latinLnBrk="0" hangingPunct="1">
                        <a:lnSpc>
                          <a:spcPct val="100000"/>
                        </a:lnSpc>
                        <a:spcBef>
                          <a:spcPts val="0"/>
                        </a:spcBef>
                        <a:spcAft>
                          <a:spcPts val="0"/>
                        </a:spcAft>
                        <a:buClrTx/>
                        <a:buSzTx/>
                        <a:buFontTx/>
                        <a:buNone/>
                        <a:tabLst/>
                        <a:defRPr sz="900" b="0" i="0" u="none" strike="noStrike" cap="none" spc="0" baseline="0">
                          <a:ln>
                            <a:noFill/>
                          </a:ln>
                          <a:solidFill>
                            <a:schemeClr val="dk1"/>
                          </a:solidFill>
                          <a:uFillTx/>
                          <a:latin typeface="Calibri"/>
                          <a:sym typeface="Arial"/>
                        </a:defRPr>
                      </a:lvl7pPr>
                      <a:lvl8pPr marL="0" marR="0" indent="1200150" algn="r" defTabSz="342900" rtl="0" eaLnBrk="1" latinLnBrk="0" hangingPunct="1">
                        <a:lnSpc>
                          <a:spcPct val="100000"/>
                        </a:lnSpc>
                        <a:spcBef>
                          <a:spcPts val="0"/>
                        </a:spcBef>
                        <a:spcAft>
                          <a:spcPts val="0"/>
                        </a:spcAft>
                        <a:buClrTx/>
                        <a:buSzTx/>
                        <a:buFontTx/>
                        <a:buNone/>
                        <a:tabLst/>
                        <a:defRPr sz="900" b="0" i="0" u="none" strike="noStrike" cap="none" spc="0" baseline="0">
                          <a:ln>
                            <a:noFill/>
                          </a:ln>
                          <a:solidFill>
                            <a:schemeClr val="dk1"/>
                          </a:solidFill>
                          <a:uFillTx/>
                          <a:latin typeface="Calibri"/>
                          <a:sym typeface="Arial"/>
                        </a:defRPr>
                      </a:lvl8pPr>
                      <a:lvl9pPr marL="0" marR="0" indent="1371600" algn="r" defTabSz="342900" rtl="0" eaLnBrk="1" latinLnBrk="0" hangingPunct="1">
                        <a:lnSpc>
                          <a:spcPct val="100000"/>
                        </a:lnSpc>
                        <a:spcBef>
                          <a:spcPts val="0"/>
                        </a:spcBef>
                        <a:spcAft>
                          <a:spcPts val="0"/>
                        </a:spcAft>
                        <a:buClrTx/>
                        <a:buSzTx/>
                        <a:buFontTx/>
                        <a:buNone/>
                        <a:tabLst/>
                        <a:defRPr sz="900" b="0" i="0" u="none" strike="noStrike" cap="none" spc="0" baseline="0">
                          <a:ln>
                            <a:noFill/>
                          </a:ln>
                          <a:solidFill>
                            <a:schemeClr val="dk1"/>
                          </a:solidFill>
                          <a:uFillTx/>
                          <a:latin typeface="Calibri"/>
                          <a:sym typeface="Arial"/>
                        </a:defRPr>
                      </a:lvl9pPr>
                    </a:lstStyle>
                    <a:p>
                      <a:endParaRPr lang="en-GB" sz="1600"/>
                    </a:p>
                  </a:txBody>
                  <a:tcPr marL="121920" marR="121920" marT="60960" marB="6096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BACC6">
                        <a:tint val="20000"/>
                      </a:srgbClr>
                    </a:solidFill>
                  </a:tcPr>
                </a:tc>
                <a:tc>
                  <a:txBody>
                    <a:bodyPr/>
                    <a:lstStyle>
                      <a:lvl1pPr marL="0" marR="0" indent="0" algn="r" defTabSz="342900" rtl="0" eaLnBrk="1" latinLnBrk="0" hangingPunct="1">
                        <a:lnSpc>
                          <a:spcPct val="100000"/>
                        </a:lnSpc>
                        <a:spcBef>
                          <a:spcPts val="0"/>
                        </a:spcBef>
                        <a:spcAft>
                          <a:spcPts val="0"/>
                        </a:spcAft>
                        <a:buClrTx/>
                        <a:buSzTx/>
                        <a:buFontTx/>
                        <a:buNone/>
                        <a:tabLst/>
                        <a:defRPr sz="900" b="0" i="0" u="none" strike="noStrike" cap="none" spc="0" baseline="0">
                          <a:ln>
                            <a:noFill/>
                          </a:ln>
                          <a:solidFill>
                            <a:schemeClr val="dk1"/>
                          </a:solidFill>
                          <a:uFillTx/>
                          <a:latin typeface="Calibri"/>
                          <a:sym typeface="Arial"/>
                        </a:defRPr>
                      </a:lvl1pPr>
                      <a:lvl2pPr marL="0" marR="0" indent="171450" algn="r" defTabSz="342900" rtl="0" eaLnBrk="1" latinLnBrk="0" hangingPunct="1">
                        <a:lnSpc>
                          <a:spcPct val="100000"/>
                        </a:lnSpc>
                        <a:spcBef>
                          <a:spcPts val="0"/>
                        </a:spcBef>
                        <a:spcAft>
                          <a:spcPts val="0"/>
                        </a:spcAft>
                        <a:buClrTx/>
                        <a:buSzTx/>
                        <a:buFontTx/>
                        <a:buNone/>
                        <a:tabLst/>
                        <a:defRPr sz="900" b="0" i="0" u="none" strike="noStrike" cap="none" spc="0" baseline="0">
                          <a:ln>
                            <a:noFill/>
                          </a:ln>
                          <a:solidFill>
                            <a:schemeClr val="dk1"/>
                          </a:solidFill>
                          <a:uFillTx/>
                          <a:latin typeface="Calibri"/>
                          <a:sym typeface="Arial"/>
                        </a:defRPr>
                      </a:lvl2pPr>
                      <a:lvl3pPr marL="0" marR="0" indent="342900" algn="r" defTabSz="342900" rtl="0" eaLnBrk="1" latinLnBrk="0" hangingPunct="1">
                        <a:lnSpc>
                          <a:spcPct val="100000"/>
                        </a:lnSpc>
                        <a:spcBef>
                          <a:spcPts val="0"/>
                        </a:spcBef>
                        <a:spcAft>
                          <a:spcPts val="0"/>
                        </a:spcAft>
                        <a:buClrTx/>
                        <a:buSzTx/>
                        <a:buFontTx/>
                        <a:buNone/>
                        <a:tabLst/>
                        <a:defRPr sz="900" b="0" i="0" u="none" strike="noStrike" cap="none" spc="0" baseline="0">
                          <a:ln>
                            <a:noFill/>
                          </a:ln>
                          <a:solidFill>
                            <a:schemeClr val="dk1"/>
                          </a:solidFill>
                          <a:uFillTx/>
                          <a:latin typeface="Calibri"/>
                          <a:sym typeface="Arial"/>
                        </a:defRPr>
                      </a:lvl3pPr>
                      <a:lvl4pPr marL="0" marR="0" indent="514350" algn="r" defTabSz="342900" rtl="0" eaLnBrk="1" latinLnBrk="0" hangingPunct="1">
                        <a:lnSpc>
                          <a:spcPct val="100000"/>
                        </a:lnSpc>
                        <a:spcBef>
                          <a:spcPts val="0"/>
                        </a:spcBef>
                        <a:spcAft>
                          <a:spcPts val="0"/>
                        </a:spcAft>
                        <a:buClrTx/>
                        <a:buSzTx/>
                        <a:buFontTx/>
                        <a:buNone/>
                        <a:tabLst/>
                        <a:defRPr sz="900" b="0" i="0" u="none" strike="noStrike" cap="none" spc="0" baseline="0">
                          <a:ln>
                            <a:noFill/>
                          </a:ln>
                          <a:solidFill>
                            <a:schemeClr val="dk1"/>
                          </a:solidFill>
                          <a:uFillTx/>
                          <a:latin typeface="Calibri"/>
                          <a:sym typeface="Arial"/>
                        </a:defRPr>
                      </a:lvl4pPr>
                      <a:lvl5pPr marL="0" marR="0" indent="685800" algn="r" defTabSz="342900" rtl="0" eaLnBrk="1" latinLnBrk="0" hangingPunct="1">
                        <a:lnSpc>
                          <a:spcPct val="100000"/>
                        </a:lnSpc>
                        <a:spcBef>
                          <a:spcPts val="0"/>
                        </a:spcBef>
                        <a:spcAft>
                          <a:spcPts val="0"/>
                        </a:spcAft>
                        <a:buClrTx/>
                        <a:buSzTx/>
                        <a:buFontTx/>
                        <a:buNone/>
                        <a:tabLst/>
                        <a:defRPr sz="900" b="0" i="0" u="none" strike="noStrike" cap="none" spc="0" baseline="0">
                          <a:ln>
                            <a:noFill/>
                          </a:ln>
                          <a:solidFill>
                            <a:schemeClr val="dk1"/>
                          </a:solidFill>
                          <a:uFillTx/>
                          <a:latin typeface="Calibri"/>
                          <a:sym typeface="Arial"/>
                        </a:defRPr>
                      </a:lvl5pPr>
                      <a:lvl6pPr marL="0" marR="0" indent="857250" algn="r" defTabSz="342900" rtl="0" eaLnBrk="1" latinLnBrk="0" hangingPunct="1">
                        <a:lnSpc>
                          <a:spcPct val="100000"/>
                        </a:lnSpc>
                        <a:spcBef>
                          <a:spcPts val="0"/>
                        </a:spcBef>
                        <a:spcAft>
                          <a:spcPts val="0"/>
                        </a:spcAft>
                        <a:buClrTx/>
                        <a:buSzTx/>
                        <a:buFontTx/>
                        <a:buNone/>
                        <a:tabLst/>
                        <a:defRPr sz="900" b="0" i="0" u="none" strike="noStrike" cap="none" spc="0" baseline="0">
                          <a:ln>
                            <a:noFill/>
                          </a:ln>
                          <a:solidFill>
                            <a:schemeClr val="dk1"/>
                          </a:solidFill>
                          <a:uFillTx/>
                          <a:latin typeface="Calibri"/>
                          <a:sym typeface="Arial"/>
                        </a:defRPr>
                      </a:lvl6pPr>
                      <a:lvl7pPr marL="0" marR="0" indent="1028700" algn="r" defTabSz="342900" rtl="0" eaLnBrk="1" latinLnBrk="0" hangingPunct="1">
                        <a:lnSpc>
                          <a:spcPct val="100000"/>
                        </a:lnSpc>
                        <a:spcBef>
                          <a:spcPts val="0"/>
                        </a:spcBef>
                        <a:spcAft>
                          <a:spcPts val="0"/>
                        </a:spcAft>
                        <a:buClrTx/>
                        <a:buSzTx/>
                        <a:buFontTx/>
                        <a:buNone/>
                        <a:tabLst/>
                        <a:defRPr sz="900" b="0" i="0" u="none" strike="noStrike" cap="none" spc="0" baseline="0">
                          <a:ln>
                            <a:noFill/>
                          </a:ln>
                          <a:solidFill>
                            <a:schemeClr val="dk1"/>
                          </a:solidFill>
                          <a:uFillTx/>
                          <a:latin typeface="Calibri"/>
                          <a:sym typeface="Arial"/>
                        </a:defRPr>
                      </a:lvl7pPr>
                      <a:lvl8pPr marL="0" marR="0" indent="1200150" algn="r" defTabSz="342900" rtl="0" eaLnBrk="1" latinLnBrk="0" hangingPunct="1">
                        <a:lnSpc>
                          <a:spcPct val="100000"/>
                        </a:lnSpc>
                        <a:spcBef>
                          <a:spcPts val="0"/>
                        </a:spcBef>
                        <a:spcAft>
                          <a:spcPts val="0"/>
                        </a:spcAft>
                        <a:buClrTx/>
                        <a:buSzTx/>
                        <a:buFontTx/>
                        <a:buNone/>
                        <a:tabLst/>
                        <a:defRPr sz="900" b="0" i="0" u="none" strike="noStrike" cap="none" spc="0" baseline="0">
                          <a:ln>
                            <a:noFill/>
                          </a:ln>
                          <a:solidFill>
                            <a:schemeClr val="dk1"/>
                          </a:solidFill>
                          <a:uFillTx/>
                          <a:latin typeface="Calibri"/>
                          <a:sym typeface="Arial"/>
                        </a:defRPr>
                      </a:lvl8pPr>
                      <a:lvl9pPr marL="0" marR="0" indent="1371600" algn="r" defTabSz="342900" rtl="0" eaLnBrk="1" latinLnBrk="0" hangingPunct="1">
                        <a:lnSpc>
                          <a:spcPct val="100000"/>
                        </a:lnSpc>
                        <a:spcBef>
                          <a:spcPts val="0"/>
                        </a:spcBef>
                        <a:spcAft>
                          <a:spcPts val="0"/>
                        </a:spcAft>
                        <a:buClrTx/>
                        <a:buSzTx/>
                        <a:buFontTx/>
                        <a:buNone/>
                        <a:tabLst/>
                        <a:defRPr sz="900" b="0" i="0" u="none" strike="noStrike" cap="none" spc="0" baseline="0">
                          <a:ln>
                            <a:noFill/>
                          </a:ln>
                          <a:solidFill>
                            <a:schemeClr val="dk1"/>
                          </a:solidFill>
                          <a:uFillTx/>
                          <a:latin typeface="Calibri"/>
                          <a:sym typeface="Arial"/>
                        </a:defRPr>
                      </a:lvl9pPr>
                    </a:lstStyle>
                    <a:p>
                      <a:endParaRPr lang="en-GB" sz="1600"/>
                    </a:p>
                  </a:txBody>
                  <a:tcPr marL="121920" marR="121920" marT="60960" marB="6096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BACC6">
                        <a:tint val="20000"/>
                      </a:srgbClr>
                    </a:solidFill>
                  </a:tcPr>
                </a:tc>
                <a:tc>
                  <a:txBody>
                    <a:bodyPr/>
                    <a:lstStyle>
                      <a:lvl1pPr marL="0" marR="0" indent="0" algn="r" defTabSz="342900" rtl="0" eaLnBrk="1" latinLnBrk="0" hangingPunct="1">
                        <a:lnSpc>
                          <a:spcPct val="100000"/>
                        </a:lnSpc>
                        <a:spcBef>
                          <a:spcPts val="0"/>
                        </a:spcBef>
                        <a:spcAft>
                          <a:spcPts val="0"/>
                        </a:spcAft>
                        <a:buClrTx/>
                        <a:buSzTx/>
                        <a:buFontTx/>
                        <a:buNone/>
                        <a:tabLst/>
                        <a:defRPr sz="900" b="0" i="0" u="none" strike="noStrike" cap="none" spc="0" baseline="0">
                          <a:ln>
                            <a:noFill/>
                          </a:ln>
                          <a:solidFill>
                            <a:schemeClr val="dk1"/>
                          </a:solidFill>
                          <a:uFillTx/>
                          <a:latin typeface="Calibri"/>
                          <a:sym typeface="Arial"/>
                        </a:defRPr>
                      </a:lvl1pPr>
                      <a:lvl2pPr marL="0" marR="0" indent="171450" algn="r" defTabSz="342900" rtl="0" eaLnBrk="1" latinLnBrk="0" hangingPunct="1">
                        <a:lnSpc>
                          <a:spcPct val="100000"/>
                        </a:lnSpc>
                        <a:spcBef>
                          <a:spcPts val="0"/>
                        </a:spcBef>
                        <a:spcAft>
                          <a:spcPts val="0"/>
                        </a:spcAft>
                        <a:buClrTx/>
                        <a:buSzTx/>
                        <a:buFontTx/>
                        <a:buNone/>
                        <a:tabLst/>
                        <a:defRPr sz="900" b="0" i="0" u="none" strike="noStrike" cap="none" spc="0" baseline="0">
                          <a:ln>
                            <a:noFill/>
                          </a:ln>
                          <a:solidFill>
                            <a:schemeClr val="dk1"/>
                          </a:solidFill>
                          <a:uFillTx/>
                          <a:latin typeface="Calibri"/>
                          <a:sym typeface="Arial"/>
                        </a:defRPr>
                      </a:lvl2pPr>
                      <a:lvl3pPr marL="0" marR="0" indent="342900" algn="r" defTabSz="342900" rtl="0" eaLnBrk="1" latinLnBrk="0" hangingPunct="1">
                        <a:lnSpc>
                          <a:spcPct val="100000"/>
                        </a:lnSpc>
                        <a:spcBef>
                          <a:spcPts val="0"/>
                        </a:spcBef>
                        <a:spcAft>
                          <a:spcPts val="0"/>
                        </a:spcAft>
                        <a:buClrTx/>
                        <a:buSzTx/>
                        <a:buFontTx/>
                        <a:buNone/>
                        <a:tabLst/>
                        <a:defRPr sz="900" b="0" i="0" u="none" strike="noStrike" cap="none" spc="0" baseline="0">
                          <a:ln>
                            <a:noFill/>
                          </a:ln>
                          <a:solidFill>
                            <a:schemeClr val="dk1"/>
                          </a:solidFill>
                          <a:uFillTx/>
                          <a:latin typeface="Calibri"/>
                          <a:sym typeface="Arial"/>
                        </a:defRPr>
                      </a:lvl3pPr>
                      <a:lvl4pPr marL="0" marR="0" indent="514350" algn="r" defTabSz="342900" rtl="0" eaLnBrk="1" latinLnBrk="0" hangingPunct="1">
                        <a:lnSpc>
                          <a:spcPct val="100000"/>
                        </a:lnSpc>
                        <a:spcBef>
                          <a:spcPts val="0"/>
                        </a:spcBef>
                        <a:spcAft>
                          <a:spcPts val="0"/>
                        </a:spcAft>
                        <a:buClrTx/>
                        <a:buSzTx/>
                        <a:buFontTx/>
                        <a:buNone/>
                        <a:tabLst/>
                        <a:defRPr sz="900" b="0" i="0" u="none" strike="noStrike" cap="none" spc="0" baseline="0">
                          <a:ln>
                            <a:noFill/>
                          </a:ln>
                          <a:solidFill>
                            <a:schemeClr val="dk1"/>
                          </a:solidFill>
                          <a:uFillTx/>
                          <a:latin typeface="Calibri"/>
                          <a:sym typeface="Arial"/>
                        </a:defRPr>
                      </a:lvl4pPr>
                      <a:lvl5pPr marL="0" marR="0" indent="685800" algn="r" defTabSz="342900" rtl="0" eaLnBrk="1" latinLnBrk="0" hangingPunct="1">
                        <a:lnSpc>
                          <a:spcPct val="100000"/>
                        </a:lnSpc>
                        <a:spcBef>
                          <a:spcPts val="0"/>
                        </a:spcBef>
                        <a:spcAft>
                          <a:spcPts val="0"/>
                        </a:spcAft>
                        <a:buClrTx/>
                        <a:buSzTx/>
                        <a:buFontTx/>
                        <a:buNone/>
                        <a:tabLst/>
                        <a:defRPr sz="900" b="0" i="0" u="none" strike="noStrike" cap="none" spc="0" baseline="0">
                          <a:ln>
                            <a:noFill/>
                          </a:ln>
                          <a:solidFill>
                            <a:schemeClr val="dk1"/>
                          </a:solidFill>
                          <a:uFillTx/>
                          <a:latin typeface="Calibri"/>
                          <a:sym typeface="Arial"/>
                        </a:defRPr>
                      </a:lvl5pPr>
                      <a:lvl6pPr marL="0" marR="0" indent="857250" algn="r" defTabSz="342900" rtl="0" eaLnBrk="1" latinLnBrk="0" hangingPunct="1">
                        <a:lnSpc>
                          <a:spcPct val="100000"/>
                        </a:lnSpc>
                        <a:spcBef>
                          <a:spcPts val="0"/>
                        </a:spcBef>
                        <a:spcAft>
                          <a:spcPts val="0"/>
                        </a:spcAft>
                        <a:buClrTx/>
                        <a:buSzTx/>
                        <a:buFontTx/>
                        <a:buNone/>
                        <a:tabLst/>
                        <a:defRPr sz="900" b="0" i="0" u="none" strike="noStrike" cap="none" spc="0" baseline="0">
                          <a:ln>
                            <a:noFill/>
                          </a:ln>
                          <a:solidFill>
                            <a:schemeClr val="dk1"/>
                          </a:solidFill>
                          <a:uFillTx/>
                          <a:latin typeface="Calibri"/>
                          <a:sym typeface="Arial"/>
                        </a:defRPr>
                      </a:lvl6pPr>
                      <a:lvl7pPr marL="0" marR="0" indent="1028700" algn="r" defTabSz="342900" rtl="0" eaLnBrk="1" latinLnBrk="0" hangingPunct="1">
                        <a:lnSpc>
                          <a:spcPct val="100000"/>
                        </a:lnSpc>
                        <a:spcBef>
                          <a:spcPts val="0"/>
                        </a:spcBef>
                        <a:spcAft>
                          <a:spcPts val="0"/>
                        </a:spcAft>
                        <a:buClrTx/>
                        <a:buSzTx/>
                        <a:buFontTx/>
                        <a:buNone/>
                        <a:tabLst/>
                        <a:defRPr sz="900" b="0" i="0" u="none" strike="noStrike" cap="none" spc="0" baseline="0">
                          <a:ln>
                            <a:noFill/>
                          </a:ln>
                          <a:solidFill>
                            <a:schemeClr val="dk1"/>
                          </a:solidFill>
                          <a:uFillTx/>
                          <a:latin typeface="Calibri"/>
                          <a:sym typeface="Arial"/>
                        </a:defRPr>
                      </a:lvl7pPr>
                      <a:lvl8pPr marL="0" marR="0" indent="1200150" algn="r" defTabSz="342900" rtl="0" eaLnBrk="1" latinLnBrk="0" hangingPunct="1">
                        <a:lnSpc>
                          <a:spcPct val="100000"/>
                        </a:lnSpc>
                        <a:spcBef>
                          <a:spcPts val="0"/>
                        </a:spcBef>
                        <a:spcAft>
                          <a:spcPts val="0"/>
                        </a:spcAft>
                        <a:buClrTx/>
                        <a:buSzTx/>
                        <a:buFontTx/>
                        <a:buNone/>
                        <a:tabLst/>
                        <a:defRPr sz="900" b="0" i="0" u="none" strike="noStrike" cap="none" spc="0" baseline="0">
                          <a:ln>
                            <a:noFill/>
                          </a:ln>
                          <a:solidFill>
                            <a:schemeClr val="dk1"/>
                          </a:solidFill>
                          <a:uFillTx/>
                          <a:latin typeface="Calibri"/>
                          <a:sym typeface="Arial"/>
                        </a:defRPr>
                      </a:lvl8pPr>
                      <a:lvl9pPr marL="0" marR="0" indent="1371600" algn="r" defTabSz="342900" rtl="0" eaLnBrk="1" latinLnBrk="0" hangingPunct="1">
                        <a:lnSpc>
                          <a:spcPct val="100000"/>
                        </a:lnSpc>
                        <a:spcBef>
                          <a:spcPts val="0"/>
                        </a:spcBef>
                        <a:spcAft>
                          <a:spcPts val="0"/>
                        </a:spcAft>
                        <a:buClrTx/>
                        <a:buSzTx/>
                        <a:buFontTx/>
                        <a:buNone/>
                        <a:tabLst/>
                        <a:defRPr sz="900" b="0" i="0" u="none" strike="noStrike" cap="none" spc="0" baseline="0">
                          <a:ln>
                            <a:noFill/>
                          </a:ln>
                          <a:solidFill>
                            <a:schemeClr val="dk1"/>
                          </a:solidFill>
                          <a:uFillTx/>
                          <a:latin typeface="Calibri"/>
                          <a:sym typeface="Arial"/>
                        </a:defRPr>
                      </a:lvl9pPr>
                    </a:lstStyle>
                    <a:p>
                      <a:endParaRPr lang="en-GB" sz="1600"/>
                    </a:p>
                  </a:txBody>
                  <a:tcPr marL="121920" marR="121920" marT="60960" marB="6096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BACC6">
                        <a:tint val="20000"/>
                      </a:srgbClr>
                    </a:solidFill>
                  </a:tcPr>
                </a:tc>
                <a:extLst>
                  <a:ext uri="{0D108BD9-81ED-4DB2-BD59-A6C34878D82A}">
                    <a16:rowId xmlns:a16="http://schemas.microsoft.com/office/drawing/2014/main" val="3950073260"/>
                  </a:ext>
                </a:extLst>
              </a:tr>
              <a:tr h="365760">
                <a:tc>
                  <a:txBody>
                    <a:bodyPr/>
                    <a:lstStyle>
                      <a:lvl1pPr marL="0" marR="0" indent="0" algn="r" defTabSz="342900" rtl="0" eaLnBrk="1" latinLnBrk="0" hangingPunct="1">
                        <a:lnSpc>
                          <a:spcPct val="100000"/>
                        </a:lnSpc>
                        <a:spcBef>
                          <a:spcPts val="0"/>
                        </a:spcBef>
                        <a:spcAft>
                          <a:spcPts val="0"/>
                        </a:spcAft>
                        <a:buClrTx/>
                        <a:buSzTx/>
                        <a:buFontTx/>
                        <a:buNone/>
                        <a:tabLst/>
                        <a:defRPr sz="900" b="0" i="0" u="none" strike="noStrike" cap="none" spc="0" baseline="0">
                          <a:ln>
                            <a:noFill/>
                          </a:ln>
                          <a:solidFill>
                            <a:schemeClr val="dk1"/>
                          </a:solidFill>
                          <a:uFillTx/>
                          <a:latin typeface="Calibri"/>
                          <a:sym typeface="Arial"/>
                        </a:defRPr>
                      </a:lvl1pPr>
                      <a:lvl2pPr marL="0" marR="0" indent="171450" algn="r" defTabSz="342900" rtl="0" eaLnBrk="1" latinLnBrk="0" hangingPunct="1">
                        <a:lnSpc>
                          <a:spcPct val="100000"/>
                        </a:lnSpc>
                        <a:spcBef>
                          <a:spcPts val="0"/>
                        </a:spcBef>
                        <a:spcAft>
                          <a:spcPts val="0"/>
                        </a:spcAft>
                        <a:buClrTx/>
                        <a:buSzTx/>
                        <a:buFontTx/>
                        <a:buNone/>
                        <a:tabLst/>
                        <a:defRPr sz="900" b="0" i="0" u="none" strike="noStrike" cap="none" spc="0" baseline="0">
                          <a:ln>
                            <a:noFill/>
                          </a:ln>
                          <a:solidFill>
                            <a:schemeClr val="dk1"/>
                          </a:solidFill>
                          <a:uFillTx/>
                          <a:latin typeface="Calibri"/>
                          <a:sym typeface="Arial"/>
                        </a:defRPr>
                      </a:lvl2pPr>
                      <a:lvl3pPr marL="0" marR="0" indent="342900" algn="r" defTabSz="342900" rtl="0" eaLnBrk="1" latinLnBrk="0" hangingPunct="1">
                        <a:lnSpc>
                          <a:spcPct val="100000"/>
                        </a:lnSpc>
                        <a:spcBef>
                          <a:spcPts val="0"/>
                        </a:spcBef>
                        <a:spcAft>
                          <a:spcPts val="0"/>
                        </a:spcAft>
                        <a:buClrTx/>
                        <a:buSzTx/>
                        <a:buFontTx/>
                        <a:buNone/>
                        <a:tabLst/>
                        <a:defRPr sz="900" b="0" i="0" u="none" strike="noStrike" cap="none" spc="0" baseline="0">
                          <a:ln>
                            <a:noFill/>
                          </a:ln>
                          <a:solidFill>
                            <a:schemeClr val="dk1"/>
                          </a:solidFill>
                          <a:uFillTx/>
                          <a:latin typeface="Calibri"/>
                          <a:sym typeface="Arial"/>
                        </a:defRPr>
                      </a:lvl3pPr>
                      <a:lvl4pPr marL="0" marR="0" indent="514350" algn="r" defTabSz="342900" rtl="0" eaLnBrk="1" latinLnBrk="0" hangingPunct="1">
                        <a:lnSpc>
                          <a:spcPct val="100000"/>
                        </a:lnSpc>
                        <a:spcBef>
                          <a:spcPts val="0"/>
                        </a:spcBef>
                        <a:spcAft>
                          <a:spcPts val="0"/>
                        </a:spcAft>
                        <a:buClrTx/>
                        <a:buSzTx/>
                        <a:buFontTx/>
                        <a:buNone/>
                        <a:tabLst/>
                        <a:defRPr sz="900" b="0" i="0" u="none" strike="noStrike" cap="none" spc="0" baseline="0">
                          <a:ln>
                            <a:noFill/>
                          </a:ln>
                          <a:solidFill>
                            <a:schemeClr val="dk1"/>
                          </a:solidFill>
                          <a:uFillTx/>
                          <a:latin typeface="Calibri"/>
                          <a:sym typeface="Arial"/>
                        </a:defRPr>
                      </a:lvl4pPr>
                      <a:lvl5pPr marL="0" marR="0" indent="685800" algn="r" defTabSz="342900" rtl="0" eaLnBrk="1" latinLnBrk="0" hangingPunct="1">
                        <a:lnSpc>
                          <a:spcPct val="100000"/>
                        </a:lnSpc>
                        <a:spcBef>
                          <a:spcPts val="0"/>
                        </a:spcBef>
                        <a:spcAft>
                          <a:spcPts val="0"/>
                        </a:spcAft>
                        <a:buClrTx/>
                        <a:buSzTx/>
                        <a:buFontTx/>
                        <a:buNone/>
                        <a:tabLst/>
                        <a:defRPr sz="900" b="0" i="0" u="none" strike="noStrike" cap="none" spc="0" baseline="0">
                          <a:ln>
                            <a:noFill/>
                          </a:ln>
                          <a:solidFill>
                            <a:schemeClr val="dk1"/>
                          </a:solidFill>
                          <a:uFillTx/>
                          <a:latin typeface="Calibri"/>
                          <a:sym typeface="Arial"/>
                        </a:defRPr>
                      </a:lvl5pPr>
                      <a:lvl6pPr marL="0" marR="0" indent="857250" algn="r" defTabSz="342900" rtl="0" eaLnBrk="1" latinLnBrk="0" hangingPunct="1">
                        <a:lnSpc>
                          <a:spcPct val="100000"/>
                        </a:lnSpc>
                        <a:spcBef>
                          <a:spcPts val="0"/>
                        </a:spcBef>
                        <a:spcAft>
                          <a:spcPts val="0"/>
                        </a:spcAft>
                        <a:buClrTx/>
                        <a:buSzTx/>
                        <a:buFontTx/>
                        <a:buNone/>
                        <a:tabLst/>
                        <a:defRPr sz="900" b="0" i="0" u="none" strike="noStrike" cap="none" spc="0" baseline="0">
                          <a:ln>
                            <a:noFill/>
                          </a:ln>
                          <a:solidFill>
                            <a:schemeClr val="dk1"/>
                          </a:solidFill>
                          <a:uFillTx/>
                          <a:latin typeface="Calibri"/>
                          <a:sym typeface="Arial"/>
                        </a:defRPr>
                      </a:lvl6pPr>
                      <a:lvl7pPr marL="0" marR="0" indent="1028700" algn="r" defTabSz="342900" rtl="0" eaLnBrk="1" latinLnBrk="0" hangingPunct="1">
                        <a:lnSpc>
                          <a:spcPct val="100000"/>
                        </a:lnSpc>
                        <a:spcBef>
                          <a:spcPts val="0"/>
                        </a:spcBef>
                        <a:spcAft>
                          <a:spcPts val="0"/>
                        </a:spcAft>
                        <a:buClrTx/>
                        <a:buSzTx/>
                        <a:buFontTx/>
                        <a:buNone/>
                        <a:tabLst/>
                        <a:defRPr sz="900" b="0" i="0" u="none" strike="noStrike" cap="none" spc="0" baseline="0">
                          <a:ln>
                            <a:noFill/>
                          </a:ln>
                          <a:solidFill>
                            <a:schemeClr val="dk1"/>
                          </a:solidFill>
                          <a:uFillTx/>
                          <a:latin typeface="Calibri"/>
                          <a:sym typeface="Arial"/>
                        </a:defRPr>
                      </a:lvl7pPr>
                      <a:lvl8pPr marL="0" marR="0" indent="1200150" algn="r" defTabSz="342900" rtl="0" eaLnBrk="1" latinLnBrk="0" hangingPunct="1">
                        <a:lnSpc>
                          <a:spcPct val="100000"/>
                        </a:lnSpc>
                        <a:spcBef>
                          <a:spcPts val="0"/>
                        </a:spcBef>
                        <a:spcAft>
                          <a:spcPts val="0"/>
                        </a:spcAft>
                        <a:buClrTx/>
                        <a:buSzTx/>
                        <a:buFontTx/>
                        <a:buNone/>
                        <a:tabLst/>
                        <a:defRPr sz="900" b="0" i="0" u="none" strike="noStrike" cap="none" spc="0" baseline="0">
                          <a:ln>
                            <a:noFill/>
                          </a:ln>
                          <a:solidFill>
                            <a:schemeClr val="dk1"/>
                          </a:solidFill>
                          <a:uFillTx/>
                          <a:latin typeface="Calibri"/>
                          <a:sym typeface="Arial"/>
                        </a:defRPr>
                      </a:lvl8pPr>
                      <a:lvl9pPr marL="0" marR="0" indent="1371600" algn="r" defTabSz="342900" rtl="0" eaLnBrk="1" latinLnBrk="0" hangingPunct="1">
                        <a:lnSpc>
                          <a:spcPct val="100000"/>
                        </a:lnSpc>
                        <a:spcBef>
                          <a:spcPts val="0"/>
                        </a:spcBef>
                        <a:spcAft>
                          <a:spcPts val="0"/>
                        </a:spcAft>
                        <a:buClrTx/>
                        <a:buSzTx/>
                        <a:buFontTx/>
                        <a:buNone/>
                        <a:tabLst/>
                        <a:defRPr sz="900" b="0" i="0" u="none" strike="noStrike" cap="none" spc="0" baseline="0">
                          <a:ln>
                            <a:noFill/>
                          </a:ln>
                          <a:solidFill>
                            <a:schemeClr val="dk1"/>
                          </a:solidFill>
                          <a:uFillTx/>
                          <a:latin typeface="Calibri"/>
                          <a:sym typeface="Arial"/>
                        </a:defRPr>
                      </a:lvl9pPr>
                    </a:lstStyle>
                    <a:p>
                      <a:endParaRPr lang="en-GB" sz="1600"/>
                    </a:p>
                  </a:txBody>
                  <a:tcPr marL="121920" marR="121920" marT="60960" marB="6096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BACC6">
                        <a:tint val="40000"/>
                      </a:srgbClr>
                    </a:solidFill>
                  </a:tcPr>
                </a:tc>
                <a:tc>
                  <a:txBody>
                    <a:bodyPr/>
                    <a:lstStyle>
                      <a:lvl1pPr marL="0" marR="0" indent="0" algn="r" defTabSz="342900" rtl="0" eaLnBrk="1" latinLnBrk="0" hangingPunct="1">
                        <a:lnSpc>
                          <a:spcPct val="100000"/>
                        </a:lnSpc>
                        <a:spcBef>
                          <a:spcPts val="0"/>
                        </a:spcBef>
                        <a:spcAft>
                          <a:spcPts val="0"/>
                        </a:spcAft>
                        <a:buClrTx/>
                        <a:buSzTx/>
                        <a:buFontTx/>
                        <a:buNone/>
                        <a:tabLst/>
                        <a:defRPr sz="900" b="0" i="0" u="none" strike="noStrike" cap="none" spc="0" baseline="0">
                          <a:ln>
                            <a:noFill/>
                          </a:ln>
                          <a:solidFill>
                            <a:schemeClr val="dk1"/>
                          </a:solidFill>
                          <a:uFillTx/>
                          <a:latin typeface="Calibri"/>
                          <a:sym typeface="Arial"/>
                        </a:defRPr>
                      </a:lvl1pPr>
                      <a:lvl2pPr marL="0" marR="0" indent="171450" algn="r" defTabSz="342900" rtl="0" eaLnBrk="1" latinLnBrk="0" hangingPunct="1">
                        <a:lnSpc>
                          <a:spcPct val="100000"/>
                        </a:lnSpc>
                        <a:spcBef>
                          <a:spcPts val="0"/>
                        </a:spcBef>
                        <a:spcAft>
                          <a:spcPts val="0"/>
                        </a:spcAft>
                        <a:buClrTx/>
                        <a:buSzTx/>
                        <a:buFontTx/>
                        <a:buNone/>
                        <a:tabLst/>
                        <a:defRPr sz="900" b="0" i="0" u="none" strike="noStrike" cap="none" spc="0" baseline="0">
                          <a:ln>
                            <a:noFill/>
                          </a:ln>
                          <a:solidFill>
                            <a:schemeClr val="dk1"/>
                          </a:solidFill>
                          <a:uFillTx/>
                          <a:latin typeface="Calibri"/>
                          <a:sym typeface="Arial"/>
                        </a:defRPr>
                      </a:lvl2pPr>
                      <a:lvl3pPr marL="0" marR="0" indent="342900" algn="r" defTabSz="342900" rtl="0" eaLnBrk="1" latinLnBrk="0" hangingPunct="1">
                        <a:lnSpc>
                          <a:spcPct val="100000"/>
                        </a:lnSpc>
                        <a:spcBef>
                          <a:spcPts val="0"/>
                        </a:spcBef>
                        <a:spcAft>
                          <a:spcPts val="0"/>
                        </a:spcAft>
                        <a:buClrTx/>
                        <a:buSzTx/>
                        <a:buFontTx/>
                        <a:buNone/>
                        <a:tabLst/>
                        <a:defRPr sz="900" b="0" i="0" u="none" strike="noStrike" cap="none" spc="0" baseline="0">
                          <a:ln>
                            <a:noFill/>
                          </a:ln>
                          <a:solidFill>
                            <a:schemeClr val="dk1"/>
                          </a:solidFill>
                          <a:uFillTx/>
                          <a:latin typeface="Calibri"/>
                          <a:sym typeface="Arial"/>
                        </a:defRPr>
                      </a:lvl3pPr>
                      <a:lvl4pPr marL="0" marR="0" indent="514350" algn="r" defTabSz="342900" rtl="0" eaLnBrk="1" latinLnBrk="0" hangingPunct="1">
                        <a:lnSpc>
                          <a:spcPct val="100000"/>
                        </a:lnSpc>
                        <a:spcBef>
                          <a:spcPts val="0"/>
                        </a:spcBef>
                        <a:spcAft>
                          <a:spcPts val="0"/>
                        </a:spcAft>
                        <a:buClrTx/>
                        <a:buSzTx/>
                        <a:buFontTx/>
                        <a:buNone/>
                        <a:tabLst/>
                        <a:defRPr sz="900" b="0" i="0" u="none" strike="noStrike" cap="none" spc="0" baseline="0">
                          <a:ln>
                            <a:noFill/>
                          </a:ln>
                          <a:solidFill>
                            <a:schemeClr val="dk1"/>
                          </a:solidFill>
                          <a:uFillTx/>
                          <a:latin typeface="Calibri"/>
                          <a:sym typeface="Arial"/>
                        </a:defRPr>
                      </a:lvl4pPr>
                      <a:lvl5pPr marL="0" marR="0" indent="685800" algn="r" defTabSz="342900" rtl="0" eaLnBrk="1" latinLnBrk="0" hangingPunct="1">
                        <a:lnSpc>
                          <a:spcPct val="100000"/>
                        </a:lnSpc>
                        <a:spcBef>
                          <a:spcPts val="0"/>
                        </a:spcBef>
                        <a:spcAft>
                          <a:spcPts val="0"/>
                        </a:spcAft>
                        <a:buClrTx/>
                        <a:buSzTx/>
                        <a:buFontTx/>
                        <a:buNone/>
                        <a:tabLst/>
                        <a:defRPr sz="900" b="0" i="0" u="none" strike="noStrike" cap="none" spc="0" baseline="0">
                          <a:ln>
                            <a:noFill/>
                          </a:ln>
                          <a:solidFill>
                            <a:schemeClr val="dk1"/>
                          </a:solidFill>
                          <a:uFillTx/>
                          <a:latin typeface="Calibri"/>
                          <a:sym typeface="Arial"/>
                        </a:defRPr>
                      </a:lvl5pPr>
                      <a:lvl6pPr marL="0" marR="0" indent="857250" algn="r" defTabSz="342900" rtl="0" eaLnBrk="1" latinLnBrk="0" hangingPunct="1">
                        <a:lnSpc>
                          <a:spcPct val="100000"/>
                        </a:lnSpc>
                        <a:spcBef>
                          <a:spcPts val="0"/>
                        </a:spcBef>
                        <a:spcAft>
                          <a:spcPts val="0"/>
                        </a:spcAft>
                        <a:buClrTx/>
                        <a:buSzTx/>
                        <a:buFontTx/>
                        <a:buNone/>
                        <a:tabLst/>
                        <a:defRPr sz="900" b="0" i="0" u="none" strike="noStrike" cap="none" spc="0" baseline="0">
                          <a:ln>
                            <a:noFill/>
                          </a:ln>
                          <a:solidFill>
                            <a:schemeClr val="dk1"/>
                          </a:solidFill>
                          <a:uFillTx/>
                          <a:latin typeface="Calibri"/>
                          <a:sym typeface="Arial"/>
                        </a:defRPr>
                      </a:lvl6pPr>
                      <a:lvl7pPr marL="0" marR="0" indent="1028700" algn="r" defTabSz="342900" rtl="0" eaLnBrk="1" latinLnBrk="0" hangingPunct="1">
                        <a:lnSpc>
                          <a:spcPct val="100000"/>
                        </a:lnSpc>
                        <a:spcBef>
                          <a:spcPts val="0"/>
                        </a:spcBef>
                        <a:spcAft>
                          <a:spcPts val="0"/>
                        </a:spcAft>
                        <a:buClrTx/>
                        <a:buSzTx/>
                        <a:buFontTx/>
                        <a:buNone/>
                        <a:tabLst/>
                        <a:defRPr sz="900" b="0" i="0" u="none" strike="noStrike" cap="none" spc="0" baseline="0">
                          <a:ln>
                            <a:noFill/>
                          </a:ln>
                          <a:solidFill>
                            <a:schemeClr val="dk1"/>
                          </a:solidFill>
                          <a:uFillTx/>
                          <a:latin typeface="Calibri"/>
                          <a:sym typeface="Arial"/>
                        </a:defRPr>
                      </a:lvl7pPr>
                      <a:lvl8pPr marL="0" marR="0" indent="1200150" algn="r" defTabSz="342900" rtl="0" eaLnBrk="1" latinLnBrk="0" hangingPunct="1">
                        <a:lnSpc>
                          <a:spcPct val="100000"/>
                        </a:lnSpc>
                        <a:spcBef>
                          <a:spcPts val="0"/>
                        </a:spcBef>
                        <a:spcAft>
                          <a:spcPts val="0"/>
                        </a:spcAft>
                        <a:buClrTx/>
                        <a:buSzTx/>
                        <a:buFontTx/>
                        <a:buNone/>
                        <a:tabLst/>
                        <a:defRPr sz="900" b="0" i="0" u="none" strike="noStrike" cap="none" spc="0" baseline="0">
                          <a:ln>
                            <a:noFill/>
                          </a:ln>
                          <a:solidFill>
                            <a:schemeClr val="dk1"/>
                          </a:solidFill>
                          <a:uFillTx/>
                          <a:latin typeface="Calibri"/>
                          <a:sym typeface="Arial"/>
                        </a:defRPr>
                      </a:lvl8pPr>
                      <a:lvl9pPr marL="0" marR="0" indent="1371600" algn="r" defTabSz="342900" rtl="0" eaLnBrk="1" latinLnBrk="0" hangingPunct="1">
                        <a:lnSpc>
                          <a:spcPct val="100000"/>
                        </a:lnSpc>
                        <a:spcBef>
                          <a:spcPts val="0"/>
                        </a:spcBef>
                        <a:spcAft>
                          <a:spcPts val="0"/>
                        </a:spcAft>
                        <a:buClrTx/>
                        <a:buSzTx/>
                        <a:buFontTx/>
                        <a:buNone/>
                        <a:tabLst/>
                        <a:defRPr sz="900" b="0" i="0" u="none" strike="noStrike" cap="none" spc="0" baseline="0">
                          <a:ln>
                            <a:noFill/>
                          </a:ln>
                          <a:solidFill>
                            <a:schemeClr val="dk1"/>
                          </a:solidFill>
                          <a:uFillTx/>
                          <a:latin typeface="Calibri"/>
                          <a:sym typeface="Arial"/>
                        </a:defRPr>
                      </a:lvl9pPr>
                    </a:lstStyle>
                    <a:p>
                      <a:endParaRPr lang="en-GB" sz="1600"/>
                    </a:p>
                  </a:txBody>
                  <a:tcPr marL="121920" marR="121920" marT="60960" marB="6096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BACC6">
                        <a:tint val="40000"/>
                      </a:srgbClr>
                    </a:solidFill>
                  </a:tcPr>
                </a:tc>
                <a:tc>
                  <a:txBody>
                    <a:bodyPr/>
                    <a:lstStyle>
                      <a:lvl1pPr marL="0" marR="0" indent="0" algn="r" defTabSz="342900" rtl="0" eaLnBrk="1" latinLnBrk="0" hangingPunct="1">
                        <a:lnSpc>
                          <a:spcPct val="100000"/>
                        </a:lnSpc>
                        <a:spcBef>
                          <a:spcPts val="0"/>
                        </a:spcBef>
                        <a:spcAft>
                          <a:spcPts val="0"/>
                        </a:spcAft>
                        <a:buClrTx/>
                        <a:buSzTx/>
                        <a:buFontTx/>
                        <a:buNone/>
                        <a:tabLst/>
                        <a:defRPr sz="900" b="0" i="0" u="none" strike="noStrike" cap="none" spc="0" baseline="0">
                          <a:ln>
                            <a:noFill/>
                          </a:ln>
                          <a:solidFill>
                            <a:schemeClr val="dk1"/>
                          </a:solidFill>
                          <a:uFillTx/>
                          <a:latin typeface="Calibri"/>
                          <a:sym typeface="Arial"/>
                        </a:defRPr>
                      </a:lvl1pPr>
                      <a:lvl2pPr marL="0" marR="0" indent="171450" algn="r" defTabSz="342900" rtl="0" eaLnBrk="1" latinLnBrk="0" hangingPunct="1">
                        <a:lnSpc>
                          <a:spcPct val="100000"/>
                        </a:lnSpc>
                        <a:spcBef>
                          <a:spcPts val="0"/>
                        </a:spcBef>
                        <a:spcAft>
                          <a:spcPts val="0"/>
                        </a:spcAft>
                        <a:buClrTx/>
                        <a:buSzTx/>
                        <a:buFontTx/>
                        <a:buNone/>
                        <a:tabLst/>
                        <a:defRPr sz="900" b="0" i="0" u="none" strike="noStrike" cap="none" spc="0" baseline="0">
                          <a:ln>
                            <a:noFill/>
                          </a:ln>
                          <a:solidFill>
                            <a:schemeClr val="dk1"/>
                          </a:solidFill>
                          <a:uFillTx/>
                          <a:latin typeface="Calibri"/>
                          <a:sym typeface="Arial"/>
                        </a:defRPr>
                      </a:lvl2pPr>
                      <a:lvl3pPr marL="0" marR="0" indent="342900" algn="r" defTabSz="342900" rtl="0" eaLnBrk="1" latinLnBrk="0" hangingPunct="1">
                        <a:lnSpc>
                          <a:spcPct val="100000"/>
                        </a:lnSpc>
                        <a:spcBef>
                          <a:spcPts val="0"/>
                        </a:spcBef>
                        <a:spcAft>
                          <a:spcPts val="0"/>
                        </a:spcAft>
                        <a:buClrTx/>
                        <a:buSzTx/>
                        <a:buFontTx/>
                        <a:buNone/>
                        <a:tabLst/>
                        <a:defRPr sz="900" b="0" i="0" u="none" strike="noStrike" cap="none" spc="0" baseline="0">
                          <a:ln>
                            <a:noFill/>
                          </a:ln>
                          <a:solidFill>
                            <a:schemeClr val="dk1"/>
                          </a:solidFill>
                          <a:uFillTx/>
                          <a:latin typeface="Calibri"/>
                          <a:sym typeface="Arial"/>
                        </a:defRPr>
                      </a:lvl3pPr>
                      <a:lvl4pPr marL="0" marR="0" indent="514350" algn="r" defTabSz="342900" rtl="0" eaLnBrk="1" latinLnBrk="0" hangingPunct="1">
                        <a:lnSpc>
                          <a:spcPct val="100000"/>
                        </a:lnSpc>
                        <a:spcBef>
                          <a:spcPts val="0"/>
                        </a:spcBef>
                        <a:spcAft>
                          <a:spcPts val="0"/>
                        </a:spcAft>
                        <a:buClrTx/>
                        <a:buSzTx/>
                        <a:buFontTx/>
                        <a:buNone/>
                        <a:tabLst/>
                        <a:defRPr sz="900" b="0" i="0" u="none" strike="noStrike" cap="none" spc="0" baseline="0">
                          <a:ln>
                            <a:noFill/>
                          </a:ln>
                          <a:solidFill>
                            <a:schemeClr val="dk1"/>
                          </a:solidFill>
                          <a:uFillTx/>
                          <a:latin typeface="Calibri"/>
                          <a:sym typeface="Arial"/>
                        </a:defRPr>
                      </a:lvl4pPr>
                      <a:lvl5pPr marL="0" marR="0" indent="685800" algn="r" defTabSz="342900" rtl="0" eaLnBrk="1" latinLnBrk="0" hangingPunct="1">
                        <a:lnSpc>
                          <a:spcPct val="100000"/>
                        </a:lnSpc>
                        <a:spcBef>
                          <a:spcPts val="0"/>
                        </a:spcBef>
                        <a:spcAft>
                          <a:spcPts val="0"/>
                        </a:spcAft>
                        <a:buClrTx/>
                        <a:buSzTx/>
                        <a:buFontTx/>
                        <a:buNone/>
                        <a:tabLst/>
                        <a:defRPr sz="900" b="0" i="0" u="none" strike="noStrike" cap="none" spc="0" baseline="0">
                          <a:ln>
                            <a:noFill/>
                          </a:ln>
                          <a:solidFill>
                            <a:schemeClr val="dk1"/>
                          </a:solidFill>
                          <a:uFillTx/>
                          <a:latin typeface="Calibri"/>
                          <a:sym typeface="Arial"/>
                        </a:defRPr>
                      </a:lvl5pPr>
                      <a:lvl6pPr marL="0" marR="0" indent="857250" algn="r" defTabSz="342900" rtl="0" eaLnBrk="1" latinLnBrk="0" hangingPunct="1">
                        <a:lnSpc>
                          <a:spcPct val="100000"/>
                        </a:lnSpc>
                        <a:spcBef>
                          <a:spcPts val="0"/>
                        </a:spcBef>
                        <a:spcAft>
                          <a:spcPts val="0"/>
                        </a:spcAft>
                        <a:buClrTx/>
                        <a:buSzTx/>
                        <a:buFontTx/>
                        <a:buNone/>
                        <a:tabLst/>
                        <a:defRPr sz="900" b="0" i="0" u="none" strike="noStrike" cap="none" spc="0" baseline="0">
                          <a:ln>
                            <a:noFill/>
                          </a:ln>
                          <a:solidFill>
                            <a:schemeClr val="dk1"/>
                          </a:solidFill>
                          <a:uFillTx/>
                          <a:latin typeface="Calibri"/>
                          <a:sym typeface="Arial"/>
                        </a:defRPr>
                      </a:lvl6pPr>
                      <a:lvl7pPr marL="0" marR="0" indent="1028700" algn="r" defTabSz="342900" rtl="0" eaLnBrk="1" latinLnBrk="0" hangingPunct="1">
                        <a:lnSpc>
                          <a:spcPct val="100000"/>
                        </a:lnSpc>
                        <a:spcBef>
                          <a:spcPts val="0"/>
                        </a:spcBef>
                        <a:spcAft>
                          <a:spcPts val="0"/>
                        </a:spcAft>
                        <a:buClrTx/>
                        <a:buSzTx/>
                        <a:buFontTx/>
                        <a:buNone/>
                        <a:tabLst/>
                        <a:defRPr sz="900" b="0" i="0" u="none" strike="noStrike" cap="none" spc="0" baseline="0">
                          <a:ln>
                            <a:noFill/>
                          </a:ln>
                          <a:solidFill>
                            <a:schemeClr val="dk1"/>
                          </a:solidFill>
                          <a:uFillTx/>
                          <a:latin typeface="Calibri"/>
                          <a:sym typeface="Arial"/>
                        </a:defRPr>
                      </a:lvl7pPr>
                      <a:lvl8pPr marL="0" marR="0" indent="1200150" algn="r" defTabSz="342900" rtl="0" eaLnBrk="1" latinLnBrk="0" hangingPunct="1">
                        <a:lnSpc>
                          <a:spcPct val="100000"/>
                        </a:lnSpc>
                        <a:spcBef>
                          <a:spcPts val="0"/>
                        </a:spcBef>
                        <a:spcAft>
                          <a:spcPts val="0"/>
                        </a:spcAft>
                        <a:buClrTx/>
                        <a:buSzTx/>
                        <a:buFontTx/>
                        <a:buNone/>
                        <a:tabLst/>
                        <a:defRPr sz="900" b="0" i="0" u="none" strike="noStrike" cap="none" spc="0" baseline="0">
                          <a:ln>
                            <a:noFill/>
                          </a:ln>
                          <a:solidFill>
                            <a:schemeClr val="dk1"/>
                          </a:solidFill>
                          <a:uFillTx/>
                          <a:latin typeface="Calibri"/>
                          <a:sym typeface="Arial"/>
                        </a:defRPr>
                      </a:lvl8pPr>
                      <a:lvl9pPr marL="0" marR="0" indent="1371600" algn="r" defTabSz="342900" rtl="0" eaLnBrk="1" latinLnBrk="0" hangingPunct="1">
                        <a:lnSpc>
                          <a:spcPct val="100000"/>
                        </a:lnSpc>
                        <a:spcBef>
                          <a:spcPts val="0"/>
                        </a:spcBef>
                        <a:spcAft>
                          <a:spcPts val="0"/>
                        </a:spcAft>
                        <a:buClrTx/>
                        <a:buSzTx/>
                        <a:buFontTx/>
                        <a:buNone/>
                        <a:tabLst/>
                        <a:defRPr sz="900" b="0" i="0" u="none" strike="noStrike" cap="none" spc="0" baseline="0">
                          <a:ln>
                            <a:noFill/>
                          </a:ln>
                          <a:solidFill>
                            <a:schemeClr val="dk1"/>
                          </a:solidFill>
                          <a:uFillTx/>
                          <a:latin typeface="Calibri"/>
                          <a:sym typeface="Arial"/>
                        </a:defRPr>
                      </a:lvl9pPr>
                    </a:lstStyle>
                    <a:p>
                      <a:endParaRPr lang="en-GB" sz="1600"/>
                    </a:p>
                  </a:txBody>
                  <a:tcPr marL="121920" marR="121920" marT="60960" marB="6096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BACC6">
                        <a:tint val="40000"/>
                      </a:srgbClr>
                    </a:solidFill>
                  </a:tcPr>
                </a:tc>
                <a:extLst>
                  <a:ext uri="{0D108BD9-81ED-4DB2-BD59-A6C34878D82A}">
                    <a16:rowId xmlns:a16="http://schemas.microsoft.com/office/drawing/2014/main" val="3918567542"/>
                  </a:ext>
                </a:extLst>
              </a:tr>
            </a:tbl>
          </a:graphicData>
        </a:graphic>
      </p:graphicFrame>
      <p:sp>
        <p:nvSpPr>
          <p:cNvPr id="13" name="TextBox 12">
            <a:extLst>
              <a:ext uri="{FF2B5EF4-FFF2-40B4-BE49-F238E27FC236}">
                <a16:creationId xmlns:a16="http://schemas.microsoft.com/office/drawing/2014/main" id="{47CEC78B-3121-A2C5-8F88-DDE92415FB70}"/>
              </a:ext>
            </a:extLst>
          </p:cNvPr>
          <p:cNvSpPr txBox="1"/>
          <p:nvPr userDrawn="1"/>
        </p:nvSpPr>
        <p:spPr>
          <a:xfrm>
            <a:off x="354583" y="6304020"/>
            <a:ext cx="7969893" cy="467721"/>
          </a:xfrm>
          <a:prstGeom prst="rect">
            <a:avLst/>
          </a:prstGeom>
          <a:noFill/>
          <a:ln w="9525" cap="flat" cmpd="sng" algn="ctr">
            <a:solidFill>
              <a:srgbClr val="0096AA"/>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wrap="square" tIns="48000" bIns="48000" rtlCol="0">
            <a:noAutofit/>
          </a:bodyPr>
          <a:lstStyle/>
          <a:p>
            <a:r>
              <a:rPr lang="en-GB" sz="1467">
                <a:solidFill>
                  <a:schemeClr val="tx1">
                    <a:lumMod val="85000"/>
                    <a:lumOff val="15000"/>
                  </a:schemeClr>
                </a:solidFill>
              </a:rPr>
              <a:t>Notes / additional info go here</a:t>
            </a:r>
          </a:p>
        </p:txBody>
      </p:sp>
    </p:spTree>
    <p:extLst>
      <p:ext uri="{BB962C8B-B14F-4D97-AF65-F5344CB8AC3E}">
        <p14:creationId xmlns:p14="http://schemas.microsoft.com/office/powerpoint/2010/main" val="2269298032"/>
      </p:ext>
    </p:extLst>
  </p:cSld>
  <p:clrMapOvr>
    <a:masterClrMapping/>
  </p:clrMapOvr>
  <p:transition spd="slow">
    <p:wipe dir="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Generic Slide">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89AF5555-6EC4-6BA8-D62D-7F0438F6051D}"/>
              </a:ext>
            </a:extLst>
          </p:cNvPr>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373250" y="225788"/>
            <a:ext cx="2506391" cy="589739"/>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8B2F6BB4-3E42-E8A3-C28F-9DAC211FC866}"/>
              </a:ext>
            </a:extLst>
          </p:cNvPr>
          <p:cNvGrpSpPr/>
          <p:nvPr userDrawn="1"/>
        </p:nvGrpSpPr>
        <p:grpSpPr>
          <a:xfrm>
            <a:off x="9936273" y="6282283"/>
            <a:ext cx="1891444" cy="504000"/>
            <a:chOff x="19256910" y="2189004"/>
            <a:chExt cx="3782887" cy="1008000"/>
          </a:xfrm>
        </p:grpSpPr>
        <p:pic>
          <p:nvPicPr>
            <p:cNvPr id="6" name="Graphic 5">
              <a:extLst>
                <a:ext uri="{FF2B5EF4-FFF2-40B4-BE49-F238E27FC236}">
                  <a16:creationId xmlns:a16="http://schemas.microsoft.com/office/drawing/2014/main" id="{101B214E-E7A0-361F-DAFE-AC739EF2C84F}"/>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9256910" y="2189004"/>
              <a:ext cx="1008000" cy="1008000"/>
            </a:xfrm>
            <a:prstGeom prst="rect">
              <a:avLst/>
            </a:prstGeom>
          </p:spPr>
        </p:pic>
        <p:sp>
          <p:nvSpPr>
            <p:cNvPr id="7" name="TextBox 6">
              <a:extLst>
                <a:ext uri="{FF2B5EF4-FFF2-40B4-BE49-F238E27FC236}">
                  <a16:creationId xmlns:a16="http://schemas.microsoft.com/office/drawing/2014/main" id="{9C3F3DC1-8BDA-C35F-BBE0-8EB4F338436A}"/>
                </a:ext>
              </a:extLst>
            </p:cNvPr>
            <p:cNvSpPr txBox="1"/>
            <p:nvPr/>
          </p:nvSpPr>
          <p:spPr>
            <a:xfrm>
              <a:off x="20236662" y="2456826"/>
              <a:ext cx="2803135" cy="553998"/>
            </a:xfrm>
            <a:prstGeom prst="rect">
              <a:avLst/>
            </a:prstGeom>
            <a:noFill/>
          </p:spPr>
          <p:txBody>
            <a:bodyPr wrap="square" lIns="0" rtlCol="0">
              <a:spAutoFit/>
            </a:bodyPr>
            <a:lstStyle/>
            <a:p>
              <a:r>
                <a:rPr lang="en-GB" sz="1200">
                  <a:solidFill>
                    <a:srgbClr val="006B8F"/>
                  </a:solidFill>
                  <a:latin typeface="Segoe UI" panose="020B0502040204020203" pitchFamily="34" charset="0"/>
                  <a:cs typeface="Segoe UI" panose="020B0502040204020203" pitchFamily="34" charset="0"/>
                </a:rPr>
                <a:t>CONNECTED CARE</a:t>
              </a:r>
            </a:p>
          </p:txBody>
        </p:sp>
      </p:grpSp>
      <p:sp>
        <p:nvSpPr>
          <p:cNvPr id="8" name="Content Placeholder 2">
            <a:extLst>
              <a:ext uri="{FF2B5EF4-FFF2-40B4-BE49-F238E27FC236}">
                <a16:creationId xmlns:a16="http://schemas.microsoft.com/office/drawing/2014/main" id="{5D092167-8D63-9455-20F1-AC0A73565A9B}"/>
              </a:ext>
            </a:extLst>
          </p:cNvPr>
          <p:cNvSpPr>
            <a:spLocks noGrp="1"/>
          </p:cNvSpPr>
          <p:nvPr>
            <p:ph idx="1" hasCustomPrompt="1"/>
          </p:nvPr>
        </p:nvSpPr>
        <p:spPr>
          <a:xfrm>
            <a:off x="427038" y="1157725"/>
            <a:ext cx="11284137" cy="4904595"/>
          </a:xfrm>
        </p:spPr>
        <p:txBody>
          <a:bodyPr/>
          <a:lstStyle>
            <a:lvl2pPr marL="228594" indent="0">
              <a:buNone/>
              <a:defRPr/>
            </a:lvl2pPr>
          </a:lstStyle>
          <a:p>
            <a:pPr lvl="1"/>
            <a:r>
              <a:rPr lang="en-US"/>
              <a:t>[Insert Text]</a:t>
            </a:r>
          </a:p>
        </p:txBody>
      </p:sp>
      <p:sp>
        <p:nvSpPr>
          <p:cNvPr id="9" name="Shape 4">
            <a:extLst>
              <a:ext uri="{FF2B5EF4-FFF2-40B4-BE49-F238E27FC236}">
                <a16:creationId xmlns:a16="http://schemas.microsoft.com/office/drawing/2014/main" id="{30424C76-DFBD-B443-E08F-60C8E5076709}"/>
              </a:ext>
            </a:extLst>
          </p:cNvPr>
          <p:cNvSpPr/>
          <p:nvPr userDrawn="1"/>
        </p:nvSpPr>
        <p:spPr>
          <a:xfrm flipV="1">
            <a:off x="373250" y="6196232"/>
            <a:ext cx="11337925" cy="5345"/>
          </a:xfrm>
          <a:prstGeom prst="line">
            <a:avLst/>
          </a:prstGeom>
          <a:ln w="12700">
            <a:solidFill>
              <a:srgbClr val="808080"/>
            </a:solidFill>
          </a:ln>
        </p:spPr>
        <p:txBody>
          <a:bodyPr tIns="45720" bIns="45720"/>
          <a:lstStyle/>
          <a:p>
            <a:pPr marL="0" marR="0" lvl="0" indent="0" defTabSz="457189" eaLnBrk="1" fontAlgn="auto" latinLnBrk="0" hangingPunct="1">
              <a:lnSpc>
                <a:spcPct val="100000"/>
              </a:lnSpc>
              <a:spcBef>
                <a:spcPts val="0"/>
              </a:spcBef>
              <a:spcAft>
                <a:spcPts val="0"/>
              </a:spcAft>
              <a:buClrTx/>
              <a:buSzTx/>
              <a:buFontTx/>
              <a:buNone/>
              <a:tabLst/>
              <a:defRPr/>
            </a:pPr>
            <a:endParaRPr kumimoji="0" sz="900" b="0" i="0" u="none" strike="noStrike" kern="0" cap="none" spc="0" normalizeH="0" baseline="0" noProof="0">
              <a:ln>
                <a:noFill/>
              </a:ln>
              <a:solidFill>
                <a:sysClr val="windowText" lastClr="000000"/>
              </a:solidFill>
              <a:effectLst/>
              <a:uLnTx/>
              <a:uFillTx/>
            </a:endParaRPr>
          </a:p>
        </p:txBody>
      </p:sp>
      <p:sp>
        <p:nvSpPr>
          <p:cNvPr id="2" name="Title 1">
            <a:extLst>
              <a:ext uri="{FF2B5EF4-FFF2-40B4-BE49-F238E27FC236}">
                <a16:creationId xmlns:a16="http://schemas.microsoft.com/office/drawing/2014/main" id="{67A230FB-F104-1E65-5F37-30A12CC3810A}"/>
              </a:ext>
            </a:extLst>
          </p:cNvPr>
          <p:cNvSpPr>
            <a:spLocks noGrp="1"/>
          </p:cNvSpPr>
          <p:nvPr>
            <p:ph type="title" hasCustomPrompt="1"/>
          </p:nvPr>
        </p:nvSpPr>
        <p:spPr>
          <a:xfrm>
            <a:off x="3239893" y="222869"/>
            <a:ext cx="7736635" cy="576169"/>
          </a:xfrm>
        </p:spPr>
        <p:txBody>
          <a:bodyPr/>
          <a:lstStyle>
            <a:lvl1pPr algn="l">
              <a:defRPr sz="2700" b="1">
                <a:solidFill>
                  <a:srgbClr val="0096AA"/>
                </a:solidFill>
              </a:defRPr>
            </a:lvl1pPr>
          </a:lstStyle>
          <a:p>
            <a:r>
              <a:rPr lang="en-US"/>
              <a:t>Slide Title</a:t>
            </a:r>
            <a:endParaRPr lang="en-GB"/>
          </a:p>
        </p:txBody>
      </p:sp>
    </p:spTree>
    <p:extLst>
      <p:ext uri="{BB962C8B-B14F-4D97-AF65-F5344CB8AC3E}">
        <p14:creationId xmlns:p14="http://schemas.microsoft.com/office/powerpoint/2010/main" val="2444014803"/>
      </p:ext>
    </p:extLst>
  </p:cSld>
  <p:clrMapOvr>
    <a:masterClrMapping/>
  </p:clrMapOvr>
  <p:transition spd="slow">
    <p:wipe dir="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07480E-EAB8-BDD4-585F-82B3626F535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0C93FDC-D73F-291B-41FB-7012D26DEBC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C746B83-DAEF-D8A6-5889-3384A96BA36E}"/>
              </a:ext>
            </a:extLst>
          </p:cNvPr>
          <p:cNvSpPr>
            <a:spLocks noGrp="1"/>
          </p:cNvSpPr>
          <p:nvPr>
            <p:ph type="dt" sz="half" idx="10"/>
          </p:nvPr>
        </p:nvSpPr>
        <p:spPr/>
        <p:txBody>
          <a:bodyPr/>
          <a:lstStyle/>
          <a:p>
            <a:fld id="{9DA63A81-813D-497A-A449-8480FAE294ED}" type="datetimeFigureOut">
              <a:rPr lang="en-GB" smtClean="0"/>
              <a:t>19/04/2024</a:t>
            </a:fld>
            <a:endParaRPr lang="en-GB"/>
          </a:p>
        </p:txBody>
      </p:sp>
      <p:sp>
        <p:nvSpPr>
          <p:cNvPr id="5" name="Footer Placeholder 4">
            <a:extLst>
              <a:ext uri="{FF2B5EF4-FFF2-40B4-BE49-F238E27FC236}">
                <a16:creationId xmlns:a16="http://schemas.microsoft.com/office/drawing/2014/main" id="{A8B7AC6A-E2C1-F7FF-8A44-08A030A7577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11D72B2-FA8B-B52F-BBDA-4E74CD049851}"/>
              </a:ext>
            </a:extLst>
          </p:cNvPr>
          <p:cNvSpPr>
            <a:spLocks noGrp="1"/>
          </p:cNvSpPr>
          <p:nvPr>
            <p:ph type="sldNum" sz="quarter" idx="12"/>
          </p:nvPr>
        </p:nvSpPr>
        <p:spPr/>
        <p:txBody>
          <a:bodyPr/>
          <a:lstStyle/>
          <a:p>
            <a:fld id="{871DDCFA-B683-4635-AB30-D5584F2ED493}" type="slidenum">
              <a:rPr lang="en-GB" smtClean="0"/>
              <a:t>‹#›</a:t>
            </a:fld>
            <a:endParaRPr lang="en-GB"/>
          </a:p>
        </p:txBody>
      </p:sp>
    </p:spTree>
    <p:extLst>
      <p:ext uri="{BB962C8B-B14F-4D97-AF65-F5344CB8AC3E}">
        <p14:creationId xmlns:p14="http://schemas.microsoft.com/office/powerpoint/2010/main" val="4272327027"/>
      </p:ext>
    </p:extLst>
  </p:cSld>
  <p:clrMapOvr>
    <a:masterClrMapping/>
  </p:clrMapOvr>
  <p:transition spd="slow">
    <p:wipe dir="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_Cover Page">
    <p:spTree>
      <p:nvGrpSpPr>
        <p:cNvPr id="1" name=""/>
        <p:cNvGrpSpPr/>
        <p:nvPr/>
      </p:nvGrpSpPr>
      <p:grpSpPr>
        <a:xfrm>
          <a:off x="0" y="0"/>
          <a:ext cx="0" cy="0"/>
          <a:chOff x="0" y="0"/>
          <a:chExt cx="0" cy="0"/>
        </a:xfrm>
      </p:grpSpPr>
      <p:sp>
        <p:nvSpPr>
          <p:cNvPr id="7" name="Shape 4">
            <a:extLst>
              <a:ext uri="{FF2B5EF4-FFF2-40B4-BE49-F238E27FC236}">
                <a16:creationId xmlns:a16="http://schemas.microsoft.com/office/drawing/2014/main" id="{E54A73B5-45E4-5AF2-CF3E-2FFBD569DF6C}"/>
              </a:ext>
            </a:extLst>
          </p:cNvPr>
          <p:cNvSpPr/>
          <p:nvPr userDrawn="1"/>
        </p:nvSpPr>
        <p:spPr>
          <a:xfrm>
            <a:off x="428630" y="6371021"/>
            <a:ext cx="11334750" cy="1"/>
          </a:xfrm>
          <a:prstGeom prst="line">
            <a:avLst/>
          </a:prstGeom>
          <a:ln w="12700">
            <a:solidFill>
              <a:srgbClr val="808080"/>
            </a:solidFill>
          </a:ln>
        </p:spPr>
        <p:txBody>
          <a:bodyPr tIns="45721" bIns="45721"/>
          <a:lstStyle/>
          <a:p>
            <a:pPr marL="0" marR="0" lvl="0" indent="0" defTabSz="457217" eaLnBrk="1" fontAlgn="auto" latinLnBrk="0" hangingPunct="1">
              <a:lnSpc>
                <a:spcPct val="100000"/>
              </a:lnSpc>
              <a:spcBef>
                <a:spcPts val="0"/>
              </a:spcBef>
              <a:spcAft>
                <a:spcPts val="0"/>
              </a:spcAft>
              <a:buClrTx/>
              <a:buSzTx/>
              <a:buFontTx/>
              <a:buNone/>
              <a:tabLst/>
              <a:defRPr/>
            </a:pPr>
            <a:endParaRPr kumimoji="0" sz="9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475980008"/>
      </p:ext>
    </p:extLst>
  </p:cSld>
  <p:clrMapOvr>
    <a:masterClrMapping/>
  </p:clrMapOvr>
  <p:transition spd="slow">
    <p:wipe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4C62B-3F37-8347-BD7A-155988B27BDA}"/>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60F007E9-C26B-5440-A4A0-0CC5914A2434}"/>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A9498BE2-A856-134D-B17A-5DAD97DDCF17}"/>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558697B1-9116-6E49-8710-69F7246DCB74}"/>
              </a:ext>
            </a:extLst>
          </p:cNvPr>
          <p:cNvSpPr>
            <a:spLocks noGrp="1"/>
          </p:cNvSpPr>
          <p:nvPr>
            <p:ph type="dt" sz="half" idx="10"/>
          </p:nvPr>
        </p:nvSpPr>
        <p:spPr/>
        <p:txBody>
          <a:bodyPr/>
          <a:lstStyle/>
          <a:p>
            <a:fld id="{0C225E06-2D28-6044-A754-78574865E02E}" type="datetimeFigureOut">
              <a:rPr lang="en-US" smtClean="0"/>
              <a:t>4/19/24</a:t>
            </a:fld>
            <a:endParaRPr lang="en-US"/>
          </a:p>
        </p:txBody>
      </p:sp>
      <p:sp>
        <p:nvSpPr>
          <p:cNvPr id="6" name="Footer Placeholder 5">
            <a:extLst>
              <a:ext uri="{FF2B5EF4-FFF2-40B4-BE49-F238E27FC236}">
                <a16:creationId xmlns:a16="http://schemas.microsoft.com/office/drawing/2014/main" id="{476BA064-0D23-B447-A093-21CD4666C5A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B54D95A-4286-214D-AFDC-DF88B65E6EC6}"/>
              </a:ext>
            </a:extLst>
          </p:cNvPr>
          <p:cNvSpPr>
            <a:spLocks noGrp="1"/>
          </p:cNvSpPr>
          <p:nvPr>
            <p:ph type="sldNum" sz="quarter" idx="12"/>
          </p:nvPr>
        </p:nvSpPr>
        <p:spPr/>
        <p:txBody>
          <a:bodyPr/>
          <a:lstStyle/>
          <a:p>
            <a:fld id="{F418F0A1-952F-D043-9020-DF8406D5167E}" type="slidenum">
              <a:rPr lang="en-US" smtClean="0"/>
              <a:t>‹#›</a:t>
            </a:fld>
            <a:endParaRPr lang="en-US"/>
          </a:p>
        </p:txBody>
      </p:sp>
    </p:spTree>
    <p:extLst>
      <p:ext uri="{BB962C8B-B14F-4D97-AF65-F5344CB8AC3E}">
        <p14:creationId xmlns:p14="http://schemas.microsoft.com/office/powerpoint/2010/main" val="2699644159"/>
      </p:ext>
    </p:extLst>
  </p:cSld>
  <p:clrMapOvr>
    <a:masterClrMapping/>
  </p:clrMapOvr>
  <p:transition spd="slow">
    <p:wipe dir="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CAA6B609-D718-DB49-892F-7E49376CC913}"/>
              </a:ext>
            </a:extLst>
          </p:cNvPr>
          <p:cNvSpPr/>
          <p:nvPr userDrawn="1"/>
        </p:nvSpPr>
        <p:spPr>
          <a:xfrm flipH="1" flipV="1">
            <a:off x="9949174" y="4755034"/>
            <a:ext cx="2242827" cy="2102966"/>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sz="3600">
              <a:solidFill>
                <a:schemeClr val="tx1"/>
              </a:solidFill>
            </a:endParaRPr>
          </a:p>
        </p:txBody>
      </p:sp>
      <p:sp>
        <p:nvSpPr>
          <p:cNvPr id="2" name="Title 1"/>
          <p:cNvSpPr>
            <a:spLocks noGrp="1"/>
          </p:cNvSpPr>
          <p:nvPr>
            <p:ph type="title"/>
          </p:nvPr>
        </p:nvSpPr>
        <p:spPr>
          <a:xfrm>
            <a:off x="839789"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Presentation title</a:t>
            </a:r>
          </a:p>
        </p:txBody>
      </p:sp>
      <p:sp>
        <p:nvSpPr>
          <p:cNvPr id="7" name="Slide Number Placeholder 6"/>
          <p:cNvSpPr>
            <a:spLocks noGrp="1"/>
          </p:cNvSpPr>
          <p:nvPr>
            <p:ph type="sldNum" sz="quarter" idx="12"/>
          </p:nvPr>
        </p:nvSpPr>
        <p:spPr>
          <a:xfrm>
            <a:off x="9931126" y="6471182"/>
            <a:ext cx="372218" cy="369330"/>
          </a:xfrm>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522151401"/>
      </p:ext>
    </p:extLst>
  </p:cSld>
  <p:clrMapOvr>
    <a:masterClrMapping/>
  </p:clrMapOvr>
  <p:transition spd="slow">
    <p:wipe dir="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x">
  <p:cSld name="Back page">
    <p:spTree>
      <p:nvGrpSpPr>
        <p:cNvPr id="1" name=""/>
        <p:cNvGrpSpPr/>
        <p:nvPr/>
      </p:nvGrpSpPr>
      <p:grpSpPr>
        <a:xfrm>
          <a:off x="0" y="0"/>
          <a:ext cx="0" cy="0"/>
          <a:chOff x="0" y="0"/>
          <a:chExt cx="0" cy="0"/>
        </a:xfrm>
      </p:grpSpPr>
      <p:sp>
        <p:nvSpPr>
          <p:cNvPr id="235" name="Shape 235"/>
          <p:cNvSpPr/>
          <p:nvPr/>
        </p:nvSpPr>
        <p:spPr>
          <a:xfrm>
            <a:off x="-1" y="-1"/>
            <a:ext cx="12192001" cy="6858001"/>
          </a:xfrm>
          <a:prstGeom prst="rect">
            <a:avLst/>
          </a:prstGeom>
          <a:solidFill>
            <a:srgbClr val="1E6C8E"/>
          </a:solidFill>
          <a:ln w="12700">
            <a:miter lim="400000"/>
          </a:ln>
          <a:effectLst>
            <a:outerShdw blurRad="76200" dist="38100" dir="5400000" rotWithShape="0">
              <a:srgbClr val="000000">
                <a:alpha val="35000"/>
              </a:srgbClr>
            </a:outerShdw>
          </a:effectLst>
        </p:spPr>
        <p:txBody>
          <a:bodyPr tIns="45720" bIns="45720" anchor="ctr"/>
          <a:lstStyle/>
          <a:p>
            <a:endParaRPr sz="900"/>
          </a:p>
        </p:txBody>
      </p:sp>
      <p:sp>
        <p:nvSpPr>
          <p:cNvPr id="237" name="Shape 237"/>
          <p:cNvSpPr>
            <a:spLocks noGrp="1"/>
          </p:cNvSpPr>
          <p:nvPr>
            <p:ph type="sldNum" sz="quarter" idx="2"/>
          </p:nvPr>
        </p:nvSpPr>
        <p:spPr>
          <a:xfrm>
            <a:off x="7704983" y="6171686"/>
            <a:ext cx="372217" cy="369330"/>
          </a:xfrm>
          <a:prstGeom prst="rect">
            <a:avLst/>
          </a:prstGeom>
        </p:spPr>
        <p:txBody>
          <a:bodyPr/>
          <a:lstStyle/>
          <a:p>
            <a:fld id="{86CB4B4D-7CA3-9044-876B-883B54F8677D}" type="slidenum">
              <a:t>‹#›</a:t>
            </a:fld>
            <a:endParaRPr/>
          </a:p>
        </p:txBody>
      </p:sp>
      <p:pic>
        <p:nvPicPr>
          <p:cNvPr id="5" name="Picture 4" descr="Icon&#10;&#10;Description automatically generated">
            <a:extLst>
              <a:ext uri="{FF2B5EF4-FFF2-40B4-BE49-F238E27FC236}">
                <a16:creationId xmlns:a16="http://schemas.microsoft.com/office/drawing/2014/main" id="{045F9A45-A412-55B4-6D21-9E4113C3B55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08699" y="1841699"/>
            <a:ext cx="3174603" cy="3174603"/>
          </a:xfrm>
          <a:prstGeom prst="rect">
            <a:avLst/>
          </a:prstGeom>
        </p:spPr>
      </p:pic>
    </p:spTree>
    <p:extLst>
      <p:ext uri="{BB962C8B-B14F-4D97-AF65-F5344CB8AC3E}">
        <p14:creationId xmlns:p14="http://schemas.microsoft.com/office/powerpoint/2010/main" val="4013705861"/>
      </p:ext>
    </p:extLst>
  </p:cSld>
  <p:clrMapOvr>
    <a:masterClrMapping/>
  </p:clrMapOvr>
  <p:transition spd="slow">
    <p:wipe dir="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9772197"/>
      </p:ext>
    </p:extLst>
  </p:cSld>
  <p:clrMapOvr>
    <a:masterClrMapping/>
  </p:clrMapOvr>
  <p:transition spd="slow">
    <p:wipe dir="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Generic Slide">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p:txBody>
          <a:bodyPr/>
          <a:lstStyle>
            <a:lvl2pPr marL="228600" indent="0">
              <a:buNone/>
              <a:defRPr/>
            </a:lvl2pPr>
          </a:lstStyle>
          <a:p>
            <a:pPr lvl="1"/>
            <a:r>
              <a:rPr lang="en-US"/>
              <a:t>[Insert Text]</a:t>
            </a:r>
          </a:p>
        </p:txBody>
      </p:sp>
      <p:grpSp>
        <p:nvGrpSpPr>
          <p:cNvPr id="7" name="Group 6">
            <a:extLst>
              <a:ext uri="{FF2B5EF4-FFF2-40B4-BE49-F238E27FC236}">
                <a16:creationId xmlns:a16="http://schemas.microsoft.com/office/drawing/2014/main" id="{5DA1D569-AC64-2346-319A-32245DBD00C7}"/>
              </a:ext>
            </a:extLst>
          </p:cNvPr>
          <p:cNvGrpSpPr/>
          <p:nvPr userDrawn="1"/>
        </p:nvGrpSpPr>
        <p:grpSpPr>
          <a:xfrm>
            <a:off x="9873519" y="206236"/>
            <a:ext cx="1891444" cy="504000"/>
            <a:chOff x="19256910" y="2189004"/>
            <a:chExt cx="3782887" cy="1008000"/>
          </a:xfrm>
        </p:grpSpPr>
        <p:pic>
          <p:nvPicPr>
            <p:cNvPr id="8" name="Graphic 7">
              <a:extLst>
                <a:ext uri="{FF2B5EF4-FFF2-40B4-BE49-F238E27FC236}">
                  <a16:creationId xmlns:a16="http://schemas.microsoft.com/office/drawing/2014/main" id="{CA1BA941-26BF-CB07-C21B-5ABEC93C249B}"/>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9256910" y="2189004"/>
              <a:ext cx="1008000" cy="1008000"/>
            </a:xfrm>
            <a:prstGeom prst="rect">
              <a:avLst/>
            </a:prstGeom>
          </p:spPr>
        </p:pic>
        <p:sp>
          <p:nvSpPr>
            <p:cNvPr id="9" name="TextBox 8">
              <a:extLst>
                <a:ext uri="{FF2B5EF4-FFF2-40B4-BE49-F238E27FC236}">
                  <a16:creationId xmlns:a16="http://schemas.microsoft.com/office/drawing/2014/main" id="{9CE105BD-FC5E-1ECD-70AC-E22F450A1E66}"/>
                </a:ext>
              </a:extLst>
            </p:cNvPr>
            <p:cNvSpPr txBox="1"/>
            <p:nvPr/>
          </p:nvSpPr>
          <p:spPr>
            <a:xfrm>
              <a:off x="20236662" y="2456826"/>
              <a:ext cx="2803135" cy="553998"/>
            </a:xfrm>
            <a:prstGeom prst="rect">
              <a:avLst/>
            </a:prstGeom>
            <a:noFill/>
          </p:spPr>
          <p:txBody>
            <a:bodyPr wrap="square" l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6B8F"/>
                  </a:solidFill>
                  <a:effectLst/>
                  <a:uLnTx/>
                  <a:uFillTx/>
                  <a:latin typeface="Segoe UI" panose="020B0502040204020203" pitchFamily="34" charset="0"/>
                  <a:ea typeface="+mn-ea"/>
                  <a:cs typeface="Segoe UI" panose="020B0502040204020203" pitchFamily="34" charset="0"/>
                </a:rPr>
                <a:t>CONNECTED CARE</a:t>
              </a:r>
            </a:p>
          </p:txBody>
        </p:sp>
      </p:grpSp>
      <p:sp>
        <p:nvSpPr>
          <p:cNvPr id="10" name="Title 9">
            <a:extLst>
              <a:ext uri="{FF2B5EF4-FFF2-40B4-BE49-F238E27FC236}">
                <a16:creationId xmlns:a16="http://schemas.microsoft.com/office/drawing/2014/main" id="{102557C3-04F2-C65A-AF15-A3357725445E}"/>
              </a:ext>
            </a:extLst>
          </p:cNvPr>
          <p:cNvSpPr>
            <a:spLocks noGrp="1"/>
          </p:cNvSpPr>
          <p:nvPr>
            <p:ph type="title" hasCustomPrompt="1"/>
          </p:nvPr>
        </p:nvSpPr>
        <p:spPr>
          <a:xfrm>
            <a:off x="427038" y="193850"/>
            <a:ext cx="9830963" cy="523427"/>
          </a:xfrm>
        </p:spPr>
        <p:txBody>
          <a:bodyPr/>
          <a:lstStyle>
            <a:lvl1pPr>
              <a:defRPr/>
            </a:lvl1pPr>
          </a:lstStyle>
          <a:p>
            <a:r>
              <a:rPr lang="en-US"/>
              <a:t>Slide Title</a:t>
            </a:r>
            <a:endParaRPr lang="en-GB"/>
          </a:p>
        </p:txBody>
      </p:sp>
    </p:spTree>
    <p:extLst>
      <p:ext uri="{BB962C8B-B14F-4D97-AF65-F5344CB8AC3E}">
        <p14:creationId xmlns:p14="http://schemas.microsoft.com/office/powerpoint/2010/main" val="1943711471"/>
      </p:ext>
    </p:extLst>
  </p:cSld>
  <p:clrMapOvr>
    <a:masterClrMapping/>
  </p:clrMapOvr>
  <p:transition spd="slow">
    <p:wipe dir="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A7D953-7055-6FD6-842E-46133AF7CEC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74D3F03F-05A0-02AD-CA58-87F436DA018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3DCC0C54-C25D-00FA-6BB5-4AF4764D4480}"/>
              </a:ext>
            </a:extLst>
          </p:cNvPr>
          <p:cNvSpPr>
            <a:spLocks noGrp="1"/>
          </p:cNvSpPr>
          <p:nvPr>
            <p:ph type="dt" sz="half" idx="10"/>
          </p:nvPr>
        </p:nvSpPr>
        <p:spPr/>
        <p:txBody>
          <a:bodyPr/>
          <a:lstStyle/>
          <a:p>
            <a:fld id="{DE7C6476-3C48-4487-A586-A871FC754D8D}" type="datetimeFigureOut">
              <a:rPr lang="en-GB" smtClean="0"/>
              <a:t>19/04/2024</a:t>
            </a:fld>
            <a:endParaRPr lang="en-GB" dirty="0"/>
          </a:p>
        </p:txBody>
      </p:sp>
      <p:sp>
        <p:nvSpPr>
          <p:cNvPr id="5" name="Footer Placeholder 4">
            <a:extLst>
              <a:ext uri="{FF2B5EF4-FFF2-40B4-BE49-F238E27FC236}">
                <a16:creationId xmlns:a16="http://schemas.microsoft.com/office/drawing/2014/main" id="{72A66C1F-B7CE-32CB-C63B-140B9FC643D1}"/>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B058F937-40DB-362C-90A0-91274014ACF6}"/>
              </a:ext>
            </a:extLst>
          </p:cNvPr>
          <p:cNvSpPr>
            <a:spLocks noGrp="1"/>
          </p:cNvSpPr>
          <p:nvPr>
            <p:ph type="sldNum" sz="quarter" idx="12"/>
          </p:nvPr>
        </p:nvSpPr>
        <p:spPr/>
        <p:txBody>
          <a:bodyPr/>
          <a:lstStyle/>
          <a:p>
            <a:fld id="{ABEB695D-B3D2-466C-A673-22624531406E}" type="slidenum">
              <a:rPr lang="en-GB" smtClean="0"/>
              <a:t>‹#›</a:t>
            </a:fld>
            <a:endParaRPr lang="en-GB" dirty="0"/>
          </a:p>
        </p:txBody>
      </p:sp>
    </p:spTree>
    <p:extLst>
      <p:ext uri="{BB962C8B-B14F-4D97-AF65-F5344CB8AC3E}">
        <p14:creationId xmlns:p14="http://schemas.microsoft.com/office/powerpoint/2010/main" val="3439775407"/>
      </p:ext>
    </p:extLst>
  </p:cSld>
  <p:clrMapOvr>
    <a:masterClrMapping/>
  </p:clrMapOvr>
  <p:transition spd="slow">
    <p:wipe dir="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EB280-B689-0E5C-A0FA-01E5FD30FAC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99C1434-16F8-EC4E-875B-0612A4043A3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DEB77E9-575E-94BC-FA21-A71F4C93213A}"/>
              </a:ext>
            </a:extLst>
          </p:cNvPr>
          <p:cNvSpPr>
            <a:spLocks noGrp="1"/>
          </p:cNvSpPr>
          <p:nvPr>
            <p:ph type="dt" sz="half" idx="10"/>
          </p:nvPr>
        </p:nvSpPr>
        <p:spPr/>
        <p:txBody>
          <a:bodyPr/>
          <a:lstStyle/>
          <a:p>
            <a:fld id="{DE7C6476-3C48-4487-A586-A871FC754D8D}" type="datetimeFigureOut">
              <a:rPr lang="en-GB" smtClean="0"/>
              <a:t>19/04/2024</a:t>
            </a:fld>
            <a:endParaRPr lang="en-GB" dirty="0"/>
          </a:p>
        </p:txBody>
      </p:sp>
      <p:sp>
        <p:nvSpPr>
          <p:cNvPr id="5" name="Footer Placeholder 4">
            <a:extLst>
              <a:ext uri="{FF2B5EF4-FFF2-40B4-BE49-F238E27FC236}">
                <a16:creationId xmlns:a16="http://schemas.microsoft.com/office/drawing/2014/main" id="{302EBFF2-FB57-4E30-D34E-5FDD8C4CAB3A}"/>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FD801729-1722-AA9C-2B05-2006C48FE77D}"/>
              </a:ext>
            </a:extLst>
          </p:cNvPr>
          <p:cNvSpPr>
            <a:spLocks noGrp="1"/>
          </p:cNvSpPr>
          <p:nvPr>
            <p:ph type="sldNum" sz="quarter" idx="12"/>
          </p:nvPr>
        </p:nvSpPr>
        <p:spPr/>
        <p:txBody>
          <a:bodyPr/>
          <a:lstStyle/>
          <a:p>
            <a:fld id="{ABEB695D-B3D2-466C-A673-22624531406E}" type="slidenum">
              <a:rPr lang="en-GB" smtClean="0"/>
              <a:t>‹#›</a:t>
            </a:fld>
            <a:endParaRPr lang="en-GB" dirty="0"/>
          </a:p>
        </p:txBody>
      </p:sp>
    </p:spTree>
    <p:extLst>
      <p:ext uri="{BB962C8B-B14F-4D97-AF65-F5344CB8AC3E}">
        <p14:creationId xmlns:p14="http://schemas.microsoft.com/office/powerpoint/2010/main" val="1779945805"/>
      </p:ext>
    </p:extLst>
  </p:cSld>
  <p:clrMapOvr>
    <a:masterClrMapping/>
  </p:clrMapOvr>
  <p:transition spd="slow">
    <p:wipe dir="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F07C9-1820-0218-3704-C7E3E1A5370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DA1A77E8-04AE-9E6D-302A-6D4C4B3C294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375E5D6-839D-7C64-C9B7-86B3D55848D5}"/>
              </a:ext>
            </a:extLst>
          </p:cNvPr>
          <p:cNvSpPr>
            <a:spLocks noGrp="1"/>
          </p:cNvSpPr>
          <p:nvPr>
            <p:ph type="dt" sz="half" idx="10"/>
          </p:nvPr>
        </p:nvSpPr>
        <p:spPr/>
        <p:txBody>
          <a:bodyPr/>
          <a:lstStyle/>
          <a:p>
            <a:fld id="{DE7C6476-3C48-4487-A586-A871FC754D8D}" type="datetimeFigureOut">
              <a:rPr lang="en-GB" smtClean="0"/>
              <a:t>19/04/2024</a:t>
            </a:fld>
            <a:endParaRPr lang="en-GB" dirty="0"/>
          </a:p>
        </p:txBody>
      </p:sp>
      <p:sp>
        <p:nvSpPr>
          <p:cNvPr id="5" name="Footer Placeholder 4">
            <a:extLst>
              <a:ext uri="{FF2B5EF4-FFF2-40B4-BE49-F238E27FC236}">
                <a16:creationId xmlns:a16="http://schemas.microsoft.com/office/drawing/2014/main" id="{5F7B5DED-D8A8-BA6F-1D68-49E781B7810A}"/>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DEEC95FD-03CB-FA4E-7FC4-02AF708DD280}"/>
              </a:ext>
            </a:extLst>
          </p:cNvPr>
          <p:cNvSpPr>
            <a:spLocks noGrp="1"/>
          </p:cNvSpPr>
          <p:nvPr>
            <p:ph type="sldNum" sz="quarter" idx="12"/>
          </p:nvPr>
        </p:nvSpPr>
        <p:spPr/>
        <p:txBody>
          <a:bodyPr/>
          <a:lstStyle/>
          <a:p>
            <a:fld id="{ABEB695D-B3D2-466C-A673-22624531406E}" type="slidenum">
              <a:rPr lang="en-GB" smtClean="0"/>
              <a:t>‹#›</a:t>
            </a:fld>
            <a:endParaRPr lang="en-GB" dirty="0"/>
          </a:p>
        </p:txBody>
      </p:sp>
    </p:spTree>
    <p:extLst>
      <p:ext uri="{BB962C8B-B14F-4D97-AF65-F5344CB8AC3E}">
        <p14:creationId xmlns:p14="http://schemas.microsoft.com/office/powerpoint/2010/main" val="1560380616"/>
      </p:ext>
    </p:extLst>
  </p:cSld>
  <p:clrMapOvr>
    <a:masterClrMapping/>
  </p:clrMapOvr>
  <p:transition spd="slow">
    <p:wipe dir="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32C39B-1F37-D6E0-0082-A9E7F5D0660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0655E8C-D5D8-F5E7-4F95-42300FEBF13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18990EEF-2C4A-79DC-783E-091981C0E07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EB17C8DB-8689-2C5A-6B41-3A72E2E9ABE4}"/>
              </a:ext>
            </a:extLst>
          </p:cNvPr>
          <p:cNvSpPr>
            <a:spLocks noGrp="1"/>
          </p:cNvSpPr>
          <p:nvPr>
            <p:ph type="dt" sz="half" idx="10"/>
          </p:nvPr>
        </p:nvSpPr>
        <p:spPr/>
        <p:txBody>
          <a:bodyPr/>
          <a:lstStyle/>
          <a:p>
            <a:fld id="{DE7C6476-3C48-4487-A586-A871FC754D8D}" type="datetimeFigureOut">
              <a:rPr lang="en-GB" smtClean="0"/>
              <a:t>19/04/2024</a:t>
            </a:fld>
            <a:endParaRPr lang="en-GB" dirty="0"/>
          </a:p>
        </p:txBody>
      </p:sp>
      <p:sp>
        <p:nvSpPr>
          <p:cNvPr id="6" name="Footer Placeholder 5">
            <a:extLst>
              <a:ext uri="{FF2B5EF4-FFF2-40B4-BE49-F238E27FC236}">
                <a16:creationId xmlns:a16="http://schemas.microsoft.com/office/drawing/2014/main" id="{23462262-32F4-3065-DA6D-534D2AB5A822}"/>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28A6366B-D0BD-C3CA-9629-80A27016ABDA}"/>
              </a:ext>
            </a:extLst>
          </p:cNvPr>
          <p:cNvSpPr>
            <a:spLocks noGrp="1"/>
          </p:cNvSpPr>
          <p:nvPr>
            <p:ph type="sldNum" sz="quarter" idx="12"/>
          </p:nvPr>
        </p:nvSpPr>
        <p:spPr/>
        <p:txBody>
          <a:bodyPr/>
          <a:lstStyle/>
          <a:p>
            <a:fld id="{ABEB695D-B3D2-466C-A673-22624531406E}" type="slidenum">
              <a:rPr lang="en-GB" smtClean="0"/>
              <a:t>‹#›</a:t>
            </a:fld>
            <a:endParaRPr lang="en-GB" dirty="0"/>
          </a:p>
        </p:txBody>
      </p:sp>
    </p:spTree>
    <p:extLst>
      <p:ext uri="{BB962C8B-B14F-4D97-AF65-F5344CB8AC3E}">
        <p14:creationId xmlns:p14="http://schemas.microsoft.com/office/powerpoint/2010/main" val="191380286"/>
      </p:ext>
    </p:extLst>
  </p:cSld>
  <p:clrMapOvr>
    <a:masterClrMapping/>
  </p:clrMapOvr>
  <p:transition spd="slow">
    <p:wipe dir="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538855-C957-CEF9-EDDA-1BD12029332D}"/>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C5F8B25-5FFB-90B3-DFDB-E3F68418DF5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6C6B8CA-0AC6-A670-8FE9-BE997077B5A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7A7E295F-69E0-49FD-F026-6D8043101DA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A6AB1F1-1F0D-EC47-2660-7CA7BECCF27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32664208-2397-5A8B-3C40-81BD22A4AC6C}"/>
              </a:ext>
            </a:extLst>
          </p:cNvPr>
          <p:cNvSpPr>
            <a:spLocks noGrp="1"/>
          </p:cNvSpPr>
          <p:nvPr>
            <p:ph type="dt" sz="half" idx="10"/>
          </p:nvPr>
        </p:nvSpPr>
        <p:spPr/>
        <p:txBody>
          <a:bodyPr/>
          <a:lstStyle/>
          <a:p>
            <a:fld id="{DE7C6476-3C48-4487-A586-A871FC754D8D}" type="datetimeFigureOut">
              <a:rPr lang="en-GB" smtClean="0"/>
              <a:t>19/04/2024</a:t>
            </a:fld>
            <a:endParaRPr lang="en-GB" dirty="0"/>
          </a:p>
        </p:txBody>
      </p:sp>
      <p:sp>
        <p:nvSpPr>
          <p:cNvPr id="8" name="Footer Placeholder 7">
            <a:extLst>
              <a:ext uri="{FF2B5EF4-FFF2-40B4-BE49-F238E27FC236}">
                <a16:creationId xmlns:a16="http://schemas.microsoft.com/office/drawing/2014/main" id="{E4835463-FEF9-EF99-76FA-772E68F9F0E7}"/>
              </a:ext>
            </a:extLst>
          </p:cNvPr>
          <p:cNvSpPr>
            <a:spLocks noGrp="1"/>
          </p:cNvSpPr>
          <p:nvPr>
            <p:ph type="ftr" sz="quarter" idx="11"/>
          </p:nvPr>
        </p:nvSpPr>
        <p:spPr/>
        <p:txBody>
          <a:bodyPr/>
          <a:lstStyle/>
          <a:p>
            <a:endParaRPr lang="en-GB" dirty="0"/>
          </a:p>
        </p:txBody>
      </p:sp>
      <p:sp>
        <p:nvSpPr>
          <p:cNvPr id="9" name="Slide Number Placeholder 8">
            <a:extLst>
              <a:ext uri="{FF2B5EF4-FFF2-40B4-BE49-F238E27FC236}">
                <a16:creationId xmlns:a16="http://schemas.microsoft.com/office/drawing/2014/main" id="{E5A07E34-ED8D-CC5C-2FB0-A301F1474D88}"/>
              </a:ext>
            </a:extLst>
          </p:cNvPr>
          <p:cNvSpPr>
            <a:spLocks noGrp="1"/>
          </p:cNvSpPr>
          <p:nvPr>
            <p:ph type="sldNum" sz="quarter" idx="12"/>
          </p:nvPr>
        </p:nvSpPr>
        <p:spPr/>
        <p:txBody>
          <a:bodyPr/>
          <a:lstStyle/>
          <a:p>
            <a:fld id="{ABEB695D-B3D2-466C-A673-22624531406E}" type="slidenum">
              <a:rPr lang="en-GB" smtClean="0"/>
              <a:t>‹#›</a:t>
            </a:fld>
            <a:endParaRPr lang="en-GB" dirty="0"/>
          </a:p>
        </p:txBody>
      </p:sp>
    </p:spTree>
    <p:extLst>
      <p:ext uri="{BB962C8B-B14F-4D97-AF65-F5344CB8AC3E}">
        <p14:creationId xmlns:p14="http://schemas.microsoft.com/office/powerpoint/2010/main" val="1708293591"/>
      </p:ext>
    </p:extLst>
  </p:cSld>
  <p:clrMapOvr>
    <a:masterClrMapping/>
  </p:clrMapOvr>
  <p:transition spd="slow">
    <p:wipe dir="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6F6D23-2DDE-EAA7-56B2-379668D05EB1}"/>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DD7199DC-0692-5EDB-A0A4-13057B84D02E}"/>
              </a:ext>
            </a:extLst>
          </p:cNvPr>
          <p:cNvSpPr>
            <a:spLocks noGrp="1"/>
          </p:cNvSpPr>
          <p:nvPr>
            <p:ph type="dt" sz="half" idx="10"/>
          </p:nvPr>
        </p:nvSpPr>
        <p:spPr/>
        <p:txBody>
          <a:bodyPr/>
          <a:lstStyle/>
          <a:p>
            <a:fld id="{DE7C6476-3C48-4487-A586-A871FC754D8D}" type="datetimeFigureOut">
              <a:rPr lang="en-GB" smtClean="0"/>
              <a:t>19/04/2024</a:t>
            </a:fld>
            <a:endParaRPr lang="en-GB" dirty="0"/>
          </a:p>
        </p:txBody>
      </p:sp>
      <p:sp>
        <p:nvSpPr>
          <p:cNvPr id="4" name="Footer Placeholder 3">
            <a:extLst>
              <a:ext uri="{FF2B5EF4-FFF2-40B4-BE49-F238E27FC236}">
                <a16:creationId xmlns:a16="http://schemas.microsoft.com/office/drawing/2014/main" id="{4432DA06-E4D6-5882-8A3E-8C755CD73F2E}"/>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DCF5381C-1C18-4587-D247-EC5F4FCAEFE3}"/>
              </a:ext>
            </a:extLst>
          </p:cNvPr>
          <p:cNvSpPr>
            <a:spLocks noGrp="1"/>
          </p:cNvSpPr>
          <p:nvPr>
            <p:ph type="sldNum" sz="quarter" idx="12"/>
          </p:nvPr>
        </p:nvSpPr>
        <p:spPr/>
        <p:txBody>
          <a:bodyPr/>
          <a:lstStyle/>
          <a:p>
            <a:fld id="{ABEB695D-B3D2-466C-A673-22624531406E}" type="slidenum">
              <a:rPr lang="en-GB" smtClean="0"/>
              <a:t>‹#›</a:t>
            </a:fld>
            <a:endParaRPr lang="en-GB" dirty="0"/>
          </a:p>
        </p:txBody>
      </p:sp>
    </p:spTree>
    <p:extLst>
      <p:ext uri="{BB962C8B-B14F-4D97-AF65-F5344CB8AC3E}">
        <p14:creationId xmlns:p14="http://schemas.microsoft.com/office/powerpoint/2010/main" val="3981630406"/>
      </p:ext>
    </p:extLst>
  </p:cSld>
  <p:clrMapOvr>
    <a:masterClrMapping/>
  </p:clrMapOvr>
  <p:transition spd="slow">
    <p:wipe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0945E3-9B78-FA4D-A6CB-2B8E112EF4F9}"/>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24B1D343-4F3B-5A48-9CA0-9232B636292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D2D435E5-6C34-7648-96DB-BCCD01F4F063}"/>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1D81EA4C-8D79-8342-B5A8-F70547351AA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45AE8DA1-3568-2848-B2B6-C41448FD396C}"/>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8906A5E2-7DED-BE4D-8E43-1A9975BFEEA1}"/>
              </a:ext>
            </a:extLst>
          </p:cNvPr>
          <p:cNvSpPr>
            <a:spLocks noGrp="1"/>
          </p:cNvSpPr>
          <p:nvPr>
            <p:ph type="dt" sz="half" idx="10"/>
          </p:nvPr>
        </p:nvSpPr>
        <p:spPr/>
        <p:txBody>
          <a:bodyPr/>
          <a:lstStyle/>
          <a:p>
            <a:fld id="{0C225E06-2D28-6044-A754-78574865E02E}" type="datetimeFigureOut">
              <a:rPr lang="en-US" smtClean="0"/>
              <a:t>4/19/24</a:t>
            </a:fld>
            <a:endParaRPr lang="en-US"/>
          </a:p>
        </p:txBody>
      </p:sp>
      <p:sp>
        <p:nvSpPr>
          <p:cNvPr id="8" name="Footer Placeholder 7">
            <a:extLst>
              <a:ext uri="{FF2B5EF4-FFF2-40B4-BE49-F238E27FC236}">
                <a16:creationId xmlns:a16="http://schemas.microsoft.com/office/drawing/2014/main" id="{CD8456DC-ADB5-EE4E-8E3A-7C2E0C8C7D7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EC7A1EB-8C3D-9840-8D2A-0599328E7713}"/>
              </a:ext>
            </a:extLst>
          </p:cNvPr>
          <p:cNvSpPr>
            <a:spLocks noGrp="1"/>
          </p:cNvSpPr>
          <p:nvPr>
            <p:ph type="sldNum" sz="quarter" idx="12"/>
          </p:nvPr>
        </p:nvSpPr>
        <p:spPr/>
        <p:txBody>
          <a:bodyPr/>
          <a:lstStyle/>
          <a:p>
            <a:fld id="{F418F0A1-952F-D043-9020-DF8406D5167E}" type="slidenum">
              <a:rPr lang="en-US" smtClean="0"/>
              <a:t>‹#›</a:t>
            </a:fld>
            <a:endParaRPr lang="en-US"/>
          </a:p>
        </p:txBody>
      </p:sp>
    </p:spTree>
    <p:extLst>
      <p:ext uri="{BB962C8B-B14F-4D97-AF65-F5344CB8AC3E}">
        <p14:creationId xmlns:p14="http://schemas.microsoft.com/office/powerpoint/2010/main" val="3714429938"/>
      </p:ext>
    </p:extLst>
  </p:cSld>
  <p:clrMapOvr>
    <a:masterClrMapping/>
  </p:clrMapOvr>
  <p:transition spd="slow">
    <p:wipe dir="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2EF1D27-66C1-AD50-9D5E-BD767919035F}"/>
              </a:ext>
            </a:extLst>
          </p:cNvPr>
          <p:cNvSpPr>
            <a:spLocks noGrp="1"/>
          </p:cNvSpPr>
          <p:nvPr>
            <p:ph type="dt" sz="half" idx="10"/>
          </p:nvPr>
        </p:nvSpPr>
        <p:spPr/>
        <p:txBody>
          <a:bodyPr/>
          <a:lstStyle/>
          <a:p>
            <a:fld id="{DE7C6476-3C48-4487-A586-A871FC754D8D}" type="datetimeFigureOut">
              <a:rPr lang="en-GB" smtClean="0"/>
              <a:t>19/04/2024</a:t>
            </a:fld>
            <a:endParaRPr lang="en-GB" dirty="0"/>
          </a:p>
        </p:txBody>
      </p:sp>
      <p:sp>
        <p:nvSpPr>
          <p:cNvPr id="3" name="Footer Placeholder 2">
            <a:extLst>
              <a:ext uri="{FF2B5EF4-FFF2-40B4-BE49-F238E27FC236}">
                <a16:creationId xmlns:a16="http://schemas.microsoft.com/office/drawing/2014/main" id="{783CCAD2-4516-8D5F-7843-6DEE55A47222}"/>
              </a:ext>
            </a:extLst>
          </p:cNvPr>
          <p:cNvSpPr>
            <a:spLocks noGrp="1"/>
          </p:cNvSpPr>
          <p:nvPr>
            <p:ph type="ftr" sz="quarter" idx="11"/>
          </p:nvPr>
        </p:nvSpPr>
        <p:spPr/>
        <p:txBody>
          <a:bodyPr/>
          <a:lstStyle/>
          <a:p>
            <a:endParaRPr lang="en-GB" dirty="0"/>
          </a:p>
        </p:txBody>
      </p:sp>
      <p:sp>
        <p:nvSpPr>
          <p:cNvPr id="4" name="Slide Number Placeholder 3">
            <a:extLst>
              <a:ext uri="{FF2B5EF4-FFF2-40B4-BE49-F238E27FC236}">
                <a16:creationId xmlns:a16="http://schemas.microsoft.com/office/drawing/2014/main" id="{EF8FAEF2-624D-3465-93AA-26FF3E5FE387}"/>
              </a:ext>
            </a:extLst>
          </p:cNvPr>
          <p:cNvSpPr>
            <a:spLocks noGrp="1"/>
          </p:cNvSpPr>
          <p:nvPr>
            <p:ph type="sldNum" sz="quarter" idx="12"/>
          </p:nvPr>
        </p:nvSpPr>
        <p:spPr/>
        <p:txBody>
          <a:bodyPr/>
          <a:lstStyle/>
          <a:p>
            <a:fld id="{ABEB695D-B3D2-466C-A673-22624531406E}" type="slidenum">
              <a:rPr lang="en-GB" smtClean="0"/>
              <a:t>‹#›</a:t>
            </a:fld>
            <a:endParaRPr lang="en-GB" dirty="0"/>
          </a:p>
        </p:txBody>
      </p:sp>
    </p:spTree>
    <p:extLst>
      <p:ext uri="{BB962C8B-B14F-4D97-AF65-F5344CB8AC3E}">
        <p14:creationId xmlns:p14="http://schemas.microsoft.com/office/powerpoint/2010/main" val="618248055"/>
      </p:ext>
    </p:extLst>
  </p:cSld>
  <p:clrMapOvr>
    <a:masterClrMapping/>
  </p:clrMapOvr>
  <p:transition spd="slow">
    <p:wipe dir="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C15C06-3EDF-E607-A5F6-664B2D2D6D7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FFEC0F2A-EA59-05C2-CF21-8EDB1762299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723DE956-1ACC-80AC-CD84-2375D1ACDCB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8C7D44C-8690-95A5-83CE-60884DA0D640}"/>
              </a:ext>
            </a:extLst>
          </p:cNvPr>
          <p:cNvSpPr>
            <a:spLocks noGrp="1"/>
          </p:cNvSpPr>
          <p:nvPr>
            <p:ph type="dt" sz="half" idx="10"/>
          </p:nvPr>
        </p:nvSpPr>
        <p:spPr/>
        <p:txBody>
          <a:bodyPr/>
          <a:lstStyle/>
          <a:p>
            <a:fld id="{DE7C6476-3C48-4487-A586-A871FC754D8D}" type="datetimeFigureOut">
              <a:rPr lang="en-GB" smtClean="0"/>
              <a:t>19/04/2024</a:t>
            </a:fld>
            <a:endParaRPr lang="en-GB" dirty="0"/>
          </a:p>
        </p:txBody>
      </p:sp>
      <p:sp>
        <p:nvSpPr>
          <p:cNvPr id="6" name="Footer Placeholder 5">
            <a:extLst>
              <a:ext uri="{FF2B5EF4-FFF2-40B4-BE49-F238E27FC236}">
                <a16:creationId xmlns:a16="http://schemas.microsoft.com/office/drawing/2014/main" id="{48B78BDD-41A3-F0D0-5143-DD964C0A4828}"/>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99AA10DE-DC39-EBD3-C570-86DA421C7E3D}"/>
              </a:ext>
            </a:extLst>
          </p:cNvPr>
          <p:cNvSpPr>
            <a:spLocks noGrp="1"/>
          </p:cNvSpPr>
          <p:nvPr>
            <p:ph type="sldNum" sz="quarter" idx="12"/>
          </p:nvPr>
        </p:nvSpPr>
        <p:spPr/>
        <p:txBody>
          <a:bodyPr/>
          <a:lstStyle/>
          <a:p>
            <a:fld id="{ABEB695D-B3D2-466C-A673-22624531406E}" type="slidenum">
              <a:rPr lang="en-GB" smtClean="0"/>
              <a:t>‹#›</a:t>
            </a:fld>
            <a:endParaRPr lang="en-GB" dirty="0"/>
          </a:p>
        </p:txBody>
      </p:sp>
    </p:spTree>
    <p:extLst>
      <p:ext uri="{BB962C8B-B14F-4D97-AF65-F5344CB8AC3E}">
        <p14:creationId xmlns:p14="http://schemas.microsoft.com/office/powerpoint/2010/main" val="3815106109"/>
      </p:ext>
    </p:extLst>
  </p:cSld>
  <p:clrMapOvr>
    <a:masterClrMapping/>
  </p:clrMapOvr>
  <p:transition spd="slow">
    <p:wipe dir="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46EB4F-18DB-DAE8-4016-C0A4C8C3BCD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294586B1-FFD9-7095-0218-043792E0FCD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a:extLst>
              <a:ext uri="{FF2B5EF4-FFF2-40B4-BE49-F238E27FC236}">
                <a16:creationId xmlns:a16="http://schemas.microsoft.com/office/drawing/2014/main" id="{FA760095-AC63-A619-5CAE-A65F84AC1C4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9F9C4E2-9073-2961-7389-7A6336B9E555}"/>
              </a:ext>
            </a:extLst>
          </p:cNvPr>
          <p:cNvSpPr>
            <a:spLocks noGrp="1"/>
          </p:cNvSpPr>
          <p:nvPr>
            <p:ph type="dt" sz="half" idx="10"/>
          </p:nvPr>
        </p:nvSpPr>
        <p:spPr/>
        <p:txBody>
          <a:bodyPr/>
          <a:lstStyle/>
          <a:p>
            <a:fld id="{DE7C6476-3C48-4487-A586-A871FC754D8D}" type="datetimeFigureOut">
              <a:rPr lang="en-GB" smtClean="0"/>
              <a:t>19/04/2024</a:t>
            </a:fld>
            <a:endParaRPr lang="en-GB" dirty="0"/>
          </a:p>
        </p:txBody>
      </p:sp>
      <p:sp>
        <p:nvSpPr>
          <p:cNvPr id="6" name="Footer Placeholder 5">
            <a:extLst>
              <a:ext uri="{FF2B5EF4-FFF2-40B4-BE49-F238E27FC236}">
                <a16:creationId xmlns:a16="http://schemas.microsoft.com/office/drawing/2014/main" id="{3AFB21C7-D18C-F985-7085-AFD85D02DDC2}"/>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572465F9-C1AD-AF33-A439-E6F4EA02F606}"/>
              </a:ext>
            </a:extLst>
          </p:cNvPr>
          <p:cNvSpPr>
            <a:spLocks noGrp="1"/>
          </p:cNvSpPr>
          <p:nvPr>
            <p:ph type="sldNum" sz="quarter" idx="12"/>
          </p:nvPr>
        </p:nvSpPr>
        <p:spPr/>
        <p:txBody>
          <a:bodyPr/>
          <a:lstStyle/>
          <a:p>
            <a:fld id="{ABEB695D-B3D2-466C-A673-22624531406E}" type="slidenum">
              <a:rPr lang="en-GB" smtClean="0"/>
              <a:t>‹#›</a:t>
            </a:fld>
            <a:endParaRPr lang="en-GB" dirty="0"/>
          </a:p>
        </p:txBody>
      </p:sp>
    </p:spTree>
    <p:extLst>
      <p:ext uri="{BB962C8B-B14F-4D97-AF65-F5344CB8AC3E}">
        <p14:creationId xmlns:p14="http://schemas.microsoft.com/office/powerpoint/2010/main" val="4221990429"/>
      </p:ext>
    </p:extLst>
  </p:cSld>
  <p:clrMapOvr>
    <a:masterClrMapping/>
  </p:clrMapOvr>
  <p:transition spd="slow">
    <p:wipe dir="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E9BD3E-7BA5-22D8-A0DA-A0459EF2AFC7}"/>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22E6F39-20E6-8AA5-98A2-0640E75B2D9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98FBE54-11A7-6F56-B345-67CF5F1CFC6D}"/>
              </a:ext>
            </a:extLst>
          </p:cNvPr>
          <p:cNvSpPr>
            <a:spLocks noGrp="1"/>
          </p:cNvSpPr>
          <p:nvPr>
            <p:ph type="dt" sz="half" idx="10"/>
          </p:nvPr>
        </p:nvSpPr>
        <p:spPr/>
        <p:txBody>
          <a:bodyPr/>
          <a:lstStyle/>
          <a:p>
            <a:fld id="{DE7C6476-3C48-4487-A586-A871FC754D8D}" type="datetimeFigureOut">
              <a:rPr lang="en-GB" smtClean="0"/>
              <a:t>19/04/2024</a:t>
            </a:fld>
            <a:endParaRPr lang="en-GB" dirty="0"/>
          </a:p>
        </p:txBody>
      </p:sp>
      <p:sp>
        <p:nvSpPr>
          <p:cNvPr id="5" name="Footer Placeholder 4">
            <a:extLst>
              <a:ext uri="{FF2B5EF4-FFF2-40B4-BE49-F238E27FC236}">
                <a16:creationId xmlns:a16="http://schemas.microsoft.com/office/drawing/2014/main" id="{D0A27E9B-C3AF-97AE-7489-68CC8991023D}"/>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D4F6F433-475D-8A14-BA91-91E22883E8C6}"/>
              </a:ext>
            </a:extLst>
          </p:cNvPr>
          <p:cNvSpPr>
            <a:spLocks noGrp="1"/>
          </p:cNvSpPr>
          <p:nvPr>
            <p:ph type="sldNum" sz="quarter" idx="12"/>
          </p:nvPr>
        </p:nvSpPr>
        <p:spPr/>
        <p:txBody>
          <a:bodyPr/>
          <a:lstStyle/>
          <a:p>
            <a:fld id="{ABEB695D-B3D2-466C-A673-22624531406E}" type="slidenum">
              <a:rPr lang="en-GB" smtClean="0"/>
              <a:t>‹#›</a:t>
            </a:fld>
            <a:endParaRPr lang="en-GB" dirty="0"/>
          </a:p>
        </p:txBody>
      </p:sp>
    </p:spTree>
    <p:extLst>
      <p:ext uri="{BB962C8B-B14F-4D97-AF65-F5344CB8AC3E}">
        <p14:creationId xmlns:p14="http://schemas.microsoft.com/office/powerpoint/2010/main" val="1749262431"/>
      </p:ext>
    </p:extLst>
  </p:cSld>
  <p:clrMapOvr>
    <a:masterClrMapping/>
  </p:clrMapOvr>
  <p:transition spd="slow">
    <p:wipe dir="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830C717-257C-CDD6-B606-7DD426FF96F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5EC9096-696A-D5E8-BE69-EF7793B4428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4E39122-DDF0-4CF8-DB49-05A026C7495C}"/>
              </a:ext>
            </a:extLst>
          </p:cNvPr>
          <p:cNvSpPr>
            <a:spLocks noGrp="1"/>
          </p:cNvSpPr>
          <p:nvPr>
            <p:ph type="dt" sz="half" idx="10"/>
          </p:nvPr>
        </p:nvSpPr>
        <p:spPr/>
        <p:txBody>
          <a:bodyPr/>
          <a:lstStyle/>
          <a:p>
            <a:fld id="{DE7C6476-3C48-4487-A586-A871FC754D8D}" type="datetimeFigureOut">
              <a:rPr lang="en-GB" smtClean="0"/>
              <a:t>19/04/2024</a:t>
            </a:fld>
            <a:endParaRPr lang="en-GB" dirty="0"/>
          </a:p>
        </p:txBody>
      </p:sp>
      <p:sp>
        <p:nvSpPr>
          <p:cNvPr id="5" name="Footer Placeholder 4">
            <a:extLst>
              <a:ext uri="{FF2B5EF4-FFF2-40B4-BE49-F238E27FC236}">
                <a16:creationId xmlns:a16="http://schemas.microsoft.com/office/drawing/2014/main" id="{1B86E989-6C00-BF27-17C5-AF403D095901}"/>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1D8D1F27-7CB7-0716-4ACE-A12E49201A6A}"/>
              </a:ext>
            </a:extLst>
          </p:cNvPr>
          <p:cNvSpPr>
            <a:spLocks noGrp="1"/>
          </p:cNvSpPr>
          <p:nvPr>
            <p:ph type="sldNum" sz="quarter" idx="12"/>
          </p:nvPr>
        </p:nvSpPr>
        <p:spPr/>
        <p:txBody>
          <a:bodyPr/>
          <a:lstStyle/>
          <a:p>
            <a:fld id="{ABEB695D-B3D2-466C-A673-22624531406E}" type="slidenum">
              <a:rPr lang="en-GB" smtClean="0"/>
              <a:t>‹#›</a:t>
            </a:fld>
            <a:endParaRPr lang="en-GB" dirty="0"/>
          </a:p>
        </p:txBody>
      </p:sp>
    </p:spTree>
    <p:extLst>
      <p:ext uri="{BB962C8B-B14F-4D97-AF65-F5344CB8AC3E}">
        <p14:creationId xmlns:p14="http://schemas.microsoft.com/office/powerpoint/2010/main" val="1286263682"/>
      </p:ext>
    </p:extLst>
  </p:cSld>
  <p:clrMapOvr>
    <a:masterClrMapping/>
  </p:clrMapOvr>
  <p:transition spd="slow">
    <p:wipe dir="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Title and Text">
    <p:spTree>
      <p:nvGrpSpPr>
        <p:cNvPr id="1" name=""/>
        <p:cNvGrpSpPr/>
        <p:nvPr/>
      </p:nvGrpSpPr>
      <p:grpSpPr>
        <a:xfrm>
          <a:off x="0" y="0"/>
          <a:ext cx="0" cy="0"/>
          <a:chOff x="0" y="0"/>
          <a:chExt cx="0" cy="0"/>
        </a:xfrm>
      </p:grpSpPr>
      <p:sp>
        <p:nvSpPr>
          <p:cNvPr id="15" name="Title 14"/>
          <p:cNvSpPr>
            <a:spLocks noGrp="1"/>
          </p:cNvSpPr>
          <p:nvPr>
            <p:ph type="title"/>
          </p:nvPr>
        </p:nvSpPr>
        <p:spPr bwMode="gray"/>
        <p:txBody>
          <a:bodyPr/>
          <a:lstStyle/>
          <a:p>
            <a:pPr lvl="0"/>
            <a:r>
              <a:rPr lang="en-US"/>
              <a:t>Click to edit Master title style</a:t>
            </a:r>
            <a:endParaRPr lang="en-GB" dirty="0"/>
          </a:p>
        </p:txBody>
      </p:sp>
      <p:sp>
        <p:nvSpPr>
          <p:cNvPr id="6" name="Text Placeholder 5"/>
          <p:cNvSpPr>
            <a:spLocks noGrp="1"/>
          </p:cNvSpPr>
          <p:nvPr>
            <p:ph type="body" sz="quarter" idx="10"/>
          </p:nvPr>
        </p:nvSpPr>
        <p:spPr bwMode="gray"/>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532611398"/>
      </p:ext>
    </p:extLst>
  </p:cSld>
  <p:clrMapOvr>
    <a:masterClrMapping/>
  </p:clrMapOvr>
  <p:transition spd="slow">
    <p:wipe dir="r"/>
  </p:transition>
  <p:extLst>
    <p:ext uri="{DCECCB84-F9BA-43D5-87BE-67443E8EF086}">
      <p15:sldGuideLst xmlns:p15="http://schemas.microsoft.com/office/powerpoint/2012/main">
        <p15:guide id="1" orient="horz" pos="1620">
          <p15:clr>
            <a:srgbClr val="FBAE40"/>
          </p15:clr>
        </p15:guide>
        <p15:guide id="2" pos="2880">
          <p15:clr>
            <a:srgbClr val="FBAE40"/>
          </p15:clr>
        </p15:guide>
        <p15:guide id="3" pos="113">
          <p15:clr>
            <a:srgbClr val="F26B43"/>
          </p15:clr>
        </p15:guide>
        <p15:guide id="4" pos="4059">
          <p15:clr>
            <a:srgbClr val="F26B43"/>
          </p15:clr>
        </p15:guide>
        <p15:guide id="5" orient="horz" pos="32">
          <p15:clr>
            <a:srgbClr val="F26B43"/>
          </p15:clr>
        </p15:guide>
        <p15:guide id="6" orient="horz" pos="441">
          <p15:clr>
            <a:srgbClr val="F26B43"/>
          </p15:clr>
        </p15:guide>
        <p15:guide id="7" orient="horz" pos="486">
          <p15:clr>
            <a:srgbClr val="F26B43"/>
          </p15:clr>
        </p15:guide>
        <p15:guide id="8" pos="5647">
          <p15:clr>
            <a:srgbClr val="F26B43"/>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Generic Slide">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89AF5555-6EC4-6BA8-D62D-7F0438F6051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73250" y="225788"/>
            <a:ext cx="2506391" cy="589739"/>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8B2F6BB4-3E42-E8A3-C28F-9DAC211FC866}"/>
              </a:ext>
            </a:extLst>
          </p:cNvPr>
          <p:cNvGrpSpPr/>
          <p:nvPr userDrawn="1"/>
        </p:nvGrpSpPr>
        <p:grpSpPr>
          <a:xfrm>
            <a:off x="9936273" y="6282283"/>
            <a:ext cx="1891444" cy="504000"/>
            <a:chOff x="19256910" y="2189004"/>
            <a:chExt cx="3782887" cy="1008000"/>
          </a:xfrm>
        </p:grpSpPr>
        <p:pic>
          <p:nvPicPr>
            <p:cNvPr id="6" name="Graphic 5">
              <a:extLst>
                <a:ext uri="{FF2B5EF4-FFF2-40B4-BE49-F238E27FC236}">
                  <a16:creationId xmlns:a16="http://schemas.microsoft.com/office/drawing/2014/main" id="{101B214E-E7A0-361F-DAFE-AC739EF2C84F}"/>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9256910" y="2189004"/>
              <a:ext cx="1008000" cy="1008000"/>
            </a:xfrm>
            <a:prstGeom prst="rect">
              <a:avLst/>
            </a:prstGeom>
          </p:spPr>
        </p:pic>
        <p:sp>
          <p:nvSpPr>
            <p:cNvPr id="7" name="TextBox 6">
              <a:extLst>
                <a:ext uri="{FF2B5EF4-FFF2-40B4-BE49-F238E27FC236}">
                  <a16:creationId xmlns:a16="http://schemas.microsoft.com/office/drawing/2014/main" id="{9C3F3DC1-8BDA-C35F-BBE0-8EB4F338436A}"/>
                </a:ext>
              </a:extLst>
            </p:cNvPr>
            <p:cNvSpPr txBox="1"/>
            <p:nvPr/>
          </p:nvSpPr>
          <p:spPr>
            <a:xfrm>
              <a:off x="20236662" y="2456826"/>
              <a:ext cx="2803135" cy="553998"/>
            </a:xfrm>
            <a:prstGeom prst="rect">
              <a:avLst/>
            </a:prstGeom>
            <a:noFill/>
          </p:spPr>
          <p:txBody>
            <a:bodyPr wrap="square" lIns="0" rtlCol="0">
              <a:spAutoFit/>
            </a:bodyPr>
            <a:lstStyle/>
            <a:p>
              <a:r>
                <a:rPr lang="en-GB" sz="1200" dirty="0">
                  <a:solidFill>
                    <a:srgbClr val="006B8F"/>
                  </a:solidFill>
                  <a:latin typeface="Segoe UI" panose="020B0502040204020203" pitchFamily="34" charset="0"/>
                  <a:cs typeface="Segoe UI" panose="020B0502040204020203" pitchFamily="34" charset="0"/>
                </a:rPr>
                <a:t>CONNECTED CARE</a:t>
              </a:r>
            </a:p>
          </p:txBody>
        </p:sp>
      </p:grpSp>
      <p:sp>
        <p:nvSpPr>
          <p:cNvPr id="8" name="Content Placeholder 2">
            <a:extLst>
              <a:ext uri="{FF2B5EF4-FFF2-40B4-BE49-F238E27FC236}">
                <a16:creationId xmlns:a16="http://schemas.microsoft.com/office/drawing/2014/main" id="{5D092167-8D63-9455-20F1-AC0A73565A9B}"/>
              </a:ext>
            </a:extLst>
          </p:cNvPr>
          <p:cNvSpPr>
            <a:spLocks noGrp="1"/>
          </p:cNvSpPr>
          <p:nvPr>
            <p:ph idx="1" hasCustomPrompt="1"/>
          </p:nvPr>
        </p:nvSpPr>
        <p:spPr>
          <a:xfrm>
            <a:off x="427038" y="1157725"/>
            <a:ext cx="11284137" cy="4904595"/>
          </a:xfrm>
        </p:spPr>
        <p:txBody>
          <a:bodyPr/>
          <a:lstStyle>
            <a:lvl2pPr marL="228594" indent="0">
              <a:buNone/>
              <a:defRPr/>
            </a:lvl2pPr>
          </a:lstStyle>
          <a:p>
            <a:pPr lvl="1"/>
            <a:r>
              <a:rPr lang="en-US"/>
              <a:t>[Insert Text]</a:t>
            </a:r>
          </a:p>
        </p:txBody>
      </p:sp>
      <p:sp>
        <p:nvSpPr>
          <p:cNvPr id="9" name="Shape 4">
            <a:extLst>
              <a:ext uri="{FF2B5EF4-FFF2-40B4-BE49-F238E27FC236}">
                <a16:creationId xmlns:a16="http://schemas.microsoft.com/office/drawing/2014/main" id="{30424C76-DFBD-B443-E08F-60C8E5076709}"/>
              </a:ext>
            </a:extLst>
          </p:cNvPr>
          <p:cNvSpPr/>
          <p:nvPr userDrawn="1"/>
        </p:nvSpPr>
        <p:spPr>
          <a:xfrm flipV="1">
            <a:off x="373250" y="6196232"/>
            <a:ext cx="11337925" cy="5345"/>
          </a:xfrm>
          <a:prstGeom prst="line">
            <a:avLst/>
          </a:prstGeom>
          <a:ln w="12700">
            <a:solidFill>
              <a:srgbClr val="808080"/>
            </a:solidFill>
          </a:ln>
        </p:spPr>
        <p:txBody>
          <a:bodyPr tIns="45720" bIns="45720"/>
          <a:lstStyle/>
          <a:p>
            <a:pPr marL="0" marR="0" lvl="0" indent="0" defTabSz="457189" eaLnBrk="1" fontAlgn="auto" latinLnBrk="0" hangingPunct="1">
              <a:lnSpc>
                <a:spcPct val="100000"/>
              </a:lnSpc>
              <a:spcBef>
                <a:spcPts val="0"/>
              </a:spcBef>
              <a:spcAft>
                <a:spcPts val="0"/>
              </a:spcAft>
              <a:buClrTx/>
              <a:buSzTx/>
              <a:buFontTx/>
              <a:buNone/>
              <a:tabLst/>
              <a:defRPr/>
            </a:pPr>
            <a:endParaRPr kumimoji="0" sz="900" b="0" i="0" u="none" strike="noStrike" kern="0" cap="none" spc="0" normalizeH="0" baseline="0" noProof="0" dirty="0">
              <a:ln>
                <a:noFill/>
              </a:ln>
              <a:solidFill>
                <a:sysClr val="windowText" lastClr="000000"/>
              </a:solidFill>
              <a:effectLst/>
              <a:uLnTx/>
              <a:uFillTx/>
            </a:endParaRPr>
          </a:p>
        </p:txBody>
      </p:sp>
      <p:sp>
        <p:nvSpPr>
          <p:cNvPr id="2" name="Title 1">
            <a:extLst>
              <a:ext uri="{FF2B5EF4-FFF2-40B4-BE49-F238E27FC236}">
                <a16:creationId xmlns:a16="http://schemas.microsoft.com/office/drawing/2014/main" id="{67A230FB-F104-1E65-5F37-30A12CC3810A}"/>
              </a:ext>
            </a:extLst>
          </p:cNvPr>
          <p:cNvSpPr>
            <a:spLocks noGrp="1"/>
          </p:cNvSpPr>
          <p:nvPr>
            <p:ph type="title" hasCustomPrompt="1"/>
          </p:nvPr>
        </p:nvSpPr>
        <p:spPr>
          <a:xfrm>
            <a:off x="3239893" y="222869"/>
            <a:ext cx="7736635" cy="576169"/>
          </a:xfrm>
        </p:spPr>
        <p:txBody>
          <a:bodyPr/>
          <a:lstStyle>
            <a:lvl1pPr algn="l">
              <a:defRPr sz="2700" b="1">
                <a:solidFill>
                  <a:srgbClr val="0096AA"/>
                </a:solidFill>
              </a:defRPr>
            </a:lvl1pPr>
          </a:lstStyle>
          <a:p>
            <a:r>
              <a:rPr lang="en-US"/>
              <a:t>Slide Title</a:t>
            </a:r>
            <a:endParaRPr lang="en-GB"/>
          </a:p>
        </p:txBody>
      </p:sp>
    </p:spTree>
    <p:extLst>
      <p:ext uri="{BB962C8B-B14F-4D97-AF65-F5344CB8AC3E}">
        <p14:creationId xmlns:p14="http://schemas.microsoft.com/office/powerpoint/2010/main" val="3372535601"/>
      </p:ext>
    </p:extLst>
  </p:cSld>
  <p:clrMapOvr>
    <a:masterClrMapping/>
  </p:clrMapOvr>
  <p:transition spd="slow">
    <p:wipe dir="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Cover Page Option 1">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89AF5555-6EC4-6BA8-D62D-7F0438F6051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73251" y="225789"/>
            <a:ext cx="2506391" cy="589739"/>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8B2F6BB4-3E42-E8A3-C28F-9DAC211FC866}"/>
              </a:ext>
            </a:extLst>
          </p:cNvPr>
          <p:cNvGrpSpPr/>
          <p:nvPr userDrawn="1"/>
        </p:nvGrpSpPr>
        <p:grpSpPr>
          <a:xfrm>
            <a:off x="9873519" y="266964"/>
            <a:ext cx="1891444" cy="504000"/>
            <a:chOff x="19256910" y="2189004"/>
            <a:chExt cx="3782887" cy="1008000"/>
          </a:xfrm>
        </p:grpSpPr>
        <p:pic>
          <p:nvPicPr>
            <p:cNvPr id="6" name="Graphic 5">
              <a:extLst>
                <a:ext uri="{FF2B5EF4-FFF2-40B4-BE49-F238E27FC236}">
                  <a16:creationId xmlns:a16="http://schemas.microsoft.com/office/drawing/2014/main" id="{101B214E-E7A0-361F-DAFE-AC739EF2C84F}"/>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9256910" y="2189004"/>
              <a:ext cx="1008000" cy="1008000"/>
            </a:xfrm>
            <a:prstGeom prst="rect">
              <a:avLst/>
            </a:prstGeom>
          </p:spPr>
        </p:pic>
        <p:sp>
          <p:nvSpPr>
            <p:cNvPr id="7" name="TextBox 6">
              <a:extLst>
                <a:ext uri="{FF2B5EF4-FFF2-40B4-BE49-F238E27FC236}">
                  <a16:creationId xmlns:a16="http://schemas.microsoft.com/office/drawing/2014/main" id="{9C3F3DC1-8BDA-C35F-BBE0-8EB4F338436A}"/>
                </a:ext>
              </a:extLst>
            </p:cNvPr>
            <p:cNvSpPr txBox="1"/>
            <p:nvPr/>
          </p:nvSpPr>
          <p:spPr>
            <a:xfrm>
              <a:off x="20236662" y="2456826"/>
              <a:ext cx="2803135" cy="553998"/>
            </a:xfrm>
            <a:prstGeom prst="rect">
              <a:avLst/>
            </a:prstGeom>
            <a:noFill/>
          </p:spPr>
          <p:txBody>
            <a:bodyPr wrap="square" lIns="0" rtlCol="0">
              <a:spAutoFit/>
            </a:bodyPr>
            <a:lstStyle/>
            <a:p>
              <a:r>
                <a:rPr lang="en-GB" sz="1200" dirty="0">
                  <a:solidFill>
                    <a:srgbClr val="006B8F"/>
                  </a:solidFill>
                  <a:latin typeface="Segoe UI" panose="020B0502040204020203" pitchFamily="34" charset="0"/>
                  <a:cs typeface="Segoe UI" panose="020B0502040204020203" pitchFamily="34" charset="0"/>
                </a:rPr>
                <a:t>CONNECTED CARE</a:t>
              </a:r>
            </a:p>
          </p:txBody>
        </p:sp>
      </p:grpSp>
    </p:spTree>
    <p:extLst>
      <p:ext uri="{BB962C8B-B14F-4D97-AF65-F5344CB8AC3E}">
        <p14:creationId xmlns:p14="http://schemas.microsoft.com/office/powerpoint/2010/main" val="1728002552"/>
      </p:ext>
    </p:extLst>
  </p:cSld>
  <p:clrMapOvr>
    <a:masterClrMapping/>
  </p:clrMapOvr>
  <p:transition spd="slow">
    <p:wipe dir="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F Header Slide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99FB0CA-E126-F5F8-9FB9-A080AC1014F2}"/>
              </a:ext>
            </a:extLst>
          </p:cNvPr>
          <p:cNvSpPr/>
          <p:nvPr userDrawn="1"/>
        </p:nvSpPr>
        <p:spPr>
          <a:xfrm>
            <a:off x="2117" y="5"/>
            <a:ext cx="12189887" cy="6664201"/>
          </a:xfrm>
          <a:prstGeom prst="rect">
            <a:avLst/>
          </a:prstGeom>
          <a:solidFill>
            <a:srgbClr val="26A5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TextBox 13">
            <a:extLst>
              <a:ext uri="{FF2B5EF4-FFF2-40B4-BE49-F238E27FC236}">
                <a16:creationId xmlns:a16="http://schemas.microsoft.com/office/drawing/2014/main" id="{19A10321-304B-B849-9FB4-F042C564C989}"/>
              </a:ext>
            </a:extLst>
          </p:cNvPr>
          <p:cNvSpPr txBox="1"/>
          <p:nvPr userDrawn="1"/>
        </p:nvSpPr>
        <p:spPr>
          <a:xfrm>
            <a:off x="373007" y="6635822"/>
            <a:ext cx="246308" cy="192276"/>
          </a:xfrm>
          <a:prstGeom prst="rect">
            <a:avLst/>
          </a:prstGeom>
          <a:noFill/>
        </p:spPr>
        <p:txBody>
          <a:bodyPr wrap="square" rtlCol="0">
            <a:spAutoFit/>
          </a:bodyPr>
          <a:lstStyle/>
          <a:p>
            <a:endParaRPr lang="en-US" sz="449"/>
          </a:p>
        </p:txBody>
      </p:sp>
      <p:pic>
        <p:nvPicPr>
          <p:cNvPr id="18" name="Picture 17">
            <a:extLst>
              <a:ext uri="{FF2B5EF4-FFF2-40B4-BE49-F238E27FC236}">
                <a16:creationId xmlns:a16="http://schemas.microsoft.com/office/drawing/2014/main" id="{48A49FD0-2A15-DC4A-A59C-8096D296598D}"/>
              </a:ext>
            </a:extLst>
          </p:cNvPr>
          <p:cNvPicPr>
            <a:picLocks noChangeAspect="1"/>
          </p:cNvPicPr>
          <p:nvPr userDrawn="1"/>
        </p:nvPicPr>
        <p:blipFill>
          <a:blip r:embed="rId2"/>
          <a:stretch>
            <a:fillRect/>
          </a:stretch>
        </p:blipFill>
        <p:spPr>
          <a:xfrm>
            <a:off x="1" y="1463753"/>
            <a:ext cx="9467273" cy="3601947"/>
          </a:xfrm>
          <a:prstGeom prst="rect">
            <a:avLst/>
          </a:prstGeom>
          <a:solidFill>
            <a:srgbClr val="26A5B8"/>
          </a:solidFill>
          <a:ln>
            <a:noFill/>
          </a:ln>
        </p:spPr>
      </p:pic>
      <p:sp>
        <p:nvSpPr>
          <p:cNvPr id="7" name="Rectangle 6">
            <a:extLst>
              <a:ext uri="{FF2B5EF4-FFF2-40B4-BE49-F238E27FC236}">
                <a16:creationId xmlns:a16="http://schemas.microsoft.com/office/drawing/2014/main" id="{976B06F3-5DD7-C312-65E2-DAAA5DE333AE}"/>
              </a:ext>
            </a:extLst>
          </p:cNvPr>
          <p:cNvSpPr/>
          <p:nvPr userDrawn="1"/>
        </p:nvSpPr>
        <p:spPr>
          <a:xfrm>
            <a:off x="2117" y="5474689"/>
            <a:ext cx="12189887" cy="13833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6" name="Picture 5" descr="Logo&#10;&#10;Description automatically generated">
            <a:extLst>
              <a:ext uri="{FF2B5EF4-FFF2-40B4-BE49-F238E27FC236}">
                <a16:creationId xmlns:a16="http://schemas.microsoft.com/office/drawing/2014/main" id="{4CC09A48-1536-B73F-E15E-D5DECC656242}"/>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0372811" y="5764211"/>
            <a:ext cx="1555699" cy="858261"/>
          </a:xfrm>
          <a:prstGeom prst="rect">
            <a:avLst/>
          </a:prstGeom>
        </p:spPr>
      </p:pic>
      <p:sp>
        <p:nvSpPr>
          <p:cNvPr id="32" name="Title 1">
            <a:extLst>
              <a:ext uri="{FF2B5EF4-FFF2-40B4-BE49-F238E27FC236}">
                <a16:creationId xmlns:a16="http://schemas.microsoft.com/office/drawing/2014/main" id="{852CD35D-6DA6-5644-B507-7BF0F8CB317D}"/>
              </a:ext>
            </a:extLst>
          </p:cNvPr>
          <p:cNvSpPr>
            <a:spLocks noGrp="1"/>
          </p:cNvSpPr>
          <p:nvPr>
            <p:ph type="ctrTitle" hasCustomPrompt="1"/>
          </p:nvPr>
        </p:nvSpPr>
        <p:spPr>
          <a:xfrm>
            <a:off x="440475" y="1475137"/>
            <a:ext cx="7311493" cy="2809201"/>
          </a:xfrm>
          <a:prstGeom prst="rect">
            <a:avLst/>
          </a:prstGeom>
        </p:spPr>
        <p:txBody>
          <a:bodyPr lIns="0" tIns="0" rIns="0" bIns="0" anchor="ctr" anchorCtr="0"/>
          <a:lstStyle>
            <a:lvl1pPr algn="l">
              <a:spcAft>
                <a:spcPts val="600"/>
              </a:spcAft>
              <a:defRPr sz="5399"/>
            </a:lvl1pPr>
          </a:lstStyle>
          <a:p>
            <a:r>
              <a:rPr lang="en-GB"/>
              <a:t>Click to edit master title style</a:t>
            </a:r>
            <a:endParaRPr lang="en-US"/>
          </a:p>
        </p:txBody>
      </p:sp>
      <p:sp>
        <p:nvSpPr>
          <p:cNvPr id="3" name="TextBox 2">
            <a:extLst>
              <a:ext uri="{FF2B5EF4-FFF2-40B4-BE49-F238E27FC236}">
                <a16:creationId xmlns:a16="http://schemas.microsoft.com/office/drawing/2014/main" id="{B266654A-A660-B4EB-5F98-6403DB1F723A}"/>
              </a:ext>
            </a:extLst>
          </p:cNvPr>
          <p:cNvSpPr txBox="1"/>
          <p:nvPr userDrawn="1"/>
        </p:nvSpPr>
        <p:spPr>
          <a:xfrm>
            <a:off x="11066608" y="1931067"/>
            <a:ext cx="0" cy="0"/>
          </a:xfrm>
          <a:prstGeom prst="rect">
            <a:avLst/>
          </a:prstGeom>
          <a:noFill/>
        </p:spPr>
        <p:txBody>
          <a:bodyPr wrap="none" lIns="0" tIns="0" rIns="0" bIns="0" rtlCol="0" anchor="t" anchorCtr="0">
            <a:noAutofit/>
          </a:bodyPr>
          <a:lstStyle/>
          <a:p>
            <a:pPr algn="l">
              <a:spcBef>
                <a:spcPts val="0"/>
              </a:spcBef>
              <a:spcAft>
                <a:spcPts val="600"/>
              </a:spcAft>
            </a:pPr>
            <a:endParaRPr lang="en-US" sz="1400" err="1"/>
          </a:p>
        </p:txBody>
      </p:sp>
      <p:pic>
        <p:nvPicPr>
          <p:cNvPr id="8" name="Picture 7">
            <a:extLst>
              <a:ext uri="{FF2B5EF4-FFF2-40B4-BE49-F238E27FC236}">
                <a16:creationId xmlns:a16="http://schemas.microsoft.com/office/drawing/2014/main" id="{ACAD2CD7-4ACA-06F0-8C75-31331BD2F272}"/>
              </a:ext>
            </a:extLst>
          </p:cNvPr>
          <p:cNvPicPr>
            <a:picLocks noChangeAspect="1"/>
          </p:cNvPicPr>
          <p:nvPr userDrawn="1"/>
        </p:nvPicPr>
        <p:blipFill>
          <a:blip r:embed="rId4"/>
          <a:stretch>
            <a:fillRect/>
          </a:stretch>
        </p:blipFill>
        <p:spPr>
          <a:xfrm>
            <a:off x="1" y="4284336"/>
            <a:ext cx="6096000" cy="1570080"/>
          </a:xfrm>
          <a:prstGeom prst="rect">
            <a:avLst/>
          </a:prstGeom>
        </p:spPr>
      </p:pic>
      <p:sp>
        <p:nvSpPr>
          <p:cNvPr id="4" name="TextBox 3">
            <a:extLst>
              <a:ext uri="{FF2B5EF4-FFF2-40B4-BE49-F238E27FC236}">
                <a16:creationId xmlns:a16="http://schemas.microsoft.com/office/drawing/2014/main" id="{AE85BE2E-2D8E-1507-5C16-8D8DE3F99CE1}"/>
              </a:ext>
            </a:extLst>
          </p:cNvPr>
          <p:cNvSpPr txBox="1"/>
          <p:nvPr userDrawn="1"/>
        </p:nvSpPr>
        <p:spPr>
          <a:xfrm>
            <a:off x="12424844" y="381863"/>
            <a:ext cx="0" cy="0"/>
          </a:xfrm>
          <a:prstGeom prst="rect">
            <a:avLst/>
          </a:prstGeom>
          <a:noFill/>
        </p:spPr>
        <p:txBody>
          <a:bodyPr wrap="none" lIns="0" tIns="0" rIns="0" bIns="0" rtlCol="0" anchor="t" anchorCtr="0">
            <a:noAutofit/>
          </a:bodyPr>
          <a:lstStyle/>
          <a:p>
            <a:pPr algn="l">
              <a:spcBef>
                <a:spcPts val="0"/>
              </a:spcBef>
              <a:spcAft>
                <a:spcPts val="600"/>
              </a:spcAft>
            </a:pPr>
            <a:endParaRPr lang="en-US" sz="1400" err="1"/>
          </a:p>
        </p:txBody>
      </p:sp>
      <p:sp>
        <p:nvSpPr>
          <p:cNvPr id="13" name="Text Placeholder 12">
            <a:extLst>
              <a:ext uri="{FF2B5EF4-FFF2-40B4-BE49-F238E27FC236}">
                <a16:creationId xmlns:a16="http://schemas.microsoft.com/office/drawing/2014/main" id="{975A205F-AD6A-13D7-E13B-2B185CF61695}"/>
              </a:ext>
            </a:extLst>
          </p:cNvPr>
          <p:cNvSpPr>
            <a:spLocks noGrp="1"/>
          </p:cNvSpPr>
          <p:nvPr>
            <p:ph type="body" sz="quarter" idx="10" hasCustomPrompt="1"/>
          </p:nvPr>
        </p:nvSpPr>
        <p:spPr>
          <a:xfrm>
            <a:off x="440476" y="6400287"/>
            <a:ext cx="4374848" cy="444368"/>
          </a:xfrm>
          <a:prstGeom prst="rect">
            <a:avLst/>
          </a:prstGeom>
        </p:spPr>
        <p:txBody>
          <a:bodyPr lIns="0" tIns="0" rIns="0" bIns="0" anchor="ctr">
            <a:noAutofit/>
          </a:bodyPr>
          <a:lstStyle>
            <a:lvl1pPr>
              <a:defRPr b="1">
                <a:solidFill>
                  <a:schemeClr val="bg1">
                    <a:lumMod val="50000"/>
                  </a:schemeClr>
                </a:solidFill>
              </a:defRPr>
            </a:lvl1pPr>
          </a:lstStyle>
          <a:p>
            <a:pPr lvl="0"/>
            <a:r>
              <a:rPr lang="en-GB"/>
              <a:t>PUBLIC / CONTROLLED / RESTRICTED / CONFIDENTIAL (Amend as required)</a:t>
            </a:r>
            <a:endParaRPr lang="en-US"/>
          </a:p>
        </p:txBody>
      </p:sp>
      <p:sp>
        <p:nvSpPr>
          <p:cNvPr id="31" name="Subtitle 2">
            <a:extLst>
              <a:ext uri="{FF2B5EF4-FFF2-40B4-BE49-F238E27FC236}">
                <a16:creationId xmlns:a16="http://schemas.microsoft.com/office/drawing/2014/main" id="{26A0B826-8004-1C45-9405-0194AE77A91C}"/>
              </a:ext>
            </a:extLst>
          </p:cNvPr>
          <p:cNvSpPr>
            <a:spLocks noGrp="1"/>
          </p:cNvSpPr>
          <p:nvPr>
            <p:ph type="subTitle" idx="1"/>
          </p:nvPr>
        </p:nvSpPr>
        <p:spPr>
          <a:xfrm>
            <a:off x="440477" y="4284336"/>
            <a:ext cx="3337951" cy="1570080"/>
          </a:xfrm>
          <a:prstGeom prst="rect">
            <a:avLst/>
          </a:prstGeom>
        </p:spPr>
        <p:txBody>
          <a:bodyPr lIns="0" tIns="0" rIns="0" bIns="0" anchor="ctr" anchorCtr="0">
            <a:noAutofit/>
          </a:bodyPr>
          <a:lstStyle>
            <a:lvl1pPr marL="0" indent="0" algn="l">
              <a:buNone/>
              <a:defRPr sz="1400" b="1">
                <a:solidFill>
                  <a:schemeClr val="bg1"/>
                </a:solidFill>
              </a:defRPr>
            </a:lvl1pPr>
            <a:lvl2pPr marL="457105" indent="0" algn="ctr">
              <a:buNone/>
              <a:defRPr sz="2000"/>
            </a:lvl2pPr>
            <a:lvl3pPr marL="914210" indent="0" algn="ctr">
              <a:buNone/>
              <a:defRPr sz="1800"/>
            </a:lvl3pPr>
            <a:lvl4pPr marL="1371315" indent="0" algn="ctr">
              <a:buNone/>
              <a:defRPr sz="1600"/>
            </a:lvl4pPr>
            <a:lvl5pPr marL="1828420" indent="0" algn="ctr">
              <a:buNone/>
              <a:defRPr sz="1600"/>
            </a:lvl5pPr>
            <a:lvl6pPr marL="2285524" indent="0" algn="ctr">
              <a:buNone/>
              <a:defRPr sz="1600"/>
            </a:lvl6pPr>
            <a:lvl7pPr marL="2742629" indent="0" algn="ctr">
              <a:buNone/>
              <a:defRPr sz="1600"/>
            </a:lvl7pPr>
            <a:lvl8pPr marL="3199733" indent="0" algn="ctr">
              <a:buNone/>
              <a:defRPr sz="1600"/>
            </a:lvl8pPr>
            <a:lvl9pPr marL="3656838" indent="0" algn="ctr">
              <a:buNone/>
              <a:defRPr sz="1600"/>
            </a:lvl9pPr>
          </a:lstStyle>
          <a:p>
            <a:r>
              <a:rPr lang="en-GB"/>
              <a:t>Click to edit Master subtitle style</a:t>
            </a:r>
            <a:endParaRPr lang="en-US"/>
          </a:p>
        </p:txBody>
      </p:sp>
    </p:spTree>
    <p:extLst>
      <p:ext uri="{BB962C8B-B14F-4D97-AF65-F5344CB8AC3E}">
        <p14:creationId xmlns:p14="http://schemas.microsoft.com/office/powerpoint/2010/main" val="2620244130"/>
      </p:ext>
    </p:extLst>
  </p:cSld>
  <p:clrMapOvr>
    <a:masterClrMapping/>
  </p:clrMapOvr>
  <p:transition spd="slow">
    <p:wipe dir="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F Header Slide 2">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B9AA4C12-357D-1F45-92AC-28C8B3850B53}"/>
              </a:ext>
            </a:extLst>
          </p:cNvPr>
          <p:cNvPicPr>
            <a:picLocks noChangeAspect="1"/>
          </p:cNvPicPr>
          <p:nvPr userDrawn="1"/>
        </p:nvPicPr>
        <p:blipFill>
          <a:blip r:embed="rId2"/>
          <a:stretch>
            <a:fillRect/>
          </a:stretch>
        </p:blipFill>
        <p:spPr>
          <a:xfrm>
            <a:off x="0" y="207525"/>
            <a:ext cx="12211216" cy="6650476"/>
          </a:xfrm>
          <a:prstGeom prst="rect">
            <a:avLst/>
          </a:prstGeom>
        </p:spPr>
      </p:pic>
      <p:pic>
        <p:nvPicPr>
          <p:cNvPr id="26" name="Picture 25">
            <a:extLst>
              <a:ext uri="{FF2B5EF4-FFF2-40B4-BE49-F238E27FC236}">
                <a16:creationId xmlns:a16="http://schemas.microsoft.com/office/drawing/2014/main" id="{0D3D099E-3F8C-D249-B968-BC55EE7981EE}"/>
              </a:ext>
            </a:extLst>
          </p:cNvPr>
          <p:cNvPicPr>
            <a:picLocks noChangeAspect="1"/>
          </p:cNvPicPr>
          <p:nvPr userDrawn="1"/>
        </p:nvPicPr>
        <p:blipFill rotWithShape="1">
          <a:blip r:embed="rId3"/>
          <a:srcRect b="49938"/>
          <a:stretch/>
        </p:blipFill>
        <p:spPr>
          <a:xfrm>
            <a:off x="1" y="5456239"/>
            <a:ext cx="10614275" cy="1401763"/>
          </a:xfrm>
          <a:prstGeom prst="rect">
            <a:avLst/>
          </a:prstGeom>
        </p:spPr>
      </p:pic>
      <p:pic>
        <p:nvPicPr>
          <p:cNvPr id="24" name="Picture 23">
            <a:extLst>
              <a:ext uri="{FF2B5EF4-FFF2-40B4-BE49-F238E27FC236}">
                <a16:creationId xmlns:a16="http://schemas.microsoft.com/office/drawing/2014/main" id="{1BDEFD94-FD36-184A-AD31-DA9946C2FEC4}"/>
              </a:ext>
            </a:extLst>
          </p:cNvPr>
          <p:cNvPicPr>
            <a:picLocks noChangeAspect="1"/>
          </p:cNvPicPr>
          <p:nvPr userDrawn="1"/>
        </p:nvPicPr>
        <p:blipFill>
          <a:blip r:embed="rId4"/>
          <a:stretch>
            <a:fillRect/>
          </a:stretch>
        </p:blipFill>
        <p:spPr>
          <a:xfrm>
            <a:off x="3" y="-1"/>
            <a:ext cx="12201607" cy="2441241"/>
          </a:xfrm>
          <a:prstGeom prst="rect">
            <a:avLst/>
          </a:prstGeom>
        </p:spPr>
      </p:pic>
      <p:pic>
        <p:nvPicPr>
          <p:cNvPr id="23" name="Picture 22">
            <a:extLst>
              <a:ext uri="{FF2B5EF4-FFF2-40B4-BE49-F238E27FC236}">
                <a16:creationId xmlns:a16="http://schemas.microsoft.com/office/drawing/2014/main" id="{4931F915-9146-C64A-9630-E99C04020904}"/>
              </a:ext>
            </a:extLst>
          </p:cNvPr>
          <p:cNvPicPr>
            <a:picLocks noChangeAspect="1"/>
          </p:cNvPicPr>
          <p:nvPr userDrawn="1"/>
        </p:nvPicPr>
        <p:blipFill>
          <a:blip r:embed="rId5"/>
          <a:stretch>
            <a:fillRect/>
          </a:stretch>
        </p:blipFill>
        <p:spPr>
          <a:xfrm>
            <a:off x="-1" y="1463753"/>
            <a:ext cx="9470367" cy="3601947"/>
          </a:xfrm>
          <a:prstGeom prst="rect">
            <a:avLst/>
          </a:prstGeom>
        </p:spPr>
      </p:pic>
      <p:pic>
        <p:nvPicPr>
          <p:cNvPr id="28" name="Picture 27" descr="Logo&#10;&#10;Description automatically generated">
            <a:extLst>
              <a:ext uri="{FF2B5EF4-FFF2-40B4-BE49-F238E27FC236}">
                <a16:creationId xmlns:a16="http://schemas.microsoft.com/office/drawing/2014/main" id="{C737AE9A-A4FF-6F4D-8B6A-FA354F353AAE}"/>
              </a:ext>
            </a:extLst>
          </p:cNvPr>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10372811" y="268388"/>
            <a:ext cx="1555699" cy="858261"/>
          </a:xfrm>
          <a:prstGeom prst="rect">
            <a:avLst/>
          </a:prstGeom>
        </p:spPr>
      </p:pic>
      <p:pic>
        <p:nvPicPr>
          <p:cNvPr id="10" name="Picture 9">
            <a:extLst>
              <a:ext uri="{FF2B5EF4-FFF2-40B4-BE49-F238E27FC236}">
                <a16:creationId xmlns:a16="http://schemas.microsoft.com/office/drawing/2014/main" id="{944ABC14-4DBD-CA8D-A40E-30DDD01A8A6C}"/>
              </a:ext>
            </a:extLst>
          </p:cNvPr>
          <p:cNvPicPr>
            <a:picLocks noChangeAspect="1"/>
          </p:cNvPicPr>
          <p:nvPr userDrawn="1"/>
        </p:nvPicPr>
        <p:blipFill>
          <a:blip r:embed="rId7"/>
          <a:stretch>
            <a:fillRect/>
          </a:stretch>
        </p:blipFill>
        <p:spPr>
          <a:xfrm>
            <a:off x="1" y="4285285"/>
            <a:ext cx="6096000" cy="1570080"/>
          </a:xfrm>
          <a:prstGeom prst="rect">
            <a:avLst/>
          </a:prstGeom>
        </p:spPr>
      </p:pic>
      <p:sp>
        <p:nvSpPr>
          <p:cNvPr id="8" name="Text Placeholder 12">
            <a:extLst>
              <a:ext uri="{FF2B5EF4-FFF2-40B4-BE49-F238E27FC236}">
                <a16:creationId xmlns:a16="http://schemas.microsoft.com/office/drawing/2014/main" id="{94823920-80D2-A94D-4A53-D97FD4FF4D65}"/>
              </a:ext>
            </a:extLst>
          </p:cNvPr>
          <p:cNvSpPr>
            <a:spLocks noGrp="1"/>
          </p:cNvSpPr>
          <p:nvPr>
            <p:ph type="body" sz="quarter" idx="10" hasCustomPrompt="1"/>
          </p:nvPr>
        </p:nvSpPr>
        <p:spPr>
          <a:xfrm>
            <a:off x="440475" y="6400287"/>
            <a:ext cx="4374848" cy="444368"/>
          </a:xfrm>
          <a:prstGeom prst="rect">
            <a:avLst/>
          </a:prstGeom>
        </p:spPr>
        <p:txBody>
          <a:bodyPr lIns="0" tIns="0" rIns="0" bIns="0" anchor="ctr">
            <a:noAutofit/>
          </a:bodyPr>
          <a:lstStyle>
            <a:lvl1pPr>
              <a:defRPr b="1">
                <a:solidFill>
                  <a:schemeClr val="bg1">
                    <a:lumMod val="50000"/>
                  </a:schemeClr>
                </a:solidFill>
              </a:defRPr>
            </a:lvl1pPr>
          </a:lstStyle>
          <a:p>
            <a:pPr lvl="0"/>
            <a:r>
              <a:rPr lang="en-GB"/>
              <a:t>PUBLIC / CONTROLLED / RESTRICTED / CONFIDENTIAL (Amend as required)</a:t>
            </a:r>
            <a:endParaRPr lang="en-US"/>
          </a:p>
        </p:txBody>
      </p:sp>
      <p:sp>
        <p:nvSpPr>
          <p:cNvPr id="2" name="Title 1">
            <a:extLst>
              <a:ext uri="{FF2B5EF4-FFF2-40B4-BE49-F238E27FC236}">
                <a16:creationId xmlns:a16="http://schemas.microsoft.com/office/drawing/2014/main" id="{9795C60F-27E6-C3E0-DE0A-E81E75ADFE01}"/>
              </a:ext>
            </a:extLst>
          </p:cNvPr>
          <p:cNvSpPr>
            <a:spLocks noGrp="1"/>
          </p:cNvSpPr>
          <p:nvPr>
            <p:ph type="ctrTitle" hasCustomPrompt="1"/>
          </p:nvPr>
        </p:nvSpPr>
        <p:spPr>
          <a:xfrm>
            <a:off x="440475" y="1475135"/>
            <a:ext cx="7311493" cy="2810151"/>
          </a:xfrm>
          <a:prstGeom prst="rect">
            <a:avLst/>
          </a:prstGeom>
        </p:spPr>
        <p:txBody>
          <a:bodyPr lIns="0" tIns="0" rIns="0" bIns="0" anchor="ctr" anchorCtr="0"/>
          <a:lstStyle>
            <a:lvl1pPr algn="l">
              <a:spcAft>
                <a:spcPts val="600"/>
              </a:spcAft>
              <a:defRPr sz="5399">
                <a:solidFill>
                  <a:schemeClr val="bg1"/>
                </a:solidFill>
              </a:defRPr>
            </a:lvl1pPr>
          </a:lstStyle>
          <a:p>
            <a:r>
              <a:rPr lang="en-GB"/>
              <a:t>Click to edit master title style</a:t>
            </a:r>
            <a:endParaRPr lang="en-US"/>
          </a:p>
        </p:txBody>
      </p:sp>
      <p:sp>
        <p:nvSpPr>
          <p:cNvPr id="3" name="Subtitle 2">
            <a:extLst>
              <a:ext uri="{FF2B5EF4-FFF2-40B4-BE49-F238E27FC236}">
                <a16:creationId xmlns:a16="http://schemas.microsoft.com/office/drawing/2014/main" id="{8CF55D82-C5FB-9111-8052-31EBFECAF951}"/>
              </a:ext>
            </a:extLst>
          </p:cNvPr>
          <p:cNvSpPr>
            <a:spLocks noGrp="1"/>
          </p:cNvSpPr>
          <p:nvPr>
            <p:ph type="subTitle" idx="1"/>
          </p:nvPr>
        </p:nvSpPr>
        <p:spPr>
          <a:xfrm>
            <a:off x="440477" y="4285285"/>
            <a:ext cx="3337951" cy="1570080"/>
          </a:xfrm>
          <a:prstGeom prst="rect">
            <a:avLst/>
          </a:prstGeom>
        </p:spPr>
        <p:txBody>
          <a:bodyPr lIns="0" tIns="0" rIns="0" bIns="0" anchor="ctr" anchorCtr="0">
            <a:noAutofit/>
          </a:bodyPr>
          <a:lstStyle>
            <a:lvl1pPr marL="0" indent="0" algn="l">
              <a:buNone/>
              <a:defRPr sz="1400" b="1">
                <a:solidFill>
                  <a:schemeClr val="bg1"/>
                </a:solidFill>
              </a:defRPr>
            </a:lvl1pPr>
            <a:lvl2pPr marL="457105" indent="0" algn="ctr">
              <a:buNone/>
              <a:defRPr sz="2000"/>
            </a:lvl2pPr>
            <a:lvl3pPr marL="914210" indent="0" algn="ctr">
              <a:buNone/>
              <a:defRPr sz="1800"/>
            </a:lvl3pPr>
            <a:lvl4pPr marL="1371315" indent="0" algn="ctr">
              <a:buNone/>
              <a:defRPr sz="1600"/>
            </a:lvl4pPr>
            <a:lvl5pPr marL="1828420" indent="0" algn="ctr">
              <a:buNone/>
              <a:defRPr sz="1600"/>
            </a:lvl5pPr>
            <a:lvl6pPr marL="2285524" indent="0" algn="ctr">
              <a:buNone/>
              <a:defRPr sz="1600"/>
            </a:lvl6pPr>
            <a:lvl7pPr marL="2742629" indent="0" algn="ctr">
              <a:buNone/>
              <a:defRPr sz="1600"/>
            </a:lvl7pPr>
            <a:lvl8pPr marL="3199733" indent="0" algn="ctr">
              <a:buNone/>
              <a:defRPr sz="1600"/>
            </a:lvl8pPr>
            <a:lvl9pPr marL="3656838" indent="0" algn="ctr">
              <a:buNone/>
              <a:defRPr sz="1600"/>
            </a:lvl9pPr>
          </a:lstStyle>
          <a:p>
            <a:r>
              <a:rPr lang="en-GB"/>
              <a:t>Click to edit Master subtitle style</a:t>
            </a:r>
            <a:endParaRPr lang="en-US"/>
          </a:p>
        </p:txBody>
      </p:sp>
    </p:spTree>
    <p:extLst>
      <p:ext uri="{BB962C8B-B14F-4D97-AF65-F5344CB8AC3E}">
        <p14:creationId xmlns:p14="http://schemas.microsoft.com/office/powerpoint/2010/main" val="2407159550"/>
      </p:ext>
    </p:extLst>
  </p:cSld>
  <p:clrMapOvr>
    <a:masterClrMapping/>
  </p:clrMapOvr>
  <p:transition spd="slow">
    <p:wipe dir="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79DA7-A946-B44D-912B-1CEB6805FBBB}"/>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9370918D-ECC7-B44F-BEBB-8C2AD21DB741}"/>
              </a:ext>
            </a:extLst>
          </p:cNvPr>
          <p:cNvSpPr>
            <a:spLocks noGrp="1"/>
          </p:cNvSpPr>
          <p:nvPr>
            <p:ph type="dt" sz="half" idx="10"/>
          </p:nvPr>
        </p:nvSpPr>
        <p:spPr/>
        <p:txBody>
          <a:bodyPr/>
          <a:lstStyle/>
          <a:p>
            <a:fld id="{0C225E06-2D28-6044-A754-78574865E02E}" type="datetimeFigureOut">
              <a:rPr lang="en-US" smtClean="0"/>
              <a:t>4/19/24</a:t>
            </a:fld>
            <a:endParaRPr lang="en-US"/>
          </a:p>
        </p:txBody>
      </p:sp>
      <p:sp>
        <p:nvSpPr>
          <p:cNvPr id="4" name="Footer Placeholder 3">
            <a:extLst>
              <a:ext uri="{FF2B5EF4-FFF2-40B4-BE49-F238E27FC236}">
                <a16:creationId xmlns:a16="http://schemas.microsoft.com/office/drawing/2014/main" id="{09126158-212F-0545-9FDE-F342B2CC9E6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18FDC3C-1E94-AB47-94D4-903D917AB513}"/>
              </a:ext>
            </a:extLst>
          </p:cNvPr>
          <p:cNvSpPr>
            <a:spLocks noGrp="1"/>
          </p:cNvSpPr>
          <p:nvPr>
            <p:ph type="sldNum" sz="quarter" idx="12"/>
          </p:nvPr>
        </p:nvSpPr>
        <p:spPr/>
        <p:txBody>
          <a:bodyPr/>
          <a:lstStyle/>
          <a:p>
            <a:fld id="{F418F0A1-952F-D043-9020-DF8406D5167E}" type="slidenum">
              <a:rPr lang="en-US" smtClean="0"/>
              <a:t>‹#›</a:t>
            </a:fld>
            <a:endParaRPr lang="en-US"/>
          </a:p>
        </p:txBody>
      </p:sp>
    </p:spTree>
    <p:extLst>
      <p:ext uri="{BB962C8B-B14F-4D97-AF65-F5344CB8AC3E}">
        <p14:creationId xmlns:p14="http://schemas.microsoft.com/office/powerpoint/2010/main" val="4196363895"/>
      </p:ext>
    </p:extLst>
  </p:cSld>
  <p:clrMapOvr>
    <a:masterClrMapping/>
  </p:clrMapOvr>
  <p:transition spd="slow">
    <p:wipe dir="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CF Title only">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905A99F-546D-2942-E4CF-A6BE1826BA10}"/>
              </a:ext>
            </a:extLst>
          </p:cNvPr>
          <p:cNvPicPr>
            <a:picLocks noChangeAspect="1"/>
          </p:cNvPicPr>
          <p:nvPr userDrawn="1"/>
        </p:nvPicPr>
        <p:blipFill>
          <a:blip r:embed="rId2"/>
          <a:stretch>
            <a:fillRect/>
          </a:stretch>
        </p:blipFill>
        <p:spPr>
          <a:xfrm>
            <a:off x="0" y="6236319"/>
            <a:ext cx="10535336" cy="640347"/>
          </a:xfrm>
          <a:prstGeom prst="rect">
            <a:avLst/>
          </a:prstGeom>
        </p:spPr>
      </p:pic>
      <p:sp>
        <p:nvSpPr>
          <p:cNvPr id="36" name="Text Placeholder 16">
            <a:extLst>
              <a:ext uri="{FF2B5EF4-FFF2-40B4-BE49-F238E27FC236}">
                <a16:creationId xmlns:a16="http://schemas.microsoft.com/office/drawing/2014/main" id="{AEA820FA-D155-42F4-D063-16D1DDC2B9D5}"/>
              </a:ext>
            </a:extLst>
          </p:cNvPr>
          <p:cNvSpPr>
            <a:spLocks noGrp="1"/>
          </p:cNvSpPr>
          <p:nvPr>
            <p:ph type="body" sz="quarter" idx="17" hasCustomPrompt="1"/>
          </p:nvPr>
        </p:nvSpPr>
        <p:spPr>
          <a:xfrm>
            <a:off x="3180797" y="6382428"/>
            <a:ext cx="6659132" cy="386443"/>
          </a:xfrm>
          <a:prstGeom prst="rect">
            <a:avLst/>
          </a:prstGeom>
        </p:spPr>
        <p:txBody>
          <a:bodyPr lIns="72000" tIns="72000" rIns="72000" bIns="72000" anchor="ctr" anchorCtr="0">
            <a:noAutofit/>
          </a:bodyPr>
          <a:lstStyle>
            <a:lvl1pPr>
              <a:defRPr sz="1000">
                <a:solidFill>
                  <a:schemeClr val="tx2">
                    <a:lumMod val="60000"/>
                    <a:lumOff val="40000"/>
                  </a:schemeClr>
                </a:solidFill>
              </a:defRPr>
            </a:lvl1pPr>
          </a:lstStyle>
          <a:p>
            <a:pPr lvl="0"/>
            <a:r>
              <a:rPr lang="en-GB"/>
              <a:t>Source: Reference should go here.</a:t>
            </a:r>
            <a:endParaRPr lang="en-US"/>
          </a:p>
        </p:txBody>
      </p:sp>
      <p:sp>
        <p:nvSpPr>
          <p:cNvPr id="3" name="TextBox 2">
            <a:extLst>
              <a:ext uri="{FF2B5EF4-FFF2-40B4-BE49-F238E27FC236}">
                <a16:creationId xmlns:a16="http://schemas.microsoft.com/office/drawing/2014/main" id="{65C55D9C-00CC-388B-AC41-FFD2578FD5ED}"/>
              </a:ext>
            </a:extLst>
          </p:cNvPr>
          <p:cNvSpPr txBox="1"/>
          <p:nvPr userDrawn="1"/>
        </p:nvSpPr>
        <p:spPr>
          <a:xfrm>
            <a:off x="471887" y="2005781"/>
            <a:ext cx="0" cy="0"/>
          </a:xfrm>
          <a:prstGeom prst="rect">
            <a:avLst/>
          </a:prstGeom>
          <a:solidFill>
            <a:schemeClr val="bg1"/>
          </a:solidFill>
          <a:ln>
            <a:solidFill>
              <a:schemeClr val="accent1"/>
            </a:solidFill>
          </a:ln>
        </p:spPr>
        <p:txBody>
          <a:bodyPr vert="horz" wrap="none" lIns="71991" tIns="71991" rIns="71991" bIns="71991" rtlCol="0" anchor="ctr">
            <a:noAutofit/>
          </a:bodyPr>
          <a:lstStyle/>
          <a:p>
            <a:pPr marL="285705" indent="-285705" algn="l">
              <a:spcAft>
                <a:spcPts val="600"/>
              </a:spcAft>
              <a:buClr>
                <a:schemeClr val="accent1"/>
              </a:buClr>
              <a:buFont typeface="Arial" panose="020B0604020202020204" pitchFamily="34" charset="0"/>
              <a:buChar char="•"/>
            </a:pPr>
            <a:endParaRPr lang="en-GB" sz="1400"/>
          </a:p>
        </p:txBody>
      </p:sp>
      <p:sp>
        <p:nvSpPr>
          <p:cNvPr id="13" name="Title 12">
            <a:extLst>
              <a:ext uri="{FF2B5EF4-FFF2-40B4-BE49-F238E27FC236}">
                <a16:creationId xmlns:a16="http://schemas.microsoft.com/office/drawing/2014/main" id="{F3DCEA46-DD6C-966F-2F0D-3CBB3D2352FE}"/>
              </a:ext>
            </a:extLst>
          </p:cNvPr>
          <p:cNvSpPr>
            <a:spLocks noGrp="1"/>
          </p:cNvSpPr>
          <p:nvPr>
            <p:ph type="title"/>
          </p:nvPr>
        </p:nvSpPr>
        <p:spPr/>
        <p:txBody>
          <a:bodyPr lIns="36000" tIns="36000" rIns="36000" bIns="36000"/>
          <a:lstStyle/>
          <a:p>
            <a:r>
              <a:rPr lang="en-GB"/>
              <a:t>Click to edit Master title style</a:t>
            </a:r>
          </a:p>
        </p:txBody>
      </p:sp>
      <p:sp>
        <p:nvSpPr>
          <p:cNvPr id="4" name="Footer Placeholder 3">
            <a:extLst>
              <a:ext uri="{FF2B5EF4-FFF2-40B4-BE49-F238E27FC236}">
                <a16:creationId xmlns:a16="http://schemas.microsoft.com/office/drawing/2014/main" id="{D4EBBBFB-6833-2844-13A7-7A2DA3D8D738}"/>
              </a:ext>
            </a:extLst>
          </p:cNvPr>
          <p:cNvSpPr>
            <a:spLocks noGrp="1"/>
          </p:cNvSpPr>
          <p:nvPr>
            <p:ph type="ftr" sz="quarter" idx="18"/>
          </p:nvPr>
        </p:nvSpPr>
        <p:spPr/>
        <p:txBody>
          <a:bodyPr/>
          <a:lstStyle/>
          <a:p>
            <a:r>
              <a:rPr lang="en-GB"/>
              <a:t>Population based approach to inform GM Strategic Financial Framework</a:t>
            </a:r>
          </a:p>
        </p:txBody>
      </p:sp>
      <p:sp>
        <p:nvSpPr>
          <p:cNvPr id="5" name="Slide Number Placeholder 4">
            <a:extLst>
              <a:ext uri="{FF2B5EF4-FFF2-40B4-BE49-F238E27FC236}">
                <a16:creationId xmlns:a16="http://schemas.microsoft.com/office/drawing/2014/main" id="{0CE2277C-A3EF-7715-3D80-F60C5DF2B46D}"/>
              </a:ext>
            </a:extLst>
          </p:cNvPr>
          <p:cNvSpPr>
            <a:spLocks noGrp="1"/>
          </p:cNvSpPr>
          <p:nvPr>
            <p:ph type="sldNum" sz="quarter" idx="19"/>
          </p:nvPr>
        </p:nvSpPr>
        <p:spPr/>
        <p:txBody>
          <a:bodyPr/>
          <a:lstStyle/>
          <a:p>
            <a:pPr algn="r">
              <a:spcAft>
                <a:spcPts val="600"/>
              </a:spcAft>
            </a:pPr>
            <a:fld id="{4BED1003-6EC0-014D-BDDA-904A1E92149C}" type="slidenum">
              <a:rPr lang="en-GB" smtClean="0"/>
              <a:pPr algn="r">
                <a:spcAft>
                  <a:spcPts val="600"/>
                </a:spcAft>
              </a:pPr>
              <a:t>‹#›</a:t>
            </a:fld>
            <a:endParaRPr lang="en-GB"/>
          </a:p>
        </p:txBody>
      </p:sp>
    </p:spTree>
    <p:extLst>
      <p:ext uri="{BB962C8B-B14F-4D97-AF65-F5344CB8AC3E}">
        <p14:creationId xmlns:p14="http://schemas.microsoft.com/office/powerpoint/2010/main" val="2335565774"/>
      </p:ext>
    </p:extLst>
  </p:cSld>
  <p:clrMapOvr>
    <a:masterClrMapping/>
  </p:clrMapOvr>
  <p:transition spd="slow">
    <p:wipe dir="r"/>
  </p:transition>
  <p:extLst>
    <p:ext uri="{DCECCB84-F9BA-43D5-87BE-67443E8EF086}">
      <p15:sldGuideLst xmlns:p15="http://schemas.microsoft.com/office/powerpoint/2012/main"/>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F Standard text pag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905A99F-546D-2942-E4CF-A6BE1826BA10}"/>
              </a:ext>
            </a:extLst>
          </p:cNvPr>
          <p:cNvPicPr>
            <a:picLocks noChangeAspect="1"/>
          </p:cNvPicPr>
          <p:nvPr userDrawn="1"/>
        </p:nvPicPr>
        <p:blipFill>
          <a:blip r:embed="rId2"/>
          <a:stretch>
            <a:fillRect/>
          </a:stretch>
        </p:blipFill>
        <p:spPr>
          <a:xfrm>
            <a:off x="0" y="6236319"/>
            <a:ext cx="10535336" cy="640347"/>
          </a:xfrm>
          <a:prstGeom prst="rect">
            <a:avLst/>
          </a:prstGeom>
        </p:spPr>
      </p:pic>
      <p:sp>
        <p:nvSpPr>
          <p:cNvPr id="18" name="Text Placeholder 16">
            <a:extLst>
              <a:ext uri="{FF2B5EF4-FFF2-40B4-BE49-F238E27FC236}">
                <a16:creationId xmlns:a16="http://schemas.microsoft.com/office/drawing/2014/main" id="{EFD740A8-F26E-1F48-4534-FADADC12D765}"/>
              </a:ext>
            </a:extLst>
          </p:cNvPr>
          <p:cNvSpPr>
            <a:spLocks noGrp="1"/>
          </p:cNvSpPr>
          <p:nvPr>
            <p:ph type="body" sz="quarter" idx="17" hasCustomPrompt="1"/>
          </p:nvPr>
        </p:nvSpPr>
        <p:spPr>
          <a:xfrm>
            <a:off x="3180797" y="6382428"/>
            <a:ext cx="6659132" cy="386443"/>
          </a:xfrm>
          <a:prstGeom prst="rect">
            <a:avLst/>
          </a:prstGeom>
        </p:spPr>
        <p:txBody>
          <a:bodyPr lIns="72000" tIns="72000" rIns="72000" bIns="72000" anchor="ctr" anchorCtr="0">
            <a:noAutofit/>
          </a:bodyPr>
          <a:lstStyle>
            <a:lvl1pPr>
              <a:defRPr sz="1000">
                <a:solidFill>
                  <a:schemeClr val="tx2">
                    <a:lumMod val="60000"/>
                    <a:lumOff val="40000"/>
                  </a:schemeClr>
                </a:solidFill>
              </a:defRPr>
            </a:lvl1pPr>
          </a:lstStyle>
          <a:p>
            <a:pPr lvl="0"/>
            <a:r>
              <a:rPr lang="en-GB"/>
              <a:t>Source: Reference should go here.</a:t>
            </a:r>
            <a:endParaRPr lang="en-US"/>
          </a:p>
        </p:txBody>
      </p:sp>
      <p:sp>
        <p:nvSpPr>
          <p:cNvPr id="23" name="Text Placeholder 22">
            <a:extLst>
              <a:ext uri="{FF2B5EF4-FFF2-40B4-BE49-F238E27FC236}">
                <a16:creationId xmlns:a16="http://schemas.microsoft.com/office/drawing/2014/main" id="{6BC05EB3-230C-2E2E-9450-CA74CAFDA90C}"/>
              </a:ext>
            </a:extLst>
          </p:cNvPr>
          <p:cNvSpPr>
            <a:spLocks noGrp="1"/>
          </p:cNvSpPr>
          <p:nvPr>
            <p:ph type="body" sz="quarter" idx="21"/>
          </p:nvPr>
        </p:nvSpPr>
        <p:spPr>
          <a:xfrm>
            <a:off x="407935" y="1403349"/>
            <a:ext cx="11374519" cy="4323600"/>
          </a:xfrm>
        </p:spPr>
        <p:txBody>
          <a:bodyPr lIns="36000" tIns="36000" rIns="36000" bIns="360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3" name="Title 2">
            <a:extLst>
              <a:ext uri="{FF2B5EF4-FFF2-40B4-BE49-F238E27FC236}">
                <a16:creationId xmlns:a16="http://schemas.microsoft.com/office/drawing/2014/main" id="{991C1AB9-B9BF-284C-F5B4-8B7281EB686C}"/>
              </a:ext>
            </a:extLst>
          </p:cNvPr>
          <p:cNvSpPr>
            <a:spLocks noGrp="1"/>
          </p:cNvSpPr>
          <p:nvPr>
            <p:ph type="title"/>
          </p:nvPr>
        </p:nvSpPr>
        <p:spPr/>
        <p:txBody>
          <a:bodyPr/>
          <a:lstStyle/>
          <a:p>
            <a:r>
              <a:rPr lang="en-GB"/>
              <a:t>Click to edit Master title style</a:t>
            </a:r>
          </a:p>
        </p:txBody>
      </p:sp>
      <p:sp>
        <p:nvSpPr>
          <p:cNvPr id="4" name="Footer Placeholder 3">
            <a:extLst>
              <a:ext uri="{FF2B5EF4-FFF2-40B4-BE49-F238E27FC236}">
                <a16:creationId xmlns:a16="http://schemas.microsoft.com/office/drawing/2014/main" id="{386DEB81-D28F-3971-5267-B76702AC703D}"/>
              </a:ext>
            </a:extLst>
          </p:cNvPr>
          <p:cNvSpPr>
            <a:spLocks noGrp="1"/>
          </p:cNvSpPr>
          <p:nvPr>
            <p:ph type="ftr" sz="quarter" idx="22"/>
          </p:nvPr>
        </p:nvSpPr>
        <p:spPr/>
        <p:txBody>
          <a:bodyPr/>
          <a:lstStyle/>
          <a:p>
            <a:r>
              <a:rPr lang="en-GB"/>
              <a:t>Population based approach to inform GM Strategic Financial Framework</a:t>
            </a:r>
          </a:p>
        </p:txBody>
      </p:sp>
      <p:sp>
        <p:nvSpPr>
          <p:cNvPr id="5" name="Slide Number Placeholder 4">
            <a:extLst>
              <a:ext uri="{FF2B5EF4-FFF2-40B4-BE49-F238E27FC236}">
                <a16:creationId xmlns:a16="http://schemas.microsoft.com/office/drawing/2014/main" id="{BA3498E6-8D98-7411-7A98-0F8731FAFE32}"/>
              </a:ext>
            </a:extLst>
          </p:cNvPr>
          <p:cNvSpPr>
            <a:spLocks noGrp="1"/>
          </p:cNvSpPr>
          <p:nvPr>
            <p:ph type="sldNum" sz="quarter" idx="23"/>
          </p:nvPr>
        </p:nvSpPr>
        <p:spPr/>
        <p:txBody>
          <a:bodyPr/>
          <a:lstStyle/>
          <a:p>
            <a:pPr algn="r">
              <a:spcAft>
                <a:spcPts val="600"/>
              </a:spcAft>
            </a:pPr>
            <a:fld id="{4BED1003-6EC0-014D-BDDA-904A1E92149C}" type="slidenum">
              <a:rPr lang="en-GB" smtClean="0"/>
              <a:pPr algn="r">
                <a:spcAft>
                  <a:spcPts val="600"/>
                </a:spcAft>
              </a:pPr>
              <a:t>‹#›</a:t>
            </a:fld>
            <a:endParaRPr lang="en-GB"/>
          </a:p>
        </p:txBody>
      </p:sp>
    </p:spTree>
    <p:extLst>
      <p:ext uri="{BB962C8B-B14F-4D97-AF65-F5344CB8AC3E}">
        <p14:creationId xmlns:p14="http://schemas.microsoft.com/office/powerpoint/2010/main" val="429200959"/>
      </p:ext>
    </p:extLst>
  </p:cSld>
  <p:clrMapOvr>
    <a:masterClrMapping/>
  </p:clrMapOvr>
  <p:transition spd="slow">
    <p:wipe dir="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F Standard text page w/o sourc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905A99F-546D-2942-E4CF-A6BE1826BA10}"/>
              </a:ext>
            </a:extLst>
          </p:cNvPr>
          <p:cNvPicPr>
            <a:picLocks noChangeAspect="1"/>
          </p:cNvPicPr>
          <p:nvPr userDrawn="1"/>
        </p:nvPicPr>
        <p:blipFill>
          <a:blip r:embed="rId2"/>
          <a:stretch>
            <a:fillRect/>
          </a:stretch>
        </p:blipFill>
        <p:spPr>
          <a:xfrm>
            <a:off x="0" y="6236319"/>
            <a:ext cx="10535336" cy="640347"/>
          </a:xfrm>
          <a:prstGeom prst="rect">
            <a:avLst/>
          </a:prstGeom>
        </p:spPr>
      </p:pic>
      <p:sp>
        <p:nvSpPr>
          <p:cNvPr id="13" name="Text Placeholder 22">
            <a:extLst>
              <a:ext uri="{FF2B5EF4-FFF2-40B4-BE49-F238E27FC236}">
                <a16:creationId xmlns:a16="http://schemas.microsoft.com/office/drawing/2014/main" id="{FA959378-A1F4-3537-6EBC-8517475784F1}"/>
              </a:ext>
            </a:extLst>
          </p:cNvPr>
          <p:cNvSpPr>
            <a:spLocks noGrp="1"/>
          </p:cNvSpPr>
          <p:nvPr>
            <p:ph type="body" sz="quarter" idx="22"/>
          </p:nvPr>
        </p:nvSpPr>
        <p:spPr>
          <a:xfrm>
            <a:off x="407935" y="1403349"/>
            <a:ext cx="11374519" cy="4323600"/>
          </a:xfrm>
        </p:spPr>
        <p:txBody>
          <a:bodyPr lIns="36000" tIns="36000" rIns="36000" bIns="360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3" name="Title 2">
            <a:extLst>
              <a:ext uri="{FF2B5EF4-FFF2-40B4-BE49-F238E27FC236}">
                <a16:creationId xmlns:a16="http://schemas.microsoft.com/office/drawing/2014/main" id="{BAE55587-8E48-0274-5FAE-D4D2ABD3BD5A}"/>
              </a:ext>
            </a:extLst>
          </p:cNvPr>
          <p:cNvSpPr>
            <a:spLocks noGrp="1"/>
          </p:cNvSpPr>
          <p:nvPr>
            <p:ph type="title"/>
          </p:nvPr>
        </p:nvSpPr>
        <p:spPr/>
        <p:txBody>
          <a:bodyPr/>
          <a:lstStyle/>
          <a:p>
            <a:r>
              <a:rPr lang="en-GB"/>
              <a:t>Click to edit Master title style</a:t>
            </a:r>
          </a:p>
        </p:txBody>
      </p:sp>
      <p:sp>
        <p:nvSpPr>
          <p:cNvPr id="6" name="Footer Placeholder 5">
            <a:extLst>
              <a:ext uri="{FF2B5EF4-FFF2-40B4-BE49-F238E27FC236}">
                <a16:creationId xmlns:a16="http://schemas.microsoft.com/office/drawing/2014/main" id="{5243A32F-9506-B686-B879-DC217CC43181}"/>
              </a:ext>
            </a:extLst>
          </p:cNvPr>
          <p:cNvSpPr>
            <a:spLocks noGrp="1"/>
          </p:cNvSpPr>
          <p:nvPr>
            <p:ph type="ftr" sz="quarter" idx="23"/>
          </p:nvPr>
        </p:nvSpPr>
        <p:spPr/>
        <p:txBody>
          <a:bodyPr/>
          <a:lstStyle/>
          <a:p>
            <a:r>
              <a:rPr lang="en-GB"/>
              <a:t>Population based approach to inform GM Strategic Financial Framework</a:t>
            </a:r>
          </a:p>
        </p:txBody>
      </p:sp>
      <p:sp>
        <p:nvSpPr>
          <p:cNvPr id="7" name="Slide Number Placeholder 6">
            <a:extLst>
              <a:ext uri="{FF2B5EF4-FFF2-40B4-BE49-F238E27FC236}">
                <a16:creationId xmlns:a16="http://schemas.microsoft.com/office/drawing/2014/main" id="{B480291C-C622-835D-8185-ACA878D543EA}"/>
              </a:ext>
            </a:extLst>
          </p:cNvPr>
          <p:cNvSpPr>
            <a:spLocks noGrp="1"/>
          </p:cNvSpPr>
          <p:nvPr>
            <p:ph type="sldNum" sz="quarter" idx="24"/>
          </p:nvPr>
        </p:nvSpPr>
        <p:spPr/>
        <p:txBody>
          <a:bodyPr/>
          <a:lstStyle/>
          <a:p>
            <a:pPr algn="r">
              <a:spcAft>
                <a:spcPts val="600"/>
              </a:spcAft>
            </a:pPr>
            <a:fld id="{4BED1003-6EC0-014D-BDDA-904A1E92149C}" type="slidenum">
              <a:rPr lang="en-GB" smtClean="0"/>
              <a:pPr algn="r">
                <a:spcAft>
                  <a:spcPts val="600"/>
                </a:spcAft>
              </a:pPr>
              <a:t>‹#›</a:t>
            </a:fld>
            <a:endParaRPr lang="en-GB"/>
          </a:p>
        </p:txBody>
      </p:sp>
    </p:spTree>
    <p:extLst>
      <p:ext uri="{BB962C8B-B14F-4D97-AF65-F5344CB8AC3E}">
        <p14:creationId xmlns:p14="http://schemas.microsoft.com/office/powerpoint/2010/main" val="3514462041"/>
      </p:ext>
    </p:extLst>
  </p:cSld>
  <p:clrMapOvr>
    <a:masterClrMapping/>
  </p:clrMapOvr>
  <p:transition spd="slow">
    <p:wipe dir="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F Text Box Options">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42DEEC0-6C98-936F-6F9E-D674FA1B0654}"/>
              </a:ext>
            </a:extLst>
          </p:cNvPr>
          <p:cNvPicPr>
            <a:picLocks noChangeAspect="1"/>
          </p:cNvPicPr>
          <p:nvPr userDrawn="1"/>
        </p:nvPicPr>
        <p:blipFill>
          <a:blip r:embed="rId2"/>
          <a:stretch>
            <a:fillRect/>
          </a:stretch>
        </p:blipFill>
        <p:spPr>
          <a:xfrm>
            <a:off x="0" y="6236319"/>
            <a:ext cx="10535336" cy="640347"/>
          </a:xfrm>
          <a:prstGeom prst="rect">
            <a:avLst/>
          </a:prstGeom>
        </p:spPr>
      </p:pic>
      <p:sp>
        <p:nvSpPr>
          <p:cNvPr id="20" name="Text Placeholder 17">
            <a:extLst>
              <a:ext uri="{FF2B5EF4-FFF2-40B4-BE49-F238E27FC236}">
                <a16:creationId xmlns:a16="http://schemas.microsoft.com/office/drawing/2014/main" id="{DF91CC45-282E-8256-DD0F-4F43446F7515}"/>
              </a:ext>
            </a:extLst>
          </p:cNvPr>
          <p:cNvSpPr>
            <a:spLocks noGrp="1"/>
          </p:cNvSpPr>
          <p:nvPr>
            <p:ph type="body" sz="quarter" idx="28" hasCustomPrompt="1"/>
          </p:nvPr>
        </p:nvSpPr>
        <p:spPr>
          <a:xfrm>
            <a:off x="430976" y="1505815"/>
            <a:ext cx="539929" cy="540000"/>
          </a:xfrm>
          <a:prstGeom prst="ellipse">
            <a:avLst/>
          </a:prstGeom>
          <a:solidFill>
            <a:schemeClr val="accent1"/>
          </a:solidFill>
        </p:spPr>
        <p:txBody>
          <a:bodyPr lIns="36000" tIns="36000" rIns="36000" bIns="36000" anchor="ctr" anchorCtr="0">
            <a:noAutofit/>
          </a:bodyPr>
          <a:lstStyle>
            <a:lvl1pPr marL="0" indent="0" algn="ctr">
              <a:buNone/>
              <a:defRPr b="1">
                <a:solidFill>
                  <a:schemeClr val="bg1"/>
                </a:solidFill>
              </a:defRPr>
            </a:lvl1pPr>
          </a:lstStyle>
          <a:p>
            <a:pPr lvl="0"/>
            <a:r>
              <a:rPr lang="en-GB" noProof="0"/>
              <a:t>1</a:t>
            </a:r>
          </a:p>
        </p:txBody>
      </p:sp>
      <p:sp>
        <p:nvSpPr>
          <p:cNvPr id="21" name="Text Placeholder 17">
            <a:extLst>
              <a:ext uri="{FF2B5EF4-FFF2-40B4-BE49-F238E27FC236}">
                <a16:creationId xmlns:a16="http://schemas.microsoft.com/office/drawing/2014/main" id="{FC7CBD7B-1ACF-46A7-5E76-8CF1D1742C69}"/>
              </a:ext>
            </a:extLst>
          </p:cNvPr>
          <p:cNvSpPr>
            <a:spLocks noGrp="1"/>
          </p:cNvSpPr>
          <p:nvPr>
            <p:ph type="body" sz="quarter" idx="29" hasCustomPrompt="1"/>
          </p:nvPr>
        </p:nvSpPr>
        <p:spPr>
          <a:xfrm>
            <a:off x="1183902" y="1505815"/>
            <a:ext cx="539929" cy="540000"/>
          </a:xfrm>
          <a:prstGeom prst="ellipse">
            <a:avLst/>
          </a:prstGeom>
          <a:solidFill>
            <a:srgbClr val="DD0076"/>
          </a:solidFill>
        </p:spPr>
        <p:txBody>
          <a:bodyPr lIns="36000" tIns="36000" rIns="36000" bIns="36000" anchor="ctr" anchorCtr="0">
            <a:noAutofit/>
          </a:bodyPr>
          <a:lstStyle>
            <a:lvl1pPr marL="0" indent="0" algn="ctr">
              <a:buNone/>
              <a:defRPr b="1">
                <a:solidFill>
                  <a:schemeClr val="bg1"/>
                </a:solidFill>
              </a:defRPr>
            </a:lvl1pPr>
          </a:lstStyle>
          <a:p>
            <a:pPr lvl="0"/>
            <a:r>
              <a:rPr lang="en-GB" noProof="0"/>
              <a:t>2</a:t>
            </a:r>
          </a:p>
        </p:txBody>
      </p:sp>
      <p:sp>
        <p:nvSpPr>
          <p:cNvPr id="24" name="Text Placeholder 22">
            <a:extLst>
              <a:ext uri="{FF2B5EF4-FFF2-40B4-BE49-F238E27FC236}">
                <a16:creationId xmlns:a16="http://schemas.microsoft.com/office/drawing/2014/main" id="{578B296D-C192-CB66-9BA2-78CDADF79165}"/>
              </a:ext>
            </a:extLst>
          </p:cNvPr>
          <p:cNvSpPr>
            <a:spLocks noGrp="1"/>
          </p:cNvSpPr>
          <p:nvPr>
            <p:ph type="body" sz="quarter" idx="30"/>
          </p:nvPr>
        </p:nvSpPr>
        <p:spPr>
          <a:xfrm>
            <a:off x="3679096" y="1490947"/>
            <a:ext cx="2158720" cy="2170112"/>
          </a:xfrm>
          <a:prstGeom prst="roundRect">
            <a:avLst>
              <a:gd name="adj" fmla="val 10112"/>
            </a:avLst>
          </a:prstGeom>
          <a:solidFill>
            <a:srgbClr val="26A5B8"/>
          </a:solidFill>
          <a:ln>
            <a:noFill/>
          </a:ln>
        </p:spPr>
        <p:txBody>
          <a:bodyPr lIns="36000" tIns="36000" rIns="36000" bIns="36000">
            <a:noAutofit/>
          </a:bodyPr>
          <a:lstStyle>
            <a:lvl1pPr marL="0" indent="0">
              <a:buNone/>
              <a:defRPr b="1">
                <a:solidFill>
                  <a:schemeClr val="bg1"/>
                </a:solidFill>
              </a:defRPr>
            </a:lvl1pPr>
            <a:lvl2pPr>
              <a:buClr>
                <a:schemeClr val="bg1"/>
              </a:buClr>
              <a:defRPr b="1">
                <a:solidFill>
                  <a:schemeClr val="bg1"/>
                </a:solidFill>
              </a:defRPr>
            </a:lvl2pPr>
            <a:lvl3pPr>
              <a:buClr>
                <a:schemeClr val="bg1"/>
              </a:buClr>
              <a:defRPr b="1">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GB" noProof="0"/>
              <a:t>Click to edit Master text styles</a:t>
            </a:r>
          </a:p>
          <a:p>
            <a:pPr lvl="1"/>
            <a:r>
              <a:rPr lang="en-GB" noProof="0"/>
              <a:t>Second level</a:t>
            </a:r>
          </a:p>
          <a:p>
            <a:pPr lvl="2"/>
            <a:r>
              <a:rPr lang="en-GB" noProof="0"/>
              <a:t>Third level</a:t>
            </a:r>
          </a:p>
        </p:txBody>
      </p:sp>
      <p:sp>
        <p:nvSpPr>
          <p:cNvPr id="25" name="Text Placeholder 22">
            <a:extLst>
              <a:ext uri="{FF2B5EF4-FFF2-40B4-BE49-F238E27FC236}">
                <a16:creationId xmlns:a16="http://schemas.microsoft.com/office/drawing/2014/main" id="{EB7A2A2C-0EBF-7C66-076D-CA3C2423D06C}"/>
              </a:ext>
            </a:extLst>
          </p:cNvPr>
          <p:cNvSpPr>
            <a:spLocks noGrp="1"/>
          </p:cNvSpPr>
          <p:nvPr>
            <p:ph type="body" sz="quarter" idx="31" hasCustomPrompt="1"/>
          </p:nvPr>
        </p:nvSpPr>
        <p:spPr>
          <a:xfrm>
            <a:off x="6724132" y="1490947"/>
            <a:ext cx="2158720" cy="2170112"/>
          </a:xfrm>
          <a:prstGeom prst="roundRect">
            <a:avLst>
              <a:gd name="adj" fmla="val 10112"/>
            </a:avLst>
          </a:prstGeom>
          <a:noFill/>
          <a:ln w="28575">
            <a:solidFill>
              <a:srgbClr val="26A5B8"/>
            </a:solidFill>
          </a:ln>
        </p:spPr>
        <p:txBody>
          <a:bodyPr lIns="36000" tIns="36000" rIns="36000" bIns="36000">
            <a:noAutofit/>
          </a:bodyPr>
          <a:lstStyle>
            <a:lvl1pPr>
              <a:defRPr>
                <a:solidFill>
                  <a:schemeClr val="tx1"/>
                </a:solidFill>
              </a:defRPr>
            </a:lvl1pPr>
            <a:lvl2pPr>
              <a:defRPr>
                <a:solidFill>
                  <a:schemeClr val="tx1"/>
                </a:solidFill>
              </a:defRPr>
            </a:lvl2pPr>
            <a:lvl3pPr>
              <a:buClr>
                <a:srgbClr val="26A5B8"/>
              </a:buClr>
              <a:defRPr>
                <a:solidFill>
                  <a:schemeClr val="tx1"/>
                </a:solidFill>
              </a:defRPr>
            </a:lvl3pPr>
            <a:lvl4pPr>
              <a:defRPr>
                <a:solidFill>
                  <a:schemeClr val="tx1"/>
                </a:solidFill>
              </a:defRPr>
            </a:lvl4pPr>
            <a:lvl5pPr>
              <a:defRPr>
                <a:solidFill>
                  <a:schemeClr val="tx1"/>
                </a:solidFill>
              </a:defRPr>
            </a:lvl5pPr>
          </a:lstStyle>
          <a:p>
            <a:pPr lvl="1"/>
            <a:r>
              <a:rPr lang="en-GB" noProof="0"/>
              <a:t>Using an arrow, like this, tells the reader that the right-hand side logically follows the left-hand side​</a:t>
            </a:r>
          </a:p>
        </p:txBody>
      </p:sp>
      <p:sp>
        <p:nvSpPr>
          <p:cNvPr id="29" name="Text Placeholder 22">
            <a:extLst>
              <a:ext uri="{FF2B5EF4-FFF2-40B4-BE49-F238E27FC236}">
                <a16:creationId xmlns:a16="http://schemas.microsoft.com/office/drawing/2014/main" id="{6390EB9D-9DF9-37ED-2990-C381DB627FAA}"/>
              </a:ext>
            </a:extLst>
          </p:cNvPr>
          <p:cNvSpPr>
            <a:spLocks noGrp="1"/>
          </p:cNvSpPr>
          <p:nvPr>
            <p:ph type="body" sz="quarter" idx="32" hasCustomPrompt="1"/>
          </p:nvPr>
        </p:nvSpPr>
        <p:spPr>
          <a:xfrm>
            <a:off x="9625345" y="1490947"/>
            <a:ext cx="2158720" cy="2170112"/>
          </a:xfrm>
          <a:prstGeom prst="roundRect">
            <a:avLst>
              <a:gd name="adj" fmla="val 10112"/>
            </a:avLst>
          </a:prstGeom>
          <a:noFill/>
          <a:ln w="28575">
            <a:solidFill>
              <a:srgbClr val="26A5B8"/>
            </a:solidFill>
          </a:ln>
        </p:spPr>
        <p:txBody>
          <a:bodyPr lIns="36000" tIns="36000" rIns="36000" bIns="36000">
            <a:noAutofit/>
          </a:bodyPr>
          <a:lstStyle>
            <a:lvl1pPr>
              <a:defRPr>
                <a:solidFill>
                  <a:schemeClr val="tx1"/>
                </a:solidFill>
              </a:defRPr>
            </a:lvl1pPr>
            <a:lvl2pPr>
              <a:defRPr>
                <a:solidFill>
                  <a:schemeClr val="tx1"/>
                </a:solidFill>
              </a:defRPr>
            </a:lvl2pPr>
            <a:lvl3pPr>
              <a:buClr>
                <a:srgbClr val="26A5B8"/>
              </a:buClr>
              <a:defRPr>
                <a:solidFill>
                  <a:schemeClr val="tx1"/>
                </a:solidFill>
              </a:defRPr>
            </a:lvl3pPr>
            <a:lvl4pPr>
              <a:defRPr>
                <a:solidFill>
                  <a:schemeClr val="tx1"/>
                </a:solidFill>
              </a:defRPr>
            </a:lvl4pPr>
            <a:lvl5pPr>
              <a:defRPr>
                <a:solidFill>
                  <a:schemeClr val="tx1"/>
                </a:solidFill>
              </a:defRPr>
            </a:lvl5pPr>
          </a:lstStyle>
          <a:p>
            <a:pPr lvl="1"/>
            <a:r>
              <a:rPr lang="en-GB" noProof="0"/>
              <a:t>Like so many slides are as simple as that: left-hand side leading right-hand side​</a:t>
            </a:r>
          </a:p>
        </p:txBody>
      </p:sp>
      <p:sp>
        <p:nvSpPr>
          <p:cNvPr id="32" name="Text Placeholder 30">
            <a:extLst>
              <a:ext uri="{FF2B5EF4-FFF2-40B4-BE49-F238E27FC236}">
                <a16:creationId xmlns:a16="http://schemas.microsoft.com/office/drawing/2014/main" id="{8F071E88-0658-1331-261D-EF966081CEB6}"/>
              </a:ext>
            </a:extLst>
          </p:cNvPr>
          <p:cNvSpPr>
            <a:spLocks noGrp="1"/>
          </p:cNvSpPr>
          <p:nvPr>
            <p:ph type="body" sz="quarter" idx="33"/>
          </p:nvPr>
        </p:nvSpPr>
        <p:spPr>
          <a:xfrm>
            <a:off x="642748" y="4242936"/>
            <a:ext cx="2180941" cy="1557725"/>
          </a:xfrm>
          <a:prstGeom prst="wedgeRoundRectCallout">
            <a:avLst>
              <a:gd name="adj1" fmla="val -60845"/>
              <a:gd name="adj2" fmla="val -20515"/>
              <a:gd name="adj3" fmla="val 16667"/>
            </a:avLst>
          </a:prstGeom>
          <a:solidFill>
            <a:schemeClr val="accent1"/>
          </a:solidFill>
        </p:spPr>
        <p:txBody>
          <a:bodyPr lIns="36000" tIns="36000" rIns="36000" bIns="36000" anchor="t" anchorCtr="0">
            <a:noAutofit/>
          </a:bodyPr>
          <a:lstStyle>
            <a:lvl1pPr marL="0" indent="0">
              <a:buClr>
                <a:schemeClr val="bg1"/>
              </a:buClr>
              <a:buNone/>
              <a:defRPr b="1">
                <a:solidFill>
                  <a:schemeClr val="bg1"/>
                </a:solidFill>
              </a:defRPr>
            </a:lvl1pPr>
            <a:lvl2pPr marL="285705" indent="-285705">
              <a:buClr>
                <a:schemeClr val="bg1"/>
              </a:buClr>
              <a:buFont typeface="Arial" panose="020B0604020202020204" pitchFamily="34" charset="0"/>
              <a:buChar char="•"/>
              <a:defRPr b="1">
                <a:solidFill>
                  <a:schemeClr val="bg1"/>
                </a:solidFill>
              </a:defRPr>
            </a:lvl2pPr>
            <a:lvl3pPr>
              <a:buClr>
                <a:schemeClr val="bg1"/>
              </a:buClr>
              <a:defRPr b="1">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GB" noProof="0"/>
              <a:t>Click to edit Master text styles</a:t>
            </a:r>
          </a:p>
          <a:p>
            <a:pPr lvl="1"/>
            <a:r>
              <a:rPr lang="en-GB" noProof="0"/>
              <a:t>Second level</a:t>
            </a:r>
          </a:p>
          <a:p>
            <a:pPr lvl="2"/>
            <a:r>
              <a:rPr lang="en-GB" noProof="0"/>
              <a:t>Third level</a:t>
            </a:r>
          </a:p>
        </p:txBody>
      </p:sp>
      <p:sp>
        <p:nvSpPr>
          <p:cNvPr id="22" name="Text Placeholder 30">
            <a:extLst>
              <a:ext uri="{FF2B5EF4-FFF2-40B4-BE49-F238E27FC236}">
                <a16:creationId xmlns:a16="http://schemas.microsoft.com/office/drawing/2014/main" id="{5602CEB8-AF8B-F2F3-6DD3-3210BB63F2FC}"/>
              </a:ext>
            </a:extLst>
          </p:cNvPr>
          <p:cNvSpPr>
            <a:spLocks noGrp="1"/>
          </p:cNvSpPr>
          <p:nvPr>
            <p:ph type="body" sz="quarter" idx="36"/>
          </p:nvPr>
        </p:nvSpPr>
        <p:spPr>
          <a:xfrm>
            <a:off x="3656875" y="4242936"/>
            <a:ext cx="2180941" cy="1557725"/>
          </a:xfrm>
          <a:prstGeom prst="wedgeRoundRectCallout">
            <a:avLst>
              <a:gd name="adj1" fmla="val -60845"/>
              <a:gd name="adj2" fmla="val -20515"/>
              <a:gd name="adj3" fmla="val 16667"/>
            </a:avLst>
          </a:prstGeom>
          <a:solidFill>
            <a:schemeClr val="accent3"/>
          </a:solidFill>
        </p:spPr>
        <p:txBody>
          <a:bodyPr lIns="36000" tIns="36000" rIns="36000" bIns="36000" anchor="t" anchorCtr="0">
            <a:noAutofit/>
          </a:bodyPr>
          <a:lstStyle>
            <a:lvl1pPr marL="0" indent="0">
              <a:buNone/>
              <a:defRPr b="1">
                <a:solidFill>
                  <a:schemeClr val="tx1"/>
                </a:solidFill>
              </a:defRPr>
            </a:lvl1pPr>
            <a:lvl2pPr marL="285705" indent="-285705">
              <a:buClr>
                <a:schemeClr val="tx1"/>
              </a:buClr>
              <a:buFont typeface="Arial" panose="020B0604020202020204" pitchFamily="34" charset="0"/>
              <a:buChar char="•"/>
              <a:defRPr b="1">
                <a:solidFill>
                  <a:schemeClr val="tx1"/>
                </a:solidFill>
              </a:defRPr>
            </a:lvl2pPr>
            <a:lvl3pPr>
              <a:buClr>
                <a:schemeClr val="tx1"/>
              </a:buClr>
              <a:defRPr b="1">
                <a:solidFill>
                  <a:schemeClr val="tx1"/>
                </a:solidFill>
              </a:defRPr>
            </a:lvl3pPr>
            <a:lvl4pPr>
              <a:buClr>
                <a:schemeClr val="bg1"/>
              </a:buClr>
              <a:defRPr>
                <a:solidFill>
                  <a:schemeClr val="bg1"/>
                </a:solidFill>
              </a:defRPr>
            </a:lvl4pPr>
            <a:lvl5pPr>
              <a:buClr>
                <a:schemeClr val="bg1"/>
              </a:buClr>
              <a:defRPr>
                <a:solidFill>
                  <a:schemeClr val="bg1"/>
                </a:solidFill>
              </a:defRPr>
            </a:lvl5pPr>
          </a:lstStyle>
          <a:p>
            <a:pPr lvl="0"/>
            <a:r>
              <a:rPr lang="en-GB" noProof="0"/>
              <a:t>Click to edit Master text styles</a:t>
            </a:r>
          </a:p>
          <a:p>
            <a:pPr lvl="1"/>
            <a:r>
              <a:rPr lang="en-GB" noProof="0"/>
              <a:t>Second level</a:t>
            </a:r>
          </a:p>
          <a:p>
            <a:pPr lvl="2"/>
            <a:r>
              <a:rPr lang="en-GB" noProof="0"/>
              <a:t>Third level</a:t>
            </a:r>
          </a:p>
        </p:txBody>
      </p:sp>
      <p:sp>
        <p:nvSpPr>
          <p:cNvPr id="9" name="Text Placeholder 8">
            <a:extLst>
              <a:ext uri="{FF2B5EF4-FFF2-40B4-BE49-F238E27FC236}">
                <a16:creationId xmlns:a16="http://schemas.microsoft.com/office/drawing/2014/main" id="{F8F637E1-B79A-FFAF-6231-001489909675}"/>
              </a:ext>
            </a:extLst>
          </p:cNvPr>
          <p:cNvSpPr>
            <a:spLocks noGrp="1"/>
          </p:cNvSpPr>
          <p:nvPr>
            <p:ph type="body" sz="quarter" idx="38"/>
          </p:nvPr>
        </p:nvSpPr>
        <p:spPr>
          <a:xfrm>
            <a:off x="531745" y="2469315"/>
            <a:ext cx="2402951" cy="1080120"/>
          </a:xfrm>
          <a:prstGeom prst="homePlate">
            <a:avLst/>
          </a:prstGeom>
          <a:solidFill>
            <a:schemeClr val="accent1"/>
          </a:solidFill>
          <a:ln w="254000">
            <a:solidFill>
              <a:schemeClr val="accent1"/>
            </a:solidFill>
          </a:ln>
        </p:spPr>
        <p:txBody>
          <a:bodyPr lIns="36000" tIns="36000" rIns="36000" bIns="36000"/>
          <a:lstStyle>
            <a:lvl1pPr>
              <a:buClr>
                <a:schemeClr val="bg1"/>
              </a:buClr>
              <a:defRPr b="1">
                <a:solidFill>
                  <a:schemeClr val="bg1"/>
                </a:solidFill>
              </a:defRPr>
            </a:lvl1pPr>
            <a:lvl2pPr>
              <a:buClr>
                <a:schemeClr val="bg1"/>
              </a:buClr>
              <a:defRPr b="1">
                <a:solidFill>
                  <a:schemeClr val="bg1"/>
                </a:solidFill>
              </a:defRPr>
            </a:lvl2pPr>
            <a:lvl3pPr>
              <a:buClr>
                <a:schemeClr val="bg1"/>
              </a:buClr>
              <a:defRPr b="1">
                <a:solidFill>
                  <a:schemeClr val="bg1"/>
                </a:solidFill>
              </a:defRPr>
            </a:lvl3pPr>
            <a:lvl4pPr>
              <a:buClr>
                <a:schemeClr val="bg1"/>
              </a:buClr>
              <a:defRPr b="1">
                <a:solidFill>
                  <a:schemeClr val="bg1"/>
                </a:solidFill>
              </a:defRPr>
            </a:lvl4pPr>
            <a:lvl5pPr>
              <a:buClr>
                <a:schemeClr val="bg1"/>
              </a:buClr>
              <a:defRPr b="1">
                <a:solidFill>
                  <a:schemeClr val="bg1"/>
                </a:solidFill>
              </a:defRPr>
            </a:lvl5pPr>
          </a:lstStyle>
          <a:p>
            <a:pPr lvl="0"/>
            <a:r>
              <a:rPr lang="en-GB"/>
              <a:t>Click to edit Master text styles</a:t>
            </a:r>
          </a:p>
          <a:p>
            <a:pPr lvl="1"/>
            <a:r>
              <a:rPr lang="en-GB"/>
              <a:t>Second level</a:t>
            </a:r>
          </a:p>
          <a:p>
            <a:pPr lvl="2"/>
            <a:r>
              <a:rPr lang="en-GB"/>
              <a:t>Third level</a:t>
            </a:r>
          </a:p>
        </p:txBody>
      </p:sp>
      <p:sp>
        <p:nvSpPr>
          <p:cNvPr id="2" name="Text Placeholder 17">
            <a:extLst>
              <a:ext uri="{FF2B5EF4-FFF2-40B4-BE49-F238E27FC236}">
                <a16:creationId xmlns:a16="http://schemas.microsoft.com/office/drawing/2014/main" id="{7150C4C8-24A4-E6D0-1AF0-2B526136304A}"/>
              </a:ext>
            </a:extLst>
          </p:cNvPr>
          <p:cNvSpPr>
            <a:spLocks noGrp="1"/>
          </p:cNvSpPr>
          <p:nvPr>
            <p:ph type="body" sz="quarter" idx="40" hasCustomPrompt="1"/>
          </p:nvPr>
        </p:nvSpPr>
        <p:spPr>
          <a:xfrm>
            <a:off x="2265303" y="1495261"/>
            <a:ext cx="611920" cy="248400"/>
          </a:xfrm>
          <a:prstGeom prst="ellipse">
            <a:avLst/>
          </a:prstGeom>
          <a:solidFill>
            <a:schemeClr val="accent1"/>
          </a:solidFill>
        </p:spPr>
        <p:txBody>
          <a:bodyPr lIns="36000" tIns="36000" rIns="36000" bIns="36000" anchor="ctr" anchorCtr="0">
            <a:noAutofit/>
          </a:bodyPr>
          <a:lstStyle>
            <a:lvl1pPr marL="0" indent="0" algn="ctr">
              <a:buNone/>
              <a:defRPr b="1">
                <a:solidFill>
                  <a:schemeClr val="bg1"/>
                </a:solidFill>
              </a:defRPr>
            </a:lvl1pPr>
          </a:lstStyle>
          <a:p>
            <a:pPr lvl="0"/>
            <a:r>
              <a:rPr lang="en-GB" noProof="0"/>
              <a:t>10%</a:t>
            </a:r>
          </a:p>
        </p:txBody>
      </p:sp>
      <p:sp>
        <p:nvSpPr>
          <p:cNvPr id="6" name="Text Placeholder 17">
            <a:extLst>
              <a:ext uri="{FF2B5EF4-FFF2-40B4-BE49-F238E27FC236}">
                <a16:creationId xmlns:a16="http://schemas.microsoft.com/office/drawing/2014/main" id="{6299AA4E-F1B5-CEF0-2916-3DD38041C38B}"/>
              </a:ext>
            </a:extLst>
          </p:cNvPr>
          <p:cNvSpPr>
            <a:spLocks noGrp="1"/>
          </p:cNvSpPr>
          <p:nvPr>
            <p:ph type="body" sz="quarter" idx="41" hasCustomPrompt="1"/>
          </p:nvPr>
        </p:nvSpPr>
        <p:spPr>
          <a:xfrm>
            <a:off x="2260521" y="1784344"/>
            <a:ext cx="611920" cy="248400"/>
          </a:xfrm>
          <a:prstGeom prst="ellipse">
            <a:avLst/>
          </a:prstGeom>
          <a:solidFill>
            <a:schemeClr val="accent2"/>
          </a:solidFill>
        </p:spPr>
        <p:txBody>
          <a:bodyPr lIns="36000" tIns="36000" rIns="36000" bIns="36000" anchor="ctr" anchorCtr="0">
            <a:noAutofit/>
          </a:bodyPr>
          <a:lstStyle>
            <a:lvl1pPr marL="0" indent="0" algn="ctr">
              <a:buNone/>
              <a:defRPr b="1">
                <a:solidFill>
                  <a:schemeClr val="bg1"/>
                </a:solidFill>
              </a:defRPr>
            </a:lvl1pPr>
          </a:lstStyle>
          <a:p>
            <a:pPr lvl="0"/>
            <a:r>
              <a:rPr lang="en-GB" noProof="0"/>
              <a:t>20%</a:t>
            </a:r>
          </a:p>
        </p:txBody>
      </p:sp>
      <p:sp>
        <p:nvSpPr>
          <p:cNvPr id="7" name="Text Placeholder 22">
            <a:extLst>
              <a:ext uri="{FF2B5EF4-FFF2-40B4-BE49-F238E27FC236}">
                <a16:creationId xmlns:a16="http://schemas.microsoft.com/office/drawing/2014/main" id="{986BA400-4D52-14F1-5970-9CC8ADCEC1A2}"/>
              </a:ext>
            </a:extLst>
          </p:cNvPr>
          <p:cNvSpPr>
            <a:spLocks noGrp="1"/>
          </p:cNvSpPr>
          <p:nvPr>
            <p:ph type="body" sz="quarter" idx="42" hasCustomPrompt="1"/>
          </p:nvPr>
        </p:nvSpPr>
        <p:spPr>
          <a:xfrm>
            <a:off x="6724132" y="4242936"/>
            <a:ext cx="2158720" cy="1557725"/>
          </a:xfrm>
          <a:prstGeom prst="roundRect">
            <a:avLst>
              <a:gd name="adj" fmla="val 10112"/>
            </a:avLst>
          </a:prstGeom>
          <a:solidFill>
            <a:schemeClr val="accent1"/>
          </a:solidFill>
          <a:ln w="28575">
            <a:solidFill>
              <a:schemeClr val="accent1"/>
            </a:solidFill>
          </a:ln>
        </p:spPr>
        <p:txBody>
          <a:bodyPr lIns="108000" tIns="36000" rIns="36000" bIns="36000" anchor="t">
            <a:noAutofit/>
          </a:bodyPr>
          <a:lstStyle>
            <a:lvl1pPr>
              <a:defRPr b="1">
                <a:solidFill>
                  <a:schemeClr val="bg1"/>
                </a:solidFill>
              </a:defRPr>
            </a:lvl1pPr>
            <a:lvl2pPr>
              <a:defRPr>
                <a:solidFill>
                  <a:schemeClr val="tx1"/>
                </a:solidFill>
              </a:defRPr>
            </a:lvl2pPr>
            <a:lvl3pPr>
              <a:buClr>
                <a:srgbClr val="26A5B8"/>
              </a:buClr>
              <a:defRPr>
                <a:solidFill>
                  <a:schemeClr val="tx1"/>
                </a:solidFill>
              </a:defRPr>
            </a:lvl3pPr>
            <a:lvl4pPr>
              <a:defRPr>
                <a:solidFill>
                  <a:schemeClr val="tx1"/>
                </a:solidFill>
              </a:defRPr>
            </a:lvl4pPr>
            <a:lvl5pPr>
              <a:defRPr>
                <a:solidFill>
                  <a:schemeClr val="tx1"/>
                </a:solidFill>
              </a:defRPr>
            </a:lvl5pPr>
          </a:lstStyle>
          <a:p>
            <a:pPr lvl="0"/>
            <a:r>
              <a:rPr lang="en-GB" noProof="0"/>
              <a:t>Boxes can be labelled using numbers in the left-hand corner like this</a:t>
            </a:r>
          </a:p>
        </p:txBody>
      </p:sp>
      <p:sp>
        <p:nvSpPr>
          <p:cNvPr id="8" name="Text Placeholder 17">
            <a:extLst>
              <a:ext uri="{FF2B5EF4-FFF2-40B4-BE49-F238E27FC236}">
                <a16:creationId xmlns:a16="http://schemas.microsoft.com/office/drawing/2014/main" id="{8DE21270-AE66-3BA7-DF4D-7E55828BCF8B}"/>
              </a:ext>
            </a:extLst>
          </p:cNvPr>
          <p:cNvSpPr>
            <a:spLocks noGrp="1"/>
          </p:cNvSpPr>
          <p:nvPr>
            <p:ph type="body" sz="quarter" idx="43" hasCustomPrompt="1"/>
          </p:nvPr>
        </p:nvSpPr>
        <p:spPr>
          <a:xfrm>
            <a:off x="6528033" y="4077072"/>
            <a:ext cx="359953" cy="360000"/>
          </a:xfrm>
          <a:prstGeom prst="ellipse">
            <a:avLst/>
          </a:prstGeom>
          <a:solidFill>
            <a:schemeClr val="accent2"/>
          </a:solidFill>
          <a:ln w="19050">
            <a:solidFill>
              <a:schemeClr val="bg1"/>
            </a:solidFill>
          </a:ln>
        </p:spPr>
        <p:txBody>
          <a:bodyPr lIns="36000" tIns="36000" rIns="36000" bIns="36000" anchor="ctr" anchorCtr="0">
            <a:noAutofit/>
          </a:bodyPr>
          <a:lstStyle>
            <a:lvl1pPr marL="0" indent="0" algn="ctr">
              <a:buNone/>
              <a:defRPr b="1">
                <a:solidFill>
                  <a:schemeClr val="bg1"/>
                </a:solidFill>
              </a:defRPr>
            </a:lvl1pPr>
          </a:lstStyle>
          <a:p>
            <a:pPr lvl="0"/>
            <a:r>
              <a:rPr lang="en-GB" noProof="0"/>
              <a:t>1</a:t>
            </a:r>
          </a:p>
        </p:txBody>
      </p:sp>
      <p:sp>
        <p:nvSpPr>
          <p:cNvPr id="3" name="Title 2">
            <a:extLst>
              <a:ext uri="{FF2B5EF4-FFF2-40B4-BE49-F238E27FC236}">
                <a16:creationId xmlns:a16="http://schemas.microsoft.com/office/drawing/2014/main" id="{AF9FF63A-6172-6FE3-6489-10635DAA1EE1}"/>
              </a:ext>
            </a:extLst>
          </p:cNvPr>
          <p:cNvSpPr>
            <a:spLocks noGrp="1"/>
          </p:cNvSpPr>
          <p:nvPr>
            <p:ph type="title"/>
          </p:nvPr>
        </p:nvSpPr>
        <p:spPr/>
        <p:txBody>
          <a:bodyPr/>
          <a:lstStyle/>
          <a:p>
            <a:r>
              <a:rPr lang="en-GB"/>
              <a:t>Click to edit Master title style</a:t>
            </a:r>
          </a:p>
        </p:txBody>
      </p:sp>
      <p:sp>
        <p:nvSpPr>
          <p:cNvPr id="4" name="Footer Placeholder 3">
            <a:extLst>
              <a:ext uri="{FF2B5EF4-FFF2-40B4-BE49-F238E27FC236}">
                <a16:creationId xmlns:a16="http://schemas.microsoft.com/office/drawing/2014/main" id="{CA68384E-37B3-CA6E-9B8A-295B5E3D54A4}"/>
              </a:ext>
            </a:extLst>
          </p:cNvPr>
          <p:cNvSpPr>
            <a:spLocks noGrp="1"/>
          </p:cNvSpPr>
          <p:nvPr>
            <p:ph type="ftr" sz="quarter" idx="44"/>
          </p:nvPr>
        </p:nvSpPr>
        <p:spPr/>
        <p:txBody>
          <a:bodyPr/>
          <a:lstStyle/>
          <a:p>
            <a:r>
              <a:rPr lang="en-GB"/>
              <a:t>Population based approach to inform GM Strategic Financial Framework</a:t>
            </a:r>
          </a:p>
        </p:txBody>
      </p:sp>
      <p:sp>
        <p:nvSpPr>
          <p:cNvPr id="12" name="Slide Number Placeholder 11">
            <a:extLst>
              <a:ext uri="{FF2B5EF4-FFF2-40B4-BE49-F238E27FC236}">
                <a16:creationId xmlns:a16="http://schemas.microsoft.com/office/drawing/2014/main" id="{73CBE3F2-7C54-C653-B408-F0DB1D28F55B}"/>
              </a:ext>
            </a:extLst>
          </p:cNvPr>
          <p:cNvSpPr>
            <a:spLocks noGrp="1"/>
          </p:cNvSpPr>
          <p:nvPr>
            <p:ph type="sldNum" sz="quarter" idx="45"/>
          </p:nvPr>
        </p:nvSpPr>
        <p:spPr/>
        <p:txBody>
          <a:bodyPr/>
          <a:lstStyle/>
          <a:p>
            <a:pPr algn="r">
              <a:spcAft>
                <a:spcPts val="600"/>
              </a:spcAft>
            </a:pPr>
            <a:fld id="{4BED1003-6EC0-014D-BDDA-904A1E92149C}" type="slidenum">
              <a:rPr lang="en-GB" smtClean="0"/>
              <a:pPr algn="r">
                <a:spcAft>
                  <a:spcPts val="600"/>
                </a:spcAft>
              </a:pPr>
              <a:t>‹#›</a:t>
            </a:fld>
            <a:endParaRPr lang="en-GB"/>
          </a:p>
        </p:txBody>
      </p:sp>
    </p:spTree>
    <p:extLst>
      <p:ext uri="{BB962C8B-B14F-4D97-AF65-F5344CB8AC3E}">
        <p14:creationId xmlns:p14="http://schemas.microsoft.com/office/powerpoint/2010/main" val="643372949"/>
      </p:ext>
    </p:extLst>
  </p:cSld>
  <p:clrMapOvr>
    <a:masterClrMapping/>
  </p:clrMapOvr>
  <p:transition spd="slow">
    <p:wipe dir="r"/>
  </p:transition>
  <p:extLst>
    <p:ext uri="{DCECCB84-F9BA-43D5-87BE-67443E8EF086}">
      <p15:sldGuideLst xmlns:p15="http://schemas.microsoft.com/office/powerpoint/2012/main"/>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CF Section Header Slide Style 1">
    <p:bg>
      <p:bgPr>
        <a:solidFill>
          <a:srgbClr val="E9EEFA"/>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B719E5D-F1F9-C248-A16E-E33492EE7966}"/>
              </a:ext>
            </a:extLst>
          </p:cNvPr>
          <p:cNvPicPr>
            <a:picLocks noChangeAspect="1"/>
          </p:cNvPicPr>
          <p:nvPr userDrawn="1"/>
        </p:nvPicPr>
        <p:blipFill rotWithShape="1">
          <a:blip r:embed="rId2"/>
          <a:srcRect l="28312"/>
          <a:stretch/>
        </p:blipFill>
        <p:spPr>
          <a:xfrm>
            <a:off x="3" y="1"/>
            <a:ext cx="8848803" cy="6256119"/>
          </a:xfrm>
          <a:prstGeom prst="rect">
            <a:avLst/>
          </a:prstGeom>
        </p:spPr>
      </p:pic>
      <p:pic>
        <p:nvPicPr>
          <p:cNvPr id="3" name="Picture 2">
            <a:extLst>
              <a:ext uri="{FF2B5EF4-FFF2-40B4-BE49-F238E27FC236}">
                <a16:creationId xmlns:a16="http://schemas.microsoft.com/office/drawing/2014/main" id="{82C93EBA-4B54-304A-99CE-AA5D0B6D9585}"/>
              </a:ext>
            </a:extLst>
          </p:cNvPr>
          <p:cNvPicPr>
            <a:picLocks noChangeAspect="1"/>
          </p:cNvPicPr>
          <p:nvPr userDrawn="1"/>
        </p:nvPicPr>
        <p:blipFill rotWithShape="1">
          <a:blip r:embed="rId3"/>
          <a:srcRect t="53336" r="69325"/>
          <a:stretch/>
        </p:blipFill>
        <p:spPr>
          <a:xfrm>
            <a:off x="6595192" y="0"/>
            <a:ext cx="5596811" cy="4315115"/>
          </a:xfrm>
          <a:prstGeom prst="rect">
            <a:avLst/>
          </a:prstGeom>
        </p:spPr>
      </p:pic>
      <p:pic>
        <p:nvPicPr>
          <p:cNvPr id="10" name="Picture 9">
            <a:extLst>
              <a:ext uri="{FF2B5EF4-FFF2-40B4-BE49-F238E27FC236}">
                <a16:creationId xmlns:a16="http://schemas.microsoft.com/office/drawing/2014/main" id="{CCCF1AA1-9958-3A4A-9916-989B0B0467C4}"/>
              </a:ext>
            </a:extLst>
          </p:cNvPr>
          <p:cNvPicPr>
            <a:picLocks noChangeAspect="1"/>
          </p:cNvPicPr>
          <p:nvPr userDrawn="1"/>
        </p:nvPicPr>
        <p:blipFill>
          <a:blip r:embed="rId4"/>
          <a:stretch>
            <a:fillRect/>
          </a:stretch>
        </p:blipFill>
        <p:spPr>
          <a:xfrm>
            <a:off x="407935" y="264522"/>
            <a:ext cx="900524" cy="496809"/>
          </a:xfrm>
          <a:prstGeom prst="rect">
            <a:avLst/>
          </a:prstGeom>
        </p:spPr>
      </p:pic>
      <p:pic>
        <p:nvPicPr>
          <p:cNvPr id="9" name="Picture 8">
            <a:extLst>
              <a:ext uri="{FF2B5EF4-FFF2-40B4-BE49-F238E27FC236}">
                <a16:creationId xmlns:a16="http://schemas.microsoft.com/office/drawing/2014/main" id="{2FBDB2A5-BB6F-A445-92A1-FB4ADBBA0B7D}"/>
              </a:ext>
            </a:extLst>
          </p:cNvPr>
          <p:cNvPicPr>
            <a:picLocks noChangeAspect="1"/>
          </p:cNvPicPr>
          <p:nvPr userDrawn="1"/>
        </p:nvPicPr>
        <p:blipFill>
          <a:blip r:embed="rId5"/>
          <a:stretch>
            <a:fillRect/>
          </a:stretch>
        </p:blipFill>
        <p:spPr>
          <a:xfrm>
            <a:off x="3611452" y="6254669"/>
            <a:ext cx="3201197" cy="603331"/>
          </a:xfrm>
          <a:prstGeom prst="rect">
            <a:avLst/>
          </a:prstGeom>
        </p:spPr>
      </p:pic>
      <p:sp>
        <p:nvSpPr>
          <p:cNvPr id="18" name="Text Placeholder 21">
            <a:extLst>
              <a:ext uri="{FF2B5EF4-FFF2-40B4-BE49-F238E27FC236}">
                <a16:creationId xmlns:a16="http://schemas.microsoft.com/office/drawing/2014/main" id="{43563230-E27A-011D-8704-E9F3C2F15A9D}"/>
              </a:ext>
            </a:extLst>
          </p:cNvPr>
          <p:cNvSpPr>
            <a:spLocks noGrp="1"/>
          </p:cNvSpPr>
          <p:nvPr>
            <p:ph type="body" sz="quarter" idx="14"/>
          </p:nvPr>
        </p:nvSpPr>
        <p:spPr>
          <a:xfrm>
            <a:off x="407936" y="1114809"/>
            <a:ext cx="6545728" cy="4029423"/>
          </a:xfrm>
          <a:prstGeom prst="rect">
            <a:avLst/>
          </a:prstGeom>
        </p:spPr>
        <p:txBody>
          <a:bodyPr lIns="0" tIns="0" rIns="0" bIns="0" anchor="ctr" anchorCtr="0">
            <a:noAutofit/>
          </a:bodyPr>
          <a:lstStyle>
            <a:lvl1pPr>
              <a:defRPr sz="5399" b="1">
                <a:solidFill>
                  <a:schemeClr val="bg1"/>
                </a:solidFill>
              </a:defRPr>
            </a:lvl1pPr>
          </a:lstStyle>
          <a:p>
            <a:pPr lvl="0"/>
            <a:r>
              <a:rPr lang="en-GB"/>
              <a:t>Click to edit Master text styles</a:t>
            </a:r>
          </a:p>
        </p:txBody>
      </p:sp>
      <p:sp>
        <p:nvSpPr>
          <p:cNvPr id="2" name="TextBox 1">
            <a:extLst>
              <a:ext uri="{FF2B5EF4-FFF2-40B4-BE49-F238E27FC236}">
                <a16:creationId xmlns:a16="http://schemas.microsoft.com/office/drawing/2014/main" id="{7CD7F023-FC66-BA21-CF46-8F70E2CF98D1}"/>
              </a:ext>
            </a:extLst>
          </p:cNvPr>
          <p:cNvSpPr txBox="1"/>
          <p:nvPr userDrawn="1"/>
        </p:nvSpPr>
        <p:spPr>
          <a:xfrm>
            <a:off x="9871135" y="6276815"/>
            <a:ext cx="0" cy="0"/>
          </a:xfrm>
          <a:prstGeom prst="rect">
            <a:avLst/>
          </a:prstGeom>
          <a:solidFill>
            <a:schemeClr val="bg1"/>
          </a:solidFill>
          <a:ln>
            <a:solidFill>
              <a:schemeClr val="accent1"/>
            </a:solidFill>
          </a:ln>
        </p:spPr>
        <p:txBody>
          <a:bodyPr vert="horz" wrap="none" lIns="0" tIns="0" rIns="0" bIns="0" rtlCol="0" anchor="t">
            <a:noAutofit/>
          </a:bodyPr>
          <a:lstStyle/>
          <a:p>
            <a:pPr marL="285705" indent="-285705" algn="l">
              <a:spcAft>
                <a:spcPts val="100"/>
              </a:spcAft>
              <a:buClr>
                <a:schemeClr val="accent1"/>
              </a:buClr>
              <a:buFont typeface="Arial" panose="020B0604020202020204" pitchFamily="34" charset="0"/>
              <a:buChar char="•"/>
            </a:pPr>
            <a:endParaRPr lang="en-GB" sz="1400"/>
          </a:p>
        </p:txBody>
      </p:sp>
      <p:sp>
        <p:nvSpPr>
          <p:cNvPr id="4" name="Footer Placeholder 3">
            <a:extLst>
              <a:ext uri="{FF2B5EF4-FFF2-40B4-BE49-F238E27FC236}">
                <a16:creationId xmlns:a16="http://schemas.microsoft.com/office/drawing/2014/main" id="{396D281D-DF31-FBB8-BE7B-86BE5EB1642A}"/>
              </a:ext>
            </a:extLst>
          </p:cNvPr>
          <p:cNvSpPr>
            <a:spLocks noGrp="1"/>
          </p:cNvSpPr>
          <p:nvPr>
            <p:ph type="ftr" sz="quarter" idx="17"/>
          </p:nvPr>
        </p:nvSpPr>
        <p:spPr/>
        <p:txBody>
          <a:bodyPr/>
          <a:lstStyle/>
          <a:p>
            <a:r>
              <a:rPr lang="en-GB"/>
              <a:t>Population based approach to inform GM Strategic Financial Framework</a:t>
            </a:r>
          </a:p>
        </p:txBody>
      </p:sp>
      <p:sp>
        <p:nvSpPr>
          <p:cNvPr id="8" name="Slide Number Placeholder 7">
            <a:extLst>
              <a:ext uri="{FF2B5EF4-FFF2-40B4-BE49-F238E27FC236}">
                <a16:creationId xmlns:a16="http://schemas.microsoft.com/office/drawing/2014/main" id="{8BCF7236-C0C0-4752-F2B8-A45ACB08F6EE}"/>
              </a:ext>
            </a:extLst>
          </p:cNvPr>
          <p:cNvSpPr>
            <a:spLocks noGrp="1"/>
          </p:cNvSpPr>
          <p:nvPr>
            <p:ph type="sldNum" sz="quarter" idx="18"/>
          </p:nvPr>
        </p:nvSpPr>
        <p:spPr/>
        <p:txBody>
          <a:bodyPr/>
          <a:lstStyle/>
          <a:p>
            <a:pPr algn="r">
              <a:spcAft>
                <a:spcPts val="600"/>
              </a:spcAft>
            </a:pPr>
            <a:fld id="{4BED1003-6EC0-014D-BDDA-904A1E92149C}" type="slidenum">
              <a:rPr lang="en-GB" smtClean="0"/>
              <a:pPr algn="r">
                <a:spcAft>
                  <a:spcPts val="600"/>
                </a:spcAft>
              </a:pPr>
              <a:t>‹#›</a:t>
            </a:fld>
            <a:endParaRPr lang="en-GB"/>
          </a:p>
        </p:txBody>
      </p:sp>
    </p:spTree>
    <p:extLst>
      <p:ext uri="{BB962C8B-B14F-4D97-AF65-F5344CB8AC3E}">
        <p14:creationId xmlns:p14="http://schemas.microsoft.com/office/powerpoint/2010/main" val="2958927046"/>
      </p:ext>
    </p:extLst>
  </p:cSld>
  <p:clrMapOvr>
    <a:masterClrMapping/>
  </p:clrMapOvr>
  <p:transition spd="slow">
    <p:wipe dir="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CF Section Header Slide Style 2">
    <p:bg>
      <p:bgPr>
        <a:solidFill>
          <a:srgbClr val="26A5B8"/>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931B7E6-EB88-9F98-73C1-67F89BCFED22}"/>
              </a:ext>
            </a:extLst>
          </p:cNvPr>
          <p:cNvSpPr/>
          <p:nvPr userDrawn="1"/>
        </p:nvSpPr>
        <p:spPr>
          <a:xfrm>
            <a:off x="17794" y="6435430"/>
            <a:ext cx="404821" cy="29281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71991" tIns="71991" rIns="71991" bIns="71991" rtlCol="0" anchor="t" anchorCtr="0"/>
          <a:lstStyle/>
          <a:p>
            <a:pPr algn="l">
              <a:spcAft>
                <a:spcPts val="600"/>
              </a:spcAft>
            </a:pPr>
            <a:endParaRPr lang="en-US" sz="1400">
              <a:latin typeface="Calibri" panose="020F0502020204030204" pitchFamily="34" charset="0"/>
            </a:endParaRPr>
          </a:p>
        </p:txBody>
      </p:sp>
      <p:pic>
        <p:nvPicPr>
          <p:cNvPr id="9" name="Picture 8">
            <a:extLst>
              <a:ext uri="{FF2B5EF4-FFF2-40B4-BE49-F238E27FC236}">
                <a16:creationId xmlns:a16="http://schemas.microsoft.com/office/drawing/2014/main" id="{08BEF11D-F740-604E-A19F-9DDFB3DC5A6B}"/>
              </a:ext>
            </a:extLst>
          </p:cNvPr>
          <p:cNvPicPr>
            <a:picLocks noChangeAspect="1"/>
          </p:cNvPicPr>
          <p:nvPr userDrawn="1"/>
        </p:nvPicPr>
        <p:blipFill rotWithShape="1">
          <a:blip r:embed="rId2"/>
          <a:srcRect l="28384"/>
          <a:stretch/>
        </p:blipFill>
        <p:spPr>
          <a:xfrm>
            <a:off x="2" y="0"/>
            <a:ext cx="8848801" cy="6263443"/>
          </a:xfrm>
          <a:prstGeom prst="rect">
            <a:avLst/>
          </a:prstGeom>
        </p:spPr>
      </p:pic>
      <p:pic>
        <p:nvPicPr>
          <p:cNvPr id="10" name="Picture 9">
            <a:extLst>
              <a:ext uri="{FF2B5EF4-FFF2-40B4-BE49-F238E27FC236}">
                <a16:creationId xmlns:a16="http://schemas.microsoft.com/office/drawing/2014/main" id="{CCCF1AA1-9958-3A4A-9916-989B0B0467C4}"/>
              </a:ext>
            </a:extLst>
          </p:cNvPr>
          <p:cNvPicPr>
            <a:picLocks noChangeAspect="1"/>
          </p:cNvPicPr>
          <p:nvPr userDrawn="1"/>
        </p:nvPicPr>
        <p:blipFill>
          <a:blip r:embed="rId3"/>
          <a:stretch>
            <a:fillRect/>
          </a:stretch>
        </p:blipFill>
        <p:spPr>
          <a:xfrm>
            <a:off x="989485" y="603336"/>
            <a:ext cx="900524" cy="496809"/>
          </a:xfrm>
          <a:prstGeom prst="rect">
            <a:avLst/>
          </a:prstGeom>
        </p:spPr>
      </p:pic>
      <p:pic>
        <p:nvPicPr>
          <p:cNvPr id="11" name="Picture 10">
            <a:extLst>
              <a:ext uri="{FF2B5EF4-FFF2-40B4-BE49-F238E27FC236}">
                <a16:creationId xmlns:a16="http://schemas.microsoft.com/office/drawing/2014/main" id="{838E2FFC-1D88-354A-B33A-61A6066B3F01}"/>
              </a:ext>
            </a:extLst>
          </p:cNvPr>
          <p:cNvPicPr>
            <a:picLocks noChangeAspect="1"/>
          </p:cNvPicPr>
          <p:nvPr userDrawn="1"/>
        </p:nvPicPr>
        <p:blipFill rotWithShape="1">
          <a:blip r:embed="rId4"/>
          <a:srcRect r="62940" b="59828"/>
          <a:stretch/>
        </p:blipFill>
        <p:spPr>
          <a:xfrm>
            <a:off x="5439142" y="3144688"/>
            <a:ext cx="6752861" cy="3713317"/>
          </a:xfrm>
          <a:prstGeom prst="rect">
            <a:avLst/>
          </a:prstGeom>
        </p:spPr>
      </p:pic>
      <p:pic>
        <p:nvPicPr>
          <p:cNvPr id="12" name="Picture 11">
            <a:extLst>
              <a:ext uri="{FF2B5EF4-FFF2-40B4-BE49-F238E27FC236}">
                <a16:creationId xmlns:a16="http://schemas.microsoft.com/office/drawing/2014/main" id="{B92BF133-E78A-4D41-8C6D-42812083B44B}"/>
              </a:ext>
            </a:extLst>
          </p:cNvPr>
          <p:cNvPicPr>
            <a:picLocks noChangeAspect="1"/>
          </p:cNvPicPr>
          <p:nvPr userDrawn="1"/>
        </p:nvPicPr>
        <p:blipFill>
          <a:blip r:embed="rId5"/>
          <a:stretch>
            <a:fillRect/>
          </a:stretch>
        </p:blipFill>
        <p:spPr>
          <a:xfrm>
            <a:off x="92124" y="6493419"/>
            <a:ext cx="243987" cy="134605"/>
          </a:xfrm>
          <a:prstGeom prst="rect">
            <a:avLst/>
          </a:prstGeom>
        </p:spPr>
      </p:pic>
      <p:pic>
        <p:nvPicPr>
          <p:cNvPr id="15" name="Picture 14">
            <a:extLst>
              <a:ext uri="{FF2B5EF4-FFF2-40B4-BE49-F238E27FC236}">
                <a16:creationId xmlns:a16="http://schemas.microsoft.com/office/drawing/2014/main" id="{CB247B20-F469-654A-ADF7-1CB707AEAAF5}"/>
              </a:ext>
            </a:extLst>
          </p:cNvPr>
          <p:cNvPicPr>
            <a:picLocks noChangeAspect="1"/>
          </p:cNvPicPr>
          <p:nvPr userDrawn="1"/>
        </p:nvPicPr>
        <p:blipFill>
          <a:blip r:embed="rId6"/>
          <a:stretch>
            <a:fillRect/>
          </a:stretch>
        </p:blipFill>
        <p:spPr>
          <a:xfrm>
            <a:off x="422615" y="276164"/>
            <a:ext cx="900525" cy="496811"/>
          </a:xfrm>
          <a:prstGeom prst="rect">
            <a:avLst/>
          </a:prstGeom>
        </p:spPr>
      </p:pic>
      <p:sp>
        <p:nvSpPr>
          <p:cNvPr id="5" name="Text Placeholder 21">
            <a:extLst>
              <a:ext uri="{FF2B5EF4-FFF2-40B4-BE49-F238E27FC236}">
                <a16:creationId xmlns:a16="http://schemas.microsoft.com/office/drawing/2014/main" id="{6585AB51-1F7B-4CA4-22DC-08FE2E58CFD6}"/>
              </a:ext>
            </a:extLst>
          </p:cNvPr>
          <p:cNvSpPr>
            <a:spLocks noGrp="1"/>
          </p:cNvSpPr>
          <p:nvPr>
            <p:ph type="body" sz="quarter" idx="14"/>
          </p:nvPr>
        </p:nvSpPr>
        <p:spPr>
          <a:xfrm>
            <a:off x="422616" y="1114809"/>
            <a:ext cx="6531048" cy="4029423"/>
          </a:xfrm>
          <a:prstGeom prst="rect">
            <a:avLst/>
          </a:prstGeom>
        </p:spPr>
        <p:txBody>
          <a:bodyPr lIns="0" tIns="0" rIns="0" bIns="0" anchor="ctr" anchorCtr="0">
            <a:noAutofit/>
          </a:bodyPr>
          <a:lstStyle>
            <a:lvl1pPr>
              <a:defRPr sz="5399" b="1">
                <a:solidFill>
                  <a:schemeClr val="tx1"/>
                </a:solidFill>
              </a:defRPr>
            </a:lvl1pPr>
          </a:lstStyle>
          <a:p>
            <a:pPr lvl="0"/>
            <a:r>
              <a:rPr lang="en-GB"/>
              <a:t>Click to edit Master text styles</a:t>
            </a:r>
          </a:p>
        </p:txBody>
      </p:sp>
      <p:sp>
        <p:nvSpPr>
          <p:cNvPr id="2" name="Rectangle 1">
            <a:extLst>
              <a:ext uri="{FF2B5EF4-FFF2-40B4-BE49-F238E27FC236}">
                <a16:creationId xmlns:a16="http://schemas.microsoft.com/office/drawing/2014/main" id="{F90710FC-BEFC-E603-7DCB-357B62A5CDFF}"/>
              </a:ext>
            </a:extLst>
          </p:cNvPr>
          <p:cNvSpPr/>
          <p:nvPr userDrawn="1"/>
        </p:nvSpPr>
        <p:spPr>
          <a:xfrm>
            <a:off x="7805969" y="5949280"/>
            <a:ext cx="4386033" cy="9087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71991" tIns="71991" rIns="71991" bIns="71991" rtlCol="0" anchor="t" anchorCtr="0"/>
          <a:lstStyle/>
          <a:p>
            <a:pPr algn="l">
              <a:spcAft>
                <a:spcPts val="600"/>
              </a:spcAft>
            </a:pPr>
            <a:endParaRPr lang="en-US" sz="1400">
              <a:latin typeface="Calibri" panose="020F0502020204030204" pitchFamily="34" charset="0"/>
            </a:endParaRPr>
          </a:p>
        </p:txBody>
      </p:sp>
      <p:sp>
        <p:nvSpPr>
          <p:cNvPr id="4" name="TextBox 3">
            <a:extLst>
              <a:ext uri="{FF2B5EF4-FFF2-40B4-BE49-F238E27FC236}">
                <a16:creationId xmlns:a16="http://schemas.microsoft.com/office/drawing/2014/main" id="{DECD96A9-C0B5-D108-F9B2-7D4B8CEB22EB}"/>
              </a:ext>
            </a:extLst>
          </p:cNvPr>
          <p:cNvSpPr txBox="1"/>
          <p:nvPr userDrawn="1"/>
        </p:nvSpPr>
        <p:spPr>
          <a:xfrm>
            <a:off x="257141" y="6543675"/>
            <a:ext cx="0" cy="0"/>
          </a:xfrm>
          <a:prstGeom prst="rect">
            <a:avLst/>
          </a:prstGeom>
          <a:solidFill>
            <a:schemeClr val="bg1"/>
          </a:solidFill>
          <a:ln>
            <a:solidFill>
              <a:schemeClr val="accent1"/>
            </a:solidFill>
          </a:ln>
        </p:spPr>
        <p:txBody>
          <a:bodyPr vert="horz" wrap="none" lIns="71991" tIns="71991" rIns="71991" bIns="71991" rtlCol="0" anchor="ctr">
            <a:noAutofit/>
          </a:bodyPr>
          <a:lstStyle/>
          <a:p>
            <a:pPr marL="285705" indent="-285705" algn="l">
              <a:spcAft>
                <a:spcPts val="600"/>
              </a:spcAft>
              <a:buClr>
                <a:schemeClr val="accent1"/>
              </a:buClr>
              <a:buFont typeface="Arial" panose="020B0604020202020204" pitchFamily="34" charset="0"/>
              <a:buChar char="•"/>
            </a:pPr>
            <a:endParaRPr lang="en-GB" sz="1400"/>
          </a:p>
        </p:txBody>
      </p:sp>
      <p:sp>
        <p:nvSpPr>
          <p:cNvPr id="3" name="Footer Placeholder 2">
            <a:extLst>
              <a:ext uri="{FF2B5EF4-FFF2-40B4-BE49-F238E27FC236}">
                <a16:creationId xmlns:a16="http://schemas.microsoft.com/office/drawing/2014/main" id="{2B70C1AA-EFE6-34C6-D862-523A8A1AF124}"/>
              </a:ext>
            </a:extLst>
          </p:cNvPr>
          <p:cNvSpPr>
            <a:spLocks noGrp="1"/>
          </p:cNvSpPr>
          <p:nvPr>
            <p:ph type="ftr" sz="quarter" idx="15"/>
          </p:nvPr>
        </p:nvSpPr>
        <p:spPr/>
        <p:txBody>
          <a:bodyPr/>
          <a:lstStyle>
            <a:lvl1pPr>
              <a:defRPr>
                <a:solidFill>
                  <a:schemeClr val="bg1"/>
                </a:solidFill>
              </a:defRPr>
            </a:lvl1pPr>
          </a:lstStyle>
          <a:p>
            <a:r>
              <a:rPr lang="en-GB"/>
              <a:t>Population based approach to inform GM Strategic Financial Framework</a:t>
            </a:r>
          </a:p>
        </p:txBody>
      </p:sp>
      <p:sp>
        <p:nvSpPr>
          <p:cNvPr id="13" name="Slide Number Placeholder 12">
            <a:extLst>
              <a:ext uri="{FF2B5EF4-FFF2-40B4-BE49-F238E27FC236}">
                <a16:creationId xmlns:a16="http://schemas.microsoft.com/office/drawing/2014/main" id="{9D61D24B-B24B-32E7-349C-6DAE69BC81AC}"/>
              </a:ext>
            </a:extLst>
          </p:cNvPr>
          <p:cNvSpPr>
            <a:spLocks noGrp="1"/>
          </p:cNvSpPr>
          <p:nvPr>
            <p:ph type="sldNum" sz="quarter" idx="16"/>
          </p:nvPr>
        </p:nvSpPr>
        <p:spPr/>
        <p:txBody>
          <a:bodyPr/>
          <a:lstStyle>
            <a:lvl1pPr>
              <a:defRPr>
                <a:solidFill>
                  <a:schemeClr val="bg1"/>
                </a:solidFill>
              </a:defRPr>
            </a:lvl1pPr>
          </a:lstStyle>
          <a:p>
            <a:pPr algn="r">
              <a:spcAft>
                <a:spcPts val="600"/>
              </a:spcAft>
            </a:pPr>
            <a:fld id="{4BED1003-6EC0-014D-BDDA-904A1E92149C}" type="slidenum">
              <a:rPr lang="en-GB" smtClean="0"/>
              <a:pPr algn="r">
                <a:spcAft>
                  <a:spcPts val="600"/>
                </a:spcAft>
              </a:pPr>
              <a:t>‹#›</a:t>
            </a:fld>
            <a:endParaRPr lang="en-GB"/>
          </a:p>
        </p:txBody>
      </p:sp>
    </p:spTree>
    <p:extLst>
      <p:ext uri="{BB962C8B-B14F-4D97-AF65-F5344CB8AC3E}">
        <p14:creationId xmlns:p14="http://schemas.microsoft.com/office/powerpoint/2010/main" val="2997900725"/>
      </p:ext>
    </p:extLst>
  </p:cSld>
  <p:clrMapOvr>
    <a:masterClrMapping/>
  </p:clrMapOvr>
  <p:transition spd="slow">
    <p:wipe dir="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CF Section Header Slide Style 3">
    <p:bg>
      <p:bgPr>
        <a:solidFill>
          <a:srgbClr val="E9EEFA"/>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0B73CC4-C60F-FD44-887B-FC40B80E0E04}"/>
              </a:ext>
            </a:extLst>
          </p:cNvPr>
          <p:cNvPicPr>
            <a:picLocks noChangeAspect="1"/>
          </p:cNvPicPr>
          <p:nvPr userDrawn="1"/>
        </p:nvPicPr>
        <p:blipFill rotWithShape="1">
          <a:blip r:embed="rId2"/>
          <a:srcRect l="28312"/>
          <a:stretch/>
        </p:blipFill>
        <p:spPr>
          <a:xfrm>
            <a:off x="3" y="6"/>
            <a:ext cx="8848803" cy="6256119"/>
          </a:xfrm>
          <a:prstGeom prst="rect">
            <a:avLst/>
          </a:prstGeom>
        </p:spPr>
      </p:pic>
      <p:pic>
        <p:nvPicPr>
          <p:cNvPr id="12" name="Picture 11">
            <a:extLst>
              <a:ext uri="{FF2B5EF4-FFF2-40B4-BE49-F238E27FC236}">
                <a16:creationId xmlns:a16="http://schemas.microsoft.com/office/drawing/2014/main" id="{01AEDEA1-1F15-2C4F-9A10-5EF38B5A478F}"/>
              </a:ext>
            </a:extLst>
          </p:cNvPr>
          <p:cNvPicPr>
            <a:picLocks noChangeAspect="1"/>
          </p:cNvPicPr>
          <p:nvPr userDrawn="1"/>
        </p:nvPicPr>
        <p:blipFill>
          <a:blip r:embed="rId3"/>
          <a:stretch>
            <a:fillRect/>
          </a:stretch>
        </p:blipFill>
        <p:spPr>
          <a:xfrm>
            <a:off x="10891502" y="260349"/>
            <a:ext cx="900525" cy="496811"/>
          </a:xfrm>
          <a:prstGeom prst="rect">
            <a:avLst/>
          </a:prstGeom>
        </p:spPr>
      </p:pic>
      <p:sp>
        <p:nvSpPr>
          <p:cNvPr id="4" name="Text Placeholder 21">
            <a:extLst>
              <a:ext uri="{FF2B5EF4-FFF2-40B4-BE49-F238E27FC236}">
                <a16:creationId xmlns:a16="http://schemas.microsoft.com/office/drawing/2014/main" id="{7E36A275-6227-D89D-B838-9E4D6D4EF9AC}"/>
              </a:ext>
            </a:extLst>
          </p:cNvPr>
          <p:cNvSpPr>
            <a:spLocks noGrp="1"/>
          </p:cNvSpPr>
          <p:nvPr>
            <p:ph type="body" sz="quarter" idx="14"/>
          </p:nvPr>
        </p:nvSpPr>
        <p:spPr>
          <a:xfrm>
            <a:off x="407936" y="1114809"/>
            <a:ext cx="6545728" cy="4029423"/>
          </a:xfrm>
          <a:prstGeom prst="rect">
            <a:avLst/>
          </a:prstGeom>
        </p:spPr>
        <p:txBody>
          <a:bodyPr lIns="0" tIns="0" rIns="0" bIns="0" anchor="ctr" anchorCtr="0">
            <a:noAutofit/>
          </a:bodyPr>
          <a:lstStyle>
            <a:lvl1pPr>
              <a:defRPr sz="5399" b="1">
                <a:solidFill>
                  <a:schemeClr val="bg1"/>
                </a:solidFill>
              </a:defRPr>
            </a:lvl1pPr>
          </a:lstStyle>
          <a:p>
            <a:pPr lvl="0"/>
            <a:r>
              <a:rPr lang="en-GB"/>
              <a:t>Click to edit Master text styles</a:t>
            </a:r>
          </a:p>
        </p:txBody>
      </p:sp>
      <p:sp>
        <p:nvSpPr>
          <p:cNvPr id="2" name="Footer Placeholder 1">
            <a:extLst>
              <a:ext uri="{FF2B5EF4-FFF2-40B4-BE49-F238E27FC236}">
                <a16:creationId xmlns:a16="http://schemas.microsoft.com/office/drawing/2014/main" id="{696CCED9-FB15-DB11-4FD5-3C5478CF17D9}"/>
              </a:ext>
            </a:extLst>
          </p:cNvPr>
          <p:cNvSpPr>
            <a:spLocks noGrp="1"/>
          </p:cNvSpPr>
          <p:nvPr>
            <p:ph type="ftr" sz="quarter" idx="15"/>
          </p:nvPr>
        </p:nvSpPr>
        <p:spPr/>
        <p:txBody>
          <a:bodyPr/>
          <a:lstStyle/>
          <a:p>
            <a:r>
              <a:rPr lang="en-GB"/>
              <a:t>Population based approach to inform GM Strategic Financial Framework</a:t>
            </a:r>
          </a:p>
        </p:txBody>
      </p:sp>
      <p:sp>
        <p:nvSpPr>
          <p:cNvPr id="6" name="Slide Number Placeholder 5">
            <a:extLst>
              <a:ext uri="{FF2B5EF4-FFF2-40B4-BE49-F238E27FC236}">
                <a16:creationId xmlns:a16="http://schemas.microsoft.com/office/drawing/2014/main" id="{A73E6097-525C-F055-545E-C68064762AC0}"/>
              </a:ext>
            </a:extLst>
          </p:cNvPr>
          <p:cNvSpPr>
            <a:spLocks noGrp="1"/>
          </p:cNvSpPr>
          <p:nvPr>
            <p:ph type="sldNum" sz="quarter" idx="16"/>
          </p:nvPr>
        </p:nvSpPr>
        <p:spPr/>
        <p:txBody>
          <a:bodyPr/>
          <a:lstStyle/>
          <a:p>
            <a:pPr algn="r">
              <a:spcAft>
                <a:spcPts val="600"/>
              </a:spcAft>
            </a:pPr>
            <a:fld id="{4BED1003-6EC0-014D-BDDA-904A1E92149C}" type="slidenum">
              <a:rPr lang="en-GB" smtClean="0"/>
              <a:pPr algn="r">
                <a:spcAft>
                  <a:spcPts val="600"/>
                </a:spcAft>
              </a:pPr>
              <a:t>‹#›</a:t>
            </a:fld>
            <a:endParaRPr lang="en-GB"/>
          </a:p>
        </p:txBody>
      </p:sp>
    </p:spTree>
    <p:extLst>
      <p:ext uri="{BB962C8B-B14F-4D97-AF65-F5344CB8AC3E}">
        <p14:creationId xmlns:p14="http://schemas.microsoft.com/office/powerpoint/2010/main" val="1258982137"/>
      </p:ext>
    </p:extLst>
  </p:cSld>
  <p:clrMapOvr>
    <a:masterClrMapping/>
  </p:clrMapOvr>
  <p:transition spd="slow">
    <p:wipe dir="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CF Vertical Text Box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C3F0BB7-F68A-64F0-9DFC-4922D38F38C8}"/>
              </a:ext>
            </a:extLst>
          </p:cNvPr>
          <p:cNvPicPr>
            <a:picLocks noChangeAspect="1"/>
          </p:cNvPicPr>
          <p:nvPr userDrawn="1"/>
        </p:nvPicPr>
        <p:blipFill>
          <a:blip r:embed="rId2"/>
          <a:stretch>
            <a:fillRect/>
          </a:stretch>
        </p:blipFill>
        <p:spPr>
          <a:xfrm>
            <a:off x="0" y="6236319"/>
            <a:ext cx="10535336" cy="640347"/>
          </a:xfrm>
          <a:prstGeom prst="rect">
            <a:avLst/>
          </a:prstGeom>
        </p:spPr>
      </p:pic>
      <p:sp>
        <p:nvSpPr>
          <p:cNvPr id="8" name="Text Placeholder 6">
            <a:extLst>
              <a:ext uri="{FF2B5EF4-FFF2-40B4-BE49-F238E27FC236}">
                <a16:creationId xmlns:a16="http://schemas.microsoft.com/office/drawing/2014/main" id="{234D7DE8-622C-1192-FDFA-F604F5B18140}"/>
              </a:ext>
            </a:extLst>
          </p:cNvPr>
          <p:cNvSpPr>
            <a:spLocks noGrp="1"/>
          </p:cNvSpPr>
          <p:nvPr>
            <p:ph type="body" sz="quarter" idx="26"/>
          </p:nvPr>
        </p:nvSpPr>
        <p:spPr>
          <a:xfrm>
            <a:off x="417010" y="1263756"/>
            <a:ext cx="2505273" cy="1033200"/>
          </a:xfrm>
          <a:prstGeom prst="roundRect">
            <a:avLst>
              <a:gd name="adj" fmla="val 9465"/>
            </a:avLst>
          </a:prstGeom>
          <a:solidFill>
            <a:srgbClr val="26A5B8"/>
          </a:solidFill>
          <a:ln>
            <a:noFill/>
          </a:ln>
        </p:spPr>
        <p:txBody>
          <a:bodyPr lIns="36000" tIns="36000" rIns="36000" bIns="36000" anchor="t" anchorCtr="0">
            <a:noAutofit/>
          </a:bodyPr>
          <a:lstStyle>
            <a:lvl1pPr>
              <a:defRPr b="1">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p:txBody>
      </p:sp>
      <p:sp>
        <p:nvSpPr>
          <p:cNvPr id="10" name="Text Placeholder 9">
            <a:extLst>
              <a:ext uri="{FF2B5EF4-FFF2-40B4-BE49-F238E27FC236}">
                <a16:creationId xmlns:a16="http://schemas.microsoft.com/office/drawing/2014/main" id="{4F53079A-EC88-65D9-8D82-20499F6266BD}"/>
              </a:ext>
            </a:extLst>
          </p:cNvPr>
          <p:cNvSpPr>
            <a:spLocks noGrp="1"/>
          </p:cNvSpPr>
          <p:nvPr>
            <p:ph type="body" sz="quarter" idx="27"/>
          </p:nvPr>
        </p:nvSpPr>
        <p:spPr>
          <a:xfrm>
            <a:off x="417011" y="2435519"/>
            <a:ext cx="2501219" cy="3600000"/>
          </a:xfrm>
          <a:prstGeom prst="rect">
            <a:avLst/>
          </a:prstGeom>
        </p:spPr>
        <p:txBody>
          <a:bodyPr lIns="36000" tIns="36000" rIns="36000" bIns="36000" anchor="t">
            <a:noAutofit/>
          </a:bodyPr>
          <a:lstStyle>
            <a:lvl1pPr marL="0" indent="0">
              <a:spcAft>
                <a:spcPts val="0"/>
              </a:spcAft>
              <a:buClr>
                <a:srgbClr val="26A5B8"/>
              </a:buClr>
              <a:buFont typeface="Arial" panose="020B0604020202020204" pitchFamily="34" charset="0"/>
              <a:buNone/>
              <a:defRPr/>
            </a:lvl1pPr>
            <a:lvl2pPr>
              <a:spcAft>
                <a:spcPts val="0"/>
              </a:spcAft>
              <a:buClr>
                <a:srgbClr val="26A5B8"/>
              </a:buClr>
              <a:defRPr/>
            </a:lvl2pPr>
            <a:lvl3pPr>
              <a:spcAft>
                <a:spcPts val="0"/>
              </a:spcAft>
              <a:buClr>
                <a:srgbClr val="26A5B8"/>
              </a:buClr>
              <a:defRPr/>
            </a:lvl3pPr>
            <a:lvl4pPr>
              <a:buClr>
                <a:srgbClr val="26A5B8"/>
              </a:buClr>
              <a:defRPr/>
            </a:lvl4pPr>
            <a:lvl5pPr marL="532716" indent="0">
              <a:buClr>
                <a:srgbClr val="26A5B8"/>
              </a:buClr>
              <a:buNone/>
              <a:defRPr/>
            </a:lvl5pPr>
          </a:lstStyle>
          <a:p>
            <a:pPr lvl="0"/>
            <a:r>
              <a:rPr lang="en-GB"/>
              <a:t>Click to edit Master text styles</a:t>
            </a:r>
          </a:p>
          <a:p>
            <a:pPr lvl="1"/>
            <a:r>
              <a:rPr lang="en-GB"/>
              <a:t>Second level</a:t>
            </a:r>
          </a:p>
          <a:p>
            <a:pPr lvl="2"/>
            <a:r>
              <a:rPr lang="en-GB"/>
              <a:t>Third level</a:t>
            </a:r>
          </a:p>
        </p:txBody>
      </p:sp>
      <p:sp>
        <p:nvSpPr>
          <p:cNvPr id="23" name="Text Placeholder 6">
            <a:extLst>
              <a:ext uri="{FF2B5EF4-FFF2-40B4-BE49-F238E27FC236}">
                <a16:creationId xmlns:a16="http://schemas.microsoft.com/office/drawing/2014/main" id="{852B84FA-F0C8-542A-8B6A-660DB5A5B674}"/>
              </a:ext>
            </a:extLst>
          </p:cNvPr>
          <p:cNvSpPr>
            <a:spLocks noGrp="1"/>
          </p:cNvSpPr>
          <p:nvPr>
            <p:ph type="body" sz="quarter" idx="28"/>
          </p:nvPr>
        </p:nvSpPr>
        <p:spPr>
          <a:xfrm>
            <a:off x="3367913" y="1263756"/>
            <a:ext cx="2505273" cy="1033200"/>
          </a:xfrm>
          <a:prstGeom prst="roundRect">
            <a:avLst>
              <a:gd name="adj" fmla="val 9465"/>
            </a:avLst>
          </a:prstGeom>
          <a:solidFill>
            <a:srgbClr val="DD0076"/>
          </a:solidFill>
          <a:ln>
            <a:noFill/>
          </a:ln>
        </p:spPr>
        <p:txBody>
          <a:bodyPr lIns="36000" tIns="36000" rIns="36000" bIns="36000" anchor="t" anchorCtr="0">
            <a:noAutofit/>
          </a:bodyPr>
          <a:lstStyle>
            <a:lvl1pPr>
              <a:defRPr b="1">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p:txBody>
      </p:sp>
      <p:sp>
        <p:nvSpPr>
          <p:cNvPr id="26" name="Text Placeholder 9">
            <a:extLst>
              <a:ext uri="{FF2B5EF4-FFF2-40B4-BE49-F238E27FC236}">
                <a16:creationId xmlns:a16="http://schemas.microsoft.com/office/drawing/2014/main" id="{DF1DE9CD-75A1-8202-2AC3-801169CF4347}"/>
              </a:ext>
            </a:extLst>
          </p:cNvPr>
          <p:cNvSpPr>
            <a:spLocks noGrp="1"/>
          </p:cNvSpPr>
          <p:nvPr>
            <p:ph type="body" sz="quarter" idx="29"/>
          </p:nvPr>
        </p:nvSpPr>
        <p:spPr>
          <a:xfrm>
            <a:off x="3365210" y="2435519"/>
            <a:ext cx="2505273" cy="3600000"/>
          </a:xfrm>
          <a:prstGeom prst="rect">
            <a:avLst/>
          </a:prstGeom>
        </p:spPr>
        <p:txBody>
          <a:bodyPr lIns="36000" tIns="36000" rIns="36000" bIns="36000" anchor="t">
            <a:noAutofit/>
          </a:bodyPr>
          <a:lstStyle>
            <a:lvl1pPr>
              <a:spcAft>
                <a:spcPts val="0"/>
              </a:spcAft>
              <a:buClr>
                <a:srgbClr val="DD0076"/>
              </a:buClr>
              <a:defRPr/>
            </a:lvl1pPr>
            <a:lvl2pPr>
              <a:spcAft>
                <a:spcPts val="0"/>
              </a:spcAft>
              <a:buClr>
                <a:srgbClr val="DD0076"/>
              </a:buClr>
              <a:defRPr/>
            </a:lvl2pPr>
            <a:lvl3pPr>
              <a:spcAft>
                <a:spcPts val="0"/>
              </a:spcAft>
              <a:buClr>
                <a:srgbClr val="DD0076"/>
              </a:buClr>
              <a:defRPr/>
            </a:lvl3pPr>
            <a:lvl4pPr>
              <a:buClr>
                <a:srgbClr val="DD0076"/>
              </a:buClr>
              <a:defRPr/>
            </a:lvl4pPr>
            <a:lvl5pPr marL="532716" indent="0">
              <a:buClr>
                <a:srgbClr val="DD0076"/>
              </a:buClr>
              <a:buNone/>
              <a:defRPr/>
            </a:lvl5pPr>
          </a:lstStyle>
          <a:p>
            <a:pPr lvl="0"/>
            <a:r>
              <a:rPr lang="en-GB"/>
              <a:t>Click to edit Master text styles</a:t>
            </a:r>
          </a:p>
          <a:p>
            <a:pPr lvl="1"/>
            <a:r>
              <a:rPr lang="en-GB"/>
              <a:t>Second level</a:t>
            </a:r>
          </a:p>
          <a:p>
            <a:pPr lvl="2"/>
            <a:r>
              <a:rPr lang="en-GB"/>
              <a:t>Third level</a:t>
            </a:r>
          </a:p>
        </p:txBody>
      </p:sp>
      <p:sp>
        <p:nvSpPr>
          <p:cNvPr id="29" name="Text Placeholder 6">
            <a:extLst>
              <a:ext uri="{FF2B5EF4-FFF2-40B4-BE49-F238E27FC236}">
                <a16:creationId xmlns:a16="http://schemas.microsoft.com/office/drawing/2014/main" id="{D5E0A26A-37B1-4356-72E5-FFE6E243E442}"/>
              </a:ext>
            </a:extLst>
          </p:cNvPr>
          <p:cNvSpPr>
            <a:spLocks noGrp="1"/>
          </p:cNvSpPr>
          <p:nvPr>
            <p:ph type="body" sz="quarter" idx="30"/>
          </p:nvPr>
        </p:nvSpPr>
        <p:spPr>
          <a:xfrm>
            <a:off x="6318816" y="1263756"/>
            <a:ext cx="2505273" cy="1033200"/>
          </a:xfrm>
          <a:prstGeom prst="roundRect">
            <a:avLst>
              <a:gd name="adj" fmla="val 9465"/>
            </a:avLst>
          </a:prstGeom>
          <a:solidFill>
            <a:srgbClr val="F9B122"/>
          </a:solidFill>
          <a:ln>
            <a:noFill/>
          </a:ln>
        </p:spPr>
        <p:txBody>
          <a:bodyPr lIns="36000" tIns="36000" rIns="36000" bIns="36000" anchor="t" anchorCtr="0">
            <a:noAutofit/>
          </a:bodyPr>
          <a:lstStyle>
            <a:lvl1pPr>
              <a:defRPr b="1">
                <a:solidFill>
                  <a:schemeClr val="tx1"/>
                </a:solidFill>
              </a:defRPr>
            </a:lvl1pPr>
            <a:lvl2pPr>
              <a:defRPr>
                <a:solidFill>
                  <a:schemeClr val="tx1"/>
                </a:solidFill>
              </a:defRPr>
            </a:lvl2pPr>
            <a:lvl3pPr>
              <a:defRPr>
                <a:solidFill>
                  <a:schemeClr val="bg1"/>
                </a:solidFill>
              </a:defRPr>
            </a:lvl3pPr>
            <a:lvl4pPr>
              <a:defRPr>
                <a:solidFill>
                  <a:schemeClr val="bg1"/>
                </a:solidFill>
              </a:defRPr>
            </a:lvl4pPr>
            <a:lvl5pPr marL="532716" indent="0">
              <a:buNone/>
              <a:defRPr>
                <a:solidFill>
                  <a:schemeClr val="bg1"/>
                </a:solidFill>
              </a:defRPr>
            </a:lvl5pPr>
          </a:lstStyle>
          <a:p>
            <a:pPr lvl="0"/>
            <a:r>
              <a:rPr lang="en-GB"/>
              <a:t>Click to edit Master text styles</a:t>
            </a:r>
          </a:p>
        </p:txBody>
      </p:sp>
      <p:sp>
        <p:nvSpPr>
          <p:cNvPr id="30" name="Text Placeholder 9">
            <a:extLst>
              <a:ext uri="{FF2B5EF4-FFF2-40B4-BE49-F238E27FC236}">
                <a16:creationId xmlns:a16="http://schemas.microsoft.com/office/drawing/2014/main" id="{7D2338F8-B1A4-DCE1-BBF3-7618E12EEB0A}"/>
              </a:ext>
            </a:extLst>
          </p:cNvPr>
          <p:cNvSpPr>
            <a:spLocks noGrp="1"/>
          </p:cNvSpPr>
          <p:nvPr>
            <p:ph type="body" sz="quarter" idx="31"/>
          </p:nvPr>
        </p:nvSpPr>
        <p:spPr>
          <a:xfrm>
            <a:off x="6317464" y="2435519"/>
            <a:ext cx="2505273" cy="3600000"/>
          </a:xfrm>
          <a:prstGeom prst="rect">
            <a:avLst/>
          </a:prstGeom>
        </p:spPr>
        <p:txBody>
          <a:bodyPr lIns="36000" tIns="36000" rIns="36000" bIns="36000" anchor="t">
            <a:noAutofit/>
          </a:bodyPr>
          <a:lstStyle>
            <a:lvl1pPr>
              <a:spcAft>
                <a:spcPts val="0"/>
              </a:spcAft>
              <a:buClr>
                <a:srgbClr val="F9B122"/>
              </a:buClr>
              <a:defRPr/>
            </a:lvl1pPr>
            <a:lvl2pPr>
              <a:spcAft>
                <a:spcPts val="0"/>
              </a:spcAft>
              <a:buClr>
                <a:srgbClr val="F9B122"/>
              </a:buClr>
              <a:defRPr/>
            </a:lvl2pPr>
            <a:lvl3pPr>
              <a:spcAft>
                <a:spcPts val="0"/>
              </a:spcAft>
              <a:buClr>
                <a:srgbClr val="F9B122"/>
              </a:buClr>
              <a:defRPr/>
            </a:lvl3pPr>
            <a:lvl4pPr>
              <a:buClr>
                <a:srgbClr val="F9B122"/>
              </a:buClr>
              <a:defRPr/>
            </a:lvl4pPr>
            <a:lvl5pPr marL="532716" indent="0">
              <a:buClr>
                <a:srgbClr val="F9B122"/>
              </a:buClr>
              <a:buNone/>
              <a:defRPr/>
            </a:lvl5pPr>
          </a:lstStyle>
          <a:p>
            <a:pPr lvl="0"/>
            <a:r>
              <a:rPr lang="en-GB"/>
              <a:t>Click to edit Master text styles</a:t>
            </a:r>
          </a:p>
          <a:p>
            <a:pPr lvl="1"/>
            <a:r>
              <a:rPr lang="en-GB"/>
              <a:t>Second level</a:t>
            </a:r>
          </a:p>
          <a:p>
            <a:pPr lvl="2"/>
            <a:r>
              <a:rPr lang="en-GB"/>
              <a:t>Third level</a:t>
            </a:r>
          </a:p>
        </p:txBody>
      </p:sp>
      <p:sp>
        <p:nvSpPr>
          <p:cNvPr id="33" name="Text Placeholder 6">
            <a:extLst>
              <a:ext uri="{FF2B5EF4-FFF2-40B4-BE49-F238E27FC236}">
                <a16:creationId xmlns:a16="http://schemas.microsoft.com/office/drawing/2014/main" id="{1C0C9E57-A70E-B813-2B8B-14998C1ABC2F}"/>
              </a:ext>
            </a:extLst>
          </p:cNvPr>
          <p:cNvSpPr>
            <a:spLocks noGrp="1"/>
          </p:cNvSpPr>
          <p:nvPr>
            <p:ph type="body" sz="quarter" idx="32"/>
          </p:nvPr>
        </p:nvSpPr>
        <p:spPr>
          <a:xfrm>
            <a:off x="9269718" y="1263756"/>
            <a:ext cx="2505273" cy="1033200"/>
          </a:xfrm>
          <a:prstGeom prst="roundRect">
            <a:avLst>
              <a:gd name="adj" fmla="val 9465"/>
            </a:avLst>
          </a:prstGeom>
          <a:solidFill>
            <a:srgbClr val="429F65"/>
          </a:solidFill>
          <a:ln>
            <a:noFill/>
          </a:ln>
        </p:spPr>
        <p:txBody>
          <a:bodyPr lIns="36000" tIns="36000" rIns="36000" bIns="36000" anchor="t" anchorCtr="0">
            <a:noAutofit/>
          </a:bodyPr>
          <a:lstStyle>
            <a:lvl1pPr>
              <a:defRPr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p:txBody>
      </p:sp>
      <p:sp>
        <p:nvSpPr>
          <p:cNvPr id="34" name="Text Placeholder 9">
            <a:extLst>
              <a:ext uri="{FF2B5EF4-FFF2-40B4-BE49-F238E27FC236}">
                <a16:creationId xmlns:a16="http://schemas.microsoft.com/office/drawing/2014/main" id="{DF151AE8-8987-86D4-61B5-FF0EBE02E415}"/>
              </a:ext>
            </a:extLst>
          </p:cNvPr>
          <p:cNvSpPr>
            <a:spLocks noGrp="1"/>
          </p:cNvSpPr>
          <p:nvPr>
            <p:ph type="body" sz="quarter" idx="33"/>
          </p:nvPr>
        </p:nvSpPr>
        <p:spPr>
          <a:xfrm>
            <a:off x="9269718" y="2435519"/>
            <a:ext cx="2505273" cy="3600000"/>
          </a:xfrm>
          <a:prstGeom prst="rect">
            <a:avLst/>
          </a:prstGeom>
        </p:spPr>
        <p:txBody>
          <a:bodyPr lIns="36000" tIns="36000" rIns="36000" bIns="36000" anchor="t">
            <a:noAutofit/>
          </a:bodyPr>
          <a:lstStyle>
            <a:lvl1pPr>
              <a:spcAft>
                <a:spcPts val="0"/>
              </a:spcAft>
              <a:buClr>
                <a:srgbClr val="429F65"/>
              </a:buClr>
              <a:defRPr/>
            </a:lvl1pPr>
            <a:lvl2pPr>
              <a:spcAft>
                <a:spcPts val="0"/>
              </a:spcAft>
              <a:buClr>
                <a:srgbClr val="429F65"/>
              </a:buClr>
              <a:defRPr/>
            </a:lvl2pPr>
            <a:lvl3pPr>
              <a:spcAft>
                <a:spcPts val="0"/>
              </a:spcAft>
              <a:buClr>
                <a:srgbClr val="429F65"/>
              </a:buClr>
              <a:defRPr/>
            </a:lvl3pPr>
            <a:lvl4pPr>
              <a:buClr>
                <a:srgbClr val="429F65"/>
              </a:buClr>
              <a:defRPr/>
            </a:lvl4pPr>
            <a:lvl5pPr>
              <a:buClr>
                <a:srgbClr val="429F65"/>
              </a:buClr>
              <a:defRPr/>
            </a:lvl5pPr>
          </a:lstStyle>
          <a:p>
            <a:pPr lvl="0"/>
            <a:r>
              <a:rPr lang="en-GB"/>
              <a:t>Click to edit Master text styles</a:t>
            </a:r>
          </a:p>
          <a:p>
            <a:pPr lvl="1"/>
            <a:r>
              <a:rPr lang="en-GB"/>
              <a:t>Second level</a:t>
            </a:r>
          </a:p>
          <a:p>
            <a:pPr lvl="2"/>
            <a:r>
              <a:rPr lang="en-GB"/>
              <a:t>Third level</a:t>
            </a:r>
          </a:p>
        </p:txBody>
      </p:sp>
      <p:sp>
        <p:nvSpPr>
          <p:cNvPr id="9" name="Text Placeholder 16">
            <a:extLst>
              <a:ext uri="{FF2B5EF4-FFF2-40B4-BE49-F238E27FC236}">
                <a16:creationId xmlns:a16="http://schemas.microsoft.com/office/drawing/2014/main" id="{7772B086-3A5D-7095-A375-93C16A4B9683}"/>
              </a:ext>
            </a:extLst>
          </p:cNvPr>
          <p:cNvSpPr>
            <a:spLocks noGrp="1"/>
          </p:cNvSpPr>
          <p:nvPr>
            <p:ph type="body" sz="quarter" idx="17" hasCustomPrompt="1"/>
          </p:nvPr>
        </p:nvSpPr>
        <p:spPr>
          <a:xfrm>
            <a:off x="3180797" y="6382428"/>
            <a:ext cx="6659132" cy="386443"/>
          </a:xfrm>
          <a:prstGeom prst="rect">
            <a:avLst/>
          </a:prstGeom>
        </p:spPr>
        <p:txBody>
          <a:bodyPr lIns="72000" tIns="72000" rIns="72000" bIns="72000" anchor="ctr" anchorCtr="0">
            <a:noAutofit/>
          </a:bodyPr>
          <a:lstStyle>
            <a:lvl1pPr>
              <a:defRPr sz="1000">
                <a:solidFill>
                  <a:schemeClr val="tx2">
                    <a:lumMod val="60000"/>
                    <a:lumOff val="40000"/>
                  </a:schemeClr>
                </a:solidFill>
              </a:defRPr>
            </a:lvl1pPr>
          </a:lstStyle>
          <a:p>
            <a:pPr lvl="0"/>
            <a:r>
              <a:rPr lang="en-GB"/>
              <a:t>Source: Reference should go here.</a:t>
            </a:r>
            <a:endParaRPr lang="en-US"/>
          </a:p>
        </p:txBody>
      </p:sp>
      <p:sp>
        <p:nvSpPr>
          <p:cNvPr id="5" name="Title 4">
            <a:extLst>
              <a:ext uri="{FF2B5EF4-FFF2-40B4-BE49-F238E27FC236}">
                <a16:creationId xmlns:a16="http://schemas.microsoft.com/office/drawing/2014/main" id="{6065872F-0749-D03C-D6D1-EACB56774416}"/>
              </a:ext>
            </a:extLst>
          </p:cNvPr>
          <p:cNvSpPr>
            <a:spLocks noGrp="1"/>
          </p:cNvSpPr>
          <p:nvPr>
            <p:ph type="title"/>
          </p:nvPr>
        </p:nvSpPr>
        <p:spPr/>
        <p:txBody>
          <a:bodyPr/>
          <a:lstStyle/>
          <a:p>
            <a:r>
              <a:rPr lang="en-GB"/>
              <a:t>Click to edit Master title style</a:t>
            </a:r>
          </a:p>
        </p:txBody>
      </p:sp>
      <p:sp>
        <p:nvSpPr>
          <p:cNvPr id="7" name="Footer Placeholder 6">
            <a:extLst>
              <a:ext uri="{FF2B5EF4-FFF2-40B4-BE49-F238E27FC236}">
                <a16:creationId xmlns:a16="http://schemas.microsoft.com/office/drawing/2014/main" id="{715DBB0B-2E16-13D8-18DB-766B6EACC883}"/>
              </a:ext>
            </a:extLst>
          </p:cNvPr>
          <p:cNvSpPr>
            <a:spLocks noGrp="1"/>
          </p:cNvSpPr>
          <p:nvPr>
            <p:ph type="ftr" sz="quarter" idx="34"/>
          </p:nvPr>
        </p:nvSpPr>
        <p:spPr/>
        <p:txBody>
          <a:bodyPr/>
          <a:lstStyle/>
          <a:p>
            <a:r>
              <a:rPr lang="en-GB"/>
              <a:t>Population based approach to inform GM Strategic Financial Framework</a:t>
            </a:r>
          </a:p>
        </p:txBody>
      </p:sp>
      <p:sp>
        <p:nvSpPr>
          <p:cNvPr id="11" name="Slide Number Placeholder 10">
            <a:extLst>
              <a:ext uri="{FF2B5EF4-FFF2-40B4-BE49-F238E27FC236}">
                <a16:creationId xmlns:a16="http://schemas.microsoft.com/office/drawing/2014/main" id="{308030A1-5C86-6C74-3493-E6F23875F1E2}"/>
              </a:ext>
            </a:extLst>
          </p:cNvPr>
          <p:cNvSpPr>
            <a:spLocks noGrp="1"/>
          </p:cNvSpPr>
          <p:nvPr>
            <p:ph type="sldNum" sz="quarter" idx="35"/>
          </p:nvPr>
        </p:nvSpPr>
        <p:spPr/>
        <p:txBody>
          <a:bodyPr/>
          <a:lstStyle/>
          <a:p>
            <a:pPr algn="r">
              <a:spcAft>
                <a:spcPts val="600"/>
              </a:spcAft>
            </a:pPr>
            <a:fld id="{4BED1003-6EC0-014D-BDDA-904A1E92149C}" type="slidenum">
              <a:rPr lang="en-GB" smtClean="0"/>
              <a:pPr algn="r">
                <a:spcAft>
                  <a:spcPts val="600"/>
                </a:spcAft>
              </a:pPr>
              <a:t>‹#›</a:t>
            </a:fld>
            <a:endParaRPr lang="en-GB"/>
          </a:p>
        </p:txBody>
      </p:sp>
    </p:spTree>
    <p:extLst>
      <p:ext uri="{BB962C8B-B14F-4D97-AF65-F5344CB8AC3E}">
        <p14:creationId xmlns:p14="http://schemas.microsoft.com/office/powerpoint/2010/main" val="1208271407"/>
      </p:ext>
    </p:extLst>
  </p:cSld>
  <p:clrMapOvr>
    <a:masterClrMapping/>
  </p:clrMapOvr>
  <p:transition spd="slow">
    <p:wipe dir="r"/>
  </p:transition>
  <p:extLst>
    <p:ext uri="{DCECCB84-F9BA-43D5-87BE-67443E8EF086}">
      <p15:sldGuideLst xmlns:p15="http://schemas.microsoft.com/office/powerpoint/2012/main">
        <p15:guide id="1" orient="horz" pos="2880">
          <p15:clr>
            <a:srgbClr val="FBAE40"/>
          </p15:clr>
        </p15:guide>
        <p15:guide id="2" pos="5120">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CF Horizontal Text Box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0792888-ED8D-FDC2-169E-FA8052E7AC91}"/>
              </a:ext>
            </a:extLst>
          </p:cNvPr>
          <p:cNvPicPr>
            <a:picLocks noChangeAspect="1"/>
          </p:cNvPicPr>
          <p:nvPr userDrawn="1"/>
        </p:nvPicPr>
        <p:blipFill>
          <a:blip r:embed="rId2"/>
          <a:stretch>
            <a:fillRect/>
          </a:stretch>
        </p:blipFill>
        <p:spPr>
          <a:xfrm>
            <a:off x="0" y="6236319"/>
            <a:ext cx="10535336" cy="640347"/>
          </a:xfrm>
          <a:prstGeom prst="rect">
            <a:avLst/>
          </a:prstGeom>
        </p:spPr>
      </p:pic>
      <p:sp>
        <p:nvSpPr>
          <p:cNvPr id="8" name="Text Placeholder 6">
            <a:extLst>
              <a:ext uri="{FF2B5EF4-FFF2-40B4-BE49-F238E27FC236}">
                <a16:creationId xmlns:a16="http://schemas.microsoft.com/office/drawing/2014/main" id="{234D7DE8-622C-1192-FDFA-F604F5B18140}"/>
              </a:ext>
            </a:extLst>
          </p:cNvPr>
          <p:cNvSpPr>
            <a:spLocks noGrp="1"/>
          </p:cNvSpPr>
          <p:nvPr>
            <p:ph type="body" sz="quarter" idx="26"/>
          </p:nvPr>
        </p:nvSpPr>
        <p:spPr>
          <a:xfrm>
            <a:off x="408109" y="1265467"/>
            <a:ext cx="1708364" cy="1032069"/>
          </a:xfrm>
          <a:prstGeom prst="roundRect">
            <a:avLst>
              <a:gd name="adj" fmla="val 9465"/>
            </a:avLst>
          </a:prstGeom>
          <a:solidFill>
            <a:srgbClr val="26A5B8"/>
          </a:solidFill>
          <a:ln>
            <a:noFill/>
          </a:ln>
        </p:spPr>
        <p:txBody>
          <a:bodyPr lIns="36000" tIns="36000" rIns="36000" bIns="36000" anchor="t" anchorCtr="0">
            <a:noAutofit/>
          </a:bodyPr>
          <a:lstStyle>
            <a:lvl1pPr>
              <a:defRPr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p:txBody>
      </p:sp>
      <p:sp>
        <p:nvSpPr>
          <p:cNvPr id="23" name="Text Placeholder 6">
            <a:extLst>
              <a:ext uri="{FF2B5EF4-FFF2-40B4-BE49-F238E27FC236}">
                <a16:creationId xmlns:a16="http://schemas.microsoft.com/office/drawing/2014/main" id="{852B84FA-F0C8-542A-8B6A-660DB5A5B674}"/>
              </a:ext>
            </a:extLst>
          </p:cNvPr>
          <p:cNvSpPr>
            <a:spLocks noGrp="1"/>
          </p:cNvSpPr>
          <p:nvPr>
            <p:ph type="body" sz="quarter" idx="28"/>
          </p:nvPr>
        </p:nvSpPr>
        <p:spPr>
          <a:xfrm>
            <a:off x="408109" y="2505587"/>
            <a:ext cx="1708364" cy="1033200"/>
          </a:xfrm>
          <a:prstGeom prst="roundRect">
            <a:avLst>
              <a:gd name="adj" fmla="val 9465"/>
            </a:avLst>
          </a:prstGeom>
          <a:solidFill>
            <a:srgbClr val="DD0076"/>
          </a:solidFill>
          <a:ln>
            <a:noFill/>
          </a:ln>
        </p:spPr>
        <p:txBody>
          <a:bodyPr lIns="36000" tIns="36000" rIns="36000" bIns="36000" anchor="t" anchorCtr="0">
            <a:noAutofit/>
          </a:bodyPr>
          <a:lstStyle>
            <a:lvl1pPr>
              <a:defRPr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p:txBody>
      </p:sp>
      <p:sp>
        <p:nvSpPr>
          <p:cNvPr id="29" name="Text Placeholder 6">
            <a:extLst>
              <a:ext uri="{FF2B5EF4-FFF2-40B4-BE49-F238E27FC236}">
                <a16:creationId xmlns:a16="http://schemas.microsoft.com/office/drawing/2014/main" id="{D5E0A26A-37B1-4356-72E5-FFE6E243E442}"/>
              </a:ext>
            </a:extLst>
          </p:cNvPr>
          <p:cNvSpPr>
            <a:spLocks noGrp="1"/>
          </p:cNvSpPr>
          <p:nvPr>
            <p:ph type="body" sz="quarter" idx="30"/>
          </p:nvPr>
        </p:nvSpPr>
        <p:spPr>
          <a:xfrm>
            <a:off x="408110" y="3746837"/>
            <a:ext cx="1708364" cy="1033200"/>
          </a:xfrm>
          <a:prstGeom prst="roundRect">
            <a:avLst>
              <a:gd name="adj" fmla="val 9465"/>
            </a:avLst>
          </a:prstGeom>
          <a:solidFill>
            <a:srgbClr val="F9B122"/>
          </a:solidFill>
          <a:ln>
            <a:noFill/>
          </a:ln>
        </p:spPr>
        <p:txBody>
          <a:bodyPr lIns="36000" tIns="36000" rIns="36000" bIns="36000" anchor="t" anchorCtr="0">
            <a:noAutofit/>
          </a:bodyPr>
          <a:lstStyle>
            <a:lvl1pPr>
              <a:defRPr b="1">
                <a:solidFill>
                  <a:schemeClr val="tx1"/>
                </a:solidFill>
              </a:defRPr>
            </a:lvl1pPr>
            <a:lvl2pPr>
              <a:defRPr>
                <a:solidFill>
                  <a:schemeClr val="tx1"/>
                </a:solidFill>
              </a:defRPr>
            </a:lvl2pPr>
            <a:lvl3pPr>
              <a:defRPr>
                <a:solidFill>
                  <a:schemeClr val="bg1"/>
                </a:solidFill>
              </a:defRPr>
            </a:lvl3pPr>
            <a:lvl4pPr>
              <a:defRPr>
                <a:solidFill>
                  <a:schemeClr val="bg1"/>
                </a:solidFill>
              </a:defRPr>
            </a:lvl4pPr>
            <a:lvl5pPr marL="532716" indent="0">
              <a:buNone/>
              <a:defRPr>
                <a:solidFill>
                  <a:schemeClr val="bg1"/>
                </a:solidFill>
              </a:defRPr>
            </a:lvl5pPr>
          </a:lstStyle>
          <a:p>
            <a:pPr lvl="0"/>
            <a:r>
              <a:rPr lang="en-GB"/>
              <a:t>Click to edit Master text styles</a:t>
            </a:r>
          </a:p>
        </p:txBody>
      </p:sp>
      <p:sp>
        <p:nvSpPr>
          <p:cNvPr id="33" name="Text Placeholder 6">
            <a:extLst>
              <a:ext uri="{FF2B5EF4-FFF2-40B4-BE49-F238E27FC236}">
                <a16:creationId xmlns:a16="http://schemas.microsoft.com/office/drawing/2014/main" id="{1C0C9E57-A70E-B813-2B8B-14998C1ABC2F}"/>
              </a:ext>
            </a:extLst>
          </p:cNvPr>
          <p:cNvSpPr>
            <a:spLocks noGrp="1"/>
          </p:cNvSpPr>
          <p:nvPr>
            <p:ph type="body" sz="quarter" idx="32"/>
          </p:nvPr>
        </p:nvSpPr>
        <p:spPr>
          <a:xfrm>
            <a:off x="408110" y="4988088"/>
            <a:ext cx="1708365" cy="1033200"/>
          </a:xfrm>
          <a:prstGeom prst="roundRect">
            <a:avLst>
              <a:gd name="adj" fmla="val 9465"/>
            </a:avLst>
          </a:prstGeom>
          <a:solidFill>
            <a:srgbClr val="429F65"/>
          </a:solidFill>
          <a:ln>
            <a:noFill/>
          </a:ln>
        </p:spPr>
        <p:txBody>
          <a:bodyPr lIns="36000" tIns="36000" rIns="36000" bIns="36000" anchor="t" anchorCtr="0">
            <a:noAutofit/>
          </a:bodyPr>
          <a:lstStyle>
            <a:lvl1pPr>
              <a:defRPr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p:txBody>
      </p:sp>
      <p:sp>
        <p:nvSpPr>
          <p:cNvPr id="7" name="Text Placeholder 16">
            <a:extLst>
              <a:ext uri="{FF2B5EF4-FFF2-40B4-BE49-F238E27FC236}">
                <a16:creationId xmlns:a16="http://schemas.microsoft.com/office/drawing/2014/main" id="{283F11B8-6F19-432E-1070-8634FB78525A}"/>
              </a:ext>
            </a:extLst>
          </p:cNvPr>
          <p:cNvSpPr>
            <a:spLocks noGrp="1"/>
          </p:cNvSpPr>
          <p:nvPr>
            <p:ph type="body" sz="quarter" idx="17" hasCustomPrompt="1"/>
          </p:nvPr>
        </p:nvSpPr>
        <p:spPr>
          <a:xfrm>
            <a:off x="3180797" y="6382428"/>
            <a:ext cx="6659132" cy="386443"/>
          </a:xfrm>
          <a:prstGeom prst="rect">
            <a:avLst/>
          </a:prstGeom>
        </p:spPr>
        <p:txBody>
          <a:bodyPr lIns="72000" tIns="72000" rIns="72000" bIns="72000" anchor="ctr" anchorCtr="0">
            <a:noAutofit/>
          </a:bodyPr>
          <a:lstStyle>
            <a:lvl1pPr>
              <a:defRPr sz="1000">
                <a:solidFill>
                  <a:schemeClr val="tx2">
                    <a:lumMod val="60000"/>
                    <a:lumOff val="40000"/>
                  </a:schemeClr>
                </a:solidFill>
              </a:defRPr>
            </a:lvl1pPr>
          </a:lstStyle>
          <a:p>
            <a:pPr lvl="0"/>
            <a:r>
              <a:rPr lang="en-GB"/>
              <a:t>Source: Reference should go here.</a:t>
            </a:r>
            <a:endParaRPr lang="en-US"/>
          </a:p>
        </p:txBody>
      </p:sp>
      <p:sp>
        <p:nvSpPr>
          <p:cNvPr id="14" name="Text Placeholder 13">
            <a:extLst>
              <a:ext uri="{FF2B5EF4-FFF2-40B4-BE49-F238E27FC236}">
                <a16:creationId xmlns:a16="http://schemas.microsoft.com/office/drawing/2014/main" id="{738B916B-9E9D-F885-CA62-AF2E0F0F2106}"/>
              </a:ext>
            </a:extLst>
          </p:cNvPr>
          <p:cNvSpPr>
            <a:spLocks noGrp="1"/>
          </p:cNvSpPr>
          <p:nvPr>
            <p:ph type="body" sz="quarter" idx="36"/>
          </p:nvPr>
        </p:nvSpPr>
        <p:spPr>
          <a:xfrm>
            <a:off x="2352073" y="1264335"/>
            <a:ext cx="9431993" cy="1033200"/>
          </a:xfrm>
        </p:spPr>
        <p:txBody>
          <a:bodyPr lIns="36000" tIns="36000" rIns="36000" bIns="36000"/>
          <a:lstStyle/>
          <a:p>
            <a:pPr lvl="0"/>
            <a:r>
              <a:rPr lang="en-GB"/>
              <a:t>Click to edit Master text styles</a:t>
            </a:r>
          </a:p>
          <a:p>
            <a:pPr lvl="1"/>
            <a:r>
              <a:rPr lang="en-GB"/>
              <a:t>Second level</a:t>
            </a:r>
          </a:p>
          <a:p>
            <a:pPr lvl="2"/>
            <a:r>
              <a:rPr lang="en-GB"/>
              <a:t>Third level</a:t>
            </a:r>
          </a:p>
          <a:p>
            <a:pPr lvl="3"/>
            <a:r>
              <a:rPr lang="en-GB"/>
              <a:t>Fourth level</a:t>
            </a:r>
          </a:p>
        </p:txBody>
      </p:sp>
      <p:sp>
        <p:nvSpPr>
          <p:cNvPr id="18" name="Text Placeholder 13">
            <a:extLst>
              <a:ext uri="{FF2B5EF4-FFF2-40B4-BE49-F238E27FC236}">
                <a16:creationId xmlns:a16="http://schemas.microsoft.com/office/drawing/2014/main" id="{7E551234-5562-2944-6E8F-8068EC22CA3B}"/>
              </a:ext>
            </a:extLst>
          </p:cNvPr>
          <p:cNvSpPr>
            <a:spLocks noGrp="1"/>
          </p:cNvSpPr>
          <p:nvPr>
            <p:ph type="body" sz="quarter" idx="37"/>
          </p:nvPr>
        </p:nvSpPr>
        <p:spPr>
          <a:xfrm>
            <a:off x="2352073" y="2505587"/>
            <a:ext cx="9431993" cy="1033200"/>
          </a:xfrm>
        </p:spPr>
        <p:txBody>
          <a:bodyPr lIns="36000" tIns="36000" rIns="36000" bIns="36000"/>
          <a:lstStyle>
            <a:lvl2pPr>
              <a:buClr>
                <a:schemeClr val="accent2"/>
              </a:buClr>
              <a:defRPr/>
            </a:lvl2pPr>
            <a:lvl3pPr>
              <a:buClr>
                <a:schemeClr val="accent2"/>
              </a:buClr>
              <a:defRPr/>
            </a:lvl3pPr>
          </a:lstStyle>
          <a:p>
            <a:pPr lvl="0"/>
            <a:r>
              <a:rPr lang="en-GB"/>
              <a:t>Click to edit Master text styles</a:t>
            </a:r>
          </a:p>
          <a:p>
            <a:pPr lvl="1"/>
            <a:r>
              <a:rPr lang="en-GB"/>
              <a:t>Second level</a:t>
            </a:r>
          </a:p>
          <a:p>
            <a:pPr lvl="2"/>
            <a:r>
              <a:rPr lang="en-GB"/>
              <a:t>Third level</a:t>
            </a:r>
          </a:p>
          <a:p>
            <a:pPr lvl="3"/>
            <a:r>
              <a:rPr lang="en-GB"/>
              <a:t>Fourth level</a:t>
            </a:r>
          </a:p>
        </p:txBody>
      </p:sp>
      <p:sp>
        <p:nvSpPr>
          <p:cNvPr id="19" name="Text Placeholder 13">
            <a:extLst>
              <a:ext uri="{FF2B5EF4-FFF2-40B4-BE49-F238E27FC236}">
                <a16:creationId xmlns:a16="http://schemas.microsoft.com/office/drawing/2014/main" id="{7BE80862-BE68-F3EA-B9AF-87080E8AA967}"/>
              </a:ext>
            </a:extLst>
          </p:cNvPr>
          <p:cNvSpPr>
            <a:spLocks noGrp="1"/>
          </p:cNvSpPr>
          <p:nvPr>
            <p:ph type="body" sz="quarter" idx="38"/>
          </p:nvPr>
        </p:nvSpPr>
        <p:spPr>
          <a:xfrm>
            <a:off x="2352073" y="3746837"/>
            <a:ext cx="9431993" cy="1033200"/>
          </a:xfrm>
        </p:spPr>
        <p:txBody>
          <a:bodyPr lIns="36000" tIns="36000" rIns="36000" bIns="36000"/>
          <a:lstStyle>
            <a:lvl2pPr>
              <a:buClr>
                <a:schemeClr val="accent3"/>
              </a:buClr>
              <a:defRPr/>
            </a:lvl2pPr>
            <a:lvl3pPr>
              <a:buClr>
                <a:schemeClr val="accent3"/>
              </a:buClr>
              <a:defRPr/>
            </a:lvl3pPr>
          </a:lstStyle>
          <a:p>
            <a:pPr lvl="0"/>
            <a:r>
              <a:rPr lang="en-GB"/>
              <a:t>Click to edit Master text styles</a:t>
            </a:r>
          </a:p>
          <a:p>
            <a:pPr lvl="1"/>
            <a:r>
              <a:rPr lang="en-GB"/>
              <a:t>Second level</a:t>
            </a:r>
          </a:p>
          <a:p>
            <a:pPr lvl="2"/>
            <a:r>
              <a:rPr lang="en-GB"/>
              <a:t>Third level</a:t>
            </a:r>
          </a:p>
          <a:p>
            <a:pPr lvl="3"/>
            <a:r>
              <a:rPr lang="en-GB"/>
              <a:t>Fourth level</a:t>
            </a:r>
          </a:p>
        </p:txBody>
      </p:sp>
      <p:sp>
        <p:nvSpPr>
          <p:cNvPr id="20" name="Text Placeholder 13">
            <a:extLst>
              <a:ext uri="{FF2B5EF4-FFF2-40B4-BE49-F238E27FC236}">
                <a16:creationId xmlns:a16="http://schemas.microsoft.com/office/drawing/2014/main" id="{2B5CB16A-DADE-5A12-FB08-F6778A2DF85C}"/>
              </a:ext>
            </a:extLst>
          </p:cNvPr>
          <p:cNvSpPr>
            <a:spLocks noGrp="1"/>
          </p:cNvSpPr>
          <p:nvPr>
            <p:ph type="body" sz="quarter" idx="39"/>
          </p:nvPr>
        </p:nvSpPr>
        <p:spPr>
          <a:xfrm>
            <a:off x="2352073" y="4988088"/>
            <a:ext cx="9431993" cy="1033200"/>
          </a:xfrm>
        </p:spPr>
        <p:txBody>
          <a:bodyPr lIns="36000" tIns="36000" rIns="36000" bIns="36000"/>
          <a:lstStyle>
            <a:lvl2pPr>
              <a:buClr>
                <a:schemeClr val="accent4"/>
              </a:buClr>
              <a:defRPr/>
            </a:lvl2pPr>
            <a:lvl3pPr>
              <a:buClr>
                <a:schemeClr val="accent4"/>
              </a:buClr>
              <a:defRPr/>
            </a:lvl3pPr>
          </a:lstStyle>
          <a:p>
            <a:pPr lvl="0"/>
            <a:r>
              <a:rPr lang="en-GB"/>
              <a:t>Click to edit Master text styles</a:t>
            </a:r>
          </a:p>
          <a:p>
            <a:pPr lvl="1"/>
            <a:r>
              <a:rPr lang="en-GB"/>
              <a:t>Second level</a:t>
            </a:r>
          </a:p>
          <a:p>
            <a:pPr lvl="2"/>
            <a:r>
              <a:rPr lang="en-GB"/>
              <a:t>Third level</a:t>
            </a:r>
          </a:p>
          <a:p>
            <a:pPr lvl="3"/>
            <a:r>
              <a:rPr lang="en-GB"/>
              <a:t>Fourth level</a:t>
            </a:r>
          </a:p>
        </p:txBody>
      </p:sp>
      <p:sp>
        <p:nvSpPr>
          <p:cNvPr id="2" name="Title 1">
            <a:extLst>
              <a:ext uri="{FF2B5EF4-FFF2-40B4-BE49-F238E27FC236}">
                <a16:creationId xmlns:a16="http://schemas.microsoft.com/office/drawing/2014/main" id="{86B70925-06CA-DCA7-5085-543223E776D7}"/>
              </a:ext>
            </a:extLst>
          </p:cNvPr>
          <p:cNvSpPr>
            <a:spLocks noGrp="1"/>
          </p:cNvSpPr>
          <p:nvPr>
            <p:ph type="title"/>
          </p:nvPr>
        </p:nvSpPr>
        <p:spPr/>
        <p:txBody>
          <a:bodyPr/>
          <a:lstStyle/>
          <a:p>
            <a:r>
              <a:rPr lang="en-GB"/>
              <a:t>Click to edit Master title style</a:t>
            </a:r>
          </a:p>
        </p:txBody>
      </p:sp>
      <p:sp>
        <p:nvSpPr>
          <p:cNvPr id="5" name="Footer Placeholder 4">
            <a:extLst>
              <a:ext uri="{FF2B5EF4-FFF2-40B4-BE49-F238E27FC236}">
                <a16:creationId xmlns:a16="http://schemas.microsoft.com/office/drawing/2014/main" id="{CF5148D9-C760-7350-211D-3F388444AAF2}"/>
              </a:ext>
            </a:extLst>
          </p:cNvPr>
          <p:cNvSpPr>
            <a:spLocks noGrp="1"/>
          </p:cNvSpPr>
          <p:nvPr>
            <p:ph type="ftr" sz="quarter" idx="40"/>
          </p:nvPr>
        </p:nvSpPr>
        <p:spPr/>
        <p:txBody>
          <a:bodyPr/>
          <a:lstStyle/>
          <a:p>
            <a:r>
              <a:rPr lang="en-GB"/>
              <a:t>Population based approach to inform GM Strategic Financial Framework</a:t>
            </a:r>
          </a:p>
        </p:txBody>
      </p:sp>
      <p:sp>
        <p:nvSpPr>
          <p:cNvPr id="9" name="Slide Number Placeholder 8">
            <a:extLst>
              <a:ext uri="{FF2B5EF4-FFF2-40B4-BE49-F238E27FC236}">
                <a16:creationId xmlns:a16="http://schemas.microsoft.com/office/drawing/2014/main" id="{0D4117D7-1335-77DA-C3DB-CD1EBA6DB3BA}"/>
              </a:ext>
            </a:extLst>
          </p:cNvPr>
          <p:cNvSpPr>
            <a:spLocks noGrp="1"/>
          </p:cNvSpPr>
          <p:nvPr>
            <p:ph type="sldNum" sz="quarter" idx="41"/>
          </p:nvPr>
        </p:nvSpPr>
        <p:spPr/>
        <p:txBody>
          <a:bodyPr/>
          <a:lstStyle/>
          <a:p>
            <a:pPr algn="r">
              <a:spcAft>
                <a:spcPts val="600"/>
              </a:spcAft>
            </a:pPr>
            <a:fld id="{4BED1003-6EC0-014D-BDDA-904A1E92149C}" type="slidenum">
              <a:rPr lang="en-GB" smtClean="0"/>
              <a:pPr algn="r">
                <a:spcAft>
                  <a:spcPts val="600"/>
                </a:spcAft>
              </a:pPr>
              <a:t>‹#›</a:t>
            </a:fld>
            <a:endParaRPr lang="en-GB"/>
          </a:p>
        </p:txBody>
      </p:sp>
    </p:spTree>
    <p:extLst>
      <p:ext uri="{BB962C8B-B14F-4D97-AF65-F5344CB8AC3E}">
        <p14:creationId xmlns:p14="http://schemas.microsoft.com/office/powerpoint/2010/main" val="1282994561"/>
      </p:ext>
    </p:extLst>
  </p:cSld>
  <p:clrMapOvr>
    <a:masterClrMapping/>
  </p:clrMapOvr>
  <p:transition spd="slow">
    <p:wipe dir="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CF Chevron process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D33CE34-E7D7-FC18-4670-76DE4E2A9C78}"/>
              </a:ext>
            </a:extLst>
          </p:cNvPr>
          <p:cNvPicPr>
            <a:picLocks noChangeAspect="1"/>
          </p:cNvPicPr>
          <p:nvPr userDrawn="1"/>
        </p:nvPicPr>
        <p:blipFill>
          <a:blip r:embed="rId2"/>
          <a:stretch>
            <a:fillRect/>
          </a:stretch>
        </p:blipFill>
        <p:spPr>
          <a:xfrm>
            <a:off x="0" y="6236319"/>
            <a:ext cx="10535336" cy="640347"/>
          </a:xfrm>
          <a:prstGeom prst="rect">
            <a:avLst/>
          </a:prstGeom>
        </p:spPr>
      </p:pic>
      <p:sp>
        <p:nvSpPr>
          <p:cNvPr id="12" name="Text Placeholder 7">
            <a:extLst>
              <a:ext uri="{FF2B5EF4-FFF2-40B4-BE49-F238E27FC236}">
                <a16:creationId xmlns:a16="http://schemas.microsoft.com/office/drawing/2014/main" id="{72950EE2-85E9-870E-0E74-96672894D76B}"/>
              </a:ext>
            </a:extLst>
          </p:cNvPr>
          <p:cNvSpPr>
            <a:spLocks noGrp="1"/>
          </p:cNvSpPr>
          <p:nvPr>
            <p:ph type="body" sz="quarter" idx="15"/>
          </p:nvPr>
        </p:nvSpPr>
        <p:spPr>
          <a:xfrm>
            <a:off x="8244390" y="1361766"/>
            <a:ext cx="3455933" cy="761047"/>
          </a:xfrm>
          <a:prstGeom prst="homePlate">
            <a:avLst/>
          </a:prstGeom>
          <a:solidFill>
            <a:schemeClr val="accent4"/>
          </a:solidFill>
          <a:ln w="254000">
            <a:solidFill>
              <a:schemeClr val="accent4"/>
            </a:solidFill>
          </a:ln>
        </p:spPr>
        <p:txBody>
          <a:bodyPr lIns="900000" anchor="t"/>
          <a:lstStyle>
            <a:lvl1pPr>
              <a:buClr>
                <a:schemeClr val="bg1"/>
              </a:buClr>
              <a:defRPr b="1">
                <a:solidFill>
                  <a:schemeClr val="bg1"/>
                </a:solidFill>
              </a:defRPr>
            </a:lvl1pPr>
            <a:lvl2pPr>
              <a:buClr>
                <a:schemeClr val="bg1"/>
              </a:buClr>
              <a:defRPr b="1">
                <a:solidFill>
                  <a:schemeClr val="bg1"/>
                </a:solidFill>
              </a:defRPr>
            </a:lvl2pPr>
            <a:lvl3pPr>
              <a:buClr>
                <a:schemeClr val="bg1"/>
              </a:buClr>
              <a:defRPr b="1">
                <a:solidFill>
                  <a:schemeClr val="bg1"/>
                </a:solidFill>
              </a:defRPr>
            </a:lvl3pPr>
            <a:lvl4pPr>
              <a:buClr>
                <a:schemeClr val="bg1"/>
              </a:buClr>
              <a:defRPr b="1">
                <a:solidFill>
                  <a:schemeClr val="bg1"/>
                </a:solidFill>
              </a:defRPr>
            </a:lvl4pPr>
            <a:lvl5pPr>
              <a:buClr>
                <a:schemeClr val="bg1"/>
              </a:buClr>
              <a:defRPr b="1">
                <a:solidFill>
                  <a:schemeClr val="bg1"/>
                </a:solidFill>
              </a:defRPr>
            </a:lvl5pPr>
          </a:lstStyle>
          <a:p>
            <a:pPr lvl="0"/>
            <a:r>
              <a:rPr lang="en-GB"/>
              <a:t>Click to edit Master text styles</a:t>
            </a:r>
          </a:p>
        </p:txBody>
      </p:sp>
      <p:sp>
        <p:nvSpPr>
          <p:cNvPr id="11" name="Text Placeholder 7">
            <a:extLst>
              <a:ext uri="{FF2B5EF4-FFF2-40B4-BE49-F238E27FC236}">
                <a16:creationId xmlns:a16="http://schemas.microsoft.com/office/drawing/2014/main" id="{9034075C-FCBD-2F9D-5EB8-2D972E0E34A8}"/>
              </a:ext>
            </a:extLst>
          </p:cNvPr>
          <p:cNvSpPr>
            <a:spLocks noGrp="1"/>
          </p:cNvSpPr>
          <p:nvPr>
            <p:ph type="body" sz="quarter" idx="14"/>
          </p:nvPr>
        </p:nvSpPr>
        <p:spPr>
          <a:xfrm>
            <a:off x="5448014" y="1361766"/>
            <a:ext cx="3455933" cy="761047"/>
          </a:xfrm>
          <a:prstGeom prst="homePlate">
            <a:avLst/>
          </a:prstGeom>
          <a:solidFill>
            <a:schemeClr val="accent3"/>
          </a:solidFill>
          <a:ln w="254000">
            <a:solidFill>
              <a:schemeClr val="accent3"/>
            </a:solidFill>
          </a:ln>
        </p:spPr>
        <p:txBody>
          <a:bodyPr lIns="864000" anchor="t"/>
          <a:lstStyle>
            <a:lvl1pPr>
              <a:buClr>
                <a:schemeClr val="bg1"/>
              </a:buClr>
              <a:defRPr b="1">
                <a:solidFill>
                  <a:schemeClr val="tx1"/>
                </a:solidFill>
              </a:defRPr>
            </a:lvl1pPr>
            <a:lvl2pPr>
              <a:buClr>
                <a:schemeClr val="bg1"/>
              </a:buClr>
              <a:defRPr b="1">
                <a:solidFill>
                  <a:schemeClr val="bg1"/>
                </a:solidFill>
              </a:defRPr>
            </a:lvl2pPr>
            <a:lvl3pPr>
              <a:buClr>
                <a:schemeClr val="bg1"/>
              </a:buClr>
              <a:defRPr b="1">
                <a:solidFill>
                  <a:schemeClr val="bg1"/>
                </a:solidFill>
              </a:defRPr>
            </a:lvl3pPr>
            <a:lvl4pPr>
              <a:buClr>
                <a:schemeClr val="bg1"/>
              </a:buClr>
              <a:defRPr b="1">
                <a:solidFill>
                  <a:schemeClr val="bg1"/>
                </a:solidFill>
              </a:defRPr>
            </a:lvl4pPr>
            <a:lvl5pPr>
              <a:buClr>
                <a:schemeClr val="bg1"/>
              </a:buClr>
              <a:defRPr b="1">
                <a:solidFill>
                  <a:schemeClr val="bg1"/>
                </a:solidFill>
              </a:defRPr>
            </a:lvl5pPr>
          </a:lstStyle>
          <a:p>
            <a:pPr lvl="0"/>
            <a:r>
              <a:rPr lang="en-GB"/>
              <a:t>Click to edit Master text styles</a:t>
            </a:r>
          </a:p>
        </p:txBody>
      </p:sp>
      <p:sp>
        <p:nvSpPr>
          <p:cNvPr id="10" name="Text Placeholder 7">
            <a:extLst>
              <a:ext uri="{FF2B5EF4-FFF2-40B4-BE49-F238E27FC236}">
                <a16:creationId xmlns:a16="http://schemas.microsoft.com/office/drawing/2014/main" id="{19E770C8-4EC9-6606-2D7E-C50EF34B9F6C}"/>
              </a:ext>
            </a:extLst>
          </p:cNvPr>
          <p:cNvSpPr>
            <a:spLocks noGrp="1"/>
          </p:cNvSpPr>
          <p:nvPr>
            <p:ph type="body" sz="quarter" idx="13"/>
          </p:nvPr>
        </p:nvSpPr>
        <p:spPr>
          <a:xfrm>
            <a:off x="2640067" y="1361766"/>
            <a:ext cx="3455933" cy="761047"/>
          </a:xfrm>
          <a:prstGeom prst="homePlate">
            <a:avLst/>
          </a:prstGeom>
          <a:solidFill>
            <a:schemeClr val="accent2"/>
          </a:solidFill>
          <a:ln w="254000">
            <a:solidFill>
              <a:schemeClr val="accent2"/>
            </a:solidFill>
          </a:ln>
        </p:spPr>
        <p:txBody>
          <a:bodyPr lIns="827999" anchor="t"/>
          <a:lstStyle>
            <a:lvl1pPr>
              <a:buClr>
                <a:schemeClr val="bg1"/>
              </a:buClr>
              <a:defRPr b="1">
                <a:solidFill>
                  <a:schemeClr val="bg1"/>
                </a:solidFill>
              </a:defRPr>
            </a:lvl1pPr>
            <a:lvl2pPr>
              <a:buClr>
                <a:schemeClr val="bg1"/>
              </a:buClr>
              <a:defRPr b="1">
                <a:solidFill>
                  <a:schemeClr val="bg1"/>
                </a:solidFill>
              </a:defRPr>
            </a:lvl2pPr>
            <a:lvl3pPr>
              <a:buClr>
                <a:schemeClr val="bg1"/>
              </a:buClr>
              <a:defRPr b="1">
                <a:solidFill>
                  <a:schemeClr val="bg1"/>
                </a:solidFill>
              </a:defRPr>
            </a:lvl3pPr>
            <a:lvl4pPr>
              <a:buClr>
                <a:schemeClr val="bg1"/>
              </a:buClr>
              <a:defRPr b="1">
                <a:solidFill>
                  <a:schemeClr val="bg1"/>
                </a:solidFill>
              </a:defRPr>
            </a:lvl4pPr>
            <a:lvl5pPr>
              <a:buClr>
                <a:schemeClr val="bg1"/>
              </a:buClr>
              <a:defRPr b="1">
                <a:solidFill>
                  <a:schemeClr val="bg1"/>
                </a:solidFill>
              </a:defRPr>
            </a:lvl5pPr>
          </a:lstStyle>
          <a:p>
            <a:pPr lvl="0"/>
            <a:r>
              <a:rPr lang="en-GB"/>
              <a:t>Click to edit Master text styles</a:t>
            </a:r>
          </a:p>
        </p:txBody>
      </p:sp>
      <p:sp>
        <p:nvSpPr>
          <p:cNvPr id="8" name="Text Placeholder 7">
            <a:extLst>
              <a:ext uri="{FF2B5EF4-FFF2-40B4-BE49-F238E27FC236}">
                <a16:creationId xmlns:a16="http://schemas.microsoft.com/office/drawing/2014/main" id="{1CB39927-6267-E1CB-E51E-0849596CD66D}"/>
              </a:ext>
            </a:extLst>
          </p:cNvPr>
          <p:cNvSpPr>
            <a:spLocks noGrp="1"/>
          </p:cNvSpPr>
          <p:nvPr>
            <p:ph type="body" sz="quarter" idx="12"/>
          </p:nvPr>
        </p:nvSpPr>
        <p:spPr>
          <a:xfrm>
            <a:off x="552107" y="1361766"/>
            <a:ext cx="2747517" cy="761047"/>
          </a:xfrm>
          <a:prstGeom prst="homePlate">
            <a:avLst/>
          </a:prstGeom>
          <a:solidFill>
            <a:schemeClr val="accent1"/>
          </a:solidFill>
          <a:ln w="254000">
            <a:solidFill>
              <a:schemeClr val="accent1"/>
            </a:solidFill>
          </a:ln>
        </p:spPr>
        <p:txBody>
          <a:bodyPr lIns="36000" anchor="t"/>
          <a:lstStyle>
            <a:lvl1pPr>
              <a:buClr>
                <a:schemeClr val="bg1"/>
              </a:buClr>
              <a:defRPr b="1">
                <a:solidFill>
                  <a:schemeClr val="bg1"/>
                </a:solidFill>
              </a:defRPr>
            </a:lvl1pPr>
            <a:lvl2pPr>
              <a:buClr>
                <a:schemeClr val="bg1"/>
              </a:buClr>
              <a:defRPr b="1">
                <a:solidFill>
                  <a:schemeClr val="bg1"/>
                </a:solidFill>
              </a:defRPr>
            </a:lvl2pPr>
            <a:lvl3pPr>
              <a:buClr>
                <a:schemeClr val="bg1"/>
              </a:buClr>
              <a:defRPr b="1">
                <a:solidFill>
                  <a:schemeClr val="bg1"/>
                </a:solidFill>
              </a:defRPr>
            </a:lvl3pPr>
            <a:lvl4pPr>
              <a:buClr>
                <a:schemeClr val="bg1"/>
              </a:buClr>
              <a:defRPr b="1">
                <a:solidFill>
                  <a:schemeClr val="bg1"/>
                </a:solidFill>
              </a:defRPr>
            </a:lvl4pPr>
            <a:lvl5pPr>
              <a:buClr>
                <a:schemeClr val="bg1"/>
              </a:buClr>
              <a:defRPr b="1">
                <a:solidFill>
                  <a:schemeClr val="bg1"/>
                </a:solidFill>
              </a:defRPr>
            </a:lvl5pPr>
          </a:lstStyle>
          <a:p>
            <a:pPr lvl="0"/>
            <a:r>
              <a:rPr lang="en-GB"/>
              <a:t>Click to edit Master text styles</a:t>
            </a:r>
          </a:p>
        </p:txBody>
      </p:sp>
      <p:sp>
        <p:nvSpPr>
          <p:cNvPr id="14" name="Text Placeholder 13">
            <a:extLst>
              <a:ext uri="{FF2B5EF4-FFF2-40B4-BE49-F238E27FC236}">
                <a16:creationId xmlns:a16="http://schemas.microsoft.com/office/drawing/2014/main" id="{E738BD5F-C8B4-4E6E-F5D7-32D552AB01A9}"/>
              </a:ext>
            </a:extLst>
          </p:cNvPr>
          <p:cNvSpPr>
            <a:spLocks noGrp="1"/>
          </p:cNvSpPr>
          <p:nvPr>
            <p:ph type="body" sz="quarter" idx="16"/>
          </p:nvPr>
        </p:nvSpPr>
        <p:spPr>
          <a:xfrm>
            <a:off x="552107" y="2408455"/>
            <a:ext cx="2356048" cy="368833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8" name="Text Placeholder 13">
            <a:extLst>
              <a:ext uri="{FF2B5EF4-FFF2-40B4-BE49-F238E27FC236}">
                <a16:creationId xmlns:a16="http://schemas.microsoft.com/office/drawing/2014/main" id="{3CA50892-031B-67EE-EB8D-2474746F99A8}"/>
              </a:ext>
            </a:extLst>
          </p:cNvPr>
          <p:cNvSpPr>
            <a:spLocks noGrp="1"/>
          </p:cNvSpPr>
          <p:nvPr>
            <p:ph type="body" sz="quarter" idx="17"/>
          </p:nvPr>
        </p:nvSpPr>
        <p:spPr>
          <a:xfrm>
            <a:off x="3408052" y="2408455"/>
            <a:ext cx="2356048" cy="3688333"/>
          </a:xfrm>
        </p:spPr>
        <p:txBody>
          <a:bodyPr/>
          <a:lstStyle>
            <a:lvl2pPr>
              <a:buClr>
                <a:schemeClr val="accent2"/>
              </a:buClr>
              <a:defRPr/>
            </a:lvl2pPr>
            <a:lvl3pPr>
              <a:buClr>
                <a:schemeClr val="accent2"/>
              </a:buClr>
              <a:defRPr/>
            </a:lvl3pPr>
            <a:lvl4pPr>
              <a:buClr>
                <a:schemeClr val="accent2"/>
              </a:buClr>
              <a:defRPr/>
            </a:lvl4pPr>
            <a:lvl5pPr>
              <a:buClr>
                <a:schemeClr val="accent2"/>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9" name="Text Placeholder 13">
            <a:extLst>
              <a:ext uri="{FF2B5EF4-FFF2-40B4-BE49-F238E27FC236}">
                <a16:creationId xmlns:a16="http://schemas.microsoft.com/office/drawing/2014/main" id="{53C41E78-D799-CE7A-1238-2EE041E3F7DE}"/>
              </a:ext>
            </a:extLst>
          </p:cNvPr>
          <p:cNvSpPr>
            <a:spLocks noGrp="1"/>
          </p:cNvSpPr>
          <p:nvPr>
            <p:ph type="body" sz="quarter" idx="18"/>
          </p:nvPr>
        </p:nvSpPr>
        <p:spPr>
          <a:xfrm>
            <a:off x="9119943" y="2408455"/>
            <a:ext cx="2356048" cy="3688333"/>
          </a:xfrm>
        </p:spPr>
        <p:txBody>
          <a:bodyPr/>
          <a:lstStyle>
            <a:lvl2pPr>
              <a:buClr>
                <a:schemeClr val="accent4"/>
              </a:buClr>
              <a:defRPr/>
            </a:lvl2pPr>
            <a:lvl3pPr>
              <a:buClr>
                <a:schemeClr val="accent4"/>
              </a:buClr>
              <a:defRPr/>
            </a:lvl3pPr>
            <a:lvl4pPr>
              <a:buClr>
                <a:schemeClr val="accent4"/>
              </a:buClr>
              <a:defRPr/>
            </a:lvl4pPr>
            <a:lvl5pPr>
              <a:buClr>
                <a:schemeClr val="accent4"/>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20" name="Text Placeholder 13">
            <a:extLst>
              <a:ext uri="{FF2B5EF4-FFF2-40B4-BE49-F238E27FC236}">
                <a16:creationId xmlns:a16="http://schemas.microsoft.com/office/drawing/2014/main" id="{FCA4572D-04ED-D33B-D960-22A56FB75ED4}"/>
              </a:ext>
            </a:extLst>
          </p:cNvPr>
          <p:cNvSpPr>
            <a:spLocks noGrp="1"/>
          </p:cNvSpPr>
          <p:nvPr>
            <p:ph type="body" sz="quarter" idx="19"/>
          </p:nvPr>
        </p:nvSpPr>
        <p:spPr>
          <a:xfrm>
            <a:off x="6263997" y="2408455"/>
            <a:ext cx="2356048" cy="3688333"/>
          </a:xfrm>
        </p:spPr>
        <p:txBody>
          <a:bodyPr/>
          <a:lstStyle>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Title 5">
            <a:extLst>
              <a:ext uri="{FF2B5EF4-FFF2-40B4-BE49-F238E27FC236}">
                <a16:creationId xmlns:a16="http://schemas.microsoft.com/office/drawing/2014/main" id="{163B7FC8-3C00-C30E-FB0B-66A12C1076A5}"/>
              </a:ext>
            </a:extLst>
          </p:cNvPr>
          <p:cNvSpPr>
            <a:spLocks noGrp="1"/>
          </p:cNvSpPr>
          <p:nvPr>
            <p:ph type="title"/>
          </p:nvPr>
        </p:nvSpPr>
        <p:spPr/>
        <p:txBody>
          <a:bodyPr/>
          <a:lstStyle/>
          <a:p>
            <a:r>
              <a:rPr lang="en-GB"/>
              <a:t>Click to edit Master title style</a:t>
            </a:r>
          </a:p>
        </p:txBody>
      </p:sp>
      <p:sp>
        <p:nvSpPr>
          <p:cNvPr id="7" name="Footer Placeholder 6">
            <a:extLst>
              <a:ext uri="{FF2B5EF4-FFF2-40B4-BE49-F238E27FC236}">
                <a16:creationId xmlns:a16="http://schemas.microsoft.com/office/drawing/2014/main" id="{84F046C8-8591-7795-8F6F-BC3125650B86}"/>
              </a:ext>
            </a:extLst>
          </p:cNvPr>
          <p:cNvSpPr>
            <a:spLocks noGrp="1"/>
          </p:cNvSpPr>
          <p:nvPr>
            <p:ph type="ftr" sz="quarter" idx="20"/>
          </p:nvPr>
        </p:nvSpPr>
        <p:spPr/>
        <p:txBody>
          <a:bodyPr/>
          <a:lstStyle/>
          <a:p>
            <a:r>
              <a:rPr lang="en-GB"/>
              <a:t>Population based approach to inform GM Strategic Financial Framework</a:t>
            </a:r>
          </a:p>
        </p:txBody>
      </p:sp>
      <p:sp>
        <p:nvSpPr>
          <p:cNvPr id="9" name="Slide Number Placeholder 8">
            <a:extLst>
              <a:ext uri="{FF2B5EF4-FFF2-40B4-BE49-F238E27FC236}">
                <a16:creationId xmlns:a16="http://schemas.microsoft.com/office/drawing/2014/main" id="{3ECFD627-29EA-4222-5527-0234B841C0BD}"/>
              </a:ext>
            </a:extLst>
          </p:cNvPr>
          <p:cNvSpPr>
            <a:spLocks noGrp="1"/>
          </p:cNvSpPr>
          <p:nvPr>
            <p:ph type="sldNum" sz="quarter" idx="21"/>
          </p:nvPr>
        </p:nvSpPr>
        <p:spPr/>
        <p:txBody>
          <a:bodyPr/>
          <a:lstStyle/>
          <a:p>
            <a:pPr algn="r">
              <a:spcAft>
                <a:spcPts val="600"/>
              </a:spcAft>
            </a:pPr>
            <a:fld id="{4BED1003-6EC0-014D-BDDA-904A1E92149C}" type="slidenum">
              <a:rPr lang="en-GB" smtClean="0"/>
              <a:pPr algn="r">
                <a:spcAft>
                  <a:spcPts val="600"/>
                </a:spcAft>
              </a:pPr>
              <a:t>‹#›</a:t>
            </a:fld>
            <a:endParaRPr lang="en-GB"/>
          </a:p>
        </p:txBody>
      </p:sp>
    </p:spTree>
    <p:extLst>
      <p:ext uri="{BB962C8B-B14F-4D97-AF65-F5344CB8AC3E}">
        <p14:creationId xmlns:p14="http://schemas.microsoft.com/office/powerpoint/2010/main" val="4415076"/>
      </p:ext>
    </p:extLst>
  </p:cSld>
  <p:clrMapOvr>
    <a:masterClrMapping/>
  </p:clrMapOvr>
  <p:transition spd="slow">
    <p:wipe dir="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7821A4D-2954-3443-B696-92A89B25EDBD}"/>
              </a:ext>
            </a:extLst>
          </p:cNvPr>
          <p:cNvSpPr>
            <a:spLocks noGrp="1"/>
          </p:cNvSpPr>
          <p:nvPr>
            <p:ph type="dt" sz="half" idx="10"/>
          </p:nvPr>
        </p:nvSpPr>
        <p:spPr/>
        <p:txBody>
          <a:bodyPr/>
          <a:lstStyle/>
          <a:p>
            <a:fld id="{0C225E06-2D28-6044-A754-78574865E02E}" type="datetimeFigureOut">
              <a:rPr lang="en-US" smtClean="0"/>
              <a:t>4/19/24</a:t>
            </a:fld>
            <a:endParaRPr lang="en-US"/>
          </a:p>
        </p:txBody>
      </p:sp>
      <p:sp>
        <p:nvSpPr>
          <p:cNvPr id="3" name="Footer Placeholder 2">
            <a:extLst>
              <a:ext uri="{FF2B5EF4-FFF2-40B4-BE49-F238E27FC236}">
                <a16:creationId xmlns:a16="http://schemas.microsoft.com/office/drawing/2014/main" id="{FB0AB7E3-AC26-0749-8132-9C6935811C6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232BBEF-4970-E64F-B4ED-368373468182}"/>
              </a:ext>
            </a:extLst>
          </p:cNvPr>
          <p:cNvSpPr>
            <a:spLocks noGrp="1"/>
          </p:cNvSpPr>
          <p:nvPr>
            <p:ph type="sldNum" sz="quarter" idx="12"/>
          </p:nvPr>
        </p:nvSpPr>
        <p:spPr/>
        <p:txBody>
          <a:bodyPr/>
          <a:lstStyle/>
          <a:p>
            <a:fld id="{F418F0A1-952F-D043-9020-DF8406D5167E}" type="slidenum">
              <a:rPr lang="en-US" smtClean="0"/>
              <a:t>‹#›</a:t>
            </a:fld>
            <a:endParaRPr lang="en-US"/>
          </a:p>
        </p:txBody>
      </p:sp>
    </p:spTree>
    <p:extLst>
      <p:ext uri="{BB962C8B-B14F-4D97-AF65-F5344CB8AC3E}">
        <p14:creationId xmlns:p14="http://schemas.microsoft.com/office/powerpoint/2010/main" val="1405136826"/>
      </p:ext>
    </p:extLst>
  </p:cSld>
  <p:clrMapOvr>
    <a:masterClrMapping/>
  </p:clrMapOvr>
  <p:transition spd="slow">
    <p:wipe dir="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CF Feature Box Slid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1FFD657A-B72E-EFFF-724D-CF2E1914978C}"/>
              </a:ext>
            </a:extLst>
          </p:cNvPr>
          <p:cNvPicPr>
            <a:picLocks noChangeAspect="1"/>
          </p:cNvPicPr>
          <p:nvPr userDrawn="1"/>
        </p:nvPicPr>
        <p:blipFill>
          <a:blip r:embed="rId2"/>
          <a:stretch>
            <a:fillRect/>
          </a:stretch>
        </p:blipFill>
        <p:spPr>
          <a:xfrm>
            <a:off x="0" y="6236319"/>
            <a:ext cx="10535336" cy="640347"/>
          </a:xfrm>
          <a:prstGeom prst="rect">
            <a:avLst/>
          </a:prstGeom>
        </p:spPr>
      </p:pic>
      <p:sp>
        <p:nvSpPr>
          <p:cNvPr id="9" name="Text Placeholder 6">
            <a:extLst>
              <a:ext uri="{FF2B5EF4-FFF2-40B4-BE49-F238E27FC236}">
                <a16:creationId xmlns:a16="http://schemas.microsoft.com/office/drawing/2014/main" id="{650BAE13-DADF-8294-E45B-1127B741AADC}"/>
              </a:ext>
            </a:extLst>
          </p:cNvPr>
          <p:cNvSpPr>
            <a:spLocks noGrp="1"/>
          </p:cNvSpPr>
          <p:nvPr>
            <p:ph type="body" sz="quarter" idx="30"/>
          </p:nvPr>
        </p:nvSpPr>
        <p:spPr>
          <a:xfrm>
            <a:off x="408111" y="1247478"/>
            <a:ext cx="1577301" cy="2740199"/>
          </a:xfrm>
          <a:prstGeom prst="roundRect">
            <a:avLst>
              <a:gd name="adj" fmla="val 9465"/>
            </a:avLst>
          </a:prstGeom>
          <a:solidFill>
            <a:srgbClr val="F9B122"/>
          </a:solidFill>
          <a:ln>
            <a:noFill/>
          </a:ln>
        </p:spPr>
        <p:txBody>
          <a:bodyPr lIns="108000" tIns="108000" rIns="108000" bIns="108000" anchor="ctr" anchorCtr="0">
            <a:noAutofit/>
          </a:bodyPr>
          <a:lstStyle>
            <a:lvl1pPr>
              <a:defRPr>
                <a:solidFill>
                  <a:schemeClr val="accent3"/>
                </a:solidFill>
              </a:defRPr>
            </a:lvl1pPr>
            <a:lvl2pPr>
              <a:defRPr>
                <a:solidFill>
                  <a:schemeClr val="bg1"/>
                </a:solidFill>
              </a:defRPr>
            </a:lvl2pPr>
            <a:lvl3pPr>
              <a:defRPr>
                <a:solidFill>
                  <a:schemeClr val="bg1"/>
                </a:solidFill>
              </a:defRPr>
            </a:lvl3pPr>
            <a:lvl4pPr>
              <a:defRPr>
                <a:solidFill>
                  <a:schemeClr val="bg1"/>
                </a:solidFill>
              </a:defRPr>
            </a:lvl4pPr>
            <a:lvl5pPr marL="532716" indent="0">
              <a:buNone/>
              <a:defRPr>
                <a:solidFill>
                  <a:schemeClr val="bg1"/>
                </a:solidFill>
              </a:defRPr>
            </a:lvl5pPr>
          </a:lstStyle>
          <a:p>
            <a:pPr lvl="0"/>
            <a:r>
              <a:rPr lang="en-GB"/>
              <a:t>Click to edit Master text styles</a:t>
            </a:r>
          </a:p>
        </p:txBody>
      </p:sp>
      <p:sp>
        <p:nvSpPr>
          <p:cNvPr id="16" name="Text Placeholder 6">
            <a:extLst>
              <a:ext uri="{FF2B5EF4-FFF2-40B4-BE49-F238E27FC236}">
                <a16:creationId xmlns:a16="http://schemas.microsoft.com/office/drawing/2014/main" id="{E6A3213F-9DF9-68C7-71C3-D9BEC82823D6}"/>
              </a:ext>
            </a:extLst>
          </p:cNvPr>
          <p:cNvSpPr>
            <a:spLocks noGrp="1"/>
          </p:cNvSpPr>
          <p:nvPr>
            <p:ph type="body" sz="quarter" idx="31"/>
          </p:nvPr>
        </p:nvSpPr>
        <p:spPr>
          <a:xfrm>
            <a:off x="2971133" y="1247478"/>
            <a:ext cx="2737079" cy="2740199"/>
          </a:xfrm>
          <a:prstGeom prst="roundRect">
            <a:avLst>
              <a:gd name="adj" fmla="val 9465"/>
            </a:avLst>
          </a:prstGeom>
          <a:solidFill>
            <a:schemeClr val="accent1"/>
          </a:solidFill>
          <a:ln>
            <a:noFill/>
          </a:ln>
        </p:spPr>
        <p:txBody>
          <a:bodyPr lIns="108000" tIns="108000" rIns="108000" bIns="108000" anchor="ctr" anchorCtr="0">
            <a:noAutofit/>
          </a:bodyPr>
          <a:lstStyle>
            <a:lvl1pPr>
              <a:defRPr>
                <a:solidFill>
                  <a:schemeClr val="accent1"/>
                </a:solidFill>
              </a:defRPr>
            </a:lvl1pPr>
            <a:lvl2pPr>
              <a:defRPr>
                <a:solidFill>
                  <a:schemeClr val="bg1"/>
                </a:solidFill>
              </a:defRPr>
            </a:lvl2pPr>
            <a:lvl3pPr>
              <a:defRPr>
                <a:solidFill>
                  <a:schemeClr val="bg1"/>
                </a:solidFill>
              </a:defRPr>
            </a:lvl3pPr>
            <a:lvl4pPr>
              <a:defRPr>
                <a:solidFill>
                  <a:schemeClr val="bg1"/>
                </a:solidFill>
              </a:defRPr>
            </a:lvl4pPr>
            <a:lvl5pPr marL="532716" indent="0">
              <a:buNone/>
              <a:defRPr>
                <a:solidFill>
                  <a:schemeClr val="bg1"/>
                </a:solidFill>
              </a:defRPr>
            </a:lvl5pPr>
          </a:lstStyle>
          <a:p>
            <a:pPr lvl="0"/>
            <a:r>
              <a:rPr lang="en-GB"/>
              <a:t>Click to edit Master text styles</a:t>
            </a:r>
          </a:p>
        </p:txBody>
      </p:sp>
      <p:sp>
        <p:nvSpPr>
          <p:cNvPr id="17" name="Text Placeholder 6">
            <a:extLst>
              <a:ext uri="{FF2B5EF4-FFF2-40B4-BE49-F238E27FC236}">
                <a16:creationId xmlns:a16="http://schemas.microsoft.com/office/drawing/2014/main" id="{11FB342F-7D5C-491C-DE82-9EDD7D34CC38}"/>
              </a:ext>
            </a:extLst>
          </p:cNvPr>
          <p:cNvSpPr>
            <a:spLocks noGrp="1"/>
          </p:cNvSpPr>
          <p:nvPr>
            <p:ph type="body" sz="quarter" idx="32"/>
          </p:nvPr>
        </p:nvSpPr>
        <p:spPr>
          <a:xfrm>
            <a:off x="408110" y="4349434"/>
            <a:ext cx="5300100" cy="1315937"/>
          </a:xfrm>
          <a:prstGeom prst="roundRect">
            <a:avLst>
              <a:gd name="adj" fmla="val 9465"/>
            </a:avLst>
          </a:prstGeom>
          <a:solidFill>
            <a:schemeClr val="accent2"/>
          </a:solidFill>
          <a:ln>
            <a:noFill/>
          </a:ln>
        </p:spPr>
        <p:txBody>
          <a:bodyPr lIns="108000" tIns="108000" rIns="108000" bIns="108000" anchor="ctr" anchorCtr="0">
            <a:noAutofit/>
          </a:bodyPr>
          <a:lstStyle>
            <a:lvl1pPr>
              <a:defRPr>
                <a:solidFill>
                  <a:schemeClr val="accent2"/>
                </a:solidFill>
              </a:defRPr>
            </a:lvl1pPr>
            <a:lvl2pPr>
              <a:defRPr>
                <a:solidFill>
                  <a:schemeClr val="bg1"/>
                </a:solidFill>
              </a:defRPr>
            </a:lvl2pPr>
            <a:lvl3pPr>
              <a:defRPr>
                <a:solidFill>
                  <a:schemeClr val="bg1"/>
                </a:solidFill>
              </a:defRPr>
            </a:lvl3pPr>
            <a:lvl4pPr>
              <a:defRPr>
                <a:solidFill>
                  <a:schemeClr val="bg1"/>
                </a:solidFill>
              </a:defRPr>
            </a:lvl4pPr>
            <a:lvl5pPr marL="532716" indent="0">
              <a:buNone/>
              <a:defRPr>
                <a:solidFill>
                  <a:schemeClr val="bg1"/>
                </a:solidFill>
              </a:defRPr>
            </a:lvl5pPr>
          </a:lstStyle>
          <a:p>
            <a:pPr lvl="0"/>
            <a:r>
              <a:rPr lang="en-GB"/>
              <a:t>Click to edit Master text styles</a:t>
            </a:r>
          </a:p>
        </p:txBody>
      </p:sp>
      <p:sp>
        <p:nvSpPr>
          <p:cNvPr id="8" name="Text Placeholder 16">
            <a:extLst>
              <a:ext uri="{FF2B5EF4-FFF2-40B4-BE49-F238E27FC236}">
                <a16:creationId xmlns:a16="http://schemas.microsoft.com/office/drawing/2014/main" id="{884AF374-328E-6DFC-03F6-0B6B59384E61}"/>
              </a:ext>
            </a:extLst>
          </p:cNvPr>
          <p:cNvSpPr>
            <a:spLocks noGrp="1"/>
          </p:cNvSpPr>
          <p:nvPr>
            <p:ph type="body" sz="quarter" idx="35" hasCustomPrompt="1"/>
          </p:nvPr>
        </p:nvSpPr>
        <p:spPr>
          <a:xfrm>
            <a:off x="3180797" y="6382428"/>
            <a:ext cx="6659132" cy="386443"/>
          </a:xfrm>
          <a:prstGeom prst="rect">
            <a:avLst/>
          </a:prstGeom>
        </p:spPr>
        <p:txBody>
          <a:bodyPr lIns="72000" tIns="72000" rIns="72000" bIns="72000" anchor="ctr" anchorCtr="0">
            <a:noAutofit/>
          </a:bodyPr>
          <a:lstStyle>
            <a:lvl1pPr>
              <a:defRPr sz="1000">
                <a:solidFill>
                  <a:schemeClr val="tx2">
                    <a:lumMod val="60000"/>
                    <a:lumOff val="40000"/>
                  </a:schemeClr>
                </a:solidFill>
              </a:defRPr>
            </a:lvl1pPr>
          </a:lstStyle>
          <a:p>
            <a:pPr lvl="0"/>
            <a:r>
              <a:rPr lang="en-GB"/>
              <a:t>Source: Reference should go here.</a:t>
            </a:r>
            <a:endParaRPr lang="en-US"/>
          </a:p>
        </p:txBody>
      </p:sp>
      <p:sp>
        <p:nvSpPr>
          <p:cNvPr id="15" name="Text Placeholder 14">
            <a:extLst>
              <a:ext uri="{FF2B5EF4-FFF2-40B4-BE49-F238E27FC236}">
                <a16:creationId xmlns:a16="http://schemas.microsoft.com/office/drawing/2014/main" id="{39614766-CC7F-1C77-7DD7-1F949725531B}"/>
              </a:ext>
            </a:extLst>
          </p:cNvPr>
          <p:cNvSpPr>
            <a:spLocks noGrp="1"/>
          </p:cNvSpPr>
          <p:nvPr>
            <p:ph type="body" sz="quarter" idx="36"/>
          </p:nvPr>
        </p:nvSpPr>
        <p:spPr>
          <a:xfrm>
            <a:off x="6467558" y="1262571"/>
            <a:ext cx="5316508" cy="4402800"/>
          </a:xfrm>
        </p:spPr>
        <p:txBody>
          <a:bodyPr lIns="36000" tIns="36000" rIns="36000" bIns="360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9" name="Text Placeholder 18">
            <a:extLst>
              <a:ext uri="{FF2B5EF4-FFF2-40B4-BE49-F238E27FC236}">
                <a16:creationId xmlns:a16="http://schemas.microsoft.com/office/drawing/2014/main" id="{FA7C9287-CF6B-F035-3BD7-C10CAF67A6D8}"/>
              </a:ext>
            </a:extLst>
          </p:cNvPr>
          <p:cNvSpPr>
            <a:spLocks noGrp="1"/>
          </p:cNvSpPr>
          <p:nvPr>
            <p:ph type="body" sz="quarter" idx="37"/>
          </p:nvPr>
        </p:nvSpPr>
        <p:spPr>
          <a:xfrm>
            <a:off x="896136" y="1723210"/>
            <a:ext cx="4324049" cy="3500445"/>
          </a:xfrm>
          <a:solidFill>
            <a:schemeClr val="tx2">
              <a:lumMod val="20000"/>
              <a:lumOff val="80000"/>
            </a:schemeClr>
          </a:solidFill>
        </p:spPr>
        <p:txBody>
          <a:bodyPr lIns="36000" tIns="36000" rIns="36000" bIns="360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3" name="Footer Placeholder 2">
            <a:extLst>
              <a:ext uri="{FF2B5EF4-FFF2-40B4-BE49-F238E27FC236}">
                <a16:creationId xmlns:a16="http://schemas.microsoft.com/office/drawing/2014/main" id="{D74D303E-5C1B-DB2D-080A-DA836CA9BDA5}"/>
              </a:ext>
            </a:extLst>
          </p:cNvPr>
          <p:cNvSpPr>
            <a:spLocks noGrp="1"/>
          </p:cNvSpPr>
          <p:nvPr>
            <p:ph type="ftr" sz="quarter" idx="38"/>
          </p:nvPr>
        </p:nvSpPr>
        <p:spPr/>
        <p:txBody>
          <a:bodyPr/>
          <a:lstStyle/>
          <a:p>
            <a:r>
              <a:rPr lang="en-GB"/>
              <a:t>Population based approach to inform GM Strategic Financial Framework</a:t>
            </a:r>
          </a:p>
        </p:txBody>
      </p:sp>
      <p:sp>
        <p:nvSpPr>
          <p:cNvPr id="4" name="Slide Number Placeholder 3">
            <a:extLst>
              <a:ext uri="{FF2B5EF4-FFF2-40B4-BE49-F238E27FC236}">
                <a16:creationId xmlns:a16="http://schemas.microsoft.com/office/drawing/2014/main" id="{1CEED7B4-09FE-6E79-6122-547B0C1BAC58}"/>
              </a:ext>
            </a:extLst>
          </p:cNvPr>
          <p:cNvSpPr>
            <a:spLocks noGrp="1"/>
          </p:cNvSpPr>
          <p:nvPr>
            <p:ph type="sldNum" sz="quarter" idx="39"/>
          </p:nvPr>
        </p:nvSpPr>
        <p:spPr/>
        <p:txBody>
          <a:bodyPr/>
          <a:lstStyle/>
          <a:p>
            <a:pPr algn="r">
              <a:spcAft>
                <a:spcPts val="600"/>
              </a:spcAft>
            </a:pPr>
            <a:fld id="{4BED1003-6EC0-014D-BDDA-904A1E92149C}" type="slidenum">
              <a:rPr lang="en-GB" smtClean="0"/>
              <a:pPr algn="r">
                <a:spcAft>
                  <a:spcPts val="600"/>
                </a:spcAft>
              </a:pPr>
              <a:t>‹#›</a:t>
            </a:fld>
            <a:endParaRPr lang="en-GB"/>
          </a:p>
        </p:txBody>
      </p:sp>
      <p:sp>
        <p:nvSpPr>
          <p:cNvPr id="10" name="Title 9">
            <a:extLst>
              <a:ext uri="{FF2B5EF4-FFF2-40B4-BE49-F238E27FC236}">
                <a16:creationId xmlns:a16="http://schemas.microsoft.com/office/drawing/2014/main" id="{516C3D21-2F68-CB59-70B6-A7793B7BDD6B}"/>
              </a:ext>
            </a:extLst>
          </p:cNvPr>
          <p:cNvSpPr>
            <a:spLocks noGrp="1"/>
          </p:cNvSpPr>
          <p:nvPr>
            <p:ph type="title"/>
          </p:nvPr>
        </p:nvSpPr>
        <p:spPr/>
        <p:txBody>
          <a:bodyPr/>
          <a:lstStyle/>
          <a:p>
            <a:r>
              <a:rPr lang="en-GB"/>
              <a:t>Click to edit Master title style</a:t>
            </a:r>
          </a:p>
        </p:txBody>
      </p:sp>
    </p:spTree>
    <p:extLst>
      <p:ext uri="{BB962C8B-B14F-4D97-AF65-F5344CB8AC3E}">
        <p14:creationId xmlns:p14="http://schemas.microsoft.com/office/powerpoint/2010/main" val="691614697"/>
      </p:ext>
    </p:extLst>
  </p:cSld>
  <p:clrMapOvr>
    <a:masterClrMapping/>
  </p:clrMapOvr>
  <p:transition spd="slow">
    <p:wipe dir="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2_CF Agenda Slid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D698FDF-B4B4-C658-CEA8-002B09EBEE54}"/>
              </a:ext>
            </a:extLst>
          </p:cNvPr>
          <p:cNvPicPr>
            <a:picLocks noChangeAspect="1"/>
          </p:cNvPicPr>
          <p:nvPr userDrawn="1"/>
        </p:nvPicPr>
        <p:blipFill>
          <a:blip r:embed="rId2"/>
          <a:stretch>
            <a:fillRect/>
          </a:stretch>
        </p:blipFill>
        <p:spPr>
          <a:xfrm>
            <a:off x="0" y="6236319"/>
            <a:ext cx="10535336" cy="640347"/>
          </a:xfrm>
          <a:prstGeom prst="rect">
            <a:avLst/>
          </a:prstGeom>
        </p:spPr>
      </p:pic>
      <p:sp>
        <p:nvSpPr>
          <p:cNvPr id="130" name="Text Placeholder 129">
            <a:extLst>
              <a:ext uri="{FF2B5EF4-FFF2-40B4-BE49-F238E27FC236}">
                <a16:creationId xmlns:a16="http://schemas.microsoft.com/office/drawing/2014/main" id="{2A211811-54A8-BB96-FB58-00744C33416D}"/>
              </a:ext>
            </a:extLst>
          </p:cNvPr>
          <p:cNvSpPr>
            <a:spLocks noGrp="1"/>
          </p:cNvSpPr>
          <p:nvPr>
            <p:ph type="body" sz="quarter" idx="22" hasCustomPrompt="1"/>
          </p:nvPr>
        </p:nvSpPr>
        <p:spPr>
          <a:xfrm>
            <a:off x="1056097" y="1379111"/>
            <a:ext cx="4185743" cy="306000"/>
          </a:xfrm>
          <a:prstGeom prst="roundRect">
            <a:avLst/>
          </a:prstGeom>
          <a:solidFill>
            <a:srgbClr val="E9EEFA"/>
          </a:solidFill>
        </p:spPr>
        <p:txBody>
          <a:bodyPr anchor="ctr">
            <a:noAutofit/>
          </a:bodyPr>
          <a:lstStyle>
            <a:lvl1pPr marL="539915">
              <a:defRPr/>
            </a:lvl1pPr>
          </a:lstStyle>
          <a:p>
            <a:pPr lvl="0"/>
            <a:r>
              <a:rPr lang="en-GB"/>
              <a:t>Item name</a:t>
            </a:r>
          </a:p>
        </p:txBody>
      </p:sp>
      <p:sp>
        <p:nvSpPr>
          <p:cNvPr id="131" name="Text Placeholder 129">
            <a:extLst>
              <a:ext uri="{FF2B5EF4-FFF2-40B4-BE49-F238E27FC236}">
                <a16:creationId xmlns:a16="http://schemas.microsoft.com/office/drawing/2014/main" id="{222B19D2-03EF-A256-159F-A0FE49152680}"/>
              </a:ext>
            </a:extLst>
          </p:cNvPr>
          <p:cNvSpPr>
            <a:spLocks noGrp="1"/>
          </p:cNvSpPr>
          <p:nvPr>
            <p:ph type="body" sz="quarter" idx="23" hasCustomPrompt="1"/>
          </p:nvPr>
        </p:nvSpPr>
        <p:spPr>
          <a:xfrm>
            <a:off x="9897323" y="1379111"/>
            <a:ext cx="1886568" cy="306000"/>
          </a:xfrm>
          <a:prstGeom prst="roundRect">
            <a:avLst/>
          </a:prstGeom>
          <a:solidFill>
            <a:srgbClr val="26A5B8"/>
          </a:solidFill>
          <a:effectLst>
            <a:softEdge rad="0"/>
          </a:effectLst>
        </p:spPr>
        <p:txBody>
          <a:bodyPr anchor="ctr">
            <a:noAutofit/>
          </a:bodyPr>
          <a:lstStyle>
            <a:lvl1pPr marL="0" algn="ctr">
              <a:defRPr>
                <a:solidFill>
                  <a:schemeClr val="bg1"/>
                </a:solidFill>
              </a:defRPr>
            </a:lvl1pPr>
          </a:lstStyle>
          <a:p>
            <a:pPr lvl="0"/>
            <a:r>
              <a:rPr lang="en-GB"/>
              <a:t>00.00 – 00.00</a:t>
            </a:r>
            <a:endParaRPr lang="en-US"/>
          </a:p>
        </p:txBody>
      </p:sp>
      <p:sp>
        <p:nvSpPr>
          <p:cNvPr id="140" name="Text Placeholder 129">
            <a:extLst>
              <a:ext uri="{FF2B5EF4-FFF2-40B4-BE49-F238E27FC236}">
                <a16:creationId xmlns:a16="http://schemas.microsoft.com/office/drawing/2014/main" id="{2C97BB88-4965-2975-C13F-D2191A294F2A}"/>
              </a:ext>
            </a:extLst>
          </p:cNvPr>
          <p:cNvSpPr>
            <a:spLocks noGrp="1"/>
          </p:cNvSpPr>
          <p:nvPr>
            <p:ph type="body" sz="quarter" idx="25" hasCustomPrompt="1"/>
          </p:nvPr>
        </p:nvSpPr>
        <p:spPr>
          <a:xfrm>
            <a:off x="9897323" y="1748239"/>
            <a:ext cx="1886568" cy="306000"/>
          </a:xfrm>
          <a:prstGeom prst="roundRect">
            <a:avLst/>
          </a:prstGeom>
          <a:solidFill>
            <a:srgbClr val="DD0076"/>
          </a:solidFill>
          <a:effectLst>
            <a:softEdge rad="0"/>
          </a:effectLst>
        </p:spPr>
        <p:txBody>
          <a:bodyPr anchor="ctr">
            <a:noAutofit/>
          </a:bodyPr>
          <a:lstStyle>
            <a:lvl1pPr marL="0" algn="ctr">
              <a:defRPr>
                <a:solidFill>
                  <a:schemeClr val="bg1"/>
                </a:solidFill>
              </a:defRPr>
            </a:lvl1pPr>
          </a:lstStyle>
          <a:p>
            <a:pPr lvl="0"/>
            <a:r>
              <a:rPr lang="en-GB"/>
              <a:t>00.00 – 00.00</a:t>
            </a:r>
            <a:endParaRPr lang="en-US"/>
          </a:p>
        </p:txBody>
      </p:sp>
      <p:sp>
        <p:nvSpPr>
          <p:cNvPr id="143" name="Text Placeholder 129">
            <a:extLst>
              <a:ext uri="{FF2B5EF4-FFF2-40B4-BE49-F238E27FC236}">
                <a16:creationId xmlns:a16="http://schemas.microsoft.com/office/drawing/2014/main" id="{32DC5212-692B-CAB3-AAEA-D659088159F1}"/>
              </a:ext>
            </a:extLst>
          </p:cNvPr>
          <p:cNvSpPr>
            <a:spLocks noGrp="1"/>
          </p:cNvSpPr>
          <p:nvPr>
            <p:ph type="body" sz="quarter" idx="27" hasCustomPrompt="1"/>
          </p:nvPr>
        </p:nvSpPr>
        <p:spPr>
          <a:xfrm>
            <a:off x="9897323" y="2117367"/>
            <a:ext cx="1886568" cy="306000"/>
          </a:xfrm>
          <a:prstGeom prst="roundRect">
            <a:avLst/>
          </a:prstGeom>
          <a:solidFill>
            <a:srgbClr val="DD0076"/>
          </a:solidFill>
          <a:effectLst>
            <a:softEdge rad="0"/>
          </a:effectLst>
        </p:spPr>
        <p:txBody>
          <a:bodyPr anchor="ctr">
            <a:noAutofit/>
          </a:bodyPr>
          <a:lstStyle>
            <a:lvl1pPr marL="0" algn="ctr">
              <a:defRPr>
                <a:solidFill>
                  <a:schemeClr val="bg1"/>
                </a:solidFill>
              </a:defRPr>
            </a:lvl1pPr>
          </a:lstStyle>
          <a:p>
            <a:pPr lvl="0"/>
            <a:r>
              <a:rPr lang="en-GB"/>
              <a:t>00.00 – 00.00</a:t>
            </a:r>
            <a:endParaRPr lang="en-US"/>
          </a:p>
        </p:txBody>
      </p:sp>
      <p:sp>
        <p:nvSpPr>
          <p:cNvPr id="146" name="Text Placeholder 129">
            <a:extLst>
              <a:ext uri="{FF2B5EF4-FFF2-40B4-BE49-F238E27FC236}">
                <a16:creationId xmlns:a16="http://schemas.microsoft.com/office/drawing/2014/main" id="{9591BDD8-D913-DA99-ED00-8AB7491D7C12}"/>
              </a:ext>
            </a:extLst>
          </p:cNvPr>
          <p:cNvSpPr>
            <a:spLocks noGrp="1"/>
          </p:cNvSpPr>
          <p:nvPr>
            <p:ph type="body" sz="quarter" idx="29" hasCustomPrompt="1"/>
          </p:nvPr>
        </p:nvSpPr>
        <p:spPr>
          <a:xfrm>
            <a:off x="9897323" y="2486495"/>
            <a:ext cx="1886568" cy="306000"/>
          </a:xfrm>
          <a:prstGeom prst="roundRect">
            <a:avLst/>
          </a:prstGeom>
          <a:solidFill>
            <a:srgbClr val="F9B122"/>
          </a:solidFill>
          <a:effectLst>
            <a:softEdge rad="0"/>
          </a:effectLst>
        </p:spPr>
        <p:txBody>
          <a:bodyPr anchor="ctr">
            <a:noAutofit/>
          </a:bodyPr>
          <a:lstStyle>
            <a:lvl1pPr marL="0" algn="ctr">
              <a:defRPr>
                <a:solidFill>
                  <a:schemeClr val="tx1"/>
                </a:solidFill>
              </a:defRPr>
            </a:lvl1pPr>
          </a:lstStyle>
          <a:p>
            <a:pPr lvl="0"/>
            <a:r>
              <a:rPr lang="en-GB"/>
              <a:t>00.00 – 00.00</a:t>
            </a:r>
            <a:endParaRPr lang="en-US"/>
          </a:p>
        </p:txBody>
      </p:sp>
      <p:sp>
        <p:nvSpPr>
          <p:cNvPr id="149" name="Text Placeholder 129">
            <a:extLst>
              <a:ext uri="{FF2B5EF4-FFF2-40B4-BE49-F238E27FC236}">
                <a16:creationId xmlns:a16="http://schemas.microsoft.com/office/drawing/2014/main" id="{AA75D2D1-801E-291F-34DB-BCEACCB52301}"/>
              </a:ext>
            </a:extLst>
          </p:cNvPr>
          <p:cNvSpPr>
            <a:spLocks noGrp="1"/>
          </p:cNvSpPr>
          <p:nvPr>
            <p:ph type="body" sz="quarter" idx="31" hasCustomPrompt="1"/>
          </p:nvPr>
        </p:nvSpPr>
        <p:spPr>
          <a:xfrm>
            <a:off x="9897323" y="2855623"/>
            <a:ext cx="1886568" cy="306000"/>
          </a:xfrm>
          <a:prstGeom prst="roundRect">
            <a:avLst/>
          </a:prstGeom>
          <a:solidFill>
            <a:srgbClr val="F9B122"/>
          </a:solidFill>
          <a:effectLst>
            <a:softEdge rad="0"/>
          </a:effectLst>
        </p:spPr>
        <p:txBody>
          <a:bodyPr anchor="ctr">
            <a:noAutofit/>
          </a:bodyPr>
          <a:lstStyle>
            <a:lvl1pPr marL="0" algn="ctr">
              <a:defRPr>
                <a:solidFill>
                  <a:schemeClr val="tx1"/>
                </a:solidFill>
              </a:defRPr>
            </a:lvl1pPr>
          </a:lstStyle>
          <a:p>
            <a:pPr lvl="0"/>
            <a:r>
              <a:rPr lang="en-GB"/>
              <a:t>00.00 – 00.00</a:t>
            </a:r>
            <a:endParaRPr lang="en-US"/>
          </a:p>
        </p:txBody>
      </p:sp>
      <p:sp>
        <p:nvSpPr>
          <p:cNvPr id="152" name="Text Placeholder 129">
            <a:extLst>
              <a:ext uri="{FF2B5EF4-FFF2-40B4-BE49-F238E27FC236}">
                <a16:creationId xmlns:a16="http://schemas.microsoft.com/office/drawing/2014/main" id="{863EF66E-C91D-47D6-BFEC-D9CE2AA660E5}"/>
              </a:ext>
            </a:extLst>
          </p:cNvPr>
          <p:cNvSpPr>
            <a:spLocks noGrp="1"/>
          </p:cNvSpPr>
          <p:nvPr>
            <p:ph type="body" sz="quarter" idx="33" hasCustomPrompt="1"/>
          </p:nvPr>
        </p:nvSpPr>
        <p:spPr>
          <a:xfrm>
            <a:off x="9897323" y="3224751"/>
            <a:ext cx="1886568" cy="306000"/>
          </a:xfrm>
          <a:prstGeom prst="roundRect">
            <a:avLst/>
          </a:prstGeom>
          <a:solidFill>
            <a:srgbClr val="26A5B8"/>
          </a:solidFill>
          <a:effectLst>
            <a:softEdge rad="0"/>
          </a:effectLst>
        </p:spPr>
        <p:txBody>
          <a:bodyPr anchor="ctr">
            <a:noAutofit/>
          </a:bodyPr>
          <a:lstStyle>
            <a:lvl1pPr marL="0" algn="ctr">
              <a:defRPr>
                <a:solidFill>
                  <a:schemeClr val="bg1"/>
                </a:solidFill>
              </a:defRPr>
            </a:lvl1pPr>
          </a:lstStyle>
          <a:p>
            <a:pPr lvl="0"/>
            <a:r>
              <a:rPr lang="en-GB"/>
              <a:t>00.00 – 00.00</a:t>
            </a:r>
            <a:endParaRPr lang="en-US"/>
          </a:p>
        </p:txBody>
      </p:sp>
      <p:sp>
        <p:nvSpPr>
          <p:cNvPr id="155" name="Text Placeholder 129">
            <a:extLst>
              <a:ext uri="{FF2B5EF4-FFF2-40B4-BE49-F238E27FC236}">
                <a16:creationId xmlns:a16="http://schemas.microsoft.com/office/drawing/2014/main" id="{51B98B6A-9DE7-6A6E-C4E5-B073066D3D85}"/>
              </a:ext>
            </a:extLst>
          </p:cNvPr>
          <p:cNvSpPr>
            <a:spLocks noGrp="1"/>
          </p:cNvSpPr>
          <p:nvPr>
            <p:ph type="body" sz="quarter" idx="35" hasCustomPrompt="1"/>
          </p:nvPr>
        </p:nvSpPr>
        <p:spPr>
          <a:xfrm>
            <a:off x="9897323" y="3593879"/>
            <a:ext cx="1886568" cy="306000"/>
          </a:xfrm>
          <a:prstGeom prst="roundRect">
            <a:avLst/>
          </a:prstGeom>
          <a:solidFill>
            <a:srgbClr val="26A5B8"/>
          </a:solidFill>
          <a:effectLst>
            <a:softEdge rad="0"/>
          </a:effectLst>
        </p:spPr>
        <p:txBody>
          <a:bodyPr anchor="ctr">
            <a:noAutofit/>
          </a:bodyPr>
          <a:lstStyle>
            <a:lvl1pPr marL="0" algn="ctr">
              <a:defRPr>
                <a:solidFill>
                  <a:schemeClr val="bg1"/>
                </a:solidFill>
              </a:defRPr>
            </a:lvl1pPr>
          </a:lstStyle>
          <a:p>
            <a:pPr lvl="0"/>
            <a:r>
              <a:rPr lang="en-GB"/>
              <a:t>00.00 – 00.00</a:t>
            </a:r>
            <a:endParaRPr lang="en-US"/>
          </a:p>
        </p:txBody>
      </p:sp>
      <p:sp>
        <p:nvSpPr>
          <p:cNvPr id="158" name="Text Placeholder 129">
            <a:extLst>
              <a:ext uri="{FF2B5EF4-FFF2-40B4-BE49-F238E27FC236}">
                <a16:creationId xmlns:a16="http://schemas.microsoft.com/office/drawing/2014/main" id="{19BD1570-0A9D-3350-2D97-23FD86ECE7E2}"/>
              </a:ext>
            </a:extLst>
          </p:cNvPr>
          <p:cNvSpPr>
            <a:spLocks noGrp="1"/>
          </p:cNvSpPr>
          <p:nvPr>
            <p:ph type="body" sz="quarter" idx="37" hasCustomPrompt="1"/>
          </p:nvPr>
        </p:nvSpPr>
        <p:spPr>
          <a:xfrm>
            <a:off x="9897323" y="3963007"/>
            <a:ext cx="1886568" cy="306000"/>
          </a:xfrm>
          <a:prstGeom prst="roundRect">
            <a:avLst/>
          </a:prstGeom>
          <a:solidFill>
            <a:srgbClr val="DD0076"/>
          </a:solidFill>
          <a:effectLst>
            <a:softEdge rad="0"/>
          </a:effectLst>
        </p:spPr>
        <p:txBody>
          <a:bodyPr anchor="ctr">
            <a:noAutofit/>
          </a:bodyPr>
          <a:lstStyle>
            <a:lvl1pPr marL="0" algn="ctr">
              <a:defRPr>
                <a:solidFill>
                  <a:schemeClr val="bg1"/>
                </a:solidFill>
              </a:defRPr>
            </a:lvl1pPr>
          </a:lstStyle>
          <a:p>
            <a:pPr lvl="0"/>
            <a:r>
              <a:rPr lang="en-GB"/>
              <a:t>00.00 – 00.00</a:t>
            </a:r>
            <a:endParaRPr lang="en-US"/>
          </a:p>
        </p:txBody>
      </p:sp>
      <p:sp>
        <p:nvSpPr>
          <p:cNvPr id="161" name="Text Placeholder 129">
            <a:extLst>
              <a:ext uri="{FF2B5EF4-FFF2-40B4-BE49-F238E27FC236}">
                <a16:creationId xmlns:a16="http://schemas.microsoft.com/office/drawing/2014/main" id="{728C1AE4-D313-0000-8DA1-519AA7AC85E5}"/>
              </a:ext>
            </a:extLst>
          </p:cNvPr>
          <p:cNvSpPr>
            <a:spLocks noGrp="1"/>
          </p:cNvSpPr>
          <p:nvPr>
            <p:ph type="body" sz="quarter" idx="39" hasCustomPrompt="1"/>
          </p:nvPr>
        </p:nvSpPr>
        <p:spPr>
          <a:xfrm>
            <a:off x="9897323" y="4332135"/>
            <a:ext cx="1886568" cy="306000"/>
          </a:xfrm>
          <a:prstGeom prst="roundRect">
            <a:avLst/>
          </a:prstGeom>
          <a:solidFill>
            <a:srgbClr val="DD0076"/>
          </a:solidFill>
          <a:effectLst>
            <a:softEdge rad="0"/>
          </a:effectLst>
        </p:spPr>
        <p:txBody>
          <a:bodyPr anchor="ctr">
            <a:noAutofit/>
          </a:bodyPr>
          <a:lstStyle>
            <a:lvl1pPr marL="0" algn="ctr">
              <a:defRPr>
                <a:solidFill>
                  <a:schemeClr val="bg1"/>
                </a:solidFill>
              </a:defRPr>
            </a:lvl1pPr>
          </a:lstStyle>
          <a:p>
            <a:pPr lvl="0"/>
            <a:r>
              <a:rPr lang="en-GB"/>
              <a:t>00.00 – 00.00</a:t>
            </a:r>
            <a:endParaRPr lang="en-US"/>
          </a:p>
        </p:txBody>
      </p:sp>
      <p:sp>
        <p:nvSpPr>
          <p:cNvPr id="164" name="Text Placeholder 129">
            <a:extLst>
              <a:ext uri="{FF2B5EF4-FFF2-40B4-BE49-F238E27FC236}">
                <a16:creationId xmlns:a16="http://schemas.microsoft.com/office/drawing/2014/main" id="{B1136AD3-04FA-5346-2A4B-05A99B524A6E}"/>
              </a:ext>
            </a:extLst>
          </p:cNvPr>
          <p:cNvSpPr>
            <a:spLocks noGrp="1"/>
          </p:cNvSpPr>
          <p:nvPr>
            <p:ph type="body" sz="quarter" idx="41" hasCustomPrompt="1"/>
          </p:nvPr>
        </p:nvSpPr>
        <p:spPr>
          <a:xfrm>
            <a:off x="9897323" y="4701263"/>
            <a:ext cx="1886568" cy="306000"/>
          </a:xfrm>
          <a:prstGeom prst="roundRect">
            <a:avLst/>
          </a:prstGeom>
          <a:solidFill>
            <a:srgbClr val="F9B122"/>
          </a:solidFill>
          <a:effectLst>
            <a:softEdge rad="0"/>
          </a:effectLst>
        </p:spPr>
        <p:txBody>
          <a:bodyPr anchor="ctr">
            <a:noAutofit/>
          </a:bodyPr>
          <a:lstStyle>
            <a:lvl1pPr marL="0" algn="ctr">
              <a:defRPr>
                <a:solidFill>
                  <a:schemeClr val="tx1"/>
                </a:solidFill>
              </a:defRPr>
            </a:lvl1pPr>
          </a:lstStyle>
          <a:p>
            <a:pPr lvl="0"/>
            <a:r>
              <a:rPr lang="en-GB"/>
              <a:t>00.00 – 00.00</a:t>
            </a:r>
            <a:endParaRPr lang="en-US"/>
          </a:p>
        </p:txBody>
      </p:sp>
      <p:sp>
        <p:nvSpPr>
          <p:cNvPr id="167" name="Text Placeholder 129">
            <a:extLst>
              <a:ext uri="{FF2B5EF4-FFF2-40B4-BE49-F238E27FC236}">
                <a16:creationId xmlns:a16="http://schemas.microsoft.com/office/drawing/2014/main" id="{59B3853C-B8BC-E9DE-3D5E-60D56E5C9E49}"/>
              </a:ext>
            </a:extLst>
          </p:cNvPr>
          <p:cNvSpPr>
            <a:spLocks noGrp="1"/>
          </p:cNvSpPr>
          <p:nvPr>
            <p:ph type="body" sz="quarter" idx="43" hasCustomPrompt="1"/>
          </p:nvPr>
        </p:nvSpPr>
        <p:spPr>
          <a:xfrm>
            <a:off x="9897323" y="5070391"/>
            <a:ext cx="1886568" cy="306000"/>
          </a:xfrm>
          <a:prstGeom prst="roundRect">
            <a:avLst/>
          </a:prstGeom>
          <a:solidFill>
            <a:srgbClr val="F9B122"/>
          </a:solidFill>
          <a:effectLst>
            <a:softEdge rad="0"/>
          </a:effectLst>
        </p:spPr>
        <p:txBody>
          <a:bodyPr anchor="ctr">
            <a:noAutofit/>
          </a:bodyPr>
          <a:lstStyle>
            <a:lvl1pPr marL="0" algn="ctr">
              <a:defRPr>
                <a:solidFill>
                  <a:schemeClr val="tx1"/>
                </a:solidFill>
              </a:defRPr>
            </a:lvl1pPr>
          </a:lstStyle>
          <a:p>
            <a:pPr lvl="0"/>
            <a:r>
              <a:rPr lang="en-GB"/>
              <a:t>00.00 – 00.00</a:t>
            </a:r>
            <a:endParaRPr lang="en-US"/>
          </a:p>
        </p:txBody>
      </p:sp>
      <p:sp>
        <p:nvSpPr>
          <p:cNvPr id="170" name="Text Placeholder 129">
            <a:extLst>
              <a:ext uri="{FF2B5EF4-FFF2-40B4-BE49-F238E27FC236}">
                <a16:creationId xmlns:a16="http://schemas.microsoft.com/office/drawing/2014/main" id="{A9D100C4-2DBD-8D25-63CE-2E3AC519277C}"/>
              </a:ext>
            </a:extLst>
          </p:cNvPr>
          <p:cNvSpPr>
            <a:spLocks noGrp="1"/>
          </p:cNvSpPr>
          <p:nvPr>
            <p:ph type="body" sz="quarter" idx="45" hasCustomPrompt="1"/>
          </p:nvPr>
        </p:nvSpPr>
        <p:spPr>
          <a:xfrm>
            <a:off x="9897323" y="5439520"/>
            <a:ext cx="1886568" cy="306000"/>
          </a:xfrm>
          <a:prstGeom prst="roundRect">
            <a:avLst/>
          </a:prstGeom>
          <a:solidFill>
            <a:srgbClr val="26A5B8"/>
          </a:solidFill>
          <a:effectLst>
            <a:softEdge rad="0"/>
          </a:effectLst>
        </p:spPr>
        <p:txBody>
          <a:bodyPr anchor="ctr">
            <a:noAutofit/>
          </a:bodyPr>
          <a:lstStyle>
            <a:lvl1pPr marL="0" algn="ctr">
              <a:defRPr>
                <a:solidFill>
                  <a:schemeClr val="bg1"/>
                </a:solidFill>
              </a:defRPr>
            </a:lvl1pPr>
          </a:lstStyle>
          <a:p>
            <a:pPr lvl="0"/>
            <a:r>
              <a:rPr lang="en-GB"/>
              <a:t>00.00 – 00.00</a:t>
            </a:r>
            <a:endParaRPr lang="en-US"/>
          </a:p>
        </p:txBody>
      </p:sp>
      <p:sp>
        <p:nvSpPr>
          <p:cNvPr id="19" name="Content Placeholder 18">
            <a:extLst>
              <a:ext uri="{FF2B5EF4-FFF2-40B4-BE49-F238E27FC236}">
                <a16:creationId xmlns:a16="http://schemas.microsoft.com/office/drawing/2014/main" id="{04FB825D-0161-8D75-1823-518632626122}"/>
              </a:ext>
            </a:extLst>
          </p:cNvPr>
          <p:cNvSpPr>
            <a:spLocks noGrp="1"/>
          </p:cNvSpPr>
          <p:nvPr>
            <p:ph sz="quarter" idx="46" hasCustomPrompt="1"/>
          </p:nvPr>
        </p:nvSpPr>
        <p:spPr>
          <a:xfrm>
            <a:off x="458592" y="1429511"/>
            <a:ext cx="741503" cy="205200"/>
          </a:xfrm>
          <a:prstGeom prst="homePlate">
            <a:avLst/>
          </a:prstGeom>
          <a:solidFill>
            <a:schemeClr val="accent1"/>
          </a:solidFill>
          <a:ln w="101600">
            <a:solidFill>
              <a:schemeClr val="accent1"/>
            </a:solidFill>
          </a:ln>
        </p:spPr>
        <p:txBody>
          <a:bodyPr/>
          <a:lstStyle>
            <a:lvl3pPr marL="194370" indent="0">
              <a:buFont typeface="Arial" panose="020B0604020202020204" pitchFamily="34" charset="0"/>
              <a:buNone/>
              <a:defRPr>
                <a:solidFill>
                  <a:schemeClr val="accent1"/>
                </a:solidFill>
              </a:defRPr>
            </a:lvl3pPr>
          </a:lstStyle>
          <a:p>
            <a:pPr lvl="2"/>
            <a:r>
              <a:rPr lang="en-GB"/>
              <a:t>x</a:t>
            </a:r>
          </a:p>
        </p:txBody>
      </p:sp>
      <p:sp>
        <p:nvSpPr>
          <p:cNvPr id="21" name="Text Placeholder 129">
            <a:extLst>
              <a:ext uri="{FF2B5EF4-FFF2-40B4-BE49-F238E27FC236}">
                <a16:creationId xmlns:a16="http://schemas.microsoft.com/office/drawing/2014/main" id="{B4CDA9B5-B15B-0B8C-EB18-47E726B4873E}"/>
              </a:ext>
            </a:extLst>
          </p:cNvPr>
          <p:cNvSpPr>
            <a:spLocks noGrp="1"/>
          </p:cNvSpPr>
          <p:nvPr>
            <p:ph type="body" sz="quarter" idx="47" hasCustomPrompt="1"/>
          </p:nvPr>
        </p:nvSpPr>
        <p:spPr>
          <a:xfrm>
            <a:off x="1056097" y="1748239"/>
            <a:ext cx="4185743" cy="306000"/>
          </a:xfrm>
          <a:prstGeom prst="roundRect">
            <a:avLst/>
          </a:prstGeom>
          <a:solidFill>
            <a:srgbClr val="E9EEFA"/>
          </a:solidFill>
        </p:spPr>
        <p:txBody>
          <a:bodyPr anchor="ctr">
            <a:noAutofit/>
          </a:bodyPr>
          <a:lstStyle>
            <a:lvl1pPr marL="539915">
              <a:defRPr/>
            </a:lvl1pPr>
          </a:lstStyle>
          <a:p>
            <a:pPr lvl="0"/>
            <a:r>
              <a:rPr lang="en-GB"/>
              <a:t>Item name</a:t>
            </a:r>
          </a:p>
        </p:txBody>
      </p:sp>
      <p:sp>
        <p:nvSpPr>
          <p:cNvPr id="22" name="Text Placeholder 129">
            <a:extLst>
              <a:ext uri="{FF2B5EF4-FFF2-40B4-BE49-F238E27FC236}">
                <a16:creationId xmlns:a16="http://schemas.microsoft.com/office/drawing/2014/main" id="{37B39619-4710-CCD9-32F6-82B0BE295179}"/>
              </a:ext>
            </a:extLst>
          </p:cNvPr>
          <p:cNvSpPr>
            <a:spLocks noGrp="1"/>
          </p:cNvSpPr>
          <p:nvPr>
            <p:ph type="body" sz="quarter" idx="48" hasCustomPrompt="1"/>
          </p:nvPr>
        </p:nvSpPr>
        <p:spPr>
          <a:xfrm>
            <a:off x="1056097" y="2117367"/>
            <a:ext cx="4185743" cy="306000"/>
          </a:xfrm>
          <a:prstGeom prst="roundRect">
            <a:avLst/>
          </a:prstGeom>
          <a:solidFill>
            <a:srgbClr val="E9EEFA"/>
          </a:solidFill>
        </p:spPr>
        <p:txBody>
          <a:bodyPr anchor="ctr">
            <a:noAutofit/>
          </a:bodyPr>
          <a:lstStyle>
            <a:lvl1pPr marL="539915">
              <a:defRPr/>
            </a:lvl1pPr>
          </a:lstStyle>
          <a:p>
            <a:pPr lvl="0"/>
            <a:r>
              <a:rPr lang="en-GB"/>
              <a:t>Item name</a:t>
            </a:r>
          </a:p>
        </p:txBody>
      </p:sp>
      <p:sp>
        <p:nvSpPr>
          <p:cNvPr id="23" name="Text Placeholder 129">
            <a:extLst>
              <a:ext uri="{FF2B5EF4-FFF2-40B4-BE49-F238E27FC236}">
                <a16:creationId xmlns:a16="http://schemas.microsoft.com/office/drawing/2014/main" id="{532C1827-4B58-EAC1-2F99-5E17F060A8C1}"/>
              </a:ext>
            </a:extLst>
          </p:cNvPr>
          <p:cNvSpPr>
            <a:spLocks noGrp="1"/>
          </p:cNvSpPr>
          <p:nvPr>
            <p:ph type="body" sz="quarter" idx="49" hasCustomPrompt="1"/>
          </p:nvPr>
        </p:nvSpPr>
        <p:spPr>
          <a:xfrm>
            <a:off x="1056097" y="2486495"/>
            <a:ext cx="4185743" cy="306000"/>
          </a:xfrm>
          <a:prstGeom prst="roundRect">
            <a:avLst/>
          </a:prstGeom>
          <a:solidFill>
            <a:srgbClr val="E9EEFA"/>
          </a:solidFill>
        </p:spPr>
        <p:txBody>
          <a:bodyPr anchor="ctr">
            <a:noAutofit/>
          </a:bodyPr>
          <a:lstStyle>
            <a:lvl1pPr marL="539915">
              <a:defRPr/>
            </a:lvl1pPr>
          </a:lstStyle>
          <a:p>
            <a:pPr lvl="0"/>
            <a:r>
              <a:rPr lang="en-GB"/>
              <a:t>Item name</a:t>
            </a:r>
          </a:p>
        </p:txBody>
      </p:sp>
      <p:sp>
        <p:nvSpPr>
          <p:cNvPr id="24" name="Text Placeholder 129">
            <a:extLst>
              <a:ext uri="{FF2B5EF4-FFF2-40B4-BE49-F238E27FC236}">
                <a16:creationId xmlns:a16="http://schemas.microsoft.com/office/drawing/2014/main" id="{B50577D0-19A4-AA13-8473-F0A40C60DD74}"/>
              </a:ext>
            </a:extLst>
          </p:cNvPr>
          <p:cNvSpPr>
            <a:spLocks noGrp="1"/>
          </p:cNvSpPr>
          <p:nvPr>
            <p:ph type="body" sz="quarter" idx="50" hasCustomPrompt="1"/>
          </p:nvPr>
        </p:nvSpPr>
        <p:spPr>
          <a:xfrm>
            <a:off x="1056097" y="2855623"/>
            <a:ext cx="4185743" cy="306000"/>
          </a:xfrm>
          <a:prstGeom prst="roundRect">
            <a:avLst/>
          </a:prstGeom>
          <a:solidFill>
            <a:srgbClr val="E9EEFA"/>
          </a:solidFill>
        </p:spPr>
        <p:txBody>
          <a:bodyPr anchor="ctr">
            <a:noAutofit/>
          </a:bodyPr>
          <a:lstStyle>
            <a:lvl1pPr marL="539915">
              <a:defRPr/>
            </a:lvl1pPr>
          </a:lstStyle>
          <a:p>
            <a:pPr lvl="0"/>
            <a:r>
              <a:rPr lang="en-GB"/>
              <a:t>Item name</a:t>
            </a:r>
          </a:p>
        </p:txBody>
      </p:sp>
      <p:sp>
        <p:nvSpPr>
          <p:cNvPr id="25" name="Text Placeholder 129">
            <a:extLst>
              <a:ext uri="{FF2B5EF4-FFF2-40B4-BE49-F238E27FC236}">
                <a16:creationId xmlns:a16="http://schemas.microsoft.com/office/drawing/2014/main" id="{1EBFE7A8-CF49-883E-04C0-20F1D4B409E1}"/>
              </a:ext>
            </a:extLst>
          </p:cNvPr>
          <p:cNvSpPr>
            <a:spLocks noGrp="1"/>
          </p:cNvSpPr>
          <p:nvPr>
            <p:ph type="body" sz="quarter" idx="51" hasCustomPrompt="1"/>
          </p:nvPr>
        </p:nvSpPr>
        <p:spPr>
          <a:xfrm>
            <a:off x="1056097" y="3224751"/>
            <a:ext cx="4185743" cy="306000"/>
          </a:xfrm>
          <a:prstGeom prst="roundRect">
            <a:avLst/>
          </a:prstGeom>
          <a:solidFill>
            <a:srgbClr val="E9EEFA"/>
          </a:solidFill>
        </p:spPr>
        <p:txBody>
          <a:bodyPr anchor="ctr">
            <a:noAutofit/>
          </a:bodyPr>
          <a:lstStyle>
            <a:lvl1pPr marL="539915">
              <a:defRPr/>
            </a:lvl1pPr>
          </a:lstStyle>
          <a:p>
            <a:pPr lvl="0"/>
            <a:r>
              <a:rPr lang="en-GB"/>
              <a:t>Item name</a:t>
            </a:r>
          </a:p>
        </p:txBody>
      </p:sp>
      <p:sp>
        <p:nvSpPr>
          <p:cNvPr id="26" name="Text Placeholder 129">
            <a:extLst>
              <a:ext uri="{FF2B5EF4-FFF2-40B4-BE49-F238E27FC236}">
                <a16:creationId xmlns:a16="http://schemas.microsoft.com/office/drawing/2014/main" id="{ECACBD0B-67DA-E59E-11B3-FC8789682A35}"/>
              </a:ext>
            </a:extLst>
          </p:cNvPr>
          <p:cNvSpPr>
            <a:spLocks noGrp="1"/>
          </p:cNvSpPr>
          <p:nvPr>
            <p:ph type="body" sz="quarter" idx="52" hasCustomPrompt="1"/>
          </p:nvPr>
        </p:nvSpPr>
        <p:spPr>
          <a:xfrm>
            <a:off x="1056097" y="3593879"/>
            <a:ext cx="4185743" cy="306000"/>
          </a:xfrm>
          <a:prstGeom prst="roundRect">
            <a:avLst/>
          </a:prstGeom>
          <a:solidFill>
            <a:srgbClr val="E9EEFA"/>
          </a:solidFill>
        </p:spPr>
        <p:txBody>
          <a:bodyPr anchor="ctr">
            <a:noAutofit/>
          </a:bodyPr>
          <a:lstStyle>
            <a:lvl1pPr marL="539915">
              <a:defRPr/>
            </a:lvl1pPr>
          </a:lstStyle>
          <a:p>
            <a:pPr lvl="0"/>
            <a:r>
              <a:rPr lang="en-GB"/>
              <a:t>Item name</a:t>
            </a:r>
          </a:p>
        </p:txBody>
      </p:sp>
      <p:sp>
        <p:nvSpPr>
          <p:cNvPr id="27" name="Text Placeholder 129">
            <a:extLst>
              <a:ext uri="{FF2B5EF4-FFF2-40B4-BE49-F238E27FC236}">
                <a16:creationId xmlns:a16="http://schemas.microsoft.com/office/drawing/2014/main" id="{66AEB8F4-BCBA-8D71-E9E5-A91D0E2B3FAC}"/>
              </a:ext>
            </a:extLst>
          </p:cNvPr>
          <p:cNvSpPr>
            <a:spLocks noGrp="1"/>
          </p:cNvSpPr>
          <p:nvPr>
            <p:ph type="body" sz="quarter" idx="53" hasCustomPrompt="1"/>
          </p:nvPr>
        </p:nvSpPr>
        <p:spPr>
          <a:xfrm>
            <a:off x="1056097" y="3963007"/>
            <a:ext cx="4185743" cy="306000"/>
          </a:xfrm>
          <a:prstGeom prst="roundRect">
            <a:avLst/>
          </a:prstGeom>
          <a:solidFill>
            <a:srgbClr val="E9EEFA"/>
          </a:solidFill>
        </p:spPr>
        <p:txBody>
          <a:bodyPr anchor="ctr">
            <a:noAutofit/>
          </a:bodyPr>
          <a:lstStyle>
            <a:lvl1pPr marL="539915">
              <a:defRPr/>
            </a:lvl1pPr>
          </a:lstStyle>
          <a:p>
            <a:pPr lvl="0"/>
            <a:r>
              <a:rPr lang="en-GB"/>
              <a:t>Item name</a:t>
            </a:r>
          </a:p>
        </p:txBody>
      </p:sp>
      <p:sp>
        <p:nvSpPr>
          <p:cNvPr id="28" name="Text Placeholder 129">
            <a:extLst>
              <a:ext uri="{FF2B5EF4-FFF2-40B4-BE49-F238E27FC236}">
                <a16:creationId xmlns:a16="http://schemas.microsoft.com/office/drawing/2014/main" id="{C787F44D-B99F-D449-3ECC-D17FA0D194E3}"/>
              </a:ext>
            </a:extLst>
          </p:cNvPr>
          <p:cNvSpPr>
            <a:spLocks noGrp="1"/>
          </p:cNvSpPr>
          <p:nvPr>
            <p:ph type="body" sz="quarter" idx="54" hasCustomPrompt="1"/>
          </p:nvPr>
        </p:nvSpPr>
        <p:spPr>
          <a:xfrm>
            <a:off x="1056097" y="4332135"/>
            <a:ext cx="4185743" cy="306000"/>
          </a:xfrm>
          <a:prstGeom prst="roundRect">
            <a:avLst/>
          </a:prstGeom>
          <a:solidFill>
            <a:srgbClr val="E9EEFA"/>
          </a:solidFill>
        </p:spPr>
        <p:txBody>
          <a:bodyPr anchor="ctr">
            <a:noAutofit/>
          </a:bodyPr>
          <a:lstStyle>
            <a:lvl1pPr marL="539915">
              <a:defRPr/>
            </a:lvl1pPr>
          </a:lstStyle>
          <a:p>
            <a:pPr lvl="0"/>
            <a:r>
              <a:rPr lang="en-GB"/>
              <a:t>Item name</a:t>
            </a:r>
          </a:p>
        </p:txBody>
      </p:sp>
      <p:sp>
        <p:nvSpPr>
          <p:cNvPr id="29" name="Text Placeholder 129">
            <a:extLst>
              <a:ext uri="{FF2B5EF4-FFF2-40B4-BE49-F238E27FC236}">
                <a16:creationId xmlns:a16="http://schemas.microsoft.com/office/drawing/2014/main" id="{122F5F03-9310-2AFB-E807-A4944BA050E1}"/>
              </a:ext>
            </a:extLst>
          </p:cNvPr>
          <p:cNvSpPr>
            <a:spLocks noGrp="1"/>
          </p:cNvSpPr>
          <p:nvPr>
            <p:ph type="body" sz="quarter" idx="55" hasCustomPrompt="1"/>
          </p:nvPr>
        </p:nvSpPr>
        <p:spPr>
          <a:xfrm>
            <a:off x="1056097" y="4701263"/>
            <a:ext cx="4185743" cy="306000"/>
          </a:xfrm>
          <a:prstGeom prst="roundRect">
            <a:avLst/>
          </a:prstGeom>
          <a:solidFill>
            <a:srgbClr val="E9EEFA"/>
          </a:solidFill>
        </p:spPr>
        <p:txBody>
          <a:bodyPr anchor="ctr">
            <a:noAutofit/>
          </a:bodyPr>
          <a:lstStyle>
            <a:lvl1pPr marL="539915">
              <a:defRPr/>
            </a:lvl1pPr>
          </a:lstStyle>
          <a:p>
            <a:pPr lvl="0"/>
            <a:r>
              <a:rPr lang="en-GB"/>
              <a:t>Item name</a:t>
            </a:r>
          </a:p>
        </p:txBody>
      </p:sp>
      <p:sp>
        <p:nvSpPr>
          <p:cNvPr id="30" name="Text Placeholder 129">
            <a:extLst>
              <a:ext uri="{FF2B5EF4-FFF2-40B4-BE49-F238E27FC236}">
                <a16:creationId xmlns:a16="http://schemas.microsoft.com/office/drawing/2014/main" id="{9C219DFF-F7E3-2C79-673D-5651FBCED24C}"/>
              </a:ext>
            </a:extLst>
          </p:cNvPr>
          <p:cNvSpPr>
            <a:spLocks noGrp="1"/>
          </p:cNvSpPr>
          <p:nvPr>
            <p:ph type="body" sz="quarter" idx="56" hasCustomPrompt="1"/>
          </p:nvPr>
        </p:nvSpPr>
        <p:spPr>
          <a:xfrm>
            <a:off x="1056097" y="5070391"/>
            <a:ext cx="4185743" cy="306000"/>
          </a:xfrm>
          <a:prstGeom prst="roundRect">
            <a:avLst/>
          </a:prstGeom>
          <a:solidFill>
            <a:srgbClr val="E9EEFA"/>
          </a:solidFill>
        </p:spPr>
        <p:txBody>
          <a:bodyPr anchor="ctr">
            <a:noAutofit/>
          </a:bodyPr>
          <a:lstStyle>
            <a:lvl1pPr marL="539915">
              <a:defRPr/>
            </a:lvl1pPr>
          </a:lstStyle>
          <a:p>
            <a:pPr lvl="0"/>
            <a:r>
              <a:rPr lang="en-GB"/>
              <a:t>Item name</a:t>
            </a:r>
          </a:p>
        </p:txBody>
      </p:sp>
      <p:sp>
        <p:nvSpPr>
          <p:cNvPr id="31" name="Text Placeholder 129">
            <a:extLst>
              <a:ext uri="{FF2B5EF4-FFF2-40B4-BE49-F238E27FC236}">
                <a16:creationId xmlns:a16="http://schemas.microsoft.com/office/drawing/2014/main" id="{CCB5ABF3-AE58-08D3-B9D7-16705CAEA731}"/>
              </a:ext>
            </a:extLst>
          </p:cNvPr>
          <p:cNvSpPr>
            <a:spLocks noGrp="1"/>
          </p:cNvSpPr>
          <p:nvPr>
            <p:ph type="body" sz="quarter" idx="57" hasCustomPrompt="1"/>
          </p:nvPr>
        </p:nvSpPr>
        <p:spPr>
          <a:xfrm>
            <a:off x="1056097" y="5439520"/>
            <a:ext cx="4185743" cy="306000"/>
          </a:xfrm>
          <a:prstGeom prst="roundRect">
            <a:avLst/>
          </a:prstGeom>
          <a:solidFill>
            <a:srgbClr val="E9EEFA"/>
          </a:solidFill>
        </p:spPr>
        <p:txBody>
          <a:bodyPr anchor="ctr">
            <a:noAutofit/>
          </a:bodyPr>
          <a:lstStyle>
            <a:lvl1pPr marL="539915">
              <a:defRPr/>
            </a:lvl1pPr>
          </a:lstStyle>
          <a:p>
            <a:pPr lvl="0"/>
            <a:r>
              <a:rPr lang="en-GB"/>
              <a:t>Item name</a:t>
            </a:r>
          </a:p>
        </p:txBody>
      </p:sp>
      <p:sp>
        <p:nvSpPr>
          <p:cNvPr id="32" name="Content Placeholder 18">
            <a:extLst>
              <a:ext uri="{FF2B5EF4-FFF2-40B4-BE49-F238E27FC236}">
                <a16:creationId xmlns:a16="http://schemas.microsoft.com/office/drawing/2014/main" id="{A5061471-E7FD-07EB-DBBA-FD0FE6130286}"/>
              </a:ext>
            </a:extLst>
          </p:cNvPr>
          <p:cNvSpPr>
            <a:spLocks noGrp="1"/>
          </p:cNvSpPr>
          <p:nvPr>
            <p:ph sz="quarter" idx="58" hasCustomPrompt="1"/>
          </p:nvPr>
        </p:nvSpPr>
        <p:spPr>
          <a:xfrm>
            <a:off x="458592" y="1798639"/>
            <a:ext cx="741503" cy="205200"/>
          </a:xfrm>
          <a:prstGeom prst="homePlate">
            <a:avLst/>
          </a:prstGeom>
          <a:solidFill>
            <a:schemeClr val="accent2"/>
          </a:solidFill>
          <a:ln w="101600">
            <a:solidFill>
              <a:schemeClr val="accent2"/>
            </a:solidFill>
          </a:ln>
        </p:spPr>
        <p:txBody>
          <a:bodyPr/>
          <a:lstStyle>
            <a:lvl3pPr marL="194370" indent="0">
              <a:buFont typeface="Arial" panose="020B0604020202020204" pitchFamily="34" charset="0"/>
              <a:buNone/>
              <a:defRPr>
                <a:solidFill>
                  <a:schemeClr val="accent2"/>
                </a:solidFill>
              </a:defRPr>
            </a:lvl3pPr>
          </a:lstStyle>
          <a:p>
            <a:pPr lvl="2"/>
            <a:r>
              <a:rPr lang="en-GB"/>
              <a:t>x</a:t>
            </a:r>
          </a:p>
        </p:txBody>
      </p:sp>
      <p:sp>
        <p:nvSpPr>
          <p:cNvPr id="33" name="Content Placeholder 18">
            <a:extLst>
              <a:ext uri="{FF2B5EF4-FFF2-40B4-BE49-F238E27FC236}">
                <a16:creationId xmlns:a16="http://schemas.microsoft.com/office/drawing/2014/main" id="{91732101-3825-89E7-374A-1F41CA1A6627}"/>
              </a:ext>
            </a:extLst>
          </p:cNvPr>
          <p:cNvSpPr>
            <a:spLocks noGrp="1"/>
          </p:cNvSpPr>
          <p:nvPr>
            <p:ph sz="quarter" idx="59" hasCustomPrompt="1"/>
          </p:nvPr>
        </p:nvSpPr>
        <p:spPr>
          <a:xfrm>
            <a:off x="458592" y="2167767"/>
            <a:ext cx="741503" cy="205200"/>
          </a:xfrm>
          <a:prstGeom prst="homePlate">
            <a:avLst/>
          </a:prstGeom>
          <a:solidFill>
            <a:schemeClr val="accent2"/>
          </a:solidFill>
          <a:ln w="101600">
            <a:solidFill>
              <a:schemeClr val="accent2"/>
            </a:solidFill>
          </a:ln>
        </p:spPr>
        <p:txBody>
          <a:bodyPr/>
          <a:lstStyle>
            <a:lvl3pPr marL="194370" indent="0">
              <a:buFont typeface="Arial" panose="020B0604020202020204" pitchFamily="34" charset="0"/>
              <a:buNone/>
              <a:defRPr>
                <a:solidFill>
                  <a:schemeClr val="accent2"/>
                </a:solidFill>
              </a:defRPr>
            </a:lvl3pPr>
          </a:lstStyle>
          <a:p>
            <a:pPr lvl="2"/>
            <a:r>
              <a:rPr lang="en-GB"/>
              <a:t>x</a:t>
            </a:r>
          </a:p>
        </p:txBody>
      </p:sp>
      <p:sp>
        <p:nvSpPr>
          <p:cNvPr id="34" name="Content Placeholder 18">
            <a:extLst>
              <a:ext uri="{FF2B5EF4-FFF2-40B4-BE49-F238E27FC236}">
                <a16:creationId xmlns:a16="http://schemas.microsoft.com/office/drawing/2014/main" id="{3B0AD0D2-9945-AE65-93ED-E0D7B72A360E}"/>
              </a:ext>
            </a:extLst>
          </p:cNvPr>
          <p:cNvSpPr>
            <a:spLocks noGrp="1"/>
          </p:cNvSpPr>
          <p:nvPr>
            <p:ph sz="quarter" idx="60" hasCustomPrompt="1"/>
          </p:nvPr>
        </p:nvSpPr>
        <p:spPr>
          <a:xfrm>
            <a:off x="458592" y="2536895"/>
            <a:ext cx="741503" cy="205200"/>
          </a:xfrm>
          <a:prstGeom prst="homePlate">
            <a:avLst/>
          </a:prstGeom>
          <a:solidFill>
            <a:schemeClr val="accent3"/>
          </a:solidFill>
          <a:ln w="101600">
            <a:solidFill>
              <a:schemeClr val="accent3"/>
            </a:solidFill>
          </a:ln>
        </p:spPr>
        <p:txBody>
          <a:bodyPr/>
          <a:lstStyle>
            <a:lvl3pPr marL="194370" indent="0">
              <a:buFont typeface="Arial" panose="020B0604020202020204" pitchFamily="34" charset="0"/>
              <a:buNone/>
              <a:defRPr>
                <a:solidFill>
                  <a:schemeClr val="accent3"/>
                </a:solidFill>
              </a:defRPr>
            </a:lvl3pPr>
          </a:lstStyle>
          <a:p>
            <a:pPr lvl="2"/>
            <a:r>
              <a:rPr lang="en-GB"/>
              <a:t>x</a:t>
            </a:r>
          </a:p>
        </p:txBody>
      </p:sp>
      <p:sp>
        <p:nvSpPr>
          <p:cNvPr id="35" name="Content Placeholder 18">
            <a:extLst>
              <a:ext uri="{FF2B5EF4-FFF2-40B4-BE49-F238E27FC236}">
                <a16:creationId xmlns:a16="http://schemas.microsoft.com/office/drawing/2014/main" id="{48B36E00-A260-8A15-6684-3862CD88961A}"/>
              </a:ext>
            </a:extLst>
          </p:cNvPr>
          <p:cNvSpPr>
            <a:spLocks noGrp="1"/>
          </p:cNvSpPr>
          <p:nvPr>
            <p:ph sz="quarter" idx="61" hasCustomPrompt="1"/>
          </p:nvPr>
        </p:nvSpPr>
        <p:spPr>
          <a:xfrm>
            <a:off x="458592" y="2906023"/>
            <a:ext cx="741503" cy="205200"/>
          </a:xfrm>
          <a:prstGeom prst="homePlate">
            <a:avLst/>
          </a:prstGeom>
          <a:solidFill>
            <a:schemeClr val="accent3"/>
          </a:solidFill>
          <a:ln w="101600">
            <a:solidFill>
              <a:schemeClr val="accent3"/>
            </a:solidFill>
          </a:ln>
        </p:spPr>
        <p:txBody>
          <a:bodyPr/>
          <a:lstStyle>
            <a:lvl3pPr marL="194370" indent="0">
              <a:buFont typeface="Arial" panose="020B0604020202020204" pitchFamily="34" charset="0"/>
              <a:buNone/>
              <a:defRPr>
                <a:solidFill>
                  <a:schemeClr val="accent3"/>
                </a:solidFill>
              </a:defRPr>
            </a:lvl3pPr>
          </a:lstStyle>
          <a:p>
            <a:pPr lvl="2"/>
            <a:r>
              <a:rPr lang="en-GB"/>
              <a:t>x</a:t>
            </a:r>
          </a:p>
        </p:txBody>
      </p:sp>
      <p:sp>
        <p:nvSpPr>
          <p:cNvPr id="36" name="Content Placeholder 18">
            <a:extLst>
              <a:ext uri="{FF2B5EF4-FFF2-40B4-BE49-F238E27FC236}">
                <a16:creationId xmlns:a16="http://schemas.microsoft.com/office/drawing/2014/main" id="{F3B8C212-CA78-29F8-A388-6C9E60B933C2}"/>
              </a:ext>
            </a:extLst>
          </p:cNvPr>
          <p:cNvSpPr>
            <a:spLocks noGrp="1"/>
          </p:cNvSpPr>
          <p:nvPr>
            <p:ph sz="quarter" idx="62" hasCustomPrompt="1"/>
          </p:nvPr>
        </p:nvSpPr>
        <p:spPr>
          <a:xfrm>
            <a:off x="458592" y="3275151"/>
            <a:ext cx="741503" cy="205200"/>
          </a:xfrm>
          <a:prstGeom prst="homePlate">
            <a:avLst/>
          </a:prstGeom>
          <a:solidFill>
            <a:schemeClr val="accent1"/>
          </a:solidFill>
          <a:ln w="101600">
            <a:solidFill>
              <a:schemeClr val="accent1"/>
            </a:solidFill>
          </a:ln>
        </p:spPr>
        <p:txBody>
          <a:bodyPr/>
          <a:lstStyle>
            <a:lvl3pPr marL="194370" indent="0">
              <a:buFont typeface="Arial" panose="020B0604020202020204" pitchFamily="34" charset="0"/>
              <a:buNone/>
              <a:defRPr>
                <a:solidFill>
                  <a:schemeClr val="accent1"/>
                </a:solidFill>
              </a:defRPr>
            </a:lvl3pPr>
          </a:lstStyle>
          <a:p>
            <a:pPr lvl="2"/>
            <a:r>
              <a:rPr lang="en-GB"/>
              <a:t>x</a:t>
            </a:r>
          </a:p>
        </p:txBody>
      </p:sp>
      <p:sp>
        <p:nvSpPr>
          <p:cNvPr id="37" name="Content Placeholder 18">
            <a:extLst>
              <a:ext uri="{FF2B5EF4-FFF2-40B4-BE49-F238E27FC236}">
                <a16:creationId xmlns:a16="http://schemas.microsoft.com/office/drawing/2014/main" id="{64FAD80E-80E4-B36A-7DFB-EF899DCF1422}"/>
              </a:ext>
            </a:extLst>
          </p:cNvPr>
          <p:cNvSpPr>
            <a:spLocks noGrp="1"/>
          </p:cNvSpPr>
          <p:nvPr>
            <p:ph sz="quarter" idx="63" hasCustomPrompt="1"/>
          </p:nvPr>
        </p:nvSpPr>
        <p:spPr>
          <a:xfrm>
            <a:off x="458592" y="3644279"/>
            <a:ext cx="741503" cy="205200"/>
          </a:xfrm>
          <a:prstGeom prst="homePlate">
            <a:avLst/>
          </a:prstGeom>
          <a:solidFill>
            <a:schemeClr val="accent1"/>
          </a:solidFill>
          <a:ln w="101600">
            <a:solidFill>
              <a:schemeClr val="accent1"/>
            </a:solidFill>
          </a:ln>
        </p:spPr>
        <p:txBody>
          <a:bodyPr/>
          <a:lstStyle>
            <a:lvl3pPr marL="194370" indent="0">
              <a:buFont typeface="Arial" panose="020B0604020202020204" pitchFamily="34" charset="0"/>
              <a:buNone/>
              <a:defRPr>
                <a:solidFill>
                  <a:schemeClr val="accent1"/>
                </a:solidFill>
              </a:defRPr>
            </a:lvl3pPr>
          </a:lstStyle>
          <a:p>
            <a:pPr lvl="2"/>
            <a:r>
              <a:rPr lang="en-GB"/>
              <a:t>x</a:t>
            </a:r>
          </a:p>
        </p:txBody>
      </p:sp>
      <p:sp>
        <p:nvSpPr>
          <p:cNvPr id="38" name="Content Placeholder 18">
            <a:extLst>
              <a:ext uri="{FF2B5EF4-FFF2-40B4-BE49-F238E27FC236}">
                <a16:creationId xmlns:a16="http://schemas.microsoft.com/office/drawing/2014/main" id="{66E36EC5-045D-A17B-E20A-045DAEB2283E}"/>
              </a:ext>
            </a:extLst>
          </p:cNvPr>
          <p:cNvSpPr>
            <a:spLocks noGrp="1"/>
          </p:cNvSpPr>
          <p:nvPr>
            <p:ph sz="quarter" idx="64" hasCustomPrompt="1"/>
          </p:nvPr>
        </p:nvSpPr>
        <p:spPr>
          <a:xfrm>
            <a:off x="458592" y="4013407"/>
            <a:ext cx="741503" cy="205200"/>
          </a:xfrm>
          <a:prstGeom prst="homePlate">
            <a:avLst/>
          </a:prstGeom>
          <a:solidFill>
            <a:schemeClr val="accent2"/>
          </a:solidFill>
          <a:ln w="101600">
            <a:solidFill>
              <a:schemeClr val="accent2"/>
            </a:solidFill>
          </a:ln>
        </p:spPr>
        <p:txBody>
          <a:bodyPr/>
          <a:lstStyle>
            <a:lvl3pPr marL="194370" indent="0">
              <a:buFont typeface="Arial" panose="020B0604020202020204" pitchFamily="34" charset="0"/>
              <a:buNone/>
              <a:defRPr>
                <a:solidFill>
                  <a:schemeClr val="accent2"/>
                </a:solidFill>
              </a:defRPr>
            </a:lvl3pPr>
          </a:lstStyle>
          <a:p>
            <a:pPr lvl="2"/>
            <a:r>
              <a:rPr lang="en-GB"/>
              <a:t>x</a:t>
            </a:r>
          </a:p>
        </p:txBody>
      </p:sp>
      <p:sp>
        <p:nvSpPr>
          <p:cNvPr id="39" name="Content Placeholder 18">
            <a:extLst>
              <a:ext uri="{FF2B5EF4-FFF2-40B4-BE49-F238E27FC236}">
                <a16:creationId xmlns:a16="http://schemas.microsoft.com/office/drawing/2014/main" id="{99B1C89A-1186-CA9E-5994-33B846DABB98}"/>
              </a:ext>
            </a:extLst>
          </p:cNvPr>
          <p:cNvSpPr>
            <a:spLocks noGrp="1"/>
          </p:cNvSpPr>
          <p:nvPr>
            <p:ph sz="quarter" idx="65" hasCustomPrompt="1"/>
          </p:nvPr>
        </p:nvSpPr>
        <p:spPr>
          <a:xfrm>
            <a:off x="458592" y="4382535"/>
            <a:ext cx="741503" cy="205200"/>
          </a:xfrm>
          <a:prstGeom prst="homePlate">
            <a:avLst/>
          </a:prstGeom>
          <a:solidFill>
            <a:schemeClr val="accent2"/>
          </a:solidFill>
          <a:ln w="101600">
            <a:solidFill>
              <a:schemeClr val="accent2"/>
            </a:solidFill>
          </a:ln>
        </p:spPr>
        <p:txBody>
          <a:bodyPr/>
          <a:lstStyle>
            <a:lvl3pPr marL="194370" indent="0">
              <a:buFont typeface="Arial" panose="020B0604020202020204" pitchFamily="34" charset="0"/>
              <a:buNone/>
              <a:defRPr>
                <a:solidFill>
                  <a:schemeClr val="accent2"/>
                </a:solidFill>
              </a:defRPr>
            </a:lvl3pPr>
          </a:lstStyle>
          <a:p>
            <a:pPr lvl="2"/>
            <a:r>
              <a:rPr lang="en-GB"/>
              <a:t>x</a:t>
            </a:r>
          </a:p>
        </p:txBody>
      </p:sp>
      <p:sp>
        <p:nvSpPr>
          <p:cNvPr id="40" name="Content Placeholder 18">
            <a:extLst>
              <a:ext uri="{FF2B5EF4-FFF2-40B4-BE49-F238E27FC236}">
                <a16:creationId xmlns:a16="http://schemas.microsoft.com/office/drawing/2014/main" id="{8B63F4F1-560D-65E4-E2A4-C7FE27295E8D}"/>
              </a:ext>
            </a:extLst>
          </p:cNvPr>
          <p:cNvSpPr>
            <a:spLocks noGrp="1"/>
          </p:cNvSpPr>
          <p:nvPr>
            <p:ph sz="quarter" idx="66" hasCustomPrompt="1"/>
          </p:nvPr>
        </p:nvSpPr>
        <p:spPr>
          <a:xfrm>
            <a:off x="458592" y="4751663"/>
            <a:ext cx="741503" cy="205200"/>
          </a:xfrm>
          <a:prstGeom prst="homePlate">
            <a:avLst/>
          </a:prstGeom>
          <a:solidFill>
            <a:schemeClr val="accent3"/>
          </a:solidFill>
          <a:ln w="101600">
            <a:solidFill>
              <a:schemeClr val="accent3"/>
            </a:solidFill>
          </a:ln>
        </p:spPr>
        <p:txBody>
          <a:bodyPr/>
          <a:lstStyle>
            <a:lvl3pPr marL="194370" indent="0">
              <a:buFont typeface="Arial" panose="020B0604020202020204" pitchFamily="34" charset="0"/>
              <a:buNone/>
              <a:defRPr>
                <a:solidFill>
                  <a:schemeClr val="accent3"/>
                </a:solidFill>
              </a:defRPr>
            </a:lvl3pPr>
          </a:lstStyle>
          <a:p>
            <a:pPr lvl="2"/>
            <a:r>
              <a:rPr lang="en-GB"/>
              <a:t>x</a:t>
            </a:r>
          </a:p>
        </p:txBody>
      </p:sp>
      <p:sp>
        <p:nvSpPr>
          <p:cNvPr id="41" name="Content Placeholder 18">
            <a:extLst>
              <a:ext uri="{FF2B5EF4-FFF2-40B4-BE49-F238E27FC236}">
                <a16:creationId xmlns:a16="http://schemas.microsoft.com/office/drawing/2014/main" id="{D9BCC1B8-059C-188E-8B4A-D0AA4CFDABB3}"/>
              </a:ext>
            </a:extLst>
          </p:cNvPr>
          <p:cNvSpPr>
            <a:spLocks noGrp="1"/>
          </p:cNvSpPr>
          <p:nvPr>
            <p:ph sz="quarter" idx="67" hasCustomPrompt="1"/>
          </p:nvPr>
        </p:nvSpPr>
        <p:spPr>
          <a:xfrm>
            <a:off x="458592" y="5120791"/>
            <a:ext cx="741503" cy="205200"/>
          </a:xfrm>
          <a:prstGeom prst="homePlate">
            <a:avLst/>
          </a:prstGeom>
          <a:solidFill>
            <a:schemeClr val="accent3"/>
          </a:solidFill>
          <a:ln w="101600">
            <a:solidFill>
              <a:schemeClr val="accent3"/>
            </a:solidFill>
          </a:ln>
        </p:spPr>
        <p:txBody>
          <a:bodyPr/>
          <a:lstStyle>
            <a:lvl3pPr marL="194370" indent="0">
              <a:buFont typeface="Arial" panose="020B0604020202020204" pitchFamily="34" charset="0"/>
              <a:buNone/>
              <a:defRPr>
                <a:solidFill>
                  <a:schemeClr val="accent3"/>
                </a:solidFill>
              </a:defRPr>
            </a:lvl3pPr>
          </a:lstStyle>
          <a:p>
            <a:pPr lvl="2"/>
            <a:r>
              <a:rPr lang="en-GB"/>
              <a:t>x</a:t>
            </a:r>
          </a:p>
        </p:txBody>
      </p:sp>
      <p:sp>
        <p:nvSpPr>
          <p:cNvPr id="42" name="Content Placeholder 18">
            <a:extLst>
              <a:ext uri="{FF2B5EF4-FFF2-40B4-BE49-F238E27FC236}">
                <a16:creationId xmlns:a16="http://schemas.microsoft.com/office/drawing/2014/main" id="{1CEA7B29-D233-10D8-9BB0-5953BCDB5E46}"/>
              </a:ext>
            </a:extLst>
          </p:cNvPr>
          <p:cNvSpPr>
            <a:spLocks noGrp="1"/>
          </p:cNvSpPr>
          <p:nvPr>
            <p:ph sz="quarter" idx="68" hasCustomPrompt="1"/>
          </p:nvPr>
        </p:nvSpPr>
        <p:spPr>
          <a:xfrm>
            <a:off x="458592" y="5489920"/>
            <a:ext cx="741503" cy="205200"/>
          </a:xfrm>
          <a:prstGeom prst="homePlate">
            <a:avLst/>
          </a:prstGeom>
          <a:solidFill>
            <a:schemeClr val="accent1"/>
          </a:solidFill>
          <a:ln w="101600">
            <a:solidFill>
              <a:schemeClr val="accent1"/>
            </a:solidFill>
          </a:ln>
        </p:spPr>
        <p:txBody>
          <a:bodyPr/>
          <a:lstStyle>
            <a:lvl3pPr marL="194370" indent="0">
              <a:buFont typeface="Arial" panose="020B0604020202020204" pitchFamily="34" charset="0"/>
              <a:buNone/>
              <a:defRPr>
                <a:solidFill>
                  <a:schemeClr val="accent1"/>
                </a:solidFill>
              </a:defRPr>
            </a:lvl3pPr>
          </a:lstStyle>
          <a:p>
            <a:pPr lvl="2"/>
            <a:r>
              <a:rPr lang="en-GB"/>
              <a:t>x</a:t>
            </a:r>
          </a:p>
        </p:txBody>
      </p:sp>
      <p:sp>
        <p:nvSpPr>
          <p:cNvPr id="43" name="Text Placeholder 129">
            <a:extLst>
              <a:ext uri="{FF2B5EF4-FFF2-40B4-BE49-F238E27FC236}">
                <a16:creationId xmlns:a16="http://schemas.microsoft.com/office/drawing/2014/main" id="{5EBE46B2-48F8-53D2-CB15-DBF9696C372F}"/>
              </a:ext>
            </a:extLst>
          </p:cNvPr>
          <p:cNvSpPr>
            <a:spLocks noGrp="1"/>
          </p:cNvSpPr>
          <p:nvPr>
            <p:ph type="body" sz="quarter" idx="69" hasCustomPrompt="1"/>
          </p:nvPr>
        </p:nvSpPr>
        <p:spPr>
          <a:xfrm>
            <a:off x="5366426" y="1379111"/>
            <a:ext cx="2961532" cy="306000"/>
          </a:xfrm>
          <a:prstGeom prst="roundRect">
            <a:avLst/>
          </a:prstGeom>
          <a:solidFill>
            <a:schemeClr val="bg1"/>
          </a:solidFill>
        </p:spPr>
        <p:txBody>
          <a:bodyPr lIns="72000" anchor="ctr">
            <a:noAutofit/>
          </a:bodyPr>
          <a:lstStyle>
            <a:lvl1pPr marL="0" algn="l">
              <a:defRPr i="1"/>
            </a:lvl1pPr>
          </a:lstStyle>
          <a:p>
            <a:pPr lvl="0"/>
            <a:r>
              <a:rPr lang="en-GB"/>
              <a:t>Reason for item</a:t>
            </a:r>
          </a:p>
        </p:txBody>
      </p:sp>
      <p:sp>
        <p:nvSpPr>
          <p:cNvPr id="44" name="Text Placeholder 129">
            <a:extLst>
              <a:ext uri="{FF2B5EF4-FFF2-40B4-BE49-F238E27FC236}">
                <a16:creationId xmlns:a16="http://schemas.microsoft.com/office/drawing/2014/main" id="{173241DD-D3D7-A8C5-DCF2-9289F06E1A88}"/>
              </a:ext>
            </a:extLst>
          </p:cNvPr>
          <p:cNvSpPr>
            <a:spLocks noGrp="1"/>
          </p:cNvSpPr>
          <p:nvPr>
            <p:ph type="body" sz="quarter" idx="70" hasCustomPrompt="1"/>
          </p:nvPr>
        </p:nvSpPr>
        <p:spPr>
          <a:xfrm>
            <a:off x="5366426" y="1748239"/>
            <a:ext cx="2961532" cy="306000"/>
          </a:xfrm>
          <a:prstGeom prst="roundRect">
            <a:avLst/>
          </a:prstGeom>
          <a:solidFill>
            <a:schemeClr val="bg1"/>
          </a:solidFill>
        </p:spPr>
        <p:txBody>
          <a:bodyPr lIns="72000" anchor="ctr">
            <a:noAutofit/>
          </a:bodyPr>
          <a:lstStyle>
            <a:lvl1pPr marL="0" algn="l">
              <a:defRPr i="1"/>
            </a:lvl1pPr>
          </a:lstStyle>
          <a:p>
            <a:pPr lvl="0"/>
            <a:r>
              <a:rPr lang="en-GB"/>
              <a:t>Reason for item</a:t>
            </a:r>
          </a:p>
        </p:txBody>
      </p:sp>
      <p:sp>
        <p:nvSpPr>
          <p:cNvPr id="45" name="Text Placeholder 129">
            <a:extLst>
              <a:ext uri="{FF2B5EF4-FFF2-40B4-BE49-F238E27FC236}">
                <a16:creationId xmlns:a16="http://schemas.microsoft.com/office/drawing/2014/main" id="{4393E113-40F6-28A5-B2A3-3E84E76C34EE}"/>
              </a:ext>
            </a:extLst>
          </p:cNvPr>
          <p:cNvSpPr>
            <a:spLocks noGrp="1"/>
          </p:cNvSpPr>
          <p:nvPr>
            <p:ph type="body" sz="quarter" idx="71" hasCustomPrompt="1"/>
          </p:nvPr>
        </p:nvSpPr>
        <p:spPr>
          <a:xfrm>
            <a:off x="5366426" y="2117367"/>
            <a:ext cx="2961532" cy="306000"/>
          </a:xfrm>
          <a:prstGeom prst="roundRect">
            <a:avLst/>
          </a:prstGeom>
          <a:solidFill>
            <a:schemeClr val="bg1"/>
          </a:solidFill>
        </p:spPr>
        <p:txBody>
          <a:bodyPr lIns="72000" anchor="ctr">
            <a:noAutofit/>
          </a:bodyPr>
          <a:lstStyle>
            <a:lvl1pPr marL="0" algn="l">
              <a:defRPr i="1"/>
            </a:lvl1pPr>
          </a:lstStyle>
          <a:p>
            <a:pPr lvl="0"/>
            <a:r>
              <a:rPr lang="en-GB"/>
              <a:t>Reason for item</a:t>
            </a:r>
          </a:p>
        </p:txBody>
      </p:sp>
      <p:sp>
        <p:nvSpPr>
          <p:cNvPr id="46" name="Text Placeholder 129">
            <a:extLst>
              <a:ext uri="{FF2B5EF4-FFF2-40B4-BE49-F238E27FC236}">
                <a16:creationId xmlns:a16="http://schemas.microsoft.com/office/drawing/2014/main" id="{BE6A7064-8D47-FA7A-1F3D-258F3C5DDF6D}"/>
              </a:ext>
            </a:extLst>
          </p:cNvPr>
          <p:cNvSpPr>
            <a:spLocks noGrp="1"/>
          </p:cNvSpPr>
          <p:nvPr>
            <p:ph type="body" sz="quarter" idx="72" hasCustomPrompt="1"/>
          </p:nvPr>
        </p:nvSpPr>
        <p:spPr>
          <a:xfrm>
            <a:off x="5366426" y="2486495"/>
            <a:ext cx="2961532" cy="306000"/>
          </a:xfrm>
          <a:prstGeom prst="roundRect">
            <a:avLst/>
          </a:prstGeom>
          <a:solidFill>
            <a:schemeClr val="bg1"/>
          </a:solidFill>
        </p:spPr>
        <p:txBody>
          <a:bodyPr lIns="72000" anchor="ctr">
            <a:noAutofit/>
          </a:bodyPr>
          <a:lstStyle>
            <a:lvl1pPr marL="0" algn="l">
              <a:defRPr i="1"/>
            </a:lvl1pPr>
          </a:lstStyle>
          <a:p>
            <a:pPr lvl="0"/>
            <a:r>
              <a:rPr lang="en-GB"/>
              <a:t>Reason for item</a:t>
            </a:r>
          </a:p>
        </p:txBody>
      </p:sp>
      <p:sp>
        <p:nvSpPr>
          <p:cNvPr id="47" name="Text Placeholder 129">
            <a:extLst>
              <a:ext uri="{FF2B5EF4-FFF2-40B4-BE49-F238E27FC236}">
                <a16:creationId xmlns:a16="http://schemas.microsoft.com/office/drawing/2014/main" id="{51DA37DE-48CF-774D-28CE-578493D3789A}"/>
              </a:ext>
            </a:extLst>
          </p:cNvPr>
          <p:cNvSpPr>
            <a:spLocks noGrp="1"/>
          </p:cNvSpPr>
          <p:nvPr>
            <p:ph type="body" sz="quarter" idx="73" hasCustomPrompt="1"/>
          </p:nvPr>
        </p:nvSpPr>
        <p:spPr>
          <a:xfrm>
            <a:off x="5366426" y="2855623"/>
            <a:ext cx="2961532" cy="306000"/>
          </a:xfrm>
          <a:prstGeom prst="roundRect">
            <a:avLst/>
          </a:prstGeom>
          <a:solidFill>
            <a:schemeClr val="bg1"/>
          </a:solidFill>
        </p:spPr>
        <p:txBody>
          <a:bodyPr lIns="72000" anchor="ctr">
            <a:noAutofit/>
          </a:bodyPr>
          <a:lstStyle>
            <a:lvl1pPr marL="0" algn="l">
              <a:defRPr i="1"/>
            </a:lvl1pPr>
          </a:lstStyle>
          <a:p>
            <a:pPr lvl="0"/>
            <a:r>
              <a:rPr lang="en-GB"/>
              <a:t>Reason for item</a:t>
            </a:r>
          </a:p>
        </p:txBody>
      </p:sp>
      <p:sp>
        <p:nvSpPr>
          <p:cNvPr id="48" name="Text Placeholder 129">
            <a:extLst>
              <a:ext uri="{FF2B5EF4-FFF2-40B4-BE49-F238E27FC236}">
                <a16:creationId xmlns:a16="http://schemas.microsoft.com/office/drawing/2014/main" id="{B75C5665-3F76-B365-75CF-ED3085832755}"/>
              </a:ext>
            </a:extLst>
          </p:cNvPr>
          <p:cNvSpPr>
            <a:spLocks noGrp="1"/>
          </p:cNvSpPr>
          <p:nvPr>
            <p:ph type="body" sz="quarter" idx="74" hasCustomPrompt="1"/>
          </p:nvPr>
        </p:nvSpPr>
        <p:spPr>
          <a:xfrm>
            <a:off x="5366426" y="3224751"/>
            <a:ext cx="2961532" cy="306000"/>
          </a:xfrm>
          <a:prstGeom prst="roundRect">
            <a:avLst/>
          </a:prstGeom>
          <a:solidFill>
            <a:schemeClr val="bg1"/>
          </a:solidFill>
        </p:spPr>
        <p:txBody>
          <a:bodyPr lIns="72000" anchor="ctr">
            <a:noAutofit/>
          </a:bodyPr>
          <a:lstStyle>
            <a:lvl1pPr marL="0" algn="l">
              <a:defRPr i="1"/>
            </a:lvl1pPr>
          </a:lstStyle>
          <a:p>
            <a:pPr lvl="0"/>
            <a:r>
              <a:rPr lang="en-GB"/>
              <a:t>Reason for item</a:t>
            </a:r>
          </a:p>
        </p:txBody>
      </p:sp>
      <p:sp>
        <p:nvSpPr>
          <p:cNvPr id="49" name="Text Placeholder 129">
            <a:extLst>
              <a:ext uri="{FF2B5EF4-FFF2-40B4-BE49-F238E27FC236}">
                <a16:creationId xmlns:a16="http://schemas.microsoft.com/office/drawing/2014/main" id="{72039D11-6BC4-DECE-F667-C1A5B0FF501C}"/>
              </a:ext>
            </a:extLst>
          </p:cNvPr>
          <p:cNvSpPr>
            <a:spLocks noGrp="1"/>
          </p:cNvSpPr>
          <p:nvPr>
            <p:ph type="body" sz="quarter" idx="75" hasCustomPrompt="1"/>
          </p:nvPr>
        </p:nvSpPr>
        <p:spPr>
          <a:xfrm>
            <a:off x="5366426" y="3593879"/>
            <a:ext cx="2961532" cy="306000"/>
          </a:xfrm>
          <a:prstGeom prst="roundRect">
            <a:avLst/>
          </a:prstGeom>
          <a:solidFill>
            <a:schemeClr val="bg1"/>
          </a:solidFill>
        </p:spPr>
        <p:txBody>
          <a:bodyPr lIns="72000" anchor="ctr">
            <a:noAutofit/>
          </a:bodyPr>
          <a:lstStyle>
            <a:lvl1pPr marL="0" algn="l">
              <a:defRPr i="1"/>
            </a:lvl1pPr>
          </a:lstStyle>
          <a:p>
            <a:pPr lvl="0"/>
            <a:r>
              <a:rPr lang="en-GB"/>
              <a:t>Reason for item</a:t>
            </a:r>
          </a:p>
        </p:txBody>
      </p:sp>
      <p:sp>
        <p:nvSpPr>
          <p:cNvPr id="50" name="Text Placeholder 129">
            <a:extLst>
              <a:ext uri="{FF2B5EF4-FFF2-40B4-BE49-F238E27FC236}">
                <a16:creationId xmlns:a16="http://schemas.microsoft.com/office/drawing/2014/main" id="{6C593DBD-C719-D44E-98A0-B1CD2E453FBF}"/>
              </a:ext>
            </a:extLst>
          </p:cNvPr>
          <p:cNvSpPr>
            <a:spLocks noGrp="1"/>
          </p:cNvSpPr>
          <p:nvPr>
            <p:ph type="body" sz="quarter" idx="76" hasCustomPrompt="1"/>
          </p:nvPr>
        </p:nvSpPr>
        <p:spPr>
          <a:xfrm>
            <a:off x="5366426" y="3963007"/>
            <a:ext cx="2961532" cy="306000"/>
          </a:xfrm>
          <a:prstGeom prst="roundRect">
            <a:avLst/>
          </a:prstGeom>
          <a:solidFill>
            <a:schemeClr val="bg1"/>
          </a:solidFill>
        </p:spPr>
        <p:txBody>
          <a:bodyPr lIns="72000" anchor="ctr">
            <a:noAutofit/>
          </a:bodyPr>
          <a:lstStyle>
            <a:lvl1pPr marL="0" algn="l">
              <a:defRPr i="1"/>
            </a:lvl1pPr>
          </a:lstStyle>
          <a:p>
            <a:pPr lvl="0"/>
            <a:r>
              <a:rPr lang="en-GB"/>
              <a:t>Reason for item</a:t>
            </a:r>
          </a:p>
        </p:txBody>
      </p:sp>
      <p:sp>
        <p:nvSpPr>
          <p:cNvPr id="51" name="Text Placeholder 129">
            <a:extLst>
              <a:ext uri="{FF2B5EF4-FFF2-40B4-BE49-F238E27FC236}">
                <a16:creationId xmlns:a16="http://schemas.microsoft.com/office/drawing/2014/main" id="{93FA00CF-C4CE-BD55-EB58-9B5854CB6391}"/>
              </a:ext>
            </a:extLst>
          </p:cNvPr>
          <p:cNvSpPr>
            <a:spLocks noGrp="1"/>
          </p:cNvSpPr>
          <p:nvPr>
            <p:ph type="body" sz="quarter" idx="77" hasCustomPrompt="1"/>
          </p:nvPr>
        </p:nvSpPr>
        <p:spPr>
          <a:xfrm>
            <a:off x="5366426" y="4332135"/>
            <a:ext cx="2961532" cy="306000"/>
          </a:xfrm>
          <a:prstGeom prst="roundRect">
            <a:avLst/>
          </a:prstGeom>
          <a:solidFill>
            <a:schemeClr val="bg1"/>
          </a:solidFill>
        </p:spPr>
        <p:txBody>
          <a:bodyPr lIns="72000" anchor="ctr">
            <a:noAutofit/>
          </a:bodyPr>
          <a:lstStyle>
            <a:lvl1pPr marL="0" algn="l">
              <a:defRPr i="1"/>
            </a:lvl1pPr>
          </a:lstStyle>
          <a:p>
            <a:pPr lvl="0"/>
            <a:r>
              <a:rPr lang="en-GB"/>
              <a:t>Reason for item</a:t>
            </a:r>
          </a:p>
        </p:txBody>
      </p:sp>
      <p:sp>
        <p:nvSpPr>
          <p:cNvPr id="52" name="Text Placeholder 129">
            <a:extLst>
              <a:ext uri="{FF2B5EF4-FFF2-40B4-BE49-F238E27FC236}">
                <a16:creationId xmlns:a16="http://schemas.microsoft.com/office/drawing/2014/main" id="{F5C3BDA5-3944-3DB5-4ED2-175DE1EFC5DD}"/>
              </a:ext>
            </a:extLst>
          </p:cNvPr>
          <p:cNvSpPr>
            <a:spLocks noGrp="1"/>
          </p:cNvSpPr>
          <p:nvPr>
            <p:ph type="body" sz="quarter" idx="78" hasCustomPrompt="1"/>
          </p:nvPr>
        </p:nvSpPr>
        <p:spPr>
          <a:xfrm>
            <a:off x="5366426" y="4701263"/>
            <a:ext cx="2961532" cy="306000"/>
          </a:xfrm>
          <a:prstGeom prst="roundRect">
            <a:avLst/>
          </a:prstGeom>
          <a:solidFill>
            <a:schemeClr val="bg1"/>
          </a:solidFill>
        </p:spPr>
        <p:txBody>
          <a:bodyPr lIns="72000" anchor="ctr">
            <a:noAutofit/>
          </a:bodyPr>
          <a:lstStyle>
            <a:lvl1pPr marL="0" algn="l">
              <a:defRPr i="1"/>
            </a:lvl1pPr>
          </a:lstStyle>
          <a:p>
            <a:pPr lvl="0"/>
            <a:r>
              <a:rPr lang="en-GB"/>
              <a:t>Reason for item</a:t>
            </a:r>
          </a:p>
        </p:txBody>
      </p:sp>
      <p:sp>
        <p:nvSpPr>
          <p:cNvPr id="53" name="Text Placeholder 129">
            <a:extLst>
              <a:ext uri="{FF2B5EF4-FFF2-40B4-BE49-F238E27FC236}">
                <a16:creationId xmlns:a16="http://schemas.microsoft.com/office/drawing/2014/main" id="{72D6D08F-7718-E1A8-FFF6-EEB8B1CA5A54}"/>
              </a:ext>
            </a:extLst>
          </p:cNvPr>
          <p:cNvSpPr>
            <a:spLocks noGrp="1"/>
          </p:cNvSpPr>
          <p:nvPr>
            <p:ph type="body" sz="quarter" idx="79" hasCustomPrompt="1"/>
          </p:nvPr>
        </p:nvSpPr>
        <p:spPr>
          <a:xfrm>
            <a:off x="5366426" y="5070391"/>
            <a:ext cx="2961532" cy="306000"/>
          </a:xfrm>
          <a:prstGeom prst="roundRect">
            <a:avLst/>
          </a:prstGeom>
          <a:solidFill>
            <a:schemeClr val="bg1"/>
          </a:solidFill>
        </p:spPr>
        <p:txBody>
          <a:bodyPr lIns="72000" anchor="ctr">
            <a:noAutofit/>
          </a:bodyPr>
          <a:lstStyle>
            <a:lvl1pPr marL="0" algn="l">
              <a:defRPr i="1"/>
            </a:lvl1pPr>
          </a:lstStyle>
          <a:p>
            <a:pPr lvl="0"/>
            <a:r>
              <a:rPr lang="en-GB"/>
              <a:t>Reason for item</a:t>
            </a:r>
          </a:p>
        </p:txBody>
      </p:sp>
      <p:sp>
        <p:nvSpPr>
          <p:cNvPr id="54" name="Text Placeholder 129">
            <a:extLst>
              <a:ext uri="{FF2B5EF4-FFF2-40B4-BE49-F238E27FC236}">
                <a16:creationId xmlns:a16="http://schemas.microsoft.com/office/drawing/2014/main" id="{E03D1E3E-1A0C-0DD2-8055-F44C861C0581}"/>
              </a:ext>
            </a:extLst>
          </p:cNvPr>
          <p:cNvSpPr>
            <a:spLocks noGrp="1"/>
          </p:cNvSpPr>
          <p:nvPr>
            <p:ph type="body" sz="quarter" idx="80" hasCustomPrompt="1"/>
          </p:nvPr>
        </p:nvSpPr>
        <p:spPr>
          <a:xfrm>
            <a:off x="5366426" y="5439520"/>
            <a:ext cx="2961532" cy="306000"/>
          </a:xfrm>
          <a:prstGeom prst="roundRect">
            <a:avLst/>
          </a:prstGeom>
          <a:solidFill>
            <a:schemeClr val="bg1"/>
          </a:solidFill>
        </p:spPr>
        <p:txBody>
          <a:bodyPr lIns="72000" anchor="ctr">
            <a:noAutofit/>
          </a:bodyPr>
          <a:lstStyle>
            <a:lvl1pPr marL="0" algn="l">
              <a:defRPr i="1"/>
            </a:lvl1pPr>
          </a:lstStyle>
          <a:p>
            <a:pPr lvl="0"/>
            <a:r>
              <a:rPr lang="en-GB"/>
              <a:t>Reason for item</a:t>
            </a:r>
          </a:p>
        </p:txBody>
      </p:sp>
      <p:sp>
        <p:nvSpPr>
          <p:cNvPr id="134" name="Text Placeholder 129">
            <a:extLst>
              <a:ext uri="{FF2B5EF4-FFF2-40B4-BE49-F238E27FC236}">
                <a16:creationId xmlns:a16="http://schemas.microsoft.com/office/drawing/2014/main" id="{0CFF7E32-2C3F-E2AB-C90F-16BE965C2833}"/>
              </a:ext>
            </a:extLst>
          </p:cNvPr>
          <p:cNvSpPr>
            <a:spLocks noGrp="1"/>
          </p:cNvSpPr>
          <p:nvPr>
            <p:ph type="body" sz="quarter" idx="81" hasCustomPrompt="1"/>
          </p:nvPr>
        </p:nvSpPr>
        <p:spPr>
          <a:xfrm>
            <a:off x="8515018" y="1379111"/>
            <a:ext cx="1182780" cy="306000"/>
          </a:xfrm>
          <a:prstGeom prst="roundRect">
            <a:avLst/>
          </a:prstGeom>
          <a:solidFill>
            <a:schemeClr val="bg1"/>
          </a:solidFill>
        </p:spPr>
        <p:txBody>
          <a:bodyPr lIns="72000" anchor="ctr">
            <a:noAutofit/>
          </a:bodyPr>
          <a:lstStyle>
            <a:lvl1pPr marL="0" algn="ctr">
              <a:defRPr b="1" i="0"/>
            </a:lvl1pPr>
          </a:lstStyle>
          <a:p>
            <a:pPr lvl="0"/>
            <a:r>
              <a:rPr lang="en-GB"/>
              <a:t>Owner</a:t>
            </a:r>
          </a:p>
        </p:txBody>
      </p:sp>
      <p:sp>
        <p:nvSpPr>
          <p:cNvPr id="135" name="Text Placeholder 129">
            <a:extLst>
              <a:ext uri="{FF2B5EF4-FFF2-40B4-BE49-F238E27FC236}">
                <a16:creationId xmlns:a16="http://schemas.microsoft.com/office/drawing/2014/main" id="{6D9AE11B-7F2C-E027-A993-0E6DC4090086}"/>
              </a:ext>
            </a:extLst>
          </p:cNvPr>
          <p:cNvSpPr>
            <a:spLocks noGrp="1"/>
          </p:cNvSpPr>
          <p:nvPr>
            <p:ph type="body" sz="quarter" idx="82" hasCustomPrompt="1"/>
          </p:nvPr>
        </p:nvSpPr>
        <p:spPr>
          <a:xfrm>
            <a:off x="8515018" y="1748239"/>
            <a:ext cx="1182780" cy="306000"/>
          </a:xfrm>
          <a:prstGeom prst="roundRect">
            <a:avLst/>
          </a:prstGeom>
          <a:solidFill>
            <a:schemeClr val="bg1"/>
          </a:solidFill>
        </p:spPr>
        <p:txBody>
          <a:bodyPr lIns="72000" anchor="ctr">
            <a:noAutofit/>
          </a:bodyPr>
          <a:lstStyle>
            <a:lvl1pPr marL="0" algn="ctr">
              <a:defRPr b="1" i="0"/>
            </a:lvl1pPr>
          </a:lstStyle>
          <a:p>
            <a:pPr lvl="0"/>
            <a:r>
              <a:rPr lang="en-GB"/>
              <a:t>Owner</a:t>
            </a:r>
          </a:p>
        </p:txBody>
      </p:sp>
      <p:sp>
        <p:nvSpPr>
          <p:cNvPr id="136" name="Text Placeholder 129">
            <a:extLst>
              <a:ext uri="{FF2B5EF4-FFF2-40B4-BE49-F238E27FC236}">
                <a16:creationId xmlns:a16="http://schemas.microsoft.com/office/drawing/2014/main" id="{0EB685C0-749B-C4EF-9C1C-3D8E45D26FE7}"/>
              </a:ext>
            </a:extLst>
          </p:cNvPr>
          <p:cNvSpPr>
            <a:spLocks noGrp="1"/>
          </p:cNvSpPr>
          <p:nvPr>
            <p:ph type="body" sz="quarter" idx="83" hasCustomPrompt="1"/>
          </p:nvPr>
        </p:nvSpPr>
        <p:spPr>
          <a:xfrm>
            <a:off x="8515018" y="2117367"/>
            <a:ext cx="1182780" cy="306000"/>
          </a:xfrm>
          <a:prstGeom prst="roundRect">
            <a:avLst/>
          </a:prstGeom>
          <a:solidFill>
            <a:schemeClr val="bg1"/>
          </a:solidFill>
        </p:spPr>
        <p:txBody>
          <a:bodyPr lIns="72000" anchor="ctr">
            <a:noAutofit/>
          </a:bodyPr>
          <a:lstStyle>
            <a:lvl1pPr marL="0" algn="ctr">
              <a:defRPr b="1" i="0"/>
            </a:lvl1pPr>
          </a:lstStyle>
          <a:p>
            <a:pPr lvl="0"/>
            <a:r>
              <a:rPr lang="en-GB"/>
              <a:t>Owner</a:t>
            </a:r>
          </a:p>
        </p:txBody>
      </p:sp>
      <p:sp>
        <p:nvSpPr>
          <p:cNvPr id="137" name="Text Placeholder 129">
            <a:extLst>
              <a:ext uri="{FF2B5EF4-FFF2-40B4-BE49-F238E27FC236}">
                <a16:creationId xmlns:a16="http://schemas.microsoft.com/office/drawing/2014/main" id="{1E8E6F72-8579-9C44-233B-4E7131E9C43A}"/>
              </a:ext>
            </a:extLst>
          </p:cNvPr>
          <p:cNvSpPr>
            <a:spLocks noGrp="1"/>
          </p:cNvSpPr>
          <p:nvPr>
            <p:ph type="body" sz="quarter" idx="84" hasCustomPrompt="1"/>
          </p:nvPr>
        </p:nvSpPr>
        <p:spPr>
          <a:xfrm>
            <a:off x="8515018" y="2486495"/>
            <a:ext cx="1182780" cy="306000"/>
          </a:xfrm>
          <a:prstGeom prst="roundRect">
            <a:avLst/>
          </a:prstGeom>
          <a:solidFill>
            <a:schemeClr val="bg1"/>
          </a:solidFill>
        </p:spPr>
        <p:txBody>
          <a:bodyPr lIns="72000" anchor="ctr">
            <a:noAutofit/>
          </a:bodyPr>
          <a:lstStyle>
            <a:lvl1pPr marL="0" algn="ctr">
              <a:defRPr b="1" i="0"/>
            </a:lvl1pPr>
          </a:lstStyle>
          <a:p>
            <a:pPr lvl="0"/>
            <a:r>
              <a:rPr lang="en-GB"/>
              <a:t>Owner</a:t>
            </a:r>
          </a:p>
        </p:txBody>
      </p:sp>
      <p:sp>
        <p:nvSpPr>
          <p:cNvPr id="138" name="Text Placeholder 129">
            <a:extLst>
              <a:ext uri="{FF2B5EF4-FFF2-40B4-BE49-F238E27FC236}">
                <a16:creationId xmlns:a16="http://schemas.microsoft.com/office/drawing/2014/main" id="{57505819-7A2C-EC10-66A9-648FEBAED600}"/>
              </a:ext>
            </a:extLst>
          </p:cNvPr>
          <p:cNvSpPr>
            <a:spLocks noGrp="1"/>
          </p:cNvSpPr>
          <p:nvPr>
            <p:ph type="body" sz="quarter" idx="85" hasCustomPrompt="1"/>
          </p:nvPr>
        </p:nvSpPr>
        <p:spPr>
          <a:xfrm>
            <a:off x="8515018" y="2855623"/>
            <a:ext cx="1182780" cy="306000"/>
          </a:xfrm>
          <a:prstGeom prst="roundRect">
            <a:avLst/>
          </a:prstGeom>
          <a:solidFill>
            <a:schemeClr val="bg1"/>
          </a:solidFill>
        </p:spPr>
        <p:txBody>
          <a:bodyPr lIns="72000" anchor="ctr">
            <a:noAutofit/>
          </a:bodyPr>
          <a:lstStyle>
            <a:lvl1pPr marL="0" algn="ctr">
              <a:defRPr b="1" i="0"/>
            </a:lvl1pPr>
          </a:lstStyle>
          <a:p>
            <a:pPr lvl="0"/>
            <a:r>
              <a:rPr lang="en-GB"/>
              <a:t>Owner</a:t>
            </a:r>
          </a:p>
        </p:txBody>
      </p:sp>
      <p:sp>
        <p:nvSpPr>
          <p:cNvPr id="141" name="Text Placeholder 129">
            <a:extLst>
              <a:ext uri="{FF2B5EF4-FFF2-40B4-BE49-F238E27FC236}">
                <a16:creationId xmlns:a16="http://schemas.microsoft.com/office/drawing/2014/main" id="{B7B8AF44-E037-DA9B-70CE-8DC0E0267091}"/>
              </a:ext>
            </a:extLst>
          </p:cNvPr>
          <p:cNvSpPr>
            <a:spLocks noGrp="1"/>
          </p:cNvSpPr>
          <p:nvPr>
            <p:ph type="body" sz="quarter" idx="86" hasCustomPrompt="1"/>
          </p:nvPr>
        </p:nvSpPr>
        <p:spPr>
          <a:xfrm>
            <a:off x="8515018" y="3224751"/>
            <a:ext cx="1182780" cy="306000"/>
          </a:xfrm>
          <a:prstGeom prst="roundRect">
            <a:avLst/>
          </a:prstGeom>
          <a:solidFill>
            <a:schemeClr val="bg1"/>
          </a:solidFill>
        </p:spPr>
        <p:txBody>
          <a:bodyPr lIns="72000" anchor="ctr">
            <a:noAutofit/>
          </a:bodyPr>
          <a:lstStyle>
            <a:lvl1pPr marL="0" algn="ctr">
              <a:defRPr b="1" i="0"/>
            </a:lvl1pPr>
          </a:lstStyle>
          <a:p>
            <a:pPr lvl="0"/>
            <a:r>
              <a:rPr lang="en-GB"/>
              <a:t>Owner</a:t>
            </a:r>
          </a:p>
        </p:txBody>
      </p:sp>
      <p:sp>
        <p:nvSpPr>
          <p:cNvPr id="144" name="Text Placeholder 129">
            <a:extLst>
              <a:ext uri="{FF2B5EF4-FFF2-40B4-BE49-F238E27FC236}">
                <a16:creationId xmlns:a16="http://schemas.microsoft.com/office/drawing/2014/main" id="{2946DF6B-A425-428C-2D4D-46C4CF5DB0DF}"/>
              </a:ext>
            </a:extLst>
          </p:cNvPr>
          <p:cNvSpPr>
            <a:spLocks noGrp="1"/>
          </p:cNvSpPr>
          <p:nvPr>
            <p:ph type="body" sz="quarter" idx="87" hasCustomPrompt="1"/>
          </p:nvPr>
        </p:nvSpPr>
        <p:spPr>
          <a:xfrm>
            <a:off x="8515018" y="3593879"/>
            <a:ext cx="1182780" cy="306000"/>
          </a:xfrm>
          <a:prstGeom prst="roundRect">
            <a:avLst/>
          </a:prstGeom>
          <a:solidFill>
            <a:schemeClr val="bg1"/>
          </a:solidFill>
        </p:spPr>
        <p:txBody>
          <a:bodyPr lIns="72000" anchor="ctr">
            <a:noAutofit/>
          </a:bodyPr>
          <a:lstStyle>
            <a:lvl1pPr marL="0" algn="ctr">
              <a:defRPr b="1" i="0"/>
            </a:lvl1pPr>
          </a:lstStyle>
          <a:p>
            <a:pPr lvl="0"/>
            <a:r>
              <a:rPr lang="en-GB"/>
              <a:t>Owner</a:t>
            </a:r>
          </a:p>
        </p:txBody>
      </p:sp>
      <p:sp>
        <p:nvSpPr>
          <p:cNvPr id="147" name="Text Placeholder 129">
            <a:extLst>
              <a:ext uri="{FF2B5EF4-FFF2-40B4-BE49-F238E27FC236}">
                <a16:creationId xmlns:a16="http://schemas.microsoft.com/office/drawing/2014/main" id="{C53B4726-9215-1F51-BF00-A7695DD943B1}"/>
              </a:ext>
            </a:extLst>
          </p:cNvPr>
          <p:cNvSpPr>
            <a:spLocks noGrp="1"/>
          </p:cNvSpPr>
          <p:nvPr>
            <p:ph type="body" sz="quarter" idx="88" hasCustomPrompt="1"/>
          </p:nvPr>
        </p:nvSpPr>
        <p:spPr>
          <a:xfrm>
            <a:off x="8515018" y="3963007"/>
            <a:ext cx="1182780" cy="306000"/>
          </a:xfrm>
          <a:prstGeom prst="roundRect">
            <a:avLst/>
          </a:prstGeom>
          <a:solidFill>
            <a:schemeClr val="bg1"/>
          </a:solidFill>
        </p:spPr>
        <p:txBody>
          <a:bodyPr lIns="72000" anchor="ctr">
            <a:noAutofit/>
          </a:bodyPr>
          <a:lstStyle>
            <a:lvl1pPr marL="0" algn="ctr">
              <a:defRPr b="1" i="0"/>
            </a:lvl1pPr>
          </a:lstStyle>
          <a:p>
            <a:pPr lvl="0"/>
            <a:r>
              <a:rPr lang="en-GB"/>
              <a:t>Owner</a:t>
            </a:r>
          </a:p>
        </p:txBody>
      </p:sp>
      <p:sp>
        <p:nvSpPr>
          <p:cNvPr id="150" name="Text Placeholder 129">
            <a:extLst>
              <a:ext uri="{FF2B5EF4-FFF2-40B4-BE49-F238E27FC236}">
                <a16:creationId xmlns:a16="http://schemas.microsoft.com/office/drawing/2014/main" id="{22BC691E-DFFA-6401-B20E-681ED517AFB5}"/>
              </a:ext>
            </a:extLst>
          </p:cNvPr>
          <p:cNvSpPr>
            <a:spLocks noGrp="1"/>
          </p:cNvSpPr>
          <p:nvPr>
            <p:ph type="body" sz="quarter" idx="89" hasCustomPrompt="1"/>
          </p:nvPr>
        </p:nvSpPr>
        <p:spPr>
          <a:xfrm>
            <a:off x="8515018" y="4332135"/>
            <a:ext cx="1182780" cy="306000"/>
          </a:xfrm>
          <a:prstGeom prst="roundRect">
            <a:avLst/>
          </a:prstGeom>
          <a:solidFill>
            <a:schemeClr val="bg1"/>
          </a:solidFill>
        </p:spPr>
        <p:txBody>
          <a:bodyPr lIns="72000" anchor="ctr">
            <a:noAutofit/>
          </a:bodyPr>
          <a:lstStyle>
            <a:lvl1pPr marL="0" algn="ctr">
              <a:defRPr b="1" i="0"/>
            </a:lvl1pPr>
          </a:lstStyle>
          <a:p>
            <a:pPr lvl="0"/>
            <a:r>
              <a:rPr lang="en-GB"/>
              <a:t>Owner</a:t>
            </a:r>
          </a:p>
        </p:txBody>
      </p:sp>
      <p:sp>
        <p:nvSpPr>
          <p:cNvPr id="153" name="Text Placeholder 129">
            <a:extLst>
              <a:ext uri="{FF2B5EF4-FFF2-40B4-BE49-F238E27FC236}">
                <a16:creationId xmlns:a16="http://schemas.microsoft.com/office/drawing/2014/main" id="{78E2827F-B15D-89A2-C366-2709C337C73A}"/>
              </a:ext>
            </a:extLst>
          </p:cNvPr>
          <p:cNvSpPr>
            <a:spLocks noGrp="1"/>
          </p:cNvSpPr>
          <p:nvPr>
            <p:ph type="body" sz="quarter" idx="90" hasCustomPrompt="1"/>
          </p:nvPr>
        </p:nvSpPr>
        <p:spPr>
          <a:xfrm>
            <a:off x="8515018" y="4701263"/>
            <a:ext cx="1182780" cy="306000"/>
          </a:xfrm>
          <a:prstGeom prst="roundRect">
            <a:avLst/>
          </a:prstGeom>
          <a:solidFill>
            <a:schemeClr val="bg1"/>
          </a:solidFill>
        </p:spPr>
        <p:txBody>
          <a:bodyPr lIns="72000" anchor="ctr">
            <a:noAutofit/>
          </a:bodyPr>
          <a:lstStyle>
            <a:lvl1pPr marL="0" algn="ctr">
              <a:defRPr b="1" i="0"/>
            </a:lvl1pPr>
          </a:lstStyle>
          <a:p>
            <a:pPr lvl="0"/>
            <a:r>
              <a:rPr lang="en-GB"/>
              <a:t>Owner</a:t>
            </a:r>
          </a:p>
        </p:txBody>
      </p:sp>
      <p:sp>
        <p:nvSpPr>
          <p:cNvPr id="156" name="Text Placeholder 129">
            <a:extLst>
              <a:ext uri="{FF2B5EF4-FFF2-40B4-BE49-F238E27FC236}">
                <a16:creationId xmlns:a16="http://schemas.microsoft.com/office/drawing/2014/main" id="{E0D3776F-22C3-14D2-9113-E03FCFC061DB}"/>
              </a:ext>
            </a:extLst>
          </p:cNvPr>
          <p:cNvSpPr>
            <a:spLocks noGrp="1"/>
          </p:cNvSpPr>
          <p:nvPr>
            <p:ph type="body" sz="quarter" idx="91" hasCustomPrompt="1"/>
          </p:nvPr>
        </p:nvSpPr>
        <p:spPr>
          <a:xfrm>
            <a:off x="8515018" y="5070391"/>
            <a:ext cx="1182780" cy="306000"/>
          </a:xfrm>
          <a:prstGeom prst="roundRect">
            <a:avLst/>
          </a:prstGeom>
          <a:solidFill>
            <a:schemeClr val="bg1"/>
          </a:solidFill>
        </p:spPr>
        <p:txBody>
          <a:bodyPr lIns="72000" anchor="ctr">
            <a:noAutofit/>
          </a:bodyPr>
          <a:lstStyle>
            <a:lvl1pPr marL="0" algn="ctr">
              <a:defRPr b="1" i="0"/>
            </a:lvl1pPr>
          </a:lstStyle>
          <a:p>
            <a:pPr lvl="0"/>
            <a:r>
              <a:rPr lang="en-GB"/>
              <a:t>Owner</a:t>
            </a:r>
          </a:p>
        </p:txBody>
      </p:sp>
      <p:sp>
        <p:nvSpPr>
          <p:cNvPr id="159" name="Text Placeholder 129">
            <a:extLst>
              <a:ext uri="{FF2B5EF4-FFF2-40B4-BE49-F238E27FC236}">
                <a16:creationId xmlns:a16="http://schemas.microsoft.com/office/drawing/2014/main" id="{D3A7F018-DF13-6C93-716C-E8ABA651D0B0}"/>
              </a:ext>
            </a:extLst>
          </p:cNvPr>
          <p:cNvSpPr>
            <a:spLocks noGrp="1"/>
          </p:cNvSpPr>
          <p:nvPr>
            <p:ph type="body" sz="quarter" idx="92" hasCustomPrompt="1"/>
          </p:nvPr>
        </p:nvSpPr>
        <p:spPr>
          <a:xfrm>
            <a:off x="8515018" y="5439520"/>
            <a:ext cx="1182780" cy="306000"/>
          </a:xfrm>
          <a:prstGeom prst="roundRect">
            <a:avLst/>
          </a:prstGeom>
          <a:solidFill>
            <a:schemeClr val="bg1"/>
          </a:solidFill>
        </p:spPr>
        <p:txBody>
          <a:bodyPr lIns="72000" anchor="ctr">
            <a:noAutofit/>
          </a:bodyPr>
          <a:lstStyle>
            <a:lvl1pPr marL="0" algn="ctr">
              <a:defRPr b="1" i="0"/>
            </a:lvl1pPr>
          </a:lstStyle>
          <a:p>
            <a:pPr lvl="0"/>
            <a:r>
              <a:rPr lang="en-GB"/>
              <a:t>Owner</a:t>
            </a:r>
          </a:p>
        </p:txBody>
      </p:sp>
      <p:sp>
        <p:nvSpPr>
          <p:cNvPr id="2" name="Title 1">
            <a:extLst>
              <a:ext uri="{FF2B5EF4-FFF2-40B4-BE49-F238E27FC236}">
                <a16:creationId xmlns:a16="http://schemas.microsoft.com/office/drawing/2014/main" id="{C47D4B44-5136-EE39-A316-5E12E5E93454}"/>
              </a:ext>
            </a:extLst>
          </p:cNvPr>
          <p:cNvSpPr>
            <a:spLocks noGrp="1"/>
          </p:cNvSpPr>
          <p:nvPr>
            <p:ph type="title"/>
          </p:nvPr>
        </p:nvSpPr>
        <p:spPr/>
        <p:txBody>
          <a:bodyPr/>
          <a:lstStyle/>
          <a:p>
            <a:r>
              <a:rPr lang="en-GB"/>
              <a:t>Click to edit Master title style</a:t>
            </a:r>
          </a:p>
        </p:txBody>
      </p:sp>
      <p:sp>
        <p:nvSpPr>
          <p:cNvPr id="3" name="Footer Placeholder 2">
            <a:extLst>
              <a:ext uri="{FF2B5EF4-FFF2-40B4-BE49-F238E27FC236}">
                <a16:creationId xmlns:a16="http://schemas.microsoft.com/office/drawing/2014/main" id="{AE285A90-2973-E867-C0FF-0022575914C6}"/>
              </a:ext>
            </a:extLst>
          </p:cNvPr>
          <p:cNvSpPr>
            <a:spLocks noGrp="1"/>
          </p:cNvSpPr>
          <p:nvPr>
            <p:ph type="ftr" sz="quarter" idx="93"/>
          </p:nvPr>
        </p:nvSpPr>
        <p:spPr/>
        <p:txBody>
          <a:bodyPr/>
          <a:lstStyle/>
          <a:p>
            <a:r>
              <a:rPr lang="en-GB"/>
              <a:t>Population based approach to inform GM Strategic Financial Framework</a:t>
            </a:r>
          </a:p>
        </p:txBody>
      </p:sp>
      <p:sp>
        <p:nvSpPr>
          <p:cNvPr id="4" name="Slide Number Placeholder 3">
            <a:extLst>
              <a:ext uri="{FF2B5EF4-FFF2-40B4-BE49-F238E27FC236}">
                <a16:creationId xmlns:a16="http://schemas.microsoft.com/office/drawing/2014/main" id="{6343E118-DCAA-71FE-3876-DE7A8E35C7EA}"/>
              </a:ext>
            </a:extLst>
          </p:cNvPr>
          <p:cNvSpPr>
            <a:spLocks noGrp="1"/>
          </p:cNvSpPr>
          <p:nvPr>
            <p:ph type="sldNum" sz="quarter" idx="94"/>
          </p:nvPr>
        </p:nvSpPr>
        <p:spPr/>
        <p:txBody>
          <a:bodyPr/>
          <a:lstStyle/>
          <a:p>
            <a:pPr algn="r">
              <a:spcAft>
                <a:spcPts val="600"/>
              </a:spcAft>
            </a:pPr>
            <a:fld id="{4BED1003-6EC0-014D-BDDA-904A1E92149C}" type="slidenum">
              <a:rPr lang="en-GB" smtClean="0"/>
              <a:pPr algn="r">
                <a:spcAft>
                  <a:spcPts val="600"/>
                </a:spcAft>
              </a:pPr>
              <a:t>‹#›</a:t>
            </a:fld>
            <a:endParaRPr lang="en-GB"/>
          </a:p>
        </p:txBody>
      </p:sp>
    </p:spTree>
    <p:extLst>
      <p:ext uri="{BB962C8B-B14F-4D97-AF65-F5344CB8AC3E}">
        <p14:creationId xmlns:p14="http://schemas.microsoft.com/office/powerpoint/2010/main" val="1905065816"/>
      </p:ext>
    </p:extLst>
  </p:cSld>
  <p:clrMapOvr>
    <a:masterClrMapping/>
  </p:clrMapOvr>
  <p:transition spd="slow">
    <p:wipe dir="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CF Char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E9C9C5C-0982-6330-BAF3-77D0E27B13BB}"/>
              </a:ext>
            </a:extLst>
          </p:cNvPr>
          <p:cNvPicPr>
            <a:picLocks noChangeAspect="1"/>
          </p:cNvPicPr>
          <p:nvPr userDrawn="1"/>
        </p:nvPicPr>
        <p:blipFill>
          <a:blip r:embed="rId2"/>
          <a:stretch>
            <a:fillRect/>
          </a:stretch>
        </p:blipFill>
        <p:spPr>
          <a:xfrm>
            <a:off x="0" y="6236319"/>
            <a:ext cx="10535336" cy="640347"/>
          </a:xfrm>
          <a:prstGeom prst="rect">
            <a:avLst/>
          </a:prstGeom>
        </p:spPr>
      </p:pic>
      <p:sp>
        <p:nvSpPr>
          <p:cNvPr id="23" name="Chart Placeholder 22">
            <a:extLst>
              <a:ext uri="{FF2B5EF4-FFF2-40B4-BE49-F238E27FC236}">
                <a16:creationId xmlns:a16="http://schemas.microsoft.com/office/drawing/2014/main" id="{4BF01E80-1C8B-6BC8-BDDD-43786AA2033A}"/>
              </a:ext>
            </a:extLst>
          </p:cNvPr>
          <p:cNvSpPr>
            <a:spLocks noGrp="1"/>
          </p:cNvSpPr>
          <p:nvPr>
            <p:ph type="chart" sz="quarter" idx="17"/>
          </p:nvPr>
        </p:nvSpPr>
        <p:spPr>
          <a:xfrm>
            <a:off x="408110" y="2014382"/>
            <a:ext cx="11375956" cy="3620108"/>
          </a:xfrm>
          <a:prstGeom prst="rect">
            <a:avLst/>
          </a:prstGeom>
        </p:spPr>
        <p:txBody>
          <a:bodyPr lIns="36000" tIns="36000" rIns="36000" bIns="36000"/>
          <a:lstStyle/>
          <a:p>
            <a:r>
              <a:rPr lang="en-GB"/>
              <a:t>Click icon to add chart</a:t>
            </a:r>
            <a:endParaRPr lang="en-US"/>
          </a:p>
        </p:txBody>
      </p:sp>
      <p:sp>
        <p:nvSpPr>
          <p:cNvPr id="33" name="Text Placeholder 62">
            <a:extLst>
              <a:ext uri="{FF2B5EF4-FFF2-40B4-BE49-F238E27FC236}">
                <a16:creationId xmlns:a16="http://schemas.microsoft.com/office/drawing/2014/main" id="{FCD45574-F975-AC61-E77F-5A65CA7C792C}"/>
              </a:ext>
            </a:extLst>
          </p:cNvPr>
          <p:cNvSpPr>
            <a:spLocks noGrp="1"/>
          </p:cNvSpPr>
          <p:nvPr>
            <p:ph type="body" sz="quarter" idx="44" hasCustomPrompt="1"/>
          </p:nvPr>
        </p:nvSpPr>
        <p:spPr>
          <a:xfrm>
            <a:off x="408109" y="1223794"/>
            <a:ext cx="11375737" cy="298375"/>
          </a:xfrm>
          <a:prstGeom prst="rect">
            <a:avLst/>
          </a:prstGeom>
        </p:spPr>
        <p:txBody>
          <a:bodyPr lIns="36000" tIns="36000" rIns="36000" bIns="36000" anchor="ctr" anchorCtr="0">
            <a:noAutofit/>
          </a:bodyPr>
          <a:lstStyle>
            <a:lvl1pPr>
              <a:defRPr sz="1400" b="1" u="none">
                <a:solidFill>
                  <a:schemeClr val="tx1"/>
                </a:solidFill>
              </a:defRPr>
            </a:lvl1pPr>
          </a:lstStyle>
          <a:p>
            <a:pPr lvl="0"/>
            <a:r>
              <a:rPr lang="en-GB"/>
              <a:t>Add Title here</a:t>
            </a:r>
            <a:endParaRPr lang="en-US"/>
          </a:p>
        </p:txBody>
      </p:sp>
      <p:sp>
        <p:nvSpPr>
          <p:cNvPr id="34" name="Text Placeholder 62">
            <a:extLst>
              <a:ext uri="{FF2B5EF4-FFF2-40B4-BE49-F238E27FC236}">
                <a16:creationId xmlns:a16="http://schemas.microsoft.com/office/drawing/2014/main" id="{FEEFD653-89D2-C19E-2EE9-0C5FC1F95CCC}"/>
              </a:ext>
            </a:extLst>
          </p:cNvPr>
          <p:cNvSpPr>
            <a:spLocks noGrp="1"/>
          </p:cNvSpPr>
          <p:nvPr>
            <p:ph type="body" sz="quarter" idx="45" hasCustomPrompt="1"/>
          </p:nvPr>
        </p:nvSpPr>
        <p:spPr>
          <a:xfrm>
            <a:off x="408109" y="1589679"/>
            <a:ext cx="11375959" cy="291600"/>
          </a:xfrm>
          <a:prstGeom prst="rect">
            <a:avLst/>
          </a:prstGeom>
        </p:spPr>
        <p:txBody>
          <a:bodyPr lIns="36000" tIns="36000" rIns="36000" bIns="36000" anchor="ctr" anchorCtr="0">
            <a:noAutofit/>
          </a:bodyPr>
          <a:lstStyle>
            <a:lvl1pPr>
              <a:defRPr sz="1400" b="0" i="1" u="none">
                <a:solidFill>
                  <a:schemeClr val="tx1"/>
                </a:solidFill>
              </a:defRPr>
            </a:lvl1pPr>
          </a:lstStyle>
          <a:p>
            <a:pPr lvl="0"/>
            <a:r>
              <a:rPr lang="en-GB"/>
              <a:t>Add subtitle here</a:t>
            </a:r>
            <a:endParaRPr lang="en-US"/>
          </a:p>
        </p:txBody>
      </p:sp>
      <p:cxnSp>
        <p:nvCxnSpPr>
          <p:cNvPr id="7" name="Straight Connector 6">
            <a:extLst>
              <a:ext uri="{FF2B5EF4-FFF2-40B4-BE49-F238E27FC236}">
                <a16:creationId xmlns:a16="http://schemas.microsoft.com/office/drawing/2014/main" id="{F72584E9-7FDF-85FB-DD75-2BE256B3685C}"/>
              </a:ext>
            </a:extLst>
          </p:cNvPr>
          <p:cNvCxnSpPr/>
          <p:nvPr userDrawn="1"/>
        </p:nvCxnSpPr>
        <p:spPr>
          <a:xfrm>
            <a:off x="2928060" y="6472253"/>
            <a:ext cx="0" cy="197107"/>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sp>
        <p:nvSpPr>
          <p:cNvPr id="10" name="Text Placeholder 16">
            <a:extLst>
              <a:ext uri="{FF2B5EF4-FFF2-40B4-BE49-F238E27FC236}">
                <a16:creationId xmlns:a16="http://schemas.microsoft.com/office/drawing/2014/main" id="{405B03E3-0F8D-05CE-E305-7AAD54CF4FD9}"/>
              </a:ext>
            </a:extLst>
          </p:cNvPr>
          <p:cNvSpPr>
            <a:spLocks noGrp="1"/>
          </p:cNvSpPr>
          <p:nvPr>
            <p:ph type="body" sz="quarter" idx="35" hasCustomPrompt="1"/>
          </p:nvPr>
        </p:nvSpPr>
        <p:spPr>
          <a:xfrm>
            <a:off x="3180797" y="6382428"/>
            <a:ext cx="6659132" cy="386443"/>
          </a:xfrm>
          <a:prstGeom prst="rect">
            <a:avLst/>
          </a:prstGeom>
        </p:spPr>
        <p:txBody>
          <a:bodyPr lIns="72000" tIns="72000" rIns="72000" bIns="72000" anchor="ctr" anchorCtr="0">
            <a:noAutofit/>
          </a:bodyPr>
          <a:lstStyle>
            <a:lvl1pPr>
              <a:defRPr sz="1000">
                <a:solidFill>
                  <a:schemeClr val="tx2">
                    <a:lumMod val="60000"/>
                    <a:lumOff val="40000"/>
                  </a:schemeClr>
                </a:solidFill>
              </a:defRPr>
            </a:lvl1pPr>
          </a:lstStyle>
          <a:p>
            <a:pPr lvl="0"/>
            <a:r>
              <a:rPr lang="en-GB"/>
              <a:t>Source: Reference should go here.</a:t>
            </a:r>
            <a:endParaRPr lang="en-US"/>
          </a:p>
        </p:txBody>
      </p:sp>
      <p:sp>
        <p:nvSpPr>
          <p:cNvPr id="3" name="Title 2">
            <a:extLst>
              <a:ext uri="{FF2B5EF4-FFF2-40B4-BE49-F238E27FC236}">
                <a16:creationId xmlns:a16="http://schemas.microsoft.com/office/drawing/2014/main" id="{9F425737-8F30-0354-B22E-342FE6590861}"/>
              </a:ext>
            </a:extLst>
          </p:cNvPr>
          <p:cNvSpPr>
            <a:spLocks noGrp="1"/>
          </p:cNvSpPr>
          <p:nvPr>
            <p:ph type="title"/>
          </p:nvPr>
        </p:nvSpPr>
        <p:spPr/>
        <p:txBody>
          <a:bodyPr/>
          <a:lstStyle/>
          <a:p>
            <a:r>
              <a:rPr lang="en-GB"/>
              <a:t>Click to edit Master title style</a:t>
            </a:r>
          </a:p>
        </p:txBody>
      </p:sp>
      <p:sp>
        <p:nvSpPr>
          <p:cNvPr id="4" name="Footer Placeholder 3">
            <a:extLst>
              <a:ext uri="{FF2B5EF4-FFF2-40B4-BE49-F238E27FC236}">
                <a16:creationId xmlns:a16="http://schemas.microsoft.com/office/drawing/2014/main" id="{3AD62AC0-33E4-8C1A-EB24-02CAE348908A}"/>
              </a:ext>
            </a:extLst>
          </p:cNvPr>
          <p:cNvSpPr>
            <a:spLocks noGrp="1"/>
          </p:cNvSpPr>
          <p:nvPr>
            <p:ph type="ftr" sz="quarter" idx="46"/>
          </p:nvPr>
        </p:nvSpPr>
        <p:spPr/>
        <p:txBody>
          <a:bodyPr/>
          <a:lstStyle/>
          <a:p>
            <a:r>
              <a:rPr lang="en-GB"/>
              <a:t>Population based approach to inform GM Strategic Financial Framework</a:t>
            </a:r>
          </a:p>
        </p:txBody>
      </p:sp>
      <p:sp>
        <p:nvSpPr>
          <p:cNvPr id="6" name="Slide Number Placeholder 5">
            <a:extLst>
              <a:ext uri="{FF2B5EF4-FFF2-40B4-BE49-F238E27FC236}">
                <a16:creationId xmlns:a16="http://schemas.microsoft.com/office/drawing/2014/main" id="{F9D9752B-DF11-9265-9753-34B79693FDDB}"/>
              </a:ext>
            </a:extLst>
          </p:cNvPr>
          <p:cNvSpPr>
            <a:spLocks noGrp="1"/>
          </p:cNvSpPr>
          <p:nvPr>
            <p:ph type="sldNum" sz="quarter" idx="47"/>
          </p:nvPr>
        </p:nvSpPr>
        <p:spPr/>
        <p:txBody>
          <a:bodyPr/>
          <a:lstStyle/>
          <a:p>
            <a:pPr algn="r">
              <a:spcAft>
                <a:spcPts val="600"/>
              </a:spcAft>
            </a:pPr>
            <a:fld id="{4BED1003-6EC0-014D-BDDA-904A1E92149C}" type="slidenum">
              <a:rPr lang="en-GB" smtClean="0"/>
              <a:pPr algn="r">
                <a:spcAft>
                  <a:spcPts val="600"/>
                </a:spcAft>
              </a:pPr>
              <a:t>‹#›</a:t>
            </a:fld>
            <a:endParaRPr lang="en-GB"/>
          </a:p>
        </p:txBody>
      </p:sp>
    </p:spTree>
    <p:extLst>
      <p:ext uri="{BB962C8B-B14F-4D97-AF65-F5344CB8AC3E}">
        <p14:creationId xmlns:p14="http://schemas.microsoft.com/office/powerpoint/2010/main" val="2909492227"/>
      </p:ext>
    </p:extLst>
  </p:cSld>
  <p:clrMapOvr>
    <a:masterClrMapping/>
  </p:clrMapOvr>
  <p:transition spd="slow">
    <p:wipe dir="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2_CF Char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E9C9C5C-0982-6330-BAF3-77D0E27B13BB}"/>
              </a:ext>
            </a:extLst>
          </p:cNvPr>
          <p:cNvPicPr>
            <a:picLocks noChangeAspect="1"/>
          </p:cNvPicPr>
          <p:nvPr userDrawn="1"/>
        </p:nvPicPr>
        <p:blipFill>
          <a:blip r:embed="rId2"/>
          <a:stretch>
            <a:fillRect/>
          </a:stretch>
        </p:blipFill>
        <p:spPr>
          <a:xfrm>
            <a:off x="0" y="6236319"/>
            <a:ext cx="10535336" cy="640347"/>
          </a:xfrm>
          <a:prstGeom prst="rect">
            <a:avLst/>
          </a:prstGeom>
        </p:spPr>
      </p:pic>
      <p:sp>
        <p:nvSpPr>
          <p:cNvPr id="23" name="Chart Placeholder 22">
            <a:extLst>
              <a:ext uri="{FF2B5EF4-FFF2-40B4-BE49-F238E27FC236}">
                <a16:creationId xmlns:a16="http://schemas.microsoft.com/office/drawing/2014/main" id="{4BF01E80-1C8B-6BC8-BDDD-43786AA2033A}"/>
              </a:ext>
            </a:extLst>
          </p:cNvPr>
          <p:cNvSpPr>
            <a:spLocks noGrp="1"/>
          </p:cNvSpPr>
          <p:nvPr>
            <p:ph type="chart" sz="quarter" idx="17"/>
          </p:nvPr>
        </p:nvSpPr>
        <p:spPr>
          <a:xfrm>
            <a:off x="408110" y="2014381"/>
            <a:ext cx="8242927" cy="4014523"/>
          </a:xfrm>
          <a:prstGeom prst="rect">
            <a:avLst/>
          </a:prstGeom>
        </p:spPr>
        <p:txBody>
          <a:bodyPr lIns="36000" tIns="36000" rIns="36000" bIns="36000"/>
          <a:lstStyle/>
          <a:p>
            <a:r>
              <a:rPr lang="en-GB"/>
              <a:t>Click icon to add chart</a:t>
            </a:r>
            <a:endParaRPr lang="en-US"/>
          </a:p>
        </p:txBody>
      </p:sp>
      <p:sp>
        <p:nvSpPr>
          <p:cNvPr id="33" name="Text Placeholder 62">
            <a:extLst>
              <a:ext uri="{FF2B5EF4-FFF2-40B4-BE49-F238E27FC236}">
                <a16:creationId xmlns:a16="http://schemas.microsoft.com/office/drawing/2014/main" id="{FCD45574-F975-AC61-E77F-5A65CA7C792C}"/>
              </a:ext>
            </a:extLst>
          </p:cNvPr>
          <p:cNvSpPr>
            <a:spLocks noGrp="1"/>
          </p:cNvSpPr>
          <p:nvPr>
            <p:ph type="body" sz="quarter" idx="44" hasCustomPrompt="1"/>
          </p:nvPr>
        </p:nvSpPr>
        <p:spPr>
          <a:xfrm>
            <a:off x="408110" y="1223794"/>
            <a:ext cx="8246525" cy="298375"/>
          </a:xfrm>
          <a:prstGeom prst="rect">
            <a:avLst/>
          </a:prstGeom>
        </p:spPr>
        <p:txBody>
          <a:bodyPr lIns="36000" tIns="36000" rIns="36000" bIns="36000" anchor="ctr" anchorCtr="0">
            <a:noAutofit/>
          </a:bodyPr>
          <a:lstStyle>
            <a:lvl1pPr>
              <a:defRPr sz="1400" b="1" u="none">
                <a:solidFill>
                  <a:schemeClr val="tx1"/>
                </a:solidFill>
              </a:defRPr>
            </a:lvl1pPr>
          </a:lstStyle>
          <a:p>
            <a:pPr lvl="0"/>
            <a:r>
              <a:rPr lang="en-GB"/>
              <a:t>Add Title here</a:t>
            </a:r>
            <a:endParaRPr lang="en-US"/>
          </a:p>
        </p:txBody>
      </p:sp>
      <p:sp>
        <p:nvSpPr>
          <p:cNvPr id="34" name="Text Placeholder 62">
            <a:extLst>
              <a:ext uri="{FF2B5EF4-FFF2-40B4-BE49-F238E27FC236}">
                <a16:creationId xmlns:a16="http://schemas.microsoft.com/office/drawing/2014/main" id="{FEEFD653-89D2-C19E-2EE9-0C5FC1F95CCC}"/>
              </a:ext>
            </a:extLst>
          </p:cNvPr>
          <p:cNvSpPr>
            <a:spLocks noGrp="1"/>
          </p:cNvSpPr>
          <p:nvPr>
            <p:ph type="body" sz="quarter" idx="45" hasCustomPrompt="1"/>
          </p:nvPr>
        </p:nvSpPr>
        <p:spPr>
          <a:xfrm>
            <a:off x="408110" y="1589679"/>
            <a:ext cx="8246525" cy="291600"/>
          </a:xfrm>
          <a:prstGeom prst="rect">
            <a:avLst/>
          </a:prstGeom>
        </p:spPr>
        <p:txBody>
          <a:bodyPr lIns="36000" tIns="36000" rIns="36000" bIns="36000" anchor="ctr" anchorCtr="0">
            <a:noAutofit/>
          </a:bodyPr>
          <a:lstStyle>
            <a:lvl1pPr>
              <a:defRPr sz="1400" b="0" i="1" u="none">
                <a:solidFill>
                  <a:schemeClr val="tx1"/>
                </a:solidFill>
              </a:defRPr>
            </a:lvl1pPr>
          </a:lstStyle>
          <a:p>
            <a:pPr lvl="0"/>
            <a:r>
              <a:rPr lang="en-GB"/>
              <a:t>Add subtitle here</a:t>
            </a:r>
            <a:endParaRPr lang="en-US"/>
          </a:p>
        </p:txBody>
      </p:sp>
      <p:sp>
        <p:nvSpPr>
          <p:cNvPr id="9" name="Text Placeholder 5">
            <a:extLst>
              <a:ext uri="{FF2B5EF4-FFF2-40B4-BE49-F238E27FC236}">
                <a16:creationId xmlns:a16="http://schemas.microsoft.com/office/drawing/2014/main" id="{85254278-60EE-99B2-BE5B-ED10EBF0BF64}"/>
              </a:ext>
            </a:extLst>
          </p:cNvPr>
          <p:cNvSpPr>
            <a:spLocks noGrp="1"/>
          </p:cNvSpPr>
          <p:nvPr>
            <p:ph type="body" sz="quarter" idx="73"/>
          </p:nvPr>
        </p:nvSpPr>
        <p:spPr>
          <a:xfrm>
            <a:off x="9084499" y="1223794"/>
            <a:ext cx="2699567" cy="4805111"/>
          </a:xfrm>
          <a:prstGeom prst="roundRect">
            <a:avLst>
              <a:gd name="adj" fmla="val 6648"/>
            </a:avLst>
          </a:prstGeom>
          <a:ln w="28575">
            <a:solidFill>
              <a:schemeClr val="accent1"/>
            </a:solidFill>
          </a:ln>
        </p:spPr>
        <p:txBody>
          <a:bodyPr lIns="36000" tIns="36000" rIns="36000" bIns="360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cxnSp>
        <p:nvCxnSpPr>
          <p:cNvPr id="8" name="Straight Connector 7">
            <a:extLst>
              <a:ext uri="{FF2B5EF4-FFF2-40B4-BE49-F238E27FC236}">
                <a16:creationId xmlns:a16="http://schemas.microsoft.com/office/drawing/2014/main" id="{091AC205-883D-DB80-9C03-61C71208BB5A}"/>
              </a:ext>
            </a:extLst>
          </p:cNvPr>
          <p:cNvCxnSpPr/>
          <p:nvPr userDrawn="1"/>
        </p:nvCxnSpPr>
        <p:spPr>
          <a:xfrm>
            <a:off x="2928060" y="6472253"/>
            <a:ext cx="0" cy="197107"/>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sp>
        <p:nvSpPr>
          <p:cNvPr id="10" name="Text Placeholder 16">
            <a:extLst>
              <a:ext uri="{FF2B5EF4-FFF2-40B4-BE49-F238E27FC236}">
                <a16:creationId xmlns:a16="http://schemas.microsoft.com/office/drawing/2014/main" id="{C407FA7F-CCB7-1F11-A11B-DCA60CF6753F}"/>
              </a:ext>
            </a:extLst>
          </p:cNvPr>
          <p:cNvSpPr>
            <a:spLocks noGrp="1"/>
          </p:cNvSpPr>
          <p:nvPr>
            <p:ph type="body" sz="quarter" idx="35" hasCustomPrompt="1"/>
          </p:nvPr>
        </p:nvSpPr>
        <p:spPr>
          <a:xfrm>
            <a:off x="3180797" y="6382428"/>
            <a:ext cx="6659132" cy="386443"/>
          </a:xfrm>
          <a:prstGeom prst="rect">
            <a:avLst/>
          </a:prstGeom>
        </p:spPr>
        <p:txBody>
          <a:bodyPr lIns="72000" tIns="72000" rIns="72000" bIns="72000" anchor="ctr" anchorCtr="0">
            <a:noAutofit/>
          </a:bodyPr>
          <a:lstStyle>
            <a:lvl1pPr>
              <a:defRPr sz="1000">
                <a:solidFill>
                  <a:schemeClr val="tx2">
                    <a:lumMod val="60000"/>
                    <a:lumOff val="40000"/>
                  </a:schemeClr>
                </a:solidFill>
              </a:defRPr>
            </a:lvl1pPr>
          </a:lstStyle>
          <a:p>
            <a:pPr lvl="0"/>
            <a:r>
              <a:rPr lang="en-GB"/>
              <a:t>Source: Reference should go here.</a:t>
            </a:r>
            <a:endParaRPr lang="en-US"/>
          </a:p>
        </p:txBody>
      </p:sp>
      <p:sp>
        <p:nvSpPr>
          <p:cNvPr id="3" name="Title 2">
            <a:extLst>
              <a:ext uri="{FF2B5EF4-FFF2-40B4-BE49-F238E27FC236}">
                <a16:creationId xmlns:a16="http://schemas.microsoft.com/office/drawing/2014/main" id="{BE250D9D-2609-8CE9-9CFE-AF3316F3CF03}"/>
              </a:ext>
            </a:extLst>
          </p:cNvPr>
          <p:cNvSpPr>
            <a:spLocks noGrp="1"/>
          </p:cNvSpPr>
          <p:nvPr>
            <p:ph type="title"/>
          </p:nvPr>
        </p:nvSpPr>
        <p:spPr/>
        <p:txBody>
          <a:bodyPr/>
          <a:lstStyle/>
          <a:p>
            <a:r>
              <a:rPr lang="en-GB"/>
              <a:t>Click to edit Master title style</a:t>
            </a:r>
          </a:p>
        </p:txBody>
      </p:sp>
      <p:sp>
        <p:nvSpPr>
          <p:cNvPr id="4" name="Footer Placeholder 3">
            <a:extLst>
              <a:ext uri="{FF2B5EF4-FFF2-40B4-BE49-F238E27FC236}">
                <a16:creationId xmlns:a16="http://schemas.microsoft.com/office/drawing/2014/main" id="{43EF8725-1C83-4978-C04F-692BB3FACCA5}"/>
              </a:ext>
            </a:extLst>
          </p:cNvPr>
          <p:cNvSpPr>
            <a:spLocks noGrp="1"/>
          </p:cNvSpPr>
          <p:nvPr>
            <p:ph type="ftr" sz="quarter" idx="74"/>
          </p:nvPr>
        </p:nvSpPr>
        <p:spPr/>
        <p:txBody>
          <a:bodyPr/>
          <a:lstStyle/>
          <a:p>
            <a:r>
              <a:rPr lang="en-GB"/>
              <a:t>Population based approach to inform GM Strategic Financial Framework</a:t>
            </a:r>
          </a:p>
        </p:txBody>
      </p:sp>
      <p:sp>
        <p:nvSpPr>
          <p:cNvPr id="6" name="Slide Number Placeholder 5">
            <a:extLst>
              <a:ext uri="{FF2B5EF4-FFF2-40B4-BE49-F238E27FC236}">
                <a16:creationId xmlns:a16="http://schemas.microsoft.com/office/drawing/2014/main" id="{ACFF0146-2150-3328-79AD-7E15E3883BA6}"/>
              </a:ext>
            </a:extLst>
          </p:cNvPr>
          <p:cNvSpPr>
            <a:spLocks noGrp="1"/>
          </p:cNvSpPr>
          <p:nvPr>
            <p:ph type="sldNum" sz="quarter" idx="75"/>
          </p:nvPr>
        </p:nvSpPr>
        <p:spPr/>
        <p:txBody>
          <a:bodyPr/>
          <a:lstStyle/>
          <a:p>
            <a:pPr algn="r">
              <a:spcAft>
                <a:spcPts val="600"/>
              </a:spcAft>
            </a:pPr>
            <a:fld id="{4BED1003-6EC0-014D-BDDA-904A1E92149C}" type="slidenum">
              <a:rPr lang="en-GB" smtClean="0"/>
              <a:pPr algn="r">
                <a:spcAft>
                  <a:spcPts val="600"/>
                </a:spcAft>
              </a:pPr>
              <a:t>‹#›</a:t>
            </a:fld>
            <a:endParaRPr lang="en-GB"/>
          </a:p>
        </p:txBody>
      </p:sp>
    </p:spTree>
    <p:extLst>
      <p:ext uri="{BB962C8B-B14F-4D97-AF65-F5344CB8AC3E}">
        <p14:creationId xmlns:p14="http://schemas.microsoft.com/office/powerpoint/2010/main" val="229131201"/>
      </p:ext>
    </p:extLst>
  </p:cSld>
  <p:clrMapOvr>
    <a:masterClrMapping/>
  </p:clrMapOvr>
  <p:transition spd="slow">
    <p:wipe dir="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_CF Char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E9C9C5C-0982-6330-BAF3-77D0E27B13BB}"/>
              </a:ext>
            </a:extLst>
          </p:cNvPr>
          <p:cNvPicPr>
            <a:picLocks noChangeAspect="1"/>
          </p:cNvPicPr>
          <p:nvPr userDrawn="1"/>
        </p:nvPicPr>
        <p:blipFill>
          <a:blip r:embed="rId2"/>
          <a:stretch>
            <a:fillRect/>
          </a:stretch>
        </p:blipFill>
        <p:spPr>
          <a:xfrm>
            <a:off x="0" y="6236319"/>
            <a:ext cx="10535336" cy="640347"/>
          </a:xfrm>
          <a:prstGeom prst="rect">
            <a:avLst/>
          </a:prstGeom>
        </p:spPr>
      </p:pic>
      <p:sp>
        <p:nvSpPr>
          <p:cNvPr id="10" name="Text Placeholder 62">
            <a:extLst>
              <a:ext uri="{FF2B5EF4-FFF2-40B4-BE49-F238E27FC236}">
                <a16:creationId xmlns:a16="http://schemas.microsoft.com/office/drawing/2014/main" id="{2099665D-8B0A-E8A9-7B4F-2881742A96EE}"/>
              </a:ext>
            </a:extLst>
          </p:cNvPr>
          <p:cNvSpPr>
            <a:spLocks noGrp="1"/>
          </p:cNvSpPr>
          <p:nvPr>
            <p:ph type="body" sz="quarter" idx="44" hasCustomPrompt="1"/>
          </p:nvPr>
        </p:nvSpPr>
        <p:spPr>
          <a:xfrm>
            <a:off x="408109" y="1223794"/>
            <a:ext cx="5271408" cy="298375"/>
          </a:xfrm>
          <a:prstGeom prst="rect">
            <a:avLst/>
          </a:prstGeom>
        </p:spPr>
        <p:txBody>
          <a:bodyPr lIns="36000" tIns="36000" rIns="36000" bIns="36000" anchor="ctr" anchorCtr="0">
            <a:noAutofit/>
          </a:bodyPr>
          <a:lstStyle>
            <a:lvl1pPr>
              <a:defRPr sz="1400" b="1" u="none">
                <a:solidFill>
                  <a:schemeClr val="tx1"/>
                </a:solidFill>
              </a:defRPr>
            </a:lvl1pPr>
          </a:lstStyle>
          <a:p>
            <a:pPr lvl="0"/>
            <a:r>
              <a:rPr lang="en-GB"/>
              <a:t>Add Title here</a:t>
            </a:r>
            <a:endParaRPr lang="en-US"/>
          </a:p>
        </p:txBody>
      </p:sp>
      <p:sp>
        <p:nvSpPr>
          <p:cNvPr id="11" name="Text Placeholder 62">
            <a:extLst>
              <a:ext uri="{FF2B5EF4-FFF2-40B4-BE49-F238E27FC236}">
                <a16:creationId xmlns:a16="http://schemas.microsoft.com/office/drawing/2014/main" id="{3C23D576-9AD6-FB55-3C59-D6668A6645F8}"/>
              </a:ext>
            </a:extLst>
          </p:cNvPr>
          <p:cNvSpPr>
            <a:spLocks noGrp="1"/>
          </p:cNvSpPr>
          <p:nvPr>
            <p:ph type="body" sz="quarter" idx="45" hasCustomPrompt="1"/>
          </p:nvPr>
        </p:nvSpPr>
        <p:spPr>
          <a:xfrm>
            <a:off x="408109" y="1589679"/>
            <a:ext cx="5271408" cy="291600"/>
          </a:xfrm>
          <a:prstGeom prst="rect">
            <a:avLst/>
          </a:prstGeom>
        </p:spPr>
        <p:txBody>
          <a:bodyPr lIns="36000" tIns="36000" rIns="36000" bIns="36000" anchor="ctr" anchorCtr="0">
            <a:noAutofit/>
          </a:bodyPr>
          <a:lstStyle>
            <a:lvl1pPr>
              <a:defRPr sz="1400" b="0" i="1" u="none">
                <a:solidFill>
                  <a:schemeClr val="tx1"/>
                </a:solidFill>
              </a:defRPr>
            </a:lvl1pPr>
          </a:lstStyle>
          <a:p>
            <a:pPr lvl="0"/>
            <a:r>
              <a:rPr lang="en-GB"/>
              <a:t>Add subtitle here</a:t>
            </a:r>
            <a:endParaRPr lang="en-US"/>
          </a:p>
        </p:txBody>
      </p:sp>
      <p:sp>
        <p:nvSpPr>
          <p:cNvPr id="14" name="Text Placeholder 62">
            <a:extLst>
              <a:ext uri="{FF2B5EF4-FFF2-40B4-BE49-F238E27FC236}">
                <a16:creationId xmlns:a16="http://schemas.microsoft.com/office/drawing/2014/main" id="{946221DB-1424-FA55-37AE-2C38476B929A}"/>
              </a:ext>
            </a:extLst>
          </p:cNvPr>
          <p:cNvSpPr>
            <a:spLocks noGrp="1"/>
          </p:cNvSpPr>
          <p:nvPr>
            <p:ph type="body" sz="quarter" idx="51" hasCustomPrompt="1"/>
          </p:nvPr>
        </p:nvSpPr>
        <p:spPr>
          <a:xfrm>
            <a:off x="6512657" y="1223794"/>
            <a:ext cx="5271408" cy="298375"/>
          </a:xfrm>
          <a:prstGeom prst="rect">
            <a:avLst/>
          </a:prstGeom>
        </p:spPr>
        <p:txBody>
          <a:bodyPr lIns="36000" tIns="36000" rIns="36000" bIns="36000" anchor="ctr" anchorCtr="0">
            <a:noAutofit/>
          </a:bodyPr>
          <a:lstStyle>
            <a:lvl1pPr>
              <a:defRPr sz="1400" b="1" u="none">
                <a:solidFill>
                  <a:schemeClr val="tx1"/>
                </a:solidFill>
              </a:defRPr>
            </a:lvl1pPr>
          </a:lstStyle>
          <a:p>
            <a:pPr lvl="0"/>
            <a:r>
              <a:rPr lang="en-GB"/>
              <a:t>Add Title here</a:t>
            </a:r>
            <a:endParaRPr lang="en-US"/>
          </a:p>
        </p:txBody>
      </p:sp>
      <p:sp>
        <p:nvSpPr>
          <p:cNvPr id="15" name="Text Placeholder 62">
            <a:extLst>
              <a:ext uri="{FF2B5EF4-FFF2-40B4-BE49-F238E27FC236}">
                <a16:creationId xmlns:a16="http://schemas.microsoft.com/office/drawing/2014/main" id="{BD07C5DC-5294-5CA4-85C4-4A4751A91EAB}"/>
              </a:ext>
            </a:extLst>
          </p:cNvPr>
          <p:cNvSpPr>
            <a:spLocks noGrp="1"/>
          </p:cNvSpPr>
          <p:nvPr>
            <p:ph type="body" sz="quarter" idx="52" hasCustomPrompt="1"/>
          </p:nvPr>
        </p:nvSpPr>
        <p:spPr>
          <a:xfrm>
            <a:off x="6512657" y="1589679"/>
            <a:ext cx="5271408" cy="291600"/>
          </a:xfrm>
          <a:prstGeom prst="rect">
            <a:avLst/>
          </a:prstGeom>
        </p:spPr>
        <p:txBody>
          <a:bodyPr lIns="36000" tIns="36000" rIns="36000" bIns="36000" anchor="ctr" anchorCtr="0">
            <a:noAutofit/>
          </a:bodyPr>
          <a:lstStyle>
            <a:lvl1pPr>
              <a:defRPr sz="1400" b="0" i="1" u="none">
                <a:solidFill>
                  <a:schemeClr val="tx1"/>
                </a:solidFill>
              </a:defRPr>
            </a:lvl1pPr>
          </a:lstStyle>
          <a:p>
            <a:pPr lvl="0"/>
            <a:r>
              <a:rPr lang="en-GB"/>
              <a:t>Add subtitle here</a:t>
            </a:r>
            <a:endParaRPr lang="en-US"/>
          </a:p>
        </p:txBody>
      </p:sp>
      <p:sp>
        <p:nvSpPr>
          <p:cNvPr id="12" name="Chart Placeholder 22">
            <a:extLst>
              <a:ext uri="{FF2B5EF4-FFF2-40B4-BE49-F238E27FC236}">
                <a16:creationId xmlns:a16="http://schemas.microsoft.com/office/drawing/2014/main" id="{C30C7409-428D-48B6-BF0C-173DB2C479E1}"/>
              </a:ext>
            </a:extLst>
          </p:cNvPr>
          <p:cNvSpPr>
            <a:spLocks noGrp="1"/>
          </p:cNvSpPr>
          <p:nvPr>
            <p:ph type="chart" sz="quarter" idx="17"/>
          </p:nvPr>
        </p:nvSpPr>
        <p:spPr>
          <a:xfrm>
            <a:off x="408110" y="2014381"/>
            <a:ext cx="5271409" cy="4014523"/>
          </a:xfrm>
          <a:prstGeom prst="rect">
            <a:avLst/>
          </a:prstGeom>
        </p:spPr>
        <p:txBody>
          <a:bodyPr lIns="36000" tIns="36000" rIns="36000" bIns="36000"/>
          <a:lstStyle/>
          <a:p>
            <a:r>
              <a:rPr lang="en-GB"/>
              <a:t>Click icon to add chart</a:t>
            </a:r>
            <a:endParaRPr lang="en-US"/>
          </a:p>
        </p:txBody>
      </p:sp>
      <p:sp>
        <p:nvSpPr>
          <p:cNvPr id="13" name="Chart Placeholder 22">
            <a:extLst>
              <a:ext uri="{FF2B5EF4-FFF2-40B4-BE49-F238E27FC236}">
                <a16:creationId xmlns:a16="http://schemas.microsoft.com/office/drawing/2014/main" id="{687E252D-B585-6AC7-795C-715690A97173}"/>
              </a:ext>
            </a:extLst>
          </p:cNvPr>
          <p:cNvSpPr>
            <a:spLocks noGrp="1"/>
          </p:cNvSpPr>
          <p:nvPr>
            <p:ph type="chart" sz="quarter" idx="53"/>
          </p:nvPr>
        </p:nvSpPr>
        <p:spPr>
          <a:xfrm>
            <a:off x="6512657" y="2014381"/>
            <a:ext cx="5271409" cy="4014523"/>
          </a:xfrm>
          <a:prstGeom prst="rect">
            <a:avLst/>
          </a:prstGeom>
        </p:spPr>
        <p:txBody>
          <a:bodyPr lIns="36000" tIns="36000" rIns="36000" bIns="36000"/>
          <a:lstStyle/>
          <a:p>
            <a:r>
              <a:rPr lang="en-GB"/>
              <a:t>Click icon to add chart</a:t>
            </a:r>
            <a:endParaRPr lang="en-US"/>
          </a:p>
        </p:txBody>
      </p:sp>
      <p:sp>
        <p:nvSpPr>
          <p:cNvPr id="7" name="Text Placeholder 16">
            <a:extLst>
              <a:ext uri="{FF2B5EF4-FFF2-40B4-BE49-F238E27FC236}">
                <a16:creationId xmlns:a16="http://schemas.microsoft.com/office/drawing/2014/main" id="{099312FF-032C-DF05-EAB6-AB7DE17FF134}"/>
              </a:ext>
            </a:extLst>
          </p:cNvPr>
          <p:cNvSpPr>
            <a:spLocks noGrp="1"/>
          </p:cNvSpPr>
          <p:nvPr>
            <p:ph type="body" sz="quarter" idx="35" hasCustomPrompt="1"/>
          </p:nvPr>
        </p:nvSpPr>
        <p:spPr>
          <a:xfrm>
            <a:off x="3180797" y="6382428"/>
            <a:ext cx="6659132" cy="386443"/>
          </a:xfrm>
          <a:prstGeom prst="rect">
            <a:avLst/>
          </a:prstGeom>
        </p:spPr>
        <p:txBody>
          <a:bodyPr lIns="72000" tIns="72000" rIns="72000" bIns="72000" anchor="ctr" anchorCtr="0">
            <a:noAutofit/>
          </a:bodyPr>
          <a:lstStyle>
            <a:lvl1pPr>
              <a:defRPr sz="1000">
                <a:solidFill>
                  <a:schemeClr val="tx2">
                    <a:lumMod val="60000"/>
                    <a:lumOff val="40000"/>
                  </a:schemeClr>
                </a:solidFill>
              </a:defRPr>
            </a:lvl1pPr>
          </a:lstStyle>
          <a:p>
            <a:pPr lvl="0"/>
            <a:r>
              <a:rPr lang="en-GB"/>
              <a:t>Source: Reference should go here.</a:t>
            </a:r>
            <a:endParaRPr lang="en-US"/>
          </a:p>
        </p:txBody>
      </p:sp>
      <p:sp>
        <p:nvSpPr>
          <p:cNvPr id="3" name="Title 2">
            <a:extLst>
              <a:ext uri="{FF2B5EF4-FFF2-40B4-BE49-F238E27FC236}">
                <a16:creationId xmlns:a16="http://schemas.microsoft.com/office/drawing/2014/main" id="{78090188-BA98-C677-FF89-B23700D3A5A1}"/>
              </a:ext>
            </a:extLst>
          </p:cNvPr>
          <p:cNvSpPr>
            <a:spLocks noGrp="1"/>
          </p:cNvSpPr>
          <p:nvPr>
            <p:ph type="title"/>
          </p:nvPr>
        </p:nvSpPr>
        <p:spPr/>
        <p:txBody>
          <a:bodyPr/>
          <a:lstStyle/>
          <a:p>
            <a:r>
              <a:rPr lang="en-GB"/>
              <a:t>Click to edit Master title style</a:t>
            </a:r>
          </a:p>
        </p:txBody>
      </p:sp>
      <p:sp>
        <p:nvSpPr>
          <p:cNvPr id="6" name="Footer Placeholder 5">
            <a:extLst>
              <a:ext uri="{FF2B5EF4-FFF2-40B4-BE49-F238E27FC236}">
                <a16:creationId xmlns:a16="http://schemas.microsoft.com/office/drawing/2014/main" id="{14D5073F-8EE0-B818-E30D-91500AE7A6ED}"/>
              </a:ext>
            </a:extLst>
          </p:cNvPr>
          <p:cNvSpPr>
            <a:spLocks noGrp="1"/>
          </p:cNvSpPr>
          <p:nvPr>
            <p:ph type="ftr" sz="quarter" idx="54"/>
          </p:nvPr>
        </p:nvSpPr>
        <p:spPr/>
        <p:txBody>
          <a:bodyPr/>
          <a:lstStyle/>
          <a:p>
            <a:r>
              <a:rPr lang="en-GB"/>
              <a:t>Population based approach to inform GM Strategic Financial Framework</a:t>
            </a:r>
          </a:p>
        </p:txBody>
      </p:sp>
      <p:sp>
        <p:nvSpPr>
          <p:cNvPr id="8" name="Slide Number Placeholder 7">
            <a:extLst>
              <a:ext uri="{FF2B5EF4-FFF2-40B4-BE49-F238E27FC236}">
                <a16:creationId xmlns:a16="http://schemas.microsoft.com/office/drawing/2014/main" id="{2C6E20CA-C97A-16F7-3DDD-E07B7B3A9EEC}"/>
              </a:ext>
            </a:extLst>
          </p:cNvPr>
          <p:cNvSpPr>
            <a:spLocks noGrp="1"/>
          </p:cNvSpPr>
          <p:nvPr>
            <p:ph type="sldNum" sz="quarter" idx="55"/>
          </p:nvPr>
        </p:nvSpPr>
        <p:spPr/>
        <p:txBody>
          <a:bodyPr/>
          <a:lstStyle/>
          <a:p>
            <a:pPr algn="r">
              <a:spcAft>
                <a:spcPts val="600"/>
              </a:spcAft>
            </a:pPr>
            <a:fld id="{4BED1003-6EC0-014D-BDDA-904A1E92149C}" type="slidenum">
              <a:rPr lang="en-GB" smtClean="0"/>
              <a:pPr algn="r">
                <a:spcAft>
                  <a:spcPts val="600"/>
                </a:spcAft>
              </a:pPr>
              <a:t>‹#›</a:t>
            </a:fld>
            <a:endParaRPr lang="en-GB"/>
          </a:p>
        </p:txBody>
      </p:sp>
    </p:spTree>
    <p:extLst>
      <p:ext uri="{BB962C8B-B14F-4D97-AF65-F5344CB8AC3E}">
        <p14:creationId xmlns:p14="http://schemas.microsoft.com/office/powerpoint/2010/main" val="2898711886"/>
      </p:ext>
    </p:extLst>
  </p:cSld>
  <p:clrMapOvr>
    <a:masterClrMapping/>
  </p:clrMapOvr>
  <p:transition spd="slow">
    <p:wipe dir="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_CF Chart w. text box">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E9C9C5C-0982-6330-BAF3-77D0E27B13BB}"/>
              </a:ext>
            </a:extLst>
          </p:cNvPr>
          <p:cNvPicPr>
            <a:picLocks noChangeAspect="1"/>
          </p:cNvPicPr>
          <p:nvPr userDrawn="1"/>
        </p:nvPicPr>
        <p:blipFill>
          <a:blip r:embed="rId2"/>
          <a:stretch>
            <a:fillRect/>
          </a:stretch>
        </p:blipFill>
        <p:spPr>
          <a:xfrm>
            <a:off x="0" y="6236319"/>
            <a:ext cx="10535336" cy="640347"/>
          </a:xfrm>
          <a:prstGeom prst="rect">
            <a:avLst/>
          </a:prstGeom>
        </p:spPr>
      </p:pic>
      <p:sp>
        <p:nvSpPr>
          <p:cNvPr id="23" name="Chart Placeholder 22">
            <a:extLst>
              <a:ext uri="{FF2B5EF4-FFF2-40B4-BE49-F238E27FC236}">
                <a16:creationId xmlns:a16="http://schemas.microsoft.com/office/drawing/2014/main" id="{4BF01E80-1C8B-6BC8-BDDD-43786AA2033A}"/>
              </a:ext>
            </a:extLst>
          </p:cNvPr>
          <p:cNvSpPr>
            <a:spLocks noGrp="1"/>
          </p:cNvSpPr>
          <p:nvPr>
            <p:ph type="chart" sz="quarter" idx="17"/>
          </p:nvPr>
        </p:nvSpPr>
        <p:spPr>
          <a:xfrm>
            <a:off x="408109" y="2011323"/>
            <a:ext cx="3989347" cy="4017580"/>
          </a:xfrm>
          <a:prstGeom prst="rect">
            <a:avLst/>
          </a:prstGeom>
        </p:spPr>
        <p:txBody>
          <a:bodyPr lIns="36000" tIns="36000" rIns="36000" bIns="36000"/>
          <a:lstStyle/>
          <a:p>
            <a:r>
              <a:rPr lang="en-GB"/>
              <a:t>Click icon to add chart</a:t>
            </a:r>
            <a:endParaRPr lang="en-US"/>
          </a:p>
        </p:txBody>
      </p:sp>
      <p:sp>
        <p:nvSpPr>
          <p:cNvPr id="4" name="Chart Placeholder 22">
            <a:extLst>
              <a:ext uri="{FF2B5EF4-FFF2-40B4-BE49-F238E27FC236}">
                <a16:creationId xmlns:a16="http://schemas.microsoft.com/office/drawing/2014/main" id="{BB10AF43-A381-C5D3-A55E-E2A781E43474}"/>
              </a:ext>
            </a:extLst>
          </p:cNvPr>
          <p:cNvSpPr>
            <a:spLocks noGrp="1"/>
          </p:cNvSpPr>
          <p:nvPr>
            <p:ph type="chart" sz="quarter" idx="47"/>
          </p:nvPr>
        </p:nvSpPr>
        <p:spPr>
          <a:xfrm>
            <a:off x="4791026" y="2011325"/>
            <a:ext cx="3984681" cy="4017580"/>
          </a:xfrm>
          <a:prstGeom prst="rect">
            <a:avLst/>
          </a:prstGeom>
        </p:spPr>
        <p:txBody>
          <a:bodyPr lIns="36000" tIns="36000" rIns="36000" bIns="36000"/>
          <a:lstStyle/>
          <a:p>
            <a:r>
              <a:rPr lang="en-GB"/>
              <a:t>Click icon to add chart</a:t>
            </a:r>
            <a:endParaRPr lang="en-US"/>
          </a:p>
        </p:txBody>
      </p:sp>
      <p:sp>
        <p:nvSpPr>
          <p:cNvPr id="10" name="Text Placeholder 62">
            <a:extLst>
              <a:ext uri="{FF2B5EF4-FFF2-40B4-BE49-F238E27FC236}">
                <a16:creationId xmlns:a16="http://schemas.microsoft.com/office/drawing/2014/main" id="{2099665D-8B0A-E8A9-7B4F-2881742A96EE}"/>
              </a:ext>
            </a:extLst>
          </p:cNvPr>
          <p:cNvSpPr>
            <a:spLocks noGrp="1"/>
          </p:cNvSpPr>
          <p:nvPr>
            <p:ph type="body" sz="quarter" idx="44" hasCustomPrompt="1"/>
          </p:nvPr>
        </p:nvSpPr>
        <p:spPr>
          <a:xfrm>
            <a:off x="408110" y="1223794"/>
            <a:ext cx="3989345" cy="298375"/>
          </a:xfrm>
          <a:prstGeom prst="rect">
            <a:avLst/>
          </a:prstGeom>
        </p:spPr>
        <p:txBody>
          <a:bodyPr lIns="36000" tIns="36000" rIns="36000" bIns="36000" anchor="ctr" anchorCtr="0">
            <a:noAutofit/>
          </a:bodyPr>
          <a:lstStyle>
            <a:lvl1pPr>
              <a:defRPr sz="1400" b="1" u="none">
                <a:solidFill>
                  <a:schemeClr val="tx1"/>
                </a:solidFill>
              </a:defRPr>
            </a:lvl1pPr>
          </a:lstStyle>
          <a:p>
            <a:pPr lvl="0"/>
            <a:r>
              <a:rPr lang="en-GB"/>
              <a:t>Add Title here</a:t>
            </a:r>
            <a:endParaRPr lang="en-US"/>
          </a:p>
        </p:txBody>
      </p:sp>
      <p:sp>
        <p:nvSpPr>
          <p:cNvPr id="11" name="Text Placeholder 62">
            <a:extLst>
              <a:ext uri="{FF2B5EF4-FFF2-40B4-BE49-F238E27FC236}">
                <a16:creationId xmlns:a16="http://schemas.microsoft.com/office/drawing/2014/main" id="{3C23D576-9AD6-FB55-3C59-D6668A6645F8}"/>
              </a:ext>
            </a:extLst>
          </p:cNvPr>
          <p:cNvSpPr>
            <a:spLocks noGrp="1"/>
          </p:cNvSpPr>
          <p:nvPr>
            <p:ph type="body" sz="quarter" idx="45" hasCustomPrompt="1"/>
          </p:nvPr>
        </p:nvSpPr>
        <p:spPr>
          <a:xfrm>
            <a:off x="408110" y="1589679"/>
            <a:ext cx="3989345" cy="291600"/>
          </a:xfrm>
          <a:prstGeom prst="rect">
            <a:avLst/>
          </a:prstGeom>
        </p:spPr>
        <p:txBody>
          <a:bodyPr lIns="36000" tIns="36000" rIns="36000" bIns="36000" anchor="ctr" anchorCtr="0">
            <a:noAutofit/>
          </a:bodyPr>
          <a:lstStyle>
            <a:lvl1pPr>
              <a:defRPr sz="1400" b="0" i="1" u="none">
                <a:solidFill>
                  <a:schemeClr val="tx1"/>
                </a:solidFill>
              </a:defRPr>
            </a:lvl1pPr>
          </a:lstStyle>
          <a:p>
            <a:pPr lvl="0"/>
            <a:r>
              <a:rPr lang="en-GB"/>
              <a:t>Add subtitle here</a:t>
            </a:r>
            <a:endParaRPr lang="en-US"/>
          </a:p>
        </p:txBody>
      </p:sp>
      <p:sp>
        <p:nvSpPr>
          <p:cNvPr id="14" name="Text Placeholder 62">
            <a:extLst>
              <a:ext uri="{FF2B5EF4-FFF2-40B4-BE49-F238E27FC236}">
                <a16:creationId xmlns:a16="http://schemas.microsoft.com/office/drawing/2014/main" id="{946221DB-1424-FA55-37AE-2C38476B929A}"/>
              </a:ext>
            </a:extLst>
          </p:cNvPr>
          <p:cNvSpPr>
            <a:spLocks noGrp="1"/>
          </p:cNvSpPr>
          <p:nvPr>
            <p:ph type="body" sz="quarter" idx="51" hasCustomPrompt="1"/>
          </p:nvPr>
        </p:nvSpPr>
        <p:spPr>
          <a:xfrm>
            <a:off x="4791025" y="1223794"/>
            <a:ext cx="3984681" cy="298375"/>
          </a:xfrm>
          <a:prstGeom prst="rect">
            <a:avLst/>
          </a:prstGeom>
        </p:spPr>
        <p:txBody>
          <a:bodyPr lIns="36000" tIns="36000" rIns="36000" bIns="36000" anchor="ctr" anchorCtr="0">
            <a:noAutofit/>
          </a:bodyPr>
          <a:lstStyle>
            <a:lvl1pPr>
              <a:defRPr sz="1400" b="1" u="none">
                <a:solidFill>
                  <a:schemeClr val="tx1"/>
                </a:solidFill>
              </a:defRPr>
            </a:lvl1pPr>
          </a:lstStyle>
          <a:p>
            <a:pPr lvl="0"/>
            <a:r>
              <a:rPr lang="en-GB"/>
              <a:t>Add Title here</a:t>
            </a:r>
            <a:endParaRPr lang="en-US"/>
          </a:p>
        </p:txBody>
      </p:sp>
      <p:sp>
        <p:nvSpPr>
          <p:cNvPr id="15" name="Text Placeholder 62">
            <a:extLst>
              <a:ext uri="{FF2B5EF4-FFF2-40B4-BE49-F238E27FC236}">
                <a16:creationId xmlns:a16="http://schemas.microsoft.com/office/drawing/2014/main" id="{BD07C5DC-5294-5CA4-85C4-4A4751A91EAB}"/>
              </a:ext>
            </a:extLst>
          </p:cNvPr>
          <p:cNvSpPr>
            <a:spLocks noGrp="1"/>
          </p:cNvSpPr>
          <p:nvPr>
            <p:ph type="body" sz="quarter" idx="52" hasCustomPrompt="1"/>
          </p:nvPr>
        </p:nvSpPr>
        <p:spPr>
          <a:xfrm>
            <a:off x="4791025" y="1589679"/>
            <a:ext cx="3984681" cy="291600"/>
          </a:xfrm>
          <a:prstGeom prst="rect">
            <a:avLst/>
          </a:prstGeom>
        </p:spPr>
        <p:txBody>
          <a:bodyPr lIns="36000" tIns="36000" rIns="36000" bIns="36000" anchor="ctr" anchorCtr="0">
            <a:noAutofit/>
          </a:bodyPr>
          <a:lstStyle>
            <a:lvl1pPr>
              <a:defRPr sz="1400" b="0" i="1" u="none">
                <a:solidFill>
                  <a:schemeClr val="tx1"/>
                </a:solidFill>
              </a:defRPr>
            </a:lvl1pPr>
          </a:lstStyle>
          <a:p>
            <a:pPr lvl="0"/>
            <a:r>
              <a:rPr lang="en-GB"/>
              <a:t>Add subtitle here</a:t>
            </a:r>
            <a:endParaRPr lang="en-US"/>
          </a:p>
        </p:txBody>
      </p:sp>
      <p:sp>
        <p:nvSpPr>
          <p:cNvPr id="12" name="Text Placeholder 5">
            <a:extLst>
              <a:ext uri="{FF2B5EF4-FFF2-40B4-BE49-F238E27FC236}">
                <a16:creationId xmlns:a16="http://schemas.microsoft.com/office/drawing/2014/main" id="{7BD27FDF-65AC-A5F0-7DE2-28EE4E7F3DEB}"/>
              </a:ext>
            </a:extLst>
          </p:cNvPr>
          <p:cNvSpPr>
            <a:spLocks noGrp="1"/>
          </p:cNvSpPr>
          <p:nvPr>
            <p:ph type="body" sz="quarter" idx="73"/>
          </p:nvPr>
        </p:nvSpPr>
        <p:spPr>
          <a:xfrm>
            <a:off x="9084499" y="1223794"/>
            <a:ext cx="2699567" cy="4805111"/>
          </a:xfrm>
          <a:prstGeom prst="roundRect">
            <a:avLst>
              <a:gd name="adj" fmla="val 5718"/>
            </a:avLst>
          </a:prstGeom>
          <a:ln w="28575">
            <a:solidFill>
              <a:schemeClr val="accent1"/>
            </a:solidFill>
          </a:ln>
        </p:spPr>
        <p:txBody>
          <a:bodyPr lIns="36000" tIns="36000" rIns="36000" bIns="360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cxnSp>
        <p:nvCxnSpPr>
          <p:cNvPr id="6" name="Straight Connector 5">
            <a:extLst>
              <a:ext uri="{FF2B5EF4-FFF2-40B4-BE49-F238E27FC236}">
                <a16:creationId xmlns:a16="http://schemas.microsoft.com/office/drawing/2014/main" id="{4C6EA8CD-8080-E748-D74F-478BF93C02F2}"/>
              </a:ext>
            </a:extLst>
          </p:cNvPr>
          <p:cNvCxnSpPr/>
          <p:nvPr userDrawn="1"/>
        </p:nvCxnSpPr>
        <p:spPr>
          <a:xfrm>
            <a:off x="2928060" y="6472253"/>
            <a:ext cx="0" cy="197107"/>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6">
            <a:extLst>
              <a:ext uri="{FF2B5EF4-FFF2-40B4-BE49-F238E27FC236}">
                <a16:creationId xmlns:a16="http://schemas.microsoft.com/office/drawing/2014/main" id="{6B84DA23-E93A-CFC1-7F57-E72ADE131923}"/>
              </a:ext>
            </a:extLst>
          </p:cNvPr>
          <p:cNvSpPr>
            <a:spLocks noGrp="1"/>
          </p:cNvSpPr>
          <p:nvPr>
            <p:ph type="body" sz="quarter" idx="35" hasCustomPrompt="1"/>
          </p:nvPr>
        </p:nvSpPr>
        <p:spPr>
          <a:xfrm>
            <a:off x="3180797" y="6382428"/>
            <a:ext cx="6659132" cy="386443"/>
          </a:xfrm>
          <a:prstGeom prst="rect">
            <a:avLst/>
          </a:prstGeom>
        </p:spPr>
        <p:txBody>
          <a:bodyPr lIns="72000" tIns="72000" rIns="72000" bIns="72000" anchor="ctr" anchorCtr="0">
            <a:noAutofit/>
          </a:bodyPr>
          <a:lstStyle>
            <a:lvl1pPr>
              <a:defRPr sz="1000">
                <a:solidFill>
                  <a:schemeClr val="tx2">
                    <a:lumMod val="60000"/>
                    <a:lumOff val="40000"/>
                  </a:schemeClr>
                </a:solidFill>
              </a:defRPr>
            </a:lvl1pPr>
          </a:lstStyle>
          <a:p>
            <a:pPr lvl="0"/>
            <a:r>
              <a:rPr lang="en-GB"/>
              <a:t>Source: Reference should go here.</a:t>
            </a:r>
            <a:endParaRPr lang="en-US"/>
          </a:p>
        </p:txBody>
      </p:sp>
      <p:sp>
        <p:nvSpPr>
          <p:cNvPr id="7" name="Footer Placeholder 6">
            <a:extLst>
              <a:ext uri="{FF2B5EF4-FFF2-40B4-BE49-F238E27FC236}">
                <a16:creationId xmlns:a16="http://schemas.microsoft.com/office/drawing/2014/main" id="{B69C1DDC-4D23-C2E1-EA46-A11F1A9BCDD7}"/>
              </a:ext>
            </a:extLst>
          </p:cNvPr>
          <p:cNvSpPr>
            <a:spLocks noGrp="1"/>
          </p:cNvSpPr>
          <p:nvPr>
            <p:ph type="ftr" sz="quarter" idx="74"/>
          </p:nvPr>
        </p:nvSpPr>
        <p:spPr/>
        <p:txBody>
          <a:bodyPr/>
          <a:lstStyle/>
          <a:p>
            <a:r>
              <a:rPr lang="en-GB"/>
              <a:t>Population based approach to inform GM Strategic Financial Framework</a:t>
            </a:r>
          </a:p>
        </p:txBody>
      </p:sp>
      <p:sp>
        <p:nvSpPr>
          <p:cNvPr id="8" name="Slide Number Placeholder 7">
            <a:extLst>
              <a:ext uri="{FF2B5EF4-FFF2-40B4-BE49-F238E27FC236}">
                <a16:creationId xmlns:a16="http://schemas.microsoft.com/office/drawing/2014/main" id="{1DF7B109-9603-0E2B-B6F7-EE8C69C1FDC5}"/>
              </a:ext>
            </a:extLst>
          </p:cNvPr>
          <p:cNvSpPr>
            <a:spLocks noGrp="1"/>
          </p:cNvSpPr>
          <p:nvPr>
            <p:ph type="sldNum" sz="quarter" idx="75"/>
          </p:nvPr>
        </p:nvSpPr>
        <p:spPr/>
        <p:txBody>
          <a:bodyPr/>
          <a:lstStyle/>
          <a:p>
            <a:pPr algn="r">
              <a:spcAft>
                <a:spcPts val="600"/>
              </a:spcAft>
            </a:pPr>
            <a:fld id="{4BED1003-6EC0-014D-BDDA-904A1E92149C}" type="slidenum">
              <a:rPr lang="en-GB" smtClean="0"/>
              <a:pPr algn="r">
                <a:spcAft>
                  <a:spcPts val="600"/>
                </a:spcAft>
              </a:pPr>
              <a:t>‹#›</a:t>
            </a:fld>
            <a:endParaRPr lang="en-GB"/>
          </a:p>
        </p:txBody>
      </p:sp>
      <p:sp>
        <p:nvSpPr>
          <p:cNvPr id="9" name="Title 8">
            <a:extLst>
              <a:ext uri="{FF2B5EF4-FFF2-40B4-BE49-F238E27FC236}">
                <a16:creationId xmlns:a16="http://schemas.microsoft.com/office/drawing/2014/main" id="{F88192BB-F6ED-0716-54DB-5963154F620D}"/>
              </a:ext>
            </a:extLst>
          </p:cNvPr>
          <p:cNvSpPr>
            <a:spLocks noGrp="1"/>
          </p:cNvSpPr>
          <p:nvPr>
            <p:ph type="title"/>
          </p:nvPr>
        </p:nvSpPr>
        <p:spPr/>
        <p:txBody>
          <a:bodyPr/>
          <a:lstStyle/>
          <a:p>
            <a:r>
              <a:rPr lang="en-GB"/>
              <a:t>Click to edit Master title style</a:t>
            </a:r>
          </a:p>
        </p:txBody>
      </p:sp>
    </p:spTree>
    <p:extLst>
      <p:ext uri="{BB962C8B-B14F-4D97-AF65-F5344CB8AC3E}">
        <p14:creationId xmlns:p14="http://schemas.microsoft.com/office/powerpoint/2010/main" val="1472813204"/>
      </p:ext>
    </p:extLst>
  </p:cSld>
  <p:clrMapOvr>
    <a:masterClrMapping/>
  </p:clrMapOvr>
  <p:transition spd="slow">
    <p:wipe dir="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_CF Multiple Charts">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C5D50A2-53D4-FCEE-1AF3-E0BA21C34DC2}"/>
              </a:ext>
            </a:extLst>
          </p:cNvPr>
          <p:cNvPicPr>
            <a:picLocks noChangeAspect="1"/>
          </p:cNvPicPr>
          <p:nvPr userDrawn="1"/>
        </p:nvPicPr>
        <p:blipFill>
          <a:blip r:embed="rId2"/>
          <a:stretch>
            <a:fillRect/>
          </a:stretch>
        </p:blipFill>
        <p:spPr>
          <a:xfrm>
            <a:off x="2" y="6236313"/>
            <a:ext cx="10542788" cy="640800"/>
          </a:xfrm>
          <a:prstGeom prst="rect">
            <a:avLst/>
          </a:prstGeom>
        </p:spPr>
      </p:pic>
      <p:sp>
        <p:nvSpPr>
          <p:cNvPr id="58" name="Chart Placeholder 29">
            <a:extLst>
              <a:ext uri="{FF2B5EF4-FFF2-40B4-BE49-F238E27FC236}">
                <a16:creationId xmlns:a16="http://schemas.microsoft.com/office/drawing/2014/main" id="{78AE8036-7CDC-7216-1A9D-B9E88FF21A9F}"/>
              </a:ext>
            </a:extLst>
          </p:cNvPr>
          <p:cNvSpPr>
            <a:spLocks noGrp="1"/>
          </p:cNvSpPr>
          <p:nvPr>
            <p:ph type="chart" sz="quarter" idx="40"/>
          </p:nvPr>
        </p:nvSpPr>
        <p:spPr>
          <a:xfrm>
            <a:off x="408109" y="4424099"/>
            <a:ext cx="5399897" cy="1750207"/>
          </a:xfrm>
          <a:prstGeom prst="rect">
            <a:avLst/>
          </a:prstGeom>
        </p:spPr>
        <p:txBody>
          <a:bodyPr lIns="36000" tIns="36000" rIns="36000" bIns="36000">
            <a:noAutofit/>
          </a:bodyPr>
          <a:lstStyle/>
          <a:p>
            <a:r>
              <a:rPr lang="en-GB"/>
              <a:t>Click icon to add chart</a:t>
            </a:r>
            <a:endParaRPr lang="en-US"/>
          </a:p>
        </p:txBody>
      </p:sp>
      <p:sp>
        <p:nvSpPr>
          <p:cNvPr id="65" name="Text Placeholder 62">
            <a:extLst>
              <a:ext uri="{FF2B5EF4-FFF2-40B4-BE49-F238E27FC236}">
                <a16:creationId xmlns:a16="http://schemas.microsoft.com/office/drawing/2014/main" id="{63787D8D-3FB6-C00C-6635-7BDFA9E47E1E}"/>
              </a:ext>
            </a:extLst>
          </p:cNvPr>
          <p:cNvSpPr>
            <a:spLocks noGrp="1"/>
          </p:cNvSpPr>
          <p:nvPr>
            <p:ph type="body" sz="quarter" idx="46" hasCustomPrompt="1"/>
          </p:nvPr>
        </p:nvSpPr>
        <p:spPr>
          <a:xfrm>
            <a:off x="408109" y="4129244"/>
            <a:ext cx="5399732" cy="284083"/>
          </a:xfrm>
          <a:prstGeom prst="rect">
            <a:avLst/>
          </a:prstGeom>
        </p:spPr>
        <p:txBody>
          <a:bodyPr lIns="36000" tIns="36000" rIns="36000" bIns="36000" anchor="t" anchorCtr="0">
            <a:noAutofit/>
          </a:bodyPr>
          <a:lstStyle>
            <a:lvl1pPr>
              <a:defRPr b="1" u="none">
                <a:solidFill>
                  <a:schemeClr val="accent1"/>
                </a:solidFill>
              </a:defRPr>
            </a:lvl1pPr>
          </a:lstStyle>
          <a:p>
            <a:pPr lvl="0"/>
            <a:r>
              <a:rPr lang="en-GB"/>
              <a:t>Add Title here</a:t>
            </a:r>
            <a:endParaRPr lang="en-US"/>
          </a:p>
        </p:txBody>
      </p:sp>
      <p:sp>
        <p:nvSpPr>
          <p:cNvPr id="19" name="Chart Placeholder 29">
            <a:extLst>
              <a:ext uri="{FF2B5EF4-FFF2-40B4-BE49-F238E27FC236}">
                <a16:creationId xmlns:a16="http://schemas.microsoft.com/office/drawing/2014/main" id="{CD9B772D-2BEF-E309-428D-5EE44C6C0B33}"/>
              </a:ext>
            </a:extLst>
          </p:cNvPr>
          <p:cNvSpPr>
            <a:spLocks noGrp="1"/>
          </p:cNvSpPr>
          <p:nvPr>
            <p:ph type="chart" sz="quarter" idx="52"/>
          </p:nvPr>
        </p:nvSpPr>
        <p:spPr>
          <a:xfrm>
            <a:off x="408109" y="2270790"/>
            <a:ext cx="5399897" cy="1750207"/>
          </a:xfrm>
          <a:prstGeom prst="rect">
            <a:avLst/>
          </a:prstGeom>
        </p:spPr>
        <p:txBody>
          <a:bodyPr lIns="36000" tIns="36000" rIns="36000" bIns="36000">
            <a:noAutofit/>
          </a:bodyPr>
          <a:lstStyle/>
          <a:p>
            <a:r>
              <a:rPr lang="en-GB"/>
              <a:t>Click icon to add chart</a:t>
            </a:r>
            <a:endParaRPr lang="en-US"/>
          </a:p>
        </p:txBody>
      </p:sp>
      <p:sp>
        <p:nvSpPr>
          <p:cNvPr id="23" name="Text Placeholder 62">
            <a:extLst>
              <a:ext uri="{FF2B5EF4-FFF2-40B4-BE49-F238E27FC236}">
                <a16:creationId xmlns:a16="http://schemas.microsoft.com/office/drawing/2014/main" id="{5929042E-E1DA-0A9D-15D1-678438FA9FF8}"/>
              </a:ext>
            </a:extLst>
          </p:cNvPr>
          <p:cNvSpPr>
            <a:spLocks noGrp="1"/>
          </p:cNvSpPr>
          <p:nvPr>
            <p:ph type="body" sz="quarter" idx="56" hasCustomPrompt="1"/>
          </p:nvPr>
        </p:nvSpPr>
        <p:spPr>
          <a:xfrm>
            <a:off x="408109" y="1975931"/>
            <a:ext cx="5399732" cy="284083"/>
          </a:xfrm>
          <a:prstGeom prst="rect">
            <a:avLst/>
          </a:prstGeom>
        </p:spPr>
        <p:txBody>
          <a:bodyPr lIns="36000" tIns="36000" rIns="36000" bIns="36000" anchor="t" anchorCtr="0">
            <a:noAutofit/>
          </a:bodyPr>
          <a:lstStyle>
            <a:lvl1pPr>
              <a:defRPr b="1" u="none">
                <a:solidFill>
                  <a:schemeClr val="accent1"/>
                </a:solidFill>
              </a:defRPr>
            </a:lvl1pPr>
          </a:lstStyle>
          <a:p>
            <a:pPr lvl="0"/>
            <a:r>
              <a:rPr lang="en-GB"/>
              <a:t>Add Title here</a:t>
            </a:r>
            <a:endParaRPr lang="en-US"/>
          </a:p>
        </p:txBody>
      </p:sp>
      <p:sp>
        <p:nvSpPr>
          <p:cNvPr id="5" name="Chart Placeholder 29">
            <a:extLst>
              <a:ext uri="{FF2B5EF4-FFF2-40B4-BE49-F238E27FC236}">
                <a16:creationId xmlns:a16="http://schemas.microsoft.com/office/drawing/2014/main" id="{ADD43ABC-05C7-38C8-BEE5-AE945AF97840}"/>
              </a:ext>
            </a:extLst>
          </p:cNvPr>
          <p:cNvSpPr>
            <a:spLocks noGrp="1"/>
          </p:cNvSpPr>
          <p:nvPr>
            <p:ph type="chart" sz="quarter" idx="57"/>
          </p:nvPr>
        </p:nvSpPr>
        <p:spPr>
          <a:xfrm>
            <a:off x="6383995" y="4424099"/>
            <a:ext cx="5400071" cy="1750207"/>
          </a:xfrm>
          <a:prstGeom prst="rect">
            <a:avLst/>
          </a:prstGeom>
        </p:spPr>
        <p:txBody>
          <a:bodyPr lIns="36000" tIns="36000" rIns="36000" bIns="36000">
            <a:noAutofit/>
          </a:bodyPr>
          <a:lstStyle/>
          <a:p>
            <a:r>
              <a:rPr lang="en-GB"/>
              <a:t>Click icon to add chart</a:t>
            </a:r>
            <a:endParaRPr lang="en-US"/>
          </a:p>
        </p:txBody>
      </p:sp>
      <p:sp>
        <p:nvSpPr>
          <p:cNvPr id="6" name="Text Placeholder 62">
            <a:extLst>
              <a:ext uri="{FF2B5EF4-FFF2-40B4-BE49-F238E27FC236}">
                <a16:creationId xmlns:a16="http://schemas.microsoft.com/office/drawing/2014/main" id="{E0B76293-125A-F866-346A-0A20BE293DCB}"/>
              </a:ext>
            </a:extLst>
          </p:cNvPr>
          <p:cNvSpPr>
            <a:spLocks noGrp="1"/>
          </p:cNvSpPr>
          <p:nvPr>
            <p:ph type="body" sz="quarter" idx="58" hasCustomPrompt="1"/>
          </p:nvPr>
        </p:nvSpPr>
        <p:spPr>
          <a:xfrm>
            <a:off x="6384161" y="4129244"/>
            <a:ext cx="5399904" cy="284083"/>
          </a:xfrm>
          <a:prstGeom prst="rect">
            <a:avLst/>
          </a:prstGeom>
        </p:spPr>
        <p:txBody>
          <a:bodyPr lIns="36000" tIns="36000" rIns="36000" bIns="36000" anchor="t" anchorCtr="0">
            <a:noAutofit/>
          </a:bodyPr>
          <a:lstStyle>
            <a:lvl1pPr>
              <a:defRPr b="1" u="none">
                <a:solidFill>
                  <a:schemeClr val="accent1"/>
                </a:solidFill>
              </a:defRPr>
            </a:lvl1pPr>
          </a:lstStyle>
          <a:p>
            <a:pPr lvl="0"/>
            <a:r>
              <a:rPr lang="en-GB"/>
              <a:t>Add Title here</a:t>
            </a:r>
            <a:endParaRPr lang="en-US"/>
          </a:p>
        </p:txBody>
      </p:sp>
      <p:sp>
        <p:nvSpPr>
          <p:cNvPr id="7" name="Chart Placeholder 29">
            <a:extLst>
              <a:ext uri="{FF2B5EF4-FFF2-40B4-BE49-F238E27FC236}">
                <a16:creationId xmlns:a16="http://schemas.microsoft.com/office/drawing/2014/main" id="{BDDDA95A-4132-6421-9CCD-EED156FAD822}"/>
              </a:ext>
            </a:extLst>
          </p:cNvPr>
          <p:cNvSpPr>
            <a:spLocks noGrp="1"/>
          </p:cNvSpPr>
          <p:nvPr>
            <p:ph type="chart" sz="quarter" idx="59"/>
          </p:nvPr>
        </p:nvSpPr>
        <p:spPr>
          <a:xfrm>
            <a:off x="6383995" y="2270790"/>
            <a:ext cx="5400071" cy="1750207"/>
          </a:xfrm>
          <a:prstGeom prst="rect">
            <a:avLst/>
          </a:prstGeom>
        </p:spPr>
        <p:txBody>
          <a:bodyPr lIns="36000" tIns="36000" rIns="36000" bIns="36000">
            <a:noAutofit/>
          </a:bodyPr>
          <a:lstStyle/>
          <a:p>
            <a:r>
              <a:rPr lang="en-GB"/>
              <a:t>Click icon to add chart</a:t>
            </a:r>
            <a:endParaRPr lang="en-US"/>
          </a:p>
        </p:txBody>
      </p:sp>
      <p:sp>
        <p:nvSpPr>
          <p:cNvPr id="8" name="Text Placeholder 62">
            <a:extLst>
              <a:ext uri="{FF2B5EF4-FFF2-40B4-BE49-F238E27FC236}">
                <a16:creationId xmlns:a16="http://schemas.microsoft.com/office/drawing/2014/main" id="{9FF085C2-07F7-D506-9F48-8FAFDCD72532}"/>
              </a:ext>
            </a:extLst>
          </p:cNvPr>
          <p:cNvSpPr>
            <a:spLocks noGrp="1"/>
          </p:cNvSpPr>
          <p:nvPr>
            <p:ph type="body" sz="quarter" idx="60" hasCustomPrompt="1"/>
          </p:nvPr>
        </p:nvSpPr>
        <p:spPr>
          <a:xfrm>
            <a:off x="6384161" y="1975931"/>
            <a:ext cx="5399904" cy="284083"/>
          </a:xfrm>
          <a:prstGeom prst="rect">
            <a:avLst/>
          </a:prstGeom>
        </p:spPr>
        <p:txBody>
          <a:bodyPr lIns="36000" tIns="36000" rIns="36000" bIns="36000" anchor="t" anchorCtr="0">
            <a:noAutofit/>
          </a:bodyPr>
          <a:lstStyle>
            <a:lvl1pPr>
              <a:defRPr b="1" u="none">
                <a:solidFill>
                  <a:schemeClr val="accent1"/>
                </a:solidFill>
              </a:defRPr>
            </a:lvl1pPr>
          </a:lstStyle>
          <a:p>
            <a:pPr lvl="0"/>
            <a:r>
              <a:rPr lang="en-GB"/>
              <a:t>Add Title here</a:t>
            </a:r>
            <a:endParaRPr lang="en-US"/>
          </a:p>
        </p:txBody>
      </p:sp>
      <p:sp>
        <p:nvSpPr>
          <p:cNvPr id="9" name="Text Placeholder 62">
            <a:extLst>
              <a:ext uri="{FF2B5EF4-FFF2-40B4-BE49-F238E27FC236}">
                <a16:creationId xmlns:a16="http://schemas.microsoft.com/office/drawing/2014/main" id="{7733498E-B88F-9287-DBF9-A0352641067B}"/>
              </a:ext>
            </a:extLst>
          </p:cNvPr>
          <p:cNvSpPr>
            <a:spLocks noGrp="1"/>
          </p:cNvSpPr>
          <p:nvPr>
            <p:ph type="body" sz="quarter" idx="44" hasCustomPrompt="1"/>
          </p:nvPr>
        </p:nvSpPr>
        <p:spPr>
          <a:xfrm>
            <a:off x="408110" y="1223794"/>
            <a:ext cx="11375735" cy="298375"/>
          </a:xfrm>
          <a:prstGeom prst="rect">
            <a:avLst/>
          </a:prstGeom>
        </p:spPr>
        <p:txBody>
          <a:bodyPr lIns="36000" tIns="36000" rIns="36000" bIns="36000" anchor="ctr" anchorCtr="0">
            <a:noAutofit/>
          </a:bodyPr>
          <a:lstStyle>
            <a:lvl1pPr>
              <a:defRPr sz="1400" b="1" u="none">
                <a:solidFill>
                  <a:schemeClr val="tx1"/>
                </a:solidFill>
              </a:defRPr>
            </a:lvl1pPr>
          </a:lstStyle>
          <a:p>
            <a:pPr lvl="0"/>
            <a:r>
              <a:rPr lang="en-GB"/>
              <a:t>Add Title here</a:t>
            </a:r>
            <a:endParaRPr lang="en-US"/>
          </a:p>
        </p:txBody>
      </p:sp>
      <p:sp>
        <p:nvSpPr>
          <p:cNvPr id="11" name="Text Placeholder 62">
            <a:extLst>
              <a:ext uri="{FF2B5EF4-FFF2-40B4-BE49-F238E27FC236}">
                <a16:creationId xmlns:a16="http://schemas.microsoft.com/office/drawing/2014/main" id="{2C7ABF91-F367-B33A-F6D2-4F22DB1ED411}"/>
              </a:ext>
            </a:extLst>
          </p:cNvPr>
          <p:cNvSpPr>
            <a:spLocks noGrp="1"/>
          </p:cNvSpPr>
          <p:nvPr>
            <p:ph type="body" sz="quarter" idx="61" hasCustomPrompt="1"/>
          </p:nvPr>
        </p:nvSpPr>
        <p:spPr>
          <a:xfrm>
            <a:off x="408110" y="1589679"/>
            <a:ext cx="11375956" cy="291600"/>
          </a:xfrm>
          <a:prstGeom prst="rect">
            <a:avLst/>
          </a:prstGeom>
        </p:spPr>
        <p:txBody>
          <a:bodyPr lIns="36000" tIns="36000" rIns="36000" bIns="36000" anchor="ctr" anchorCtr="0">
            <a:noAutofit/>
          </a:bodyPr>
          <a:lstStyle>
            <a:lvl1pPr>
              <a:defRPr sz="1400" b="0" i="1" u="none">
                <a:solidFill>
                  <a:schemeClr val="tx1"/>
                </a:solidFill>
              </a:defRPr>
            </a:lvl1pPr>
          </a:lstStyle>
          <a:p>
            <a:pPr lvl="0"/>
            <a:r>
              <a:rPr lang="en-GB"/>
              <a:t>Add subtitle here</a:t>
            </a:r>
            <a:endParaRPr lang="en-US"/>
          </a:p>
        </p:txBody>
      </p:sp>
      <p:cxnSp>
        <p:nvCxnSpPr>
          <p:cNvPr id="12" name="Straight Connector 11">
            <a:extLst>
              <a:ext uri="{FF2B5EF4-FFF2-40B4-BE49-F238E27FC236}">
                <a16:creationId xmlns:a16="http://schemas.microsoft.com/office/drawing/2014/main" id="{D7B7A574-611B-FABD-881F-11E08133BEC5}"/>
              </a:ext>
            </a:extLst>
          </p:cNvPr>
          <p:cNvCxnSpPr/>
          <p:nvPr userDrawn="1"/>
        </p:nvCxnSpPr>
        <p:spPr>
          <a:xfrm>
            <a:off x="2928060" y="6472253"/>
            <a:ext cx="0" cy="197107"/>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6">
            <a:extLst>
              <a:ext uri="{FF2B5EF4-FFF2-40B4-BE49-F238E27FC236}">
                <a16:creationId xmlns:a16="http://schemas.microsoft.com/office/drawing/2014/main" id="{3E7A2DBD-75E0-C747-9CAD-8EE146A80DB6}"/>
              </a:ext>
            </a:extLst>
          </p:cNvPr>
          <p:cNvSpPr>
            <a:spLocks noGrp="1"/>
          </p:cNvSpPr>
          <p:nvPr>
            <p:ph type="body" sz="quarter" idx="35" hasCustomPrompt="1"/>
          </p:nvPr>
        </p:nvSpPr>
        <p:spPr>
          <a:xfrm>
            <a:off x="3180797" y="6382428"/>
            <a:ext cx="6659132" cy="386443"/>
          </a:xfrm>
          <a:prstGeom prst="rect">
            <a:avLst/>
          </a:prstGeom>
        </p:spPr>
        <p:txBody>
          <a:bodyPr lIns="72000" tIns="72000" rIns="72000" bIns="72000" anchor="ctr" anchorCtr="0">
            <a:noAutofit/>
          </a:bodyPr>
          <a:lstStyle>
            <a:lvl1pPr>
              <a:defRPr sz="1000">
                <a:solidFill>
                  <a:schemeClr val="tx2">
                    <a:lumMod val="60000"/>
                    <a:lumOff val="40000"/>
                  </a:schemeClr>
                </a:solidFill>
              </a:defRPr>
            </a:lvl1pPr>
          </a:lstStyle>
          <a:p>
            <a:pPr lvl="0"/>
            <a:r>
              <a:rPr lang="en-GB"/>
              <a:t>Source: Reference should go here.</a:t>
            </a:r>
            <a:endParaRPr lang="en-US"/>
          </a:p>
        </p:txBody>
      </p:sp>
      <p:sp>
        <p:nvSpPr>
          <p:cNvPr id="2" name="Title 1">
            <a:extLst>
              <a:ext uri="{FF2B5EF4-FFF2-40B4-BE49-F238E27FC236}">
                <a16:creationId xmlns:a16="http://schemas.microsoft.com/office/drawing/2014/main" id="{5F7689B4-D47E-6426-82F7-EA3370BBD361}"/>
              </a:ext>
            </a:extLst>
          </p:cNvPr>
          <p:cNvSpPr>
            <a:spLocks noGrp="1"/>
          </p:cNvSpPr>
          <p:nvPr>
            <p:ph type="title"/>
          </p:nvPr>
        </p:nvSpPr>
        <p:spPr/>
        <p:txBody>
          <a:bodyPr/>
          <a:lstStyle/>
          <a:p>
            <a:r>
              <a:rPr lang="en-GB"/>
              <a:t>Click to edit Master title style</a:t>
            </a:r>
          </a:p>
        </p:txBody>
      </p:sp>
      <p:sp>
        <p:nvSpPr>
          <p:cNvPr id="3" name="Footer Placeholder 2">
            <a:extLst>
              <a:ext uri="{FF2B5EF4-FFF2-40B4-BE49-F238E27FC236}">
                <a16:creationId xmlns:a16="http://schemas.microsoft.com/office/drawing/2014/main" id="{E87DF572-B670-A0F6-5045-1FD2C1060F4F}"/>
              </a:ext>
            </a:extLst>
          </p:cNvPr>
          <p:cNvSpPr>
            <a:spLocks noGrp="1"/>
          </p:cNvSpPr>
          <p:nvPr>
            <p:ph type="ftr" sz="quarter" idx="62"/>
          </p:nvPr>
        </p:nvSpPr>
        <p:spPr/>
        <p:txBody>
          <a:bodyPr/>
          <a:lstStyle/>
          <a:p>
            <a:r>
              <a:rPr lang="en-GB"/>
              <a:t>Population based approach to inform GM Strategic Financial Framework</a:t>
            </a:r>
          </a:p>
        </p:txBody>
      </p:sp>
      <p:sp>
        <p:nvSpPr>
          <p:cNvPr id="15" name="Slide Number Placeholder 14">
            <a:extLst>
              <a:ext uri="{FF2B5EF4-FFF2-40B4-BE49-F238E27FC236}">
                <a16:creationId xmlns:a16="http://schemas.microsoft.com/office/drawing/2014/main" id="{A9CF95F3-C879-8A73-EF9E-EFD6B4813F8C}"/>
              </a:ext>
            </a:extLst>
          </p:cNvPr>
          <p:cNvSpPr>
            <a:spLocks noGrp="1"/>
          </p:cNvSpPr>
          <p:nvPr>
            <p:ph type="sldNum" sz="quarter" idx="63"/>
          </p:nvPr>
        </p:nvSpPr>
        <p:spPr/>
        <p:txBody>
          <a:bodyPr/>
          <a:lstStyle/>
          <a:p>
            <a:pPr algn="r">
              <a:spcAft>
                <a:spcPts val="600"/>
              </a:spcAft>
            </a:pPr>
            <a:fld id="{4BED1003-6EC0-014D-BDDA-904A1E92149C}" type="slidenum">
              <a:rPr lang="en-GB" smtClean="0"/>
              <a:pPr algn="r">
                <a:spcAft>
                  <a:spcPts val="600"/>
                </a:spcAft>
              </a:pPr>
              <a:t>‹#›</a:t>
            </a:fld>
            <a:endParaRPr lang="en-GB"/>
          </a:p>
        </p:txBody>
      </p:sp>
    </p:spTree>
    <p:extLst>
      <p:ext uri="{BB962C8B-B14F-4D97-AF65-F5344CB8AC3E}">
        <p14:creationId xmlns:p14="http://schemas.microsoft.com/office/powerpoint/2010/main" val="3079368929"/>
      </p:ext>
    </p:extLst>
  </p:cSld>
  <p:clrMapOvr>
    <a:masterClrMapping/>
  </p:clrMapOvr>
  <p:transition spd="slow">
    <p:wipe dir="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CF Tab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E9C9C5C-0982-6330-BAF3-77D0E27B13BB}"/>
              </a:ext>
            </a:extLst>
          </p:cNvPr>
          <p:cNvPicPr>
            <a:picLocks noChangeAspect="1"/>
          </p:cNvPicPr>
          <p:nvPr userDrawn="1"/>
        </p:nvPicPr>
        <p:blipFill>
          <a:blip r:embed="rId2"/>
          <a:stretch>
            <a:fillRect/>
          </a:stretch>
        </p:blipFill>
        <p:spPr>
          <a:xfrm>
            <a:off x="0" y="6236319"/>
            <a:ext cx="10535336" cy="640347"/>
          </a:xfrm>
          <a:prstGeom prst="rect">
            <a:avLst/>
          </a:prstGeom>
        </p:spPr>
      </p:pic>
      <p:sp>
        <p:nvSpPr>
          <p:cNvPr id="6" name="Table Placeholder 5">
            <a:extLst>
              <a:ext uri="{FF2B5EF4-FFF2-40B4-BE49-F238E27FC236}">
                <a16:creationId xmlns:a16="http://schemas.microsoft.com/office/drawing/2014/main" id="{6E8C6217-955B-DA51-57A6-F422ADE62F85}"/>
              </a:ext>
            </a:extLst>
          </p:cNvPr>
          <p:cNvSpPr>
            <a:spLocks noGrp="1"/>
          </p:cNvSpPr>
          <p:nvPr>
            <p:ph type="tbl" sz="quarter" idx="47"/>
          </p:nvPr>
        </p:nvSpPr>
        <p:spPr>
          <a:xfrm>
            <a:off x="408110" y="2012645"/>
            <a:ext cx="11375956" cy="3621600"/>
          </a:xfrm>
          <a:prstGeom prst="rect">
            <a:avLst/>
          </a:prstGeom>
        </p:spPr>
        <p:txBody>
          <a:bodyPr lIns="36000" tIns="36000" rIns="36000" bIns="36000"/>
          <a:lstStyle/>
          <a:p>
            <a:r>
              <a:rPr lang="en-GB"/>
              <a:t>Click icon to add table</a:t>
            </a:r>
            <a:endParaRPr lang="en-US"/>
          </a:p>
        </p:txBody>
      </p:sp>
      <p:sp>
        <p:nvSpPr>
          <p:cNvPr id="11" name="Text Placeholder 62">
            <a:extLst>
              <a:ext uri="{FF2B5EF4-FFF2-40B4-BE49-F238E27FC236}">
                <a16:creationId xmlns:a16="http://schemas.microsoft.com/office/drawing/2014/main" id="{04AA4925-C082-8C27-896A-17664DB9BE79}"/>
              </a:ext>
            </a:extLst>
          </p:cNvPr>
          <p:cNvSpPr>
            <a:spLocks noGrp="1"/>
          </p:cNvSpPr>
          <p:nvPr>
            <p:ph type="body" sz="quarter" idx="44" hasCustomPrompt="1"/>
          </p:nvPr>
        </p:nvSpPr>
        <p:spPr>
          <a:xfrm>
            <a:off x="408108" y="1223794"/>
            <a:ext cx="11375955" cy="298375"/>
          </a:xfrm>
          <a:prstGeom prst="rect">
            <a:avLst/>
          </a:prstGeom>
        </p:spPr>
        <p:txBody>
          <a:bodyPr lIns="36000" tIns="36000" rIns="36000" bIns="36000" anchor="ctr" anchorCtr="0">
            <a:noAutofit/>
          </a:bodyPr>
          <a:lstStyle>
            <a:lvl1pPr>
              <a:defRPr sz="1400" b="1" u="none">
                <a:solidFill>
                  <a:schemeClr val="tx1"/>
                </a:solidFill>
              </a:defRPr>
            </a:lvl1pPr>
          </a:lstStyle>
          <a:p>
            <a:pPr lvl="0"/>
            <a:r>
              <a:rPr lang="en-GB"/>
              <a:t>Add Title here</a:t>
            </a:r>
            <a:endParaRPr lang="en-US"/>
          </a:p>
        </p:txBody>
      </p:sp>
      <p:sp>
        <p:nvSpPr>
          <p:cNvPr id="12" name="Text Placeholder 62">
            <a:extLst>
              <a:ext uri="{FF2B5EF4-FFF2-40B4-BE49-F238E27FC236}">
                <a16:creationId xmlns:a16="http://schemas.microsoft.com/office/drawing/2014/main" id="{0602F152-5A4D-D94B-7710-A3D66A054500}"/>
              </a:ext>
            </a:extLst>
          </p:cNvPr>
          <p:cNvSpPr>
            <a:spLocks noGrp="1"/>
          </p:cNvSpPr>
          <p:nvPr>
            <p:ph type="body" sz="quarter" idx="45" hasCustomPrompt="1"/>
          </p:nvPr>
        </p:nvSpPr>
        <p:spPr>
          <a:xfrm>
            <a:off x="408109" y="1589679"/>
            <a:ext cx="11376175" cy="291600"/>
          </a:xfrm>
          <a:prstGeom prst="rect">
            <a:avLst/>
          </a:prstGeom>
        </p:spPr>
        <p:txBody>
          <a:bodyPr lIns="36000" tIns="36000" rIns="36000" bIns="36000" anchor="ctr" anchorCtr="0">
            <a:noAutofit/>
          </a:bodyPr>
          <a:lstStyle>
            <a:lvl1pPr>
              <a:defRPr sz="1400" b="0" i="1" u="none">
                <a:solidFill>
                  <a:schemeClr val="tx1"/>
                </a:solidFill>
              </a:defRPr>
            </a:lvl1pPr>
          </a:lstStyle>
          <a:p>
            <a:pPr lvl="0"/>
            <a:r>
              <a:rPr lang="en-GB"/>
              <a:t>Add subtitle here</a:t>
            </a:r>
            <a:endParaRPr lang="en-US"/>
          </a:p>
        </p:txBody>
      </p:sp>
      <p:cxnSp>
        <p:nvCxnSpPr>
          <p:cNvPr id="9" name="Straight Connector 8">
            <a:extLst>
              <a:ext uri="{FF2B5EF4-FFF2-40B4-BE49-F238E27FC236}">
                <a16:creationId xmlns:a16="http://schemas.microsoft.com/office/drawing/2014/main" id="{03A99423-135C-1D8C-0EA8-EDAEEC26AC29}"/>
              </a:ext>
            </a:extLst>
          </p:cNvPr>
          <p:cNvCxnSpPr/>
          <p:nvPr userDrawn="1"/>
        </p:nvCxnSpPr>
        <p:spPr>
          <a:xfrm>
            <a:off x="2928060" y="6472253"/>
            <a:ext cx="0" cy="197107"/>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sp>
        <p:nvSpPr>
          <p:cNvPr id="10" name="Text Placeholder 16">
            <a:extLst>
              <a:ext uri="{FF2B5EF4-FFF2-40B4-BE49-F238E27FC236}">
                <a16:creationId xmlns:a16="http://schemas.microsoft.com/office/drawing/2014/main" id="{A3160F33-F417-6821-F18A-1B03BEE945DA}"/>
              </a:ext>
            </a:extLst>
          </p:cNvPr>
          <p:cNvSpPr>
            <a:spLocks noGrp="1"/>
          </p:cNvSpPr>
          <p:nvPr>
            <p:ph type="body" sz="quarter" idx="35" hasCustomPrompt="1"/>
          </p:nvPr>
        </p:nvSpPr>
        <p:spPr>
          <a:xfrm>
            <a:off x="3180797" y="6382428"/>
            <a:ext cx="6659132" cy="386443"/>
          </a:xfrm>
          <a:prstGeom prst="rect">
            <a:avLst/>
          </a:prstGeom>
        </p:spPr>
        <p:txBody>
          <a:bodyPr lIns="72000" tIns="72000" rIns="72000" bIns="72000" anchor="ctr" anchorCtr="0">
            <a:noAutofit/>
          </a:bodyPr>
          <a:lstStyle>
            <a:lvl1pPr>
              <a:defRPr sz="1000">
                <a:solidFill>
                  <a:schemeClr val="tx2">
                    <a:lumMod val="60000"/>
                    <a:lumOff val="40000"/>
                  </a:schemeClr>
                </a:solidFill>
              </a:defRPr>
            </a:lvl1pPr>
          </a:lstStyle>
          <a:p>
            <a:pPr lvl="0"/>
            <a:r>
              <a:rPr lang="en-GB"/>
              <a:t>Source: Reference should go here.</a:t>
            </a:r>
            <a:endParaRPr lang="en-US"/>
          </a:p>
        </p:txBody>
      </p:sp>
      <p:sp>
        <p:nvSpPr>
          <p:cNvPr id="3" name="Title 2">
            <a:extLst>
              <a:ext uri="{FF2B5EF4-FFF2-40B4-BE49-F238E27FC236}">
                <a16:creationId xmlns:a16="http://schemas.microsoft.com/office/drawing/2014/main" id="{40E1C7D4-57D1-62A0-B8D8-9C78C09355CB}"/>
              </a:ext>
            </a:extLst>
          </p:cNvPr>
          <p:cNvSpPr>
            <a:spLocks noGrp="1"/>
          </p:cNvSpPr>
          <p:nvPr>
            <p:ph type="title"/>
          </p:nvPr>
        </p:nvSpPr>
        <p:spPr/>
        <p:txBody>
          <a:bodyPr/>
          <a:lstStyle/>
          <a:p>
            <a:r>
              <a:rPr lang="en-GB"/>
              <a:t>Click to edit Master title style</a:t>
            </a:r>
          </a:p>
        </p:txBody>
      </p:sp>
      <p:sp>
        <p:nvSpPr>
          <p:cNvPr id="4" name="Footer Placeholder 3">
            <a:extLst>
              <a:ext uri="{FF2B5EF4-FFF2-40B4-BE49-F238E27FC236}">
                <a16:creationId xmlns:a16="http://schemas.microsoft.com/office/drawing/2014/main" id="{34BAE145-1D53-E2C3-E6B7-5D1CA33ECE8B}"/>
              </a:ext>
            </a:extLst>
          </p:cNvPr>
          <p:cNvSpPr>
            <a:spLocks noGrp="1"/>
          </p:cNvSpPr>
          <p:nvPr>
            <p:ph type="ftr" sz="quarter" idx="48"/>
          </p:nvPr>
        </p:nvSpPr>
        <p:spPr/>
        <p:txBody>
          <a:bodyPr/>
          <a:lstStyle/>
          <a:p>
            <a:r>
              <a:rPr lang="en-GB"/>
              <a:t>Population based approach to inform GM Strategic Financial Framework</a:t>
            </a:r>
          </a:p>
        </p:txBody>
      </p:sp>
      <p:sp>
        <p:nvSpPr>
          <p:cNvPr id="7" name="Slide Number Placeholder 6">
            <a:extLst>
              <a:ext uri="{FF2B5EF4-FFF2-40B4-BE49-F238E27FC236}">
                <a16:creationId xmlns:a16="http://schemas.microsoft.com/office/drawing/2014/main" id="{56747865-F46C-812A-8A74-2011C2B9DCF0}"/>
              </a:ext>
            </a:extLst>
          </p:cNvPr>
          <p:cNvSpPr>
            <a:spLocks noGrp="1"/>
          </p:cNvSpPr>
          <p:nvPr>
            <p:ph type="sldNum" sz="quarter" idx="49"/>
          </p:nvPr>
        </p:nvSpPr>
        <p:spPr/>
        <p:txBody>
          <a:bodyPr/>
          <a:lstStyle/>
          <a:p>
            <a:pPr algn="r">
              <a:spcAft>
                <a:spcPts val="600"/>
              </a:spcAft>
            </a:pPr>
            <a:fld id="{4BED1003-6EC0-014D-BDDA-904A1E92149C}" type="slidenum">
              <a:rPr lang="en-GB" smtClean="0"/>
              <a:pPr algn="r">
                <a:spcAft>
                  <a:spcPts val="600"/>
                </a:spcAft>
              </a:pPr>
              <a:t>‹#›</a:t>
            </a:fld>
            <a:endParaRPr lang="en-GB"/>
          </a:p>
        </p:txBody>
      </p:sp>
    </p:spTree>
    <p:extLst>
      <p:ext uri="{BB962C8B-B14F-4D97-AF65-F5344CB8AC3E}">
        <p14:creationId xmlns:p14="http://schemas.microsoft.com/office/powerpoint/2010/main" val="4003624323"/>
      </p:ext>
    </p:extLst>
  </p:cSld>
  <p:clrMapOvr>
    <a:masterClrMapping/>
  </p:clrMapOvr>
  <p:transition spd="slow">
    <p:wipe dir="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1ACCDB-273A-D24C-A5E8-377C1C1C045C}"/>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FE938ED9-2DD2-BD4F-ACC9-0FEB9E3FCED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10DB7286-9740-384F-824B-A5585CF7CCD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875ECDA9-BEAE-754C-AA36-331D6A5606EF}"/>
              </a:ext>
            </a:extLst>
          </p:cNvPr>
          <p:cNvSpPr>
            <a:spLocks noGrp="1"/>
          </p:cNvSpPr>
          <p:nvPr>
            <p:ph type="dt" sz="half" idx="10"/>
          </p:nvPr>
        </p:nvSpPr>
        <p:spPr/>
        <p:txBody>
          <a:bodyPr/>
          <a:lstStyle/>
          <a:p>
            <a:fld id="{0C225E06-2D28-6044-A754-78574865E02E}" type="datetimeFigureOut">
              <a:rPr lang="en-US" smtClean="0"/>
              <a:t>4/19/24</a:t>
            </a:fld>
            <a:endParaRPr lang="en-US"/>
          </a:p>
        </p:txBody>
      </p:sp>
      <p:sp>
        <p:nvSpPr>
          <p:cNvPr id="6" name="Footer Placeholder 5">
            <a:extLst>
              <a:ext uri="{FF2B5EF4-FFF2-40B4-BE49-F238E27FC236}">
                <a16:creationId xmlns:a16="http://schemas.microsoft.com/office/drawing/2014/main" id="{23A4016B-325D-EB40-87E6-0327AC95EC0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22AC85A-498B-E14A-9DBE-E6283B3E171D}"/>
              </a:ext>
            </a:extLst>
          </p:cNvPr>
          <p:cNvSpPr>
            <a:spLocks noGrp="1"/>
          </p:cNvSpPr>
          <p:nvPr>
            <p:ph type="sldNum" sz="quarter" idx="12"/>
          </p:nvPr>
        </p:nvSpPr>
        <p:spPr/>
        <p:txBody>
          <a:bodyPr/>
          <a:lstStyle/>
          <a:p>
            <a:fld id="{F418F0A1-952F-D043-9020-DF8406D5167E}" type="slidenum">
              <a:rPr lang="en-US" smtClean="0"/>
              <a:t>‹#›</a:t>
            </a:fld>
            <a:endParaRPr lang="en-US"/>
          </a:p>
        </p:txBody>
      </p:sp>
    </p:spTree>
    <p:extLst>
      <p:ext uri="{BB962C8B-B14F-4D97-AF65-F5344CB8AC3E}">
        <p14:creationId xmlns:p14="http://schemas.microsoft.com/office/powerpoint/2010/main" val="2354205294"/>
      </p:ext>
    </p:extLst>
  </p:cSld>
  <p:clrMapOvr>
    <a:masterClrMapping/>
  </p:clrMapOvr>
  <p:transition spd="slow">
    <p:wipe dir="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7469B3-4B53-8A4C-925E-1FF5718BC94F}"/>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72693FC1-C711-3940-B813-54594AB4A42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DB43C81-7FA1-B04B-84FF-34BD63BD437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C4AF249D-E16F-424A-8110-93359B2BAFE0}"/>
              </a:ext>
            </a:extLst>
          </p:cNvPr>
          <p:cNvSpPr>
            <a:spLocks noGrp="1"/>
          </p:cNvSpPr>
          <p:nvPr>
            <p:ph type="dt" sz="half" idx="10"/>
          </p:nvPr>
        </p:nvSpPr>
        <p:spPr/>
        <p:txBody>
          <a:bodyPr/>
          <a:lstStyle/>
          <a:p>
            <a:fld id="{0C225E06-2D28-6044-A754-78574865E02E}" type="datetimeFigureOut">
              <a:rPr lang="en-US" smtClean="0"/>
              <a:t>4/19/24</a:t>
            </a:fld>
            <a:endParaRPr lang="en-US"/>
          </a:p>
        </p:txBody>
      </p:sp>
      <p:sp>
        <p:nvSpPr>
          <p:cNvPr id="6" name="Footer Placeholder 5">
            <a:extLst>
              <a:ext uri="{FF2B5EF4-FFF2-40B4-BE49-F238E27FC236}">
                <a16:creationId xmlns:a16="http://schemas.microsoft.com/office/drawing/2014/main" id="{D091CC0B-70EC-334E-A4AF-6615044BC0A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1CA21C5-750B-C945-B7CC-507A846A55C5}"/>
              </a:ext>
            </a:extLst>
          </p:cNvPr>
          <p:cNvSpPr>
            <a:spLocks noGrp="1"/>
          </p:cNvSpPr>
          <p:nvPr>
            <p:ph type="sldNum" sz="quarter" idx="12"/>
          </p:nvPr>
        </p:nvSpPr>
        <p:spPr/>
        <p:txBody>
          <a:bodyPr/>
          <a:lstStyle/>
          <a:p>
            <a:fld id="{F418F0A1-952F-D043-9020-DF8406D5167E}" type="slidenum">
              <a:rPr lang="en-US" smtClean="0"/>
              <a:t>‹#›</a:t>
            </a:fld>
            <a:endParaRPr lang="en-US"/>
          </a:p>
        </p:txBody>
      </p:sp>
    </p:spTree>
    <p:extLst>
      <p:ext uri="{BB962C8B-B14F-4D97-AF65-F5344CB8AC3E}">
        <p14:creationId xmlns:p14="http://schemas.microsoft.com/office/powerpoint/2010/main" val="3321917429"/>
      </p:ext>
    </p:extLst>
  </p:cSld>
  <p:clrMapOvr>
    <a:masterClrMapping/>
  </p:clrMapOvr>
  <p:transition spd="slow">
    <p:wipe dir="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slideLayout" Target="../slideLayouts/slideLayout56.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5" Type="http://schemas.openxmlformats.org/officeDocument/2006/relationships/theme" Target="../theme/theme10.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slideLayout" Target="../slideLayouts/slideLayout57.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slideLayout" Target="../slideLayouts/slideLayout70.xml"/><Relationship Id="rId18" Type="http://schemas.openxmlformats.org/officeDocument/2006/relationships/slideLayout" Target="../slideLayouts/slideLayout75.xml"/><Relationship Id="rId3" Type="http://schemas.openxmlformats.org/officeDocument/2006/relationships/slideLayout" Target="../slideLayouts/slideLayout60.xml"/><Relationship Id="rId21" Type="http://schemas.openxmlformats.org/officeDocument/2006/relationships/theme" Target="../theme/theme11.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17" Type="http://schemas.openxmlformats.org/officeDocument/2006/relationships/slideLayout" Target="../slideLayouts/slideLayout74.xml"/><Relationship Id="rId2" Type="http://schemas.openxmlformats.org/officeDocument/2006/relationships/slideLayout" Target="../slideLayouts/slideLayout59.xml"/><Relationship Id="rId16" Type="http://schemas.openxmlformats.org/officeDocument/2006/relationships/slideLayout" Target="../slideLayouts/slideLayout73.xml"/><Relationship Id="rId20" Type="http://schemas.openxmlformats.org/officeDocument/2006/relationships/slideLayout" Target="../slideLayouts/slideLayout77.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5" Type="http://schemas.openxmlformats.org/officeDocument/2006/relationships/slideLayout" Target="../slideLayouts/slideLayout72.xml"/><Relationship Id="rId10" Type="http://schemas.openxmlformats.org/officeDocument/2006/relationships/slideLayout" Target="../slideLayouts/slideLayout67.xml"/><Relationship Id="rId19" Type="http://schemas.openxmlformats.org/officeDocument/2006/relationships/slideLayout" Target="../slideLayouts/slideLayout76.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slideLayout" Target="../slideLayouts/slideLayout71.xml"/><Relationship Id="rId22" Type="http://schemas.openxmlformats.org/officeDocument/2006/relationships/image" Target="../media/image8.emf"/></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slideLayout" Target="../slideLayouts/slideLayout25.xml"/><Relationship Id="rId1" Type="http://schemas.openxmlformats.org/officeDocument/2006/relationships/slideLayout" Target="../slideLayouts/slideLayout24.xml"/><Relationship Id="rId5" Type="http://schemas.openxmlformats.org/officeDocument/2006/relationships/theme" Target="../theme/theme4.xml"/><Relationship Id="rId4" Type="http://schemas.openxmlformats.org/officeDocument/2006/relationships/slideLayout" Target="../slideLayouts/slideLayout27.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28.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slideLayout" Target="../slideLayouts/slideLayout30.xml"/><Relationship Id="rId1" Type="http://schemas.openxmlformats.org/officeDocument/2006/relationships/slideLayout" Target="../slideLayouts/slideLayout29.xml"/><Relationship Id="rId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32.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5" Type="http://schemas.openxmlformats.org/officeDocument/2006/relationships/slideLayout" Target="../slideLayouts/slideLayout37.xml"/><Relationship Id="rId4" Type="http://schemas.openxmlformats.org/officeDocument/2006/relationships/slideLayout" Target="../slideLayouts/slideLayout36.xml"/><Relationship Id="rId9"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43.xml"/><Relationship Id="rId2" Type="http://schemas.openxmlformats.org/officeDocument/2006/relationships/slideLayout" Target="../slideLayouts/slideLayout42.xml"/><Relationship Id="rId1" Type="http://schemas.openxmlformats.org/officeDocument/2006/relationships/slideLayout" Target="../slideLayouts/slideLayout41.xml"/><Relationship Id="rId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35A3E70-C5D9-6644-9917-8047A1B307B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D56758AE-403E-014B-BA93-15C2B64DA5A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CC73C38-9B26-E347-88EE-F24E3748C21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C225E06-2D28-6044-A754-78574865E02E}" type="datetimeFigureOut">
              <a:rPr lang="en-US" smtClean="0"/>
              <a:t>4/19/24</a:t>
            </a:fld>
            <a:endParaRPr lang="en-US"/>
          </a:p>
        </p:txBody>
      </p:sp>
      <p:sp>
        <p:nvSpPr>
          <p:cNvPr id="5" name="Footer Placeholder 4">
            <a:extLst>
              <a:ext uri="{FF2B5EF4-FFF2-40B4-BE49-F238E27FC236}">
                <a16:creationId xmlns:a16="http://schemas.microsoft.com/office/drawing/2014/main" id="{718235A2-2C56-3C4F-AA70-F43D283747A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FD4A857-16EE-FF4D-B4FD-F9FE49038FB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18F0A1-952F-D043-9020-DF8406D5167E}" type="slidenum">
              <a:rPr lang="en-US" smtClean="0"/>
              <a:t>‹#›</a:t>
            </a:fld>
            <a:endParaRPr lang="en-US"/>
          </a:p>
        </p:txBody>
      </p:sp>
    </p:spTree>
    <p:extLst>
      <p:ext uri="{BB962C8B-B14F-4D97-AF65-F5344CB8AC3E}">
        <p14:creationId xmlns:p14="http://schemas.microsoft.com/office/powerpoint/2010/main" val="15052471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74" r:id="rId6"/>
    <p:sldLayoutId id="2147483655" r:id="rId7"/>
    <p:sldLayoutId id="2147483656" r:id="rId8"/>
    <p:sldLayoutId id="2147483657" r:id="rId9"/>
    <p:sldLayoutId id="2147483658" r:id="rId10"/>
    <p:sldLayoutId id="2147483659" r:id="rId11"/>
  </p:sldLayoutIdLst>
  <p:transition spd="slow">
    <p:wipe dir="r"/>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0024A42-274B-45B7-6C15-47DB970A468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72DB8CB-338E-58A8-AC7C-8A86BC6ED12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A105AE6-7905-4D21-12B9-66E3D0F28F0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E7C6476-3C48-4487-A586-A871FC754D8D}" type="datetimeFigureOut">
              <a:rPr lang="en-GB" smtClean="0"/>
              <a:t>19/04/2024</a:t>
            </a:fld>
            <a:endParaRPr lang="en-GB" dirty="0"/>
          </a:p>
        </p:txBody>
      </p:sp>
      <p:sp>
        <p:nvSpPr>
          <p:cNvPr id="5" name="Footer Placeholder 4">
            <a:extLst>
              <a:ext uri="{FF2B5EF4-FFF2-40B4-BE49-F238E27FC236}">
                <a16:creationId xmlns:a16="http://schemas.microsoft.com/office/drawing/2014/main" id="{E8728103-C1B6-094C-7819-D9576C2F945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a:extLst>
              <a:ext uri="{FF2B5EF4-FFF2-40B4-BE49-F238E27FC236}">
                <a16:creationId xmlns:a16="http://schemas.microsoft.com/office/drawing/2014/main" id="{25D4D0AC-3548-6076-957A-F468F4DD330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BEB695D-B3D2-466C-A673-22624531406E}" type="slidenum">
              <a:rPr lang="en-GB" smtClean="0"/>
              <a:t>‹#›</a:t>
            </a:fld>
            <a:endParaRPr lang="en-GB" dirty="0"/>
          </a:p>
        </p:txBody>
      </p:sp>
    </p:spTree>
    <p:extLst>
      <p:ext uri="{BB962C8B-B14F-4D97-AF65-F5344CB8AC3E}">
        <p14:creationId xmlns:p14="http://schemas.microsoft.com/office/powerpoint/2010/main" val="664381447"/>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 id="2147483751" r:id="rId12"/>
    <p:sldLayoutId id="2147483752" r:id="rId13"/>
    <p:sldLayoutId id="2147483753" r:id="rId14"/>
  </p:sldLayoutIdLst>
  <p:transition spd="slow">
    <p:wipe dir="r"/>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3" name="Title Placeholder 12">
            <a:extLst>
              <a:ext uri="{FF2B5EF4-FFF2-40B4-BE49-F238E27FC236}">
                <a16:creationId xmlns:a16="http://schemas.microsoft.com/office/drawing/2014/main" id="{817AECDD-4679-42EA-827E-BF2D2F2994D2}"/>
              </a:ext>
            </a:extLst>
          </p:cNvPr>
          <p:cNvSpPr>
            <a:spLocks noGrp="1"/>
          </p:cNvSpPr>
          <p:nvPr>
            <p:ph type="title"/>
          </p:nvPr>
        </p:nvSpPr>
        <p:spPr>
          <a:xfrm>
            <a:off x="408110" y="279400"/>
            <a:ext cx="11375956" cy="806400"/>
          </a:xfrm>
          <a:prstGeom prst="rect">
            <a:avLst/>
          </a:prstGeom>
        </p:spPr>
        <p:txBody>
          <a:bodyPr vert="horz" lIns="36000" tIns="36000" rIns="36000" bIns="36000" rtlCol="0" anchor="t">
            <a:noAutofit/>
          </a:bodyPr>
          <a:lstStyle/>
          <a:p>
            <a:r>
              <a:rPr lang="en-GB" noProof="0"/>
              <a:t>Click to edit Master title style</a:t>
            </a:r>
          </a:p>
        </p:txBody>
      </p:sp>
      <p:pic>
        <p:nvPicPr>
          <p:cNvPr id="8" name="Picture 7">
            <a:extLst>
              <a:ext uri="{FF2B5EF4-FFF2-40B4-BE49-F238E27FC236}">
                <a16:creationId xmlns:a16="http://schemas.microsoft.com/office/drawing/2014/main" id="{7161F067-9155-3005-7769-4BF83EFEE6F6}"/>
              </a:ext>
            </a:extLst>
          </p:cNvPr>
          <p:cNvPicPr>
            <a:picLocks noChangeAspect="1"/>
          </p:cNvPicPr>
          <p:nvPr userDrawn="1"/>
        </p:nvPicPr>
        <p:blipFill>
          <a:blip r:embed="rId22"/>
          <a:stretch>
            <a:fillRect/>
          </a:stretch>
        </p:blipFill>
        <p:spPr>
          <a:xfrm>
            <a:off x="87854" y="6480660"/>
            <a:ext cx="248257" cy="137419"/>
          </a:xfrm>
          <a:prstGeom prst="rect">
            <a:avLst/>
          </a:prstGeom>
        </p:spPr>
      </p:pic>
      <p:sp>
        <p:nvSpPr>
          <p:cNvPr id="23" name="Footer Placeholder 4">
            <a:extLst>
              <a:ext uri="{FF2B5EF4-FFF2-40B4-BE49-F238E27FC236}">
                <a16:creationId xmlns:a16="http://schemas.microsoft.com/office/drawing/2014/main" id="{99D22BD9-5A44-1C0C-7146-A6476C1279DB}"/>
              </a:ext>
            </a:extLst>
          </p:cNvPr>
          <p:cNvSpPr>
            <a:spLocks noGrp="1"/>
          </p:cNvSpPr>
          <p:nvPr>
            <p:ph type="ftr" sz="quarter" idx="3"/>
          </p:nvPr>
        </p:nvSpPr>
        <p:spPr>
          <a:xfrm>
            <a:off x="407935" y="6382432"/>
            <a:ext cx="2448127" cy="365125"/>
          </a:xfrm>
          <a:prstGeom prst="rect">
            <a:avLst/>
          </a:prstGeom>
        </p:spPr>
        <p:txBody>
          <a:bodyPr vert="horz" lIns="36000" tIns="36000" rIns="36000" bIns="36000" rtlCol="0" anchor="ctr"/>
          <a:lstStyle>
            <a:lvl1pPr algn="l">
              <a:defRPr sz="1000">
                <a:solidFill>
                  <a:schemeClr val="tx1"/>
                </a:solidFill>
              </a:defRPr>
            </a:lvl1pPr>
          </a:lstStyle>
          <a:p>
            <a:r>
              <a:rPr lang="en-GB"/>
              <a:t>Population based approach to inform GM Strategic Financial Framework</a:t>
            </a:r>
          </a:p>
        </p:txBody>
      </p:sp>
      <p:sp>
        <p:nvSpPr>
          <p:cNvPr id="2" name="Slide Number Placeholder 1">
            <a:extLst>
              <a:ext uri="{FF2B5EF4-FFF2-40B4-BE49-F238E27FC236}">
                <a16:creationId xmlns:a16="http://schemas.microsoft.com/office/drawing/2014/main" id="{357436D2-9741-6308-2EEC-8C8AD6E33CE3}"/>
              </a:ext>
            </a:extLst>
          </p:cNvPr>
          <p:cNvSpPr>
            <a:spLocks noGrp="1"/>
          </p:cNvSpPr>
          <p:nvPr>
            <p:ph type="sldNum" sz="quarter" idx="4"/>
          </p:nvPr>
        </p:nvSpPr>
        <p:spPr>
          <a:xfrm>
            <a:off x="11055274" y="6382431"/>
            <a:ext cx="705508" cy="365127"/>
          </a:xfrm>
          <a:prstGeom prst="rect">
            <a:avLst/>
          </a:prstGeom>
        </p:spPr>
        <p:txBody>
          <a:bodyPr vert="horz" lIns="36000" tIns="36000" rIns="36000" bIns="36000" rtlCol="0" anchor="ctr"/>
          <a:lstStyle>
            <a:lvl1pPr>
              <a:defRPr lang="en-US" sz="1000" smtClean="0">
                <a:solidFill>
                  <a:schemeClr val="tx1"/>
                </a:solidFill>
              </a:defRPr>
            </a:lvl1pPr>
          </a:lstStyle>
          <a:p>
            <a:pPr algn="r">
              <a:spcAft>
                <a:spcPts val="600"/>
              </a:spcAft>
            </a:pPr>
            <a:fld id="{4BED1003-6EC0-014D-BDDA-904A1E92149C}" type="slidenum">
              <a:rPr lang="en-GB" smtClean="0"/>
              <a:pPr algn="r">
                <a:spcAft>
                  <a:spcPts val="600"/>
                </a:spcAft>
              </a:pPr>
              <a:t>‹#›</a:t>
            </a:fld>
            <a:endParaRPr lang="en-GB"/>
          </a:p>
        </p:txBody>
      </p:sp>
      <p:sp>
        <p:nvSpPr>
          <p:cNvPr id="3" name="TextBox 2">
            <a:extLst>
              <a:ext uri="{FF2B5EF4-FFF2-40B4-BE49-F238E27FC236}">
                <a16:creationId xmlns:a16="http://schemas.microsoft.com/office/drawing/2014/main" id="{F87265BC-123A-50F5-1C6A-72FEB2CB0B26}"/>
              </a:ext>
            </a:extLst>
          </p:cNvPr>
          <p:cNvSpPr txBox="1"/>
          <p:nvPr userDrawn="1"/>
        </p:nvSpPr>
        <p:spPr>
          <a:xfrm>
            <a:off x="9081033" y="6561439"/>
            <a:ext cx="0" cy="0"/>
          </a:xfrm>
          <a:prstGeom prst="rect">
            <a:avLst/>
          </a:prstGeom>
        </p:spPr>
        <p:txBody>
          <a:bodyPr vert="horz" wrap="none" lIns="71991" tIns="71991" rIns="71991" bIns="71991" rtlCol="0">
            <a:noAutofit/>
          </a:bodyPr>
          <a:lstStyle/>
          <a:p>
            <a:pPr marL="285705" indent="-285705" algn="l">
              <a:spcAft>
                <a:spcPts val="600"/>
              </a:spcAft>
              <a:buClr>
                <a:schemeClr val="accent1"/>
              </a:buClr>
              <a:buFont typeface="Arial" panose="020B0604020202020204" pitchFamily="34" charset="0"/>
              <a:buChar char="•"/>
            </a:pPr>
            <a:endParaRPr lang="en-US" sz="1400">
              <a:latin typeface="Calibri Regular"/>
            </a:endParaRPr>
          </a:p>
        </p:txBody>
      </p:sp>
      <p:sp>
        <p:nvSpPr>
          <p:cNvPr id="17" name="Text Placeholder 16">
            <a:extLst>
              <a:ext uri="{FF2B5EF4-FFF2-40B4-BE49-F238E27FC236}">
                <a16:creationId xmlns:a16="http://schemas.microsoft.com/office/drawing/2014/main" id="{A7F80835-8BDF-55F9-F558-423A4E559AC9}"/>
              </a:ext>
            </a:extLst>
          </p:cNvPr>
          <p:cNvSpPr>
            <a:spLocks noGrp="1"/>
          </p:cNvSpPr>
          <p:nvPr>
            <p:ph type="body" idx="1"/>
          </p:nvPr>
        </p:nvSpPr>
        <p:spPr>
          <a:xfrm>
            <a:off x="408110" y="1403349"/>
            <a:ext cx="11375956" cy="4323600"/>
          </a:xfrm>
          <a:prstGeom prst="rect">
            <a:avLst/>
          </a:prstGeom>
        </p:spPr>
        <p:txBody>
          <a:bodyPr vert="horz" lIns="36000" tIns="36000" rIns="36000" bIns="36000" rtlCol="0">
            <a:noAutofit/>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5" name="TextBox 4">
            <a:extLst>
              <a:ext uri="{FF2B5EF4-FFF2-40B4-BE49-F238E27FC236}">
                <a16:creationId xmlns:a16="http://schemas.microsoft.com/office/drawing/2014/main" id="{19896C0A-16DB-108F-B101-7970D6EF6284}"/>
              </a:ext>
            </a:extLst>
          </p:cNvPr>
          <p:cNvSpPr txBox="1"/>
          <p:nvPr userDrawn="1"/>
        </p:nvSpPr>
        <p:spPr>
          <a:xfrm>
            <a:off x="610880" y="7492181"/>
            <a:ext cx="0" cy="0"/>
          </a:xfrm>
          <a:prstGeom prst="rect">
            <a:avLst/>
          </a:prstGeom>
          <a:solidFill>
            <a:schemeClr val="bg1"/>
          </a:solidFill>
          <a:ln>
            <a:solidFill>
              <a:schemeClr val="accent1"/>
            </a:solidFill>
          </a:ln>
        </p:spPr>
        <p:txBody>
          <a:bodyPr vert="horz" wrap="none" lIns="71991" tIns="71991" rIns="71991" bIns="71991" rtlCol="0" anchor="ctr">
            <a:noAutofit/>
          </a:bodyPr>
          <a:lstStyle/>
          <a:p>
            <a:pPr marL="285705" indent="-285705" algn="l">
              <a:spcAft>
                <a:spcPts val="600"/>
              </a:spcAft>
              <a:buClr>
                <a:schemeClr val="accent1"/>
              </a:buClr>
              <a:buFont typeface="Arial" panose="020B0604020202020204" pitchFamily="34" charset="0"/>
              <a:buChar char="•"/>
            </a:pPr>
            <a:endParaRPr lang="en-GB" sz="1400"/>
          </a:p>
        </p:txBody>
      </p:sp>
      <p:sp>
        <p:nvSpPr>
          <p:cNvPr id="6" name="TextBox 5">
            <a:extLst>
              <a:ext uri="{FF2B5EF4-FFF2-40B4-BE49-F238E27FC236}">
                <a16:creationId xmlns:a16="http://schemas.microsoft.com/office/drawing/2014/main" id="{94670726-FE2B-5983-3D92-6CC905115728}"/>
              </a:ext>
            </a:extLst>
          </p:cNvPr>
          <p:cNvSpPr txBox="1"/>
          <p:nvPr userDrawn="1"/>
        </p:nvSpPr>
        <p:spPr>
          <a:xfrm>
            <a:off x="-29493" y="7477432"/>
            <a:ext cx="0" cy="0"/>
          </a:xfrm>
          <a:prstGeom prst="rect">
            <a:avLst/>
          </a:prstGeom>
          <a:solidFill>
            <a:schemeClr val="bg1"/>
          </a:solidFill>
          <a:ln>
            <a:solidFill>
              <a:schemeClr val="accent1"/>
            </a:solidFill>
          </a:ln>
        </p:spPr>
        <p:txBody>
          <a:bodyPr vert="horz" wrap="none" lIns="71991" tIns="71991" rIns="71991" bIns="71991" rtlCol="0" anchor="ctr">
            <a:noAutofit/>
          </a:bodyPr>
          <a:lstStyle/>
          <a:p>
            <a:pPr marL="285705" indent="-285705" algn="l">
              <a:spcAft>
                <a:spcPts val="600"/>
              </a:spcAft>
              <a:buClr>
                <a:schemeClr val="accent1"/>
              </a:buClr>
              <a:buFont typeface="Arial" panose="020B0604020202020204" pitchFamily="34" charset="0"/>
              <a:buChar char="•"/>
            </a:pPr>
            <a:endParaRPr lang="en-GB" sz="1400"/>
          </a:p>
        </p:txBody>
      </p:sp>
    </p:spTree>
    <p:extLst>
      <p:ext uri="{BB962C8B-B14F-4D97-AF65-F5344CB8AC3E}">
        <p14:creationId xmlns:p14="http://schemas.microsoft.com/office/powerpoint/2010/main" val="3951892410"/>
      </p:ext>
    </p:extLst>
  </p:cSld>
  <p:clrMap bg1="lt1" tx1="dk1" bg2="lt2" tx2="dk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799" r:id="rId6"/>
    <p:sldLayoutId id="2147483800" r:id="rId7"/>
    <p:sldLayoutId id="2147483801" r:id="rId8"/>
    <p:sldLayoutId id="2147483802" r:id="rId9"/>
    <p:sldLayoutId id="2147483803" r:id="rId10"/>
    <p:sldLayoutId id="2147483804" r:id="rId11"/>
    <p:sldLayoutId id="2147483805" r:id="rId12"/>
    <p:sldLayoutId id="2147483806" r:id="rId13"/>
    <p:sldLayoutId id="2147483807" r:id="rId14"/>
    <p:sldLayoutId id="2147483808" r:id="rId15"/>
    <p:sldLayoutId id="2147483809" r:id="rId16"/>
    <p:sldLayoutId id="2147483810" r:id="rId17"/>
    <p:sldLayoutId id="2147483811" r:id="rId18"/>
    <p:sldLayoutId id="2147483812" r:id="rId19"/>
    <p:sldLayoutId id="2147483813" r:id="rId20"/>
  </p:sldLayoutIdLst>
  <p:transition spd="slow">
    <p:wipe dir="r"/>
  </p:transition>
  <p:hf hdr="0" dt="0"/>
  <p:txStyles>
    <p:titleStyle>
      <a:lvl1pPr algn="l" defTabSz="685709" rtl="0" eaLnBrk="1" latinLnBrk="0" hangingPunct="1">
        <a:lnSpc>
          <a:spcPct val="90000"/>
        </a:lnSpc>
        <a:spcBef>
          <a:spcPct val="0"/>
        </a:spcBef>
        <a:buNone/>
        <a:defRPr sz="1800" b="1" kern="1200">
          <a:solidFill>
            <a:schemeClr val="tx1"/>
          </a:solidFill>
          <a:latin typeface="Calibri" panose="020F0502020204030204" pitchFamily="34" charset="0"/>
          <a:ea typeface="+mj-ea"/>
          <a:cs typeface="Calibri" panose="020F0502020204030204" pitchFamily="34" charset="0"/>
        </a:defRPr>
      </a:lvl1pPr>
    </p:titleStyle>
    <p:bodyStyle>
      <a:lvl1pPr marL="0" indent="0" algn="l" defTabSz="685709" rtl="0" eaLnBrk="1" latinLnBrk="0" hangingPunct="1">
        <a:lnSpc>
          <a:spcPct val="100000"/>
        </a:lnSpc>
        <a:spcBef>
          <a:spcPts val="0"/>
        </a:spcBef>
        <a:spcAft>
          <a:spcPts val="75"/>
        </a:spcAft>
        <a:buClr>
          <a:schemeClr val="accent1"/>
        </a:buClr>
        <a:buFont typeface="Arial" panose="020B0604020202020204" pitchFamily="34" charset="0"/>
        <a:buNone/>
        <a:tabLst/>
        <a:defRPr sz="1050" kern="1200">
          <a:solidFill>
            <a:schemeClr val="tx1"/>
          </a:solidFill>
          <a:latin typeface="+mn-lt"/>
          <a:ea typeface="+mn-ea"/>
          <a:cs typeface="+mn-cs"/>
        </a:defRPr>
      </a:lvl1pPr>
      <a:lvl2pPr marL="103571" indent="-104761" algn="l" defTabSz="685709" rtl="0" eaLnBrk="1" latinLnBrk="0" hangingPunct="1">
        <a:lnSpc>
          <a:spcPct val="90000"/>
        </a:lnSpc>
        <a:spcBef>
          <a:spcPts val="0"/>
        </a:spcBef>
        <a:spcAft>
          <a:spcPts val="75"/>
        </a:spcAft>
        <a:buClr>
          <a:schemeClr val="accent1"/>
        </a:buClr>
        <a:buFont typeface="Arial" panose="020B0604020202020204" pitchFamily="34" charset="0"/>
        <a:buChar char="•"/>
        <a:tabLst/>
        <a:defRPr sz="1050" b="0" kern="1200">
          <a:solidFill>
            <a:schemeClr val="tx1"/>
          </a:solidFill>
          <a:latin typeface="+mn-lt"/>
          <a:ea typeface="+mn-ea"/>
          <a:cs typeface="+mn-cs"/>
        </a:defRPr>
      </a:lvl2pPr>
      <a:lvl3pPr marL="271426" indent="-166665" algn="l" defTabSz="685709" rtl="0" eaLnBrk="1" latinLnBrk="0" hangingPunct="1">
        <a:lnSpc>
          <a:spcPct val="90000"/>
        </a:lnSpc>
        <a:spcBef>
          <a:spcPts val="0"/>
        </a:spcBef>
        <a:spcAft>
          <a:spcPts val="75"/>
        </a:spcAft>
        <a:buClr>
          <a:schemeClr val="accent1"/>
        </a:buClr>
        <a:buFont typeface="System Font Regular"/>
        <a:buChar char="—"/>
        <a:tabLst/>
        <a:defRPr sz="1050" kern="1200">
          <a:solidFill>
            <a:schemeClr val="tx1"/>
          </a:solidFill>
          <a:latin typeface="+mn-lt"/>
          <a:ea typeface="+mn-ea"/>
          <a:cs typeface="+mn-cs"/>
        </a:defRPr>
      </a:lvl3pPr>
      <a:lvl4pPr marL="433330" indent="-129761" algn="l" defTabSz="685709" rtl="0" eaLnBrk="1" latinLnBrk="0" hangingPunct="1">
        <a:lnSpc>
          <a:spcPct val="90000"/>
        </a:lnSpc>
        <a:spcBef>
          <a:spcPts val="0"/>
        </a:spcBef>
        <a:spcAft>
          <a:spcPts val="75"/>
        </a:spcAft>
        <a:buClr>
          <a:schemeClr val="accent1"/>
        </a:buClr>
        <a:buFont typeface="Arial" panose="020B0604020202020204" pitchFamily="34" charset="0"/>
        <a:buChar char="•"/>
        <a:tabLst/>
        <a:defRPr sz="1050" kern="1200">
          <a:solidFill>
            <a:schemeClr val="tx1"/>
          </a:solidFill>
          <a:latin typeface="+mn-lt"/>
          <a:ea typeface="+mn-ea"/>
          <a:cs typeface="+mn-cs"/>
        </a:defRPr>
      </a:lvl4pPr>
      <a:lvl5pPr marL="569043" indent="-132142" algn="l" defTabSz="685709" rtl="0" eaLnBrk="1" latinLnBrk="0" hangingPunct="1">
        <a:lnSpc>
          <a:spcPct val="90000"/>
        </a:lnSpc>
        <a:spcBef>
          <a:spcPts val="0"/>
        </a:spcBef>
        <a:spcAft>
          <a:spcPts val="75"/>
        </a:spcAft>
        <a:buClr>
          <a:schemeClr val="accent1"/>
        </a:buClr>
        <a:buFont typeface="Arial" panose="020B0604020202020204" pitchFamily="34" charset="0"/>
        <a:buChar char="•"/>
        <a:tabLst/>
        <a:defRPr sz="1050" kern="1200">
          <a:solidFill>
            <a:schemeClr val="tx1"/>
          </a:solidFill>
          <a:latin typeface="+mn-lt"/>
          <a:ea typeface="+mn-ea"/>
          <a:cs typeface="+mn-cs"/>
        </a:defRPr>
      </a:lvl5pPr>
      <a:lvl6pPr marL="1885699" indent="-171427" algn="l" defTabSz="68570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553" indent="-171427" algn="l" defTabSz="68570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407" indent="-171427" algn="l" defTabSz="68570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261" indent="-171427" algn="l" defTabSz="68570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09" rtl="0" eaLnBrk="1" latinLnBrk="0" hangingPunct="1">
        <a:defRPr sz="1350" kern="1200">
          <a:solidFill>
            <a:schemeClr val="tx1"/>
          </a:solidFill>
          <a:latin typeface="+mn-lt"/>
          <a:ea typeface="+mn-ea"/>
          <a:cs typeface="+mn-cs"/>
        </a:defRPr>
      </a:lvl1pPr>
      <a:lvl2pPr marL="342854" algn="l" defTabSz="685709" rtl="0" eaLnBrk="1" latinLnBrk="0" hangingPunct="1">
        <a:defRPr sz="1350" kern="1200">
          <a:solidFill>
            <a:schemeClr val="tx1"/>
          </a:solidFill>
          <a:latin typeface="+mn-lt"/>
          <a:ea typeface="+mn-ea"/>
          <a:cs typeface="+mn-cs"/>
        </a:defRPr>
      </a:lvl2pPr>
      <a:lvl3pPr marL="685709" algn="l" defTabSz="685709" rtl="0" eaLnBrk="1" latinLnBrk="0" hangingPunct="1">
        <a:defRPr sz="1350" kern="1200">
          <a:solidFill>
            <a:schemeClr val="tx1"/>
          </a:solidFill>
          <a:latin typeface="+mn-lt"/>
          <a:ea typeface="+mn-ea"/>
          <a:cs typeface="+mn-cs"/>
        </a:defRPr>
      </a:lvl3pPr>
      <a:lvl4pPr marL="1028563" algn="l" defTabSz="685709" rtl="0" eaLnBrk="1" latinLnBrk="0" hangingPunct="1">
        <a:defRPr sz="1350" kern="1200">
          <a:solidFill>
            <a:schemeClr val="tx1"/>
          </a:solidFill>
          <a:latin typeface="+mn-lt"/>
          <a:ea typeface="+mn-ea"/>
          <a:cs typeface="+mn-cs"/>
        </a:defRPr>
      </a:lvl4pPr>
      <a:lvl5pPr marL="1371417" algn="l" defTabSz="685709" rtl="0" eaLnBrk="1" latinLnBrk="0" hangingPunct="1">
        <a:defRPr sz="1350" kern="1200">
          <a:solidFill>
            <a:schemeClr val="tx1"/>
          </a:solidFill>
          <a:latin typeface="+mn-lt"/>
          <a:ea typeface="+mn-ea"/>
          <a:cs typeface="+mn-cs"/>
        </a:defRPr>
      </a:lvl5pPr>
      <a:lvl6pPr marL="1714271" algn="l" defTabSz="685709" rtl="0" eaLnBrk="1" latinLnBrk="0" hangingPunct="1">
        <a:defRPr sz="1350" kern="1200">
          <a:solidFill>
            <a:schemeClr val="tx1"/>
          </a:solidFill>
          <a:latin typeface="+mn-lt"/>
          <a:ea typeface="+mn-ea"/>
          <a:cs typeface="+mn-cs"/>
        </a:defRPr>
      </a:lvl6pPr>
      <a:lvl7pPr marL="2057126" algn="l" defTabSz="685709" rtl="0" eaLnBrk="1" latinLnBrk="0" hangingPunct="1">
        <a:defRPr sz="1350" kern="1200">
          <a:solidFill>
            <a:schemeClr val="tx1"/>
          </a:solidFill>
          <a:latin typeface="+mn-lt"/>
          <a:ea typeface="+mn-ea"/>
          <a:cs typeface="+mn-cs"/>
        </a:defRPr>
      </a:lvl7pPr>
      <a:lvl8pPr marL="2399980" algn="l" defTabSz="685709" rtl="0" eaLnBrk="1" latinLnBrk="0" hangingPunct="1">
        <a:defRPr sz="1350" kern="1200">
          <a:solidFill>
            <a:schemeClr val="tx1"/>
          </a:solidFill>
          <a:latin typeface="+mn-lt"/>
          <a:ea typeface="+mn-ea"/>
          <a:cs typeface="+mn-cs"/>
        </a:defRPr>
      </a:lvl8pPr>
      <a:lvl9pPr marL="2742834" algn="l" defTabSz="685709"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9899">
          <p15:clr>
            <a:srgbClr val="F26B43"/>
          </p15:clr>
        </p15:guide>
        <p15:guide id="3" orient="horz" pos="219">
          <p15:clr>
            <a:srgbClr val="F26B43"/>
          </p15:clr>
        </p15:guide>
        <p15:guide id="4" pos="343">
          <p15:clr>
            <a:srgbClr val="F26B43"/>
          </p15:clr>
        </p15:guide>
        <p15:guide id="8" orient="horz" pos="5239">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4/19/24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458154388"/>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transition spd="slow">
    <p:wipe dir="r"/>
  </p:transition>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3" name="Shape 3"/>
          <p:cNvSpPr/>
          <p:nvPr/>
        </p:nvSpPr>
        <p:spPr>
          <a:xfrm>
            <a:off x="406400" y="920227"/>
            <a:ext cx="11331574" cy="1"/>
          </a:xfrm>
          <a:prstGeom prst="line">
            <a:avLst/>
          </a:prstGeom>
          <a:ln w="12700">
            <a:solidFill>
              <a:srgbClr val="808080"/>
            </a:solidFill>
          </a:ln>
        </p:spPr>
        <p:txBody>
          <a:bodyPr tIns="45720" bIns="45720"/>
          <a:lstStyle/>
          <a:p>
            <a:endParaRPr sz="900"/>
          </a:p>
        </p:txBody>
      </p:sp>
      <p:sp>
        <p:nvSpPr>
          <p:cNvPr id="4" name="Shape 4"/>
          <p:cNvSpPr/>
          <p:nvPr/>
        </p:nvSpPr>
        <p:spPr>
          <a:xfrm>
            <a:off x="406400" y="6606201"/>
            <a:ext cx="11334750" cy="1"/>
          </a:xfrm>
          <a:prstGeom prst="line">
            <a:avLst/>
          </a:prstGeom>
          <a:ln w="12700">
            <a:solidFill>
              <a:srgbClr val="808080"/>
            </a:solidFill>
          </a:ln>
        </p:spPr>
        <p:txBody>
          <a:bodyPr tIns="45720" bIns="45720"/>
          <a:lstStyle/>
          <a:p>
            <a:endParaRPr sz="900"/>
          </a:p>
        </p:txBody>
      </p:sp>
      <p:sp>
        <p:nvSpPr>
          <p:cNvPr id="5" name="Shape 5"/>
          <p:cNvSpPr>
            <a:spLocks noGrp="1"/>
          </p:cNvSpPr>
          <p:nvPr>
            <p:ph type="title"/>
          </p:nvPr>
        </p:nvSpPr>
        <p:spPr>
          <a:xfrm>
            <a:off x="406400" y="243320"/>
            <a:ext cx="9830963" cy="523427"/>
          </a:xfrm>
          <a:prstGeom prst="rect">
            <a:avLst/>
          </a:prstGeom>
          <a:ln w="25400">
            <a:miter lim="400000"/>
          </a:ln>
          <a:extLst>
            <a:ext uri="{C572A759-6A51-4108-AA02-DFA0A04FC94B}">
              <ma14:wrappingTextBoxFlag xmlns:ma14="http://schemas.microsoft.com/office/mac/drawingml/2011/main" xmlns="" val="1"/>
            </a:ext>
          </a:extLst>
        </p:spPr>
        <p:txBody>
          <a:bodyPr tIns="91439" bIns="91439" anchor="ctr">
            <a:normAutofit/>
          </a:bodyPr>
          <a:lstStyle/>
          <a:p>
            <a:r>
              <a:rPr lang="en-GB"/>
              <a:t>Connected Care Slide Master</a:t>
            </a:r>
            <a:endParaRPr/>
          </a:p>
        </p:txBody>
      </p:sp>
      <p:sp>
        <p:nvSpPr>
          <p:cNvPr id="7" name="Shape 7"/>
          <p:cNvSpPr>
            <a:spLocks noGrp="1"/>
          </p:cNvSpPr>
          <p:nvPr>
            <p:ph type="body" idx="1"/>
          </p:nvPr>
        </p:nvSpPr>
        <p:spPr>
          <a:xfrm>
            <a:off x="427038" y="1157725"/>
            <a:ext cx="11337925" cy="5212513"/>
          </a:xfrm>
          <a:prstGeom prst="rect">
            <a:avLst/>
          </a:prstGeom>
          <a:ln w="25400">
            <a:miter lim="400000"/>
          </a:ln>
          <a:extLst>
            <a:ext uri="{C572A759-6A51-4108-AA02-DFA0A04FC94B}">
              <ma14:wrappingTextBoxFlag xmlns:ma14="http://schemas.microsoft.com/office/mac/drawingml/2011/main" xmlns="" val="1"/>
            </a:ext>
          </a:extLst>
        </p:spPr>
        <p:txBody>
          <a:bodyPr tIns="91439" bIns="91439">
            <a:normAutofit/>
          </a:bodyPr>
          <a:lstStyle/>
          <a:p>
            <a:r>
              <a:t>Body Level One</a:t>
            </a:r>
          </a:p>
          <a:p>
            <a:pPr lvl="1"/>
            <a:r>
              <a:t>Body Level Two</a:t>
            </a:r>
          </a:p>
          <a:p>
            <a:pPr lvl="2"/>
            <a:r>
              <a:t>Body Level Three</a:t>
            </a:r>
          </a:p>
          <a:p>
            <a:pPr lvl="3"/>
            <a:r>
              <a:t>Body Level Four</a:t>
            </a:r>
          </a:p>
          <a:p>
            <a:pPr lvl="4"/>
            <a:r>
              <a:t>Body Level Five</a:t>
            </a:r>
          </a:p>
        </p:txBody>
      </p:sp>
      <p:sp>
        <p:nvSpPr>
          <p:cNvPr id="8" name="Shape 8"/>
          <p:cNvSpPr>
            <a:spLocks noGrp="1"/>
          </p:cNvSpPr>
          <p:nvPr>
            <p:ph type="sldNum" sz="quarter" idx="2"/>
          </p:nvPr>
        </p:nvSpPr>
        <p:spPr>
          <a:xfrm>
            <a:off x="9931127" y="6471182"/>
            <a:ext cx="372218" cy="369330"/>
          </a:xfrm>
          <a:prstGeom prst="rect">
            <a:avLst/>
          </a:prstGeom>
          <a:ln w="25400">
            <a:miter lim="400000"/>
          </a:ln>
        </p:spPr>
        <p:txBody>
          <a:bodyPr wrap="none" tIns="91439" bIns="91439" anchor="ctr">
            <a:spAutoFit/>
          </a:bodyPr>
          <a:lstStyle>
            <a:lvl1pPr algn="r">
              <a:defRPr sz="1200">
                <a:solidFill>
                  <a:srgbClr val="888888"/>
                </a:solidFill>
              </a:defRPr>
            </a:lvl1pPr>
          </a:lstStyle>
          <a:p>
            <a:fld id="{86CB4B4D-7CA3-9044-876B-883B54F8677D}" type="slidenum">
              <a:t>‹#›</a:t>
            </a:fld>
            <a:endParaRPr/>
          </a:p>
        </p:txBody>
      </p:sp>
    </p:spTree>
    <p:extLst>
      <p:ext uri="{BB962C8B-B14F-4D97-AF65-F5344CB8AC3E}">
        <p14:creationId xmlns:p14="http://schemas.microsoft.com/office/powerpoint/2010/main" val="1711274540"/>
      </p:ext>
    </p:extLst>
  </p:cSld>
  <p:clrMap bg1="lt1" tx1="dk1" bg2="lt2" tx2="dk2" accent1="accent1" accent2="accent2" accent3="accent3" accent4="accent4" accent5="accent5" accent6="accent6" hlink="hlink" folHlink="folHlink"/>
  <p:sldLayoutIdLst>
    <p:sldLayoutId id="2147483712" r:id="rId1"/>
  </p:sldLayoutIdLst>
  <p:transition spd="slow">
    <p:wipe dir="r"/>
  </p:transition>
  <p:txStyles>
    <p:titleStyle>
      <a:lvl1pPr marL="0" marR="0" indent="0" algn="l" defTabSz="457200" rtl="0" eaLnBrk="1" latinLnBrk="0" hangingPunct="1">
        <a:lnSpc>
          <a:spcPct val="100000"/>
        </a:lnSpc>
        <a:spcBef>
          <a:spcPts val="0"/>
        </a:spcBef>
        <a:spcAft>
          <a:spcPts val="0"/>
        </a:spcAft>
        <a:buClrTx/>
        <a:buSzTx/>
        <a:buFontTx/>
        <a:buNone/>
        <a:tabLst/>
        <a:defRPr sz="2800" b="1" i="0" u="none" strike="noStrike" cap="none" spc="0" baseline="0">
          <a:ln>
            <a:noFill/>
          </a:ln>
          <a:solidFill>
            <a:srgbClr val="006B8F"/>
          </a:solidFill>
          <a:uFillTx/>
          <a:latin typeface="Arial"/>
          <a:ea typeface="Arial"/>
          <a:cs typeface="Arial"/>
          <a:sym typeface="Arial"/>
        </a:defRPr>
      </a:lvl1pPr>
      <a:lvl2pPr marL="0" marR="0" indent="0" algn="l" defTabSz="457200" rtl="0" eaLnBrk="1" latinLnBrk="0" hangingPunct="1">
        <a:lnSpc>
          <a:spcPct val="100000"/>
        </a:lnSpc>
        <a:spcBef>
          <a:spcPts val="0"/>
        </a:spcBef>
        <a:spcAft>
          <a:spcPts val="0"/>
        </a:spcAft>
        <a:buClrTx/>
        <a:buSzTx/>
        <a:buFontTx/>
        <a:buNone/>
        <a:tabLst/>
        <a:defRPr sz="2800" b="0" i="0" u="none" strike="noStrike" cap="none" spc="0" baseline="0">
          <a:ln>
            <a:noFill/>
          </a:ln>
          <a:solidFill>
            <a:srgbClr val="1E9ABB"/>
          </a:solidFill>
          <a:uFillTx/>
          <a:latin typeface="Arial"/>
          <a:ea typeface="Arial"/>
          <a:cs typeface="Arial"/>
          <a:sym typeface="Arial"/>
        </a:defRPr>
      </a:lvl2pPr>
      <a:lvl3pPr marL="0" marR="0" indent="0" algn="l" defTabSz="457200" rtl="0" eaLnBrk="1" latinLnBrk="0" hangingPunct="1">
        <a:lnSpc>
          <a:spcPct val="100000"/>
        </a:lnSpc>
        <a:spcBef>
          <a:spcPts val="0"/>
        </a:spcBef>
        <a:spcAft>
          <a:spcPts val="0"/>
        </a:spcAft>
        <a:buClrTx/>
        <a:buSzTx/>
        <a:buFontTx/>
        <a:buNone/>
        <a:tabLst/>
        <a:defRPr sz="2800" b="0" i="0" u="none" strike="noStrike" cap="none" spc="0" baseline="0">
          <a:ln>
            <a:noFill/>
          </a:ln>
          <a:solidFill>
            <a:srgbClr val="1E9ABB"/>
          </a:solidFill>
          <a:uFillTx/>
          <a:latin typeface="Arial"/>
          <a:ea typeface="Arial"/>
          <a:cs typeface="Arial"/>
          <a:sym typeface="Arial"/>
        </a:defRPr>
      </a:lvl3pPr>
      <a:lvl4pPr marL="0" marR="0" indent="0" algn="l" defTabSz="457200" rtl="0" eaLnBrk="1" latinLnBrk="0" hangingPunct="1">
        <a:lnSpc>
          <a:spcPct val="100000"/>
        </a:lnSpc>
        <a:spcBef>
          <a:spcPts val="0"/>
        </a:spcBef>
        <a:spcAft>
          <a:spcPts val="0"/>
        </a:spcAft>
        <a:buClrTx/>
        <a:buSzTx/>
        <a:buFontTx/>
        <a:buNone/>
        <a:tabLst/>
        <a:defRPr sz="2800" b="0" i="0" u="none" strike="noStrike" cap="none" spc="0" baseline="0">
          <a:ln>
            <a:noFill/>
          </a:ln>
          <a:solidFill>
            <a:srgbClr val="1E9ABB"/>
          </a:solidFill>
          <a:uFillTx/>
          <a:latin typeface="Arial"/>
          <a:ea typeface="Arial"/>
          <a:cs typeface="Arial"/>
          <a:sym typeface="Arial"/>
        </a:defRPr>
      </a:lvl4pPr>
      <a:lvl5pPr marL="0" marR="0" indent="0" algn="l" defTabSz="457200" rtl="0" eaLnBrk="1" latinLnBrk="0" hangingPunct="1">
        <a:lnSpc>
          <a:spcPct val="100000"/>
        </a:lnSpc>
        <a:spcBef>
          <a:spcPts val="0"/>
        </a:spcBef>
        <a:spcAft>
          <a:spcPts val="0"/>
        </a:spcAft>
        <a:buClrTx/>
        <a:buSzTx/>
        <a:buFontTx/>
        <a:buNone/>
        <a:tabLst/>
        <a:defRPr sz="2800" b="0" i="0" u="none" strike="noStrike" cap="none" spc="0" baseline="0">
          <a:ln>
            <a:noFill/>
          </a:ln>
          <a:solidFill>
            <a:srgbClr val="1E9ABB"/>
          </a:solidFill>
          <a:uFillTx/>
          <a:latin typeface="Arial"/>
          <a:ea typeface="Arial"/>
          <a:cs typeface="Arial"/>
          <a:sym typeface="Arial"/>
        </a:defRPr>
      </a:lvl5pPr>
      <a:lvl6pPr marL="0" marR="0" indent="0" algn="l" defTabSz="457200" rtl="0" eaLnBrk="1" latinLnBrk="0" hangingPunct="1">
        <a:lnSpc>
          <a:spcPct val="100000"/>
        </a:lnSpc>
        <a:spcBef>
          <a:spcPts val="0"/>
        </a:spcBef>
        <a:spcAft>
          <a:spcPts val="0"/>
        </a:spcAft>
        <a:buClrTx/>
        <a:buSzTx/>
        <a:buFontTx/>
        <a:buNone/>
        <a:tabLst/>
        <a:defRPr sz="2800" b="0" i="0" u="none" strike="noStrike" cap="none" spc="0" baseline="0">
          <a:ln>
            <a:noFill/>
          </a:ln>
          <a:solidFill>
            <a:srgbClr val="1E9ABB"/>
          </a:solidFill>
          <a:uFillTx/>
          <a:latin typeface="Arial"/>
          <a:ea typeface="Arial"/>
          <a:cs typeface="Arial"/>
          <a:sym typeface="Arial"/>
        </a:defRPr>
      </a:lvl6pPr>
      <a:lvl7pPr marL="0" marR="0" indent="0" algn="l" defTabSz="457200" rtl="0" eaLnBrk="1" latinLnBrk="0" hangingPunct="1">
        <a:lnSpc>
          <a:spcPct val="100000"/>
        </a:lnSpc>
        <a:spcBef>
          <a:spcPts val="0"/>
        </a:spcBef>
        <a:spcAft>
          <a:spcPts val="0"/>
        </a:spcAft>
        <a:buClrTx/>
        <a:buSzTx/>
        <a:buFontTx/>
        <a:buNone/>
        <a:tabLst/>
        <a:defRPr sz="2800" b="0" i="0" u="none" strike="noStrike" cap="none" spc="0" baseline="0">
          <a:ln>
            <a:noFill/>
          </a:ln>
          <a:solidFill>
            <a:srgbClr val="1E9ABB"/>
          </a:solidFill>
          <a:uFillTx/>
          <a:latin typeface="Arial"/>
          <a:ea typeface="Arial"/>
          <a:cs typeface="Arial"/>
          <a:sym typeface="Arial"/>
        </a:defRPr>
      </a:lvl7pPr>
      <a:lvl8pPr marL="0" marR="0" indent="0" algn="l" defTabSz="457200" rtl="0" eaLnBrk="1" latinLnBrk="0" hangingPunct="1">
        <a:lnSpc>
          <a:spcPct val="100000"/>
        </a:lnSpc>
        <a:spcBef>
          <a:spcPts val="0"/>
        </a:spcBef>
        <a:spcAft>
          <a:spcPts val="0"/>
        </a:spcAft>
        <a:buClrTx/>
        <a:buSzTx/>
        <a:buFontTx/>
        <a:buNone/>
        <a:tabLst/>
        <a:defRPr sz="2800" b="0" i="0" u="none" strike="noStrike" cap="none" spc="0" baseline="0">
          <a:ln>
            <a:noFill/>
          </a:ln>
          <a:solidFill>
            <a:srgbClr val="1E9ABB"/>
          </a:solidFill>
          <a:uFillTx/>
          <a:latin typeface="Arial"/>
          <a:ea typeface="Arial"/>
          <a:cs typeface="Arial"/>
          <a:sym typeface="Arial"/>
        </a:defRPr>
      </a:lvl8pPr>
      <a:lvl9pPr marL="0" marR="0" indent="0" algn="l" defTabSz="457200" rtl="0" eaLnBrk="1" latinLnBrk="0" hangingPunct="1">
        <a:lnSpc>
          <a:spcPct val="100000"/>
        </a:lnSpc>
        <a:spcBef>
          <a:spcPts val="0"/>
        </a:spcBef>
        <a:spcAft>
          <a:spcPts val="0"/>
        </a:spcAft>
        <a:buClrTx/>
        <a:buSzTx/>
        <a:buFontTx/>
        <a:buNone/>
        <a:tabLst/>
        <a:defRPr sz="2800" b="0" i="0" u="none" strike="noStrike" cap="none" spc="0" baseline="0">
          <a:ln>
            <a:noFill/>
          </a:ln>
          <a:solidFill>
            <a:srgbClr val="1E9ABB"/>
          </a:solidFill>
          <a:uFillTx/>
          <a:latin typeface="Arial"/>
          <a:ea typeface="Arial"/>
          <a:cs typeface="Arial"/>
          <a:sym typeface="Arial"/>
        </a:defRPr>
      </a:lvl9pPr>
    </p:titleStyle>
    <p:bodyStyle>
      <a:lvl1pPr marL="0" marR="0" indent="0" algn="l" defTabSz="457200" eaLnBrk="1" latinLnBrk="0" hangingPunct="1">
        <a:lnSpc>
          <a:spcPct val="120000"/>
        </a:lnSpc>
        <a:spcBef>
          <a:spcPts val="350"/>
        </a:spcBef>
        <a:spcAft>
          <a:spcPts val="0"/>
        </a:spcAft>
        <a:buClrTx/>
        <a:buSzTx/>
        <a:buFontTx/>
        <a:buNone/>
        <a:tabLst/>
        <a:defRPr sz="1600" b="0" i="0" u="none" strike="noStrike" cap="none" spc="0" baseline="0">
          <a:ln>
            <a:noFill/>
          </a:ln>
          <a:solidFill>
            <a:srgbClr val="404040"/>
          </a:solidFill>
          <a:uFillTx/>
          <a:latin typeface="Arial"/>
          <a:ea typeface="Arial"/>
          <a:cs typeface="Arial"/>
          <a:sym typeface="Arial"/>
        </a:defRPr>
      </a:lvl1pPr>
      <a:lvl2pPr marL="533400" marR="0" indent="-304800" algn="l" defTabSz="457200" eaLnBrk="1" latinLnBrk="0" hangingPunct="1">
        <a:lnSpc>
          <a:spcPct val="120000"/>
        </a:lnSpc>
        <a:spcBef>
          <a:spcPts val="350"/>
        </a:spcBef>
        <a:spcAft>
          <a:spcPts val="0"/>
        </a:spcAft>
        <a:buClrTx/>
        <a:buSzPct val="100000"/>
        <a:buFontTx/>
        <a:buChar char="–"/>
        <a:tabLst/>
        <a:defRPr sz="1600" b="0" i="0" u="none" strike="noStrike" cap="none" spc="0" baseline="0">
          <a:ln>
            <a:noFill/>
          </a:ln>
          <a:solidFill>
            <a:srgbClr val="404040"/>
          </a:solidFill>
          <a:uFillTx/>
          <a:latin typeface="Arial"/>
          <a:ea typeface="Arial"/>
          <a:cs typeface="Arial"/>
          <a:sym typeface="Arial"/>
        </a:defRPr>
      </a:lvl2pPr>
      <a:lvl3pPr marL="718457" marR="0" indent="-261257" algn="l" defTabSz="457200" eaLnBrk="1" latinLnBrk="0" hangingPunct="1">
        <a:lnSpc>
          <a:spcPct val="120000"/>
        </a:lnSpc>
        <a:spcBef>
          <a:spcPts val="350"/>
        </a:spcBef>
        <a:spcAft>
          <a:spcPts val="0"/>
        </a:spcAft>
        <a:buClrTx/>
        <a:buSzPct val="100000"/>
        <a:buFontTx/>
        <a:buChar char="•"/>
        <a:tabLst/>
        <a:defRPr sz="1600" b="0" i="0" u="none" strike="noStrike" cap="none" spc="0" baseline="0">
          <a:ln>
            <a:noFill/>
          </a:ln>
          <a:solidFill>
            <a:srgbClr val="404040"/>
          </a:solidFill>
          <a:uFillTx/>
          <a:latin typeface="Arial"/>
          <a:ea typeface="Arial"/>
          <a:cs typeface="Arial"/>
          <a:sym typeface="Arial"/>
        </a:defRPr>
      </a:lvl3pPr>
      <a:lvl4pPr marL="967154" marR="0" indent="-281354" algn="l" defTabSz="457200" eaLnBrk="1" latinLnBrk="0" hangingPunct="1">
        <a:lnSpc>
          <a:spcPct val="120000"/>
        </a:lnSpc>
        <a:spcBef>
          <a:spcPts val="350"/>
        </a:spcBef>
        <a:spcAft>
          <a:spcPts val="0"/>
        </a:spcAft>
        <a:buClrTx/>
        <a:buSzPct val="100000"/>
        <a:buFontTx/>
        <a:buChar char="–"/>
        <a:tabLst/>
        <a:defRPr sz="1600" b="0" i="0" u="none" strike="noStrike" cap="none" spc="0" baseline="0">
          <a:ln>
            <a:noFill/>
          </a:ln>
          <a:solidFill>
            <a:srgbClr val="404040"/>
          </a:solidFill>
          <a:uFillTx/>
          <a:latin typeface="Arial"/>
          <a:ea typeface="Arial"/>
          <a:cs typeface="Arial"/>
          <a:sym typeface="Arial"/>
        </a:defRPr>
      </a:lvl4pPr>
      <a:lvl5pPr marL="1195754" marR="0" indent="-281354" algn="l" defTabSz="457200" eaLnBrk="1" latinLnBrk="0" hangingPunct="1">
        <a:lnSpc>
          <a:spcPct val="120000"/>
        </a:lnSpc>
        <a:spcBef>
          <a:spcPts val="350"/>
        </a:spcBef>
        <a:spcAft>
          <a:spcPts val="0"/>
        </a:spcAft>
        <a:buClrTx/>
        <a:buSzPct val="100000"/>
        <a:buFontTx/>
        <a:buChar char="»"/>
        <a:tabLst/>
        <a:defRPr sz="1600" b="0" i="0" u="none" strike="noStrike" cap="none" spc="0" baseline="0">
          <a:ln>
            <a:noFill/>
          </a:ln>
          <a:solidFill>
            <a:srgbClr val="404040"/>
          </a:solidFill>
          <a:uFillTx/>
          <a:latin typeface="Arial"/>
          <a:ea typeface="Arial"/>
          <a:cs typeface="Arial"/>
          <a:sym typeface="Arial"/>
        </a:defRPr>
      </a:lvl5pPr>
      <a:lvl6pPr marL="1325880" marR="0" indent="-182880" algn="l" defTabSz="457200" eaLnBrk="1" latinLnBrk="0" hangingPunct="1">
        <a:lnSpc>
          <a:spcPct val="120000"/>
        </a:lnSpc>
        <a:spcBef>
          <a:spcPts val="350"/>
        </a:spcBef>
        <a:spcAft>
          <a:spcPts val="0"/>
        </a:spcAft>
        <a:buClrTx/>
        <a:buSzPct val="100000"/>
        <a:buFontTx/>
        <a:buChar char="•"/>
        <a:tabLst/>
        <a:defRPr sz="1600" b="0" i="0" u="none" strike="noStrike" cap="none" spc="0" baseline="0">
          <a:ln>
            <a:noFill/>
          </a:ln>
          <a:solidFill>
            <a:srgbClr val="404040"/>
          </a:solidFill>
          <a:uFillTx/>
          <a:latin typeface="Arial"/>
          <a:ea typeface="Arial"/>
          <a:cs typeface="Arial"/>
          <a:sym typeface="Arial"/>
        </a:defRPr>
      </a:lvl6pPr>
      <a:lvl7pPr marL="1554480" marR="0" indent="-182880" algn="l" defTabSz="457200" eaLnBrk="1" latinLnBrk="0" hangingPunct="1">
        <a:lnSpc>
          <a:spcPct val="120000"/>
        </a:lnSpc>
        <a:spcBef>
          <a:spcPts val="350"/>
        </a:spcBef>
        <a:spcAft>
          <a:spcPts val="0"/>
        </a:spcAft>
        <a:buClrTx/>
        <a:buSzPct val="100000"/>
        <a:buFontTx/>
        <a:buChar char="•"/>
        <a:tabLst/>
        <a:defRPr sz="1600" b="0" i="0" u="none" strike="noStrike" cap="none" spc="0" baseline="0">
          <a:ln>
            <a:noFill/>
          </a:ln>
          <a:solidFill>
            <a:srgbClr val="404040"/>
          </a:solidFill>
          <a:uFillTx/>
          <a:latin typeface="Arial"/>
          <a:ea typeface="Arial"/>
          <a:cs typeface="Arial"/>
          <a:sym typeface="Arial"/>
        </a:defRPr>
      </a:lvl7pPr>
      <a:lvl8pPr marL="1783080" marR="0" indent="-182880" algn="l" defTabSz="457200" eaLnBrk="1" latinLnBrk="0" hangingPunct="1">
        <a:lnSpc>
          <a:spcPct val="120000"/>
        </a:lnSpc>
        <a:spcBef>
          <a:spcPts val="350"/>
        </a:spcBef>
        <a:spcAft>
          <a:spcPts val="0"/>
        </a:spcAft>
        <a:buClrTx/>
        <a:buSzPct val="100000"/>
        <a:buFontTx/>
        <a:buChar char="•"/>
        <a:tabLst/>
        <a:defRPr sz="1600" b="0" i="0" u="none" strike="noStrike" cap="none" spc="0" baseline="0">
          <a:ln>
            <a:noFill/>
          </a:ln>
          <a:solidFill>
            <a:srgbClr val="404040"/>
          </a:solidFill>
          <a:uFillTx/>
          <a:latin typeface="Arial"/>
          <a:ea typeface="Arial"/>
          <a:cs typeface="Arial"/>
          <a:sym typeface="Arial"/>
        </a:defRPr>
      </a:lvl8pPr>
      <a:lvl9pPr marL="2011680" marR="0" indent="-182880" algn="l" defTabSz="457200" eaLnBrk="1" latinLnBrk="0" hangingPunct="1">
        <a:lnSpc>
          <a:spcPct val="120000"/>
        </a:lnSpc>
        <a:spcBef>
          <a:spcPts val="350"/>
        </a:spcBef>
        <a:spcAft>
          <a:spcPts val="0"/>
        </a:spcAft>
        <a:buClrTx/>
        <a:buSzPct val="100000"/>
        <a:buFontTx/>
        <a:buChar char="•"/>
        <a:tabLst/>
        <a:defRPr sz="1600" b="0" i="0" u="none" strike="noStrike" cap="none" spc="0" baseline="0">
          <a:ln>
            <a:noFill/>
          </a:ln>
          <a:solidFill>
            <a:srgbClr val="404040"/>
          </a:solidFill>
          <a:uFillTx/>
          <a:latin typeface="Arial"/>
          <a:ea typeface="Arial"/>
          <a:cs typeface="Arial"/>
          <a:sym typeface="Arial"/>
        </a:defRPr>
      </a:lvl9pPr>
    </p:bodyStyle>
    <p:otherStyle>
      <a:lvl1pPr marL="0" marR="0" indent="0" algn="r" defTabSz="4572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1pPr>
      <a:lvl2pPr marL="0" marR="0" indent="228600" algn="r" defTabSz="4572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2pPr>
      <a:lvl3pPr marL="0" marR="0" indent="457200" algn="r" defTabSz="4572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3pPr>
      <a:lvl4pPr marL="0" marR="0" indent="685800" algn="r" defTabSz="4572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4pPr>
      <a:lvl5pPr marL="0" marR="0" indent="914400" algn="r" defTabSz="4572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5pPr>
      <a:lvl6pPr marL="0" marR="0" indent="1143000" algn="r" defTabSz="4572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6pPr>
      <a:lvl7pPr marL="0" marR="0" indent="1371600" algn="r" defTabSz="4572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7pPr>
      <a:lvl8pPr marL="0" marR="0" indent="1600200" algn="r" defTabSz="4572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8pPr>
      <a:lvl9pPr marL="0" marR="0" indent="1828800" algn="r" defTabSz="4572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Shape 2"/>
          <p:cNvSpPr/>
          <p:nvPr/>
        </p:nvSpPr>
        <p:spPr>
          <a:xfrm>
            <a:off x="427038" y="928394"/>
            <a:ext cx="8390406" cy="1"/>
          </a:xfrm>
          <a:prstGeom prst="line">
            <a:avLst/>
          </a:prstGeom>
          <a:ln w="12700">
            <a:solidFill>
              <a:srgbClr val="808080"/>
            </a:solidFill>
          </a:ln>
        </p:spPr>
        <p:txBody>
          <a:bodyPr tIns="45720" bIns="45720"/>
          <a:lstStyle/>
          <a:p>
            <a:endParaRPr sz="900"/>
          </a:p>
        </p:txBody>
      </p:sp>
      <p:sp>
        <p:nvSpPr>
          <p:cNvPr id="3" name="Shape 3"/>
          <p:cNvSpPr/>
          <p:nvPr/>
        </p:nvSpPr>
        <p:spPr>
          <a:xfrm>
            <a:off x="407988" y="928394"/>
            <a:ext cx="11331574" cy="1"/>
          </a:xfrm>
          <a:prstGeom prst="line">
            <a:avLst/>
          </a:prstGeom>
          <a:ln w="12700">
            <a:solidFill>
              <a:srgbClr val="808080"/>
            </a:solidFill>
          </a:ln>
        </p:spPr>
        <p:txBody>
          <a:bodyPr tIns="45720" bIns="45720"/>
          <a:lstStyle/>
          <a:p>
            <a:endParaRPr sz="900"/>
          </a:p>
        </p:txBody>
      </p:sp>
      <p:sp>
        <p:nvSpPr>
          <p:cNvPr id="4" name="Shape 4"/>
          <p:cNvSpPr/>
          <p:nvPr/>
        </p:nvSpPr>
        <p:spPr>
          <a:xfrm>
            <a:off x="406400" y="6606201"/>
            <a:ext cx="11334750" cy="1"/>
          </a:xfrm>
          <a:prstGeom prst="line">
            <a:avLst/>
          </a:prstGeom>
          <a:ln w="12700">
            <a:solidFill>
              <a:srgbClr val="808080"/>
            </a:solidFill>
          </a:ln>
        </p:spPr>
        <p:txBody>
          <a:bodyPr tIns="45720" bIns="45720"/>
          <a:lstStyle/>
          <a:p>
            <a:endParaRPr sz="900"/>
          </a:p>
        </p:txBody>
      </p:sp>
      <p:sp>
        <p:nvSpPr>
          <p:cNvPr id="5" name="Shape 5"/>
          <p:cNvSpPr>
            <a:spLocks noGrp="1"/>
          </p:cNvSpPr>
          <p:nvPr>
            <p:ph type="title"/>
          </p:nvPr>
        </p:nvSpPr>
        <p:spPr>
          <a:xfrm>
            <a:off x="406400" y="298450"/>
            <a:ext cx="9830963" cy="523427"/>
          </a:xfrm>
          <a:prstGeom prst="rect">
            <a:avLst/>
          </a:prstGeom>
          <a:ln w="25400">
            <a:miter lim="400000"/>
          </a:ln>
          <a:extLst>
            <a:ext uri="{C572A759-6A51-4108-AA02-DFA0A04FC94B}">
              <ma14:wrappingTextBoxFlag xmlns="" xmlns:ma14="http://schemas.microsoft.com/office/mac/drawingml/2011/main" val="1"/>
            </a:ext>
          </a:extLst>
        </p:spPr>
        <p:txBody>
          <a:bodyPr tIns="91439" bIns="91439" anchor="ctr">
            <a:normAutofit/>
          </a:bodyPr>
          <a:lstStyle/>
          <a:p>
            <a:r>
              <a:rPr lang="en-GB"/>
              <a:t>Connected Care Slide Master</a:t>
            </a:r>
            <a:endParaRPr/>
          </a:p>
        </p:txBody>
      </p:sp>
      <p:sp>
        <p:nvSpPr>
          <p:cNvPr id="7" name="Shape 7"/>
          <p:cNvSpPr>
            <a:spLocks noGrp="1"/>
          </p:cNvSpPr>
          <p:nvPr>
            <p:ph type="body" idx="1"/>
          </p:nvPr>
        </p:nvSpPr>
        <p:spPr>
          <a:xfrm>
            <a:off x="427038" y="1157725"/>
            <a:ext cx="11337925" cy="5212513"/>
          </a:xfrm>
          <a:prstGeom prst="rect">
            <a:avLst/>
          </a:prstGeom>
          <a:ln w="25400">
            <a:miter lim="400000"/>
          </a:ln>
          <a:extLst>
            <a:ext uri="{C572A759-6A51-4108-AA02-DFA0A04FC94B}">
              <ma14:wrappingTextBoxFlag xmlns="" xmlns:ma14="http://schemas.microsoft.com/office/mac/drawingml/2011/main" val="1"/>
            </a:ext>
          </a:extLst>
        </p:spPr>
        <p:txBody>
          <a:bodyPr tIns="91439" bIns="91439">
            <a:normAutofit/>
          </a:bodyPr>
          <a:lstStyle/>
          <a:p>
            <a:r>
              <a:t>Body Level One</a:t>
            </a:r>
          </a:p>
          <a:p>
            <a:pPr lvl="1"/>
            <a:r>
              <a:t>Body Level Two</a:t>
            </a:r>
          </a:p>
          <a:p>
            <a:pPr lvl="2"/>
            <a:r>
              <a:t>Body Level Three</a:t>
            </a:r>
          </a:p>
          <a:p>
            <a:pPr lvl="3"/>
            <a:r>
              <a:t>Body Level Four</a:t>
            </a:r>
          </a:p>
          <a:p>
            <a:pPr lvl="4"/>
            <a:r>
              <a:t>Body Level Five</a:t>
            </a:r>
          </a:p>
        </p:txBody>
      </p:sp>
      <p:sp>
        <p:nvSpPr>
          <p:cNvPr id="8" name="Shape 8"/>
          <p:cNvSpPr>
            <a:spLocks noGrp="1"/>
          </p:cNvSpPr>
          <p:nvPr>
            <p:ph type="sldNum" sz="quarter" idx="2"/>
          </p:nvPr>
        </p:nvSpPr>
        <p:spPr>
          <a:xfrm>
            <a:off x="9931127" y="6471182"/>
            <a:ext cx="372218" cy="369330"/>
          </a:xfrm>
          <a:prstGeom prst="rect">
            <a:avLst/>
          </a:prstGeom>
          <a:ln w="25400">
            <a:miter lim="400000"/>
          </a:ln>
        </p:spPr>
        <p:txBody>
          <a:bodyPr wrap="none" tIns="91439" bIns="91439" anchor="ctr">
            <a:spAutoFit/>
          </a:bodyPr>
          <a:lstStyle>
            <a:lvl1pPr algn="r">
              <a:defRPr sz="1200">
                <a:solidFill>
                  <a:srgbClr val="888888"/>
                </a:solidFill>
              </a:defRPr>
            </a:lvl1pPr>
          </a:lstStyle>
          <a:p>
            <a:fld id="{86CB4B4D-7CA3-9044-876B-883B54F8677D}" type="slidenum">
              <a:t>‹#›</a:t>
            </a:fld>
            <a:endParaRPr/>
          </a:p>
        </p:txBody>
      </p:sp>
    </p:spTree>
    <p:extLst>
      <p:ext uri="{BB962C8B-B14F-4D97-AF65-F5344CB8AC3E}">
        <p14:creationId xmlns:p14="http://schemas.microsoft.com/office/powerpoint/2010/main" val="662824507"/>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Lst>
  <p:transition spd="slow">
    <p:wipe dir="r"/>
  </p:transition>
  <p:txStyles>
    <p:titleStyle>
      <a:lvl1pPr marL="0" marR="0" indent="0" algn="l" defTabSz="457200" rtl="0" eaLnBrk="1" latinLnBrk="0" hangingPunct="1">
        <a:lnSpc>
          <a:spcPct val="100000"/>
        </a:lnSpc>
        <a:spcBef>
          <a:spcPts val="0"/>
        </a:spcBef>
        <a:spcAft>
          <a:spcPts val="0"/>
        </a:spcAft>
        <a:buClrTx/>
        <a:buSzTx/>
        <a:buFontTx/>
        <a:buNone/>
        <a:tabLst/>
        <a:defRPr sz="2800" b="1" i="0" u="none" strike="noStrike" cap="none" spc="0" baseline="0">
          <a:ln>
            <a:noFill/>
          </a:ln>
          <a:solidFill>
            <a:srgbClr val="006B8F"/>
          </a:solidFill>
          <a:uFillTx/>
          <a:latin typeface="Arial"/>
          <a:ea typeface="Arial"/>
          <a:cs typeface="Arial"/>
          <a:sym typeface="Arial"/>
        </a:defRPr>
      </a:lvl1pPr>
      <a:lvl2pPr marL="0" marR="0" indent="0" algn="l" defTabSz="457200" rtl="0" eaLnBrk="1" latinLnBrk="0" hangingPunct="1">
        <a:lnSpc>
          <a:spcPct val="100000"/>
        </a:lnSpc>
        <a:spcBef>
          <a:spcPts val="0"/>
        </a:spcBef>
        <a:spcAft>
          <a:spcPts val="0"/>
        </a:spcAft>
        <a:buClrTx/>
        <a:buSzTx/>
        <a:buFontTx/>
        <a:buNone/>
        <a:tabLst/>
        <a:defRPr sz="2800" b="0" i="0" u="none" strike="noStrike" cap="none" spc="0" baseline="0">
          <a:ln>
            <a:noFill/>
          </a:ln>
          <a:solidFill>
            <a:srgbClr val="1E9ABB"/>
          </a:solidFill>
          <a:uFillTx/>
          <a:latin typeface="Arial"/>
          <a:ea typeface="Arial"/>
          <a:cs typeface="Arial"/>
          <a:sym typeface="Arial"/>
        </a:defRPr>
      </a:lvl2pPr>
      <a:lvl3pPr marL="0" marR="0" indent="0" algn="l" defTabSz="457200" rtl="0" eaLnBrk="1" latinLnBrk="0" hangingPunct="1">
        <a:lnSpc>
          <a:spcPct val="100000"/>
        </a:lnSpc>
        <a:spcBef>
          <a:spcPts val="0"/>
        </a:spcBef>
        <a:spcAft>
          <a:spcPts val="0"/>
        </a:spcAft>
        <a:buClrTx/>
        <a:buSzTx/>
        <a:buFontTx/>
        <a:buNone/>
        <a:tabLst/>
        <a:defRPr sz="2800" b="0" i="0" u="none" strike="noStrike" cap="none" spc="0" baseline="0">
          <a:ln>
            <a:noFill/>
          </a:ln>
          <a:solidFill>
            <a:srgbClr val="1E9ABB"/>
          </a:solidFill>
          <a:uFillTx/>
          <a:latin typeface="Arial"/>
          <a:ea typeface="Arial"/>
          <a:cs typeface="Arial"/>
          <a:sym typeface="Arial"/>
        </a:defRPr>
      </a:lvl3pPr>
      <a:lvl4pPr marL="0" marR="0" indent="0" algn="l" defTabSz="457200" rtl="0" eaLnBrk="1" latinLnBrk="0" hangingPunct="1">
        <a:lnSpc>
          <a:spcPct val="100000"/>
        </a:lnSpc>
        <a:spcBef>
          <a:spcPts val="0"/>
        </a:spcBef>
        <a:spcAft>
          <a:spcPts val="0"/>
        </a:spcAft>
        <a:buClrTx/>
        <a:buSzTx/>
        <a:buFontTx/>
        <a:buNone/>
        <a:tabLst/>
        <a:defRPr sz="2800" b="0" i="0" u="none" strike="noStrike" cap="none" spc="0" baseline="0">
          <a:ln>
            <a:noFill/>
          </a:ln>
          <a:solidFill>
            <a:srgbClr val="1E9ABB"/>
          </a:solidFill>
          <a:uFillTx/>
          <a:latin typeface="Arial"/>
          <a:ea typeface="Arial"/>
          <a:cs typeface="Arial"/>
          <a:sym typeface="Arial"/>
        </a:defRPr>
      </a:lvl4pPr>
      <a:lvl5pPr marL="0" marR="0" indent="0" algn="l" defTabSz="457200" rtl="0" eaLnBrk="1" latinLnBrk="0" hangingPunct="1">
        <a:lnSpc>
          <a:spcPct val="100000"/>
        </a:lnSpc>
        <a:spcBef>
          <a:spcPts val="0"/>
        </a:spcBef>
        <a:spcAft>
          <a:spcPts val="0"/>
        </a:spcAft>
        <a:buClrTx/>
        <a:buSzTx/>
        <a:buFontTx/>
        <a:buNone/>
        <a:tabLst/>
        <a:defRPr sz="2800" b="0" i="0" u="none" strike="noStrike" cap="none" spc="0" baseline="0">
          <a:ln>
            <a:noFill/>
          </a:ln>
          <a:solidFill>
            <a:srgbClr val="1E9ABB"/>
          </a:solidFill>
          <a:uFillTx/>
          <a:latin typeface="Arial"/>
          <a:ea typeface="Arial"/>
          <a:cs typeface="Arial"/>
          <a:sym typeface="Arial"/>
        </a:defRPr>
      </a:lvl5pPr>
      <a:lvl6pPr marL="0" marR="0" indent="0" algn="l" defTabSz="457200" rtl="0" eaLnBrk="1" latinLnBrk="0" hangingPunct="1">
        <a:lnSpc>
          <a:spcPct val="100000"/>
        </a:lnSpc>
        <a:spcBef>
          <a:spcPts val="0"/>
        </a:spcBef>
        <a:spcAft>
          <a:spcPts val="0"/>
        </a:spcAft>
        <a:buClrTx/>
        <a:buSzTx/>
        <a:buFontTx/>
        <a:buNone/>
        <a:tabLst/>
        <a:defRPr sz="2800" b="0" i="0" u="none" strike="noStrike" cap="none" spc="0" baseline="0">
          <a:ln>
            <a:noFill/>
          </a:ln>
          <a:solidFill>
            <a:srgbClr val="1E9ABB"/>
          </a:solidFill>
          <a:uFillTx/>
          <a:latin typeface="Arial"/>
          <a:ea typeface="Arial"/>
          <a:cs typeface="Arial"/>
          <a:sym typeface="Arial"/>
        </a:defRPr>
      </a:lvl6pPr>
      <a:lvl7pPr marL="0" marR="0" indent="0" algn="l" defTabSz="457200" rtl="0" eaLnBrk="1" latinLnBrk="0" hangingPunct="1">
        <a:lnSpc>
          <a:spcPct val="100000"/>
        </a:lnSpc>
        <a:spcBef>
          <a:spcPts val="0"/>
        </a:spcBef>
        <a:spcAft>
          <a:spcPts val="0"/>
        </a:spcAft>
        <a:buClrTx/>
        <a:buSzTx/>
        <a:buFontTx/>
        <a:buNone/>
        <a:tabLst/>
        <a:defRPr sz="2800" b="0" i="0" u="none" strike="noStrike" cap="none" spc="0" baseline="0">
          <a:ln>
            <a:noFill/>
          </a:ln>
          <a:solidFill>
            <a:srgbClr val="1E9ABB"/>
          </a:solidFill>
          <a:uFillTx/>
          <a:latin typeface="Arial"/>
          <a:ea typeface="Arial"/>
          <a:cs typeface="Arial"/>
          <a:sym typeface="Arial"/>
        </a:defRPr>
      </a:lvl7pPr>
      <a:lvl8pPr marL="0" marR="0" indent="0" algn="l" defTabSz="457200" rtl="0" eaLnBrk="1" latinLnBrk="0" hangingPunct="1">
        <a:lnSpc>
          <a:spcPct val="100000"/>
        </a:lnSpc>
        <a:spcBef>
          <a:spcPts val="0"/>
        </a:spcBef>
        <a:spcAft>
          <a:spcPts val="0"/>
        </a:spcAft>
        <a:buClrTx/>
        <a:buSzTx/>
        <a:buFontTx/>
        <a:buNone/>
        <a:tabLst/>
        <a:defRPr sz="2800" b="0" i="0" u="none" strike="noStrike" cap="none" spc="0" baseline="0">
          <a:ln>
            <a:noFill/>
          </a:ln>
          <a:solidFill>
            <a:srgbClr val="1E9ABB"/>
          </a:solidFill>
          <a:uFillTx/>
          <a:latin typeface="Arial"/>
          <a:ea typeface="Arial"/>
          <a:cs typeface="Arial"/>
          <a:sym typeface="Arial"/>
        </a:defRPr>
      </a:lvl8pPr>
      <a:lvl9pPr marL="0" marR="0" indent="0" algn="l" defTabSz="457200" rtl="0" eaLnBrk="1" latinLnBrk="0" hangingPunct="1">
        <a:lnSpc>
          <a:spcPct val="100000"/>
        </a:lnSpc>
        <a:spcBef>
          <a:spcPts val="0"/>
        </a:spcBef>
        <a:spcAft>
          <a:spcPts val="0"/>
        </a:spcAft>
        <a:buClrTx/>
        <a:buSzTx/>
        <a:buFontTx/>
        <a:buNone/>
        <a:tabLst/>
        <a:defRPr sz="2800" b="0" i="0" u="none" strike="noStrike" cap="none" spc="0" baseline="0">
          <a:ln>
            <a:noFill/>
          </a:ln>
          <a:solidFill>
            <a:srgbClr val="1E9ABB"/>
          </a:solidFill>
          <a:uFillTx/>
          <a:latin typeface="Arial"/>
          <a:ea typeface="Arial"/>
          <a:cs typeface="Arial"/>
          <a:sym typeface="Arial"/>
        </a:defRPr>
      </a:lvl9pPr>
    </p:titleStyle>
    <p:bodyStyle>
      <a:lvl1pPr marL="0" marR="0" indent="0" algn="l" defTabSz="457200" eaLnBrk="1" latinLnBrk="0" hangingPunct="1">
        <a:lnSpc>
          <a:spcPct val="120000"/>
        </a:lnSpc>
        <a:spcBef>
          <a:spcPts val="350"/>
        </a:spcBef>
        <a:spcAft>
          <a:spcPts val="0"/>
        </a:spcAft>
        <a:buClrTx/>
        <a:buSzTx/>
        <a:buFontTx/>
        <a:buNone/>
        <a:tabLst/>
        <a:defRPr sz="1600" b="0" i="0" u="none" strike="noStrike" cap="none" spc="0" baseline="0">
          <a:ln>
            <a:noFill/>
          </a:ln>
          <a:solidFill>
            <a:srgbClr val="404040"/>
          </a:solidFill>
          <a:uFillTx/>
          <a:latin typeface="Arial"/>
          <a:ea typeface="Arial"/>
          <a:cs typeface="Arial"/>
          <a:sym typeface="Arial"/>
        </a:defRPr>
      </a:lvl1pPr>
      <a:lvl2pPr marL="533400" marR="0" indent="-304800" algn="l" defTabSz="457200" eaLnBrk="1" latinLnBrk="0" hangingPunct="1">
        <a:lnSpc>
          <a:spcPct val="120000"/>
        </a:lnSpc>
        <a:spcBef>
          <a:spcPts val="350"/>
        </a:spcBef>
        <a:spcAft>
          <a:spcPts val="0"/>
        </a:spcAft>
        <a:buClrTx/>
        <a:buSzPct val="100000"/>
        <a:buFontTx/>
        <a:buChar char="–"/>
        <a:tabLst/>
        <a:defRPr sz="1600" b="0" i="0" u="none" strike="noStrike" cap="none" spc="0" baseline="0">
          <a:ln>
            <a:noFill/>
          </a:ln>
          <a:solidFill>
            <a:srgbClr val="404040"/>
          </a:solidFill>
          <a:uFillTx/>
          <a:latin typeface="Arial"/>
          <a:ea typeface="Arial"/>
          <a:cs typeface="Arial"/>
          <a:sym typeface="Arial"/>
        </a:defRPr>
      </a:lvl2pPr>
      <a:lvl3pPr marL="718457" marR="0" indent="-261257" algn="l" defTabSz="457200" eaLnBrk="1" latinLnBrk="0" hangingPunct="1">
        <a:lnSpc>
          <a:spcPct val="120000"/>
        </a:lnSpc>
        <a:spcBef>
          <a:spcPts val="350"/>
        </a:spcBef>
        <a:spcAft>
          <a:spcPts val="0"/>
        </a:spcAft>
        <a:buClrTx/>
        <a:buSzPct val="100000"/>
        <a:buFontTx/>
        <a:buChar char="•"/>
        <a:tabLst/>
        <a:defRPr sz="1600" b="0" i="0" u="none" strike="noStrike" cap="none" spc="0" baseline="0">
          <a:ln>
            <a:noFill/>
          </a:ln>
          <a:solidFill>
            <a:srgbClr val="404040"/>
          </a:solidFill>
          <a:uFillTx/>
          <a:latin typeface="Arial"/>
          <a:ea typeface="Arial"/>
          <a:cs typeface="Arial"/>
          <a:sym typeface="Arial"/>
        </a:defRPr>
      </a:lvl3pPr>
      <a:lvl4pPr marL="967154" marR="0" indent="-281354" algn="l" defTabSz="457200" eaLnBrk="1" latinLnBrk="0" hangingPunct="1">
        <a:lnSpc>
          <a:spcPct val="120000"/>
        </a:lnSpc>
        <a:spcBef>
          <a:spcPts val="350"/>
        </a:spcBef>
        <a:spcAft>
          <a:spcPts val="0"/>
        </a:spcAft>
        <a:buClrTx/>
        <a:buSzPct val="100000"/>
        <a:buFontTx/>
        <a:buChar char="–"/>
        <a:tabLst/>
        <a:defRPr sz="1600" b="0" i="0" u="none" strike="noStrike" cap="none" spc="0" baseline="0">
          <a:ln>
            <a:noFill/>
          </a:ln>
          <a:solidFill>
            <a:srgbClr val="404040"/>
          </a:solidFill>
          <a:uFillTx/>
          <a:latin typeface="Arial"/>
          <a:ea typeface="Arial"/>
          <a:cs typeface="Arial"/>
          <a:sym typeface="Arial"/>
        </a:defRPr>
      </a:lvl4pPr>
      <a:lvl5pPr marL="1195754" marR="0" indent="-281354" algn="l" defTabSz="457200" eaLnBrk="1" latinLnBrk="0" hangingPunct="1">
        <a:lnSpc>
          <a:spcPct val="120000"/>
        </a:lnSpc>
        <a:spcBef>
          <a:spcPts val="350"/>
        </a:spcBef>
        <a:spcAft>
          <a:spcPts val="0"/>
        </a:spcAft>
        <a:buClrTx/>
        <a:buSzPct val="100000"/>
        <a:buFontTx/>
        <a:buChar char="»"/>
        <a:tabLst/>
        <a:defRPr sz="1600" b="0" i="0" u="none" strike="noStrike" cap="none" spc="0" baseline="0">
          <a:ln>
            <a:noFill/>
          </a:ln>
          <a:solidFill>
            <a:srgbClr val="404040"/>
          </a:solidFill>
          <a:uFillTx/>
          <a:latin typeface="Arial"/>
          <a:ea typeface="Arial"/>
          <a:cs typeface="Arial"/>
          <a:sym typeface="Arial"/>
        </a:defRPr>
      </a:lvl5pPr>
      <a:lvl6pPr marL="1325880" marR="0" indent="-182880" algn="l" defTabSz="457200" eaLnBrk="1" latinLnBrk="0" hangingPunct="1">
        <a:lnSpc>
          <a:spcPct val="120000"/>
        </a:lnSpc>
        <a:spcBef>
          <a:spcPts val="350"/>
        </a:spcBef>
        <a:spcAft>
          <a:spcPts val="0"/>
        </a:spcAft>
        <a:buClrTx/>
        <a:buSzPct val="100000"/>
        <a:buFontTx/>
        <a:buChar char="•"/>
        <a:tabLst/>
        <a:defRPr sz="1600" b="0" i="0" u="none" strike="noStrike" cap="none" spc="0" baseline="0">
          <a:ln>
            <a:noFill/>
          </a:ln>
          <a:solidFill>
            <a:srgbClr val="404040"/>
          </a:solidFill>
          <a:uFillTx/>
          <a:latin typeface="Arial"/>
          <a:ea typeface="Arial"/>
          <a:cs typeface="Arial"/>
          <a:sym typeface="Arial"/>
        </a:defRPr>
      </a:lvl6pPr>
      <a:lvl7pPr marL="1554480" marR="0" indent="-182880" algn="l" defTabSz="457200" eaLnBrk="1" latinLnBrk="0" hangingPunct="1">
        <a:lnSpc>
          <a:spcPct val="120000"/>
        </a:lnSpc>
        <a:spcBef>
          <a:spcPts val="350"/>
        </a:spcBef>
        <a:spcAft>
          <a:spcPts val="0"/>
        </a:spcAft>
        <a:buClrTx/>
        <a:buSzPct val="100000"/>
        <a:buFontTx/>
        <a:buChar char="•"/>
        <a:tabLst/>
        <a:defRPr sz="1600" b="0" i="0" u="none" strike="noStrike" cap="none" spc="0" baseline="0">
          <a:ln>
            <a:noFill/>
          </a:ln>
          <a:solidFill>
            <a:srgbClr val="404040"/>
          </a:solidFill>
          <a:uFillTx/>
          <a:latin typeface="Arial"/>
          <a:ea typeface="Arial"/>
          <a:cs typeface="Arial"/>
          <a:sym typeface="Arial"/>
        </a:defRPr>
      </a:lvl7pPr>
      <a:lvl8pPr marL="1783080" marR="0" indent="-182880" algn="l" defTabSz="457200" eaLnBrk="1" latinLnBrk="0" hangingPunct="1">
        <a:lnSpc>
          <a:spcPct val="120000"/>
        </a:lnSpc>
        <a:spcBef>
          <a:spcPts val="350"/>
        </a:spcBef>
        <a:spcAft>
          <a:spcPts val="0"/>
        </a:spcAft>
        <a:buClrTx/>
        <a:buSzPct val="100000"/>
        <a:buFontTx/>
        <a:buChar char="•"/>
        <a:tabLst/>
        <a:defRPr sz="1600" b="0" i="0" u="none" strike="noStrike" cap="none" spc="0" baseline="0">
          <a:ln>
            <a:noFill/>
          </a:ln>
          <a:solidFill>
            <a:srgbClr val="404040"/>
          </a:solidFill>
          <a:uFillTx/>
          <a:latin typeface="Arial"/>
          <a:ea typeface="Arial"/>
          <a:cs typeface="Arial"/>
          <a:sym typeface="Arial"/>
        </a:defRPr>
      </a:lvl8pPr>
      <a:lvl9pPr marL="2011680" marR="0" indent="-182880" algn="l" defTabSz="457200" eaLnBrk="1" latinLnBrk="0" hangingPunct="1">
        <a:lnSpc>
          <a:spcPct val="120000"/>
        </a:lnSpc>
        <a:spcBef>
          <a:spcPts val="350"/>
        </a:spcBef>
        <a:spcAft>
          <a:spcPts val="0"/>
        </a:spcAft>
        <a:buClrTx/>
        <a:buSzPct val="100000"/>
        <a:buFontTx/>
        <a:buChar char="•"/>
        <a:tabLst/>
        <a:defRPr sz="1600" b="0" i="0" u="none" strike="noStrike" cap="none" spc="0" baseline="0">
          <a:ln>
            <a:noFill/>
          </a:ln>
          <a:solidFill>
            <a:srgbClr val="404040"/>
          </a:solidFill>
          <a:uFillTx/>
          <a:latin typeface="Arial"/>
          <a:ea typeface="Arial"/>
          <a:cs typeface="Arial"/>
          <a:sym typeface="Arial"/>
        </a:defRPr>
      </a:lvl9pPr>
    </p:bodyStyle>
    <p:otherStyle>
      <a:lvl1pPr marL="0" marR="0" indent="0" algn="r" defTabSz="4572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1pPr>
      <a:lvl2pPr marL="0" marR="0" indent="228600" algn="r" defTabSz="4572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2pPr>
      <a:lvl3pPr marL="0" marR="0" indent="457200" algn="r" defTabSz="4572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3pPr>
      <a:lvl4pPr marL="0" marR="0" indent="685800" algn="r" defTabSz="4572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4pPr>
      <a:lvl5pPr marL="0" marR="0" indent="914400" algn="r" defTabSz="4572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5pPr>
      <a:lvl6pPr marL="0" marR="0" indent="1143000" algn="r" defTabSz="4572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6pPr>
      <a:lvl7pPr marL="0" marR="0" indent="1371600" algn="r" defTabSz="4572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7pPr>
      <a:lvl8pPr marL="0" marR="0" indent="1600200" algn="r" defTabSz="4572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8pPr>
      <a:lvl9pPr marL="0" marR="0" indent="1828800" algn="r" defTabSz="4572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Shape 2"/>
          <p:cNvSpPr/>
          <p:nvPr/>
        </p:nvSpPr>
        <p:spPr>
          <a:xfrm>
            <a:off x="427038" y="928394"/>
            <a:ext cx="8390406" cy="1"/>
          </a:xfrm>
          <a:prstGeom prst="line">
            <a:avLst/>
          </a:prstGeom>
          <a:ln w="12700">
            <a:solidFill>
              <a:srgbClr val="808080"/>
            </a:solidFill>
          </a:ln>
        </p:spPr>
        <p:txBody>
          <a:bodyPr tIns="45720" bIns="45720"/>
          <a:lstStyle/>
          <a:p>
            <a:endParaRPr sz="900"/>
          </a:p>
        </p:txBody>
      </p:sp>
      <p:sp>
        <p:nvSpPr>
          <p:cNvPr id="3" name="Shape 3"/>
          <p:cNvSpPr/>
          <p:nvPr/>
        </p:nvSpPr>
        <p:spPr>
          <a:xfrm>
            <a:off x="407988" y="928394"/>
            <a:ext cx="11331574" cy="1"/>
          </a:xfrm>
          <a:prstGeom prst="line">
            <a:avLst/>
          </a:prstGeom>
          <a:ln w="12700">
            <a:solidFill>
              <a:srgbClr val="808080"/>
            </a:solidFill>
          </a:ln>
        </p:spPr>
        <p:txBody>
          <a:bodyPr tIns="45720" bIns="45720"/>
          <a:lstStyle/>
          <a:p>
            <a:endParaRPr sz="900"/>
          </a:p>
        </p:txBody>
      </p:sp>
      <p:sp>
        <p:nvSpPr>
          <p:cNvPr id="4" name="Shape 4"/>
          <p:cNvSpPr/>
          <p:nvPr/>
        </p:nvSpPr>
        <p:spPr>
          <a:xfrm>
            <a:off x="406400" y="6606201"/>
            <a:ext cx="11334750" cy="1"/>
          </a:xfrm>
          <a:prstGeom prst="line">
            <a:avLst/>
          </a:prstGeom>
          <a:ln w="12700">
            <a:solidFill>
              <a:srgbClr val="808080"/>
            </a:solidFill>
          </a:ln>
        </p:spPr>
        <p:txBody>
          <a:bodyPr tIns="45720" bIns="45720"/>
          <a:lstStyle/>
          <a:p>
            <a:endParaRPr sz="900"/>
          </a:p>
        </p:txBody>
      </p:sp>
      <p:sp>
        <p:nvSpPr>
          <p:cNvPr id="5" name="Shape 5"/>
          <p:cNvSpPr>
            <a:spLocks noGrp="1"/>
          </p:cNvSpPr>
          <p:nvPr>
            <p:ph type="title"/>
          </p:nvPr>
        </p:nvSpPr>
        <p:spPr>
          <a:xfrm>
            <a:off x="406400" y="298450"/>
            <a:ext cx="9830963" cy="523427"/>
          </a:xfrm>
          <a:prstGeom prst="rect">
            <a:avLst/>
          </a:prstGeom>
          <a:ln w="25400">
            <a:miter lim="400000"/>
          </a:ln>
          <a:extLst>
            <a:ext uri="{C572A759-6A51-4108-AA02-DFA0A04FC94B}">
              <ma14:wrappingTextBoxFlag xmlns="" xmlns:ma14="http://schemas.microsoft.com/office/mac/drawingml/2011/main" val="1"/>
            </a:ext>
          </a:extLst>
        </p:spPr>
        <p:txBody>
          <a:bodyPr tIns="91439" bIns="91439" anchor="ctr">
            <a:normAutofit/>
          </a:bodyPr>
          <a:lstStyle/>
          <a:p>
            <a:r>
              <a:rPr lang="en-GB"/>
              <a:t>Connected Care Slide Master</a:t>
            </a:r>
            <a:endParaRPr/>
          </a:p>
        </p:txBody>
      </p:sp>
      <p:sp>
        <p:nvSpPr>
          <p:cNvPr id="7" name="Shape 7"/>
          <p:cNvSpPr>
            <a:spLocks noGrp="1"/>
          </p:cNvSpPr>
          <p:nvPr>
            <p:ph type="body" idx="1"/>
          </p:nvPr>
        </p:nvSpPr>
        <p:spPr>
          <a:xfrm>
            <a:off x="427038" y="1157725"/>
            <a:ext cx="11337925" cy="5212513"/>
          </a:xfrm>
          <a:prstGeom prst="rect">
            <a:avLst/>
          </a:prstGeom>
          <a:ln w="25400">
            <a:miter lim="400000"/>
          </a:ln>
          <a:extLst>
            <a:ext uri="{C572A759-6A51-4108-AA02-DFA0A04FC94B}">
              <ma14:wrappingTextBoxFlag xmlns="" xmlns:ma14="http://schemas.microsoft.com/office/mac/drawingml/2011/main" val="1"/>
            </a:ext>
          </a:extLst>
        </p:spPr>
        <p:txBody>
          <a:bodyPr tIns="91439" bIns="91439">
            <a:normAutofit/>
          </a:bodyPr>
          <a:lstStyle/>
          <a:p>
            <a:r>
              <a:t>Body Level One</a:t>
            </a:r>
          </a:p>
          <a:p>
            <a:pPr lvl="1"/>
            <a:r>
              <a:t>Body Level Two</a:t>
            </a:r>
          </a:p>
          <a:p>
            <a:pPr lvl="2"/>
            <a:r>
              <a:t>Body Level Three</a:t>
            </a:r>
          </a:p>
          <a:p>
            <a:pPr lvl="3"/>
            <a:r>
              <a:t>Body Level Four</a:t>
            </a:r>
          </a:p>
          <a:p>
            <a:pPr lvl="4"/>
            <a:r>
              <a:t>Body Level Five</a:t>
            </a:r>
          </a:p>
        </p:txBody>
      </p:sp>
      <p:sp>
        <p:nvSpPr>
          <p:cNvPr id="8" name="Shape 8"/>
          <p:cNvSpPr>
            <a:spLocks noGrp="1"/>
          </p:cNvSpPr>
          <p:nvPr>
            <p:ph type="sldNum" sz="quarter" idx="2"/>
          </p:nvPr>
        </p:nvSpPr>
        <p:spPr>
          <a:xfrm>
            <a:off x="9931127" y="6471182"/>
            <a:ext cx="372218" cy="369330"/>
          </a:xfrm>
          <a:prstGeom prst="rect">
            <a:avLst/>
          </a:prstGeom>
          <a:ln w="25400">
            <a:miter lim="400000"/>
          </a:ln>
        </p:spPr>
        <p:txBody>
          <a:bodyPr wrap="none" tIns="91439" bIns="91439" anchor="ctr">
            <a:spAutoFit/>
          </a:bodyPr>
          <a:lstStyle>
            <a:lvl1pPr algn="r">
              <a:defRPr sz="1200">
                <a:solidFill>
                  <a:srgbClr val="888888"/>
                </a:solidFill>
              </a:defRPr>
            </a:lvl1pPr>
          </a:lstStyle>
          <a:p>
            <a:fld id="{86CB4B4D-7CA3-9044-876B-883B54F8677D}" type="slidenum">
              <a:t>‹#›</a:t>
            </a:fld>
            <a:endParaRPr/>
          </a:p>
        </p:txBody>
      </p:sp>
    </p:spTree>
    <p:extLst>
      <p:ext uri="{BB962C8B-B14F-4D97-AF65-F5344CB8AC3E}">
        <p14:creationId xmlns:p14="http://schemas.microsoft.com/office/powerpoint/2010/main" val="189605359"/>
      </p:ext>
    </p:extLst>
  </p:cSld>
  <p:clrMap bg1="lt1" tx1="dk1" bg2="lt2" tx2="dk2" accent1="accent1" accent2="accent2" accent3="accent3" accent4="accent4" accent5="accent5" accent6="accent6" hlink="hlink" folHlink="folHlink"/>
  <p:sldLayoutIdLst>
    <p:sldLayoutId id="2147483719" r:id="rId1"/>
  </p:sldLayoutIdLst>
  <p:transition spd="slow">
    <p:wipe dir="r"/>
  </p:transition>
  <p:txStyles>
    <p:titleStyle>
      <a:lvl1pPr marL="0" marR="0" indent="0" algn="l" defTabSz="457200" rtl="0" eaLnBrk="1" latinLnBrk="0" hangingPunct="1">
        <a:lnSpc>
          <a:spcPct val="100000"/>
        </a:lnSpc>
        <a:spcBef>
          <a:spcPts val="0"/>
        </a:spcBef>
        <a:spcAft>
          <a:spcPts val="0"/>
        </a:spcAft>
        <a:buClrTx/>
        <a:buSzTx/>
        <a:buFontTx/>
        <a:buNone/>
        <a:tabLst/>
        <a:defRPr sz="2800" b="1" i="0" u="none" strike="noStrike" cap="none" spc="0" baseline="0">
          <a:ln>
            <a:noFill/>
          </a:ln>
          <a:solidFill>
            <a:srgbClr val="006B8F"/>
          </a:solidFill>
          <a:uFillTx/>
          <a:latin typeface="Arial"/>
          <a:ea typeface="Arial"/>
          <a:cs typeface="Arial"/>
          <a:sym typeface="Arial"/>
        </a:defRPr>
      </a:lvl1pPr>
      <a:lvl2pPr marL="0" marR="0" indent="0" algn="l" defTabSz="457200" rtl="0" eaLnBrk="1" latinLnBrk="0" hangingPunct="1">
        <a:lnSpc>
          <a:spcPct val="100000"/>
        </a:lnSpc>
        <a:spcBef>
          <a:spcPts val="0"/>
        </a:spcBef>
        <a:spcAft>
          <a:spcPts val="0"/>
        </a:spcAft>
        <a:buClrTx/>
        <a:buSzTx/>
        <a:buFontTx/>
        <a:buNone/>
        <a:tabLst/>
        <a:defRPr sz="2800" b="0" i="0" u="none" strike="noStrike" cap="none" spc="0" baseline="0">
          <a:ln>
            <a:noFill/>
          </a:ln>
          <a:solidFill>
            <a:srgbClr val="1E9ABB"/>
          </a:solidFill>
          <a:uFillTx/>
          <a:latin typeface="Arial"/>
          <a:ea typeface="Arial"/>
          <a:cs typeface="Arial"/>
          <a:sym typeface="Arial"/>
        </a:defRPr>
      </a:lvl2pPr>
      <a:lvl3pPr marL="0" marR="0" indent="0" algn="l" defTabSz="457200" rtl="0" eaLnBrk="1" latinLnBrk="0" hangingPunct="1">
        <a:lnSpc>
          <a:spcPct val="100000"/>
        </a:lnSpc>
        <a:spcBef>
          <a:spcPts val="0"/>
        </a:spcBef>
        <a:spcAft>
          <a:spcPts val="0"/>
        </a:spcAft>
        <a:buClrTx/>
        <a:buSzTx/>
        <a:buFontTx/>
        <a:buNone/>
        <a:tabLst/>
        <a:defRPr sz="2800" b="0" i="0" u="none" strike="noStrike" cap="none" spc="0" baseline="0">
          <a:ln>
            <a:noFill/>
          </a:ln>
          <a:solidFill>
            <a:srgbClr val="1E9ABB"/>
          </a:solidFill>
          <a:uFillTx/>
          <a:latin typeface="Arial"/>
          <a:ea typeface="Arial"/>
          <a:cs typeface="Arial"/>
          <a:sym typeface="Arial"/>
        </a:defRPr>
      </a:lvl3pPr>
      <a:lvl4pPr marL="0" marR="0" indent="0" algn="l" defTabSz="457200" rtl="0" eaLnBrk="1" latinLnBrk="0" hangingPunct="1">
        <a:lnSpc>
          <a:spcPct val="100000"/>
        </a:lnSpc>
        <a:spcBef>
          <a:spcPts val="0"/>
        </a:spcBef>
        <a:spcAft>
          <a:spcPts val="0"/>
        </a:spcAft>
        <a:buClrTx/>
        <a:buSzTx/>
        <a:buFontTx/>
        <a:buNone/>
        <a:tabLst/>
        <a:defRPr sz="2800" b="0" i="0" u="none" strike="noStrike" cap="none" spc="0" baseline="0">
          <a:ln>
            <a:noFill/>
          </a:ln>
          <a:solidFill>
            <a:srgbClr val="1E9ABB"/>
          </a:solidFill>
          <a:uFillTx/>
          <a:latin typeface="Arial"/>
          <a:ea typeface="Arial"/>
          <a:cs typeface="Arial"/>
          <a:sym typeface="Arial"/>
        </a:defRPr>
      </a:lvl4pPr>
      <a:lvl5pPr marL="0" marR="0" indent="0" algn="l" defTabSz="457200" rtl="0" eaLnBrk="1" latinLnBrk="0" hangingPunct="1">
        <a:lnSpc>
          <a:spcPct val="100000"/>
        </a:lnSpc>
        <a:spcBef>
          <a:spcPts val="0"/>
        </a:spcBef>
        <a:spcAft>
          <a:spcPts val="0"/>
        </a:spcAft>
        <a:buClrTx/>
        <a:buSzTx/>
        <a:buFontTx/>
        <a:buNone/>
        <a:tabLst/>
        <a:defRPr sz="2800" b="0" i="0" u="none" strike="noStrike" cap="none" spc="0" baseline="0">
          <a:ln>
            <a:noFill/>
          </a:ln>
          <a:solidFill>
            <a:srgbClr val="1E9ABB"/>
          </a:solidFill>
          <a:uFillTx/>
          <a:latin typeface="Arial"/>
          <a:ea typeface="Arial"/>
          <a:cs typeface="Arial"/>
          <a:sym typeface="Arial"/>
        </a:defRPr>
      </a:lvl5pPr>
      <a:lvl6pPr marL="0" marR="0" indent="0" algn="l" defTabSz="457200" rtl="0" eaLnBrk="1" latinLnBrk="0" hangingPunct="1">
        <a:lnSpc>
          <a:spcPct val="100000"/>
        </a:lnSpc>
        <a:spcBef>
          <a:spcPts val="0"/>
        </a:spcBef>
        <a:spcAft>
          <a:spcPts val="0"/>
        </a:spcAft>
        <a:buClrTx/>
        <a:buSzTx/>
        <a:buFontTx/>
        <a:buNone/>
        <a:tabLst/>
        <a:defRPr sz="2800" b="0" i="0" u="none" strike="noStrike" cap="none" spc="0" baseline="0">
          <a:ln>
            <a:noFill/>
          </a:ln>
          <a:solidFill>
            <a:srgbClr val="1E9ABB"/>
          </a:solidFill>
          <a:uFillTx/>
          <a:latin typeface="Arial"/>
          <a:ea typeface="Arial"/>
          <a:cs typeface="Arial"/>
          <a:sym typeface="Arial"/>
        </a:defRPr>
      </a:lvl6pPr>
      <a:lvl7pPr marL="0" marR="0" indent="0" algn="l" defTabSz="457200" rtl="0" eaLnBrk="1" latinLnBrk="0" hangingPunct="1">
        <a:lnSpc>
          <a:spcPct val="100000"/>
        </a:lnSpc>
        <a:spcBef>
          <a:spcPts val="0"/>
        </a:spcBef>
        <a:spcAft>
          <a:spcPts val="0"/>
        </a:spcAft>
        <a:buClrTx/>
        <a:buSzTx/>
        <a:buFontTx/>
        <a:buNone/>
        <a:tabLst/>
        <a:defRPr sz="2800" b="0" i="0" u="none" strike="noStrike" cap="none" spc="0" baseline="0">
          <a:ln>
            <a:noFill/>
          </a:ln>
          <a:solidFill>
            <a:srgbClr val="1E9ABB"/>
          </a:solidFill>
          <a:uFillTx/>
          <a:latin typeface="Arial"/>
          <a:ea typeface="Arial"/>
          <a:cs typeface="Arial"/>
          <a:sym typeface="Arial"/>
        </a:defRPr>
      </a:lvl7pPr>
      <a:lvl8pPr marL="0" marR="0" indent="0" algn="l" defTabSz="457200" rtl="0" eaLnBrk="1" latinLnBrk="0" hangingPunct="1">
        <a:lnSpc>
          <a:spcPct val="100000"/>
        </a:lnSpc>
        <a:spcBef>
          <a:spcPts val="0"/>
        </a:spcBef>
        <a:spcAft>
          <a:spcPts val="0"/>
        </a:spcAft>
        <a:buClrTx/>
        <a:buSzTx/>
        <a:buFontTx/>
        <a:buNone/>
        <a:tabLst/>
        <a:defRPr sz="2800" b="0" i="0" u="none" strike="noStrike" cap="none" spc="0" baseline="0">
          <a:ln>
            <a:noFill/>
          </a:ln>
          <a:solidFill>
            <a:srgbClr val="1E9ABB"/>
          </a:solidFill>
          <a:uFillTx/>
          <a:latin typeface="Arial"/>
          <a:ea typeface="Arial"/>
          <a:cs typeface="Arial"/>
          <a:sym typeface="Arial"/>
        </a:defRPr>
      </a:lvl8pPr>
      <a:lvl9pPr marL="0" marR="0" indent="0" algn="l" defTabSz="457200" rtl="0" eaLnBrk="1" latinLnBrk="0" hangingPunct="1">
        <a:lnSpc>
          <a:spcPct val="100000"/>
        </a:lnSpc>
        <a:spcBef>
          <a:spcPts val="0"/>
        </a:spcBef>
        <a:spcAft>
          <a:spcPts val="0"/>
        </a:spcAft>
        <a:buClrTx/>
        <a:buSzTx/>
        <a:buFontTx/>
        <a:buNone/>
        <a:tabLst/>
        <a:defRPr sz="2800" b="0" i="0" u="none" strike="noStrike" cap="none" spc="0" baseline="0">
          <a:ln>
            <a:noFill/>
          </a:ln>
          <a:solidFill>
            <a:srgbClr val="1E9ABB"/>
          </a:solidFill>
          <a:uFillTx/>
          <a:latin typeface="Arial"/>
          <a:ea typeface="Arial"/>
          <a:cs typeface="Arial"/>
          <a:sym typeface="Arial"/>
        </a:defRPr>
      </a:lvl9pPr>
    </p:titleStyle>
    <p:bodyStyle>
      <a:lvl1pPr marL="0" marR="0" indent="0" algn="l" defTabSz="457200" eaLnBrk="1" latinLnBrk="0" hangingPunct="1">
        <a:lnSpc>
          <a:spcPct val="120000"/>
        </a:lnSpc>
        <a:spcBef>
          <a:spcPts val="350"/>
        </a:spcBef>
        <a:spcAft>
          <a:spcPts val="0"/>
        </a:spcAft>
        <a:buClrTx/>
        <a:buSzTx/>
        <a:buFontTx/>
        <a:buNone/>
        <a:tabLst/>
        <a:defRPr sz="1600" b="0" i="0" u="none" strike="noStrike" cap="none" spc="0" baseline="0">
          <a:ln>
            <a:noFill/>
          </a:ln>
          <a:solidFill>
            <a:srgbClr val="404040"/>
          </a:solidFill>
          <a:uFillTx/>
          <a:latin typeface="Arial"/>
          <a:ea typeface="Arial"/>
          <a:cs typeface="Arial"/>
          <a:sym typeface="Arial"/>
        </a:defRPr>
      </a:lvl1pPr>
      <a:lvl2pPr marL="533400" marR="0" indent="-304800" algn="l" defTabSz="457200" eaLnBrk="1" latinLnBrk="0" hangingPunct="1">
        <a:lnSpc>
          <a:spcPct val="120000"/>
        </a:lnSpc>
        <a:spcBef>
          <a:spcPts val="350"/>
        </a:spcBef>
        <a:spcAft>
          <a:spcPts val="0"/>
        </a:spcAft>
        <a:buClrTx/>
        <a:buSzPct val="100000"/>
        <a:buFontTx/>
        <a:buChar char="–"/>
        <a:tabLst/>
        <a:defRPr sz="1600" b="0" i="0" u="none" strike="noStrike" cap="none" spc="0" baseline="0">
          <a:ln>
            <a:noFill/>
          </a:ln>
          <a:solidFill>
            <a:srgbClr val="404040"/>
          </a:solidFill>
          <a:uFillTx/>
          <a:latin typeface="Arial"/>
          <a:ea typeface="Arial"/>
          <a:cs typeface="Arial"/>
          <a:sym typeface="Arial"/>
        </a:defRPr>
      </a:lvl2pPr>
      <a:lvl3pPr marL="718457" marR="0" indent="-261257" algn="l" defTabSz="457200" eaLnBrk="1" latinLnBrk="0" hangingPunct="1">
        <a:lnSpc>
          <a:spcPct val="120000"/>
        </a:lnSpc>
        <a:spcBef>
          <a:spcPts val="350"/>
        </a:spcBef>
        <a:spcAft>
          <a:spcPts val="0"/>
        </a:spcAft>
        <a:buClrTx/>
        <a:buSzPct val="100000"/>
        <a:buFontTx/>
        <a:buChar char="•"/>
        <a:tabLst/>
        <a:defRPr sz="1600" b="0" i="0" u="none" strike="noStrike" cap="none" spc="0" baseline="0">
          <a:ln>
            <a:noFill/>
          </a:ln>
          <a:solidFill>
            <a:srgbClr val="404040"/>
          </a:solidFill>
          <a:uFillTx/>
          <a:latin typeface="Arial"/>
          <a:ea typeface="Arial"/>
          <a:cs typeface="Arial"/>
          <a:sym typeface="Arial"/>
        </a:defRPr>
      </a:lvl3pPr>
      <a:lvl4pPr marL="967154" marR="0" indent="-281354" algn="l" defTabSz="457200" eaLnBrk="1" latinLnBrk="0" hangingPunct="1">
        <a:lnSpc>
          <a:spcPct val="120000"/>
        </a:lnSpc>
        <a:spcBef>
          <a:spcPts val="350"/>
        </a:spcBef>
        <a:spcAft>
          <a:spcPts val="0"/>
        </a:spcAft>
        <a:buClrTx/>
        <a:buSzPct val="100000"/>
        <a:buFontTx/>
        <a:buChar char="–"/>
        <a:tabLst/>
        <a:defRPr sz="1600" b="0" i="0" u="none" strike="noStrike" cap="none" spc="0" baseline="0">
          <a:ln>
            <a:noFill/>
          </a:ln>
          <a:solidFill>
            <a:srgbClr val="404040"/>
          </a:solidFill>
          <a:uFillTx/>
          <a:latin typeface="Arial"/>
          <a:ea typeface="Arial"/>
          <a:cs typeface="Arial"/>
          <a:sym typeface="Arial"/>
        </a:defRPr>
      </a:lvl4pPr>
      <a:lvl5pPr marL="1195754" marR="0" indent="-281354" algn="l" defTabSz="457200" eaLnBrk="1" latinLnBrk="0" hangingPunct="1">
        <a:lnSpc>
          <a:spcPct val="120000"/>
        </a:lnSpc>
        <a:spcBef>
          <a:spcPts val="350"/>
        </a:spcBef>
        <a:spcAft>
          <a:spcPts val="0"/>
        </a:spcAft>
        <a:buClrTx/>
        <a:buSzPct val="100000"/>
        <a:buFontTx/>
        <a:buChar char="»"/>
        <a:tabLst/>
        <a:defRPr sz="1600" b="0" i="0" u="none" strike="noStrike" cap="none" spc="0" baseline="0">
          <a:ln>
            <a:noFill/>
          </a:ln>
          <a:solidFill>
            <a:srgbClr val="404040"/>
          </a:solidFill>
          <a:uFillTx/>
          <a:latin typeface="Arial"/>
          <a:ea typeface="Arial"/>
          <a:cs typeface="Arial"/>
          <a:sym typeface="Arial"/>
        </a:defRPr>
      </a:lvl5pPr>
      <a:lvl6pPr marL="1325880" marR="0" indent="-182880" algn="l" defTabSz="457200" eaLnBrk="1" latinLnBrk="0" hangingPunct="1">
        <a:lnSpc>
          <a:spcPct val="120000"/>
        </a:lnSpc>
        <a:spcBef>
          <a:spcPts val="350"/>
        </a:spcBef>
        <a:spcAft>
          <a:spcPts val="0"/>
        </a:spcAft>
        <a:buClrTx/>
        <a:buSzPct val="100000"/>
        <a:buFontTx/>
        <a:buChar char="•"/>
        <a:tabLst/>
        <a:defRPr sz="1600" b="0" i="0" u="none" strike="noStrike" cap="none" spc="0" baseline="0">
          <a:ln>
            <a:noFill/>
          </a:ln>
          <a:solidFill>
            <a:srgbClr val="404040"/>
          </a:solidFill>
          <a:uFillTx/>
          <a:latin typeface="Arial"/>
          <a:ea typeface="Arial"/>
          <a:cs typeface="Arial"/>
          <a:sym typeface="Arial"/>
        </a:defRPr>
      </a:lvl6pPr>
      <a:lvl7pPr marL="1554480" marR="0" indent="-182880" algn="l" defTabSz="457200" eaLnBrk="1" latinLnBrk="0" hangingPunct="1">
        <a:lnSpc>
          <a:spcPct val="120000"/>
        </a:lnSpc>
        <a:spcBef>
          <a:spcPts val="350"/>
        </a:spcBef>
        <a:spcAft>
          <a:spcPts val="0"/>
        </a:spcAft>
        <a:buClrTx/>
        <a:buSzPct val="100000"/>
        <a:buFontTx/>
        <a:buChar char="•"/>
        <a:tabLst/>
        <a:defRPr sz="1600" b="0" i="0" u="none" strike="noStrike" cap="none" spc="0" baseline="0">
          <a:ln>
            <a:noFill/>
          </a:ln>
          <a:solidFill>
            <a:srgbClr val="404040"/>
          </a:solidFill>
          <a:uFillTx/>
          <a:latin typeface="Arial"/>
          <a:ea typeface="Arial"/>
          <a:cs typeface="Arial"/>
          <a:sym typeface="Arial"/>
        </a:defRPr>
      </a:lvl7pPr>
      <a:lvl8pPr marL="1783080" marR="0" indent="-182880" algn="l" defTabSz="457200" eaLnBrk="1" latinLnBrk="0" hangingPunct="1">
        <a:lnSpc>
          <a:spcPct val="120000"/>
        </a:lnSpc>
        <a:spcBef>
          <a:spcPts val="350"/>
        </a:spcBef>
        <a:spcAft>
          <a:spcPts val="0"/>
        </a:spcAft>
        <a:buClrTx/>
        <a:buSzPct val="100000"/>
        <a:buFontTx/>
        <a:buChar char="•"/>
        <a:tabLst/>
        <a:defRPr sz="1600" b="0" i="0" u="none" strike="noStrike" cap="none" spc="0" baseline="0">
          <a:ln>
            <a:noFill/>
          </a:ln>
          <a:solidFill>
            <a:srgbClr val="404040"/>
          </a:solidFill>
          <a:uFillTx/>
          <a:latin typeface="Arial"/>
          <a:ea typeface="Arial"/>
          <a:cs typeface="Arial"/>
          <a:sym typeface="Arial"/>
        </a:defRPr>
      </a:lvl8pPr>
      <a:lvl9pPr marL="2011680" marR="0" indent="-182880" algn="l" defTabSz="457200" eaLnBrk="1" latinLnBrk="0" hangingPunct="1">
        <a:lnSpc>
          <a:spcPct val="120000"/>
        </a:lnSpc>
        <a:spcBef>
          <a:spcPts val="350"/>
        </a:spcBef>
        <a:spcAft>
          <a:spcPts val="0"/>
        </a:spcAft>
        <a:buClrTx/>
        <a:buSzPct val="100000"/>
        <a:buFontTx/>
        <a:buChar char="•"/>
        <a:tabLst/>
        <a:defRPr sz="1600" b="0" i="0" u="none" strike="noStrike" cap="none" spc="0" baseline="0">
          <a:ln>
            <a:noFill/>
          </a:ln>
          <a:solidFill>
            <a:srgbClr val="404040"/>
          </a:solidFill>
          <a:uFillTx/>
          <a:latin typeface="Arial"/>
          <a:ea typeface="Arial"/>
          <a:cs typeface="Arial"/>
          <a:sym typeface="Arial"/>
        </a:defRPr>
      </a:lvl9pPr>
    </p:bodyStyle>
    <p:otherStyle>
      <a:lvl1pPr marL="0" marR="0" indent="0" algn="r" defTabSz="4572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1pPr>
      <a:lvl2pPr marL="0" marR="0" indent="228600" algn="r" defTabSz="4572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2pPr>
      <a:lvl3pPr marL="0" marR="0" indent="457200" algn="r" defTabSz="4572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3pPr>
      <a:lvl4pPr marL="0" marR="0" indent="685800" algn="r" defTabSz="4572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4pPr>
      <a:lvl5pPr marL="0" marR="0" indent="914400" algn="r" defTabSz="4572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5pPr>
      <a:lvl6pPr marL="0" marR="0" indent="1143000" algn="r" defTabSz="4572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6pPr>
      <a:lvl7pPr marL="0" marR="0" indent="1371600" algn="r" defTabSz="4572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7pPr>
      <a:lvl8pPr marL="0" marR="0" indent="1600200" algn="r" defTabSz="4572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8pPr>
      <a:lvl9pPr marL="0" marR="0" indent="1828800" algn="r" defTabSz="4572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Shape 2"/>
          <p:cNvSpPr/>
          <p:nvPr userDrawn="1"/>
        </p:nvSpPr>
        <p:spPr>
          <a:xfrm>
            <a:off x="427038" y="928395"/>
            <a:ext cx="8390407" cy="0"/>
          </a:xfrm>
          <a:prstGeom prst="line">
            <a:avLst/>
          </a:prstGeom>
          <a:ln w="12700">
            <a:solidFill>
              <a:srgbClr val="808080"/>
            </a:solidFill>
          </a:ln>
        </p:spPr>
        <p:txBody>
          <a:bodyPr tIns="45720" bIns="45720"/>
          <a:lstStyle/>
          <a:p>
            <a:endParaRPr sz="675"/>
          </a:p>
        </p:txBody>
      </p:sp>
      <p:sp>
        <p:nvSpPr>
          <p:cNvPr id="3" name="Shape 3"/>
          <p:cNvSpPr/>
          <p:nvPr/>
        </p:nvSpPr>
        <p:spPr>
          <a:xfrm>
            <a:off x="407988" y="928395"/>
            <a:ext cx="11331573" cy="0"/>
          </a:xfrm>
          <a:prstGeom prst="line">
            <a:avLst/>
          </a:prstGeom>
          <a:ln w="12700">
            <a:solidFill>
              <a:srgbClr val="808080"/>
            </a:solidFill>
          </a:ln>
        </p:spPr>
        <p:txBody>
          <a:bodyPr tIns="45720" bIns="45720"/>
          <a:lstStyle/>
          <a:p>
            <a:endParaRPr sz="675"/>
          </a:p>
        </p:txBody>
      </p:sp>
      <p:sp>
        <p:nvSpPr>
          <p:cNvPr id="5" name="Shape 5"/>
          <p:cNvSpPr>
            <a:spLocks noGrp="1"/>
          </p:cNvSpPr>
          <p:nvPr>
            <p:ph type="title"/>
          </p:nvPr>
        </p:nvSpPr>
        <p:spPr>
          <a:xfrm>
            <a:off x="406400" y="298451"/>
            <a:ext cx="9830963" cy="523427"/>
          </a:xfrm>
          <a:prstGeom prst="rect">
            <a:avLst/>
          </a:prstGeom>
          <a:ln w="25400">
            <a:miter lim="400000"/>
          </a:ln>
          <a:extLst>
            <a:ext uri="{C572A759-6A51-4108-AA02-DFA0A04FC94B}">
              <ma14:wrappingTextBoxFlag xmlns:ma14="http://schemas.microsoft.com/office/mac/drawingml/2011/main" xmlns="" val="1"/>
            </a:ext>
          </a:extLst>
        </p:spPr>
        <p:txBody>
          <a:bodyPr tIns="91439" bIns="91439" anchor="ctr">
            <a:normAutofit/>
          </a:bodyPr>
          <a:lstStyle/>
          <a:p>
            <a:pPr lvl="1"/>
            <a:r>
              <a:rPr lang="en-US"/>
              <a:t>Frimley ICS &amp; Connected Care Slide Master</a:t>
            </a:r>
          </a:p>
        </p:txBody>
      </p:sp>
      <p:sp>
        <p:nvSpPr>
          <p:cNvPr id="7" name="Shape 7"/>
          <p:cNvSpPr>
            <a:spLocks noGrp="1"/>
          </p:cNvSpPr>
          <p:nvPr>
            <p:ph type="body" idx="1"/>
          </p:nvPr>
        </p:nvSpPr>
        <p:spPr>
          <a:xfrm>
            <a:off x="401636" y="1167806"/>
            <a:ext cx="11337925" cy="4929311"/>
          </a:xfrm>
          <a:prstGeom prst="rect">
            <a:avLst/>
          </a:prstGeom>
          <a:ln w="25400">
            <a:miter lim="400000"/>
          </a:ln>
          <a:extLst>
            <a:ext uri="{C572A759-6A51-4108-AA02-DFA0A04FC94B}">
              <ma14:wrappingTextBoxFlag xmlns:ma14="http://schemas.microsoft.com/office/mac/drawingml/2011/main" xmlns="" val="1"/>
            </a:ext>
          </a:extLst>
        </p:spPr>
        <p:txBody>
          <a:bodyPr tIns="91439" bIns="91439">
            <a:normAutofit/>
          </a:bodyPr>
          <a:lstStyle/>
          <a:p>
            <a:r>
              <a:t>Body Level One</a:t>
            </a:r>
          </a:p>
          <a:p>
            <a:pPr lvl="1"/>
            <a:r>
              <a:t>Body Level Two</a:t>
            </a:r>
          </a:p>
          <a:p>
            <a:pPr lvl="2"/>
            <a:r>
              <a:t>Body Level Three</a:t>
            </a:r>
          </a:p>
          <a:p>
            <a:pPr lvl="3"/>
            <a:r>
              <a:t>Body Level Four</a:t>
            </a:r>
          </a:p>
          <a:p>
            <a:pPr lvl="4"/>
            <a:r>
              <a:t>Body Level Five</a:t>
            </a:r>
          </a:p>
        </p:txBody>
      </p:sp>
    </p:spTree>
    <p:extLst>
      <p:ext uri="{BB962C8B-B14F-4D97-AF65-F5344CB8AC3E}">
        <p14:creationId xmlns:p14="http://schemas.microsoft.com/office/powerpoint/2010/main" val="2626551412"/>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Lst>
  <p:transition spd="slow">
    <p:wipe dir="r"/>
  </p:transition>
  <p:txStyles>
    <p:titleStyle>
      <a:lvl1pPr marL="0" marR="0" indent="0" algn="l" defTabSz="457189" rtl="0" eaLnBrk="1" latinLnBrk="0" hangingPunct="1">
        <a:lnSpc>
          <a:spcPct val="100000"/>
        </a:lnSpc>
        <a:spcBef>
          <a:spcPts val="0"/>
        </a:spcBef>
        <a:spcAft>
          <a:spcPts val="0"/>
        </a:spcAft>
        <a:buClrTx/>
        <a:buSzTx/>
        <a:buFontTx/>
        <a:buNone/>
        <a:tabLst/>
        <a:defRPr sz="2800" b="1" i="0" u="none" strike="noStrike" cap="none" spc="0" baseline="0">
          <a:ln>
            <a:noFill/>
          </a:ln>
          <a:solidFill>
            <a:srgbClr val="006B8F"/>
          </a:solidFill>
          <a:uFillTx/>
          <a:latin typeface="Arial"/>
          <a:ea typeface="Arial"/>
          <a:cs typeface="Arial"/>
          <a:sym typeface="Arial"/>
        </a:defRPr>
      </a:lvl1pPr>
      <a:lvl2pPr marL="0" marR="0" indent="0" algn="l" defTabSz="457189" rtl="0" eaLnBrk="1" latinLnBrk="0" hangingPunct="1">
        <a:lnSpc>
          <a:spcPct val="100000"/>
        </a:lnSpc>
        <a:spcBef>
          <a:spcPts val="0"/>
        </a:spcBef>
        <a:spcAft>
          <a:spcPts val="0"/>
        </a:spcAft>
        <a:buClrTx/>
        <a:buSzTx/>
        <a:buFontTx/>
        <a:buNone/>
        <a:tabLst/>
        <a:defRPr sz="2800" b="1" i="0" u="none" strike="noStrike" cap="none" spc="0" baseline="0">
          <a:ln>
            <a:noFill/>
          </a:ln>
          <a:solidFill>
            <a:srgbClr val="1E9ABB"/>
          </a:solidFill>
          <a:uFillTx/>
          <a:latin typeface="Arial"/>
          <a:ea typeface="Arial"/>
          <a:cs typeface="Arial"/>
          <a:sym typeface="Arial"/>
        </a:defRPr>
      </a:lvl2pPr>
      <a:lvl3pPr marL="0" marR="0" indent="0" algn="l" defTabSz="457189" rtl="0" eaLnBrk="1" latinLnBrk="0" hangingPunct="1">
        <a:lnSpc>
          <a:spcPct val="100000"/>
        </a:lnSpc>
        <a:spcBef>
          <a:spcPts val="0"/>
        </a:spcBef>
        <a:spcAft>
          <a:spcPts val="0"/>
        </a:spcAft>
        <a:buClrTx/>
        <a:buSzTx/>
        <a:buFontTx/>
        <a:buNone/>
        <a:tabLst/>
        <a:defRPr sz="2800" b="0" i="0" u="none" strike="noStrike" cap="none" spc="0" baseline="0">
          <a:ln>
            <a:noFill/>
          </a:ln>
          <a:solidFill>
            <a:srgbClr val="1E9ABB"/>
          </a:solidFill>
          <a:uFillTx/>
          <a:latin typeface="Arial"/>
          <a:ea typeface="Arial"/>
          <a:cs typeface="Arial"/>
          <a:sym typeface="Arial"/>
        </a:defRPr>
      </a:lvl3pPr>
      <a:lvl4pPr marL="0" marR="0" indent="0" algn="l" defTabSz="457189" rtl="0" eaLnBrk="1" latinLnBrk="0" hangingPunct="1">
        <a:lnSpc>
          <a:spcPct val="100000"/>
        </a:lnSpc>
        <a:spcBef>
          <a:spcPts val="0"/>
        </a:spcBef>
        <a:spcAft>
          <a:spcPts val="0"/>
        </a:spcAft>
        <a:buClrTx/>
        <a:buSzTx/>
        <a:buFontTx/>
        <a:buNone/>
        <a:tabLst/>
        <a:defRPr sz="2800" b="0" i="0" u="none" strike="noStrike" cap="none" spc="0" baseline="0">
          <a:ln>
            <a:noFill/>
          </a:ln>
          <a:solidFill>
            <a:srgbClr val="1E9ABB"/>
          </a:solidFill>
          <a:uFillTx/>
          <a:latin typeface="Arial"/>
          <a:ea typeface="Arial"/>
          <a:cs typeface="Arial"/>
          <a:sym typeface="Arial"/>
        </a:defRPr>
      </a:lvl4pPr>
      <a:lvl5pPr marL="0" marR="0" indent="0" algn="l" defTabSz="457189" rtl="0" eaLnBrk="1" latinLnBrk="0" hangingPunct="1">
        <a:lnSpc>
          <a:spcPct val="100000"/>
        </a:lnSpc>
        <a:spcBef>
          <a:spcPts val="0"/>
        </a:spcBef>
        <a:spcAft>
          <a:spcPts val="0"/>
        </a:spcAft>
        <a:buClrTx/>
        <a:buSzTx/>
        <a:buFontTx/>
        <a:buNone/>
        <a:tabLst/>
        <a:defRPr sz="2800" b="0" i="0" u="none" strike="noStrike" cap="none" spc="0" baseline="0">
          <a:ln>
            <a:noFill/>
          </a:ln>
          <a:solidFill>
            <a:srgbClr val="1E9ABB"/>
          </a:solidFill>
          <a:uFillTx/>
          <a:latin typeface="Arial"/>
          <a:ea typeface="Arial"/>
          <a:cs typeface="Arial"/>
          <a:sym typeface="Arial"/>
        </a:defRPr>
      </a:lvl5pPr>
      <a:lvl6pPr marL="0" marR="0" indent="0" algn="l" defTabSz="457189" rtl="0" eaLnBrk="1" latinLnBrk="0" hangingPunct="1">
        <a:lnSpc>
          <a:spcPct val="100000"/>
        </a:lnSpc>
        <a:spcBef>
          <a:spcPts val="0"/>
        </a:spcBef>
        <a:spcAft>
          <a:spcPts val="0"/>
        </a:spcAft>
        <a:buClrTx/>
        <a:buSzTx/>
        <a:buFontTx/>
        <a:buNone/>
        <a:tabLst/>
        <a:defRPr sz="2800" b="0" i="0" u="none" strike="noStrike" cap="none" spc="0" baseline="0">
          <a:ln>
            <a:noFill/>
          </a:ln>
          <a:solidFill>
            <a:srgbClr val="1E9ABB"/>
          </a:solidFill>
          <a:uFillTx/>
          <a:latin typeface="Arial"/>
          <a:ea typeface="Arial"/>
          <a:cs typeface="Arial"/>
          <a:sym typeface="Arial"/>
        </a:defRPr>
      </a:lvl6pPr>
      <a:lvl7pPr marL="0" marR="0" indent="0" algn="l" defTabSz="457189" rtl="0" eaLnBrk="1" latinLnBrk="0" hangingPunct="1">
        <a:lnSpc>
          <a:spcPct val="100000"/>
        </a:lnSpc>
        <a:spcBef>
          <a:spcPts val="0"/>
        </a:spcBef>
        <a:spcAft>
          <a:spcPts val="0"/>
        </a:spcAft>
        <a:buClrTx/>
        <a:buSzTx/>
        <a:buFontTx/>
        <a:buNone/>
        <a:tabLst/>
        <a:defRPr sz="2800" b="0" i="0" u="none" strike="noStrike" cap="none" spc="0" baseline="0">
          <a:ln>
            <a:noFill/>
          </a:ln>
          <a:solidFill>
            <a:srgbClr val="1E9ABB"/>
          </a:solidFill>
          <a:uFillTx/>
          <a:latin typeface="Arial"/>
          <a:ea typeface="Arial"/>
          <a:cs typeface="Arial"/>
          <a:sym typeface="Arial"/>
        </a:defRPr>
      </a:lvl7pPr>
      <a:lvl8pPr marL="0" marR="0" indent="0" algn="l" defTabSz="457189" rtl="0" eaLnBrk="1" latinLnBrk="0" hangingPunct="1">
        <a:lnSpc>
          <a:spcPct val="100000"/>
        </a:lnSpc>
        <a:spcBef>
          <a:spcPts val="0"/>
        </a:spcBef>
        <a:spcAft>
          <a:spcPts val="0"/>
        </a:spcAft>
        <a:buClrTx/>
        <a:buSzTx/>
        <a:buFontTx/>
        <a:buNone/>
        <a:tabLst/>
        <a:defRPr sz="2800" b="0" i="0" u="none" strike="noStrike" cap="none" spc="0" baseline="0">
          <a:ln>
            <a:noFill/>
          </a:ln>
          <a:solidFill>
            <a:srgbClr val="1E9ABB"/>
          </a:solidFill>
          <a:uFillTx/>
          <a:latin typeface="Arial"/>
          <a:ea typeface="Arial"/>
          <a:cs typeface="Arial"/>
          <a:sym typeface="Arial"/>
        </a:defRPr>
      </a:lvl8pPr>
      <a:lvl9pPr marL="0" marR="0" indent="0" algn="l" defTabSz="457189" rtl="0" eaLnBrk="1" latinLnBrk="0" hangingPunct="1">
        <a:lnSpc>
          <a:spcPct val="100000"/>
        </a:lnSpc>
        <a:spcBef>
          <a:spcPts val="0"/>
        </a:spcBef>
        <a:spcAft>
          <a:spcPts val="0"/>
        </a:spcAft>
        <a:buClrTx/>
        <a:buSzTx/>
        <a:buFontTx/>
        <a:buNone/>
        <a:tabLst/>
        <a:defRPr sz="2800" b="0" i="0" u="none" strike="noStrike" cap="none" spc="0" baseline="0">
          <a:ln>
            <a:noFill/>
          </a:ln>
          <a:solidFill>
            <a:srgbClr val="1E9ABB"/>
          </a:solidFill>
          <a:uFillTx/>
          <a:latin typeface="Arial"/>
          <a:ea typeface="Arial"/>
          <a:cs typeface="Arial"/>
          <a:sym typeface="Arial"/>
        </a:defRPr>
      </a:lvl9pPr>
    </p:titleStyle>
    <p:bodyStyle>
      <a:lvl1pPr marL="0" marR="0" indent="0" algn="l" defTabSz="457189" eaLnBrk="1" latinLnBrk="0" hangingPunct="1">
        <a:lnSpc>
          <a:spcPct val="120000"/>
        </a:lnSpc>
        <a:spcBef>
          <a:spcPts val="351"/>
        </a:spcBef>
        <a:spcAft>
          <a:spcPts val="0"/>
        </a:spcAft>
        <a:buClrTx/>
        <a:buSzTx/>
        <a:buFontTx/>
        <a:buNone/>
        <a:tabLst/>
        <a:defRPr sz="1600" b="0" i="0" u="none" strike="noStrike" cap="none" spc="0" baseline="0">
          <a:ln>
            <a:noFill/>
          </a:ln>
          <a:solidFill>
            <a:srgbClr val="404040"/>
          </a:solidFill>
          <a:uFillTx/>
          <a:latin typeface="Arial"/>
          <a:ea typeface="Arial"/>
          <a:cs typeface="Arial"/>
          <a:sym typeface="Arial"/>
        </a:defRPr>
      </a:lvl1pPr>
      <a:lvl2pPr marL="533387" marR="0" indent="-304792" algn="l" defTabSz="457189" eaLnBrk="1" latinLnBrk="0" hangingPunct="1">
        <a:lnSpc>
          <a:spcPct val="120000"/>
        </a:lnSpc>
        <a:spcBef>
          <a:spcPts val="351"/>
        </a:spcBef>
        <a:spcAft>
          <a:spcPts val="0"/>
        </a:spcAft>
        <a:buClrTx/>
        <a:buSzPct val="100000"/>
        <a:buFontTx/>
        <a:buChar char="–"/>
        <a:tabLst/>
        <a:defRPr sz="1600" b="0" i="0" u="none" strike="noStrike" cap="none" spc="0" baseline="0">
          <a:ln>
            <a:noFill/>
          </a:ln>
          <a:solidFill>
            <a:srgbClr val="404040"/>
          </a:solidFill>
          <a:uFillTx/>
          <a:latin typeface="Arial"/>
          <a:ea typeface="Arial"/>
          <a:cs typeface="Arial"/>
          <a:sym typeface="Arial"/>
        </a:defRPr>
      </a:lvl2pPr>
      <a:lvl3pPr marL="718439" marR="0" indent="-261251" algn="l" defTabSz="457189" eaLnBrk="1" latinLnBrk="0" hangingPunct="1">
        <a:lnSpc>
          <a:spcPct val="120000"/>
        </a:lnSpc>
        <a:spcBef>
          <a:spcPts val="351"/>
        </a:spcBef>
        <a:spcAft>
          <a:spcPts val="0"/>
        </a:spcAft>
        <a:buClrTx/>
        <a:buSzPct val="100000"/>
        <a:buFontTx/>
        <a:buChar char="•"/>
        <a:tabLst/>
        <a:defRPr sz="1600" b="0" i="0" u="none" strike="noStrike" cap="none" spc="0" baseline="0">
          <a:ln>
            <a:noFill/>
          </a:ln>
          <a:solidFill>
            <a:srgbClr val="404040"/>
          </a:solidFill>
          <a:uFillTx/>
          <a:latin typeface="Arial"/>
          <a:ea typeface="Arial"/>
          <a:cs typeface="Arial"/>
          <a:sym typeface="Arial"/>
        </a:defRPr>
      </a:lvl3pPr>
      <a:lvl4pPr marL="967129" marR="0" indent="-281346" algn="l" defTabSz="457189" eaLnBrk="1" latinLnBrk="0" hangingPunct="1">
        <a:lnSpc>
          <a:spcPct val="120000"/>
        </a:lnSpc>
        <a:spcBef>
          <a:spcPts val="351"/>
        </a:spcBef>
        <a:spcAft>
          <a:spcPts val="0"/>
        </a:spcAft>
        <a:buClrTx/>
        <a:buSzPct val="100000"/>
        <a:buFontTx/>
        <a:buChar char="–"/>
        <a:tabLst/>
        <a:defRPr sz="1600" b="0" i="0" u="none" strike="noStrike" cap="none" spc="0" baseline="0">
          <a:ln>
            <a:noFill/>
          </a:ln>
          <a:solidFill>
            <a:srgbClr val="404040"/>
          </a:solidFill>
          <a:uFillTx/>
          <a:latin typeface="Arial"/>
          <a:ea typeface="Arial"/>
          <a:cs typeface="Arial"/>
          <a:sym typeface="Arial"/>
        </a:defRPr>
      </a:lvl4pPr>
      <a:lvl5pPr marL="1195723" marR="0" indent="-281346" algn="l" defTabSz="457189" eaLnBrk="1" latinLnBrk="0" hangingPunct="1">
        <a:lnSpc>
          <a:spcPct val="120000"/>
        </a:lnSpc>
        <a:spcBef>
          <a:spcPts val="351"/>
        </a:spcBef>
        <a:spcAft>
          <a:spcPts val="0"/>
        </a:spcAft>
        <a:buClrTx/>
        <a:buSzPct val="100000"/>
        <a:buFontTx/>
        <a:buChar char="»"/>
        <a:tabLst/>
        <a:defRPr sz="1600" b="0" i="0" u="none" strike="noStrike" cap="none" spc="0" baseline="0">
          <a:ln>
            <a:noFill/>
          </a:ln>
          <a:solidFill>
            <a:srgbClr val="404040"/>
          </a:solidFill>
          <a:uFillTx/>
          <a:latin typeface="Arial"/>
          <a:ea typeface="Arial"/>
          <a:cs typeface="Arial"/>
          <a:sym typeface="Arial"/>
        </a:defRPr>
      </a:lvl5pPr>
      <a:lvl6pPr marL="1325847" marR="0" indent="-182875" algn="l" defTabSz="457189" eaLnBrk="1" latinLnBrk="0" hangingPunct="1">
        <a:lnSpc>
          <a:spcPct val="120000"/>
        </a:lnSpc>
        <a:spcBef>
          <a:spcPts val="351"/>
        </a:spcBef>
        <a:spcAft>
          <a:spcPts val="0"/>
        </a:spcAft>
        <a:buClrTx/>
        <a:buSzPct val="100000"/>
        <a:buFontTx/>
        <a:buChar char="•"/>
        <a:tabLst/>
        <a:defRPr sz="1600" b="0" i="0" u="none" strike="noStrike" cap="none" spc="0" baseline="0">
          <a:ln>
            <a:noFill/>
          </a:ln>
          <a:solidFill>
            <a:srgbClr val="404040"/>
          </a:solidFill>
          <a:uFillTx/>
          <a:latin typeface="Arial"/>
          <a:ea typeface="Arial"/>
          <a:cs typeface="Arial"/>
          <a:sym typeface="Arial"/>
        </a:defRPr>
      </a:lvl6pPr>
      <a:lvl7pPr marL="1554441" marR="0" indent="-182875" algn="l" defTabSz="457189" eaLnBrk="1" latinLnBrk="0" hangingPunct="1">
        <a:lnSpc>
          <a:spcPct val="120000"/>
        </a:lnSpc>
        <a:spcBef>
          <a:spcPts val="351"/>
        </a:spcBef>
        <a:spcAft>
          <a:spcPts val="0"/>
        </a:spcAft>
        <a:buClrTx/>
        <a:buSzPct val="100000"/>
        <a:buFontTx/>
        <a:buChar char="•"/>
        <a:tabLst/>
        <a:defRPr sz="1600" b="0" i="0" u="none" strike="noStrike" cap="none" spc="0" baseline="0">
          <a:ln>
            <a:noFill/>
          </a:ln>
          <a:solidFill>
            <a:srgbClr val="404040"/>
          </a:solidFill>
          <a:uFillTx/>
          <a:latin typeface="Arial"/>
          <a:ea typeface="Arial"/>
          <a:cs typeface="Arial"/>
          <a:sym typeface="Arial"/>
        </a:defRPr>
      </a:lvl7pPr>
      <a:lvl8pPr marL="1783035" marR="0" indent="-182875" algn="l" defTabSz="457189" eaLnBrk="1" latinLnBrk="0" hangingPunct="1">
        <a:lnSpc>
          <a:spcPct val="120000"/>
        </a:lnSpc>
        <a:spcBef>
          <a:spcPts val="351"/>
        </a:spcBef>
        <a:spcAft>
          <a:spcPts val="0"/>
        </a:spcAft>
        <a:buClrTx/>
        <a:buSzPct val="100000"/>
        <a:buFontTx/>
        <a:buChar char="•"/>
        <a:tabLst/>
        <a:defRPr sz="1600" b="0" i="0" u="none" strike="noStrike" cap="none" spc="0" baseline="0">
          <a:ln>
            <a:noFill/>
          </a:ln>
          <a:solidFill>
            <a:srgbClr val="404040"/>
          </a:solidFill>
          <a:uFillTx/>
          <a:latin typeface="Arial"/>
          <a:ea typeface="Arial"/>
          <a:cs typeface="Arial"/>
          <a:sym typeface="Arial"/>
        </a:defRPr>
      </a:lvl8pPr>
      <a:lvl9pPr marL="2011630" marR="0" indent="-182875" algn="l" defTabSz="457189" eaLnBrk="1" latinLnBrk="0" hangingPunct="1">
        <a:lnSpc>
          <a:spcPct val="120000"/>
        </a:lnSpc>
        <a:spcBef>
          <a:spcPts val="351"/>
        </a:spcBef>
        <a:spcAft>
          <a:spcPts val="0"/>
        </a:spcAft>
        <a:buClrTx/>
        <a:buSzPct val="100000"/>
        <a:buFontTx/>
        <a:buChar char="•"/>
        <a:tabLst/>
        <a:defRPr sz="1600" b="0" i="0" u="none" strike="noStrike" cap="none" spc="0" baseline="0">
          <a:ln>
            <a:noFill/>
          </a:ln>
          <a:solidFill>
            <a:srgbClr val="404040"/>
          </a:solidFill>
          <a:uFillTx/>
          <a:latin typeface="Arial"/>
          <a:ea typeface="Arial"/>
          <a:cs typeface="Arial"/>
          <a:sym typeface="Arial"/>
        </a:defRPr>
      </a:lvl9pPr>
    </p:bodyStyle>
    <p:otherStyle>
      <a:lvl1pPr marL="0" marR="0" indent="0" algn="r" defTabSz="457189"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1pPr>
      <a:lvl2pPr marL="0" marR="0" indent="228594" algn="r" defTabSz="457189"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2pPr>
      <a:lvl3pPr marL="0" marR="0" indent="457189" algn="r" defTabSz="457189"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3pPr>
      <a:lvl4pPr marL="0" marR="0" indent="685783" algn="r" defTabSz="457189"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4pPr>
      <a:lvl5pPr marL="0" marR="0" indent="914377" algn="r" defTabSz="457189"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5pPr>
      <a:lvl6pPr marL="0" marR="0" indent="1142971" algn="r" defTabSz="457189"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6pPr>
      <a:lvl7pPr marL="0" marR="0" indent="1371566" algn="r" defTabSz="457189"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7pPr>
      <a:lvl8pPr marL="0" marR="0" indent="1600160" algn="r" defTabSz="457189"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8pPr>
      <a:lvl9pPr marL="0" marR="0" indent="1828754" algn="r" defTabSz="457189"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3" name="Shape 3"/>
          <p:cNvSpPr/>
          <p:nvPr/>
        </p:nvSpPr>
        <p:spPr>
          <a:xfrm>
            <a:off x="406400" y="920227"/>
            <a:ext cx="11331574" cy="1"/>
          </a:xfrm>
          <a:prstGeom prst="line">
            <a:avLst/>
          </a:prstGeom>
          <a:ln w="12700">
            <a:solidFill>
              <a:srgbClr val="808080"/>
            </a:solidFill>
          </a:ln>
        </p:spPr>
        <p:txBody>
          <a:bodyPr tIns="45720" bIns="45720"/>
          <a:lstStyle/>
          <a:p>
            <a:endParaRPr sz="900"/>
          </a:p>
        </p:txBody>
      </p:sp>
      <p:sp>
        <p:nvSpPr>
          <p:cNvPr id="4" name="Shape 4"/>
          <p:cNvSpPr/>
          <p:nvPr/>
        </p:nvSpPr>
        <p:spPr>
          <a:xfrm>
            <a:off x="406400" y="6606201"/>
            <a:ext cx="11334750" cy="1"/>
          </a:xfrm>
          <a:prstGeom prst="line">
            <a:avLst/>
          </a:prstGeom>
          <a:ln w="12700">
            <a:solidFill>
              <a:srgbClr val="808080"/>
            </a:solidFill>
          </a:ln>
        </p:spPr>
        <p:txBody>
          <a:bodyPr tIns="45720" bIns="45720"/>
          <a:lstStyle/>
          <a:p>
            <a:endParaRPr sz="900"/>
          </a:p>
        </p:txBody>
      </p:sp>
      <p:sp>
        <p:nvSpPr>
          <p:cNvPr id="5" name="Shape 5"/>
          <p:cNvSpPr>
            <a:spLocks noGrp="1"/>
          </p:cNvSpPr>
          <p:nvPr>
            <p:ph type="title"/>
          </p:nvPr>
        </p:nvSpPr>
        <p:spPr>
          <a:xfrm>
            <a:off x="406400" y="243320"/>
            <a:ext cx="9830963" cy="523427"/>
          </a:xfrm>
          <a:prstGeom prst="rect">
            <a:avLst/>
          </a:prstGeom>
          <a:ln w="25400">
            <a:miter lim="400000"/>
          </a:ln>
          <a:extLst>
            <a:ext uri="{C572A759-6A51-4108-AA02-DFA0A04FC94B}">
              <ma14:wrappingTextBoxFlag xmlns="" xmlns:ma14="http://schemas.microsoft.com/office/mac/drawingml/2011/main" val="1"/>
            </a:ext>
          </a:extLst>
        </p:spPr>
        <p:txBody>
          <a:bodyPr tIns="91439" bIns="91439" anchor="ctr">
            <a:normAutofit/>
          </a:bodyPr>
          <a:lstStyle/>
          <a:p>
            <a:r>
              <a:rPr lang="en-GB"/>
              <a:t>Connected Care Slide Master</a:t>
            </a:r>
            <a:endParaRPr/>
          </a:p>
        </p:txBody>
      </p:sp>
      <p:sp>
        <p:nvSpPr>
          <p:cNvPr id="7" name="Shape 7"/>
          <p:cNvSpPr>
            <a:spLocks noGrp="1"/>
          </p:cNvSpPr>
          <p:nvPr>
            <p:ph type="body" idx="1"/>
          </p:nvPr>
        </p:nvSpPr>
        <p:spPr>
          <a:xfrm>
            <a:off x="427038" y="1157725"/>
            <a:ext cx="11337925" cy="5212513"/>
          </a:xfrm>
          <a:prstGeom prst="rect">
            <a:avLst/>
          </a:prstGeom>
          <a:ln w="25400">
            <a:miter lim="400000"/>
          </a:ln>
          <a:extLst>
            <a:ext uri="{C572A759-6A51-4108-AA02-DFA0A04FC94B}">
              <ma14:wrappingTextBoxFlag xmlns="" xmlns:ma14="http://schemas.microsoft.com/office/mac/drawingml/2011/main" val="1"/>
            </a:ext>
          </a:extLst>
        </p:spPr>
        <p:txBody>
          <a:bodyPr tIns="91439" bIns="91439">
            <a:normAutofit/>
          </a:bodyPr>
          <a:lstStyle/>
          <a:p>
            <a:r>
              <a:t>Body Level One</a:t>
            </a:r>
          </a:p>
          <a:p>
            <a:pPr lvl="1"/>
            <a:r>
              <a:t>Body Level Two</a:t>
            </a:r>
          </a:p>
          <a:p>
            <a:pPr lvl="2"/>
            <a:r>
              <a:t>Body Level Three</a:t>
            </a:r>
          </a:p>
          <a:p>
            <a:pPr lvl="3"/>
            <a:r>
              <a:t>Body Level Four</a:t>
            </a:r>
          </a:p>
          <a:p>
            <a:pPr lvl="4"/>
            <a:r>
              <a:t>Body Level Five</a:t>
            </a:r>
          </a:p>
        </p:txBody>
      </p:sp>
      <p:sp>
        <p:nvSpPr>
          <p:cNvPr id="8" name="Shape 8"/>
          <p:cNvSpPr>
            <a:spLocks noGrp="1"/>
          </p:cNvSpPr>
          <p:nvPr>
            <p:ph type="sldNum" sz="quarter" idx="2"/>
          </p:nvPr>
        </p:nvSpPr>
        <p:spPr>
          <a:xfrm>
            <a:off x="9931127" y="6471182"/>
            <a:ext cx="372218" cy="369330"/>
          </a:xfrm>
          <a:prstGeom prst="rect">
            <a:avLst/>
          </a:prstGeom>
          <a:ln w="25400">
            <a:miter lim="400000"/>
          </a:ln>
        </p:spPr>
        <p:txBody>
          <a:bodyPr wrap="none" tIns="91439" bIns="91439" anchor="ctr">
            <a:spAutoFit/>
          </a:bodyPr>
          <a:lstStyle>
            <a:lvl1pPr algn="r">
              <a:defRPr sz="1200">
                <a:solidFill>
                  <a:srgbClr val="888888"/>
                </a:solidFill>
              </a:defRPr>
            </a:lvl1pPr>
          </a:lstStyle>
          <a:p>
            <a:fld id="{86CB4B4D-7CA3-9044-876B-883B54F8677D}" type="slidenum">
              <a:t>‹#›</a:t>
            </a:fld>
            <a:endParaRPr/>
          </a:p>
        </p:txBody>
      </p:sp>
    </p:spTree>
    <p:extLst>
      <p:ext uri="{BB962C8B-B14F-4D97-AF65-F5344CB8AC3E}">
        <p14:creationId xmlns:p14="http://schemas.microsoft.com/office/powerpoint/2010/main" val="979809218"/>
      </p:ext>
    </p:extLst>
  </p:cSld>
  <p:clrMap bg1="lt1" tx1="dk1" bg2="lt2" tx2="dk2" accent1="accent1" accent2="accent2" accent3="accent3" accent4="accent4" accent5="accent5" accent6="accent6" hlink="hlink" folHlink="folHlink"/>
  <p:sldLayoutIdLst>
    <p:sldLayoutId id="2147483725" r:id="rId1"/>
  </p:sldLayoutIdLst>
  <p:transition spd="slow">
    <p:wipe dir="r"/>
  </p:transition>
  <p:txStyles>
    <p:titleStyle>
      <a:lvl1pPr marL="0" marR="0" indent="0" algn="l" defTabSz="457200" rtl="0" eaLnBrk="1" latinLnBrk="0" hangingPunct="1">
        <a:lnSpc>
          <a:spcPct val="100000"/>
        </a:lnSpc>
        <a:spcBef>
          <a:spcPts val="0"/>
        </a:spcBef>
        <a:spcAft>
          <a:spcPts val="0"/>
        </a:spcAft>
        <a:buClrTx/>
        <a:buSzTx/>
        <a:buFontTx/>
        <a:buNone/>
        <a:tabLst/>
        <a:defRPr sz="2800" b="1" i="0" u="none" strike="noStrike" cap="none" spc="0" baseline="0">
          <a:ln>
            <a:noFill/>
          </a:ln>
          <a:solidFill>
            <a:srgbClr val="006B8F"/>
          </a:solidFill>
          <a:uFillTx/>
          <a:latin typeface="Arial"/>
          <a:ea typeface="Arial"/>
          <a:cs typeface="Arial"/>
          <a:sym typeface="Arial"/>
        </a:defRPr>
      </a:lvl1pPr>
      <a:lvl2pPr marL="0" marR="0" indent="0" algn="l" defTabSz="457200" rtl="0" eaLnBrk="1" latinLnBrk="0" hangingPunct="1">
        <a:lnSpc>
          <a:spcPct val="100000"/>
        </a:lnSpc>
        <a:spcBef>
          <a:spcPts val="0"/>
        </a:spcBef>
        <a:spcAft>
          <a:spcPts val="0"/>
        </a:spcAft>
        <a:buClrTx/>
        <a:buSzTx/>
        <a:buFontTx/>
        <a:buNone/>
        <a:tabLst/>
        <a:defRPr sz="2800" b="0" i="0" u="none" strike="noStrike" cap="none" spc="0" baseline="0">
          <a:ln>
            <a:noFill/>
          </a:ln>
          <a:solidFill>
            <a:srgbClr val="1E9ABB"/>
          </a:solidFill>
          <a:uFillTx/>
          <a:latin typeface="Arial"/>
          <a:ea typeface="Arial"/>
          <a:cs typeface="Arial"/>
          <a:sym typeface="Arial"/>
        </a:defRPr>
      </a:lvl2pPr>
      <a:lvl3pPr marL="0" marR="0" indent="0" algn="l" defTabSz="457200" rtl="0" eaLnBrk="1" latinLnBrk="0" hangingPunct="1">
        <a:lnSpc>
          <a:spcPct val="100000"/>
        </a:lnSpc>
        <a:spcBef>
          <a:spcPts val="0"/>
        </a:spcBef>
        <a:spcAft>
          <a:spcPts val="0"/>
        </a:spcAft>
        <a:buClrTx/>
        <a:buSzTx/>
        <a:buFontTx/>
        <a:buNone/>
        <a:tabLst/>
        <a:defRPr sz="2800" b="0" i="0" u="none" strike="noStrike" cap="none" spc="0" baseline="0">
          <a:ln>
            <a:noFill/>
          </a:ln>
          <a:solidFill>
            <a:srgbClr val="1E9ABB"/>
          </a:solidFill>
          <a:uFillTx/>
          <a:latin typeface="Arial"/>
          <a:ea typeface="Arial"/>
          <a:cs typeface="Arial"/>
          <a:sym typeface="Arial"/>
        </a:defRPr>
      </a:lvl3pPr>
      <a:lvl4pPr marL="0" marR="0" indent="0" algn="l" defTabSz="457200" rtl="0" eaLnBrk="1" latinLnBrk="0" hangingPunct="1">
        <a:lnSpc>
          <a:spcPct val="100000"/>
        </a:lnSpc>
        <a:spcBef>
          <a:spcPts val="0"/>
        </a:spcBef>
        <a:spcAft>
          <a:spcPts val="0"/>
        </a:spcAft>
        <a:buClrTx/>
        <a:buSzTx/>
        <a:buFontTx/>
        <a:buNone/>
        <a:tabLst/>
        <a:defRPr sz="2800" b="0" i="0" u="none" strike="noStrike" cap="none" spc="0" baseline="0">
          <a:ln>
            <a:noFill/>
          </a:ln>
          <a:solidFill>
            <a:srgbClr val="1E9ABB"/>
          </a:solidFill>
          <a:uFillTx/>
          <a:latin typeface="Arial"/>
          <a:ea typeface="Arial"/>
          <a:cs typeface="Arial"/>
          <a:sym typeface="Arial"/>
        </a:defRPr>
      </a:lvl4pPr>
      <a:lvl5pPr marL="0" marR="0" indent="0" algn="l" defTabSz="457200" rtl="0" eaLnBrk="1" latinLnBrk="0" hangingPunct="1">
        <a:lnSpc>
          <a:spcPct val="100000"/>
        </a:lnSpc>
        <a:spcBef>
          <a:spcPts val="0"/>
        </a:spcBef>
        <a:spcAft>
          <a:spcPts val="0"/>
        </a:spcAft>
        <a:buClrTx/>
        <a:buSzTx/>
        <a:buFontTx/>
        <a:buNone/>
        <a:tabLst/>
        <a:defRPr sz="2800" b="0" i="0" u="none" strike="noStrike" cap="none" spc="0" baseline="0">
          <a:ln>
            <a:noFill/>
          </a:ln>
          <a:solidFill>
            <a:srgbClr val="1E9ABB"/>
          </a:solidFill>
          <a:uFillTx/>
          <a:latin typeface="Arial"/>
          <a:ea typeface="Arial"/>
          <a:cs typeface="Arial"/>
          <a:sym typeface="Arial"/>
        </a:defRPr>
      </a:lvl5pPr>
      <a:lvl6pPr marL="0" marR="0" indent="0" algn="l" defTabSz="457200" rtl="0" eaLnBrk="1" latinLnBrk="0" hangingPunct="1">
        <a:lnSpc>
          <a:spcPct val="100000"/>
        </a:lnSpc>
        <a:spcBef>
          <a:spcPts val="0"/>
        </a:spcBef>
        <a:spcAft>
          <a:spcPts val="0"/>
        </a:spcAft>
        <a:buClrTx/>
        <a:buSzTx/>
        <a:buFontTx/>
        <a:buNone/>
        <a:tabLst/>
        <a:defRPr sz="2800" b="0" i="0" u="none" strike="noStrike" cap="none" spc="0" baseline="0">
          <a:ln>
            <a:noFill/>
          </a:ln>
          <a:solidFill>
            <a:srgbClr val="1E9ABB"/>
          </a:solidFill>
          <a:uFillTx/>
          <a:latin typeface="Arial"/>
          <a:ea typeface="Arial"/>
          <a:cs typeface="Arial"/>
          <a:sym typeface="Arial"/>
        </a:defRPr>
      </a:lvl6pPr>
      <a:lvl7pPr marL="0" marR="0" indent="0" algn="l" defTabSz="457200" rtl="0" eaLnBrk="1" latinLnBrk="0" hangingPunct="1">
        <a:lnSpc>
          <a:spcPct val="100000"/>
        </a:lnSpc>
        <a:spcBef>
          <a:spcPts val="0"/>
        </a:spcBef>
        <a:spcAft>
          <a:spcPts val="0"/>
        </a:spcAft>
        <a:buClrTx/>
        <a:buSzTx/>
        <a:buFontTx/>
        <a:buNone/>
        <a:tabLst/>
        <a:defRPr sz="2800" b="0" i="0" u="none" strike="noStrike" cap="none" spc="0" baseline="0">
          <a:ln>
            <a:noFill/>
          </a:ln>
          <a:solidFill>
            <a:srgbClr val="1E9ABB"/>
          </a:solidFill>
          <a:uFillTx/>
          <a:latin typeface="Arial"/>
          <a:ea typeface="Arial"/>
          <a:cs typeface="Arial"/>
          <a:sym typeface="Arial"/>
        </a:defRPr>
      </a:lvl7pPr>
      <a:lvl8pPr marL="0" marR="0" indent="0" algn="l" defTabSz="457200" rtl="0" eaLnBrk="1" latinLnBrk="0" hangingPunct="1">
        <a:lnSpc>
          <a:spcPct val="100000"/>
        </a:lnSpc>
        <a:spcBef>
          <a:spcPts val="0"/>
        </a:spcBef>
        <a:spcAft>
          <a:spcPts val="0"/>
        </a:spcAft>
        <a:buClrTx/>
        <a:buSzTx/>
        <a:buFontTx/>
        <a:buNone/>
        <a:tabLst/>
        <a:defRPr sz="2800" b="0" i="0" u="none" strike="noStrike" cap="none" spc="0" baseline="0">
          <a:ln>
            <a:noFill/>
          </a:ln>
          <a:solidFill>
            <a:srgbClr val="1E9ABB"/>
          </a:solidFill>
          <a:uFillTx/>
          <a:latin typeface="Arial"/>
          <a:ea typeface="Arial"/>
          <a:cs typeface="Arial"/>
          <a:sym typeface="Arial"/>
        </a:defRPr>
      </a:lvl8pPr>
      <a:lvl9pPr marL="0" marR="0" indent="0" algn="l" defTabSz="457200" rtl="0" eaLnBrk="1" latinLnBrk="0" hangingPunct="1">
        <a:lnSpc>
          <a:spcPct val="100000"/>
        </a:lnSpc>
        <a:spcBef>
          <a:spcPts val="0"/>
        </a:spcBef>
        <a:spcAft>
          <a:spcPts val="0"/>
        </a:spcAft>
        <a:buClrTx/>
        <a:buSzTx/>
        <a:buFontTx/>
        <a:buNone/>
        <a:tabLst/>
        <a:defRPr sz="2800" b="0" i="0" u="none" strike="noStrike" cap="none" spc="0" baseline="0">
          <a:ln>
            <a:noFill/>
          </a:ln>
          <a:solidFill>
            <a:srgbClr val="1E9ABB"/>
          </a:solidFill>
          <a:uFillTx/>
          <a:latin typeface="Arial"/>
          <a:ea typeface="Arial"/>
          <a:cs typeface="Arial"/>
          <a:sym typeface="Arial"/>
        </a:defRPr>
      </a:lvl9pPr>
    </p:titleStyle>
    <p:bodyStyle>
      <a:lvl1pPr marL="0" marR="0" indent="0" algn="l" defTabSz="457200" eaLnBrk="1" latinLnBrk="0" hangingPunct="1">
        <a:lnSpc>
          <a:spcPct val="120000"/>
        </a:lnSpc>
        <a:spcBef>
          <a:spcPts val="350"/>
        </a:spcBef>
        <a:spcAft>
          <a:spcPts val="0"/>
        </a:spcAft>
        <a:buClrTx/>
        <a:buSzTx/>
        <a:buFontTx/>
        <a:buNone/>
        <a:tabLst/>
        <a:defRPr sz="1600" b="0" i="0" u="none" strike="noStrike" cap="none" spc="0" baseline="0">
          <a:ln>
            <a:noFill/>
          </a:ln>
          <a:solidFill>
            <a:srgbClr val="404040"/>
          </a:solidFill>
          <a:uFillTx/>
          <a:latin typeface="Arial"/>
          <a:ea typeface="Arial"/>
          <a:cs typeface="Arial"/>
          <a:sym typeface="Arial"/>
        </a:defRPr>
      </a:lvl1pPr>
      <a:lvl2pPr marL="533400" marR="0" indent="-304800" algn="l" defTabSz="457200" eaLnBrk="1" latinLnBrk="0" hangingPunct="1">
        <a:lnSpc>
          <a:spcPct val="120000"/>
        </a:lnSpc>
        <a:spcBef>
          <a:spcPts val="350"/>
        </a:spcBef>
        <a:spcAft>
          <a:spcPts val="0"/>
        </a:spcAft>
        <a:buClrTx/>
        <a:buSzPct val="100000"/>
        <a:buFontTx/>
        <a:buChar char="–"/>
        <a:tabLst/>
        <a:defRPr sz="1600" b="0" i="0" u="none" strike="noStrike" cap="none" spc="0" baseline="0">
          <a:ln>
            <a:noFill/>
          </a:ln>
          <a:solidFill>
            <a:srgbClr val="404040"/>
          </a:solidFill>
          <a:uFillTx/>
          <a:latin typeface="Arial"/>
          <a:ea typeface="Arial"/>
          <a:cs typeface="Arial"/>
          <a:sym typeface="Arial"/>
        </a:defRPr>
      </a:lvl2pPr>
      <a:lvl3pPr marL="718457" marR="0" indent="-261257" algn="l" defTabSz="457200" eaLnBrk="1" latinLnBrk="0" hangingPunct="1">
        <a:lnSpc>
          <a:spcPct val="120000"/>
        </a:lnSpc>
        <a:spcBef>
          <a:spcPts val="350"/>
        </a:spcBef>
        <a:spcAft>
          <a:spcPts val="0"/>
        </a:spcAft>
        <a:buClrTx/>
        <a:buSzPct val="100000"/>
        <a:buFontTx/>
        <a:buChar char="•"/>
        <a:tabLst/>
        <a:defRPr sz="1600" b="0" i="0" u="none" strike="noStrike" cap="none" spc="0" baseline="0">
          <a:ln>
            <a:noFill/>
          </a:ln>
          <a:solidFill>
            <a:srgbClr val="404040"/>
          </a:solidFill>
          <a:uFillTx/>
          <a:latin typeface="Arial"/>
          <a:ea typeface="Arial"/>
          <a:cs typeface="Arial"/>
          <a:sym typeface="Arial"/>
        </a:defRPr>
      </a:lvl3pPr>
      <a:lvl4pPr marL="967154" marR="0" indent="-281354" algn="l" defTabSz="457200" eaLnBrk="1" latinLnBrk="0" hangingPunct="1">
        <a:lnSpc>
          <a:spcPct val="120000"/>
        </a:lnSpc>
        <a:spcBef>
          <a:spcPts val="350"/>
        </a:spcBef>
        <a:spcAft>
          <a:spcPts val="0"/>
        </a:spcAft>
        <a:buClrTx/>
        <a:buSzPct val="100000"/>
        <a:buFontTx/>
        <a:buChar char="–"/>
        <a:tabLst/>
        <a:defRPr sz="1600" b="0" i="0" u="none" strike="noStrike" cap="none" spc="0" baseline="0">
          <a:ln>
            <a:noFill/>
          </a:ln>
          <a:solidFill>
            <a:srgbClr val="404040"/>
          </a:solidFill>
          <a:uFillTx/>
          <a:latin typeface="Arial"/>
          <a:ea typeface="Arial"/>
          <a:cs typeface="Arial"/>
          <a:sym typeface="Arial"/>
        </a:defRPr>
      </a:lvl4pPr>
      <a:lvl5pPr marL="1195754" marR="0" indent="-281354" algn="l" defTabSz="457200" eaLnBrk="1" latinLnBrk="0" hangingPunct="1">
        <a:lnSpc>
          <a:spcPct val="120000"/>
        </a:lnSpc>
        <a:spcBef>
          <a:spcPts val="350"/>
        </a:spcBef>
        <a:spcAft>
          <a:spcPts val="0"/>
        </a:spcAft>
        <a:buClrTx/>
        <a:buSzPct val="100000"/>
        <a:buFontTx/>
        <a:buChar char="»"/>
        <a:tabLst/>
        <a:defRPr sz="1600" b="0" i="0" u="none" strike="noStrike" cap="none" spc="0" baseline="0">
          <a:ln>
            <a:noFill/>
          </a:ln>
          <a:solidFill>
            <a:srgbClr val="404040"/>
          </a:solidFill>
          <a:uFillTx/>
          <a:latin typeface="Arial"/>
          <a:ea typeface="Arial"/>
          <a:cs typeface="Arial"/>
          <a:sym typeface="Arial"/>
        </a:defRPr>
      </a:lvl5pPr>
      <a:lvl6pPr marL="1325880" marR="0" indent="-182880" algn="l" defTabSz="457200" eaLnBrk="1" latinLnBrk="0" hangingPunct="1">
        <a:lnSpc>
          <a:spcPct val="120000"/>
        </a:lnSpc>
        <a:spcBef>
          <a:spcPts val="350"/>
        </a:spcBef>
        <a:spcAft>
          <a:spcPts val="0"/>
        </a:spcAft>
        <a:buClrTx/>
        <a:buSzPct val="100000"/>
        <a:buFontTx/>
        <a:buChar char="•"/>
        <a:tabLst/>
        <a:defRPr sz="1600" b="0" i="0" u="none" strike="noStrike" cap="none" spc="0" baseline="0">
          <a:ln>
            <a:noFill/>
          </a:ln>
          <a:solidFill>
            <a:srgbClr val="404040"/>
          </a:solidFill>
          <a:uFillTx/>
          <a:latin typeface="Arial"/>
          <a:ea typeface="Arial"/>
          <a:cs typeface="Arial"/>
          <a:sym typeface="Arial"/>
        </a:defRPr>
      </a:lvl6pPr>
      <a:lvl7pPr marL="1554480" marR="0" indent="-182880" algn="l" defTabSz="457200" eaLnBrk="1" latinLnBrk="0" hangingPunct="1">
        <a:lnSpc>
          <a:spcPct val="120000"/>
        </a:lnSpc>
        <a:spcBef>
          <a:spcPts val="350"/>
        </a:spcBef>
        <a:spcAft>
          <a:spcPts val="0"/>
        </a:spcAft>
        <a:buClrTx/>
        <a:buSzPct val="100000"/>
        <a:buFontTx/>
        <a:buChar char="•"/>
        <a:tabLst/>
        <a:defRPr sz="1600" b="0" i="0" u="none" strike="noStrike" cap="none" spc="0" baseline="0">
          <a:ln>
            <a:noFill/>
          </a:ln>
          <a:solidFill>
            <a:srgbClr val="404040"/>
          </a:solidFill>
          <a:uFillTx/>
          <a:latin typeface="Arial"/>
          <a:ea typeface="Arial"/>
          <a:cs typeface="Arial"/>
          <a:sym typeface="Arial"/>
        </a:defRPr>
      </a:lvl7pPr>
      <a:lvl8pPr marL="1783080" marR="0" indent="-182880" algn="l" defTabSz="457200" eaLnBrk="1" latinLnBrk="0" hangingPunct="1">
        <a:lnSpc>
          <a:spcPct val="120000"/>
        </a:lnSpc>
        <a:spcBef>
          <a:spcPts val="350"/>
        </a:spcBef>
        <a:spcAft>
          <a:spcPts val="0"/>
        </a:spcAft>
        <a:buClrTx/>
        <a:buSzPct val="100000"/>
        <a:buFontTx/>
        <a:buChar char="•"/>
        <a:tabLst/>
        <a:defRPr sz="1600" b="0" i="0" u="none" strike="noStrike" cap="none" spc="0" baseline="0">
          <a:ln>
            <a:noFill/>
          </a:ln>
          <a:solidFill>
            <a:srgbClr val="404040"/>
          </a:solidFill>
          <a:uFillTx/>
          <a:latin typeface="Arial"/>
          <a:ea typeface="Arial"/>
          <a:cs typeface="Arial"/>
          <a:sym typeface="Arial"/>
        </a:defRPr>
      </a:lvl8pPr>
      <a:lvl9pPr marL="2011680" marR="0" indent="-182880" algn="l" defTabSz="457200" eaLnBrk="1" latinLnBrk="0" hangingPunct="1">
        <a:lnSpc>
          <a:spcPct val="120000"/>
        </a:lnSpc>
        <a:spcBef>
          <a:spcPts val="350"/>
        </a:spcBef>
        <a:spcAft>
          <a:spcPts val="0"/>
        </a:spcAft>
        <a:buClrTx/>
        <a:buSzPct val="100000"/>
        <a:buFontTx/>
        <a:buChar char="•"/>
        <a:tabLst/>
        <a:defRPr sz="1600" b="0" i="0" u="none" strike="noStrike" cap="none" spc="0" baseline="0">
          <a:ln>
            <a:noFill/>
          </a:ln>
          <a:solidFill>
            <a:srgbClr val="404040"/>
          </a:solidFill>
          <a:uFillTx/>
          <a:latin typeface="Arial"/>
          <a:ea typeface="Arial"/>
          <a:cs typeface="Arial"/>
          <a:sym typeface="Arial"/>
        </a:defRPr>
      </a:lvl9pPr>
    </p:bodyStyle>
    <p:otherStyle>
      <a:lvl1pPr marL="0" marR="0" indent="0" algn="r" defTabSz="4572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1pPr>
      <a:lvl2pPr marL="0" marR="0" indent="228600" algn="r" defTabSz="4572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2pPr>
      <a:lvl3pPr marL="0" marR="0" indent="457200" algn="r" defTabSz="4572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3pPr>
      <a:lvl4pPr marL="0" marR="0" indent="685800" algn="r" defTabSz="4572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4pPr>
      <a:lvl5pPr marL="0" marR="0" indent="914400" algn="r" defTabSz="4572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5pPr>
      <a:lvl6pPr marL="0" marR="0" indent="1143000" algn="r" defTabSz="4572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6pPr>
      <a:lvl7pPr marL="0" marR="0" indent="1371600" algn="r" defTabSz="4572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7pPr>
      <a:lvl8pPr marL="0" marR="0" indent="1600200" algn="r" defTabSz="4572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8pPr>
      <a:lvl9pPr marL="0" marR="0" indent="1828800" algn="r" defTabSz="4572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Shape 2"/>
          <p:cNvSpPr/>
          <p:nvPr userDrawn="1"/>
        </p:nvSpPr>
        <p:spPr>
          <a:xfrm>
            <a:off x="427038" y="928395"/>
            <a:ext cx="8390407" cy="0"/>
          </a:xfrm>
          <a:prstGeom prst="line">
            <a:avLst/>
          </a:prstGeom>
          <a:ln w="12700">
            <a:solidFill>
              <a:srgbClr val="808080"/>
            </a:solidFill>
          </a:ln>
        </p:spPr>
        <p:txBody>
          <a:bodyPr tIns="45720" bIns="45720"/>
          <a:lstStyle/>
          <a:p>
            <a:endParaRPr sz="675"/>
          </a:p>
        </p:txBody>
      </p:sp>
      <p:sp>
        <p:nvSpPr>
          <p:cNvPr id="3" name="Shape 3"/>
          <p:cNvSpPr/>
          <p:nvPr/>
        </p:nvSpPr>
        <p:spPr>
          <a:xfrm>
            <a:off x="407988" y="928395"/>
            <a:ext cx="11331573" cy="0"/>
          </a:xfrm>
          <a:prstGeom prst="line">
            <a:avLst/>
          </a:prstGeom>
          <a:ln w="12700">
            <a:solidFill>
              <a:srgbClr val="808080"/>
            </a:solidFill>
          </a:ln>
        </p:spPr>
        <p:txBody>
          <a:bodyPr tIns="45720" bIns="45720"/>
          <a:lstStyle/>
          <a:p>
            <a:endParaRPr sz="675"/>
          </a:p>
        </p:txBody>
      </p:sp>
      <p:sp>
        <p:nvSpPr>
          <p:cNvPr id="5" name="Shape 5"/>
          <p:cNvSpPr>
            <a:spLocks noGrp="1"/>
          </p:cNvSpPr>
          <p:nvPr>
            <p:ph type="title"/>
          </p:nvPr>
        </p:nvSpPr>
        <p:spPr>
          <a:xfrm>
            <a:off x="406400" y="298451"/>
            <a:ext cx="9830963" cy="523427"/>
          </a:xfrm>
          <a:prstGeom prst="rect">
            <a:avLst/>
          </a:prstGeom>
          <a:ln w="25400">
            <a:miter lim="400000"/>
          </a:ln>
          <a:extLst>
            <a:ext uri="{C572A759-6A51-4108-AA02-DFA0A04FC94B}">
              <ma14:wrappingTextBoxFlag xmlns="" xmlns:ma14="http://schemas.microsoft.com/office/mac/drawingml/2011/main" val="1"/>
            </a:ext>
          </a:extLst>
        </p:spPr>
        <p:txBody>
          <a:bodyPr tIns="91439" bIns="91439" anchor="ctr">
            <a:normAutofit/>
          </a:bodyPr>
          <a:lstStyle/>
          <a:p>
            <a:pPr lvl="1"/>
            <a:r>
              <a:rPr lang="en-US"/>
              <a:t>Frimley ICS &amp; Connected Care Slide Master</a:t>
            </a:r>
          </a:p>
        </p:txBody>
      </p:sp>
      <p:sp>
        <p:nvSpPr>
          <p:cNvPr id="7" name="Shape 7"/>
          <p:cNvSpPr>
            <a:spLocks noGrp="1"/>
          </p:cNvSpPr>
          <p:nvPr>
            <p:ph type="body" idx="1"/>
          </p:nvPr>
        </p:nvSpPr>
        <p:spPr>
          <a:xfrm>
            <a:off x="401636" y="1167806"/>
            <a:ext cx="11337925" cy="4929311"/>
          </a:xfrm>
          <a:prstGeom prst="rect">
            <a:avLst/>
          </a:prstGeom>
          <a:ln w="25400">
            <a:miter lim="400000"/>
          </a:ln>
          <a:extLst>
            <a:ext uri="{C572A759-6A51-4108-AA02-DFA0A04FC94B}">
              <ma14:wrappingTextBoxFlag xmlns="" xmlns:ma14="http://schemas.microsoft.com/office/mac/drawingml/2011/main" val="1"/>
            </a:ext>
          </a:extLst>
        </p:spPr>
        <p:txBody>
          <a:bodyPr tIns="91439" bIns="91439">
            <a:normAutofit/>
          </a:bodyPr>
          <a:lstStyle/>
          <a:p>
            <a:r>
              <a:t>Body Level One</a:t>
            </a:r>
          </a:p>
          <a:p>
            <a:pPr lvl="1"/>
            <a:r>
              <a:t>Body Level Two</a:t>
            </a:r>
          </a:p>
          <a:p>
            <a:pPr lvl="2"/>
            <a:r>
              <a:t>Body Level Three</a:t>
            </a:r>
          </a:p>
          <a:p>
            <a:pPr lvl="3"/>
            <a:r>
              <a:t>Body Level Four</a:t>
            </a:r>
          </a:p>
          <a:p>
            <a:pPr lvl="4"/>
            <a:r>
              <a:t>Body Level Five</a:t>
            </a:r>
          </a:p>
        </p:txBody>
      </p:sp>
    </p:spTree>
    <p:extLst>
      <p:ext uri="{BB962C8B-B14F-4D97-AF65-F5344CB8AC3E}">
        <p14:creationId xmlns:p14="http://schemas.microsoft.com/office/powerpoint/2010/main" val="1787881953"/>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Lst>
  <p:transition spd="slow">
    <p:wipe dir="r"/>
  </p:transition>
  <p:txStyles>
    <p:titleStyle>
      <a:lvl1pPr marL="0" marR="0" indent="0" algn="l" defTabSz="457189" rtl="0" eaLnBrk="1" latinLnBrk="0" hangingPunct="1">
        <a:lnSpc>
          <a:spcPct val="100000"/>
        </a:lnSpc>
        <a:spcBef>
          <a:spcPts val="0"/>
        </a:spcBef>
        <a:spcAft>
          <a:spcPts val="0"/>
        </a:spcAft>
        <a:buClrTx/>
        <a:buSzTx/>
        <a:buFontTx/>
        <a:buNone/>
        <a:tabLst/>
        <a:defRPr sz="2800" b="1" i="0" u="none" strike="noStrike" cap="none" spc="0" baseline="0">
          <a:ln>
            <a:noFill/>
          </a:ln>
          <a:solidFill>
            <a:srgbClr val="006B8F"/>
          </a:solidFill>
          <a:uFillTx/>
          <a:latin typeface="Arial"/>
          <a:ea typeface="Arial"/>
          <a:cs typeface="Arial"/>
          <a:sym typeface="Arial"/>
        </a:defRPr>
      </a:lvl1pPr>
      <a:lvl2pPr marL="0" marR="0" indent="0" algn="l" defTabSz="457189" rtl="0" eaLnBrk="1" latinLnBrk="0" hangingPunct="1">
        <a:lnSpc>
          <a:spcPct val="100000"/>
        </a:lnSpc>
        <a:spcBef>
          <a:spcPts val="0"/>
        </a:spcBef>
        <a:spcAft>
          <a:spcPts val="0"/>
        </a:spcAft>
        <a:buClrTx/>
        <a:buSzTx/>
        <a:buFontTx/>
        <a:buNone/>
        <a:tabLst/>
        <a:defRPr sz="2800" b="1" i="0" u="none" strike="noStrike" cap="none" spc="0" baseline="0">
          <a:ln>
            <a:noFill/>
          </a:ln>
          <a:solidFill>
            <a:srgbClr val="1E9ABB"/>
          </a:solidFill>
          <a:uFillTx/>
          <a:latin typeface="Arial"/>
          <a:ea typeface="Arial"/>
          <a:cs typeface="Arial"/>
          <a:sym typeface="Arial"/>
        </a:defRPr>
      </a:lvl2pPr>
      <a:lvl3pPr marL="0" marR="0" indent="0" algn="l" defTabSz="457189" rtl="0" eaLnBrk="1" latinLnBrk="0" hangingPunct="1">
        <a:lnSpc>
          <a:spcPct val="100000"/>
        </a:lnSpc>
        <a:spcBef>
          <a:spcPts val="0"/>
        </a:spcBef>
        <a:spcAft>
          <a:spcPts val="0"/>
        </a:spcAft>
        <a:buClrTx/>
        <a:buSzTx/>
        <a:buFontTx/>
        <a:buNone/>
        <a:tabLst/>
        <a:defRPr sz="2800" b="0" i="0" u="none" strike="noStrike" cap="none" spc="0" baseline="0">
          <a:ln>
            <a:noFill/>
          </a:ln>
          <a:solidFill>
            <a:srgbClr val="1E9ABB"/>
          </a:solidFill>
          <a:uFillTx/>
          <a:latin typeface="Arial"/>
          <a:ea typeface="Arial"/>
          <a:cs typeface="Arial"/>
          <a:sym typeface="Arial"/>
        </a:defRPr>
      </a:lvl3pPr>
      <a:lvl4pPr marL="0" marR="0" indent="0" algn="l" defTabSz="457189" rtl="0" eaLnBrk="1" latinLnBrk="0" hangingPunct="1">
        <a:lnSpc>
          <a:spcPct val="100000"/>
        </a:lnSpc>
        <a:spcBef>
          <a:spcPts val="0"/>
        </a:spcBef>
        <a:spcAft>
          <a:spcPts val="0"/>
        </a:spcAft>
        <a:buClrTx/>
        <a:buSzTx/>
        <a:buFontTx/>
        <a:buNone/>
        <a:tabLst/>
        <a:defRPr sz="2800" b="0" i="0" u="none" strike="noStrike" cap="none" spc="0" baseline="0">
          <a:ln>
            <a:noFill/>
          </a:ln>
          <a:solidFill>
            <a:srgbClr val="1E9ABB"/>
          </a:solidFill>
          <a:uFillTx/>
          <a:latin typeface="Arial"/>
          <a:ea typeface="Arial"/>
          <a:cs typeface="Arial"/>
          <a:sym typeface="Arial"/>
        </a:defRPr>
      </a:lvl4pPr>
      <a:lvl5pPr marL="0" marR="0" indent="0" algn="l" defTabSz="457189" rtl="0" eaLnBrk="1" latinLnBrk="0" hangingPunct="1">
        <a:lnSpc>
          <a:spcPct val="100000"/>
        </a:lnSpc>
        <a:spcBef>
          <a:spcPts val="0"/>
        </a:spcBef>
        <a:spcAft>
          <a:spcPts val="0"/>
        </a:spcAft>
        <a:buClrTx/>
        <a:buSzTx/>
        <a:buFontTx/>
        <a:buNone/>
        <a:tabLst/>
        <a:defRPr sz="2800" b="0" i="0" u="none" strike="noStrike" cap="none" spc="0" baseline="0">
          <a:ln>
            <a:noFill/>
          </a:ln>
          <a:solidFill>
            <a:srgbClr val="1E9ABB"/>
          </a:solidFill>
          <a:uFillTx/>
          <a:latin typeface="Arial"/>
          <a:ea typeface="Arial"/>
          <a:cs typeface="Arial"/>
          <a:sym typeface="Arial"/>
        </a:defRPr>
      </a:lvl5pPr>
      <a:lvl6pPr marL="0" marR="0" indent="0" algn="l" defTabSz="457189" rtl="0" eaLnBrk="1" latinLnBrk="0" hangingPunct="1">
        <a:lnSpc>
          <a:spcPct val="100000"/>
        </a:lnSpc>
        <a:spcBef>
          <a:spcPts val="0"/>
        </a:spcBef>
        <a:spcAft>
          <a:spcPts val="0"/>
        </a:spcAft>
        <a:buClrTx/>
        <a:buSzTx/>
        <a:buFontTx/>
        <a:buNone/>
        <a:tabLst/>
        <a:defRPr sz="2800" b="0" i="0" u="none" strike="noStrike" cap="none" spc="0" baseline="0">
          <a:ln>
            <a:noFill/>
          </a:ln>
          <a:solidFill>
            <a:srgbClr val="1E9ABB"/>
          </a:solidFill>
          <a:uFillTx/>
          <a:latin typeface="Arial"/>
          <a:ea typeface="Arial"/>
          <a:cs typeface="Arial"/>
          <a:sym typeface="Arial"/>
        </a:defRPr>
      </a:lvl6pPr>
      <a:lvl7pPr marL="0" marR="0" indent="0" algn="l" defTabSz="457189" rtl="0" eaLnBrk="1" latinLnBrk="0" hangingPunct="1">
        <a:lnSpc>
          <a:spcPct val="100000"/>
        </a:lnSpc>
        <a:spcBef>
          <a:spcPts val="0"/>
        </a:spcBef>
        <a:spcAft>
          <a:spcPts val="0"/>
        </a:spcAft>
        <a:buClrTx/>
        <a:buSzTx/>
        <a:buFontTx/>
        <a:buNone/>
        <a:tabLst/>
        <a:defRPr sz="2800" b="0" i="0" u="none" strike="noStrike" cap="none" spc="0" baseline="0">
          <a:ln>
            <a:noFill/>
          </a:ln>
          <a:solidFill>
            <a:srgbClr val="1E9ABB"/>
          </a:solidFill>
          <a:uFillTx/>
          <a:latin typeface="Arial"/>
          <a:ea typeface="Arial"/>
          <a:cs typeface="Arial"/>
          <a:sym typeface="Arial"/>
        </a:defRPr>
      </a:lvl7pPr>
      <a:lvl8pPr marL="0" marR="0" indent="0" algn="l" defTabSz="457189" rtl="0" eaLnBrk="1" latinLnBrk="0" hangingPunct="1">
        <a:lnSpc>
          <a:spcPct val="100000"/>
        </a:lnSpc>
        <a:spcBef>
          <a:spcPts val="0"/>
        </a:spcBef>
        <a:spcAft>
          <a:spcPts val="0"/>
        </a:spcAft>
        <a:buClrTx/>
        <a:buSzTx/>
        <a:buFontTx/>
        <a:buNone/>
        <a:tabLst/>
        <a:defRPr sz="2800" b="0" i="0" u="none" strike="noStrike" cap="none" spc="0" baseline="0">
          <a:ln>
            <a:noFill/>
          </a:ln>
          <a:solidFill>
            <a:srgbClr val="1E9ABB"/>
          </a:solidFill>
          <a:uFillTx/>
          <a:latin typeface="Arial"/>
          <a:ea typeface="Arial"/>
          <a:cs typeface="Arial"/>
          <a:sym typeface="Arial"/>
        </a:defRPr>
      </a:lvl8pPr>
      <a:lvl9pPr marL="0" marR="0" indent="0" algn="l" defTabSz="457189" rtl="0" eaLnBrk="1" latinLnBrk="0" hangingPunct="1">
        <a:lnSpc>
          <a:spcPct val="100000"/>
        </a:lnSpc>
        <a:spcBef>
          <a:spcPts val="0"/>
        </a:spcBef>
        <a:spcAft>
          <a:spcPts val="0"/>
        </a:spcAft>
        <a:buClrTx/>
        <a:buSzTx/>
        <a:buFontTx/>
        <a:buNone/>
        <a:tabLst/>
        <a:defRPr sz="2800" b="0" i="0" u="none" strike="noStrike" cap="none" spc="0" baseline="0">
          <a:ln>
            <a:noFill/>
          </a:ln>
          <a:solidFill>
            <a:srgbClr val="1E9ABB"/>
          </a:solidFill>
          <a:uFillTx/>
          <a:latin typeface="Arial"/>
          <a:ea typeface="Arial"/>
          <a:cs typeface="Arial"/>
          <a:sym typeface="Arial"/>
        </a:defRPr>
      </a:lvl9pPr>
    </p:titleStyle>
    <p:bodyStyle>
      <a:lvl1pPr marL="0" marR="0" indent="0" algn="l" defTabSz="457189" eaLnBrk="1" latinLnBrk="0" hangingPunct="1">
        <a:lnSpc>
          <a:spcPct val="120000"/>
        </a:lnSpc>
        <a:spcBef>
          <a:spcPts val="351"/>
        </a:spcBef>
        <a:spcAft>
          <a:spcPts val="0"/>
        </a:spcAft>
        <a:buClrTx/>
        <a:buSzTx/>
        <a:buFontTx/>
        <a:buNone/>
        <a:tabLst/>
        <a:defRPr sz="1600" b="0" i="0" u="none" strike="noStrike" cap="none" spc="0" baseline="0">
          <a:ln>
            <a:noFill/>
          </a:ln>
          <a:solidFill>
            <a:srgbClr val="404040"/>
          </a:solidFill>
          <a:uFillTx/>
          <a:latin typeface="Arial"/>
          <a:ea typeface="Arial"/>
          <a:cs typeface="Arial"/>
          <a:sym typeface="Arial"/>
        </a:defRPr>
      </a:lvl1pPr>
      <a:lvl2pPr marL="533387" marR="0" indent="-304792" algn="l" defTabSz="457189" eaLnBrk="1" latinLnBrk="0" hangingPunct="1">
        <a:lnSpc>
          <a:spcPct val="120000"/>
        </a:lnSpc>
        <a:spcBef>
          <a:spcPts val="351"/>
        </a:spcBef>
        <a:spcAft>
          <a:spcPts val="0"/>
        </a:spcAft>
        <a:buClrTx/>
        <a:buSzPct val="100000"/>
        <a:buFontTx/>
        <a:buChar char="–"/>
        <a:tabLst/>
        <a:defRPr sz="1600" b="0" i="0" u="none" strike="noStrike" cap="none" spc="0" baseline="0">
          <a:ln>
            <a:noFill/>
          </a:ln>
          <a:solidFill>
            <a:srgbClr val="404040"/>
          </a:solidFill>
          <a:uFillTx/>
          <a:latin typeface="Arial"/>
          <a:ea typeface="Arial"/>
          <a:cs typeface="Arial"/>
          <a:sym typeface="Arial"/>
        </a:defRPr>
      </a:lvl2pPr>
      <a:lvl3pPr marL="718439" marR="0" indent="-261251" algn="l" defTabSz="457189" eaLnBrk="1" latinLnBrk="0" hangingPunct="1">
        <a:lnSpc>
          <a:spcPct val="120000"/>
        </a:lnSpc>
        <a:spcBef>
          <a:spcPts val="351"/>
        </a:spcBef>
        <a:spcAft>
          <a:spcPts val="0"/>
        </a:spcAft>
        <a:buClrTx/>
        <a:buSzPct val="100000"/>
        <a:buFontTx/>
        <a:buChar char="•"/>
        <a:tabLst/>
        <a:defRPr sz="1600" b="0" i="0" u="none" strike="noStrike" cap="none" spc="0" baseline="0">
          <a:ln>
            <a:noFill/>
          </a:ln>
          <a:solidFill>
            <a:srgbClr val="404040"/>
          </a:solidFill>
          <a:uFillTx/>
          <a:latin typeface="Arial"/>
          <a:ea typeface="Arial"/>
          <a:cs typeface="Arial"/>
          <a:sym typeface="Arial"/>
        </a:defRPr>
      </a:lvl3pPr>
      <a:lvl4pPr marL="967129" marR="0" indent="-281346" algn="l" defTabSz="457189" eaLnBrk="1" latinLnBrk="0" hangingPunct="1">
        <a:lnSpc>
          <a:spcPct val="120000"/>
        </a:lnSpc>
        <a:spcBef>
          <a:spcPts val="351"/>
        </a:spcBef>
        <a:spcAft>
          <a:spcPts val="0"/>
        </a:spcAft>
        <a:buClrTx/>
        <a:buSzPct val="100000"/>
        <a:buFontTx/>
        <a:buChar char="–"/>
        <a:tabLst/>
        <a:defRPr sz="1600" b="0" i="0" u="none" strike="noStrike" cap="none" spc="0" baseline="0">
          <a:ln>
            <a:noFill/>
          </a:ln>
          <a:solidFill>
            <a:srgbClr val="404040"/>
          </a:solidFill>
          <a:uFillTx/>
          <a:latin typeface="Arial"/>
          <a:ea typeface="Arial"/>
          <a:cs typeface="Arial"/>
          <a:sym typeface="Arial"/>
        </a:defRPr>
      </a:lvl4pPr>
      <a:lvl5pPr marL="1195723" marR="0" indent="-281346" algn="l" defTabSz="457189" eaLnBrk="1" latinLnBrk="0" hangingPunct="1">
        <a:lnSpc>
          <a:spcPct val="120000"/>
        </a:lnSpc>
        <a:spcBef>
          <a:spcPts val="351"/>
        </a:spcBef>
        <a:spcAft>
          <a:spcPts val="0"/>
        </a:spcAft>
        <a:buClrTx/>
        <a:buSzPct val="100000"/>
        <a:buFontTx/>
        <a:buChar char="»"/>
        <a:tabLst/>
        <a:defRPr sz="1600" b="0" i="0" u="none" strike="noStrike" cap="none" spc="0" baseline="0">
          <a:ln>
            <a:noFill/>
          </a:ln>
          <a:solidFill>
            <a:srgbClr val="404040"/>
          </a:solidFill>
          <a:uFillTx/>
          <a:latin typeface="Arial"/>
          <a:ea typeface="Arial"/>
          <a:cs typeface="Arial"/>
          <a:sym typeface="Arial"/>
        </a:defRPr>
      </a:lvl5pPr>
      <a:lvl6pPr marL="1325847" marR="0" indent="-182875" algn="l" defTabSz="457189" eaLnBrk="1" latinLnBrk="0" hangingPunct="1">
        <a:lnSpc>
          <a:spcPct val="120000"/>
        </a:lnSpc>
        <a:spcBef>
          <a:spcPts val="351"/>
        </a:spcBef>
        <a:spcAft>
          <a:spcPts val="0"/>
        </a:spcAft>
        <a:buClrTx/>
        <a:buSzPct val="100000"/>
        <a:buFontTx/>
        <a:buChar char="•"/>
        <a:tabLst/>
        <a:defRPr sz="1600" b="0" i="0" u="none" strike="noStrike" cap="none" spc="0" baseline="0">
          <a:ln>
            <a:noFill/>
          </a:ln>
          <a:solidFill>
            <a:srgbClr val="404040"/>
          </a:solidFill>
          <a:uFillTx/>
          <a:latin typeface="Arial"/>
          <a:ea typeface="Arial"/>
          <a:cs typeface="Arial"/>
          <a:sym typeface="Arial"/>
        </a:defRPr>
      </a:lvl6pPr>
      <a:lvl7pPr marL="1554441" marR="0" indent="-182875" algn="l" defTabSz="457189" eaLnBrk="1" latinLnBrk="0" hangingPunct="1">
        <a:lnSpc>
          <a:spcPct val="120000"/>
        </a:lnSpc>
        <a:spcBef>
          <a:spcPts val="351"/>
        </a:spcBef>
        <a:spcAft>
          <a:spcPts val="0"/>
        </a:spcAft>
        <a:buClrTx/>
        <a:buSzPct val="100000"/>
        <a:buFontTx/>
        <a:buChar char="•"/>
        <a:tabLst/>
        <a:defRPr sz="1600" b="0" i="0" u="none" strike="noStrike" cap="none" spc="0" baseline="0">
          <a:ln>
            <a:noFill/>
          </a:ln>
          <a:solidFill>
            <a:srgbClr val="404040"/>
          </a:solidFill>
          <a:uFillTx/>
          <a:latin typeface="Arial"/>
          <a:ea typeface="Arial"/>
          <a:cs typeface="Arial"/>
          <a:sym typeface="Arial"/>
        </a:defRPr>
      </a:lvl7pPr>
      <a:lvl8pPr marL="1783035" marR="0" indent="-182875" algn="l" defTabSz="457189" eaLnBrk="1" latinLnBrk="0" hangingPunct="1">
        <a:lnSpc>
          <a:spcPct val="120000"/>
        </a:lnSpc>
        <a:spcBef>
          <a:spcPts val="351"/>
        </a:spcBef>
        <a:spcAft>
          <a:spcPts val="0"/>
        </a:spcAft>
        <a:buClrTx/>
        <a:buSzPct val="100000"/>
        <a:buFontTx/>
        <a:buChar char="•"/>
        <a:tabLst/>
        <a:defRPr sz="1600" b="0" i="0" u="none" strike="noStrike" cap="none" spc="0" baseline="0">
          <a:ln>
            <a:noFill/>
          </a:ln>
          <a:solidFill>
            <a:srgbClr val="404040"/>
          </a:solidFill>
          <a:uFillTx/>
          <a:latin typeface="Arial"/>
          <a:ea typeface="Arial"/>
          <a:cs typeface="Arial"/>
          <a:sym typeface="Arial"/>
        </a:defRPr>
      </a:lvl8pPr>
      <a:lvl9pPr marL="2011630" marR="0" indent="-182875" algn="l" defTabSz="457189" eaLnBrk="1" latinLnBrk="0" hangingPunct="1">
        <a:lnSpc>
          <a:spcPct val="120000"/>
        </a:lnSpc>
        <a:spcBef>
          <a:spcPts val="351"/>
        </a:spcBef>
        <a:spcAft>
          <a:spcPts val="0"/>
        </a:spcAft>
        <a:buClrTx/>
        <a:buSzPct val="100000"/>
        <a:buFontTx/>
        <a:buChar char="•"/>
        <a:tabLst/>
        <a:defRPr sz="1600" b="0" i="0" u="none" strike="noStrike" cap="none" spc="0" baseline="0">
          <a:ln>
            <a:noFill/>
          </a:ln>
          <a:solidFill>
            <a:srgbClr val="404040"/>
          </a:solidFill>
          <a:uFillTx/>
          <a:latin typeface="Arial"/>
          <a:ea typeface="Arial"/>
          <a:cs typeface="Arial"/>
          <a:sym typeface="Arial"/>
        </a:defRPr>
      </a:lvl9pPr>
    </p:bodyStyle>
    <p:otherStyle>
      <a:lvl1pPr marL="0" marR="0" indent="0" algn="r" defTabSz="457189"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1pPr>
      <a:lvl2pPr marL="0" marR="0" indent="228594" algn="r" defTabSz="457189"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2pPr>
      <a:lvl3pPr marL="0" marR="0" indent="457189" algn="r" defTabSz="457189"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3pPr>
      <a:lvl4pPr marL="0" marR="0" indent="685783" algn="r" defTabSz="457189"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4pPr>
      <a:lvl5pPr marL="0" marR="0" indent="914377" algn="r" defTabSz="457189"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5pPr>
      <a:lvl6pPr marL="0" marR="0" indent="1142971" algn="r" defTabSz="457189"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6pPr>
      <a:lvl7pPr marL="0" marR="0" indent="1371566" algn="r" defTabSz="457189"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7pPr>
      <a:lvl8pPr marL="0" marR="0" indent="1600160" algn="r" defTabSz="457189"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8pPr>
      <a:lvl9pPr marL="0" marR="0" indent="1828754" algn="r" defTabSz="457189"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3" name="Shape 3"/>
          <p:cNvSpPr/>
          <p:nvPr/>
        </p:nvSpPr>
        <p:spPr>
          <a:xfrm>
            <a:off x="406400" y="920227"/>
            <a:ext cx="11331574" cy="1"/>
          </a:xfrm>
          <a:prstGeom prst="line">
            <a:avLst/>
          </a:prstGeom>
          <a:ln w="12700">
            <a:solidFill>
              <a:srgbClr val="808080"/>
            </a:solidFill>
          </a:ln>
        </p:spPr>
        <p:txBody>
          <a:bodyPr tIns="45720" bIns="45720"/>
          <a:lstStyle/>
          <a:p>
            <a:endParaRPr sz="900" dirty="0"/>
          </a:p>
        </p:txBody>
      </p:sp>
      <p:sp>
        <p:nvSpPr>
          <p:cNvPr id="4" name="Shape 4"/>
          <p:cNvSpPr/>
          <p:nvPr/>
        </p:nvSpPr>
        <p:spPr>
          <a:xfrm>
            <a:off x="406400" y="6606201"/>
            <a:ext cx="11334750" cy="1"/>
          </a:xfrm>
          <a:prstGeom prst="line">
            <a:avLst/>
          </a:prstGeom>
          <a:ln w="12700">
            <a:solidFill>
              <a:srgbClr val="808080"/>
            </a:solidFill>
          </a:ln>
        </p:spPr>
        <p:txBody>
          <a:bodyPr tIns="45720" bIns="45720"/>
          <a:lstStyle/>
          <a:p>
            <a:endParaRPr sz="900"/>
          </a:p>
        </p:txBody>
      </p:sp>
      <p:sp>
        <p:nvSpPr>
          <p:cNvPr id="5" name="Shape 5"/>
          <p:cNvSpPr>
            <a:spLocks noGrp="1"/>
          </p:cNvSpPr>
          <p:nvPr>
            <p:ph type="title"/>
          </p:nvPr>
        </p:nvSpPr>
        <p:spPr>
          <a:xfrm>
            <a:off x="406400" y="243320"/>
            <a:ext cx="9830963" cy="523427"/>
          </a:xfrm>
          <a:prstGeom prst="rect">
            <a:avLst/>
          </a:prstGeom>
          <a:ln w="25400">
            <a:miter lim="400000"/>
          </a:ln>
          <a:extLst>
            <a:ext uri="{C572A759-6A51-4108-AA02-DFA0A04FC94B}">
              <ma14:wrappingTextBoxFlag xmlns:ma14="http://schemas.microsoft.com/office/mac/drawingml/2011/main" xmlns="" val="1"/>
            </a:ext>
          </a:extLst>
        </p:spPr>
        <p:txBody>
          <a:bodyPr tIns="91439" bIns="91439" anchor="ctr">
            <a:normAutofit/>
          </a:bodyPr>
          <a:lstStyle/>
          <a:p>
            <a:r>
              <a:rPr lang="en-GB" dirty="0"/>
              <a:t>Connected Care Slide Master</a:t>
            </a:r>
            <a:endParaRPr dirty="0"/>
          </a:p>
        </p:txBody>
      </p:sp>
      <p:sp>
        <p:nvSpPr>
          <p:cNvPr id="7" name="Shape 7"/>
          <p:cNvSpPr>
            <a:spLocks noGrp="1"/>
          </p:cNvSpPr>
          <p:nvPr>
            <p:ph type="body" idx="1"/>
          </p:nvPr>
        </p:nvSpPr>
        <p:spPr>
          <a:xfrm>
            <a:off x="427038" y="1157725"/>
            <a:ext cx="11337925" cy="5212513"/>
          </a:xfrm>
          <a:prstGeom prst="rect">
            <a:avLst/>
          </a:prstGeom>
          <a:ln w="25400">
            <a:miter lim="400000"/>
          </a:ln>
          <a:extLst>
            <a:ext uri="{C572A759-6A51-4108-AA02-DFA0A04FC94B}">
              <ma14:wrappingTextBoxFlag xmlns:ma14="http://schemas.microsoft.com/office/mac/drawingml/2011/main" xmlns="" val="1"/>
            </a:ext>
          </a:extLst>
        </p:spPr>
        <p:txBody>
          <a:bodyPr tIns="91439" bIns="91439">
            <a:normAutofit/>
          </a:body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8" name="Shape 8"/>
          <p:cNvSpPr>
            <a:spLocks noGrp="1"/>
          </p:cNvSpPr>
          <p:nvPr>
            <p:ph type="sldNum" sz="quarter" idx="2"/>
          </p:nvPr>
        </p:nvSpPr>
        <p:spPr>
          <a:xfrm>
            <a:off x="9931127" y="6471182"/>
            <a:ext cx="372218" cy="369330"/>
          </a:xfrm>
          <a:prstGeom prst="rect">
            <a:avLst/>
          </a:prstGeom>
          <a:ln w="25400">
            <a:miter lim="400000"/>
          </a:ln>
        </p:spPr>
        <p:txBody>
          <a:bodyPr wrap="none" tIns="91439" bIns="91439" anchor="ctr">
            <a:spAutoFit/>
          </a:bodyPr>
          <a:lstStyle>
            <a:lvl1pPr algn="r">
              <a:defRPr sz="1200">
                <a:solidFill>
                  <a:srgbClr val="888888"/>
                </a:solidFill>
              </a:defRPr>
            </a:lvl1pPr>
          </a:lstStyle>
          <a:p>
            <a:fld id="{86CB4B4D-7CA3-9044-876B-883B54F8677D}" type="slidenum">
              <a:t>‹#›</a:t>
            </a:fld>
            <a:endParaRPr/>
          </a:p>
        </p:txBody>
      </p:sp>
    </p:spTree>
    <p:extLst>
      <p:ext uri="{BB962C8B-B14F-4D97-AF65-F5344CB8AC3E}">
        <p14:creationId xmlns:p14="http://schemas.microsoft.com/office/powerpoint/2010/main" val="2532060896"/>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Lst>
  <p:transition spd="slow">
    <p:wipe dir="r"/>
  </p:transition>
  <p:txStyles>
    <p:titleStyle>
      <a:lvl1pPr marL="0" marR="0" indent="0" algn="l" defTabSz="457200" rtl="0" eaLnBrk="1" latinLnBrk="0" hangingPunct="1">
        <a:lnSpc>
          <a:spcPct val="100000"/>
        </a:lnSpc>
        <a:spcBef>
          <a:spcPts val="0"/>
        </a:spcBef>
        <a:spcAft>
          <a:spcPts val="0"/>
        </a:spcAft>
        <a:buClrTx/>
        <a:buSzTx/>
        <a:buFontTx/>
        <a:buNone/>
        <a:tabLst/>
        <a:defRPr sz="2800" b="1" i="0" u="none" strike="noStrike" cap="none" spc="0" baseline="0">
          <a:ln>
            <a:noFill/>
          </a:ln>
          <a:solidFill>
            <a:srgbClr val="006B8F"/>
          </a:solidFill>
          <a:uFillTx/>
          <a:latin typeface="Arial"/>
          <a:ea typeface="Arial"/>
          <a:cs typeface="Arial"/>
          <a:sym typeface="Arial"/>
        </a:defRPr>
      </a:lvl1pPr>
      <a:lvl2pPr marL="0" marR="0" indent="0" algn="l" defTabSz="457200" rtl="0" eaLnBrk="1" latinLnBrk="0" hangingPunct="1">
        <a:lnSpc>
          <a:spcPct val="100000"/>
        </a:lnSpc>
        <a:spcBef>
          <a:spcPts val="0"/>
        </a:spcBef>
        <a:spcAft>
          <a:spcPts val="0"/>
        </a:spcAft>
        <a:buClrTx/>
        <a:buSzTx/>
        <a:buFontTx/>
        <a:buNone/>
        <a:tabLst/>
        <a:defRPr sz="2800" b="0" i="0" u="none" strike="noStrike" cap="none" spc="0" baseline="0">
          <a:ln>
            <a:noFill/>
          </a:ln>
          <a:solidFill>
            <a:srgbClr val="1E9ABB"/>
          </a:solidFill>
          <a:uFillTx/>
          <a:latin typeface="Arial"/>
          <a:ea typeface="Arial"/>
          <a:cs typeface="Arial"/>
          <a:sym typeface="Arial"/>
        </a:defRPr>
      </a:lvl2pPr>
      <a:lvl3pPr marL="0" marR="0" indent="0" algn="l" defTabSz="457200" rtl="0" eaLnBrk="1" latinLnBrk="0" hangingPunct="1">
        <a:lnSpc>
          <a:spcPct val="100000"/>
        </a:lnSpc>
        <a:spcBef>
          <a:spcPts val="0"/>
        </a:spcBef>
        <a:spcAft>
          <a:spcPts val="0"/>
        </a:spcAft>
        <a:buClrTx/>
        <a:buSzTx/>
        <a:buFontTx/>
        <a:buNone/>
        <a:tabLst/>
        <a:defRPr sz="2800" b="0" i="0" u="none" strike="noStrike" cap="none" spc="0" baseline="0">
          <a:ln>
            <a:noFill/>
          </a:ln>
          <a:solidFill>
            <a:srgbClr val="1E9ABB"/>
          </a:solidFill>
          <a:uFillTx/>
          <a:latin typeface="Arial"/>
          <a:ea typeface="Arial"/>
          <a:cs typeface="Arial"/>
          <a:sym typeface="Arial"/>
        </a:defRPr>
      </a:lvl3pPr>
      <a:lvl4pPr marL="0" marR="0" indent="0" algn="l" defTabSz="457200" rtl="0" eaLnBrk="1" latinLnBrk="0" hangingPunct="1">
        <a:lnSpc>
          <a:spcPct val="100000"/>
        </a:lnSpc>
        <a:spcBef>
          <a:spcPts val="0"/>
        </a:spcBef>
        <a:spcAft>
          <a:spcPts val="0"/>
        </a:spcAft>
        <a:buClrTx/>
        <a:buSzTx/>
        <a:buFontTx/>
        <a:buNone/>
        <a:tabLst/>
        <a:defRPr sz="2800" b="0" i="0" u="none" strike="noStrike" cap="none" spc="0" baseline="0">
          <a:ln>
            <a:noFill/>
          </a:ln>
          <a:solidFill>
            <a:srgbClr val="1E9ABB"/>
          </a:solidFill>
          <a:uFillTx/>
          <a:latin typeface="Arial"/>
          <a:ea typeface="Arial"/>
          <a:cs typeface="Arial"/>
          <a:sym typeface="Arial"/>
        </a:defRPr>
      </a:lvl4pPr>
      <a:lvl5pPr marL="0" marR="0" indent="0" algn="l" defTabSz="457200" rtl="0" eaLnBrk="1" latinLnBrk="0" hangingPunct="1">
        <a:lnSpc>
          <a:spcPct val="100000"/>
        </a:lnSpc>
        <a:spcBef>
          <a:spcPts val="0"/>
        </a:spcBef>
        <a:spcAft>
          <a:spcPts val="0"/>
        </a:spcAft>
        <a:buClrTx/>
        <a:buSzTx/>
        <a:buFontTx/>
        <a:buNone/>
        <a:tabLst/>
        <a:defRPr sz="2800" b="0" i="0" u="none" strike="noStrike" cap="none" spc="0" baseline="0">
          <a:ln>
            <a:noFill/>
          </a:ln>
          <a:solidFill>
            <a:srgbClr val="1E9ABB"/>
          </a:solidFill>
          <a:uFillTx/>
          <a:latin typeface="Arial"/>
          <a:ea typeface="Arial"/>
          <a:cs typeface="Arial"/>
          <a:sym typeface="Arial"/>
        </a:defRPr>
      </a:lvl5pPr>
      <a:lvl6pPr marL="0" marR="0" indent="0" algn="l" defTabSz="457200" rtl="0" eaLnBrk="1" latinLnBrk="0" hangingPunct="1">
        <a:lnSpc>
          <a:spcPct val="100000"/>
        </a:lnSpc>
        <a:spcBef>
          <a:spcPts val="0"/>
        </a:spcBef>
        <a:spcAft>
          <a:spcPts val="0"/>
        </a:spcAft>
        <a:buClrTx/>
        <a:buSzTx/>
        <a:buFontTx/>
        <a:buNone/>
        <a:tabLst/>
        <a:defRPr sz="2800" b="0" i="0" u="none" strike="noStrike" cap="none" spc="0" baseline="0">
          <a:ln>
            <a:noFill/>
          </a:ln>
          <a:solidFill>
            <a:srgbClr val="1E9ABB"/>
          </a:solidFill>
          <a:uFillTx/>
          <a:latin typeface="Arial"/>
          <a:ea typeface="Arial"/>
          <a:cs typeface="Arial"/>
          <a:sym typeface="Arial"/>
        </a:defRPr>
      </a:lvl6pPr>
      <a:lvl7pPr marL="0" marR="0" indent="0" algn="l" defTabSz="457200" rtl="0" eaLnBrk="1" latinLnBrk="0" hangingPunct="1">
        <a:lnSpc>
          <a:spcPct val="100000"/>
        </a:lnSpc>
        <a:spcBef>
          <a:spcPts val="0"/>
        </a:spcBef>
        <a:spcAft>
          <a:spcPts val="0"/>
        </a:spcAft>
        <a:buClrTx/>
        <a:buSzTx/>
        <a:buFontTx/>
        <a:buNone/>
        <a:tabLst/>
        <a:defRPr sz="2800" b="0" i="0" u="none" strike="noStrike" cap="none" spc="0" baseline="0">
          <a:ln>
            <a:noFill/>
          </a:ln>
          <a:solidFill>
            <a:srgbClr val="1E9ABB"/>
          </a:solidFill>
          <a:uFillTx/>
          <a:latin typeface="Arial"/>
          <a:ea typeface="Arial"/>
          <a:cs typeface="Arial"/>
          <a:sym typeface="Arial"/>
        </a:defRPr>
      </a:lvl7pPr>
      <a:lvl8pPr marL="0" marR="0" indent="0" algn="l" defTabSz="457200" rtl="0" eaLnBrk="1" latinLnBrk="0" hangingPunct="1">
        <a:lnSpc>
          <a:spcPct val="100000"/>
        </a:lnSpc>
        <a:spcBef>
          <a:spcPts val="0"/>
        </a:spcBef>
        <a:spcAft>
          <a:spcPts val="0"/>
        </a:spcAft>
        <a:buClrTx/>
        <a:buSzTx/>
        <a:buFontTx/>
        <a:buNone/>
        <a:tabLst/>
        <a:defRPr sz="2800" b="0" i="0" u="none" strike="noStrike" cap="none" spc="0" baseline="0">
          <a:ln>
            <a:noFill/>
          </a:ln>
          <a:solidFill>
            <a:srgbClr val="1E9ABB"/>
          </a:solidFill>
          <a:uFillTx/>
          <a:latin typeface="Arial"/>
          <a:ea typeface="Arial"/>
          <a:cs typeface="Arial"/>
          <a:sym typeface="Arial"/>
        </a:defRPr>
      </a:lvl8pPr>
      <a:lvl9pPr marL="0" marR="0" indent="0" algn="l" defTabSz="457200" rtl="0" eaLnBrk="1" latinLnBrk="0" hangingPunct="1">
        <a:lnSpc>
          <a:spcPct val="100000"/>
        </a:lnSpc>
        <a:spcBef>
          <a:spcPts val="0"/>
        </a:spcBef>
        <a:spcAft>
          <a:spcPts val="0"/>
        </a:spcAft>
        <a:buClrTx/>
        <a:buSzTx/>
        <a:buFontTx/>
        <a:buNone/>
        <a:tabLst/>
        <a:defRPr sz="2800" b="0" i="0" u="none" strike="noStrike" cap="none" spc="0" baseline="0">
          <a:ln>
            <a:noFill/>
          </a:ln>
          <a:solidFill>
            <a:srgbClr val="1E9ABB"/>
          </a:solidFill>
          <a:uFillTx/>
          <a:latin typeface="Arial"/>
          <a:ea typeface="Arial"/>
          <a:cs typeface="Arial"/>
          <a:sym typeface="Arial"/>
        </a:defRPr>
      </a:lvl9pPr>
    </p:titleStyle>
    <p:bodyStyle>
      <a:lvl1pPr marL="0" marR="0" indent="0" algn="l" defTabSz="457200" eaLnBrk="1" latinLnBrk="0" hangingPunct="1">
        <a:lnSpc>
          <a:spcPct val="120000"/>
        </a:lnSpc>
        <a:spcBef>
          <a:spcPts val="350"/>
        </a:spcBef>
        <a:spcAft>
          <a:spcPts val="0"/>
        </a:spcAft>
        <a:buClrTx/>
        <a:buSzTx/>
        <a:buFontTx/>
        <a:buNone/>
        <a:tabLst/>
        <a:defRPr sz="1600" b="0" i="0" u="none" strike="noStrike" cap="none" spc="0" baseline="0">
          <a:ln>
            <a:noFill/>
          </a:ln>
          <a:solidFill>
            <a:srgbClr val="404040"/>
          </a:solidFill>
          <a:uFillTx/>
          <a:latin typeface="Arial"/>
          <a:ea typeface="Arial"/>
          <a:cs typeface="Arial"/>
          <a:sym typeface="Arial"/>
        </a:defRPr>
      </a:lvl1pPr>
      <a:lvl2pPr marL="533400" marR="0" indent="-304800" algn="l" defTabSz="457200" eaLnBrk="1" latinLnBrk="0" hangingPunct="1">
        <a:lnSpc>
          <a:spcPct val="120000"/>
        </a:lnSpc>
        <a:spcBef>
          <a:spcPts val="350"/>
        </a:spcBef>
        <a:spcAft>
          <a:spcPts val="0"/>
        </a:spcAft>
        <a:buClrTx/>
        <a:buSzPct val="100000"/>
        <a:buFontTx/>
        <a:buChar char="–"/>
        <a:tabLst/>
        <a:defRPr sz="1600" b="0" i="0" u="none" strike="noStrike" cap="none" spc="0" baseline="0">
          <a:ln>
            <a:noFill/>
          </a:ln>
          <a:solidFill>
            <a:srgbClr val="404040"/>
          </a:solidFill>
          <a:uFillTx/>
          <a:latin typeface="Arial"/>
          <a:ea typeface="Arial"/>
          <a:cs typeface="Arial"/>
          <a:sym typeface="Arial"/>
        </a:defRPr>
      </a:lvl2pPr>
      <a:lvl3pPr marL="718457" marR="0" indent="-261257" algn="l" defTabSz="457200" eaLnBrk="1" latinLnBrk="0" hangingPunct="1">
        <a:lnSpc>
          <a:spcPct val="120000"/>
        </a:lnSpc>
        <a:spcBef>
          <a:spcPts val="350"/>
        </a:spcBef>
        <a:spcAft>
          <a:spcPts val="0"/>
        </a:spcAft>
        <a:buClrTx/>
        <a:buSzPct val="100000"/>
        <a:buFontTx/>
        <a:buChar char="•"/>
        <a:tabLst/>
        <a:defRPr sz="1600" b="0" i="0" u="none" strike="noStrike" cap="none" spc="0" baseline="0">
          <a:ln>
            <a:noFill/>
          </a:ln>
          <a:solidFill>
            <a:srgbClr val="404040"/>
          </a:solidFill>
          <a:uFillTx/>
          <a:latin typeface="Arial"/>
          <a:ea typeface="Arial"/>
          <a:cs typeface="Arial"/>
          <a:sym typeface="Arial"/>
        </a:defRPr>
      </a:lvl3pPr>
      <a:lvl4pPr marL="967154" marR="0" indent="-281354" algn="l" defTabSz="457200" eaLnBrk="1" latinLnBrk="0" hangingPunct="1">
        <a:lnSpc>
          <a:spcPct val="120000"/>
        </a:lnSpc>
        <a:spcBef>
          <a:spcPts val="350"/>
        </a:spcBef>
        <a:spcAft>
          <a:spcPts val="0"/>
        </a:spcAft>
        <a:buClrTx/>
        <a:buSzPct val="100000"/>
        <a:buFontTx/>
        <a:buChar char="–"/>
        <a:tabLst/>
        <a:defRPr sz="1600" b="0" i="0" u="none" strike="noStrike" cap="none" spc="0" baseline="0">
          <a:ln>
            <a:noFill/>
          </a:ln>
          <a:solidFill>
            <a:srgbClr val="404040"/>
          </a:solidFill>
          <a:uFillTx/>
          <a:latin typeface="Arial"/>
          <a:ea typeface="Arial"/>
          <a:cs typeface="Arial"/>
          <a:sym typeface="Arial"/>
        </a:defRPr>
      </a:lvl4pPr>
      <a:lvl5pPr marL="1195754" marR="0" indent="-281354" algn="l" defTabSz="457200" eaLnBrk="1" latinLnBrk="0" hangingPunct="1">
        <a:lnSpc>
          <a:spcPct val="120000"/>
        </a:lnSpc>
        <a:spcBef>
          <a:spcPts val="350"/>
        </a:spcBef>
        <a:spcAft>
          <a:spcPts val="0"/>
        </a:spcAft>
        <a:buClrTx/>
        <a:buSzPct val="100000"/>
        <a:buFontTx/>
        <a:buChar char="»"/>
        <a:tabLst/>
        <a:defRPr sz="1600" b="0" i="0" u="none" strike="noStrike" cap="none" spc="0" baseline="0">
          <a:ln>
            <a:noFill/>
          </a:ln>
          <a:solidFill>
            <a:srgbClr val="404040"/>
          </a:solidFill>
          <a:uFillTx/>
          <a:latin typeface="Arial"/>
          <a:ea typeface="Arial"/>
          <a:cs typeface="Arial"/>
          <a:sym typeface="Arial"/>
        </a:defRPr>
      </a:lvl5pPr>
      <a:lvl6pPr marL="1325880" marR="0" indent="-182880" algn="l" defTabSz="457200" eaLnBrk="1" latinLnBrk="0" hangingPunct="1">
        <a:lnSpc>
          <a:spcPct val="120000"/>
        </a:lnSpc>
        <a:spcBef>
          <a:spcPts val="350"/>
        </a:spcBef>
        <a:spcAft>
          <a:spcPts val="0"/>
        </a:spcAft>
        <a:buClrTx/>
        <a:buSzPct val="100000"/>
        <a:buFontTx/>
        <a:buChar char="•"/>
        <a:tabLst/>
        <a:defRPr sz="1600" b="0" i="0" u="none" strike="noStrike" cap="none" spc="0" baseline="0">
          <a:ln>
            <a:noFill/>
          </a:ln>
          <a:solidFill>
            <a:srgbClr val="404040"/>
          </a:solidFill>
          <a:uFillTx/>
          <a:latin typeface="Arial"/>
          <a:ea typeface="Arial"/>
          <a:cs typeface="Arial"/>
          <a:sym typeface="Arial"/>
        </a:defRPr>
      </a:lvl6pPr>
      <a:lvl7pPr marL="1554480" marR="0" indent="-182880" algn="l" defTabSz="457200" eaLnBrk="1" latinLnBrk="0" hangingPunct="1">
        <a:lnSpc>
          <a:spcPct val="120000"/>
        </a:lnSpc>
        <a:spcBef>
          <a:spcPts val="350"/>
        </a:spcBef>
        <a:spcAft>
          <a:spcPts val="0"/>
        </a:spcAft>
        <a:buClrTx/>
        <a:buSzPct val="100000"/>
        <a:buFontTx/>
        <a:buChar char="•"/>
        <a:tabLst/>
        <a:defRPr sz="1600" b="0" i="0" u="none" strike="noStrike" cap="none" spc="0" baseline="0">
          <a:ln>
            <a:noFill/>
          </a:ln>
          <a:solidFill>
            <a:srgbClr val="404040"/>
          </a:solidFill>
          <a:uFillTx/>
          <a:latin typeface="Arial"/>
          <a:ea typeface="Arial"/>
          <a:cs typeface="Arial"/>
          <a:sym typeface="Arial"/>
        </a:defRPr>
      </a:lvl7pPr>
      <a:lvl8pPr marL="1783080" marR="0" indent="-182880" algn="l" defTabSz="457200" eaLnBrk="1" latinLnBrk="0" hangingPunct="1">
        <a:lnSpc>
          <a:spcPct val="120000"/>
        </a:lnSpc>
        <a:spcBef>
          <a:spcPts val="350"/>
        </a:spcBef>
        <a:spcAft>
          <a:spcPts val="0"/>
        </a:spcAft>
        <a:buClrTx/>
        <a:buSzPct val="100000"/>
        <a:buFontTx/>
        <a:buChar char="•"/>
        <a:tabLst/>
        <a:defRPr sz="1600" b="0" i="0" u="none" strike="noStrike" cap="none" spc="0" baseline="0">
          <a:ln>
            <a:noFill/>
          </a:ln>
          <a:solidFill>
            <a:srgbClr val="404040"/>
          </a:solidFill>
          <a:uFillTx/>
          <a:latin typeface="Arial"/>
          <a:ea typeface="Arial"/>
          <a:cs typeface="Arial"/>
          <a:sym typeface="Arial"/>
        </a:defRPr>
      </a:lvl8pPr>
      <a:lvl9pPr marL="2011680" marR="0" indent="-182880" algn="l" defTabSz="457200" eaLnBrk="1" latinLnBrk="0" hangingPunct="1">
        <a:lnSpc>
          <a:spcPct val="120000"/>
        </a:lnSpc>
        <a:spcBef>
          <a:spcPts val="350"/>
        </a:spcBef>
        <a:spcAft>
          <a:spcPts val="0"/>
        </a:spcAft>
        <a:buClrTx/>
        <a:buSzPct val="100000"/>
        <a:buFontTx/>
        <a:buChar char="•"/>
        <a:tabLst/>
        <a:defRPr sz="1600" b="0" i="0" u="none" strike="noStrike" cap="none" spc="0" baseline="0">
          <a:ln>
            <a:noFill/>
          </a:ln>
          <a:solidFill>
            <a:srgbClr val="404040"/>
          </a:solidFill>
          <a:uFillTx/>
          <a:latin typeface="Arial"/>
          <a:ea typeface="Arial"/>
          <a:cs typeface="Arial"/>
          <a:sym typeface="Arial"/>
        </a:defRPr>
      </a:lvl9pPr>
    </p:bodyStyle>
    <p:otherStyle>
      <a:lvl1pPr marL="0" marR="0" indent="0" algn="r" defTabSz="4572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1pPr>
      <a:lvl2pPr marL="0" marR="0" indent="228600" algn="r" defTabSz="4572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2pPr>
      <a:lvl3pPr marL="0" marR="0" indent="457200" algn="r" defTabSz="4572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3pPr>
      <a:lvl4pPr marL="0" marR="0" indent="685800" algn="r" defTabSz="4572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4pPr>
      <a:lvl5pPr marL="0" marR="0" indent="914400" algn="r" defTabSz="4572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5pPr>
      <a:lvl6pPr marL="0" marR="0" indent="1143000" algn="r" defTabSz="4572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6pPr>
      <a:lvl7pPr marL="0" marR="0" indent="1371600" algn="r" defTabSz="4572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7pPr>
      <a:lvl8pPr marL="0" marR="0" indent="1600200" algn="r" defTabSz="4572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8pPr>
      <a:lvl9pPr marL="0" marR="0" indent="1828800" algn="r" defTabSz="4572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xml"/><Relationship Id="rId5" Type="http://schemas.openxmlformats.org/officeDocument/2006/relationships/image" Target="../media/image28.svg"/><Relationship Id="rId4" Type="http://schemas.openxmlformats.org/officeDocument/2006/relationships/image" Target="../media/image27.png"/></Relationships>
</file>

<file path=ppt/slides/_rels/slide10.xml.rels><?xml version="1.0" encoding="UTF-8" standalone="yes"?>
<Relationships xmlns="http://schemas.openxmlformats.org/package/2006/relationships"><Relationship Id="rId8" Type="http://schemas.openxmlformats.org/officeDocument/2006/relationships/image" Target="../media/image60.jpeg"/><Relationship Id="rId3" Type="http://schemas.openxmlformats.org/officeDocument/2006/relationships/image" Target="../media/image55.png"/><Relationship Id="rId7" Type="http://schemas.openxmlformats.org/officeDocument/2006/relationships/image" Target="../media/image59.jpeg"/><Relationship Id="rId2" Type="http://schemas.openxmlformats.org/officeDocument/2006/relationships/notesSlide" Target="../notesSlides/notesSlide7.xml"/><Relationship Id="rId1" Type="http://schemas.openxmlformats.org/officeDocument/2006/relationships/slideLayout" Target="../slideLayouts/slideLayout28.xml"/><Relationship Id="rId6" Type="http://schemas.openxmlformats.org/officeDocument/2006/relationships/image" Target="../media/image58.jpeg"/><Relationship Id="rId5" Type="http://schemas.openxmlformats.org/officeDocument/2006/relationships/image" Target="../media/image57.jpeg"/><Relationship Id="rId10" Type="http://schemas.openxmlformats.org/officeDocument/2006/relationships/image" Target="../media/image34.png"/><Relationship Id="rId4" Type="http://schemas.openxmlformats.org/officeDocument/2006/relationships/image" Target="../media/image56.jpeg"/><Relationship Id="rId9" Type="http://schemas.openxmlformats.org/officeDocument/2006/relationships/image" Target="../media/image61.jpeg"/></Relationships>
</file>

<file path=ppt/slides/_rels/slide1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8.xml"/><Relationship Id="rId1" Type="http://schemas.openxmlformats.org/officeDocument/2006/relationships/slideLayout" Target="../slideLayouts/slideLayout26.xml"/><Relationship Id="rId4" Type="http://schemas.openxmlformats.org/officeDocument/2006/relationships/image" Target="../media/image63.png"/></Relationships>
</file>

<file path=ppt/slides/_rels/slide1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9.xml"/><Relationship Id="rId1" Type="http://schemas.openxmlformats.org/officeDocument/2006/relationships/slideLayout" Target="../slideLayouts/slideLayout31.xml"/><Relationship Id="rId4" Type="http://schemas.openxmlformats.org/officeDocument/2006/relationships/image" Target="../media/image65.png"/></Relationships>
</file>

<file path=ppt/slides/_rels/slide1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0.xml"/><Relationship Id="rId1" Type="http://schemas.openxmlformats.org/officeDocument/2006/relationships/slideLayout" Target="../slideLayouts/slideLayout31.xml"/><Relationship Id="rId4" Type="http://schemas.openxmlformats.org/officeDocument/2006/relationships/image" Target="../media/image67.png"/></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32.xml"/><Relationship Id="rId5" Type="http://schemas.openxmlformats.org/officeDocument/2006/relationships/image" Target="../media/image71.png"/><Relationship Id="rId4" Type="http://schemas.openxmlformats.org/officeDocument/2006/relationships/image" Target="../media/image70.png"/></Relationships>
</file>

<file path=ppt/slides/_rels/slide1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1.xml"/><Relationship Id="rId1" Type="http://schemas.openxmlformats.org/officeDocument/2006/relationships/slideLayout" Target="../slideLayouts/slideLayout33.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18.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2.xml"/><Relationship Id="rId1" Type="http://schemas.openxmlformats.org/officeDocument/2006/relationships/slideLayout" Target="../slideLayouts/slideLayout4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image" Target="../media/image2.svg"/></Relationships>
</file>

<file path=ppt/slides/_rels/slide1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3.xml"/><Relationship Id="rId1" Type="http://schemas.openxmlformats.org/officeDocument/2006/relationships/slideLayout" Target="../slideLayouts/slideLayout43.xml"/></Relationships>
</file>

<file path=ppt/slides/_rels/slide2.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9.png"/><Relationship Id="rId1" Type="http://schemas.openxmlformats.org/officeDocument/2006/relationships/slideLayout" Target="../slideLayouts/slideLayout18.xml"/><Relationship Id="rId6" Type="http://schemas.openxmlformats.org/officeDocument/2006/relationships/image" Target="../media/image33.png"/><Relationship Id="rId5" Type="http://schemas.openxmlformats.org/officeDocument/2006/relationships/image" Target="../media/image32.jpeg"/><Relationship Id="rId4" Type="http://schemas.openxmlformats.org/officeDocument/2006/relationships/image" Target="../media/image31.svg"/></Relationships>
</file>

<file path=ppt/slides/_rels/slide2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50.xml"/></Relationships>
</file>

<file path=ppt/slides/_rels/slide21.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xml"/><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3" Type="http://schemas.openxmlformats.org/officeDocument/2006/relationships/image" Target="../media/image36.png"/><Relationship Id="rId7" Type="http://schemas.microsoft.com/office/2007/relationships/hdphoto" Target="../media/hdphoto1.wdp"/><Relationship Id="rId2" Type="http://schemas.openxmlformats.org/officeDocument/2006/relationships/notesSlide" Target="../notesSlides/notesSlide2.xml"/><Relationship Id="rId1" Type="http://schemas.openxmlformats.org/officeDocument/2006/relationships/slideLayout" Target="../slideLayouts/slideLayout25.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xml"/><Relationship Id="rId1" Type="http://schemas.openxmlformats.org/officeDocument/2006/relationships/slideLayout" Target="../slideLayouts/slideLayout24.xml"/><Relationship Id="rId6" Type="http://schemas.microsoft.com/office/2007/relationships/hdphoto" Target="../media/hdphoto1.wdp"/><Relationship Id="rId5" Type="http://schemas.openxmlformats.org/officeDocument/2006/relationships/image" Target="../media/image39.png"/><Relationship Id="rId4" Type="http://schemas.openxmlformats.org/officeDocument/2006/relationships/hyperlink" Target="https://www.hopkinsacg.org/wp-content/uploads/2022/08/Johns-Hopkins-ACG-System_v13.0_PNG-Overview-v080322.pdf"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xml"/><Relationship Id="rId1" Type="http://schemas.openxmlformats.org/officeDocument/2006/relationships/slideLayout" Target="../slideLayouts/slideLayout27.xml"/><Relationship Id="rId4" Type="http://schemas.openxmlformats.org/officeDocument/2006/relationships/image" Target="../media/image43.png"/></Relationships>
</file>

<file path=ppt/slides/_rels/slide8.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50.png"/><Relationship Id="rId18" Type="http://schemas.openxmlformats.org/officeDocument/2006/relationships/image" Target="../media/image53.jpeg"/><Relationship Id="rId3" Type="http://schemas.openxmlformats.org/officeDocument/2006/relationships/notesSlide" Target="../notesSlides/notesSlide5.xml"/><Relationship Id="rId7" Type="http://schemas.openxmlformats.org/officeDocument/2006/relationships/image" Target="../media/image44.svg"/><Relationship Id="rId12" Type="http://schemas.openxmlformats.org/officeDocument/2006/relationships/image" Target="../media/image49.svg"/><Relationship Id="rId17" Type="http://schemas.microsoft.com/office/2007/relationships/hdphoto" Target="../media/hdphoto1.wdp"/><Relationship Id="rId2" Type="http://schemas.openxmlformats.org/officeDocument/2006/relationships/slideLayout" Target="../slideLayouts/slideLayout18.xml"/><Relationship Id="rId16" Type="http://schemas.openxmlformats.org/officeDocument/2006/relationships/image" Target="../media/image39.png"/><Relationship Id="rId1" Type="http://schemas.openxmlformats.org/officeDocument/2006/relationships/video" Target="https://www.youtube.com/embed/Mg7sCwuvyLk?feature=oembed" TargetMode="External"/><Relationship Id="rId6" Type="http://schemas.openxmlformats.org/officeDocument/2006/relationships/image" Target="../media/image31.svg"/><Relationship Id="rId11" Type="http://schemas.openxmlformats.org/officeDocument/2006/relationships/image" Target="../media/image48.png"/><Relationship Id="rId5" Type="http://schemas.openxmlformats.org/officeDocument/2006/relationships/image" Target="../media/image30.png"/><Relationship Id="rId15" Type="http://schemas.openxmlformats.org/officeDocument/2006/relationships/image" Target="../media/image52.png"/><Relationship Id="rId10" Type="http://schemas.openxmlformats.org/officeDocument/2006/relationships/image" Target="../media/image47.png"/><Relationship Id="rId4" Type="http://schemas.openxmlformats.org/officeDocument/2006/relationships/image" Target="../media/image41.png"/><Relationship Id="rId9" Type="http://schemas.openxmlformats.org/officeDocument/2006/relationships/image" Target="../media/image46.png"/><Relationship Id="rId14" Type="http://schemas.openxmlformats.org/officeDocument/2006/relationships/image" Target="../media/image51.jpeg"/></Relationships>
</file>

<file path=ppt/slides/_rels/slide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6.xml"/><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712BDDB-F2F6-D5C5-B510-408D1883FA26}"/>
              </a:ext>
            </a:extLst>
          </p:cNvPr>
          <p:cNvSpPr/>
          <p:nvPr/>
        </p:nvSpPr>
        <p:spPr>
          <a:xfrm>
            <a:off x="0" y="2330606"/>
            <a:ext cx="12192000" cy="4527394"/>
          </a:xfrm>
          <a:prstGeom prst="rect">
            <a:avLst/>
          </a:prstGeom>
          <a:solidFill>
            <a:srgbClr val="833C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2C7E068-7DDB-7340-B0EF-1785D5915A2F}"/>
              </a:ext>
            </a:extLst>
          </p:cNvPr>
          <p:cNvSpPr>
            <a:spLocks noGrp="1"/>
          </p:cNvSpPr>
          <p:nvPr>
            <p:ph type="ctrTitle"/>
          </p:nvPr>
        </p:nvSpPr>
        <p:spPr>
          <a:xfrm>
            <a:off x="1586149" y="3120496"/>
            <a:ext cx="8960623" cy="2567489"/>
          </a:xfrm>
        </p:spPr>
        <p:txBody>
          <a:bodyP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br>
              <a:rPr kumimoji="0" lang="en-GB" sz="3200" b="1" i="0" u="none" strike="noStrike" kern="1200" cap="none" spc="0" normalizeH="0" baseline="0" noProof="0" dirty="0">
                <a:ln>
                  <a:noFill/>
                </a:ln>
                <a:solidFill>
                  <a:schemeClr val="bg1"/>
                </a:solidFill>
                <a:effectLst/>
                <a:uLnTx/>
                <a:uFillTx/>
                <a:latin typeface="Arial" panose="020B0604020202020204"/>
                <a:ea typeface="+mn-ea"/>
                <a:cs typeface="+mn-cs"/>
              </a:rPr>
            </a:br>
            <a:br>
              <a:rPr kumimoji="0" lang="en-GB" sz="3200" b="1" i="0" u="none" strike="noStrike" kern="1200" cap="none" spc="0" normalizeH="0" baseline="0" noProof="0" dirty="0">
                <a:ln>
                  <a:noFill/>
                </a:ln>
                <a:solidFill>
                  <a:schemeClr val="bg1"/>
                </a:solidFill>
                <a:effectLst/>
                <a:uLnTx/>
                <a:uFillTx/>
                <a:latin typeface="Arial" panose="020B0604020202020204"/>
                <a:ea typeface="+mn-ea"/>
                <a:cs typeface="+mn-cs"/>
              </a:rPr>
            </a:br>
            <a:br>
              <a:rPr kumimoji="0" lang="en-GB" sz="3200" b="1" i="0" u="none" strike="noStrike" kern="1200" cap="none" spc="0" normalizeH="0" baseline="0" noProof="0" dirty="0">
                <a:ln>
                  <a:noFill/>
                </a:ln>
                <a:solidFill>
                  <a:schemeClr val="bg1"/>
                </a:solidFill>
                <a:effectLst/>
                <a:uLnTx/>
                <a:uFillTx/>
                <a:latin typeface="Arial" panose="020B0604020202020204"/>
                <a:ea typeface="+mn-ea"/>
                <a:cs typeface="+mn-cs"/>
              </a:rPr>
            </a:br>
            <a:br>
              <a:rPr kumimoji="0" lang="en-GB" sz="3200" b="1" i="0" u="none" strike="noStrike" kern="1200" cap="none" spc="0" normalizeH="0" baseline="0" noProof="0" dirty="0">
                <a:ln>
                  <a:noFill/>
                </a:ln>
                <a:solidFill>
                  <a:schemeClr val="bg1"/>
                </a:solidFill>
                <a:effectLst/>
                <a:uLnTx/>
                <a:uFillTx/>
                <a:latin typeface="Arial" panose="020B0604020202020204"/>
                <a:ea typeface="+mn-ea"/>
                <a:cs typeface="+mn-cs"/>
              </a:rPr>
            </a:br>
            <a:r>
              <a:rPr kumimoji="0" lang="en-GB" sz="3200" b="1" i="0" u="none" strike="noStrike" kern="1200" cap="none" spc="0" normalizeH="0" baseline="0" noProof="0" dirty="0">
                <a:ln>
                  <a:noFill/>
                </a:ln>
                <a:solidFill>
                  <a:schemeClr val="bg1"/>
                </a:solidFill>
                <a:effectLst/>
                <a:uLnTx/>
                <a:uFillTx/>
                <a:latin typeface="Arial" panose="020B0604020202020204"/>
                <a:ea typeface="+mn-ea"/>
                <a:cs typeface="+mn-cs"/>
              </a:rPr>
              <a:t>C5.1 Population Health driven, digitally enabled system Transformation</a:t>
            </a:r>
            <a:br>
              <a:rPr kumimoji="0" lang="en-GB" sz="3200" b="1" i="0" u="none" strike="noStrike" kern="1200" cap="none" spc="0" normalizeH="0" baseline="0" noProof="0" dirty="0">
                <a:ln>
                  <a:noFill/>
                </a:ln>
                <a:solidFill>
                  <a:srgbClr val="0096AA"/>
                </a:solidFill>
                <a:effectLst/>
                <a:uLnTx/>
                <a:uFillTx/>
                <a:latin typeface="Arial" panose="020B0604020202020204"/>
                <a:ea typeface="+mn-ea"/>
                <a:cs typeface="+mn-cs"/>
              </a:rPr>
            </a:br>
            <a:br>
              <a:rPr kumimoji="0" lang="en-GB" sz="3200" b="1" i="0" u="none" strike="noStrike" kern="1200" cap="none" spc="0" normalizeH="0" baseline="0" noProof="0" dirty="0">
                <a:ln>
                  <a:noFill/>
                </a:ln>
                <a:solidFill>
                  <a:srgbClr val="0096AA"/>
                </a:solidFill>
                <a:effectLst/>
                <a:uLnTx/>
                <a:uFillTx/>
                <a:latin typeface="Arial" panose="020B0604020202020204"/>
                <a:ea typeface="+mn-ea"/>
                <a:cs typeface="+mn-cs"/>
              </a:rPr>
            </a:br>
            <a:r>
              <a:rPr kumimoji="0" lang="en-GB" sz="2800" b="1" i="0" u="none" strike="noStrike" kern="1200" cap="none" spc="0" normalizeH="0" baseline="0" noProof="0" dirty="0">
                <a:ln>
                  <a:noFill/>
                </a:ln>
                <a:solidFill>
                  <a:schemeClr val="bg1"/>
                </a:solidFill>
                <a:effectLst/>
                <a:uLnTx/>
                <a:uFillTx/>
                <a:latin typeface="Arial" panose="020B0604020202020204"/>
                <a:ea typeface="+mn-ea"/>
                <a:cs typeface="+mn-cs"/>
              </a:rPr>
              <a:t>Sharon Boundy</a:t>
            </a:r>
            <a:br>
              <a:rPr kumimoji="0" lang="en-GB" sz="2800" b="1" i="0" u="none" strike="noStrike" kern="1200" cap="none" spc="0" normalizeH="0" baseline="0" noProof="0" dirty="0">
                <a:ln>
                  <a:noFill/>
                </a:ln>
                <a:solidFill>
                  <a:schemeClr val="bg1"/>
                </a:solidFill>
                <a:effectLst/>
                <a:uLnTx/>
                <a:uFillTx/>
                <a:latin typeface="Arial" panose="020B0604020202020204"/>
                <a:ea typeface="+mn-ea"/>
                <a:cs typeface="+mn-cs"/>
              </a:rPr>
            </a:br>
            <a:r>
              <a:rPr kumimoji="0" lang="en-GB" sz="2800" b="1" i="0" u="none" strike="noStrike" kern="1200" cap="none" spc="0" normalizeH="0" baseline="0" noProof="0" dirty="0">
                <a:ln>
                  <a:noFill/>
                </a:ln>
                <a:solidFill>
                  <a:schemeClr val="bg1"/>
                </a:solidFill>
                <a:effectLst/>
                <a:uLnTx/>
                <a:uFillTx/>
                <a:latin typeface="Arial" panose="020B0604020202020204"/>
                <a:ea typeface="+mn-ea"/>
                <a:cs typeface="+mn-cs"/>
              </a:rPr>
              <a:t>Director of Transformation and Digital</a:t>
            </a:r>
            <a:br>
              <a:rPr kumimoji="0" lang="en-GB" sz="2800" b="1" i="0" u="none" strike="noStrike" kern="1200" cap="none" spc="0" normalizeH="0" baseline="0" noProof="0" dirty="0">
                <a:ln>
                  <a:noFill/>
                </a:ln>
                <a:solidFill>
                  <a:schemeClr val="bg1"/>
                </a:solidFill>
                <a:effectLst/>
                <a:uLnTx/>
                <a:uFillTx/>
                <a:latin typeface="Arial" panose="020B0604020202020204"/>
                <a:ea typeface="+mn-ea"/>
                <a:cs typeface="+mn-cs"/>
              </a:rPr>
            </a:br>
            <a:r>
              <a:rPr kumimoji="0" lang="en-GB" sz="2800" b="1" i="0" u="none" strike="noStrike" kern="1200" cap="none" spc="0" normalizeH="0" baseline="0" noProof="0" dirty="0">
                <a:ln>
                  <a:noFill/>
                </a:ln>
                <a:solidFill>
                  <a:schemeClr val="bg1"/>
                </a:solidFill>
                <a:effectLst/>
                <a:uLnTx/>
                <a:uFillTx/>
                <a:latin typeface="Arial" panose="020B0604020202020204"/>
                <a:ea typeface="+mn-ea"/>
                <a:cs typeface="+mn-cs"/>
              </a:rPr>
              <a:t>Frimley ICS</a:t>
            </a:r>
            <a:endParaRPr lang="en-US" sz="2800" b="1" dirty="0">
              <a:solidFill>
                <a:schemeClr val="bg1"/>
              </a:solidFill>
              <a:latin typeface="Arial" panose="020B0604020202020204" pitchFamily="34" charset="0"/>
              <a:cs typeface="Arial" panose="020B0604020202020204" pitchFamily="34" charset="0"/>
            </a:endParaRPr>
          </a:p>
        </p:txBody>
      </p:sp>
      <p:pic>
        <p:nvPicPr>
          <p:cNvPr id="11" name="Picture 10" descr="Graphical user interface&#10;&#10;Description automatically generated">
            <a:extLst>
              <a:ext uri="{FF2B5EF4-FFF2-40B4-BE49-F238E27FC236}">
                <a16:creationId xmlns:a16="http://schemas.microsoft.com/office/drawing/2014/main" id="{9D8E7B27-345A-1AD1-F0BD-21AB96DABD32}"/>
              </a:ext>
            </a:extLst>
          </p:cNvPr>
          <p:cNvPicPr>
            <a:picLocks noChangeAspect="1"/>
          </p:cNvPicPr>
          <p:nvPr/>
        </p:nvPicPr>
        <p:blipFill rotWithShape="1">
          <a:blip r:embed="rId2"/>
          <a:srcRect t="60718"/>
          <a:stretch/>
        </p:blipFill>
        <p:spPr>
          <a:xfrm>
            <a:off x="6041968" y="752647"/>
            <a:ext cx="4375422" cy="727652"/>
          </a:xfrm>
          <a:prstGeom prst="rect">
            <a:avLst/>
          </a:prstGeom>
        </p:spPr>
      </p:pic>
      <p:pic>
        <p:nvPicPr>
          <p:cNvPr id="13" name="Picture 12" descr="A picture containing shape&#10;&#10;Description automatically generated">
            <a:extLst>
              <a:ext uri="{FF2B5EF4-FFF2-40B4-BE49-F238E27FC236}">
                <a16:creationId xmlns:a16="http://schemas.microsoft.com/office/drawing/2014/main" id="{5726FAE8-5F22-BE59-7CC8-BB0FC1314B90}"/>
              </a:ext>
            </a:extLst>
          </p:cNvPr>
          <p:cNvPicPr>
            <a:picLocks noChangeAspect="1"/>
          </p:cNvPicPr>
          <p:nvPr/>
        </p:nvPicPr>
        <p:blipFill>
          <a:blip r:embed="rId3"/>
          <a:stretch>
            <a:fillRect/>
          </a:stretch>
        </p:blipFill>
        <p:spPr>
          <a:xfrm>
            <a:off x="743190" y="621328"/>
            <a:ext cx="4360475" cy="990291"/>
          </a:xfrm>
          <a:prstGeom prst="rect">
            <a:avLst/>
          </a:prstGeom>
        </p:spPr>
      </p:pic>
      <p:pic>
        <p:nvPicPr>
          <p:cNvPr id="5" name="Graphic 4">
            <a:extLst>
              <a:ext uri="{FF2B5EF4-FFF2-40B4-BE49-F238E27FC236}">
                <a16:creationId xmlns:a16="http://schemas.microsoft.com/office/drawing/2014/main" id="{28710BF2-F55A-19BE-FDA4-10298E2CE52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677398" y="820473"/>
            <a:ext cx="1738749" cy="592000"/>
          </a:xfrm>
          <a:prstGeom prst="rect">
            <a:avLst/>
          </a:prstGeom>
        </p:spPr>
      </p:pic>
    </p:spTree>
    <p:extLst>
      <p:ext uri="{BB962C8B-B14F-4D97-AF65-F5344CB8AC3E}">
        <p14:creationId xmlns:p14="http://schemas.microsoft.com/office/powerpoint/2010/main" val="3483875160"/>
      </p:ext>
    </p:extLst>
  </p:cSld>
  <p:clrMapOvr>
    <a:masterClrMapping/>
  </p:clrMapOvr>
  <p:transition spd="slow">
    <p:wipe dir="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FDD0182E-472F-D7F5-2DB7-5D9058988A66}"/>
              </a:ext>
            </a:extLst>
          </p:cNvPr>
          <p:cNvSpPr/>
          <p:nvPr/>
        </p:nvSpPr>
        <p:spPr>
          <a:xfrm flipH="1">
            <a:off x="-3" y="-40306"/>
            <a:ext cx="12192000" cy="6858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3"/>
            <a:stretch>
              <a:fillRect t="-38888" b="-38888"/>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panose="020B0604020202020204"/>
              <a:ea typeface="+mn-ea"/>
              <a:cs typeface="+mn-cs"/>
            </a:endParaRPr>
          </a:p>
        </p:txBody>
      </p:sp>
      <p:pic>
        <p:nvPicPr>
          <p:cNvPr id="9" name="Picture 8" descr="A screenshot of a cell phone&#10;&#10;Description automatically generated">
            <a:extLst>
              <a:ext uri="{FF2B5EF4-FFF2-40B4-BE49-F238E27FC236}">
                <a16:creationId xmlns:a16="http://schemas.microsoft.com/office/drawing/2014/main" id="{75EECD6D-E7B3-38E7-C298-413A4A36526A}"/>
              </a:ext>
            </a:extLst>
          </p:cNvPr>
          <p:cNvPicPr>
            <a:picLocks noChangeAspect="1"/>
          </p:cNvPicPr>
          <p:nvPr/>
        </p:nvPicPr>
        <p:blipFill rotWithShape="1">
          <a:blip r:embed="rId4">
            <a:extLst>
              <a:ext uri="{28A0092B-C50C-407E-A947-70E740481C1C}">
                <a14:useLocalDpi xmlns:a14="http://schemas.microsoft.com/office/drawing/2010/main" val="0"/>
              </a:ext>
            </a:extLst>
          </a:blip>
          <a:srcRect t="6505" b="4958"/>
          <a:stretch/>
        </p:blipFill>
        <p:spPr>
          <a:xfrm rot="561955">
            <a:off x="4949309" y="973611"/>
            <a:ext cx="2838182" cy="5440115"/>
          </a:xfrm>
          <a:prstGeom prst="rect">
            <a:avLst/>
          </a:prstGeom>
          <a:ln>
            <a:solidFill>
              <a:schemeClr val="tx1"/>
            </a:solidFill>
          </a:ln>
        </p:spPr>
      </p:pic>
      <p:pic>
        <p:nvPicPr>
          <p:cNvPr id="11" name="Picture 10" descr="A screenshot of a phone&#10;&#10;Description automatically generated">
            <a:extLst>
              <a:ext uri="{FF2B5EF4-FFF2-40B4-BE49-F238E27FC236}">
                <a16:creationId xmlns:a16="http://schemas.microsoft.com/office/drawing/2014/main" id="{E565B7F3-41A4-135E-71FD-583A4DFE29D6}"/>
              </a:ext>
            </a:extLst>
          </p:cNvPr>
          <p:cNvPicPr>
            <a:picLocks noChangeAspect="1"/>
          </p:cNvPicPr>
          <p:nvPr/>
        </p:nvPicPr>
        <p:blipFill rotWithShape="1">
          <a:blip r:embed="rId5">
            <a:extLst>
              <a:ext uri="{28A0092B-C50C-407E-A947-70E740481C1C}">
                <a14:useLocalDpi xmlns:a14="http://schemas.microsoft.com/office/drawing/2010/main" val="0"/>
              </a:ext>
            </a:extLst>
          </a:blip>
          <a:srcRect t="5326" b="4327"/>
          <a:stretch/>
        </p:blipFill>
        <p:spPr>
          <a:xfrm rot="1275999">
            <a:off x="8258444" y="734256"/>
            <a:ext cx="2815154" cy="5506223"/>
          </a:xfrm>
          <a:prstGeom prst="rect">
            <a:avLst/>
          </a:prstGeom>
          <a:ln>
            <a:solidFill>
              <a:schemeClr val="tx1"/>
            </a:solidFill>
          </a:ln>
        </p:spPr>
      </p:pic>
      <p:pic>
        <p:nvPicPr>
          <p:cNvPr id="13" name="Picture 12" descr="A screenshot of a phone&#10;&#10;Description automatically generated">
            <a:extLst>
              <a:ext uri="{FF2B5EF4-FFF2-40B4-BE49-F238E27FC236}">
                <a16:creationId xmlns:a16="http://schemas.microsoft.com/office/drawing/2014/main" id="{382E1827-C01D-24C1-87BF-479A52FD405D}"/>
              </a:ext>
            </a:extLst>
          </p:cNvPr>
          <p:cNvPicPr>
            <a:picLocks noChangeAspect="1"/>
          </p:cNvPicPr>
          <p:nvPr/>
        </p:nvPicPr>
        <p:blipFill rotWithShape="1">
          <a:blip r:embed="rId6">
            <a:extLst>
              <a:ext uri="{28A0092B-C50C-407E-A947-70E740481C1C}">
                <a14:useLocalDpi xmlns:a14="http://schemas.microsoft.com/office/drawing/2010/main" val="0"/>
              </a:ext>
            </a:extLst>
          </a:blip>
          <a:srcRect t="6212" b="37572"/>
          <a:stretch/>
        </p:blipFill>
        <p:spPr>
          <a:xfrm rot="20903704">
            <a:off x="5898756" y="3169639"/>
            <a:ext cx="2798721" cy="3406098"/>
          </a:xfrm>
          <a:prstGeom prst="rect">
            <a:avLst/>
          </a:prstGeom>
          <a:ln>
            <a:solidFill>
              <a:schemeClr val="tx1"/>
            </a:solidFill>
          </a:ln>
        </p:spPr>
      </p:pic>
      <p:pic>
        <p:nvPicPr>
          <p:cNvPr id="15" name="Picture 14" descr="A screenshot of a phone&#10;&#10;Description automatically generated">
            <a:extLst>
              <a:ext uri="{FF2B5EF4-FFF2-40B4-BE49-F238E27FC236}">
                <a16:creationId xmlns:a16="http://schemas.microsoft.com/office/drawing/2014/main" id="{08B8DD27-ABFE-1B73-FBFF-50FA443B38A9}"/>
              </a:ext>
            </a:extLst>
          </p:cNvPr>
          <p:cNvPicPr>
            <a:picLocks noChangeAspect="1"/>
          </p:cNvPicPr>
          <p:nvPr/>
        </p:nvPicPr>
        <p:blipFill rotWithShape="1">
          <a:blip r:embed="rId7">
            <a:extLst>
              <a:ext uri="{28A0092B-C50C-407E-A947-70E740481C1C}">
                <a14:useLocalDpi xmlns:a14="http://schemas.microsoft.com/office/drawing/2010/main" val="0"/>
              </a:ext>
            </a:extLst>
          </a:blip>
          <a:srcRect t="5507" b="4216"/>
          <a:stretch/>
        </p:blipFill>
        <p:spPr>
          <a:xfrm rot="20947243">
            <a:off x="450738" y="1022170"/>
            <a:ext cx="2627525" cy="5154922"/>
          </a:xfrm>
          <a:prstGeom prst="rect">
            <a:avLst/>
          </a:prstGeom>
          <a:ln>
            <a:solidFill>
              <a:schemeClr val="tx1"/>
            </a:solidFill>
          </a:ln>
        </p:spPr>
      </p:pic>
      <p:pic>
        <p:nvPicPr>
          <p:cNvPr id="17" name="Picture 16" descr="A screenshot of a phone&#10;&#10;Description automatically generated">
            <a:extLst>
              <a:ext uri="{FF2B5EF4-FFF2-40B4-BE49-F238E27FC236}">
                <a16:creationId xmlns:a16="http://schemas.microsoft.com/office/drawing/2014/main" id="{AD9CBAD5-B625-1159-D156-6F9BD7D84A9A}"/>
              </a:ext>
            </a:extLst>
          </p:cNvPr>
          <p:cNvPicPr>
            <a:picLocks noChangeAspect="1"/>
          </p:cNvPicPr>
          <p:nvPr/>
        </p:nvPicPr>
        <p:blipFill rotWithShape="1">
          <a:blip r:embed="rId8">
            <a:extLst>
              <a:ext uri="{28A0092B-C50C-407E-A947-70E740481C1C}">
                <a14:useLocalDpi xmlns:a14="http://schemas.microsoft.com/office/drawing/2010/main" val="0"/>
              </a:ext>
            </a:extLst>
          </a:blip>
          <a:srcRect t="5244" b="4190"/>
          <a:stretch/>
        </p:blipFill>
        <p:spPr>
          <a:xfrm>
            <a:off x="2409242" y="1080268"/>
            <a:ext cx="2800430" cy="5490662"/>
          </a:xfrm>
          <a:prstGeom prst="rect">
            <a:avLst/>
          </a:prstGeom>
          <a:ln>
            <a:solidFill>
              <a:schemeClr val="tx1"/>
            </a:solidFill>
          </a:ln>
        </p:spPr>
      </p:pic>
      <p:pic>
        <p:nvPicPr>
          <p:cNvPr id="5" name="Content Placeholder 4" descr="A screenshot of a cell phone&#10;&#10;Description automatically generated">
            <a:extLst>
              <a:ext uri="{FF2B5EF4-FFF2-40B4-BE49-F238E27FC236}">
                <a16:creationId xmlns:a16="http://schemas.microsoft.com/office/drawing/2014/main" id="{9D31F5F8-323A-069A-8662-55B721E61B4E}"/>
              </a:ext>
            </a:extLst>
          </p:cNvPr>
          <p:cNvPicPr>
            <a:picLocks noGrp="1" noChangeAspect="1"/>
          </p:cNvPicPr>
          <p:nvPr>
            <p:ph idx="1"/>
          </p:nvPr>
        </p:nvPicPr>
        <p:blipFill rotWithShape="1">
          <a:blip r:embed="rId9">
            <a:extLst>
              <a:ext uri="{28A0092B-C50C-407E-A947-70E740481C1C}">
                <a14:useLocalDpi xmlns:a14="http://schemas.microsoft.com/office/drawing/2010/main" val="0"/>
              </a:ext>
            </a:extLst>
          </a:blip>
          <a:srcRect t="5801" b="29456"/>
          <a:stretch/>
        </p:blipFill>
        <p:spPr>
          <a:xfrm rot="21370803">
            <a:off x="9161729" y="2872584"/>
            <a:ext cx="2729491" cy="3825743"/>
          </a:xfrm>
          <a:ln>
            <a:solidFill>
              <a:schemeClr val="tx1"/>
            </a:solidFill>
          </a:ln>
        </p:spPr>
      </p:pic>
      <p:grpSp>
        <p:nvGrpSpPr>
          <p:cNvPr id="3" name="Group 3">
            <a:extLst>
              <a:ext uri="{FF2B5EF4-FFF2-40B4-BE49-F238E27FC236}">
                <a16:creationId xmlns:a16="http://schemas.microsoft.com/office/drawing/2014/main" id="{583451A4-0D79-E946-D887-075EBA34B204}"/>
              </a:ext>
            </a:extLst>
          </p:cNvPr>
          <p:cNvGrpSpPr/>
          <p:nvPr/>
        </p:nvGrpSpPr>
        <p:grpSpPr>
          <a:xfrm>
            <a:off x="1" y="12171"/>
            <a:ext cx="9070289" cy="945044"/>
            <a:chOff x="0" y="-38100"/>
            <a:chExt cx="4058554" cy="373350"/>
          </a:xfrm>
        </p:grpSpPr>
        <p:sp>
          <p:nvSpPr>
            <p:cNvPr id="4" name="Freeform 4">
              <a:extLst>
                <a:ext uri="{FF2B5EF4-FFF2-40B4-BE49-F238E27FC236}">
                  <a16:creationId xmlns:a16="http://schemas.microsoft.com/office/drawing/2014/main" id="{9A8F5C34-8C06-F31E-6A2A-623B72504B46}"/>
                </a:ext>
              </a:extLst>
            </p:cNvPr>
            <p:cNvSpPr/>
            <p:nvPr/>
          </p:nvSpPr>
          <p:spPr>
            <a:xfrm>
              <a:off x="5199" y="-34068"/>
              <a:ext cx="4053355" cy="335250"/>
            </a:xfrm>
            <a:custGeom>
              <a:avLst/>
              <a:gdLst/>
              <a:ahLst/>
              <a:cxnLst/>
              <a:rect l="l" t="t" r="r" b="b"/>
              <a:pathLst>
                <a:path w="4053355" h="335250">
                  <a:moveTo>
                    <a:pt x="0" y="0"/>
                  </a:moveTo>
                  <a:lnTo>
                    <a:pt x="4053355" y="0"/>
                  </a:lnTo>
                  <a:lnTo>
                    <a:pt x="4053355" y="335250"/>
                  </a:lnTo>
                  <a:lnTo>
                    <a:pt x="0" y="335250"/>
                  </a:lnTo>
                  <a:close/>
                </a:path>
              </a:pathLst>
            </a:custGeom>
            <a:solidFill>
              <a:srgbClr val="2F748E">
                <a:alpha val="76863"/>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6" name="TextBox 5">
              <a:extLst>
                <a:ext uri="{FF2B5EF4-FFF2-40B4-BE49-F238E27FC236}">
                  <a16:creationId xmlns:a16="http://schemas.microsoft.com/office/drawing/2014/main" id="{2A4DE9E4-5069-0AA8-D099-50BBC35DFD57}"/>
                </a:ext>
              </a:extLst>
            </p:cNvPr>
            <p:cNvSpPr txBox="1"/>
            <p:nvPr/>
          </p:nvSpPr>
          <p:spPr>
            <a:xfrm>
              <a:off x="0" y="-38100"/>
              <a:ext cx="4053354" cy="373350"/>
            </a:xfrm>
            <a:prstGeom prst="rect">
              <a:avLst/>
            </a:prstGeom>
          </p:spPr>
          <p:txBody>
            <a:bodyPr lIns="33867" tIns="33867" rIns="33867" bIns="33867" rtlCol="0" anchor="ctr"/>
            <a:lstStyle/>
            <a:p>
              <a:pPr marL="0" marR="0" lvl="0" indent="0" algn="ctr" defTabSz="91440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sp>
        <p:nvSpPr>
          <p:cNvPr id="7" name="TextBox 7">
            <a:extLst>
              <a:ext uri="{FF2B5EF4-FFF2-40B4-BE49-F238E27FC236}">
                <a16:creationId xmlns:a16="http://schemas.microsoft.com/office/drawing/2014/main" id="{41B29C02-DF61-298D-867B-C47AD3D5F043}"/>
              </a:ext>
            </a:extLst>
          </p:cNvPr>
          <p:cNvSpPr txBox="1"/>
          <p:nvPr/>
        </p:nvSpPr>
        <p:spPr>
          <a:xfrm>
            <a:off x="136660" y="217027"/>
            <a:ext cx="4836421" cy="560987"/>
          </a:xfrm>
          <a:prstGeom prst="rect">
            <a:avLst/>
          </a:prstGeom>
        </p:spPr>
        <p:txBody>
          <a:bodyPr lIns="0" tIns="0" rIns="0" bIns="0" rtlCol="0" anchor="t">
            <a:spAutoFit/>
          </a:bodyPr>
          <a:lstStyle/>
          <a:p>
            <a:pPr marL="0" marR="0" lvl="0" indent="0" algn="l" defTabSz="914400" rtl="0" eaLnBrk="1" fontAlgn="auto" latinLnBrk="0" hangingPunct="1">
              <a:lnSpc>
                <a:spcPts val="4760"/>
              </a:lnSpc>
              <a:spcBef>
                <a:spcPts val="0"/>
              </a:spcBef>
              <a:spcAft>
                <a:spcPts val="0"/>
              </a:spcAft>
              <a:buClrTx/>
              <a:buSzTx/>
              <a:buFontTx/>
              <a:buNone/>
              <a:tabLst/>
              <a:defRPr/>
            </a:pPr>
            <a:r>
              <a:rPr kumimoji="0" lang="en-US" sz="3400" b="0" i="0" u="none" strike="noStrike" kern="1200" cap="none" spc="0" normalizeH="0" baseline="0" noProof="0" dirty="0">
                <a:ln>
                  <a:noFill/>
                </a:ln>
                <a:solidFill>
                  <a:srgbClr val="FFFFFF"/>
                </a:solidFill>
                <a:effectLst/>
                <a:uLnTx/>
                <a:uFillTx/>
                <a:latin typeface="Poppins Semi-Bold"/>
                <a:ea typeface="+mn-ea"/>
                <a:cs typeface="+mn-cs"/>
              </a:rPr>
              <a:t>Remote Monitoring</a:t>
            </a:r>
          </a:p>
        </p:txBody>
      </p:sp>
      <p:sp>
        <p:nvSpPr>
          <p:cNvPr id="10" name="TextBox 8">
            <a:extLst>
              <a:ext uri="{FF2B5EF4-FFF2-40B4-BE49-F238E27FC236}">
                <a16:creationId xmlns:a16="http://schemas.microsoft.com/office/drawing/2014/main" id="{E5AE1496-506D-0737-66E8-40C632BD7550}"/>
              </a:ext>
            </a:extLst>
          </p:cNvPr>
          <p:cNvSpPr txBox="1"/>
          <p:nvPr/>
        </p:nvSpPr>
        <p:spPr>
          <a:xfrm>
            <a:off x="4424794" y="322103"/>
            <a:ext cx="5201557" cy="433708"/>
          </a:xfrm>
          <a:prstGeom prst="rect">
            <a:avLst/>
          </a:prstGeom>
        </p:spPr>
        <p:txBody>
          <a:bodyPr lIns="0" tIns="0" rIns="0" bIns="0" rtlCol="0" anchor="t">
            <a:spAutoFit/>
          </a:bodyPr>
          <a:lstStyle/>
          <a:p>
            <a:pPr marL="0" marR="0" lvl="0" indent="0" algn="l" defTabSz="914400" rtl="0" eaLnBrk="1" fontAlgn="auto" latinLnBrk="0" hangingPunct="1">
              <a:lnSpc>
                <a:spcPts val="3733"/>
              </a:lnSpc>
              <a:spcBef>
                <a:spcPts val="0"/>
              </a:spcBef>
              <a:spcAft>
                <a:spcPts val="0"/>
              </a:spcAft>
              <a:buClrTx/>
              <a:buSzTx/>
              <a:buFontTx/>
              <a:buNone/>
              <a:tabLst/>
              <a:defRPr/>
            </a:pPr>
            <a:r>
              <a:rPr kumimoji="0" lang="en-US" sz="2666" b="0" i="1" u="none" strike="noStrike" kern="1200" cap="none" spc="0" normalizeH="0" baseline="0" noProof="0" dirty="0">
                <a:ln>
                  <a:noFill/>
                </a:ln>
                <a:solidFill>
                  <a:srgbClr val="FFFFFF"/>
                </a:solidFill>
                <a:effectLst/>
                <a:uLnTx/>
                <a:uFillTx/>
                <a:latin typeface="Poppins Medium Italics"/>
                <a:ea typeface="+mn-ea"/>
                <a:cs typeface="+mn-cs"/>
              </a:rPr>
              <a:t>Resident Interface</a:t>
            </a:r>
          </a:p>
        </p:txBody>
      </p:sp>
      <p:sp>
        <p:nvSpPr>
          <p:cNvPr id="12" name="Freeform 5">
            <a:extLst>
              <a:ext uri="{FF2B5EF4-FFF2-40B4-BE49-F238E27FC236}">
                <a16:creationId xmlns:a16="http://schemas.microsoft.com/office/drawing/2014/main" id="{0EF5AA91-0911-53A4-EAB1-EAB4BE793D18}"/>
              </a:ext>
            </a:extLst>
          </p:cNvPr>
          <p:cNvSpPr/>
          <p:nvPr/>
        </p:nvSpPr>
        <p:spPr>
          <a:xfrm>
            <a:off x="9354511" y="78409"/>
            <a:ext cx="2657995" cy="703083"/>
          </a:xfrm>
          <a:custGeom>
            <a:avLst/>
            <a:gdLst/>
            <a:ahLst/>
            <a:cxnLst/>
            <a:rect l="l" t="t" r="r" b="b"/>
            <a:pathLst>
              <a:path w="3986992" h="1054624">
                <a:moveTo>
                  <a:pt x="0" y="0"/>
                </a:moveTo>
                <a:lnTo>
                  <a:pt x="3986992" y="0"/>
                </a:lnTo>
                <a:lnTo>
                  <a:pt x="3986992" y="1054623"/>
                </a:lnTo>
                <a:lnTo>
                  <a:pt x="0" y="1054623"/>
                </a:lnTo>
                <a:lnTo>
                  <a:pt x="0" y="0"/>
                </a:lnTo>
                <a:close/>
              </a:path>
            </a:pathLst>
          </a:custGeom>
          <a:blipFill>
            <a:blip r:embed="rId10"/>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panose="020B0604020202020204"/>
              <a:ea typeface="+mn-ea"/>
              <a:cs typeface="+mn-cs"/>
            </a:endParaRPr>
          </a:p>
        </p:txBody>
      </p:sp>
    </p:spTree>
    <p:extLst>
      <p:ext uri="{BB962C8B-B14F-4D97-AF65-F5344CB8AC3E}">
        <p14:creationId xmlns:p14="http://schemas.microsoft.com/office/powerpoint/2010/main" val="2253759998"/>
      </p:ext>
    </p:extLst>
  </p:cSld>
  <p:clrMapOvr>
    <a:masterClrMapping/>
  </p:clrMapOvr>
  <p:transition spd="slow">
    <p:wipe dir="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507557-CCE1-F6A1-1519-63DD6B7FE25F}"/>
              </a:ext>
            </a:extLst>
          </p:cNvPr>
          <p:cNvSpPr>
            <a:spLocks noGrp="1"/>
          </p:cNvSpPr>
          <p:nvPr>
            <p:ph type="title"/>
          </p:nvPr>
        </p:nvSpPr>
        <p:spPr/>
        <p:txBody>
          <a:bodyPr>
            <a:normAutofit fontScale="90000"/>
          </a:bodyPr>
          <a:lstStyle/>
          <a:p>
            <a:r>
              <a:rPr lang="en-GB" dirty="0"/>
              <a:t>Clinician View </a:t>
            </a:r>
          </a:p>
        </p:txBody>
      </p:sp>
      <p:pic>
        <p:nvPicPr>
          <p:cNvPr id="4" name="Picture 1" descr="Graphical user interface, application&#10;&#10;Description automatically generated">
            <a:extLst>
              <a:ext uri="{FF2B5EF4-FFF2-40B4-BE49-F238E27FC236}">
                <a16:creationId xmlns:a16="http://schemas.microsoft.com/office/drawing/2014/main" id="{6E330C78-BB97-B3EC-8D68-6F3B06576C9D}"/>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l="2" r="5429"/>
          <a:stretch>
            <a:fillRect/>
          </a:stretch>
        </p:blipFill>
        <p:spPr bwMode="auto">
          <a:xfrm>
            <a:off x="877906" y="1218446"/>
            <a:ext cx="1365232" cy="136172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9" descr="A picture containing chart">
            <a:extLst>
              <a:ext uri="{FF2B5EF4-FFF2-40B4-BE49-F238E27FC236}">
                <a16:creationId xmlns:a16="http://schemas.microsoft.com/office/drawing/2014/main" id="{975A0839-6D2E-2D21-FA8F-9486B8D519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94055" y="915027"/>
            <a:ext cx="7564109" cy="512858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1052BF55-86C8-2B87-F66E-AE87572CC582}"/>
              </a:ext>
            </a:extLst>
          </p:cNvPr>
          <p:cNvSpPr txBox="1"/>
          <p:nvPr/>
        </p:nvSpPr>
        <p:spPr>
          <a:xfrm>
            <a:off x="764063" y="3039968"/>
            <a:ext cx="2607788" cy="2908489"/>
          </a:xfrm>
          <a:prstGeom prst="rect">
            <a:avLst/>
          </a:prstGeom>
          <a:solidFill>
            <a:schemeClr val="accent3">
              <a:lumMod val="20000"/>
              <a:lumOff val="80000"/>
            </a:schemeClr>
          </a:solidFill>
          <a:ln>
            <a:noFill/>
          </a:ln>
          <a:effectLst/>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44546A"/>
              </a:solidFill>
              <a:effectLst/>
              <a:uLnTx/>
              <a:uFillTx/>
              <a:latin typeface="Calibri" panose="020F0502020204030204" pitchFamily="34" charset="0"/>
              <a:ea typeface="Calibri" panose="020F050202020403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44546A"/>
                </a:solidFill>
                <a:effectLst/>
                <a:uLnTx/>
                <a:uFillTx/>
                <a:latin typeface="Calibri" panose="020F0502020204030204" pitchFamily="34" charset="0"/>
                <a:ea typeface="+mn-ea"/>
                <a:cs typeface="+mn-cs"/>
              </a:rPr>
              <a:t>Double clicking on a date column will highlight it and present a detailed summary of information input on that date.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44546A"/>
              </a:solidFill>
              <a:effectLst/>
              <a:uLnTx/>
              <a:uFillTx/>
              <a:latin typeface="Calibri" panose="020F0502020204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44546A"/>
                </a:solidFill>
                <a:effectLst/>
                <a:uLnTx/>
                <a:uFillTx/>
                <a:latin typeface="Calibri" panose="020F0502020204030204" pitchFamily="34" charset="0"/>
                <a:ea typeface="+mn-ea"/>
                <a:cs typeface="+mn-cs"/>
              </a:rPr>
              <a:t>Red and amber markers indicates when alerts have been triggered and a threshold breached.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700" b="0" i="0" u="none" strike="noStrike" kern="1200" cap="none" spc="0" normalizeH="0" baseline="0" noProof="0">
              <a:ln>
                <a:noFill/>
              </a:ln>
              <a:solidFill>
                <a:srgbClr val="201F1E"/>
              </a:solidFill>
              <a:effectLst/>
              <a:uLnTx/>
              <a:uFillTx/>
              <a:latin typeface="Calibri" panose="020F0502020204030204" pitchFamily="34" charset="0"/>
              <a:ea typeface="+mn-ea"/>
              <a:cs typeface="+mn-cs"/>
            </a:endParaRPr>
          </a:p>
        </p:txBody>
      </p:sp>
      <p:sp>
        <p:nvSpPr>
          <p:cNvPr id="7" name="Rectangle 6">
            <a:extLst>
              <a:ext uri="{FF2B5EF4-FFF2-40B4-BE49-F238E27FC236}">
                <a16:creationId xmlns:a16="http://schemas.microsoft.com/office/drawing/2014/main" id="{EFC78F50-78E5-B2A0-3A87-F5741FFBFF20}"/>
              </a:ext>
            </a:extLst>
          </p:cNvPr>
          <p:cNvSpPr/>
          <p:nvPr/>
        </p:nvSpPr>
        <p:spPr>
          <a:xfrm>
            <a:off x="6013341" y="3773133"/>
            <a:ext cx="165317" cy="369332"/>
          </a:xfrm>
          <a:prstGeom prst="rect">
            <a:avLst/>
          </a:prstGeom>
          <a:noFill/>
          <a:ln w="50800" cap="flat">
            <a:solidFill>
              <a:srgbClr val="FFC000"/>
            </a:solidFill>
            <a:prstDash val="solid"/>
            <a:round/>
          </a:ln>
          <a:effectLst>
            <a:outerShdw blurRad="76200" dist="381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20" tIns="45720" rIns="45720" bIns="45720" numCol="1" spcCol="38100" rtlCol="0" anchor="ctr">
            <a:sp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3443379276"/>
      </p:ext>
    </p:extLst>
  </p:cSld>
  <p:clrMapOvr>
    <a:masterClrMapping/>
  </p:clrMapOvr>
  <p:transition spd="slow">
    <p:wipe dir="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21E5A35-1684-CE90-E119-3B5E3B0DF87D}"/>
              </a:ext>
            </a:extLst>
          </p:cNvPr>
          <p:cNvSpPr>
            <a:spLocks noGrp="1"/>
          </p:cNvSpPr>
          <p:nvPr>
            <p:ph type="title"/>
          </p:nvPr>
        </p:nvSpPr>
        <p:spPr>
          <a:xfrm>
            <a:off x="471211" y="240368"/>
            <a:ext cx="11474543" cy="576169"/>
          </a:xfrm>
        </p:spPr>
        <p:txBody>
          <a:bodyPr>
            <a:normAutofit fontScale="90000"/>
          </a:bodyPr>
          <a:lstStyle/>
          <a:p>
            <a:r>
              <a:rPr lang="en-GB" dirty="0"/>
              <a:t>Service outcomes – RM High Risk (3,673 patients)</a:t>
            </a:r>
          </a:p>
        </p:txBody>
      </p:sp>
      <p:sp>
        <p:nvSpPr>
          <p:cNvPr id="6" name="TextBox 5">
            <a:extLst>
              <a:ext uri="{FF2B5EF4-FFF2-40B4-BE49-F238E27FC236}">
                <a16:creationId xmlns:a16="http://schemas.microsoft.com/office/drawing/2014/main" id="{9D46941C-E130-AC24-4857-02A2D9A7A3C8}"/>
              </a:ext>
            </a:extLst>
          </p:cNvPr>
          <p:cNvSpPr txBox="1"/>
          <p:nvPr/>
        </p:nvSpPr>
        <p:spPr>
          <a:xfrm>
            <a:off x="354583" y="1047083"/>
            <a:ext cx="7969893" cy="5022629"/>
          </a:xfrm>
          <a:prstGeom prst="rect">
            <a:avLst/>
          </a:prstGeom>
          <a:solidFill>
            <a:schemeClr val="bg1"/>
          </a:solidFill>
          <a:ln w="9525" cap="flat" cmpd="sng" algn="ctr">
            <a:solidFill>
              <a:srgbClr val="006B8F"/>
            </a:solidFill>
            <a:prstDash val="solid"/>
            <a:round/>
            <a:headEnd type="none" w="med" len="med"/>
            <a:tailEnd type="none" w="med" len="med"/>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accent5"/>
          </a:fontRef>
        </p:style>
        <p:txBody>
          <a:bodyPr wrap="none" rtlCol="0">
            <a:noAutofit/>
          </a:bodyPr>
          <a:lstStyle/>
          <a:p>
            <a:pPr marL="0" marR="0" lvl="0" indent="0" algn="l" defTabSz="457189" rtl="0" eaLnBrk="1" fontAlgn="auto" latinLnBrk="0" hangingPunct="0">
              <a:lnSpc>
                <a:spcPct val="100000"/>
              </a:lnSpc>
              <a:spcBef>
                <a:spcPts val="0"/>
              </a:spcBef>
              <a:spcAft>
                <a:spcPts val="0"/>
              </a:spcAft>
              <a:buClrTx/>
              <a:buSzTx/>
              <a:buFontTx/>
              <a:buNone/>
              <a:tabLst/>
              <a:defRPr/>
            </a:pPr>
            <a:endParaRPr kumimoji="0" lang="en-GB" sz="1467" b="0" i="0" u="none" strike="noStrike" kern="0" cap="none" spc="0" normalizeH="0" baseline="0" noProof="0">
              <a:ln>
                <a:noFill/>
              </a:ln>
              <a:solidFill>
                <a:srgbClr val="5B9BD5">
                  <a:lumMod val="50000"/>
                </a:srgbClr>
              </a:solidFill>
              <a:effectLst/>
              <a:uLnTx/>
              <a:uFillTx/>
              <a:latin typeface="Arial" panose="020B0604020202020204"/>
              <a:ea typeface="+mn-ea"/>
              <a:cs typeface="+mn-cs"/>
              <a:sym typeface="Arial"/>
            </a:endParaRPr>
          </a:p>
          <a:p>
            <a:pPr marL="0" marR="0" lvl="0" indent="0" algn="l" defTabSz="457189" rtl="0" eaLnBrk="1" fontAlgn="auto" latinLnBrk="0" hangingPunct="0">
              <a:lnSpc>
                <a:spcPct val="100000"/>
              </a:lnSpc>
              <a:spcBef>
                <a:spcPts val="0"/>
              </a:spcBef>
              <a:spcAft>
                <a:spcPts val="0"/>
              </a:spcAft>
              <a:buClrTx/>
              <a:buSzTx/>
              <a:buFontTx/>
              <a:buNone/>
              <a:tabLst/>
              <a:defRPr/>
            </a:pPr>
            <a:endParaRPr kumimoji="0" lang="en-GB" sz="1467" b="0" i="0" u="none" strike="noStrike" kern="0" cap="none" spc="0" normalizeH="0" baseline="0" noProof="0">
              <a:ln>
                <a:noFill/>
              </a:ln>
              <a:solidFill>
                <a:srgbClr val="5B9BD5">
                  <a:lumMod val="50000"/>
                </a:srgbClr>
              </a:solidFill>
              <a:effectLst/>
              <a:uLnTx/>
              <a:uFillTx/>
              <a:latin typeface="Arial" panose="020B0604020202020204"/>
              <a:ea typeface="+mn-ea"/>
              <a:cs typeface="+mn-cs"/>
              <a:sym typeface="Arial"/>
            </a:endParaRPr>
          </a:p>
          <a:p>
            <a:pPr marL="0" marR="0" lvl="0" indent="0" algn="l" defTabSz="457189" rtl="0" eaLnBrk="1" fontAlgn="auto" latinLnBrk="0" hangingPunct="0">
              <a:lnSpc>
                <a:spcPct val="100000"/>
              </a:lnSpc>
              <a:spcBef>
                <a:spcPts val="0"/>
              </a:spcBef>
              <a:spcAft>
                <a:spcPts val="0"/>
              </a:spcAft>
              <a:buClrTx/>
              <a:buSzTx/>
              <a:buFontTx/>
              <a:buNone/>
              <a:tabLst/>
              <a:defRPr/>
            </a:pPr>
            <a:endParaRPr kumimoji="0" lang="en-GB" sz="1467" b="0" i="0" u="none" strike="noStrike" kern="0" cap="none" spc="0" normalizeH="0" baseline="0" noProof="0">
              <a:ln>
                <a:noFill/>
              </a:ln>
              <a:solidFill>
                <a:srgbClr val="5B9BD5">
                  <a:lumMod val="50000"/>
                </a:srgbClr>
              </a:solidFill>
              <a:effectLst/>
              <a:uLnTx/>
              <a:uFillTx/>
              <a:latin typeface="Arial" panose="020B0604020202020204"/>
              <a:ea typeface="+mn-ea"/>
              <a:cs typeface="+mn-cs"/>
              <a:sym typeface="Arial"/>
            </a:endParaRPr>
          </a:p>
          <a:p>
            <a:pPr marL="0" marR="0" lvl="0" indent="0" algn="l" defTabSz="457189" rtl="0" eaLnBrk="1" fontAlgn="auto" latinLnBrk="0" hangingPunct="0">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FFFFFF"/>
                </a:solidFill>
                <a:effectLst/>
                <a:uLnTx/>
                <a:uFillTx/>
                <a:latin typeface="Calibri" panose="020F0502020204030204" pitchFamily="34" charset="0"/>
                <a:ea typeface="+mn-ea"/>
                <a:cs typeface="+mn-cs"/>
                <a:sym typeface="Arial"/>
              </a:rPr>
              <a:t>Tables format</a:t>
            </a:r>
            <a:endParaRPr kumimoji="0" lang="en-GB" sz="2400" b="0" i="0" u="none" strike="noStrike" kern="0" cap="none" spc="0" normalizeH="0" baseline="0" noProof="0">
              <a:ln>
                <a:noFill/>
              </a:ln>
              <a:solidFill>
                <a:srgbClr val="5B9BD5"/>
              </a:solidFill>
              <a:effectLst/>
              <a:uLnTx/>
              <a:uFillTx/>
              <a:latin typeface="Arial" panose="020B0604020202020204" pitchFamily="34" charset="0"/>
              <a:ea typeface="+mn-ea"/>
              <a:cs typeface="+mn-cs"/>
              <a:sym typeface="Arial"/>
            </a:endParaRPr>
          </a:p>
          <a:p>
            <a:pPr marL="0" marR="0" lvl="0" indent="0" algn="l" defTabSz="457189" rtl="0" eaLnBrk="1" fontAlgn="t" latinLnBrk="0" hangingPunct="1">
              <a:lnSpc>
                <a:spcPct val="100000"/>
              </a:lnSpc>
              <a:spcBef>
                <a:spcPts val="0"/>
              </a:spcBef>
              <a:spcAft>
                <a:spcPts val="0"/>
              </a:spcAft>
              <a:buClrTx/>
              <a:buSzTx/>
              <a:buFontTx/>
              <a:buNone/>
              <a:tabLst/>
              <a:defRPr/>
            </a:pPr>
            <a:r>
              <a:rPr kumimoji="0" lang="en-GB" sz="1467" b="1" i="0" u="none" strike="noStrike" kern="1200" cap="none" spc="0" normalizeH="0" baseline="0" noProof="0">
                <a:ln>
                  <a:noFill/>
                </a:ln>
                <a:solidFill>
                  <a:srgbClr val="FFFFFF"/>
                </a:solidFill>
                <a:effectLst/>
                <a:uLnTx/>
                <a:uFillTx/>
                <a:latin typeface="Calibri" panose="020F0502020204030204" pitchFamily="34" charset="0"/>
                <a:ea typeface="+mn-ea"/>
                <a:cs typeface="+mn-cs"/>
                <a:sym typeface="Arial"/>
              </a:rPr>
              <a:t>Tables format</a:t>
            </a:r>
            <a:endParaRPr kumimoji="0" lang="en-GB" sz="2133" b="0" i="0" u="none" strike="noStrike" kern="0" cap="none" spc="0" normalizeH="0" baseline="0" noProof="0">
              <a:ln>
                <a:noFill/>
              </a:ln>
              <a:solidFill>
                <a:srgbClr val="5B9BD5"/>
              </a:solidFill>
              <a:effectLst/>
              <a:uLnTx/>
              <a:uFillTx/>
              <a:latin typeface="Arial" panose="020B0604020202020204" pitchFamily="34" charset="0"/>
              <a:ea typeface="+mn-ea"/>
              <a:cs typeface="+mn-cs"/>
              <a:sym typeface="Arial"/>
            </a:endParaRPr>
          </a:p>
          <a:p>
            <a:pPr marL="0" marR="0" lvl="0" indent="0" algn="l" defTabSz="457189" rtl="0" eaLnBrk="1" fontAlgn="auto" latinLnBrk="0" hangingPunct="0">
              <a:lnSpc>
                <a:spcPct val="100000"/>
              </a:lnSpc>
              <a:spcBef>
                <a:spcPts val="0"/>
              </a:spcBef>
              <a:spcAft>
                <a:spcPts val="0"/>
              </a:spcAft>
              <a:buClrTx/>
              <a:buSzTx/>
              <a:buFontTx/>
              <a:buNone/>
              <a:tabLst/>
              <a:defRPr/>
            </a:pPr>
            <a:endParaRPr kumimoji="0" lang="en-GB" sz="1467" b="0" i="0" u="none" strike="noStrike" kern="0" cap="none" spc="0" normalizeH="0" baseline="0" noProof="0">
              <a:ln>
                <a:noFill/>
              </a:ln>
              <a:solidFill>
                <a:srgbClr val="5B9BD5">
                  <a:lumMod val="50000"/>
                </a:srgbClr>
              </a:solidFill>
              <a:effectLst/>
              <a:uLnTx/>
              <a:uFillTx/>
              <a:latin typeface="Arial" panose="020B0604020202020204"/>
              <a:ea typeface="+mn-ea"/>
              <a:cs typeface="+mn-cs"/>
              <a:sym typeface="Arial"/>
            </a:endParaRPr>
          </a:p>
          <a:p>
            <a:pPr marL="0" marR="0" lvl="0" indent="0" algn="l" defTabSz="457189" rtl="0" eaLnBrk="1" fontAlgn="auto" latinLnBrk="0" hangingPunct="0">
              <a:lnSpc>
                <a:spcPct val="100000"/>
              </a:lnSpc>
              <a:spcBef>
                <a:spcPts val="0"/>
              </a:spcBef>
              <a:spcAft>
                <a:spcPts val="0"/>
              </a:spcAft>
              <a:buClrTx/>
              <a:buSzTx/>
              <a:buFontTx/>
              <a:buNone/>
              <a:tabLst/>
              <a:defRPr/>
            </a:pPr>
            <a:endParaRPr kumimoji="0" lang="en-GB" sz="1467" b="0" i="0" u="none" strike="noStrike" kern="0" cap="none" spc="0" normalizeH="0" baseline="0" noProof="0">
              <a:ln>
                <a:noFill/>
              </a:ln>
              <a:solidFill>
                <a:srgbClr val="5B9BD5">
                  <a:lumMod val="50000"/>
                </a:srgbClr>
              </a:solidFill>
              <a:effectLst/>
              <a:uLnTx/>
              <a:uFillTx/>
              <a:latin typeface="Arial" panose="020B0604020202020204"/>
              <a:ea typeface="+mn-ea"/>
              <a:cs typeface="+mn-cs"/>
              <a:sym typeface="Arial"/>
            </a:endParaRPr>
          </a:p>
          <a:p>
            <a:pPr marL="0" marR="0" lvl="0" indent="0" algn="l" defTabSz="457189" rtl="0" eaLnBrk="1" fontAlgn="t"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FFFFFF"/>
                </a:solidFill>
                <a:effectLst/>
                <a:uLnTx/>
                <a:uFillTx/>
                <a:latin typeface="Calibri" panose="020F0502020204030204" pitchFamily="34" charset="0"/>
                <a:ea typeface="+mn-ea"/>
                <a:cs typeface="+mn-cs"/>
                <a:sym typeface="Arial"/>
              </a:rPr>
              <a:t>Tables format</a:t>
            </a:r>
            <a:endParaRPr kumimoji="0" lang="en-GB" sz="2200" b="0" i="0" u="none" strike="noStrike" kern="0" cap="none" spc="0" normalizeH="0" baseline="0" noProof="0">
              <a:ln>
                <a:noFill/>
              </a:ln>
              <a:solidFill>
                <a:srgbClr val="5B9BD5"/>
              </a:solidFill>
              <a:effectLst/>
              <a:uLnTx/>
              <a:uFillTx/>
              <a:latin typeface="Arial" panose="020B0604020202020204" pitchFamily="34" charset="0"/>
              <a:ea typeface="+mn-ea"/>
              <a:cs typeface="+mn-cs"/>
              <a:sym typeface="Arial"/>
            </a:endParaRPr>
          </a:p>
          <a:p>
            <a:pPr marL="0" marR="0" lvl="0" indent="0" algn="l" defTabSz="457189" rtl="0" eaLnBrk="1" fontAlgn="auto" latinLnBrk="0" hangingPunct="0">
              <a:lnSpc>
                <a:spcPct val="100000"/>
              </a:lnSpc>
              <a:spcBef>
                <a:spcPts val="0"/>
              </a:spcBef>
              <a:spcAft>
                <a:spcPts val="0"/>
              </a:spcAft>
              <a:buClrTx/>
              <a:buSzTx/>
              <a:buFontTx/>
              <a:buNone/>
              <a:tabLst/>
              <a:defRPr/>
            </a:pPr>
            <a:endParaRPr kumimoji="0" lang="en-GB" sz="1467" b="0" i="0" u="none" strike="noStrike" kern="0" cap="none" spc="0" normalizeH="0" baseline="0" noProof="0">
              <a:ln>
                <a:noFill/>
              </a:ln>
              <a:solidFill>
                <a:srgbClr val="5B9BD5">
                  <a:lumMod val="50000"/>
                </a:srgbClr>
              </a:solidFill>
              <a:effectLst/>
              <a:uLnTx/>
              <a:uFillTx/>
              <a:latin typeface="Arial" panose="020B0604020202020204"/>
              <a:ea typeface="+mn-ea"/>
              <a:cs typeface="+mn-cs"/>
              <a:sym typeface="Arial"/>
            </a:endParaRPr>
          </a:p>
          <a:p>
            <a:pPr marL="0" marR="0" lvl="0" indent="0" algn="l" defTabSz="457189" rtl="0" eaLnBrk="1" fontAlgn="auto" latinLnBrk="0" hangingPunct="0">
              <a:lnSpc>
                <a:spcPct val="100000"/>
              </a:lnSpc>
              <a:spcBef>
                <a:spcPts val="0"/>
              </a:spcBef>
              <a:spcAft>
                <a:spcPts val="0"/>
              </a:spcAft>
              <a:buClrTx/>
              <a:buSzTx/>
              <a:buFontTx/>
              <a:buNone/>
              <a:tabLst/>
              <a:defRPr/>
            </a:pPr>
            <a:endParaRPr kumimoji="0" lang="en-GB" sz="1467" b="0" i="0" u="none" strike="noStrike" kern="0" cap="none" spc="0" normalizeH="0" baseline="0" noProof="0">
              <a:ln>
                <a:noFill/>
              </a:ln>
              <a:solidFill>
                <a:srgbClr val="5B9BD5">
                  <a:lumMod val="50000"/>
                </a:srgbClr>
              </a:solidFill>
              <a:effectLst/>
              <a:uLnTx/>
              <a:uFillTx/>
              <a:latin typeface="Arial" panose="020B0604020202020204"/>
              <a:ea typeface="+mn-ea"/>
              <a:cs typeface="+mn-cs"/>
              <a:sym typeface="Arial"/>
            </a:endParaRPr>
          </a:p>
          <a:p>
            <a:pPr marL="0" marR="0" lvl="0" indent="0" algn="l" defTabSz="457189" rtl="0" eaLnBrk="1" fontAlgn="auto" latinLnBrk="0" hangingPunct="0">
              <a:lnSpc>
                <a:spcPct val="100000"/>
              </a:lnSpc>
              <a:spcBef>
                <a:spcPts val="0"/>
              </a:spcBef>
              <a:spcAft>
                <a:spcPts val="0"/>
              </a:spcAft>
              <a:buClrTx/>
              <a:buSzTx/>
              <a:buFontTx/>
              <a:buNone/>
              <a:tabLst/>
              <a:defRPr/>
            </a:pPr>
            <a:endParaRPr kumimoji="0" lang="en-GB" sz="1467" b="0" i="0" u="none" strike="noStrike" kern="0" cap="none" spc="0" normalizeH="0" baseline="0" noProof="0">
              <a:ln>
                <a:noFill/>
              </a:ln>
              <a:solidFill>
                <a:srgbClr val="5B9BD5">
                  <a:lumMod val="50000"/>
                </a:srgbClr>
              </a:solidFill>
              <a:effectLst/>
              <a:uLnTx/>
              <a:uFillTx/>
              <a:latin typeface="Arial" panose="020B0604020202020204"/>
              <a:ea typeface="+mn-ea"/>
              <a:cs typeface="+mn-cs"/>
              <a:sym typeface="Arial"/>
            </a:endParaRPr>
          </a:p>
        </p:txBody>
      </p:sp>
      <p:sp>
        <p:nvSpPr>
          <p:cNvPr id="7" name="TextBox 6">
            <a:extLst>
              <a:ext uri="{FF2B5EF4-FFF2-40B4-BE49-F238E27FC236}">
                <a16:creationId xmlns:a16="http://schemas.microsoft.com/office/drawing/2014/main" id="{8D6F55FD-B471-3C86-2255-91CA3F5DACF5}"/>
              </a:ext>
            </a:extLst>
          </p:cNvPr>
          <p:cNvSpPr txBox="1"/>
          <p:nvPr/>
        </p:nvSpPr>
        <p:spPr>
          <a:xfrm>
            <a:off x="8480995" y="1447149"/>
            <a:ext cx="3464759" cy="4622564"/>
          </a:xfrm>
          <a:prstGeom prst="rect">
            <a:avLst/>
          </a:prstGeom>
          <a:solidFill>
            <a:schemeClr val="accent4">
              <a:lumMod val="20000"/>
              <a:lumOff val="80000"/>
            </a:schemeClr>
          </a:solidFill>
          <a:ln w="9525" cap="flat" cmpd="sng" algn="ctr">
            <a:solidFill>
              <a:srgbClr val="006B8F"/>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wrap="square" rtlCol="0">
            <a:noAutofit/>
          </a:bodyPr>
          <a:lstStyle/>
          <a:p>
            <a:pPr marL="0" marR="0" lvl="0" indent="0" algn="l" defTabSz="457189" rtl="0" eaLnBrk="1" fontAlgn="auto" latinLnBrk="0" hangingPunct="0">
              <a:lnSpc>
                <a:spcPct val="100000"/>
              </a:lnSpc>
              <a:spcBef>
                <a:spcPts val="0"/>
              </a:spcBef>
              <a:spcAft>
                <a:spcPts val="1067"/>
              </a:spcAft>
              <a:buClrTx/>
              <a:buSzTx/>
              <a:buFontTx/>
              <a:buNone/>
              <a:tabLst/>
              <a:defRPr/>
            </a:pPr>
            <a:r>
              <a:rPr kumimoji="0" lang="en-GB" sz="1067" b="0" i="0" u="none" strike="noStrike" kern="0" cap="none" spc="0" normalizeH="0" baseline="0" noProof="0">
                <a:ln>
                  <a:noFill/>
                </a:ln>
                <a:solidFill>
                  <a:srgbClr val="000000">
                    <a:lumMod val="85000"/>
                    <a:lumOff val="15000"/>
                  </a:srgbClr>
                </a:solidFill>
                <a:effectLst/>
                <a:uLnTx/>
                <a:uFillTx/>
                <a:latin typeface="Arial" panose="020B0604020202020204"/>
                <a:ea typeface="+mn-ea"/>
                <a:cs typeface="+mn-cs"/>
                <a:sym typeface="Arial"/>
              </a:rPr>
              <a:t>We observed the following service outcomes in our (3,673 unique) enrolled patients</a:t>
            </a:r>
            <a:r>
              <a:rPr kumimoji="0" lang="en-GB" sz="1067" b="1" i="0" u="none" strike="noStrike" kern="0" cap="none" spc="0" normalizeH="0" baseline="0" noProof="0">
                <a:ln>
                  <a:noFill/>
                </a:ln>
                <a:solidFill>
                  <a:srgbClr val="000000">
                    <a:lumMod val="85000"/>
                    <a:lumOff val="15000"/>
                  </a:srgbClr>
                </a:solidFill>
                <a:effectLst/>
                <a:uLnTx/>
                <a:uFillTx/>
                <a:latin typeface="Arial" panose="020B0604020202020204"/>
                <a:ea typeface="+mn-ea"/>
                <a:cs typeface="+mn-cs"/>
                <a:sym typeface="Arial"/>
              </a:rPr>
              <a:t> compared to our case-matched comparator group </a:t>
            </a:r>
            <a:r>
              <a:rPr kumimoji="0" lang="en-GB" sz="1067" b="0" i="0" u="none" strike="noStrike" kern="0" cap="none" spc="0" normalizeH="0" baseline="0" noProof="0">
                <a:ln>
                  <a:noFill/>
                </a:ln>
                <a:solidFill>
                  <a:srgbClr val="000000">
                    <a:lumMod val="85000"/>
                    <a:lumOff val="15000"/>
                  </a:srgbClr>
                </a:solidFill>
                <a:effectLst/>
                <a:uLnTx/>
                <a:uFillTx/>
                <a:latin typeface="Arial" panose="020B0604020202020204"/>
                <a:ea typeface="+mn-ea"/>
                <a:cs typeface="+mn-cs"/>
                <a:sym typeface="Arial"/>
              </a:rPr>
              <a:t>(n = 14,607):</a:t>
            </a:r>
          </a:p>
          <a:p>
            <a:pPr marL="304784" marR="0" lvl="0" indent="-304784" algn="l" defTabSz="457189" rtl="0" eaLnBrk="1" fontAlgn="auto" latinLnBrk="0" hangingPunct="0">
              <a:lnSpc>
                <a:spcPct val="100000"/>
              </a:lnSpc>
              <a:spcBef>
                <a:spcPts val="0"/>
              </a:spcBef>
              <a:spcAft>
                <a:spcPts val="533"/>
              </a:spcAft>
              <a:buClrTx/>
              <a:buSzTx/>
              <a:buFont typeface="Arial" panose="020B0604020202020204" pitchFamily="34" charset="0"/>
              <a:buChar char="•"/>
              <a:tabLst/>
              <a:defRPr/>
            </a:pPr>
            <a:r>
              <a:rPr kumimoji="0" lang="en-GB" sz="1200" b="0" i="0" u="none" strike="noStrike" kern="0" cap="none" spc="0" normalizeH="0" baseline="0" noProof="0">
                <a:ln>
                  <a:noFill/>
                </a:ln>
                <a:solidFill>
                  <a:srgbClr val="000000">
                    <a:lumMod val="85000"/>
                    <a:lumOff val="15000"/>
                  </a:srgbClr>
                </a:solidFill>
                <a:effectLst/>
                <a:uLnTx/>
                <a:uFillTx/>
                <a:latin typeface="Arial" panose="020B0604020202020204"/>
                <a:ea typeface="+mn-ea"/>
                <a:cs typeface="+mn-cs"/>
                <a:sym typeface="Arial"/>
              </a:rPr>
              <a:t>Reduced A&amp;E attendance by 38.6%</a:t>
            </a:r>
          </a:p>
          <a:p>
            <a:pPr marL="304784" marR="0" lvl="0" indent="-304784" algn="l" defTabSz="457189" rtl="0" eaLnBrk="1" fontAlgn="auto" latinLnBrk="0" hangingPunct="0">
              <a:lnSpc>
                <a:spcPct val="100000"/>
              </a:lnSpc>
              <a:spcBef>
                <a:spcPts val="0"/>
              </a:spcBef>
              <a:spcAft>
                <a:spcPts val="533"/>
              </a:spcAft>
              <a:buClrTx/>
              <a:buSzTx/>
              <a:buFont typeface="Arial" panose="020B0604020202020204" pitchFamily="34" charset="0"/>
              <a:buChar char="•"/>
              <a:tabLst/>
              <a:defRPr/>
            </a:pPr>
            <a:r>
              <a:rPr kumimoji="0" lang="en-GB" sz="1200" b="0" i="0" u="none" strike="noStrike" kern="0" cap="none" spc="0" normalizeH="0" baseline="0" noProof="0">
                <a:ln>
                  <a:noFill/>
                </a:ln>
                <a:solidFill>
                  <a:srgbClr val="000000">
                    <a:lumMod val="85000"/>
                    <a:lumOff val="15000"/>
                  </a:srgbClr>
                </a:solidFill>
                <a:effectLst/>
                <a:uLnTx/>
                <a:uFillTx/>
                <a:latin typeface="Arial" panose="020B0604020202020204"/>
                <a:ea typeface="+mn-ea"/>
                <a:cs typeface="+mn-cs"/>
                <a:sym typeface="Arial"/>
              </a:rPr>
              <a:t>Reduced Admissions by 53.7%</a:t>
            </a:r>
          </a:p>
          <a:p>
            <a:pPr marL="304784" marR="0" lvl="0" indent="-304784" algn="l" defTabSz="457189" rtl="0" eaLnBrk="1" fontAlgn="auto" latinLnBrk="0" hangingPunct="0">
              <a:lnSpc>
                <a:spcPct val="100000"/>
              </a:lnSpc>
              <a:spcBef>
                <a:spcPts val="0"/>
              </a:spcBef>
              <a:spcAft>
                <a:spcPts val="533"/>
              </a:spcAft>
              <a:buClrTx/>
              <a:buSzTx/>
              <a:buFont typeface="Arial" panose="020B0604020202020204" pitchFamily="34" charset="0"/>
              <a:buChar char="•"/>
              <a:tabLst/>
              <a:defRPr/>
            </a:pPr>
            <a:r>
              <a:rPr kumimoji="0" lang="en-GB" sz="1200" b="0" i="0" u="none" strike="noStrike" kern="0" cap="none" spc="0" normalizeH="0" baseline="0" noProof="0">
                <a:ln>
                  <a:noFill/>
                </a:ln>
                <a:solidFill>
                  <a:srgbClr val="000000">
                    <a:lumMod val="85000"/>
                    <a:lumOff val="15000"/>
                  </a:srgbClr>
                </a:solidFill>
                <a:effectLst/>
                <a:uLnTx/>
                <a:uFillTx/>
                <a:latin typeface="Arial" panose="020B0604020202020204"/>
                <a:ea typeface="+mn-ea"/>
                <a:cs typeface="+mn-cs"/>
                <a:sym typeface="Arial"/>
              </a:rPr>
              <a:t>Reduced Outpatient appointments by 26.7%</a:t>
            </a:r>
          </a:p>
          <a:p>
            <a:pPr marL="304784" marR="0" lvl="0" indent="-304784" algn="l" defTabSz="457189" rtl="0" eaLnBrk="1" fontAlgn="auto" latinLnBrk="0" hangingPunct="0">
              <a:lnSpc>
                <a:spcPct val="100000"/>
              </a:lnSpc>
              <a:spcBef>
                <a:spcPts val="0"/>
              </a:spcBef>
              <a:spcAft>
                <a:spcPts val="533"/>
              </a:spcAft>
              <a:buClrTx/>
              <a:buSzTx/>
              <a:buFont typeface="Arial" panose="020B0604020202020204" pitchFamily="34" charset="0"/>
              <a:buChar char="•"/>
              <a:tabLst/>
              <a:defRPr/>
            </a:pPr>
            <a:endParaRPr kumimoji="0" lang="en-GB" sz="1200" b="0" i="0" u="none" strike="noStrike" kern="0" cap="none" spc="0" normalizeH="0" baseline="0" noProof="0">
              <a:ln>
                <a:noFill/>
              </a:ln>
              <a:solidFill>
                <a:srgbClr val="000000">
                  <a:lumMod val="85000"/>
                  <a:lumOff val="15000"/>
                </a:srgbClr>
              </a:solidFill>
              <a:effectLst/>
              <a:uLnTx/>
              <a:uFillTx/>
              <a:latin typeface="Arial" panose="020B0604020202020204"/>
              <a:ea typeface="+mn-ea"/>
              <a:cs typeface="+mn-cs"/>
              <a:sym typeface="Arial"/>
            </a:endParaRPr>
          </a:p>
          <a:p>
            <a:pPr marL="304784" marR="0" lvl="0" indent="-304784" algn="l" defTabSz="457189" rtl="0" eaLnBrk="1" fontAlgn="auto" latinLnBrk="0" hangingPunct="0">
              <a:lnSpc>
                <a:spcPct val="100000"/>
              </a:lnSpc>
              <a:spcBef>
                <a:spcPts val="0"/>
              </a:spcBef>
              <a:spcAft>
                <a:spcPts val="533"/>
              </a:spcAft>
              <a:buClrTx/>
              <a:buSzTx/>
              <a:buFont typeface="Arial" panose="020B0604020202020204" pitchFamily="34" charset="0"/>
              <a:buChar char="•"/>
              <a:tabLst/>
              <a:defRPr/>
            </a:pPr>
            <a:r>
              <a:rPr kumimoji="0" lang="en-GB" sz="1200" b="0" i="0" u="none" strike="noStrike" kern="0" cap="none" spc="0" normalizeH="0" baseline="0" noProof="0">
                <a:ln>
                  <a:noFill/>
                </a:ln>
                <a:solidFill>
                  <a:srgbClr val="000000">
                    <a:lumMod val="85000"/>
                    <a:lumOff val="15000"/>
                  </a:srgbClr>
                </a:solidFill>
                <a:effectLst/>
                <a:uLnTx/>
                <a:uFillTx/>
                <a:latin typeface="Arial" panose="020B0604020202020204"/>
                <a:ea typeface="+mn-ea"/>
                <a:cs typeface="+mn-cs"/>
                <a:sym typeface="Arial"/>
              </a:rPr>
              <a:t>Reduced GP contacts by 19.4%</a:t>
            </a:r>
          </a:p>
          <a:p>
            <a:pPr marL="304784" marR="0" lvl="0" indent="-304784" algn="l" defTabSz="457189" rtl="0" eaLnBrk="1" fontAlgn="auto" latinLnBrk="0" hangingPunct="0">
              <a:lnSpc>
                <a:spcPct val="100000"/>
              </a:lnSpc>
              <a:spcBef>
                <a:spcPts val="0"/>
              </a:spcBef>
              <a:spcAft>
                <a:spcPts val="533"/>
              </a:spcAft>
              <a:buClrTx/>
              <a:buSzTx/>
              <a:buFont typeface="Arial" panose="020B0604020202020204" pitchFamily="34" charset="0"/>
              <a:buChar char="•"/>
              <a:tabLst/>
              <a:defRPr/>
            </a:pPr>
            <a:r>
              <a:rPr kumimoji="0" lang="en-GB" sz="1200" b="0" i="0" u="none" strike="noStrike" kern="0" cap="none" spc="0" normalizeH="0" baseline="0" noProof="0">
                <a:ln>
                  <a:noFill/>
                </a:ln>
                <a:solidFill>
                  <a:srgbClr val="000000">
                    <a:lumMod val="85000"/>
                    <a:lumOff val="15000"/>
                  </a:srgbClr>
                </a:solidFill>
                <a:effectLst/>
                <a:uLnTx/>
                <a:uFillTx/>
                <a:latin typeface="Arial" panose="020B0604020202020204"/>
                <a:ea typeface="+mn-ea"/>
                <a:cs typeface="+mn-cs"/>
                <a:sym typeface="Arial"/>
              </a:rPr>
              <a:t>Reduced volume of prescriptions issued by 7.6%</a:t>
            </a:r>
          </a:p>
          <a:p>
            <a:pPr marL="304784" marR="0" lvl="0" indent="-304784" algn="l" defTabSz="457189" rtl="0" eaLnBrk="1" fontAlgn="auto" latinLnBrk="0" hangingPunct="0">
              <a:lnSpc>
                <a:spcPct val="100000"/>
              </a:lnSpc>
              <a:spcBef>
                <a:spcPts val="0"/>
              </a:spcBef>
              <a:spcAft>
                <a:spcPts val="533"/>
              </a:spcAft>
              <a:buClrTx/>
              <a:buSzTx/>
              <a:buFont typeface="Arial" panose="020B0604020202020204" pitchFamily="34" charset="0"/>
              <a:buChar char="•"/>
              <a:tabLst/>
              <a:defRPr/>
            </a:pPr>
            <a:endParaRPr kumimoji="0" lang="en-GB" sz="1067" b="0" i="0" u="none" strike="noStrike" kern="0" cap="none" spc="0" normalizeH="0" baseline="0" noProof="0">
              <a:ln>
                <a:noFill/>
              </a:ln>
              <a:solidFill>
                <a:srgbClr val="000000">
                  <a:lumMod val="85000"/>
                  <a:lumOff val="15000"/>
                </a:srgbClr>
              </a:solidFill>
              <a:effectLst/>
              <a:uLnTx/>
              <a:uFillTx/>
              <a:latin typeface="Arial" panose="020B0604020202020204"/>
              <a:ea typeface="+mn-ea"/>
              <a:cs typeface="+mn-cs"/>
              <a:sym typeface="Arial"/>
            </a:endParaRPr>
          </a:p>
          <a:p>
            <a:pPr marL="0" marR="0" lvl="0" indent="0" algn="l" defTabSz="457189" rtl="0" eaLnBrk="1" fontAlgn="auto" latinLnBrk="0" hangingPunct="0">
              <a:lnSpc>
                <a:spcPct val="100000"/>
              </a:lnSpc>
              <a:spcBef>
                <a:spcPts val="0"/>
              </a:spcBef>
              <a:spcAft>
                <a:spcPts val="800"/>
              </a:spcAft>
              <a:buClrTx/>
              <a:buSzTx/>
              <a:buFontTx/>
              <a:buNone/>
              <a:tabLst/>
              <a:defRPr/>
            </a:pPr>
            <a:r>
              <a:rPr kumimoji="0" lang="en-GB" sz="1067" b="0" i="0" u="none" strike="noStrike" kern="0" cap="none" spc="0" normalizeH="0" baseline="0" noProof="0">
                <a:ln>
                  <a:noFill/>
                </a:ln>
                <a:solidFill>
                  <a:srgbClr val="000000">
                    <a:lumMod val="85000"/>
                    <a:lumOff val="15000"/>
                  </a:srgbClr>
                </a:solidFill>
                <a:effectLst/>
                <a:uLnTx/>
                <a:uFillTx/>
                <a:latin typeface="Arial" panose="020B0604020202020204"/>
                <a:ea typeface="+mn-ea"/>
                <a:cs typeface="+mn-cs"/>
                <a:sym typeface="Arial"/>
              </a:rPr>
              <a:t>Inpatient stays have fallen by 0.27 per person per year, applying this to the total eligible population would give us a reduction of 5,087 admissions per year</a:t>
            </a:r>
          </a:p>
          <a:p>
            <a:pPr marL="0" marR="0" lvl="0" indent="0" algn="l" defTabSz="457189" rtl="0" eaLnBrk="1" fontAlgn="auto" latinLnBrk="0" hangingPunct="0">
              <a:lnSpc>
                <a:spcPct val="100000"/>
              </a:lnSpc>
              <a:spcBef>
                <a:spcPts val="0"/>
              </a:spcBef>
              <a:spcAft>
                <a:spcPts val="800"/>
              </a:spcAft>
              <a:buClrTx/>
              <a:buSzTx/>
              <a:buFontTx/>
              <a:buNone/>
              <a:tabLst/>
              <a:defRPr/>
            </a:pPr>
            <a:endParaRPr kumimoji="0" lang="en-GB" sz="1067" b="0" i="0" u="none" strike="noStrike" kern="0" cap="none" spc="0" normalizeH="0" baseline="0" noProof="0">
              <a:ln>
                <a:noFill/>
              </a:ln>
              <a:solidFill>
                <a:srgbClr val="000000">
                  <a:lumMod val="85000"/>
                  <a:lumOff val="15000"/>
                </a:srgbClr>
              </a:solidFill>
              <a:effectLst/>
              <a:uLnTx/>
              <a:uFillTx/>
              <a:latin typeface="Arial" panose="020B0604020202020204"/>
              <a:ea typeface="+mn-ea"/>
              <a:cs typeface="+mn-cs"/>
              <a:sym typeface="Arial"/>
            </a:endParaRPr>
          </a:p>
          <a:p>
            <a:pPr marL="0" marR="0" lvl="0" indent="0" algn="l" defTabSz="457189" rtl="0" eaLnBrk="1" fontAlgn="auto" latinLnBrk="0" hangingPunct="0">
              <a:lnSpc>
                <a:spcPct val="100000"/>
              </a:lnSpc>
              <a:spcBef>
                <a:spcPts val="0"/>
              </a:spcBef>
              <a:spcAft>
                <a:spcPts val="800"/>
              </a:spcAft>
              <a:buClrTx/>
              <a:buSzTx/>
              <a:buFontTx/>
              <a:buNone/>
              <a:tabLst/>
              <a:defRPr/>
            </a:pPr>
            <a:endParaRPr kumimoji="0" lang="en-GB" sz="1067" b="0" i="0" u="none" strike="noStrike" kern="0" cap="none" spc="0" normalizeH="0" baseline="0" noProof="0">
              <a:ln>
                <a:noFill/>
              </a:ln>
              <a:solidFill>
                <a:srgbClr val="000000">
                  <a:lumMod val="85000"/>
                  <a:lumOff val="15000"/>
                </a:srgbClr>
              </a:solidFill>
              <a:effectLst/>
              <a:uLnTx/>
              <a:uFillTx/>
              <a:latin typeface="Arial" panose="020B0604020202020204"/>
              <a:ea typeface="+mn-ea"/>
              <a:cs typeface="+mn-cs"/>
              <a:sym typeface="Arial"/>
            </a:endParaRPr>
          </a:p>
          <a:p>
            <a:pPr marL="0" marR="0" lvl="0" indent="0" algn="l" defTabSz="457189" rtl="0" eaLnBrk="1" fontAlgn="auto" latinLnBrk="0" hangingPunct="0">
              <a:lnSpc>
                <a:spcPct val="100000"/>
              </a:lnSpc>
              <a:spcBef>
                <a:spcPts val="0"/>
              </a:spcBef>
              <a:spcAft>
                <a:spcPts val="800"/>
              </a:spcAft>
              <a:buClrTx/>
              <a:buSzTx/>
              <a:buFontTx/>
              <a:buNone/>
              <a:tabLst/>
              <a:defRPr/>
            </a:pPr>
            <a:r>
              <a:rPr kumimoji="0" lang="en-GB" sz="800" b="0" i="0" u="none" strike="noStrike" kern="0" cap="none" spc="0" normalizeH="0" baseline="0" noProof="0">
                <a:ln>
                  <a:noFill/>
                </a:ln>
                <a:solidFill>
                  <a:srgbClr val="000000">
                    <a:lumMod val="85000"/>
                    <a:lumOff val="15000"/>
                  </a:srgbClr>
                </a:solidFill>
                <a:effectLst/>
                <a:uLnTx/>
                <a:uFillTx/>
                <a:latin typeface="Arial" panose="020B0604020202020204"/>
                <a:ea typeface="+mn-ea"/>
                <a:cs typeface="+mn-cs"/>
                <a:sym typeface="Arial"/>
              </a:rPr>
              <a:t>We plot the change in activity before and after intervention, this is compared to their expected activity if they exhibited the same trend as the comparator group.</a:t>
            </a:r>
            <a:endParaRPr kumimoji="0" lang="en-GB" sz="1600" b="0" i="0" u="none" strike="noStrike" kern="0" cap="none" spc="0" normalizeH="0" baseline="0" noProof="0">
              <a:ln>
                <a:noFill/>
              </a:ln>
              <a:solidFill>
                <a:prstClr val="black">
                  <a:lumMod val="85000"/>
                  <a:lumOff val="15000"/>
                </a:prstClr>
              </a:solidFill>
              <a:effectLst/>
              <a:uLnTx/>
              <a:uFillTx/>
              <a:latin typeface="Arial" panose="020B0604020202020204"/>
              <a:ea typeface="+mn-ea"/>
              <a:cs typeface="+mn-cs"/>
              <a:sym typeface="Arial"/>
            </a:endParaRPr>
          </a:p>
        </p:txBody>
      </p:sp>
      <p:sp>
        <p:nvSpPr>
          <p:cNvPr id="8" name="TextBox 7">
            <a:extLst>
              <a:ext uri="{FF2B5EF4-FFF2-40B4-BE49-F238E27FC236}">
                <a16:creationId xmlns:a16="http://schemas.microsoft.com/office/drawing/2014/main" id="{CEB2959C-4BF5-E6FE-87CA-D53BBDD118D2}"/>
              </a:ext>
            </a:extLst>
          </p:cNvPr>
          <p:cNvSpPr txBox="1"/>
          <p:nvPr/>
        </p:nvSpPr>
        <p:spPr>
          <a:xfrm>
            <a:off x="8480995" y="1047082"/>
            <a:ext cx="3464759" cy="400065"/>
          </a:xfrm>
          <a:prstGeom prst="rect">
            <a:avLst/>
          </a:prstGeom>
          <a:solidFill>
            <a:srgbClr val="006B8F"/>
          </a:solidFill>
          <a:ln w="9525" cap="flat" cmpd="sng" algn="ctr">
            <a:solidFill>
              <a:srgbClr val="006B8F"/>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wrap="square" rtlCol="0" anchor="ctr">
            <a:noAutofit/>
          </a:bodyPr>
          <a:lstStyle/>
          <a:p>
            <a:pPr marL="0" marR="0" lvl="0" indent="0" algn="l" defTabSz="457189" rtl="0" eaLnBrk="1" fontAlgn="auto" latinLnBrk="0" hangingPunct="0">
              <a:lnSpc>
                <a:spcPct val="100000"/>
              </a:lnSpc>
              <a:spcBef>
                <a:spcPts val="0"/>
              </a:spcBef>
              <a:spcAft>
                <a:spcPts val="0"/>
              </a:spcAft>
              <a:buClrTx/>
              <a:buSzTx/>
              <a:buFontTx/>
              <a:buNone/>
              <a:tabLst/>
              <a:defRPr/>
            </a:pPr>
            <a:r>
              <a:rPr kumimoji="0" lang="en-GB" sz="1600" b="1" i="0" u="none" strike="noStrike" kern="0" cap="none" spc="0" normalizeH="0" baseline="0" noProof="0">
                <a:ln>
                  <a:noFill/>
                </a:ln>
                <a:solidFill>
                  <a:srgbClr val="FFFFFF"/>
                </a:solidFill>
                <a:effectLst/>
                <a:uLnTx/>
                <a:uFillTx/>
                <a:latin typeface="Arial" panose="020B0604020202020204"/>
                <a:ea typeface="+mn-ea"/>
                <a:cs typeface="+mn-cs"/>
                <a:sym typeface="Arial"/>
              </a:rPr>
              <a:t>Key insights</a:t>
            </a:r>
            <a:endParaRPr kumimoji="0" lang="en-GB" sz="1600" b="0" i="0" u="none" strike="noStrike" kern="0" cap="none" spc="0" normalizeH="0" baseline="0" noProof="0">
              <a:ln>
                <a:noFill/>
              </a:ln>
              <a:solidFill>
                <a:srgbClr val="FFFFFF"/>
              </a:solidFill>
              <a:effectLst/>
              <a:uLnTx/>
              <a:uFillTx/>
              <a:latin typeface="Arial" panose="020B0604020202020204"/>
              <a:ea typeface="+mn-ea"/>
              <a:cs typeface="+mn-cs"/>
              <a:sym typeface="Arial"/>
            </a:endParaRPr>
          </a:p>
        </p:txBody>
      </p:sp>
      <p:sp>
        <p:nvSpPr>
          <p:cNvPr id="9" name="TextBox 8">
            <a:extLst>
              <a:ext uri="{FF2B5EF4-FFF2-40B4-BE49-F238E27FC236}">
                <a16:creationId xmlns:a16="http://schemas.microsoft.com/office/drawing/2014/main" id="{0FC31E78-D5F5-DE69-EC23-334A7D62A9E6}"/>
              </a:ext>
            </a:extLst>
          </p:cNvPr>
          <p:cNvSpPr txBox="1"/>
          <p:nvPr/>
        </p:nvSpPr>
        <p:spPr>
          <a:xfrm>
            <a:off x="354583" y="6238732"/>
            <a:ext cx="7969893" cy="521553"/>
          </a:xfrm>
          <a:prstGeom prst="rect">
            <a:avLst/>
          </a:prstGeom>
          <a:noFill/>
          <a:ln w="9525" cap="flat" cmpd="sng" algn="ctr">
            <a:solidFill>
              <a:srgbClr val="006B8F"/>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wrap="square" tIns="48000" bIns="48000" rtlCol="0">
            <a:noAutofit/>
          </a:bodyPr>
          <a:lstStyle/>
          <a:p>
            <a:pPr marL="0" marR="0" lvl="0" indent="0" algn="l" defTabSz="457189" rtl="0" eaLnBrk="1" fontAlgn="auto" latinLnBrk="0" hangingPunct="0">
              <a:lnSpc>
                <a:spcPct val="100000"/>
              </a:lnSpc>
              <a:spcBef>
                <a:spcPts val="0"/>
              </a:spcBef>
              <a:spcAft>
                <a:spcPts val="0"/>
              </a:spcAft>
              <a:buClrTx/>
              <a:buSzTx/>
              <a:buFontTx/>
              <a:buNone/>
              <a:tabLst/>
              <a:defRPr/>
            </a:pPr>
            <a:r>
              <a:rPr kumimoji="0" lang="en-GB" sz="1467" b="0" i="0" u="none" strike="noStrike" kern="0" cap="none" spc="0" normalizeH="0" baseline="0" noProof="0">
                <a:ln>
                  <a:noFill/>
                </a:ln>
                <a:solidFill>
                  <a:prstClr val="black">
                    <a:lumMod val="85000"/>
                    <a:lumOff val="15000"/>
                  </a:prstClr>
                </a:solidFill>
                <a:effectLst/>
                <a:uLnTx/>
                <a:uFillTx/>
                <a:latin typeface="Arial" panose="020B0604020202020204"/>
                <a:ea typeface="+mn-ea"/>
                <a:cs typeface="+mn-cs"/>
                <a:sym typeface="Arial"/>
              </a:rPr>
              <a:t>Currently deceased patients excluded</a:t>
            </a:r>
          </a:p>
        </p:txBody>
      </p:sp>
      <p:sp>
        <p:nvSpPr>
          <p:cNvPr id="21" name="Rectangle 1">
            <a:extLst>
              <a:ext uri="{FF2B5EF4-FFF2-40B4-BE49-F238E27FC236}">
                <a16:creationId xmlns:a16="http://schemas.microsoft.com/office/drawing/2014/main" id="{9F425F2A-34EE-F52B-2217-85A00AE817CC}"/>
              </a:ext>
            </a:extLst>
          </p:cNvPr>
          <p:cNvSpPr>
            <a:spLocks noChangeArrowheads="1"/>
          </p:cNvSpPr>
          <p:nvPr/>
        </p:nvSpPr>
        <p:spPr bwMode="auto">
          <a:xfrm>
            <a:off x="402167" y="2702741"/>
            <a:ext cx="755850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21920" tIns="60960" rIns="121920" bIns="60960" numCol="1" anchor="ctr" anchorCtr="0" compatLnSpc="1">
            <a:prstTxWarp prst="textNoShape">
              <a:avLst/>
            </a:prstTxWarp>
            <a:spAutoFit/>
          </a:bodyPr>
          <a:lstStyle/>
          <a:p>
            <a:pPr marL="0" marR="0" lvl="0" indent="0" algn="l" defTabSz="457189" rtl="0" eaLnBrk="1" fontAlgn="auto" latinLnBrk="0" hangingPunct="0">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12" name="Picture 11">
            <a:extLst>
              <a:ext uri="{FF2B5EF4-FFF2-40B4-BE49-F238E27FC236}">
                <a16:creationId xmlns:a16="http://schemas.microsoft.com/office/drawing/2014/main" id="{57C5B8FA-6DAF-B251-AB86-F36FF74C1643}"/>
              </a:ext>
            </a:extLst>
          </p:cNvPr>
          <p:cNvPicPr>
            <a:picLocks noChangeAspect="1"/>
          </p:cNvPicPr>
          <p:nvPr/>
        </p:nvPicPr>
        <p:blipFill>
          <a:blip r:embed="rId3"/>
          <a:stretch>
            <a:fillRect/>
          </a:stretch>
        </p:blipFill>
        <p:spPr>
          <a:xfrm>
            <a:off x="462974" y="1598429"/>
            <a:ext cx="7006743" cy="4320000"/>
          </a:xfrm>
          <a:prstGeom prst="rect">
            <a:avLst/>
          </a:prstGeom>
        </p:spPr>
      </p:pic>
      <p:sp>
        <p:nvSpPr>
          <p:cNvPr id="2" name="TextBox 1">
            <a:extLst>
              <a:ext uri="{FF2B5EF4-FFF2-40B4-BE49-F238E27FC236}">
                <a16:creationId xmlns:a16="http://schemas.microsoft.com/office/drawing/2014/main" id="{DE5B9F35-A803-9C24-9198-FC9CD613D193}"/>
              </a:ext>
            </a:extLst>
          </p:cNvPr>
          <p:cNvSpPr txBox="1"/>
          <p:nvPr/>
        </p:nvSpPr>
        <p:spPr>
          <a:xfrm>
            <a:off x="4205109" y="1308359"/>
            <a:ext cx="3901852" cy="1076653"/>
          </a:xfrm>
          <a:prstGeom prst="rect">
            <a:avLst/>
          </a:prstGeom>
          <a:solidFill>
            <a:schemeClr val="accent1">
              <a:lumMod val="20000"/>
              <a:lumOff val="80000"/>
            </a:schemeClr>
          </a:solidFill>
          <a:ln w="9525" cap="flat" cmpd="sng" algn="ctr">
            <a:solidFill>
              <a:schemeClr val="accent5"/>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wrap="square" rtlCol="0">
            <a:noAutofit/>
          </a:bodyPr>
          <a:lstStyle/>
          <a:p>
            <a:pPr marL="0" marR="0" lvl="0" indent="0" algn="l" defTabSz="609570" rtl="0" eaLnBrk="1" fontAlgn="auto" latinLnBrk="0" hangingPunct="0">
              <a:lnSpc>
                <a:spcPct val="100000"/>
              </a:lnSpc>
              <a:spcBef>
                <a:spcPts val="0"/>
              </a:spcBef>
              <a:spcAft>
                <a:spcPts val="0"/>
              </a:spcAft>
              <a:buClrTx/>
              <a:buSzTx/>
              <a:buFontTx/>
              <a:buNone/>
              <a:tabLst/>
              <a:defRPr/>
            </a:pPr>
            <a:r>
              <a:rPr kumimoji="0" lang="en-GB" sz="1333" b="0" i="0" u="none" strike="noStrike" kern="0" cap="none" spc="0" normalizeH="0" baseline="0" noProof="0">
                <a:ln>
                  <a:noFill/>
                </a:ln>
                <a:solidFill>
                  <a:srgbClr val="000000">
                    <a:lumMod val="85000"/>
                    <a:lumOff val="15000"/>
                  </a:srgbClr>
                </a:solidFill>
                <a:effectLst/>
                <a:uLnTx/>
                <a:uFillTx/>
                <a:latin typeface="Arial" panose="020B0604020202020204"/>
                <a:ea typeface="+mn-ea"/>
                <a:cs typeface="+mn-cs"/>
                <a:sym typeface="Arial"/>
              </a:rPr>
              <a:t>Light green bar represents how we think our intervention group </a:t>
            </a:r>
            <a:r>
              <a:rPr kumimoji="0" lang="en-GB" sz="1333" b="1" i="0" u="none" strike="noStrike" kern="0" cap="none" spc="0" normalizeH="0" baseline="0" noProof="0">
                <a:ln>
                  <a:noFill/>
                </a:ln>
                <a:solidFill>
                  <a:srgbClr val="000000">
                    <a:lumMod val="85000"/>
                    <a:lumOff val="15000"/>
                  </a:srgbClr>
                </a:solidFill>
                <a:effectLst/>
                <a:uLnTx/>
                <a:uFillTx/>
                <a:latin typeface="Arial" panose="020B0604020202020204"/>
                <a:ea typeface="+mn-ea"/>
                <a:cs typeface="+mn-cs"/>
                <a:sym typeface="Arial"/>
              </a:rPr>
              <a:t>would have acted had we done nothing</a:t>
            </a:r>
            <a:r>
              <a:rPr kumimoji="0" lang="en-GB" sz="1333" b="0" i="0" u="none" strike="noStrike" kern="0" cap="none" spc="0" normalizeH="0" baseline="0" noProof="0">
                <a:ln>
                  <a:noFill/>
                </a:ln>
                <a:solidFill>
                  <a:srgbClr val="000000">
                    <a:lumMod val="85000"/>
                    <a:lumOff val="15000"/>
                  </a:srgbClr>
                </a:solidFill>
                <a:effectLst/>
                <a:uLnTx/>
                <a:uFillTx/>
                <a:latin typeface="Arial" panose="020B0604020202020204"/>
                <a:ea typeface="+mn-ea"/>
                <a:cs typeface="+mn-cs"/>
                <a:sym typeface="Arial"/>
              </a:rPr>
              <a:t>, per person per year following intervention</a:t>
            </a:r>
            <a:endParaRPr kumimoji="0" lang="en-GB" sz="1333" b="1" i="0" u="none" strike="noStrike" kern="0" cap="none" spc="0" normalizeH="0" baseline="0" noProof="0">
              <a:ln>
                <a:noFill/>
              </a:ln>
              <a:solidFill>
                <a:srgbClr val="000000">
                  <a:lumMod val="85000"/>
                  <a:lumOff val="15000"/>
                </a:srgbClr>
              </a:solidFill>
              <a:effectLst/>
              <a:uLnTx/>
              <a:uFillTx/>
              <a:latin typeface="Arial" panose="020B0604020202020204"/>
              <a:ea typeface="+mn-ea"/>
              <a:cs typeface="+mn-cs"/>
              <a:sym typeface="Arial"/>
            </a:endParaRPr>
          </a:p>
          <a:p>
            <a:pPr marL="0" marR="0" lvl="0" indent="0" algn="l" defTabSz="609570" rtl="0" eaLnBrk="1" fontAlgn="auto" latinLnBrk="0" hangingPunct="0">
              <a:lnSpc>
                <a:spcPct val="100000"/>
              </a:lnSpc>
              <a:spcBef>
                <a:spcPts val="0"/>
              </a:spcBef>
              <a:spcAft>
                <a:spcPts val="0"/>
              </a:spcAft>
              <a:buClrTx/>
              <a:buSzTx/>
              <a:buFontTx/>
              <a:buNone/>
              <a:tabLst/>
              <a:defRPr/>
            </a:pPr>
            <a:r>
              <a:rPr kumimoji="0" lang="en-GB" sz="1067" b="0" i="1" u="none" strike="noStrike" kern="0" cap="none" spc="0" normalizeH="0" baseline="0" noProof="0">
                <a:ln>
                  <a:noFill/>
                </a:ln>
                <a:solidFill>
                  <a:srgbClr val="000000">
                    <a:lumMod val="85000"/>
                    <a:lumOff val="15000"/>
                  </a:srgbClr>
                </a:solidFill>
                <a:effectLst/>
                <a:uLnTx/>
                <a:uFillTx/>
                <a:latin typeface="Arial" panose="020B0604020202020204"/>
                <a:ea typeface="+mn-ea"/>
                <a:cs typeface="+mn-cs"/>
                <a:sym typeface="Arial"/>
              </a:rPr>
              <a:t>(based on comparator group)</a:t>
            </a:r>
          </a:p>
        </p:txBody>
      </p:sp>
      <p:pic>
        <p:nvPicPr>
          <p:cNvPr id="11" name="Picture 10">
            <a:extLst>
              <a:ext uri="{FF2B5EF4-FFF2-40B4-BE49-F238E27FC236}">
                <a16:creationId xmlns:a16="http://schemas.microsoft.com/office/drawing/2014/main" id="{62D98BEA-4CE9-3D29-E029-6365F5988BD2}"/>
              </a:ext>
            </a:extLst>
          </p:cNvPr>
          <p:cNvPicPr>
            <a:picLocks noChangeAspect="1"/>
          </p:cNvPicPr>
          <p:nvPr/>
        </p:nvPicPr>
        <p:blipFill>
          <a:blip r:embed="rId4"/>
          <a:stretch>
            <a:fillRect/>
          </a:stretch>
        </p:blipFill>
        <p:spPr>
          <a:xfrm>
            <a:off x="462974" y="1063556"/>
            <a:ext cx="1765300" cy="381000"/>
          </a:xfrm>
          <a:prstGeom prst="rect">
            <a:avLst/>
          </a:prstGeom>
        </p:spPr>
      </p:pic>
      <p:graphicFrame>
        <p:nvGraphicFramePr>
          <p:cNvPr id="14" name="Table 13">
            <a:extLst>
              <a:ext uri="{FF2B5EF4-FFF2-40B4-BE49-F238E27FC236}">
                <a16:creationId xmlns:a16="http://schemas.microsoft.com/office/drawing/2014/main" id="{F889B2A0-9221-DEDC-3DD0-7C257CB60C88}"/>
              </a:ext>
            </a:extLst>
          </p:cNvPr>
          <p:cNvGraphicFramePr>
            <a:graphicFrameLocks noGrp="1"/>
          </p:cNvGraphicFramePr>
          <p:nvPr/>
        </p:nvGraphicFramePr>
        <p:xfrm>
          <a:off x="4909484" y="4556989"/>
          <a:ext cx="3251200" cy="1361440"/>
        </p:xfrm>
        <a:graphic>
          <a:graphicData uri="http://schemas.openxmlformats.org/drawingml/2006/table">
            <a:tbl>
              <a:tblPr>
                <a:tableStyleId>{5940675A-B579-460E-94D1-54222C63F5DA}</a:tableStyleId>
              </a:tblPr>
              <a:tblGrid>
                <a:gridCol w="812800">
                  <a:extLst>
                    <a:ext uri="{9D8B030D-6E8A-4147-A177-3AD203B41FA5}">
                      <a16:colId xmlns:a16="http://schemas.microsoft.com/office/drawing/2014/main" val="4104379254"/>
                    </a:ext>
                  </a:extLst>
                </a:gridCol>
                <a:gridCol w="812800">
                  <a:extLst>
                    <a:ext uri="{9D8B030D-6E8A-4147-A177-3AD203B41FA5}">
                      <a16:colId xmlns:a16="http://schemas.microsoft.com/office/drawing/2014/main" val="1150816897"/>
                    </a:ext>
                  </a:extLst>
                </a:gridCol>
                <a:gridCol w="812800">
                  <a:extLst>
                    <a:ext uri="{9D8B030D-6E8A-4147-A177-3AD203B41FA5}">
                      <a16:colId xmlns:a16="http://schemas.microsoft.com/office/drawing/2014/main" val="2671277068"/>
                    </a:ext>
                  </a:extLst>
                </a:gridCol>
                <a:gridCol w="812800">
                  <a:extLst>
                    <a:ext uri="{9D8B030D-6E8A-4147-A177-3AD203B41FA5}">
                      <a16:colId xmlns:a16="http://schemas.microsoft.com/office/drawing/2014/main" val="3426792037"/>
                    </a:ext>
                  </a:extLst>
                </a:gridCol>
              </a:tblGrid>
              <a:tr h="274320">
                <a:tc>
                  <a:txBody>
                    <a:bodyPr/>
                    <a:lstStyle/>
                    <a:p>
                      <a:pPr algn="r" rtl="0" fontAlgn="ctr"/>
                      <a:r>
                        <a:rPr lang="en-GB" sz="800" u="none" strike="noStrike">
                          <a:effectLst/>
                        </a:rPr>
                        <a:t>Saving per year</a:t>
                      </a:r>
                      <a:endParaRPr lang="en-GB" sz="800" b="0" i="0" u="none" strike="noStrike">
                        <a:solidFill>
                          <a:srgbClr val="000000"/>
                        </a:solidFill>
                        <a:effectLst/>
                        <a:latin typeface="Arial" panose="020B0604020202020204" pitchFamily="34" charset="0"/>
                      </a:endParaRPr>
                    </a:p>
                  </a:txBody>
                  <a:tcPr marL="10160" marR="121920" marT="10160" marB="0" anchor="ctr"/>
                </a:tc>
                <a:tc>
                  <a:txBody>
                    <a:bodyPr/>
                    <a:lstStyle/>
                    <a:p>
                      <a:pPr algn="r" rtl="0" fontAlgn="ctr"/>
                      <a:r>
                        <a:rPr lang="en-GB" sz="800" u="none" strike="noStrike">
                          <a:effectLst/>
                        </a:rPr>
                        <a:t>A&amp;E</a:t>
                      </a:r>
                      <a:endParaRPr lang="en-GB" sz="800" b="0" i="0" u="none" strike="noStrike">
                        <a:solidFill>
                          <a:srgbClr val="000000"/>
                        </a:solidFill>
                        <a:effectLst/>
                        <a:latin typeface="Arial" panose="020B0604020202020204" pitchFamily="34" charset="0"/>
                      </a:endParaRPr>
                    </a:p>
                  </a:txBody>
                  <a:tcPr marL="10160" marR="121920" marT="10160" marB="0" anchor="ctr"/>
                </a:tc>
                <a:tc>
                  <a:txBody>
                    <a:bodyPr/>
                    <a:lstStyle/>
                    <a:p>
                      <a:pPr algn="r" rtl="0" fontAlgn="ctr"/>
                      <a:r>
                        <a:rPr lang="en-GB" sz="800" u="none" strike="noStrike">
                          <a:effectLst/>
                        </a:rPr>
                        <a:t>GP</a:t>
                      </a:r>
                      <a:endParaRPr lang="en-GB" sz="800" b="0" i="0" u="none" strike="noStrike">
                        <a:solidFill>
                          <a:srgbClr val="000000"/>
                        </a:solidFill>
                        <a:effectLst/>
                        <a:latin typeface="Arial" panose="020B0604020202020204" pitchFamily="34" charset="0"/>
                      </a:endParaRPr>
                    </a:p>
                  </a:txBody>
                  <a:tcPr marL="10160" marR="121920" marT="10160" marB="0" anchor="ctr"/>
                </a:tc>
                <a:tc>
                  <a:txBody>
                    <a:bodyPr/>
                    <a:lstStyle/>
                    <a:p>
                      <a:pPr algn="r" rtl="0" fontAlgn="ctr"/>
                      <a:r>
                        <a:rPr lang="en-GB" sz="800" u="none" strike="noStrike">
                          <a:effectLst/>
                        </a:rPr>
                        <a:t>IP</a:t>
                      </a:r>
                      <a:endParaRPr lang="en-GB" sz="800" b="0" i="0" u="none" strike="noStrike">
                        <a:solidFill>
                          <a:srgbClr val="000000"/>
                        </a:solidFill>
                        <a:effectLst/>
                        <a:latin typeface="Arial" panose="020B0604020202020204" pitchFamily="34" charset="0"/>
                      </a:endParaRPr>
                    </a:p>
                  </a:txBody>
                  <a:tcPr marL="10160" marR="121920" marT="10160" marB="0" anchor="ctr"/>
                </a:tc>
                <a:extLst>
                  <a:ext uri="{0D108BD9-81ED-4DB2-BD59-A6C34878D82A}">
                    <a16:rowId xmlns:a16="http://schemas.microsoft.com/office/drawing/2014/main" val="2525719484"/>
                  </a:ext>
                </a:extLst>
              </a:tr>
              <a:tr h="406400">
                <a:tc>
                  <a:txBody>
                    <a:bodyPr/>
                    <a:lstStyle/>
                    <a:p>
                      <a:pPr algn="r" rtl="0" fontAlgn="ctr"/>
                      <a:r>
                        <a:rPr lang="en-GB" sz="800" u="none" strike="noStrike">
                          <a:effectLst/>
                        </a:rPr>
                        <a:t>Estd saving on currently enrolled</a:t>
                      </a:r>
                      <a:endParaRPr lang="en-GB" sz="800" b="0" i="0" u="none" strike="noStrike">
                        <a:solidFill>
                          <a:srgbClr val="000000"/>
                        </a:solidFill>
                        <a:effectLst/>
                        <a:latin typeface="Arial" panose="020B0604020202020204" pitchFamily="34" charset="0"/>
                      </a:endParaRPr>
                    </a:p>
                  </a:txBody>
                  <a:tcPr marL="10160" marR="121920" marT="10160" marB="0" anchor="ctr"/>
                </a:tc>
                <a:tc>
                  <a:txBody>
                    <a:bodyPr/>
                    <a:lstStyle/>
                    <a:p>
                      <a:pPr algn="r" rtl="0" fontAlgn="ctr"/>
                      <a:r>
                        <a:rPr lang="en-GB" sz="800" u="none" strike="noStrike">
                          <a:effectLst/>
                        </a:rPr>
                        <a:t>                         1,212 </a:t>
                      </a:r>
                      <a:endParaRPr lang="en-GB" sz="800" b="0" i="0" u="none" strike="noStrike">
                        <a:solidFill>
                          <a:srgbClr val="000000"/>
                        </a:solidFill>
                        <a:effectLst/>
                        <a:latin typeface="Arial" panose="020B0604020202020204" pitchFamily="34" charset="0"/>
                      </a:endParaRPr>
                    </a:p>
                  </a:txBody>
                  <a:tcPr marL="10160" marR="10160" marT="10160" marB="0" anchor="ctr"/>
                </a:tc>
                <a:tc>
                  <a:txBody>
                    <a:bodyPr/>
                    <a:lstStyle/>
                    <a:p>
                      <a:pPr algn="r" rtl="0" fontAlgn="ctr"/>
                      <a:r>
                        <a:rPr lang="en-GB" sz="800" u="none" strike="noStrike">
                          <a:effectLst/>
                        </a:rPr>
                        <a:t>                      11,607 </a:t>
                      </a:r>
                      <a:endParaRPr lang="en-GB" sz="800" b="0" i="0" u="none" strike="noStrike">
                        <a:solidFill>
                          <a:srgbClr val="000000"/>
                        </a:solidFill>
                        <a:effectLst/>
                        <a:latin typeface="Arial" panose="020B0604020202020204" pitchFamily="34" charset="0"/>
                      </a:endParaRPr>
                    </a:p>
                  </a:txBody>
                  <a:tcPr marL="10160" marR="10160" marT="10160" marB="0" anchor="ctr"/>
                </a:tc>
                <a:tc>
                  <a:txBody>
                    <a:bodyPr/>
                    <a:lstStyle/>
                    <a:p>
                      <a:pPr algn="r" rtl="0" fontAlgn="ctr"/>
                      <a:r>
                        <a:rPr lang="en-GB" sz="800" u="none" strike="noStrike" dirty="0">
                          <a:effectLst/>
                        </a:rPr>
                        <a:t>                           992 </a:t>
                      </a:r>
                      <a:endParaRPr lang="en-GB" sz="800" b="0" i="0" u="none" strike="noStrike" dirty="0">
                        <a:solidFill>
                          <a:srgbClr val="000000"/>
                        </a:solidFill>
                        <a:effectLst/>
                        <a:latin typeface="Arial" panose="020B0604020202020204" pitchFamily="34" charset="0"/>
                      </a:endParaRPr>
                    </a:p>
                  </a:txBody>
                  <a:tcPr marL="10160" marR="10160" marT="10160" marB="0" anchor="ctr"/>
                </a:tc>
                <a:extLst>
                  <a:ext uri="{0D108BD9-81ED-4DB2-BD59-A6C34878D82A}">
                    <a16:rowId xmlns:a16="http://schemas.microsoft.com/office/drawing/2014/main" val="2724289727"/>
                  </a:ext>
                </a:extLst>
              </a:tr>
              <a:tr h="406400">
                <a:tc>
                  <a:txBody>
                    <a:bodyPr/>
                    <a:lstStyle/>
                    <a:p>
                      <a:pPr algn="r" rtl="0" fontAlgn="ctr"/>
                      <a:r>
                        <a:rPr lang="en-GB" sz="800" u="none" strike="noStrike">
                          <a:effectLst/>
                        </a:rPr>
                        <a:t>Estd saving on remaining eligible</a:t>
                      </a:r>
                      <a:endParaRPr lang="en-GB" sz="800" b="0" i="0" u="none" strike="noStrike">
                        <a:solidFill>
                          <a:srgbClr val="000000"/>
                        </a:solidFill>
                        <a:effectLst/>
                        <a:latin typeface="Arial" panose="020B0604020202020204" pitchFamily="34" charset="0"/>
                      </a:endParaRPr>
                    </a:p>
                  </a:txBody>
                  <a:tcPr marL="10160" marR="121920" marT="10160" marB="0" anchor="ctr"/>
                </a:tc>
                <a:tc>
                  <a:txBody>
                    <a:bodyPr/>
                    <a:lstStyle/>
                    <a:p>
                      <a:pPr algn="r" rtl="0" fontAlgn="ctr"/>
                      <a:r>
                        <a:rPr lang="en-GB" sz="800" u="none" strike="noStrike">
                          <a:effectLst/>
                        </a:rPr>
                        <a:t>                       5,005 </a:t>
                      </a:r>
                      <a:endParaRPr lang="en-GB" sz="800" b="0" i="0" u="none" strike="noStrike">
                        <a:solidFill>
                          <a:srgbClr val="000000"/>
                        </a:solidFill>
                        <a:effectLst/>
                        <a:latin typeface="Arial" panose="020B0604020202020204" pitchFamily="34" charset="0"/>
                      </a:endParaRPr>
                    </a:p>
                  </a:txBody>
                  <a:tcPr marL="10160" marR="10160" marT="10160" marB="0" anchor="ctr"/>
                </a:tc>
                <a:tc>
                  <a:txBody>
                    <a:bodyPr/>
                    <a:lstStyle/>
                    <a:p>
                      <a:pPr algn="r" rtl="0" fontAlgn="ctr"/>
                      <a:r>
                        <a:rPr lang="en-GB" sz="800" u="none" strike="noStrike">
                          <a:effectLst/>
                        </a:rPr>
                        <a:t>                     47,931 </a:t>
                      </a:r>
                      <a:endParaRPr lang="en-GB" sz="800" b="0" i="0" u="none" strike="noStrike">
                        <a:solidFill>
                          <a:srgbClr val="000000"/>
                        </a:solidFill>
                        <a:effectLst/>
                        <a:latin typeface="Arial" panose="020B0604020202020204" pitchFamily="34" charset="0"/>
                      </a:endParaRPr>
                    </a:p>
                  </a:txBody>
                  <a:tcPr marL="10160" marR="10160" marT="10160" marB="0" anchor="ctr"/>
                </a:tc>
                <a:tc>
                  <a:txBody>
                    <a:bodyPr/>
                    <a:lstStyle/>
                    <a:p>
                      <a:pPr algn="r" rtl="0" fontAlgn="ctr"/>
                      <a:r>
                        <a:rPr lang="en-GB" sz="800" u="none" strike="noStrike" dirty="0">
                          <a:effectLst/>
                        </a:rPr>
                        <a:t>                       4,095 </a:t>
                      </a:r>
                      <a:endParaRPr lang="en-GB" sz="800" b="0" i="0" u="none" strike="noStrike" dirty="0">
                        <a:solidFill>
                          <a:srgbClr val="000000"/>
                        </a:solidFill>
                        <a:effectLst/>
                        <a:latin typeface="Arial" panose="020B0604020202020204" pitchFamily="34" charset="0"/>
                      </a:endParaRPr>
                    </a:p>
                  </a:txBody>
                  <a:tcPr marL="10160" marR="10160" marT="10160" marB="0" anchor="ctr"/>
                </a:tc>
                <a:extLst>
                  <a:ext uri="{0D108BD9-81ED-4DB2-BD59-A6C34878D82A}">
                    <a16:rowId xmlns:a16="http://schemas.microsoft.com/office/drawing/2014/main" val="394214456"/>
                  </a:ext>
                </a:extLst>
              </a:tr>
              <a:tr h="274320">
                <a:tc>
                  <a:txBody>
                    <a:bodyPr/>
                    <a:lstStyle/>
                    <a:p>
                      <a:pPr algn="r" rtl="0" fontAlgn="ctr"/>
                      <a:r>
                        <a:rPr lang="en-GB" sz="800" u="none" strike="noStrike">
                          <a:effectLst/>
                        </a:rPr>
                        <a:t>Total estd saving</a:t>
                      </a:r>
                      <a:endParaRPr lang="en-GB" sz="800" b="0" i="0" u="none" strike="noStrike">
                        <a:solidFill>
                          <a:srgbClr val="000000"/>
                        </a:solidFill>
                        <a:effectLst/>
                        <a:latin typeface="Arial" panose="020B0604020202020204" pitchFamily="34" charset="0"/>
                      </a:endParaRPr>
                    </a:p>
                  </a:txBody>
                  <a:tcPr marL="10160" marR="121920" marT="10160" marB="0" anchor="ctr"/>
                </a:tc>
                <a:tc>
                  <a:txBody>
                    <a:bodyPr/>
                    <a:lstStyle/>
                    <a:p>
                      <a:pPr algn="r" rtl="0" fontAlgn="ctr"/>
                      <a:r>
                        <a:rPr lang="en-GB" sz="800" u="none" strike="noStrike">
                          <a:effectLst/>
                        </a:rPr>
                        <a:t>                        6,218 </a:t>
                      </a:r>
                      <a:endParaRPr lang="en-GB" sz="800" b="0" i="0" u="none" strike="noStrike">
                        <a:solidFill>
                          <a:srgbClr val="000000"/>
                        </a:solidFill>
                        <a:effectLst/>
                        <a:latin typeface="Arial" panose="020B0604020202020204" pitchFamily="34" charset="0"/>
                      </a:endParaRPr>
                    </a:p>
                  </a:txBody>
                  <a:tcPr marL="10160" marR="10160" marT="10160" marB="0" anchor="ctr"/>
                </a:tc>
                <a:tc>
                  <a:txBody>
                    <a:bodyPr/>
                    <a:lstStyle/>
                    <a:p>
                      <a:pPr algn="r" rtl="0" fontAlgn="ctr"/>
                      <a:r>
                        <a:rPr lang="en-GB" sz="800" u="none" strike="noStrike">
                          <a:effectLst/>
                        </a:rPr>
                        <a:t>                    59,538 </a:t>
                      </a:r>
                      <a:endParaRPr lang="en-GB" sz="800" b="0" i="0" u="none" strike="noStrike">
                        <a:solidFill>
                          <a:srgbClr val="000000"/>
                        </a:solidFill>
                        <a:effectLst/>
                        <a:latin typeface="Arial" panose="020B0604020202020204" pitchFamily="34" charset="0"/>
                      </a:endParaRPr>
                    </a:p>
                  </a:txBody>
                  <a:tcPr marL="10160" marR="10160" marT="10160" marB="0" anchor="ctr"/>
                </a:tc>
                <a:tc>
                  <a:txBody>
                    <a:bodyPr/>
                    <a:lstStyle/>
                    <a:p>
                      <a:pPr algn="r" rtl="0" fontAlgn="ctr"/>
                      <a:r>
                        <a:rPr lang="en-GB" sz="800" u="none" strike="noStrike" dirty="0">
                          <a:effectLst/>
                        </a:rPr>
                        <a:t>                       5,087 </a:t>
                      </a:r>
                      <a:endParaRPr lang="en-GB" sz="800" b="0" i="0" u="none" strike="noStrike" dirty="0">
                        <a:solidFill>
                          <a:srgbClr val="000000"/>
                        </a:solidFill>
                        <a:effectLst/>
                        <a:latin typeface="Arial" panose="020B0604020202020204" pitchFamily="34" charset="0"/>
                      </a:endParaRPr>
                    </a:p>
                  </a:txBody>
                  <a:tcPr marL="10160" marR="10160" marT="10160" marB="0" anchor="ctr"/>
                </a:tc>
                <a:extLst>
                  <a:ext uri="{0D108BD9-81ED-4DB2-BD59-A6C34878D82A}">
                    <a16:rowId xmlns:a16="http://schemas.microsoft.com/office/drawing/2014/main" val="2721015711"/>
                  </a:ext>
                </a:extLst>
              </a:tr>
            </a:tbl>
          </a:graphicData>
        </a:graphic>
      </p:graphicFrame>
    </p:spTree>
    <p:extLst>
      <p:ext uri="{BB962C8B-B14F-4D97-AF65-F5344CB8AC3E}">
        <p14:creationId xmlns:p14="http://schemas.microsoft.com/office/powerpoint/2010/main" val="1108880904"/>
      </p:ext>
    </p:extLst>
  </p:cSld>
  <p:clrMapOvr>
    <a:masterClrMapping/>
  </p:clrMapOvr>
  <p:transition spd="slow">
    <p:wipe dir="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21E5A35-1684-CE90-E119-3B5E3B0DF87D}"/>
              </a:ext>
            </a:extLst>
          </p:cNvPr>
          <p:cNvSpPr>
            <a:spLocks noGrp="1"/>
          </p:cNvSpPr>
          <p:nvPr>
            <p:ph type="title"/>
          </p:nvPr>
        </p:nvSpPr>
        <p:spPr>
          <a:xfrm>
            <a:off x="471211" y="240368"/>
            <a:ext cx="11474543" cy="576169"/>
          </a:xfrm>
        </p:spPr>
        <p:txBody>
          <a:bodyPr>
            <a:normAutofit fontScale="90000"/>
          </a:bodyPr>
          <a:lstStyle/>
          <a:p>
            <a:r>
              <a:rPr lang="en-GB"/>
              <a:t>Remote Monitoring – High Risk summary</a:t>
            </a:r>
          </a:p>
        </p:txBody>
      </p:sp>
      <p:sp>
        <p:nvSpPr>
          <p:cNvPr id="6" name="TextBox 5">
            <a:extLst>
              <a:ext uri="{FF2B5EF4-FFF2-40B4-BE49-F238E27FC236}">
                <a16:creationId xmlns:a16="http://schemas.microsoft.com/office/drawing/2014/main" id="{9D46941C-E130-AC24-4857-02A2D9A7A3C8}"/>
              </a:ext>
            </a:extLst>
          </p:cNvPr>
          <p:cNvSpPr txBox="1"/>
          <p:nvPr/>
        </p:nvSpPr>
        <p:spPr>
          <a:xfrm>
            <a:off x="354582" y="1047083"/>
            <a:ext cx="11357447" cy="5022629"/>
          </a:xfrm>
          <a:prstGeom prst="rect">
            <a:avLst/>
          </a:prstGeom>
          <a:solidFill>
            <a:schemeClr val="bg1"/>
          </a:solidFill>
          <a:ln w="9525" cap="flat" cmpd="sng" algn="ctr">
            <a:solidFill>
              <a:srgbClr val="006B8F"/>
            </a:solidFill>
            <a:prstDash val="solid"/>
            <a:round/>
            <a:headEnd type="none" w="med" len="med"/>
            <a:tailEnd type="none" w="med" len="med"/>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accent5"/>
          </a:fontRef>
        </p:style>
        <p:txBody>
          <a:bodyPr wrap="none" rtlCol="0">
            <a:noAutofit/>
          </a:bodyPr>
          <a:lstStyle/>
          <a:p>
            <a:pPr marL="0" marR="0" lvl="0" indent="0" algn="l" defTabSz="457189" rtl="0" eaLnBrk="1" fontAlgn="auto" latinLnBrk="0" hangingPunct="0">
              <a:lnSpc>
                <a:spcPct val="100000"/>
              </a:lnSpc>
              <a:spcBef>
                <a:spcPts val="0"/>
              </a:spcBef>
              <a:spcAft>
                <a:spcPts val="0"/>
              </a:spcAft>
              <a:buClrTx/>
              <a:buSzTx/>
              <a:buFontTx/>
              <a:buNone/>
              <a:tabLst/>
              <a:defRPr/>
            </a:pPr>
            <a:endParaRPr kumimoji="0" lang="en-GB" sz="1467" b="0" i="0" u="none" strike="noStrike" kern="0" cap="none" spc="0" normalizeH="0" baseline="0" noProof="0">
              <a:ln>
                <a:noFill/>
              </a:ln>
              <a:solidFill>
                <a:srgbClr val="5B9BD5">
                  <a:lumMod val="50000"/>
                </a:srgbClr>
              </a:solidFill>
              <a:effectLst/>
              <a:uLnTx/>
              <a:uFillTx/>
              <a:latin typeface="Arial" panose="020B0604020202020204"/>
              <a:ea typeface="+mn-ea"/>
              <a:cs typeface="+mn-cs"/>
              <a:sym typeface="Arial"/>
            </a:endParaRPr>
          </a:p>
          <a:p>
            <a:pPr marL="0" marR="0" lvl="0" indent="0" algn="l" defTabSz="457189" rtl="0" eaLnBrk="1" fontAlgn="auto" latinLnBrk="0" hangingPunct="0">
              <a:lnSpc>
                <a:spcPct val="100000"/>
              </a:lnSpc>
              <a:spcBef>
                <a:spcPts val="0"/>
              </a:spcBef>
              <a:spcAft>
                <a:spcPts val="0"/>
              </a:spcAft>
              <a:buClrTx/>
              <a:buSzTx/>
              <a:buFontTx/>
              <a:buNone/>
              <a:tabLst/>
              <a:defRPr/>
            </a:pPr>
            <a:endParaRPr kumimoji="0" lang="en-GB" sz="1467" b="0" i="0" u="none" strike="noStrike" kern="0" cap="none" spc="0" normalizeH="0" baseline="0" noProof="0">
              <a:ln>
                <a:noFill/>
              </a:ln>
              <a:solidFill>
                <a:srgbClr val="5B9BD5">
                  <a:lumMod val="50000"/>
                </a:srgbClr>
              </a:solidFill>
              <a:effectLst/>
              <a:uLnTx/>
              <a:uFillTx/>
              <a:latin typeface="Arial" panose="020B0604020202020204"/>
              <a:ea typeface="+mn-ea"/>
              <a:cs typeface="+mn-cs"/>
              <a:sym typeface="Arial"/>
            </a:endParaRPr>
          </a:p>
          <a:p>
            <a:pPr marL="0" marR="0" lvl="0" indent="0" algn="l" defTabSz="457189" rtl="0" eaLnBrk="1" fontAlgn="auto" latinLnBrk="0" hangingPunct="0">
              <a:lnSpc>
                <a:spcPct val="100000"/>
              </a:lnSpc>
              <a:spcBef>
                <a:spcPts val="0"/>
              </a:spcBef>
              <a:spcAft>
                <a:spcPts val="0"/>
              </a:spcAft>
              <a:buClrTx/>
              <a:buSzTx/>
              <a:buFontTx/>
              <a:buNone/>
              <a:tabLst/>
              <a:defRPr/>
            </a:pPr>
            <a:endParaRPr kumimoji="0" lang="en-GB" sz="1467" b="0" i="0" u="none" strike="noStrike" kern="0" cap="none" spc="0" normalizeH="0" baseline="0" noProof="0">
              <a:ln>
                <a:noFill/>
              </a:ln>
              <a:solidFill>
                <a:srgbClr val="5B9BD5">
                  <a:lumMod val="50000"/>
                </a:srgbClr>
              </a:solidFill>
              <a:effectLst/>
              <a:uLnTx/>
              <a:uFillTx/>
              <a:latin typeface="Arial" panose="020B0604020202020204"/>
              <a:ea typeface="+mn-ea"/>
              <a:cs typeface="+mn-cs"/>
              <a:sym typeface="Arial"/>
            </a:endParaRPr>
          </a:p>
          <a:p>
            <a:pPr marL="0" marR="0" lvl="0" indent="0" algn="l" defTabSz="457189" rtl="0" eaLnBrk="1" fontAlgn="auto" latinLnBrk="0" hangingPunct="0">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FFFFFF"/>
                </a:solidFill>
                <a:effectLst/>
                <a:uLnTx/>
                <a:uFillTx/>
                <a:latin typeface="Calibri" panose="020F0502020204030204" pitchFamily="34" charset="0"/>
                <a:ea typeface="+mn-ea"/>
                <a:cs typeface="+mn-cs"/>
                <a:sym typeface="Arial"/>
              </a:rPr>
              <a:t>Tables format</a:t>
            </a:r>
            <a:endParaRPr kumimoji="0" lang="en-GB" sz="2400" b="0" i="0" u="none" strike="noStrike" kern="0" cap="none" spc="0" normalizeH="0" baseline="0" noProof="0">
              <a:ln>
                <a:noFill/>
              </a:ln>
              <a:solidFill>
                <a:srgbClr val="5B9BD5"/>
              </a:solidFill>
              <a:effectLst/>
              <a:uLnTx/>
              <a:uFillTx/>
              <a:latin typeface="Arial" panose="020B0604020202020204" pitchFamily="34" charset="0"/>
              <a:ea typeface="+mn-ea"/>
              <a:cs typeface="+mn-cs"/>
              <a:sym typeface="Arial"/>
            </a:endParaRPr>
          </a:p>
          <a:p>
            <a:pPr marL="0" marR="0" lvl="0" indent="0" algn="l" defTabSz="457189" rtl="0" eaLnBrk="1" fontAlgn="t" latinLnBrk="0" hangingPunct="1">
              <a:lnSpc>
                <a:spcPct val="100000"/>
              </a:lnSpc>
              <a:spcBef>
                <a:spcPts val="0"/>
              </a:spcBef>
              <a:spcAft>
                <a:spcPts val="0"/>
              </a:spcAft>
              <a:buClrTx/>
              <a:buSzTx/>
              <a:buFontTx/>
              <a:buNone/>
              <a:tabLst/>
              <a:defRPr/>
            </a:pPr>
            <a:r>
              <a:rPr kumimoji="0" lang="en-GB" sz="1467" b="1" i="0" u="none" strike="noStrike" kern="1200" cap="none" spc="0" normalizeH="0" baseline="0" noProof="0">
                <a:ln>
                  <a:noFill/>
                </a:ln>
                <a:solidFill>
                  <a:srgbClr val="FFFFFF"/>
                </a:solidFill>
                <a:effectLst/>
                <a:uLnTx/>
                <a:uFillTx/>
                <a:latin typeface="Calibri" panose="020F0502020204030204" pitchFamily="34" charset="0"/>
                <a:ea typeface="+mn-ea"/>
                <a:cs typeface="+mn-cs"/>
                <a:sym typeface="Arial"/>
              </a:rPr>
              <a:t>Tables format</a:t>
            </a:r>
            <a:endParaRPr kumimoji="0" lang="en-GB" sz="2133" b="0" i="0" u="none" strike="noStrike" kern="0" cap="none" spc="0" normalizeH="0" baseline="0" noProof="0">
              <a:ln>
                <a:noFill/>
              </a:ln>
              <a:solidFill>
                <a:srgbClr val="5B9BD5"/>
              </a:solidFill>
              <a:effectLst/>
              <a:uLnTx/>
              <a:uFillTx/>
              <a:latin typeface="Arial" panose="020B0604020202020204" pitchFamily="34" charset="0"/>
              <a:ea typeface="+mn-ea"/>
              <a:cs typeface="+mn-cs"/>
              <a:sym typeface="Arial"/>
            </a:endParaRPr>
          </a:p>
          <a:p>
            <a:pPr marL="0" marR="0" lvl="0" indent="0" algn="l" defTabSz="457189" rtl="0" eaLnBrk="1" fontAlgn="auto" latinLnBrk="0" hangingPunct="0">
              <a:lnSpc>
                <a:spcPct val="100000"/>
              </a:lnSpc>
              <a:spcBef>
                <a:spcPts val="0"/>
              </a:spcBef>
              <a:spcAft>
                <a:spcPts val="0"/>
              </a:spcAft>
              <a:buClrTx/>
              <a:buSzTx/>
              <a:buFontTx/>
              <a:buNone/>
              <a:tabLst/>
              <a:defRPr/>
            </a:pPr>
            <a:endParaRPr kumimoji="0" lang="en-GB" sz="1467" b="0" i="0" u="none" strike="noStrike" kern="0" cap="none" spc="0" normalizeH="0" baseline="0" noProof="0">
              <a:ln>
                <a:noFill/>
              </a:ln>
              <a:solidFill>
                <a:srgbClr val="5B9BD5">
                  <a:lumMod val="50000"/>
                </a:srgbClr>
              </a:solidFill>
              <a:effectLst/>
              <a:uLnTx/>
              <a:uFillTx/>
              <a:latin typeface="Arial" panose="020B0604020202020204"/>
              <a:ea typeface="+mn-ea"/>
              <a:cs typeface="+mn-cs"/>
              <a:sym typeface="Arial"/>
            </a:endParaRPr>
          </a:p>
          <a:p>
            <a:pPr marL="0" marR="0" lvl="0" indent="0" algn="l" defTabSz="457189" rtl="0" eaLnBrk="1" fontAlgn="auto" latinLnBrk="0" hangingPunct="0">
              <a:lnSpc>
                <a:spcPct val="100000"/>
              </a:lnSpc>
              <a:spcBef>
                <a:spcPts val="0"/>
              </a:spcBef>
              <a:spcAft>
                <a:spcPts val="0"/>
              </a:spcAft>
              <a:buClrTx/>
              <a:buSzTx/>
              <a:buFontTx/>
              <a:buNone/>
              <a:tabLst/>
              <a:defRPr/>
            </a:pPr>
            <a:endParaRPr kumimoji="0" lang="en-GB" sz="1467" b="0" i="0" u="none" strike="noStrike" kern="0" cap="none" spc="0" normalizeH="0" baseline="0" noProof="0">
              <a:ln>
                <a:noFill/>
              </a:ln>
              <a:solidFill>
                <a:srgbClr val="5B9BD5">
                  <a:lumMod val="50000"/>
                </a:srgbClr>
              </a:solidFill>
              <a:effectLst/>
              <a:uLnTx/>
              <a:uFillTx/>
              <a:latin typeface="Arial" panose="020B0604020202020204"/>
              <a:ea typeface="+mn-ea"/>
              <a:cs typeface="+mn-cs"/>
              <a:sym typeface="Arial"/>
            </a:endParaRPr>
          </a:p>
          <a:p>
            <a:pPr marL="0" marR="0" lvl="0" indent="0" algn="l" defTabSz="457189" rtl="0" eaLnBrk="1" fontAlgn="t"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FFFFFF"/>
                </a:solidFill>
                <a:effectLst/>
                <a:uLnTx/>
                <a:uFillTx/>
                <a:latin typeface="Calibri" panose="020F0502020204030204" pitchFamily="34" charset="0"/>
                <a:ea typeface="+mn-ea"/>
                <a:cs typeface="+mn-cs"/>
                <a:sym typeface="Arial"/>
              </a:rPr>
              <a:t>Tables format</a:t>
            </a:r>
            <a:endParaRPr kumimoji="0" lang="en-GB" sz="2200" b="0" i="0" u="none" strike="noStrike" kern="0" cap="none" spc="0" normalizeH="0" baseline="0" noProof="0">
              <a:ln>
                <a:noFill/>
              </a:ln>
              <a:solidFill>
                <a:srgbClr val="5B9BD5"/>
              </a:solidFill>
              <a:effectLst/>
              <a:uLnTx/>
              <a:uFillTx/>
              <a:latin typeface="Arial" panose="020B0604020202020204" pitchFamily="34" charset="0"/>
              <a:ea typeface="+mn-ea"/>
              <a:cs typeface="+mn-cs"/>
              <a:sym typeface="Arial"/>
            </a:endParaRPr>
          </a:p>
          <a:p>
            <a:pPr marL="0" marR="0" lvl="0" indent="0" algn="l" defTabSz="457189" rtl="0" eaLnBrk="1" fontAlgn="auto" latinLnBrk="0" hangingPunct="0">
              <a:lnSpc>
                <a:spcPct val="100000"/>
              </a:lnSpc>
              <a:spcBef>
                <a:spcPts val="0"/>
              </a:spcBef>
              <a:spcAft>
                <a:spcPts val="0"/>
              </a:spcAft>
              <a:buClrTx/>
              <a:buSzTx/>
              <a:buFontTx/>
              <a:buNone/>
              <a:tabLst/>
              <a:defRPr/>
            </a:pPr>
            <a:endParaRPr kumimoji="0" lang="en-GB" sz="1467" b="0" i="0" u="none" strike="noStrike" kern="0" cap="none" spc="0" normalizeH="0" baseline="0" noProof="0">
              <a:ln>
                <a:noFill/>
              </a:ln>
              <a:solidFill>
                <a:srgbClr val="5B9BD5">
                  <a:lumMod val="50000"/>
                </a:srgbClr>
              </a:solidFill>
              <a:effectLst/>
              <a:uLnTx/>
              <a:uFillTx/>
              <a:latin typeface="Arial" panose="020B0604020202020204"/>
              <a:ea typeface="+mn-ea"/>
              <a:cs typeface="+mn-cs"/>
              <a:sym typeface="Arial"/>
            </a:endParaRPr>
          </a:p>
          <a:p>
            <a:pPr marL="0" marR="0" lvl="0" indent="0" algn="l" defTabSz="457189" rtl="0" eaLnBrk="1" fontAlgn="auto" latinLnBrk="0" hangingPunct="0">
              <a:lnSpc>
                <a:spcPct val="100000"/>
              </a:lnSpc>
              <a:spcBef>
                <a:spcPts val="0"/>
              </a:spcBef>
              <a:spcAft>
                <a:spcPts val="0"/>
              </a:spcAft>
              <a:buClrTx/>
              <a:buSzTx/>
              <a:buFontTx/>
              <a:buNone/>
              <a:tabLst/>
              <a:defRPr/>
            </a:pPr>
            <a:endParaRPr kumimoji="0" lang="en-GB" sz="1467" b="0" i="0" u="none" strike="noStrike" kern="0" cap="none" spc="0" normalizeH="0" baseline="0" noProof="0">
              <a:ln>
                <a:noFill/>
              </a:ln>
              <a:solidFill>
                <a:srgbClr val="5B9BD5">
                  <a:lumMod val="50000"/>
                </a:srgbClr>
              </a:solidFill>
              <a:effectLst/>
              <a:uLnTx/>
              <a:uFillTx/>
              <a:latin typeface="Arial" panose="020B0604020202020204"/>
              <a:ea typeface="+mn-ea"/>
              <a:cs typeface="+mn-cs"/>
              <a:sym typeface="Arial"/>
            </a:endParaRPr>
          </a:p>
          <a:p>
            <a:pPr marL="0" marR="0" lvl="0" indent="0" algn="l" defTabSz="457189" rtl="0" eaLnBrk="1" fontAlgn="auto" latinLnBrk="0" hangingPunct="0">
              <a:lnSpc>
                <a:spcPct val="100000"/>
              </a:lnSpc>
              <a:spcBef>
                <a:spcPts val="0"/>
              </a:spcBef>
              <a:spcAft>
                <a:spcPts val="0"/>
              </a:spcAft>
              <a:buClrTx/>
              <a:buSzTx/>
              <a:buFontTx/>
              <a:buNone/>
              <a:tabLst/>
              <a:defRPr/>
            </a:pPr>
            <a:endParaRPr kumimoji="0" lang="en-GB" sz="1467" b="0" i="0" u="none" strike="noStrike" kern="0" cap="none" spc="0" normalizeH="0" baseline="0" noProof="0">
              <a:ln>
                <a:noFill/>
              </a:ln>
              <a:solidFill>
                <a:srgbClr val="5B9BD5">
                  <a:lumMod val="50000"/>
                </a:srgbClr>
              </a:solidFill>
              <a:effectLst/>
              <a:uLnTx/>
              <a:uFillTx/>
              <a:latin typeface="Arial" panose="020B0604020202020204"/>
              <a:ea typeface="+mn-ea"/>
              <a:cs typeface="+mn-cs"/>
              <a:sym typeface="Arial"/>
            </a:endParaRPr>
          </a:p>
        </p:txBody>
      </p:sp>
      <p:sp>
        <p:nvSpPr>
          <p:cNvPr id="2" name="Rectangle: Rounded Corners 1">
            <a:extLst>
              <a:ext uri="{FF2B5EF4-FFF2-40B4-BE49-F238E27FC236}">
                <a16:creationId xmlns:a16="http://schemas.microsoft.com/office/drawing/2014/main" id="{6C770B7C-B9AA-A742-031B-F869012B0CC0}"/>
              </a:ext>
            </a:extLst>
          </p:cNvPr>
          <p:cNvSpPr/>
          <p:nvPr/>
        </p:nvSpPr>
        <p:spPr>
          <a:xfrm>
            <a:off x="600635" y="1170853"/>
            <a:ext cx="10981764" cy="1796465"/>
          </a:xfrm>
          <a:prstGeom prst="roundRect">
            <a:avLst>
              <a:gd name="adj" fmla="val 5434"/>
            </a:avLst>
          </a:prstGeom>
          <a:solidFill>
            <a:schemeClr val="bg1">
              <a:lumMod val="95000"/>
            </a:schemeClr>
          </a:solidFill>
          <a:ln w="19050" cap="flat">
            <a:solidFill>
              <a:schemeClr val="accent2">
                <a:alpha val="50000"/>
              </a:schemeClr>
            </a:solidFill>
            <a:prstDash val="solid"/>
            <a:round/>
          </a:ln>
          <a:effectLst>
            <a:outerShdw blurRad="76200" dist="381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21919" tIns="121919" rIns="121919" bIns="121919" numCol="1" spcCol="38100" rtlCol="0" anchor="ctr">
            <a:noAutofit/>
          </a:bodyPr>
          <a:lstStyle/>
          <a:p>
            <a:pPr marL="0" marR="0" lvl="0" indent="0" algn="l" defTabSz="1219170" rtl="0" eaLnBrk="1" fontAlgn="auto" latinLnBrk="0" hangingPunct="0">
              <a:lnSpc>
                <a:spcPct val="100000"/>
              </a:lnSpc>
              <a:spcBef>
                <a:spcPts val="0"/>
              </a:spcBef>
              <a:spcAft>
                <a:spcPts val="0"/>
              </a:spcAft>
              <a:buClrTx/>
              <a:buSzTx/>
              <a:buFontTx/>
              <a:buNone/>
              <a:tabLst/>
              <a:defRPr/>
            </a:pPr>
            <a:endParaRPr kumimoji="0" lang="en-GB" sz="4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 name="TextBox 4">
            <a:extLst>
              <a:ext uri="{FF2B5EF4-FFF2-40B4-BE49-F238E27FC236}">
                <a16:creationId xmlns:a16="http://schemas.microsoft.com/office/drawing/2014/main" id="{80D14825-9514-CF86-EF14-A9549EB56599}"/>
              </a:ext>
            </a:extLst>
          </p:cNvPr>
          <p:cNvSpPr txBox="1"/>
          <p:nvPr/>
        </p:nvSpPr>
        <p:spPr>
          <a:xfrm>
            <a:off x="762001" y="1255059"/>
            <a:ext cx="8713695" cy="73866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21919" tIns="121919" rIns="121919" bIns="121919" numCol="1" spcCol="38100" rtlCol="0" anchor="t">
            <a:spAutoFit/>
          </a:bodyPr>
          <a:lstStyle/>
          <a:p>
            <a:pPr marL="0" marR="0" lvl="0" indent="0" algn="l" defTabSz="1219170" rtl="0" eaLnBrk="1" fontAlgn="auto" latinLnBrk="0" hangingPunct="0">
              <a:lnSpc>
                <a:spcPct val="100000"/>
              </a:lnSpc>
              <a:spcBef>
                <a:spcPts val="0"/>
              </a:spcBef>
              <a:spcAft>
                <a:spcPts val="0"/>
              </a:spcAft>
              <a:buClrTx/>
              <a:buSzTx/>
              <a:buFontTx/>
              <a:buNone/>
              <a:tabLst/>
              <a:defRPr/>
            </a:pPr>
            <a:r>
              <a:rPr kumimoji="0" lang="en-GB" sz="1600" b="1" i="0" u="none" strike="noStrike" kern="0" cap="none" spc="0" normalizeH="0" baseline="0" noProof="0">
                <a:ln>
                  <a:noFill/>
                </a:ln>
                <a:solidFill>
                  <a:srgbClr val="000000"/>
                </a:solidFill>
                <a:effectLst/>
                <a:uLnTx/>
                <a:uFillTx/>
                <a:latin typeface="Arial"/>
                <a:ea typeface="Arial"/>
                <a:cs typeface="Arial"/>
                <a:sym typeface="Arial"/>
              </a:rPr>
              <a:t>Definitions</a:t>
            </a:r>
          </a:p>
          <a:p>
            <a:pPr marL="0" marR="0" lvl="0" indent="0" algn="l" defTabSz="1219170" rtl="0" eaLnBrk="1" fontAlgn="auto" latinLnBrk="0" hangingPunct="0">
              <a:lnSpc>
                <a:spcPct val="100000"/>
              </a:lnSpc>
              <a:spcBef>
                <a:spcPts val="0"/>
              </a:spcBef>
              <a:spcAft>
                <a:spcPts val="0"/>
              </a:spcAft>
              <a:buClrTx/>
              <a:buSzTx/>
              <a:buFontTx/>
              <a:buNone/>
              <a:tabLst/>
              <a:defRPr/>
            </a:pPr>
            <a:endParaRPr kumimoji="0" lang="en-GB" sz="1600" b="0" i="0" u="none" strike="noStrike" kern="0" cap="none" spc="0" normalizeH="0" baseline="0" noProof="0">
              <a:ln>
                <a:noFill/>
              </a:ln>
              <a:solidFill>
                <a:srgbClr val="000000"/>
              </a:solidFill>
              <a:effectLst/>
              <a:uLnTx/>
              <a:uFillTx/>
              <a:latin typeface="Arial"/>
              <a:ea typeface="Arial"/>
              <a:cs typeface="Arial"/>
              <a:sym typeface="Arial"/>
            </a:endParaRPr>
          </a:p>
        </p:txBody>
      </p:sp>
      <p:graphicFrame>
        <p:nvGraphicFramePr>
          <p:cNvPr id="10" name="Table 11">
            <a:extLst>
              <a:ext uri="{FF2B5EF4-FFF2-40B4-BE49-F238E27FC236}">
                <a16:creationId xmlns:a16="http://schemas.microsoft.com/office/drawing/2014/main" id="{D76F0AA8-F065-3736-CB94-8FEA66C548E2}"/>
              </a:ext>
            </a:extLst>
          </p:cNvPr>
          <p:cNvGraphicFramePr>
            <a:graphicFrameLocks noGrp="1"/>
          </p:cNvGraphicFramePr>
          <p:nvPr/>
        </p:nvGraphicFramePr>
        <p:xfrm>
          <a:off x="762000" y="1783632"/>
          <a:ext cx="10668000" cy="1094860"/>
        </p:xfrm>
        <a:graphic>
          <a:graphicData uri="http://schemas.openxmlformats.org/drawingml/2006/table">
            <a:tbl>
              <a:tblPr firstRow="1" bandRow="1">
                <a:tableStyleId>{5940675A-B579-460E-94D1-54222C63F5DA}</a:tableStyleId>
              </a:tblPr>
              <a:tblGrid>
                <a:gridCol w="1222353">
                  <a:extLst>
                    <a:ext uri="{9D8B030D-6E8A-4147-A177-3AD203B41FA5}">
                      <a16:colId xmlns:a16="http://schemas.microsoft.com/office/drawing/2014/main" val="3565441874"/>
                    </a:ext>
                  </a:extLst>
                </a:gridCol>
                <a:gridCol w="7616847">
                  <a:extLst>
                    <a:ext uri="{9D8B030D-6E8A-4147-A177-3AD203B41FA5}">
                      <a16:colId xmlns:a16="http://schemas.microsoft.com/office/drawing/2014/main" val="3275252935"/>
                    </a:ext>
                  </a:extLst>
                </a:gridCol>
                <a:gridCol w="1828800">
                  <a:extLst>
                    <a:ext uri="{9D8B030D-6E8A-4147-A177-3AD203B41FA5}">
                      <a16:colId xmlns:a16="http://schemas.microsoft.com/office/drawing/2014/main" val="3407742442"/>
                    </a:ext>
                  </a:extLst>
                </a:gridCol>
              </a:tblGrid>
              <a:tr h="455472">
                <a:tc>
                  <a:txBody>
                    <a:bodyPr/>
                    <a:lstStyle/>
                    <a:p>
                      <a:pPr algn="l"/>
                      <a:r>
                        <a:rPr lang="en-GB" sz="1100"/>
                        <a:t>Intervention group</a:t>
                      </a:r>
                    </a:p>
                  </a:txBody>
                  <a:tcPr marL="121920" marR="121920" marT="60960" marB="60960"/>
                </a:tc>
                <a:tc>
                  <a:txBody>
                    <a:bodyPr/>
                    <a:lstStyle/>
                    <a:p>
                      <a:pPr algn="l"/>
                      <a:r>
                        <a:rPr lang="en-GB" sz="1100"/>
                        <a:t>Patients enrolled onto Frimley Remote Monitoring – High Risk Care Package between 1</a:t>
                      </a:r>
                      <a:r>
                        <a:rPr lang="en-GB" sz="1100" baseline="30000"/>
                        <a:t>st</a:t>
                      </a:r>
                      <a:r>
                        <a:rPr lang="en-GB" sz="1100"/>
                        <a:t> December 2022 and 30</a:t>
                      </a:r>
                      <a:r>
                        <a:rPr lang="en-GB" sz="1100" baseline="30000"/>
                        <a:t>th</a:t>
                      </a:r>
                      <a:r>
                        <a:rPr lang="en-GB" sz="1100"/>
                        <a:t> September 2023</a:t>
                      </a:r>
                    </a:p>
                  </a:txBody>
                  <a:tcPr marL="121920" marR="121920" marT="60960" marB="60960"/>
                </a:tc>
                <a:tc>
                  <a:txBody>
                    <a:bodyPr/>
                    <a:lstStyle/>
                    <a:p>
                      <a:pPr algn="l"/>
                      <a:r>
                        <a:rPr lang="en-GB" sz="1100"/>
                        <a:t>3,673 unique patients</a:t>
                      </a:r>
                    </a:p>
                  </a:txBody>
                  <a:tcPr marL="121920" marR="121920" marT="60960" marB="60960"/>
                </a:tc>
                <a:extLst>
                  <a:ext uri="{0D108BD9-81ED-4DB2-BD59-A6C34878D82A}">
                    <a16:rowId xmlns:a16="http://schemas.microsoft.com/office/drawing/2014/main" val="1361511787"/>
                  </a:ext>
                </a:extLst>
              </a:tr>
              <a:tr h="637660">
                <a:tc>
                  <a:txBody>
                    <a:bodyPr/>
                    <a:lstStyle/>
                    <a:p>
                      <a:pPr algn="l"/>
                      <a:r>
                        <a:rPr lang="en-GB" sz="1100"/>
                        <a:t>Remaining eligible cohort</a:t>
                      </a:r>
                    </a:p>
                  </a:txBody>
                  <a:tcPr marL="121920" marR="121920" marT="60960" marB="60960"/>
                </a:tc>
                <a:tc>
                  <a:txBody>
                    <a:bodyPr/>
                    <a:lstStyle/>
                    <a:p>
                      <a:pPr algn="l"/>
                      <a:r>
                        <a:rPr lang="en-GB" sz="1100" dirty="0"/>
                        <a:t>Patients aged 30+, with higher needs </a:t>
                      </a:r>
                      <a:r>
                        <a:rPr lang="en-GB" sz="1100" i="1" dirty="0"/>
                        <a:t>(as defined by John Hopkin’s Patient Need Groups)</a:t>
                      </a:r>
                      <a:r>
                        <a:rPr lang="en-GB" sz="1100" dirty="0"/>
                        <a:t>, who currently meet enrolment criteria and are registered in a Frimley practice</a:t>
                      </a:r>
                    </a:p>
                  </a:txBody>
                  <a:tcPr marL="121920" marR="121920" marT="60960" marB="60960"/>
                </a:tc>
                <a:tc>
                  <a:txBody>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lang="en-GB" sz="1100" dirty="0"/>
                        <a:t>15,168 unique patients</a:t>
                      </a:r>
                    </a:p>
                  </a:txBody>
                  <a:tcPr marL="121920" marR="121920" marT="60960" marB="60960"/>
                </a:tc>
                <a:extLst>
                  <a:ext uri="{0D108BD9-81ED-4DB2-BD59-A6C34878D82A}">
                    <a16:rowId xmlns:a16="http://schemas.microsoft.com/office/drawing/2014/main" val="1082021112"/>
                  </a:ext>
                </a:extLst>
              </a:tr>
            </a:tbl>
          </a:graphicData>
        </a:graphic>
      </p:graphicFrame>
      <p:sp>
        <p:nvSpPr>
          <p:cNvPr id="15" name="Rectangle: Rounded Corners 14">
            <a:extLst>
              <a:ext uri="{FF2B5EF4-FFF2-40B4-BE49-F238E27FC236}">
                <a16:creationId xmlns:a16="http://schemas.microsoft.com/office/drawing/2014/main" id="{0372486C-BBBD-9EDD-2DCF-81AC12A5248A}"/>
              </a:ext>
            </a:extLst>
          </p:cNvPr>
          <p:cNvSpPr/>
          <p:nvPr/>
        </p:nvSpPr>
        <p:spPr>
          <a:xfrm>
            <a:off x="609603" y="3580098"/>
            <a:ext cx="4335928" cy="362877"/>
          </a:xfrm>
          <a:prstGeom prst="roundRect">
            <a:avLst>
              <a:gd name="adj" fmla="val 5434"/>
            </a:avLst>
          </a:prstGeom>
          <a:solidFill>
            <a:schemeClr val="bg1">
              <a:lumMod val="95000"/>
            </a:schemeClr>
          </a:solidFill>
          <a:ln w="19050" cap="flat">
            <a:solidFill>
              <a:schemeClr val="accent2">
                <a:alpha val="50000"/>
              </a:schemeClr>
            </a:solidFill>
            <a:prstDash val="solid"/>
            <a:round/>
          </a:ln>
          <a:effectLst>
            <a:outerShdw blurRad="76200" dist="381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21919" tIns="121919" rIns="121919" bIns="121919" numCol="1" spcCol="38100" rtlCol="0" anchor="ctr">
            <a:noAutofit/>
          </a:bodyPr>
          <a:lstStyle/>
          <a:p>
            <a:pPr marL="0" marR="0" lvl="0" indent="0" algn="l" defTabSz="1219170" rtl="0" eaLnBrk="1" fontAlgn="auto" latinLnBrk="0" hangingPunct="0">
              <a:lnSpc>
                <a:spcPct val="100000"/>
              </a:lnSpc>
              <a:spcBef>
                <a:spcPts val="0"/>
              </a:spcBef>
              <a:spcAft>
                <a:spcPts val="0"/>
              </a:spcAft>
              <a:buClrTx/>
              <a:buSzTx/>
              <a:buFontTx/>
              <a:buNone/>
              <a:tabLst/>
              <a:defRPr/>
            </a:pPr>
            <a:r>
              <a:rPr kumimoji="0" lang="en-GB" sz="1600" b="0" i="0" u="none" strike="noStrike" kern="0" cap="none" spc="0" normalizeH="0" baseline="0" noProof="0">
                <a:ln>
                  <a:noFill/>
                </a:ln>
                <a:solidFill>
                  <a:srgbClr val="000000"/>
                </a:solidFill>
                <a:effectLst/>
                <a:uLnTx/>
                <a:uFillTx/>
                <a:latin typeface="Arial"/>
                <a:ea typeface="Arial"/>
                <a:cs typeface="Arial"/>
                <a:sym typeface="Arial"/>
              </a:rPr>
              <a:t>Deprivation distribution</a:t>
            </a:r>
          </a:p>
        </p:txBody>
      </p:sp>
      <p:sp>
        <p:nvSpPr>
          <p:cNvPr id="17" name="Rectangle: Rounded Corners 16">
            <a:extLst>
              <a:ext uri="{FF2B5EF4-FFF2-40B4-BE49-F238E27FC236}">
                <a16:creationId xmlns:a16="http://schemas.microsoft.com/office/drawing/2014/main" id="{225304A8-E6A3-774A-BB86-33BCAB64A07C}"/>
              </a:ext>
            </a:extLst>
          </p:cNvPr>
          <p:cNvSpPr/>
          <p:nvPr/>
        </p:nvSpPr>
        <p:spPr>
          <a:xfrm>
            <a:off x="6756403" y="3580098"/>
            <a:ext cx="4335928" cy="362877"/>
          </a:xfrm>
          <a:prstGeom prst="roundRect">
            <a:avLst>
              <a:gd name="adj" fmla="val 5434"/>
            </a:avLst>
          </a:prstGeom>
          <a:solidFill>
            <a:schemeClr val="bg1">
              <a:lumMod val="95000"/>
            </a:schemeClr>
          </a:solidFill>
          <a:ln w="19050" cap="flat">
            <a:solidFill>
              <a:schemeClr val="accent2">
                <a:alpha val="50000"/>
              </a:schemeClr>
            </a:solidFill>
            <a:prstDash val="solid"/>
            <a:round/>
          </a:ln>
          <a:effectLst>
            <a:outerShdw blurRad="76200" dist="381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21919" tIns="121919" rIns="121919" bIns="121919" numCol="1" spcCol="38100" rtlCol="0" anchor="ctr">
            <a:noAutofit/>
          </a:bodyPr>
          <a:lstStyle/>
          <a:p>
            <a:pPr marL="0" marR="0" lvl="0" indent="0" algn="l" defTabSz="1219170" rtl="0" eaLnBrk="1" fontAlgn="auto" latinLnBrk="0" hangingPunct="0">
              <a:lnSpc>
                <a:spcPct val="100000"/>
              </a:lnSpc>
              <a:spcBef>
                <a:spcPts val="0"/>
              </a:spcBef>
              <a:spcAft>
                <a:spcPts val="0"/>
              </a:spcAft>
              <a:buClrTx/>
              <a:buSzTx/>
              <a:buFontTx/>
              <a:buNone/>
              <a:tabLst/>
              <a:defRPr/>
            </a:pPr>
            <a:r>
              <a:rPr kumimoji="0" lang="en-GB" sz="1600" b="0" i="0" u="none" strike="noStrike" kern="0" cap="none" spc="0" normalizeH="0" baseline="0" noProof="0">
                <a:ln>
                  <a:noFill/>
                </a:ln>
                <a:solidFill>
                  <a:srgbClr val="000000"/>
                </a:solidFill>
                <a:effectLst/>
                <a:uLnTx/>
                <a:uFillTx/>
                <a:latin typeface="Arial"/>
                <a:ea typeface="Arial"/>
                <a:cs typeface="Arial"/>
                <a:sym typeface="Arial"/>
              </a:rPr>
              <a:t>Ethnicity distribution</a:t>
            </a:r>
          </a:p>
        </p:txBody>
      </p:sp>
      <p:sp>
        <p:nvSpPr>
          <p:cNvPr id="12" name="Rectangle 11">
            <a:extLst>
              <a:ext uri="{FF2B5EF4-FFF2-40B4-BE49-F238E27FC236}">
                <a16:creationId xmlns:a16="http://schemas.microsoft.com/office/drawing/2014/main" id="{4E5DD4B9-7650-AC14-9AB0-48E87E31977F}"/>
              </a:ext>
            </a:extLst>
          </p:cNvPr>
          <p:cNvSpPr/>
          <p:nvPr/>
        </p:nvSpPr>
        <p:spPr>
          <a:xfrm>
            <a:off x="3774143" y="4134187"/>
            <a:ext cx="233083" cy="984883"/>
          </a:xfrm>
          <a:prstGeom prst="rect">
            <a:avLst/>
          </a:prstGeom>
          <a:solidFill>
            <a:schemeClr val="bg1"/>
          </a:solidFill>
          <a:ln w="508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21919" tIns="121919" rIns="121919" bIns="121919" numCol="1" spcCol="38100" rtlCol="0" anchor="ctr">
            <a:spAutoFit/>
          </a:bodyPr>
          <a:lstStyle/>
          <a:p>
            <a:pPr marL="0" marR="0" lvl="0" indent="0" algn="l" defTabSz="1219170" rtl="0" eaLnBrk="1" fontAlgn="auto" latinLnBrk="0" hangingPunct="0">
              <a:lnSpc>
                <a:spcPct val="100000"/>
              </a:lnSpc>
              <a:spcBef>
                <a:spcPts val="0"/>
              </a:spcBef>
              <a:spcAft>
                <a:spcPts val="0"/>
              </a:spcAft>
              <a:buClrTx/>
              <a:buSzTx/>
              <a:buFontTx/>
              <a:buNone/>
              <a:tabLst/>
              <a:defRPr/>
            </a:pPr>
            <a:endParaRPr kumimoji="0" lang="en-GB" sz="4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 name="Rectangle 12">
            <a:extLst>
              <a:ext uri="{FF2B5EF4-FFF2-40B4-BE49-F238E27FC236}">
                <a16:creationId xmlns:a16="http://schemas.microsoft.com/office/drawing/2014/main" id="{8BC4092B-7E2A-DB71-7FE8-CD61D2465469}"/>
              </a:ext>
            </a:extLst>
          </p:cNvPr>
          <p:cNvSpPr/>
          <p:nvPr/>
        </p:nvSpPr>
        <p:spPr>
          <a:xfrm>
            <a:off x="4558251" y="4126447"/>
            <a:ext cx="370949" cy="984883"/>
          </a:xfrm>
          <a:prstGeom prst="rect">
            <a:avLst/>
          </a:prstGeom>
          <a:solidFill>
            <a:schemeClr val="bg1"/>
          </a:solidFill>
          <a:ln w="508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21919" tIns="121919" rIns="121919" bIns="121919" numCol="1" spcCol="38100" rtlCol="0" anchor="ctr">
            <a:spAutoFit/>
          </a:bodyPr>
          <a:lstStyle/>
          <a:p>
            <a:pPr marL="0" marR="0" lvl="0" indent="0" algn="l" defTabSz="1219170" rtl="0" eaLnBrk="1" fontAlgn="auto" latinLnBrk="0" hangingPunct="0">
              <a:lnSpc>
                <a:spcPct val="100000"/>
              </a:lnSpc>
              <a:spcBef>
                <a:spcPts val="0"/>
              </a:spcBef>
              <a:spcAft>
                <a:spcPts val="0"/>
              </a:spcAft>
              <a:buClrTx/>
              <a:buSzTx/>
              <a:buFontTx/>
              <a:buNone/>
              <a:tabLst/>
              <a:defRPr/>
            </a:pPr>
            <a:endParaRPr kumimoji="0" lang="en-GB" sz="4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6" name="TextBox 25">
            <a:extLst>
              <a:ext uri="{FF2B5EF4-FFF2-40B4-BE49-F238E27FC236}">
                <a16:creationId xmlns:a16="http://schemas.microsoft.com/office/drawing/2014/main" id="{18565FB3-4DFA-1E91-30AE-9350607AC53C}"/>
              </a:ext>
            </a:extLst>
          </p:cNvPr>
          <p:cNvSpPr txBox="1"/>
          <p:nvPr/>
        </p:nvSpPr>
        <p:spPr>
          <a:xfrm>
            <a:off x="354583" y="6238732"/>
            <a:ext cx="7969893" cy="521553"/>
          </a:xfrm>
          <a:prstGeom prst="rect">
            <a:avLst/>
          </a:prstGeom>
          <a:noFill/>
          <a:ln w="9525" cap="flat" cmpd="sng" algn="ctr">
            <a:solidFill>
              <a:srgbClr val="006B8F"/>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wrap="square" tIns="48000" bIns="48000" rtlCol="0">
            <a:noAutofit/>
          </a:bodyPr>
          <a:lstStyle/>
          <a:p>
            <a:pPr marL="0" marR="0" lvl="0" indent="0" algn="l" defTabSz="457189" rtl="0" eaLnBrk="1" fontAlgn="auto" latinLnBrk="0" hangingPunct="0">
              <a:lnSpc>
                <a:spcPct val="100000"/>
              </a:lnSpc>
              <a:spcBef>
                <a:spcPts val="0"/>
              </a:spcBef>
              <a:spcAft>
                <a:spcPts val="0"/>
              </a:spcAft>
              <a:buClrTx/>
              <a:buSzTx/>
              <a:buFontTx/>
              <a:buNone/>
              <a:tabLst/>
              <a:defRPr/>
            </a:pPr>
            <a:r>
              <a:rPr kumimoji="0" lang="en-GB" sz="1467" b="0" i="0" u="none" strike="noStrike" kern="0" cap="none" spc="0" normalizeH="0" baseline="0" noProof="0">
                <a:ln>
                  <a:noFill/>
                </a:ln>
                <a:solidFill>
                  <a:prstClr val="black">
                    <a:lumMod val="85000"/>
                    <a:lumOff val="15000"/>
                  </a:prstClr>
                </a:solidFill>
                <a:effectLst/>
                <a:uLnTx/>
                <a:uFillTx/>
                <a:latin typeface="Arial" panose="020B0604020202020204"/>
                <a:ea typeface="+mn-ea"/>
                <a:cs typeface="+mn-cs"/>
                <a:sym typeface="Arial"/>
              </a:rPr>
              <a:t>Currently deceased patients excluded</a:t>
            </a:r>
          </a:p>
        </p:txBody>
      </p:sp>
      <p:sp>
        <p:nvSpPr>
          <p:cNvPr id="19" name="Rectangle 18">
            <a:extLst>
              <a:ext uri="{FF2B5EF4-FFF2-40B4-BE49-F238E27FC236}">
                <a16:creationId xmlns:a16="http://schemas.microsoft.com/office/drawing/2014/main" id="{F239F8BF-3D3F-5B71-1BC0-24F3AFA7FA74}"/>
              </a:ext>
            </a:extLst>
          </p:cNvPr>
          <p:cNvSpPr/>
          <p:nvPr/>
        </p:nvSpPr>
        <p:spPr>
          <a:xfrm>
            <a:off x="10721382" y="4753894"/>
            <a:ext cx="370949" cy="984883"/>
          </a:xfrm>
          <a:prstGeom prst="rect">
            <a:avLst/>
          </a:prstGeom>
          <a:solidFill>
            <a:schemeClr val="bg1"/>
          </a:solidFill>
          <a:ln w="508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21919" tIns="121919" rIns="121919" bIns="121919" numCol="1" spcCol="38100" rtlCol="0" anchor="ctr">
            <a:spAutoFit/>
          </a:bodyPr>
          <a:lstStyle/>
          <a:p>
            <a:pPr marL="0" marR="0" lvl="0" indent="0" algn="l" defTabSz="1219170" rtl="0" eaLnBrk="1" fontAlgn="auto" latinLnBrk="0" hangingPunct="0">
              <a:lnSpc>
                <a:spcPct val="100000"/>
              </a:lnSpc>
              <a:spcBef>
                <a:spcPts val="0"/>
              </a:spcBef>
              <a:spcAft>
                <a:spcPts val="0"/>
              </a:spcAft>
              <a:buClrTx/>
              <a:buSzTx/>
              <a:buFontTx/>
              <a:buNone/>
              <a:tabLst/>
              <a:defRPr/>
            </a:pPr>
            <a:endParaRPr kumimoji="0" lang="en-GB" sz="4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7" name="Rectangle 26">
            <a:extLst>
              <a:ext uri="{FF2B5EF4-FFF2-40B4-BE49-F238E27FC236}">
                <a16:creationId xmlns:a16="http://schemas.microsoft.com/office/drawing/2014/main" id="{6277779C-C2E7-57AC-4773-01683257AFA0}"/>
              </a:ext>
            </a:extLst>
          </p:cNvPr>
          <p:cNvSpPr/>
          <p:nvPr/>
        </p:nvSpPr>
        <p:spPr>
          <a:xfrm>
            <a:off x="9874331" y="4760053"/>
            <a:ext cx="370949" cy="984883"/>
          </a:xfrm>
          <a:prstGeom prst="rect">
            <a:avLst/>
          </a:prstGeom>
          <a:solidFill>
            <a:schemeClr val="bg1"/>
          </a:solidFill>
          <a:ln w="508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21919" tIns="121919" rIns="121919" bIns="121919" numCol="1" spcCol="38100" rtlCol="0" anchor="ctr">
            <a:spAutoFit/>
          </a:bodyPr>
          <a:lstStyle/>
          <a:p>
            <a:pPr marL="0" marR="0" lvl="0" indent="0" algn="l" defTabSz="1219170" rtl="0" eaLnBrk="1" fontAlgn="auto" latinLnBrk="0" hangingPunct="0">
              <a:lnSpc>
                <a:spcPct val="100000"/>
              </a:lnSpc>
              <a:spcBef>
                <a:spcPts val="0"/>
              </a:spcBef>
              <a:spcAft>
                <a:spcPts val="0"/>
              </a:spcAft>
              <a:buClrTx/>
              <a:buSzTx/>
              <a:buFontTx/>
              <a:buNone/>
              <a:tabLst/>
              <a:defRPr/>
            </a:pPr>
            <a:endParaRPr kumimoji="0" lang="en-GB" sz="4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 name="TextBox 3">
            <a:extLst>
              <a:ext uri="{FF2B5EF4-FFF2-40B4-BE49-F238E27FC236}">
                <a16:creationId xmlns:a16="http://schemas.microsoft.com/office/drawing/2014/main" id="{8CBD3581-79DA-CCBA-7919-8B7201872728}"/>
              </a:ext>
            </a:extLst>
          </p:cNvPr>
          <p:cNvSpPr txBox="1"/>
          <p:nvPr/>
        </p:nvSpPr>
        <p:spPr>
          <a:xfrm>
            <a:off x="5102177" y="4689765"/>
            <a:ext cx="1540635" cy="1193228"/>
          </a:xfrm>
          <a:prstGeom prst="rect">
            <a:avLst/>
          </a:prstGeom>
          <a:solidFill>
            <a:srgbClr val="D6CAEE"/>
          </a:solidFill>
          <a:ln w="9525" cap="flat" cmpd="sng" algn="ctr">
            <a:solidFill>
              <a:schemeClr val="accent5"/>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wrap="square" rtlCol="0">
            <a:noAutofit/>
          </a:bodyPr>
          <a:lstStyle/>
          <a:p>
            <a:pPr marL="0" marR="0" lvl="0" indent="0" algn="l" defTabSz="609570" rtl="0" eaLnBrk="1" fontAlgn="auto" latinLnBrk="0" hangingPunct="0">
              <a:lnSpc>
                <a:spcPct val="100000"/>
              </a:lnSpc>
              <a:spcBef>
                <a:spcPts val="0"/>
              </a:spcBef>
              <a:spcAft>
                <a:spcPts val="0"/>
              </a:spcAft>
              <a:buClrTx/>
              <a:buSzTx/>
              <a:buFontTx/>
              <a:buNone/>
              <a:tabLst/>
              <a:defRPr/>
            </a:pPr>
            <a:r>
              <a:rPr kumimoji="0" lang="en-GB" sz="1067" b="0" i="1" u="none" strike="noStrike" kern="0" cap="none" spc="0" normalizeH="0" baseline="0" noProof="0">
                <a:ln>
                  <a:noFill/>
                </a:ln>
                <a:solidFill>
                  <a:srgbClr val="000000">
                    <a:lumMod val="85000"/>
                    <a:lumOff val="15000"/>
                  </a:srgbClr>
                </a:solidFill>
                <a:effectLst/>
                <a:uLnTx/>
                <a:uFillTx/>
                <a:latin typeface="Arial" panose="020B0604020202020204"/>
                <a:ea typeface="+mn-ea"/>
                <a:cs typeface="+mn-cs"/>
                <a:sym typeface="Arial"/>
              </a:rPr>
              <a:t>Shape of plum bars indicates accessibility of service, comparing intervention group against remaining eligible cohort</a:t>
            </a:r>
          </a:p>
        </p:txBody>
      </p:sp>
      <p:pic>
        <p:nvPicPr>
          <p:cNvPr id="8" name="Picture 7">
            <a:extLst>
              <a:ext uri="{FF2B5EF4-FFF2-40B4-BE49-F238E27FC236}">
                <a16:creationId xmlns:a16="http://schemas.microsoft.com/office/drawing/2014/main" id="{54613DE8-5110-1E59-B9DA-0C7122FB790F}"/>
              </a:ext>
            </a:extLst>
          </p:cNvPr>
          <p:cNvPicPr>
            <a:picLocks noChangeAspect="1"/>
          </p:cNvPicPr>
          <p:nvPr/>
        </p:nvPicPr>
        <p:blipFill>
          <a:blip r:embed="rId3"/>
          <a:stretch>
            <a:fillRect/>
          </a:stretch>
        </p:blipFill>
        <p:spPr>
          <a:xfrm>
            <a:off x="625531" y="4067559"/>
            <a:ext cx="4320000" cy="1874499"/>
          </a:xfrm>
          <a:prstGeom prst="rect">
            <a:avLst/>
          </a:prstGeom>
        </p:spPr>
      </p:pic>
      <p:pic>
        <p:nvPicPr>
          <p:cNvPr id="14" name="Picture 13">
            <a:extLst>
              <a:ext uri="{FF2B5EF4-FFF2-40B4-BE49-F238E27FC236}">
                <a16:creationId xmlns:a16="http://schemas.microsoft.com/office/drawing/2014/main" id="{DCE9B398-3CCF-6724-41E2-78EDA24B3A0D}"/>
              </a:ext>
            </a:extLst>
          </p:cNvPr>
          <p:cNvPicPr>
            <a:picLocks noChangeAspect="1"/>
          </p:cNvPicPr>
          <p:nvPr/>
        </p:nvPicPr>
        <p:blipFill>
          <a:blip r:embed="rId4"/>
          <a:stretch>
            <a:fillRect/>
          </a:stretch>
        </p:blipFill>
        <p:spPr>
          <a:xfrm>
            <a:off x="6756403" y="4063746"/>
            <a:ext cx="4320000" cy="1827477"/>
          </a:xfrm>
          <a:prstGeom prst="rect">
            <a:avLst/>
          </a:prstGeom>
        </p:spPr>
      </p:pic>
    </p:spTree>
    <p:extLst>
      <p:ext uri="{BB962C8B-B14F-4D97-AF65-F5344CB8AC3E}">
        <p14:creationId xmlns:p14="http://schemas.microsoft.com/office/powerpoint/2010/main" val="53493115"/>
      </p:ext>
    </p:extLst>
  </p:cSld>
  <p:clrMapOvr>
    <a:masterClrMapping/>
  </p:clrMapOvr>
  <p:transition spd="slow">
    <p:wipe dir="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E72E535-A4D5-2BC0-A8CD-30075C4385A4}"/>
              </a:ext>
            </a:extLst>
          </p:cNvPr>
          <p:cNvSpPr>
            <a:spLocks noGrp="1"/>
          </p:cNvSpPr>
          <p:nvPr>
            <p:ph idx="1"/>
          </p:nvPr>
        </p:nvSpPr>
        <p:spPr>
          <a:xfrm>
            <a:off x="427038" y="1157725"/>
            <a:ext cx="11337925" cy="2705149"/>
          </a:xfrm>
        </p:spPr>
        <p:txBody>
          <a:bodyPr>
            <a:normAutofit lnSpcReduction="10000"/>
          </a:bodyPr>
          <a:lstStyle/>
          <a:p>
            <a:r>
              <a:rPr lang="en-GB"/>
              <a:t>Population health analytics identified that sleep issues contribute to poorer outcomes for patients and increasing activity in primary and secondary care. </a:t>
            </a:r>
          </a:p>
          <a:p>
            <a:endParaRPr lang="en-GB"/>
          </a:p>
          <a:p>
            <a:r>
              <a:rPr lang="en-GB"/>
              <a:t>Big Health offer </a:t>
            </a:r>
            <a:r>
              <a:rPr lang="en-GB" err="1"/>
              <a:t>Sleepio</a:t>
            </a:r>
            <a:r>
              <a:rPr lang="en-GB"/>
              <a:t>, an automated digital CBT programme for insomnia consisting of 6 sessions and guides accessed via web and app.  We are looking to purchase population-wide access to </a:t>
            </a:r>
            <a:r>
              <a:rPr lang="en-GB" err="1"/>
              <a:t>Sleepio</a:t>
            </a:r>
            <a:r>
              <a:rPr lang="en-GB"/>
              <a:t> for residents of Frimley ICS (uncapped licenses in exchange for joint evaluation and delivery) initially for one year. </a:t>
            </a:r>
          </a:p>
          <a:p>
            <a:endParaRPr lang="en-GB"/>
          </a:p>
          <a:p>
            <a:r>
              <a:rPr lang="en-GB"/>
              <a:t>Aim to get </a:t>
            </a:r>
            <a:r>
              <a:rPr lang="en-GB" err="1"/>
              <a:t>Sleepio</a:t>
            </a:r>
            <a:r>
              <a:rPr lang="en-GB"/>
              <a:t> to the right people using population health data.  Mechanisms to tell people about </a:t>
            </a:r>
            <a:r>
              <a:rPr lang="en-GB" err="1"/>
              <a:t>Sleepio</a:t>
            </a:r>
            <a:r>
              <a:rPr lang="en-GB"/>
              <a:t>:</a:t>
            </a:r>
          </a:p>
          <a:p>
            <a:endParaRPr lang="en-GB"/>
          </a:p>
          <a:p>
            <a:endParaRPr lang="en-GB"/>
          </a:p>
        </p:txBody>
      </p:sp>
      <p:sp>
        <p:nvSpPr>
          <p:cNvPr id="3" name="Title 2">
            <a:extLst>
              <a:ext uri="{FF2B5EF4-FFF2-40B4-BE49-F238E27FC236}">
                <a16:creationId xmlns:a16="http://schemas.microsoft.com/office/drawing/2014/main" id="{FD18D826-F623-0E3A-1E11-26B4F053CF55}"/>
              </a:ext>
            </a:extLst>
          </p:cNvPr>
          <p:cNvSpPr>
            <a:spLocks noGrp="1"/>
          </p:cNvSpPr>
          <p:nvPr>
            <p:ph type="title"/>
          </p:nvPr>
        </p:nvSpPr>
        <p:spPr>
          <a:xfrm>
            <a:off x="427038" y="403467"/>
            <a:ext cx="9830963" cy="523427"/>
          </a:xfrm>
        </p:spPr>
        <p:txBody>
          <a:bodyPr>
            <a:normAutofit fontScale="90000"/>
          </a:bodyPr>
          <a:lstStyle/>
          <a:p>
            <a:r>
              <a:rPr lang="en-GB"/>
              <a:t>The approach</a:t>
            </a:r>
            <a:br>
              <a:rPr lang="en-GB"/>
            </a:br>
            <a:endParaRPr lang="en-GB"/>
          </a:p>
        </p:txBody>
      </p:sp>
      <p:graphicFrame>
        <p:nvGraphicFramePr>
          <p:cNvPr id="6" name="Diagram 5">
            <a:extLst>
              <a:ext uri="{FF2B5EF4-FFF2-40B4-BE49-F238E27FC236}">
                <a16:creationId xmlns:a16="http://schemas.microsoft.com/office/drawing/2014/main" id="{FC5EC0A1-26B0-C88A-BA01-6A1844ADFB5B}"/>
              </a:ext>
            </a:extLst>
          </p:cNvPr>
          <p:cNvGraphicFramePr/>
          <p:nvPr/>
        </p:nvGraphicFramePr>
        <p:xfrm>
          <a:off x="519874" y="2915096"/>
          <a:ext cx="11152253" cy="47586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extBox 6">
            <a:extLst>
              <a:ext uri="{FF2B5EF4-FFF2-40B4-BE49-F238E27FC236}">
                <a16:creationId xmlns:a16="http://schemas.microsoft.com/office/drawing/2014/main" id="{9A741BEF-1178-9BDE-DAD6-3EBF98920127}"/>
              </a:ext>
            </a:extLst>
          </p:cNvPr>
          <p:cNvSpPr txBox="1"/>
          <p:nvPr/>
        </p:nvSpPr>
        <p:spPr>
          <a:xfrm>
            <a:off x="6148283" y="5650142"/>
            <a:ext cx="2247959" cy="507831"/>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20" tIns="45720" rIns="45720" bIns="45720" numCol="1" spcCol="38100" rtlCol="0" anchor="t">
            <a:sp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r>
              <a:rPr kumimoji="0" lang="en-GB" sz="900" b="0" i="0" u="none" strike="noStrike" kern="0" cap="none" spc="0" normalizeH="0" baseline="0" noProof="0">
                <a:ln>
                  <a:noFill/>
                </a:ln>
                <a:solidFill>
                  <a:srgbClr val="000000"/>
                </a:solidFill>
                <a:effectLst/>
                <a:uLnTx/>
                <a:uFillTx/>
                <a:latin typeface="Arial"/>
                <a:ea typeface="+mn-ea"/>
                <a:cs typeface="Arial"/>
                <a:sym typeface="Arial"/>
              </a:rPr>
              <a:t>Add l</a:t>
            </a:r>
            <a:r>
              <a:rPr kumimoji="0" lang="en-GB" sz="900" b="0" i="0" u="none" strike="noStrike" kern="0" cap="none" spc="0" normalizeH="0" baseline="0" noProof="0">
                <a:ln>
                  <a:noFill/>
                </a:ln>
                <a:solidFill>
                  <a:srgbClr val="000000"/>
                </a:solidFill>
                <a:effectLst/>
                <a:uLnTx/>
                <a:uFillTx/>
                <a:latin typeface="Arial"/>
                <a:ea typeface="Arial"/>
                <a:cs typeface="Arial"/>
                <a:sym typeface="Arial"/>
              </a:rPr>
              <a:t>ink to this info from GP web page and </a:t>
            </a:r>
            <a:r>
              <a:rPr kumimoji="0" lang="en-GB" sz="900" b="0" i="0" u="none" strike="noStrike" kern="0" cap="none" spc="0" normalizeH="0" baseline="0" noProof="0" err="1">
                <a:ln>
                  <a:noFill/>
                </a:ln>
                <a:solidFill>
                  <a:srgbClr val="000000"/>
                </a:solidFill>
                <a:effectLst/>
                <a:uLnTx/>
                <a:uFillTx/>
                <a:latin typeface="Arial"/>
                <a:ea typeface="Arial"/>
                <a:cs typeface="Arial"/>
                <a:sym typeface="Arial"/>
              </a:rPr>
              <a:t>Sleepio</a:t>
            </a:r>
            <a:r>
              <a:rPr kumimoji="0" lang="en-GB" sz="900" b="0" i="0" u="none" strike="noStrike" kern="0" cap="none" spc="0" normalizeH="0" baseline="0" noProof="0">
                <a:ln>
                  <a:noFill/>
                </a:ln>
                <a:solidFill>
                  <a:srgbClr val="000000"/>
                </a:solidFill>
                <a:effectLst/>
                <a:uLnTx/>
                <a:uFillTx/>
                <a:latin typeface="Arial"/>
                <a:ea typeface="Arial"/>
                <a:cs typeface="Arial"/>
                <a:sym typeface="Arial"/>
              </a:rPr>
              <a:t> sign up page in case residents come via these routes</a:t>
            </a:r>
          </a:p>
        </p:txBody>
      </p:sp>
      <p:sp>
        <p:nvSpPr>
          <p:cNvPr id="8" name="TextBox 7">
            <a:extLst>
              <a:ext uri="{FF2B5EF4-FFF2-40B4-BE49-F238E27FC236}">
                <a16:creationId xmlns:a16="http://schemas.microsoft.com/office/drawing/2014/main" id="{A67F1012-96A1-D869-632F-5B50735E3B39}"/>
              </a:ext>
            </a:extLst>
          </p:cNvPr>
          <p:cNvSpPr txBox="1"/>
          <p:nvPr/>
        </p:nvSpPr>
        <p:spPr>
          <a:xfrm>
            <a:off x="519874" y="5620244"/>
            <a:ext cx="1953550" cy="646331"/>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20" tIns="45720" rIns="45720" bIns="45720" numCol="1" spcCol="38100" rtlCol="0" anchor="t">
            <a:sp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r>
              <a:rPr kumimoji="0" lang="en-GB" sz="900" b="0" i="0" u="none" strike="noStrike" kern="0" cap="none" spc="0" normalizeH="0" baseline="0" noProof="0">
                <a:ln>
                  <a:noFill/>
                </a:ln>
                <a:solidFill>
                  <a:srgbClr val="000000"/>
                </a:solidFill>
                <a:effectLst/>
                <a:uLnTx/>
                <a:uFillTx/>
                <a:latin typeface="Arial"/>
                <a:ea typeface="+mn-ea"/>
                <a:cs typeface="Arial"/>
                <a:sym typeface="Arial"/>
              </a:rPr>
              <a:t>Patient lists provided via email - per cohort per practice:</a:t>
            </a:r>
          </a:p>
          <a:p>
            <a:pPr marL="142875" marR="0" lvl="0" indent="-142875" algn="l" defTabSz="45720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GB" sz="900" b="0" i="0" u="none" strike="noStrike" kern="0" cap="none" spc="0" normalizeH="0" baseline="0" noProof="0">
                <a:ln>
                  <a:noFill/>
                </a:ln>
                <a:solidFill>
                  <a:srgbClr val="000000"/>
                </a:solidFill>
                <a:effectLst/>
                <a:uLnTx/>
                <a:uFillTx/>
                <a:latin typeface="Arial"/>
                <a:ea typeface="+mn-ea"/>
                <a:cs typeface="Arial"/>
                <a:sym typeface="Arial"/>
              </a:rPr>
              <a:t>Txt file</a:t>
            </a:r>
          </a:p>
          <a:p>
            <a:pPr marL="142875" marR="0" lvl="0" indent="-142875" algn="l" defTabSz="45720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GB" sz="900" b="0" i="0" u="none" strike="noStrike" kern="0" cap="none" spc="0" normalizeH="0" baseline="0" noProof="0">
                <a:ln>
                  <a:noFill/>
                </a:ln>
                <a:solidFill>
                  <a:srgbClr val="000000"/>
                </a:solidFill>
                <a:effectLst/>
                <a:uLnTx/>
                <a:uFillTx/>
                <a:latin typeface="Arial"/>
                <a:ea typeface="+mn-ea"/>
                <a:cs typeface="Arial"/>
                <a:sym typeface="Arial"/>
              </a:rPr>
              <a:t>NHS no. only</a:t>
            </a:r>
          </a:p>
        </p:txBody>
      </p:sp>
      <p:sp>
        <p:nvSpPr>
          <p:cNvPr id="9" name="TextBox 8">
            <a:extLst>
              <a:ext uri="{FF2B5EF4-FFF2-40B4-BE49-F238E27FC236}">
                <a16:creationId xmlns:a16="http://schemas.microsoft.com/office/drawing/2014/main" id="{A5E1BEA3-52E0-EA28-0729-8684CDB690EB}"/>
              </a:ext>
            </a:extLst>
          </p:cNvPr>
          <p:cNvSpPr txBox="1"/>
          <p:nvPr/>
        </p:nvSpPr>
        <p:spPr>
          <a:xfrm>
            <a:off x="3281795" y="5650142"/>
            <a:ext cx="1953550" cy="784830"/>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20" tIns="45720" rIns="45720" bIns="45720" numCol="1" spcCol="38100" rtlCol="0" anchor="t">
            <a:sp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r>
              <a:rPr kumimoji="0" lang="en-GB" sz="900" b="0" i="0" u="none" strike="noStrike" kern="0" cap="none" spc="0" normalizeH="0" baseline="0" noProof="0">
                <a:ln>
                  <a:noFill/>
                </a:ln>
                <a:solidFill>
                  <a:srgbClr val="000000"/>
                </a:solidFill>
                <a:effectLst/>
                <a:uLnTx/>
                <a:uFillTx/>
                <a:latin typeface="Arial"/>
                <a:ea typeface="+mn-ea"/>
                <a:cs typeface="Arial"/>
                <a:sym typeface="Arial"/>
              </a:rPr>
              <a:t>GP Practice loads list into EMIS</a:t>
            </a:r>
          </a:p>
          <a:p>
            <a:pPr marL="0" marR="0" lvl="0" indent="0" algn="l" defTabSz="457200" rtl="0" eaLnBrk="1" fontAlgn="auto" latinLnBrk="0" hangingPunct="0">
              <a:lnSpc>
                <a:spcPct val="100000"/>
              </a:lnSpc>
              <a:spcBef>
                <a:spcPts val="0"/>
              </a:spcBef>
              <a:spcAft>
                <a:spcPts val="0"/>
              </a:spcAft>
              <a:buClrTx/>
              <a:buSzTx/>
              <a:buFontTx/>
              <a:buNone/>
              <a:tabLst/>
              <a:defRPr/>
            </a:pPr>
            <a:r>
              <a:rPr kumimoji="0" lang="en-GB" sz="900" b="0" i="0" u="none" strike="noStrike" kern="0" cap="none" spc="0" normalizeH="0" baseline="0" noProof="0">
                <a:ln>
                  <a:noFill/>
                </a:ln>
                <a:solidFill>
                  <a:srgbClr val="000000"/>
                </a:solidFill>
                <a:effectLst/>
                <a:uLnTx/>
                <a:uFillTx/>
                <a:latin typeface="Arial"/>
                <a:ea typeface="+mn-ea"/>
                <a:cs typeface="Arial"/>
                <a:sym typeface="Arial"/>
              </a:rPr>
              <a:t>EMIS puts list into </a:t>
            </a:r>
            <a:r>
              <a:rPr kumimoji="0" lang="en-GB" sz="900" b="0" i="0" u="none" strike="noStrike" kern="0" cap="none" spc="0" normalizeH="0" baseline="0" noProof="0" err="1">
                <a:ln>
                  <a:noFill/>
                </a:ln>
                <a:solidFill>
                  <a:srgbClr val="000000"/>
                </a:solidFill>
                <a:effectLst/>
                <a:uLnTx/>
                <a:uFillTx/>
                <a:latin typeface="Arial"/>
                <a:ea typeface="+mn-ea"/>
                <a:cs typeface="Arial"/>
                <a:sym typeface="Arial"/>
              </a:rPr>
              <a:t>AccuRX</a:t>
            </a:r>
            <a:endParaRPr kumimoji="0" lang="en-GB" sz="900" b="0" i="0" u="none" strike="noStrike" kern="0" cap="none" spc="0" normalizeH="0" baseline="0" noProof="0">
              <a:ln>
                <a:noFill/>
              </a:ln>
              <a:solidFill>
                <a:srgbClr val="000000"/>
              </a:solidFill>
              <a:effectLst/>
              <a:uLnTx/>
              <a:uFillTx/>
              <a:latin typeface="Arial"/>
              <a:ea typeface="+mn-ea"/>
              <a:cs typeface="Arial"/>
              <a:sym typeface="Arial"/>
            </a:endParaRPr>
          </a:p>
          <a:p>
            <a:pPr marL="0" marR="0" lvl="0" indent="0" algn="l" defTabSz="457200" rtl="0" eaLnBrk="1" fontAlgn="auto" latinLnBrk="0" hangingPunct="0">
              <a:lnSpc>
                <a:spcPct val="100000"/>
              </a:lnSpc>
              <a:spcBef>
                <a:spcPts val="0"/>
              </a:spcBef>
              <a:spcAft>
                <a:spcPts val="0"/>
              </a:spcAft>
              <a:buClrTx/>
              <a:buSzTx/>
              <a:buFontTx/>
              <a:buNone/>
              <a:tabLst/>
              <a:defRPr/>
            </a:pPr>
            <a:r>
              <a:rPr kumimoji="0" lang="en-GB" sz="900" b="0" i="0" u="none" strike="noStrike" kern="0" cap="none" spc="0" normalizeH="0" baseline="0" noProof="0">
                <a:ln>
                  <a:noFill/>
                </a:ln>
                <a:solidFill>
                  <a:srgbClr val="000000"/>
                </a:solidFill>
                <a:effectLst/>
                <a:uLnTx/>
                <a:uFillTx/>
                <a:latin typeface="Arial"/>
                <a:ea typeface="+mn-ea"/>
                <a:cs typeface="Arial"/>
                <a:sym typeface="Arial"/>
              </a:rPr>
              <a:t>Add a rule in </a:t>
            </a:r>
            <a:r>
              <a:rPr kumimoji="0" lang="en-GB" sz="900" b="0" i="0" u="none" strike="noStrike" kern="0" cap="none" spc="0" normalizeH="0" baseline="0" noProof="0" err="1">
                <a:ln>
                  <a:noFill/>
                </a:ln>
                <a:solidFill>
                  <a:srgbClr val="000000"/>
                </a:solidFill>
                <a:effectLst/>
                <a:uLnTx/>
                <a:uFillTx/>
                <a:latin typeface="Arial"/>
                <a:ea typeface="+mn-ea"/>
                <a:cs typeface="Arial"/>
                <a:sym typeface="Arial"/>
              </a:rPr>
              <a:t>AccuRX</a:t>
            </a:r>
            <a:r>
              <a:rPr kumimoji="0" lang="en-GB" sz="900" b="0" i="0" u="none" strike="noStrike" kern="0" cap="none" spc="0" normalizeH="0" baseline="0" noProof="0">
                <a:ln>
                  <a:noFill/>
                </a:ln>
                <a:solidFill>
                  <a:srgbClr val="000000"/>
                </a:solidFill>
                <a:effectLst/>
                <a:uLnTx/>
                <a:uFillTx/>
                <a:latin typeface="Arial"/>
                <a:ea typeface="+mn-ea"/>
                <a:cs typeface="Arial"/>
                <a:sym typeface="Arial"/>
              </a:rPr>
              <a:t> to automatically code list into EMIS when message sent.</a:t>
            </a:r>
          </a:p>
        </p:txBody>
      </p:sp>
      <p:sp>
        <p:nvSpPr>
          <p:cNvPr id="10" name="TextBox 9">
            <a:extLst>
              <a:ext uri="{FF2B5EF4-FFF2-40B4-BE49-F238E27FC236}">
                <a16:creationId xmlns:a16="http://schemas.microsoft.com/office/drawing/2014/main" id="{812B6F5B-86E0-501A-05C5-CEBE7E76911A}"/>
              </a:ext>
            </a:extLst>
          </p:cNvPr>
          <p:cNvSpPr txBox="1"/>
          <p:nvPr/>
        </p:nvSpPr>
        <p:spPr>
          <a:xfrm>
            <a:off x="6148283" y="6111806"/>
            <a:ext cx="1953550" cy="507831"/>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20" tIns="45720" rIns="45720" bIns="45720" numCol="1" spcCol="38100" rtlCol="0" anchor="t">
            <a:sp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r>
              <a:rPr kumimoji="0" lang="en-GB" sz="900" b="0" i="0" u="none" strike="noStrike" kern="0" cap="none" spc="0" normalizeH="0" baseline="0" noProof="0">
                <a:ln>
                  <a:noFill/>
                </a:ln>
                <a:solidFill>
                  <a:srgbClr val="000000"/>
                </a:solidFill>
                <a:effectLst/>
                <a:uLnTx/>
                <a:uFillTx/>
                <a:latin typeface="Arial"/>
                <a:ea typeface="+mn-ea"/>
                <a:cs typeface="Arial"/>
                <a:sym typeface="Arial"/>
              </a:rPr>
              <a:t>Content to be provided which can be added to GP websites, linking through to ICS web page.</a:t>
            </a:r>
            <a:endParaRPr kumimoji="0" lang="en-US" sz="18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442379499"/>
      </p:ext>
    </p:extLst>
  </p:cSld>
  <p:clrMapOvr>
    <a:masterClrMapping/>
  </p:clrMapOvr>
  <p:transition spd="slow">
    <p:wipe dir="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0CA2862-ED4D-8A7B-C515-6E1D3D869E70}"/>
              </a:ext>
            </a:extLst>
          </p:cNvPr>
          <p:cNvSpPr/>
          <p:nvPr/>
        </p:nvSpPr>
        <p:spPr>
          <a:xfrm>
            <a:off x="0" y="4312689"/>
            <a:ext cx="12192000" cy="369332"/>
          </a:xfrm>
          <a:prstGeom prst="rect">
            <a:avLst/>
          </a:prstGeom>
          <a:solidFill>
            <a:schemeClr val="bg1">
              <a:alpha val="21000"/>
            </a:schemeClr>
          </a:solidFill>
          <a:ln w="50800" cap="flat">
            <a:noFill/>
            <a:prstDash val="solid"/>
            <a:round/>
          </a:ln>
          <a:effectLst>
            <a:outerShdw blurRad="76200" dist="381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20" tIns="45720" rIns="45720" bIns="45720" numCol="1" spcCol="38100" rtlCol="0" anchor="ctr">
            <a:sp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 name="Content Placeholder 1">
            <a:extLst>
              <a:ext uri="{FF2B5EF4-FFF2-40B4-BE49-F238E27FC236}">
                <a16:creationId xmlns:a16="http://schemas.microsoft.com/office/drawing/2014/main" id="{5468AF0A-915A-7B4A-3C66-3789E7E2A16E}"/>
              </a:ext>
            </a:extLst>
          </p:cNvPr>
          <p:cNvSpPr>
            <a:spLocks noGrp="1"/>
          </p:cNvSpPr>
          <p:nvPr>
            <p:ph idx="1"/>
          </p:nvPr>
        </p:nvSpPr>
        <p:spPr>
          <a:xfrm>
            <a:off x="141916" y="939162"/>
            <a:ext cx="11759101" cy="5987562"/>
          </a:xfrm>
        </p:spPr>
        <p:txBody>
          <a:bodyPr>
            <a:normAutofit fontScale="32500" lnSpcReduction="20000"/>
          </a:bodyPr>
          <a:lstStyle/>
          <a:p>
            <a:r>
              <a:rPr lang="en-GB" sz="4300"/>
              <a:t>Using population health analytics case finding, patient lists will be provided to practices.  Three separate cohorts have been identified to allow for different messaging and approaches to raise awareness, engage and encourage signups:</a:t>
            </a:r>
          </a:p>
          <a:p>
            <a:endParaRPr lang="en-GB" sz="4300"/>
          </a:p>
          <a:p>
            <a:r>
              <a:rPr lang="en-GB" sz="4300" b="1"/>
              <a:t>Cohort 1 - Those most likely to benefit because they have gone to their GP with conditions that would benefit from digital CBT support to sleep. </a:t>
            </a:r>
          </a:p>
          <a:p>
            <a:r>
              <a:rPr lang="en-GB" sz="4300"/>
              <a:t>Residents with active problems including the one or more of the following codes: </a:t>
            </a:r>
          </a:p>
          <a:p>
            <a:r>
              <a:rPr lang="en-GB" sz="4300"/>
              <a:t>- Insomnia		- Dyssomnia		- Stress		- Anxiety		- Depression 		- Menopause 		- Perimenopause - Patients who have had 3 or less issues of Z-drugs (hypnotics - Zopiclone, Zolpidem, Zimovane) in the last 6 months</a:t>
            </a:r>
          </a:p>
          <a:p>
            <a:r>
              <a:rPr lang="en-GB" sz="4300"/>
              <a:t>- Exclude patients in cohort 2 (below)</a:t>
            </a:r>
          </a:p>
          <a:p>
            <a:r>
              <a:rPr lang="en-GB" sz="4300"/>
              <a:t>˃ </a:t>
            </a:r>
            <a:r>
              <a:rPr lang="en-GB" sz="4300" err="1"/>
              <a:t>AccuRX</a:t>
            </a:r>
            <a:r>
              <a:rPr lang="en-GB" sz="4300"/>
              <a:t> SMS text message signposting patients to Frimley ICS web page including information about </a:t>
            </a:r>
            <a:r>
              <a:rPr lang="en-GB" sz="4300" err="1"/>
              <a:t>Sleepio</a:t>
            </a:r>
            <a:r>
              <a:rPr lang="en-GB" sz="4300"/>
              <a:t> (automatic code for evaluation).</a:t>
            </a:r>
          </a:p>
          <a:p>
            <a:endParaRPr lang="en-GB" sz="4300"/>
          </a:p>
          <a:p>
            <a:r>
              <a:rPr lang="en-GB" sz="4300" b="1"/>
              <a:t>Cohort 2 - Those who are on medications to help them sleep, could benefit from </a:t>
            </a:r>
            <a:r>
              <a:rPr lang="en-GB" sz="4300" b="1" err="1"/>
              <a:t>Sleepio</a:t>
            </a:r>
            <a:r>
              <a:rPr lang="en-GB" sz="4300" b="1"/>
              <a:t> digital CBT but need to be approached as part of a discussion with their care team. </a:t>
            </a:r>
            <a:endParaRPr lang="en-GB" sz="4300"/>
          </a:p>
          <a:p>
            <a:r>
              <a:rPr lang="en-GB" sz="4300"/>
              <a:t>Residents with one or more of the following:</a:t>
            </a:r>
          </a:p>
          <a:p>
            <a:r>
              <a:rPr lang="en-GB" sz="4300"/>
              <a:t>- Repeat prescription of a Z-drug (hypnotics - Zolpidem, Zopiclone Zimovane) issued 4 or more times in the last 6 months</a:t>
            </a:r>
          </a:p>
          <a:p>
            <a:r>
              <a:rPr lang="en-GB" sz="4300"/>
              <a:t>- 4 or more issues of Z-drugs in the last 6 months</a:t>
            </a:r>
          </a:p>
          <a:p>
            <a:r>
              <a:rPr lang="en-GB" sz="4300"/>
              <a:t>These residents in Cohort 2 will be offered more support to help reduce their usage e.g. as part of their structured medication review, a letter including information about </a:t>
            </a:r>
            <a:r>
              <a:rPr lang="en-GB" sz="4300" err="1"/>
              <a:t>Sleepio</a:t>
            </a:r>
            <a:r>
              <a:rPr lang="en-GB" sz="4300"/>
              <a:t> could be attached to the SMS text inviting patients to review their medication.</a:t>
            </a:r>
          </a:p>
          <a:p>
            <a:endParaRPr lang="en-GB" sz="4300"/>
          </a:p>
          <a:p>
            <a:r>
              <a:rPr lang="en-GB" sz="4300" b="1"/>
              <a:t>Cohort 3 - Many don’t come forward with issues but could still benefit</a:t>
            </a:r>
            <a:r>
              <a:rPr lang="en-GB" sz="4300"/>
              <a:t>, this group is therefore aimed at whole population minus cohorts 1 &amp; 2 for whom more targeted messaging is appropriate. </a:t>
            </a:r>
          </a:p>
          <a:p>
            <a:r>
              <a:rPr lang="en-GB" sz="4300"/>
              <a:t>All residents not in cohort 1 or 2.   </a:t>
            </a:r>
            <a:r>
              <a:rPr lang="en-GB" sz="4300" err="1"/>
              <a:t>AccuRX</a:t>
            </a:r>
            <a:r>
              <a:rPr lang="en-GB" sz="4300"/>
              <a:t> text signposting to Frimley ICS web page including </a:t>
            </a:r>
            <a:r>
              <a:rPr lang="en-GB" sz="4300" err="1"/>
              <a:t>Sleepio</a:t>
            </a:r>
            <a:r>
              <a:rPr lang="en-GB" sz="4300"/>
              <a:t>.</a:t>
            </a:r>
          </a:p>
          <a:p>
            <a:endParaRPr lang="en-GB"/>
          </a:p>
        </p:txBody>
      </p:sp>
      <p:sp>
        <p:nvSpPr>
          <p:cNvPr id="3" name="Title 2">
            <a:extLst>
              <a:ext uri="{FF2B5EF4-FFF2-40B4-BE49-F238E27FC236}">
                <a16:creationId xmlns:a16="http://schemas.microsoft.com/office/drawing/2014/main" id="{4F33F330-DBDD-B71F-20B1-1468FC640F22}"/>
              </a:ext>
            </a:extLst>
          </p:cNvPr>
          <p:cNvSpPr>
            <a:spLocks noGrp="1"/>
          </p:cNvSpPr>
          <p:nvPr>
            <p:ph type="title"/>
          </p:nvPr>
        </p:nvSpPr>
        <p:spPr/>
        <p:txBody>
          <a:bodyPr>
            <a:normAutofit fontScale="90000"/>
          </a:bodyPr>
          <a:lstStyle/>
          <a:p>
            <a:r>
              <a:rPr lang="en-GB"/>
              <a:t>Cohorts</a:t>
            </a:r>
          </a:p>
        </p:txBody>
      </p:sp>
    </p:spTree>
    <p:extLst>
      <p:ext uri="{BB962C8B-B14F-4D97-AF65-F5344CB8AC3E}">
        <p14:creationId xmlns:p14="http://schemas.microsoft.com/office/powerpoint/2010/main" val="2037620678"/>
      </p:ext>
    </p:extLst>
  </p:cSld>
  <p:clrMapOvr>
    <a:masterClrMapping/>
  </p:clrMapOvr>
  <p:transition spd="slow">
    <p:wipe dir="r"/>
  </p:transition>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270286C-2B0C-77C8-7F93-979816D63107}"/>
              </a:ext>
            </a:extLst>
          </p:cNvPr>
          <p:cNvSpPr>
            <a:spLocks noGrp="1"/>
          </p:cNvSpPr>
          <p:nvPr>
            <p:ph type="title"/>
          </p:nvPr>
        </p:nvSpPr>
        <p:spPr>
          <a:xfrm>
            <a:off x="427037" y="193850"/>
            <a:ext cx="11310873" cy="523427"/>
          </a:xfrm>
        </p:spPr>
        <p:txBody>
          <a:bodyPr>
            <a:normAutofit fontScale="90000"/>
          </a:bodyPr>
          <a:lstStyle/>
          <a:p>
            <a:r>
              <a:rPr lang="en-GB"/>
              <a:t>ICS Web page (currently unpublished – screenshot for reference)</a:t>
            </a:r>
          </a:p>
        </p:txBody>
      </p:sp>
      <p:pic>
        <p:nvPicPr>
          <p:cNvPr id="4" name="Picture 3">
            <a:extLst>
              <a:ext uri="{FF2B5EF4-FFF2-40B4-BE49-F238E27FC236}">
                <a16:creationId xmlns:a16="http://schemas.microsoft.com/office/drawing/2014/main" id="{4BC2F4A9-EE92-9B81-C1B1-32FDCE11F9FD}"/>
              </a:ext>
            </a:extLst>
          </p:cNvPr>
          <p:cNvPicPr>
            <a:picLocks noChangeAspect="1"/>
          </p:cNvPicPr>
          <p:nvPr/>
        </p:nvPicPr>
        <p:blipFill rotWithShape="1">
          <a:blip r:embed="rId2"/>
          <a:srcRect l="5511" t="21746" r="64107" b="6326"/>
          <a:stretch/>
        </p:blipFill>
        <p:spPr>
          <a:xfrm>
            <a:off x="214604" y="717276"/>
            <a:ext cx="6083560" cy="4050667"/>
          </a:xfrm>
          <a:prstGeom prst="rect">
            <a:avLst/>
          </a:prstGeom>
        </p:spPr>
      </p:pic>
      <p:pic>
        <p:nvPicPr>
          <p:cNvPr id="6" name="Picture 5">
            <a:extLst>
              <a:ext uri="{FF2B5EF4-FFF2-40B4-BE49-F238E27FC236}">
                <a16:creationId xmlns:a16="http://schemas.microsoft.com/office/drawing/2014/main" id="{CB9E4759-0247-0569-4B51-DBCFB2ADC4D2}"/>
              </a:ext>
            </a:extLst>
          </p:cNvPr>
          <p:cNvPicPr>
            <a:picLocks noChangeAspect="1"/>
          </p:cNvPicPr>
          <p:nvPr/>
        </p:nvPicPr>
        <p:blipFill rotWithShape="1">
          <a:blip r:embed="rId3"/>
          <a:srcRect l="5664" t="15034" r="72845" b="46681"/>
          <a:stretch/>
        </p:blipFill>
        <p:spPr>
          <a:xfrm>
            <a:off x="214604" y="4767942"/>
            <a:ext cx="4226768" cy="2117779"/>
          </a:xfrm>
          <a:prstGeom prst="rect">
            <a:avLst/>
          </a:prstGeom>
        </p:spPr>
      </p:pic>
      <p:pic>
        <p:nvPicPr>
          <p:cNvPr id="8" name="Picture 7">
            <a:extLst>
              <a:ext uri="{FF2B5EF4-FFF2-40B4-BE49-F238E27FC236}">
                <a16:creationId xmlns:a16="http://schemas.microsoft.com/office/drawing/2014/main" id="{499BEDD8-FCA3-7937-86D0-D3FD491E2EEE}"/>
              </a:ext>
            </a:extLst>
          </p:cNvPr>
          <p:cNvPicPr>
            <a:picLocks noChangeAspect="1"/>
          </p:cNvPicPr>
          <p:nvPr/>
        </p:nvPicPr>
        <p:blipFill rotWithShape="1">
          <a:blip r:embed="rId4"/>
          <a:srcRect l="6122" t="36531" r="71531" b="11768"/>
          <a:stretch/>
        </p:blipFill>
        <p:spPr>
          <a:xfrm>
            <a:off x="6400799" y="2905046"/>
            <a:ext cx="5277836" cy="3434209"/>
          </a:xfrm>
          <a:prstGeom prst="rect">
            <a:avLst/>
          </a:prstGeom>
        </p:spPr>
      </p:pic>
      <p:pic>
        <p:nvPicPr>
          <p:cNvPr id="9" name="Picture 8">
            <a:extLst>
              <a:ext uri="{FF2B5EF4-FFF2-40B4-BE49-F238E27FC236}">
                <a16:creationId xmlns:a16="http://schemas.microsoft.com/office/drawing/2014/main" id="{CBAF7111-FDA8-CC9A-8454-735DD597E0B3}"/>
              </a:ext>
            </a:extLst>
          </p:cNvPr>
          <p:cNvPicPr>
            <a:picLocks noChangeAspect="1"/>
          </p:cNvPicPr>
          <p:nvPr/>
        </p:nvPicPr>
        <p:blipFill rotWithShape="1">
          <a:blip r:embed="rId5"/>
          <a:srcRect t="62071" r="38883"/>
          <a:stretch/>
        </p:blipFill>
        <p:spPr>
          <a:xfrm>
            <a:off x="6298164" y="931985"/>
            <a:ext cx="5542940" cy="1883513"/>
          </a:xfrm>
          <a:prstGeom prst="rect">
            <a:avLst/>
          </a:prstGeom>
        </p:spPr>
      </p:pic>
    </p:spTree>
    <p:extLst>
      <p:ext uri="{BB962C8B-B14F-4D97-AF65-F5344CB8AC3E}">
        <p14:creationId xmlns:p14="http://schemas.microsoft.com/office/powerpoint/2010/main" val="886306683"/>
      </p:ext>
    </p:extLst>
  </p:cSld>
  <p:clrMapOvr>
    <a:masterClrMapping/>
  </p:clrMapOvr>
  <p:transition spd="slow">
    <p:wipe dir="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797D39C1-3233-AC5F-DA15-F0E9A7836188}"/>
              </a:ext>
            </a:extLst>
          </p:cNvPr>
          <p:cNvSpPr txBox="1"/>
          <p:nvPr/>
        </p:nvSpPr>
        <p:spPr>
          <a:xfrm>
            <a:off x="3283041" y="185813"/>
            <a:ext cx="8377047" cy="461665"/>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wrap="square" lIns="91440" tIns="45720" rIns="91440" bIns="45720" anchor="t">
            <a:spAutoFit/>
          </a:bodyPr>
          <a:lstStyle/>
          <a:p>
            <a:pPr marL="0" marR="0" lvl="0" indent="0" algn="l" defTabSz="536433" rtl="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0096AA"/>
                </a:solidFill>
                <a:effectLst/>
                <a:uLnTx/>
                <a:uFillTx/>
                <a:latin typeface="Arial"/>
                <a:ea typeface="+mn-ea"/>
                <a:cs typeface="Arial"/>
                <a:sym typeface="Arial"/>
              </a:rPr>
              <a:t>Optimising Primary Care access and outcomes</a:t>
            </a:r>
            <a:endParaRPr kumimoji="0" lang="en-US" sz="1800" b="0" i="0" u="none" strike="noStrike" kern="1200" cap="none" spc="0" normalizeH="0" baseline="0" noProof="0" dirty="0">
              <a:ln>
                <a:noFill/>
              </a:ln>
              <a:solidFill>
                <a:prstClr val="black"/>
              </a:solidFill>
              <a:effectLst/>
              <a:uLnTx/>
              <a:uFillTx/>
              <a:latin typeface="Calibri"/>
              <a:ea typeface="Calibri"/>
              <a:cs typeface="Calibri"/>
            </a:endParaRPr>
          </a:p>
        </p:txBody>
      </p:sp>
      <p:pic>
        <p:nvPicPr>
          <p:cNvPr id="37" name="Picture 36">
            <a:extLst>
              <a:ext uri="{FF2B5EF4-FFF2-40B4-BE49-F238E27FC236}">
                <a16:creationId xmlns:a16="http://schemas.microsoft.com/office/drawing/2014/main" id="{3C507DDD-74E3-370A-964C-A36D8B3707B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653955" y="957272"/>
            <a:ext cx="4117028" cy="2710149"/>
          </a:xfrm>
          <a:prstGeom prst="rect">
            <a:avLst/>
          </a:prstGeom>
          <a:solidFill>
            <a:srgbClr val="FFFFFF">
              <a:alpha val="8681"/>
            </a:srgbClr>
          </a:solidFill>
          <a:ln>
            <a:solidFill>
              <a:srgbClr val="F79646"/>
            </a:solidFill>
          </a:ln>
          <a:effectLst>
            <a:outerShdw blurRad="50800" dist="50800" dir="5400000" algn="ctr" rotWithShape="0">
              <a:srgbClr val="000000">
                <a:alpha val="0"/>
              </a:srgbClr>
            </a:outerShdw>
          </a:effectLst>
        </p:spPr>
      </p:pic>
      <p:sp>
        <p:nvSpPr>
          <p:cNvPr id="38" name="Chevron 37">
            <a:extLst>
              <a:ext uri="{FF2B5EF4-FFF2-40B4-BE49-F238E27FC236}">
                <a16:creationId xmlns:a16="http://schemas.microsoft.com/office/drawing/2014/main" id="{3CA1B2B4-0664-EC44-9A35-A3155948EE2B}"/>
              </a:ext>
            </a:extLst>
          </p:cNvPr>
          <p:cNvSpPr/>
          <p:nvPr/>
        </p:nvSpPr>
        <p:spPr>
          <a:xfrm>
            <a:off x="5944442" y="1995072"/>
            <a:ext cx="450052" cy="922879"/>
          </a:xfrm>
          <a:prstGeom prst="chevron">
            <a:avLst/>
          </a:prstGeom>
          <a:solidFill>
            <a:srgbClr val="FFFFFF"/>
          </a:solidFill>
          <a:ln w="50800" cap="flat">
            <a:solidFill>
              <a:srgbClr val="1F497D"/>
            </a:solidFill>
            <a:prstDash val="solid"/>
            <a:round/>
          </a:ln>
          <a:effectLst>
            <a:outerShdw blurRad="76200" dist="38100" dir="5400000" rotWithShape="0">
              <a:srgbClr val="000000">
                <a:alpha val="35000"/>
              </a:srgbClr>
            </a:outerShdw>
          </a:effectLst>
          <a:sp3d/>
        </p:spPr>
        <p:txBody>
          <a:bodyPr rot="0" spcFirstLastPara="1" vertOverflow="overflow" horzOverflow="overflow" vert="horz" wrap="square" lIns="91439" tIns="91439" rIns="91439" bIns="91439" numCol="1" spcCol="38100" rtlCol="0"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srgbClr val="000000"/>
              </a:solidFill>
              <a:effectLst/>
              <a:uLnTx/>
              <a:uFillTx/>
              <a:latin typeface="Arial" panose="020B0604020202020204"/>
              <a:ea typeface="Arial"/>
              <a:cs typeface="Arial"/>
              <a:sym typeface="Arial"/>
            </a:endParaRPr>
          </a:p>
        </p:txBody>
      </p:sp>
      <p:grpSp>
        <p:nvGrpSpPr>
          <p:cNvPr id="2" name="Group 1">
            <a:extLst>
              <a:ext uri="{FF2B5EF4-FFF2-40B4-BE49-F238E27FC236}">
                <a16:creationId xmlns:a16="http://schemas.microsoft.com/office/drawing/2014/main" id="{EB0F954D-881D-399D-8945-434DC85550E5}"/>
              </a:ext>
            </a:extLst>
          </p:cNvPr>
          <p:cNvGrpSpPr/>
          <p:nvPr/>
        </p:nvGrpSpPr>
        <p:grpSpPr>
          <a:xfrm>
            <a:off x="6567953" y="953105"/>
            <a:ext cx="4117028" cy="2714316"/>
            <a:chOff x="6088257" y="1039423"/>
            <a:chExt cx="4117028" cy="2714316"/>
          </a:xfrm>
        </p:grpSpPr>
        <p:pic>
          <p:nvPicPr>
            <p:cNvPr id="36" name="Picture 35">
              <a:extLst>
                <a:ext uri="{FF2B5EF4-FFF2-40B4-BE49-F238E27FC236}">
                  <a16:creationId xmlns:a16="http://schemas.microsoft.com/office/drawing/2014/main" id="{0F7B7F53-ABA2-B300-158F-2A37765C13F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088257" y="1039423"/>
              <a:ext cx="4117028" cy="2714316"/>
            </a:xfrm>
            <a:prstGeom prst="rect">
              <a:avLst/>
            </a:prstGeom>
            <a:ln>
              <a:solidFill>
                <a:srgbClr val="F79646"/>
              </a:solidFill>
            </a:ln>
          </p:spPr>
        </p:pic>
        <p:sp>
          <p:nvSpPr>
            <p:cNvPr id="39" name="TextBox 38">
              <a:extLst>
                <a:ext uri="{FF2B5EF4-FFF2-40B4-BE49-F238E27FC236}">
                  <a16:creationId xmlns:a16="http://schemas.microsoft.com/office/drawing/2014/main" id="{F75CFB76-DEAF-33C5-28A9-00D877279A56}"/>
                </a:ext>
              </a:extLst>
            </p:cNvPr>
            <p:cNvSpPr txBox="1"/>
            <p:nvPr/>
          </p:nvSpPr>
          <p:spPr>
            <a:xfrm>
              <a:off x="6425429" y="3150508"/>
              <a:ext cx="1132881" cy="486093"/>
            </a:xfrm>
            <a:prstGeom prst="rect">
              <a:avLst/>
            </a:prstGeom>
            <a:solidFill>
              <a:sysClr val="window" lastClr="FFFFFF"/>
            </a:solidFill>
            <a:ln w="25400" cap="flat">
              <a:solidFill>
                <a:srgbClr val="C0504D">
                  <a:lumMod val="60000"/>
                  <a:lumOff val="40000"/>
                </a:srgbClr>
              </a:solidFill>
              <a:miter lim="400000"/>
            </a:ln>
            <a:effectLst/>
            <a:sp3d/>
          </p:spPr>
          <p:txBody>
            <a:bodyPr rot="0" spcFirstLastPara="1" vertOverflow="overflow" horzOverflow="overflow" vert="horz" wrap="square" lIns="91439" tIns="91439" rIns="91439" bIns="91439" numCol="1" spcCol="38100" rtlCol="0" anchor="t">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rgbClr val="000000"/>
                  </a:solidFill>
                  <a:effectLst/>
                  <a:uLnTx/>
                  <a:uFillTx/>
                  <a:latin typeface="Arial" panose="020B0604020202020204"/>
                  <a:ea typeface="Arial"/>
                  <a:cs typeface="Arial"/>
                  <a:sym typeface="Arial"/>
                </a:rPr>
                <a:t>Scheduled: More efficiently</a:t>
              </a:r>
            </a:p>
          </p:txBody>
        </p:sp>
      </p:grpSp>
      <p:grpSp>
        <p:nvGrpSpPr>
          <p:cNvPr id="3" name="Group 2">
            <a:extLst>
              <a:ext uri="{FF2B5EF4-FFF2-40B4-BE49-F238E27FC236}">
                <a16:creationId xmlns:a16="http://schemas.microsoft.com/office/drawing/2014/main" id="{514E4A57-2A38-226C-AACA-E157080A0EC9}"/>
              </a:ext>
            </a:extLst>
          </p:cNvPr>
          <p:cNvGrpSpPr/>
          <p:nvPr/>
        </p:nvGrpSpPr>
        <p:grpSpPr>
          <a:xfrm>
            <a:off x="5656030" y="3817011"/>
            <a:ext cx="6326989" cy="2731294"/>
            <a:chOff x="5623736" y="3909340"/>
            <a:chExt cx="6326989" cy="2731294"/>
          </a:xfrm>
        </p:grpSpPr>
        <p:sp>
          <p:nvSpPr>
            <p:cNvPr id="44" name="TextBox 43">
              <a:extLst>
                <a:ext uri="{FF2B5EF4-FFF2-40B4-BE49-F238E27FC236}">
                  <a16:creationId xmlns:a16="http://schemas.microsoft.com/office/drawing/2014/main" id="{34EE8055-E8CF-5D3D-E08C-A27BBA35D57A}"/>
                </a:ext>
              </a:extLst>
            </p:cNvPr>
            <p:cNvSpPr txBox="1"/>
            <p:nvPr/>
          </p:nvSpPr>
          <p:spPr>
            <a:xfrm>
              <a:off x="5624109" y="3909340"/>
              <a:ext cx="1035920" cy="487469"/>
            </a:xfrm>
            <a:prstGeom prst="rect">
              <a:avLst/>
            </a:prstGeom>
            <a:solidFill>
              <a:srgbClr val="0096AA"/>
            </a:solidFill>
            <a:ln w="9525" cap="flat" cmpd="sng" algn="ctr">
              <a:solidFill>
                <a:srgbClr val="006B8F"/>
              </a:solidFill>
              <a:prstDash val="solid"/>
              <a:round/>
              <a:headEnd type="none" w="med" len="med"/>
              <a:tailEnd type="none" w="med" len="med"/>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0" cap="none" spc="0" normalizeH="0" baseline="0" noProof="0">
                  <a:ln>
                    <a:noFill/>
                  </a:ln>
                  <a:solidFill>
                    <a:srgbClr val="BFBFBF">
                      <a:lumMod val="20000"/>
                      <a:lumOff val="80000"/>
                    </a:srgbClr>
                  </a:solidFill>
                  <a:effectLst/>
                  <a:uLnTx/>
                  <a:uFillTx/>
                  <a:latin typeface="Calibri" panose="020F0502020204030204" pitchFamily="34" charset="0"/>
                  <a:ea typeface="+mn-ea"/>
                  <a:cs typeface="Calibri" panose="020F0502020204030204" pitchFamily="34" charset="0"/>
                </a:rPr>
                <a:t>Vision</a:t>
              </a:r>
              <a:endParaRPr kumimoji="0" lang="en-GB" sz="1400" b="0" i="0" u="none" strike="noStrike" kern="0" cap="none" spc="0" normalizeH="0" baseline="0" noProof="0">
                <a:ln>
                  <a:noFill/>
                </a:ln>
                <a:solidFill>
                  <a:srgbClr val="BFBFBF">
                    <a:lumMod val="20000"/>
                    <a:lumOff val="80000"/>
                  </a:srgbClr>
                </a:solidFill>
                <a:effectLst/>
                <a:uLnTx/>
                <a:uFillTx/>
                <a:latin typeface="Calibri" panose="020F0502020204030204" pitchFamily="34" charset="0"/>
                <a:ea typeface="+mn-ea"/>
                <a:cs typeface="Calibri" panose="020F0502020204030204" pitchFamily="34" charset="0"/>
              </a:endParaRPr>
            </a:p>
          </p:txBody>
        </p:sp>
        <p:sp>
          <p:nvSpPr>
            <p:cNvPr id="45" name="TextBox 44">
              <a:extLst>
                <a:ext uri="{FF2B5EF4-FFF2-40B4-BE49-F238E27FC236}">
                  <a16:creationId xmlns:a16="http://schemas.microsoft.com/office/drawing/2014/main" id="{C21791BB-91FD-A560-9F21-1CD2F648A85D}"/>
                </a:ext>
              </a:extLst>
            </p:cNvPr>
            <p:cNvSpPr txBox="1"/>
            <p:nvPr/>
          </p:nvSpPr>
          <p:spPr>
            <a:xfrm>
              <a:off x="5623737" y="5236553"/>
              <a:ext cx="1036211" cy="634548"/>
            </a:xfrm>
            <a:prstGeom prst="rect">
              <a:avLst/>
            </a:prstGeom>
            <a:solidFill>
              <a:srgbClr val="4BACC6">
                <a:lumMod val="20000"/>
                <a:lumOff val="80000"/>
              </a:srgbClr>
            </a:solidFill>
            <a:ln w="9525" cap="flat" cmpd="sng" algn="ctr">
              <a:noFill/>
              <a:prstDash val="solid"/>
              <a:round/>
              <a:headEnd type="none" w="med" len="med"/>
              <a:tailEnd type="none" w="med" len="med"/>
            </a:ln>
            <a:effectLst/>
          </p:spPr>
          <p:txBody>
            <a:bodyPr wrap="square" lIns="91440" tIns="45720" rIns="91440" bIns="4572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a:ea typeface="+mn-ea"/>
                  <a:cs typeface="Calibri"/>
                </a:rPr>
                <a:t>Creating  capacity for change</a:t>
              </a:r>
            </a:p>
          </p:txBody>
        </p:sp>
        <p:sp>
          <p:nvSpPr>
            <p:cNvPr id="46" name="TextBox 45">
              <a:extLst>
                <a:ext uri="{FF2B5EF4-FFF2-40B4-BE49-F238E27FC236}">
                  <a16:creationId xmlns:a16="http://schemas.microsoft.com/office/drawing/2014/main" id="{6B24331C-278F-7CAC-1324-C89D504FC4A3}"/>
                </a:ext>
              </a:extLst>
            </p:cNvPr>
            <p:cNvSpPr txBox="1"/>
            <p:nvPr/>
          </p:nvSpPr>
          <p:spPr>
            <a:xfrm>
              <a:off x="5623739" y="4523153"/>
              <a:ext cx="1036211" cy="634548"/>
            </a:xfrm>
            <a:prstGeom prst="rect">
              <a:avLst/>
            </a:prstGeom>
            <a:solidFill>
              <a:srgbClr val="4BACC6">
                <a:lumMod val="20000"/>
                <a:lumOff val="80000"/>
              </a:srgbClr>
            </a:solidFill>
            <a:ln w="9525" cap="flat" cmpd="sng" algn="ctr">
              <a:noFill/>
              <a:prstDash val="solid"/>
              <a:round/>
              <a:headEnd type="none" w="med" len="med"/>
              <a:tailEnd type="none" w="med" len="med"/>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Unscheduled to scheduled</a:t>
              </a:r>
            </a:p>
          </p:txBody>
        </p:sp>
        <p:sp>
          <p:nvSpPr>
            <p:cNvPr id="47" name="TextBox 46">
              <a:extLst>
                <a:ext uri="{FF2B5EF4-FFF2-40B4-BE49-F238E27FC236}">
                  <a16:creationId xmlns:a16="http://schemas.microsoft.com/office/drawing/2014/main" id="{194A3B40-99A8-7317-DFB0-0B3D2C83C13B}"/>
                </a:ext>
              </a:extLst>
            </p:cNvPr>
            <p:cNvSpPr txBox="1"/>
            <p:nvPr/>
          </p:nvSpPr>
          <p:spPr>
            <a:xfrm>
              <a:off x="5623736" y="5949953"/>
              <a:ext cx="1036211" cy="675559"/>
            </a:xfrm>
            <a:prstGeom prst="rect">
              <a:avLst/>
            </a:prstGeom>
            <a:solidFill>
              <a:srgbClr val="4BACC6">
                <a:lumMod val="20000"/>
                <a:lumOff val="80000"/>
              </a:srgbClr>
            </a:solidFill>
            <a:ln w="9525" cap="flat" cmpd="sng" algn="ctr">
              <a:solidFill>
                <a:srgbClr val="006B8F">
                  <a:alpha val="10000"/>
                </a:srgbClr>
              </a:solidFill>
              <a:prstDash val="solid"/>
              <a:round/>
              <a:headEnd type="none" w="med" len="med"/>
              <a:tailEnd type="none" w="med" len="med"/>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Reactive to proactive</a:t>
              </a:r>
            </a:p>
          </p:txBody>
        </p:sp>
        <p:sp>
          <p:nvSpPr>
            <p:cNvPr id="48" name="TextBox 47">
              <a:extLst>
                <a:ext uri="{FF2B5EF4-FFF2-40B4-BE49-F238E27FC236}">
                  <a16:creationId xmlns:a16="http://schemas.microsoft.com/office/drawing/2014/main" id="{2FF7C3F3-97CF-8612-32ED-CE5C0968D031}"/>
                </a:ext>
              </a:extLst>
            </p:cNvPr>
            <p:cNvSpPr txBox="1"/>
            <p:nvPr/>
          </p:nvSpPr>
          <p:spPr>
            <a:xfrm>
              <a:off x="6728439" y="3909340"/>
              <a:ext cx="5209874" cy="487469"/>
            </a:xfrm>
            <a:prstGeom prst="rect">
              <a:avLst/>
            </a:prstGeom>
            <a:solidFill>
              <a:srgbClr val="0096AA"/>
            </a:solidFill>
            <a:ln w="9525" cap="flat" cmpd="sng" algn="ctr">
              <a:solidFill>
                <a:srgbClr val="006B8F"/>
              </a:solidFill>
              <a:prstDash val="solid"/>
              <a:round/>
              <a:headEnd type="none" w="med" len="med"/>
              <a:tailEnd type="none" w="med" len="med"/>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0" cap="none" spc="0" normalizeH="0" baseline="0" noProof="0">
                  <a:ln>
                    <a:noFill/>
                  </a:ln>
                  <a:solidFill>
                    <a:srgbClr val="BFBFBF">
                      <a:lumMod val="20000"/>
                      <a:lumOff val="80000"/>
                    </a:srgbClr>
                  </a:solidFill>
                  <a:effectLst/>
                  <a:uLnTx/>
                  <a:uFillTx/>
                  <a:latin typeface="Calibri" panose="020F0502020204030204" pitchFamily="34" charset="0"/>
                  <a:ea typeface="+mn-ea"/>
                  <a:cs typeface="Calibri" panose="020F0502020204030204" pitchFamily="34" charset="0"/>
                </a:rPr>
                <a:t>How we can work differently to achieve this </a:t>
              </a:r>
              <a:endParaRPr kumimoji="0" lang="en-GB" sz="1400" b="0" i="0" u="none" strike="noStrike" kern="0" cap="none" spc="0" normalizeH="0" baseline="0" noProof="0">
                <a:ln>
                  <a:noFill/>
                </a:ln>
                <a:solidFill>
                  <a:srgbClr val="BFBFBF">
                    <a:lumMod val="20000"/>
                    <a:lumOff val="80000"/>
                  </a:srgbClr>
                </a:solidFill>
                <a:effectLst/>
                <a:uLnTx/>
                <a:uFillTx/>
                <a:latin typeface="Calibri" panose="020F0502020204030204" pitchFamily="34" charset="0"/>
                <a:ea typeface="+mn-ea"/>
                <a:cs typeface="Calibri" panose="020F0502020204030204" pitchFamily="34" charset="0"/>
              </a:endParaRPr>
            </a:p>
          </p:txBody>
        </p:sp>
        <p:sp>
          <p:nvSpPr>
            <p:cNvPr id="49" name="TextBox 48">
              <a:extLst>
                <a:ext uri="{FF2B5EF4-FFF2-40B4-BE49-F238E27FC236}">
                  <a16:creationId xmlns:a16="http://schemas.microsoft.com/office/drawing/2014/main" id="{1451B2AF-86F2-8B0E-528D-DF5EEB8B2F95}"/>
                </a:ext>
              </a:extLst>
            </p:cNvPr>
            <p:cNvSpPr txBox="1"/>
            <p:nvPr/>
          </p:nvSpPr>
          <p:spPr>
            <a:xfrm>
              <a:off x="6739384" y="5251675"/>
              <a:ext cx="5211339" cy="634548"/>
            </a:xfrm>
            <a:prstGeom prst="rect">
              <a:avLst/>
            </a:prstGeom>
            <a:solidFill>
              <a:srgbClr val="4BACC6">
                <a:lumMod val="20000"/>
                <a:lumOff val="80000"/>
              </a:srgbClr>
            </a:solidFill>
            <a:ln w="9525" cap="flat" cmpd="sng" algn="ctr">
              <a:noFill/>
              <a:prstDash val="solid"/>
              <a:round/>
              <a:headEnd type="none" w="med" len="med"/>
              <a:tailEnd type="none" w="med" len="med"/>
            </a:ln>
            <a:effectLst/>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Use at scale, automatable solutions to efficiently manage patients where checks can be done entirely remotely. Focus F2F capacity on patients that do need to be seen in person.</a:t>
              </a:r>
              <a:endParaRPr kumimoji="0" lang="en-GB" sz="1200" b="0" i="0" u="none" strike="noStrike" kern="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50" name="TextBox 49">
              <a:extLst>
                <a:ext uri="{FF2B5EF4-FFF2-40B4-BE49-F238E27FC236}">
                  <a16:creationId xmlns:a16="http://schemas.microsoft.com/office/drawing/2014/main" id="{61CA6171-173F-71C5-21A7-EF89D00DF904}"/>
                </a:ext>
              </a:extLst>
            </p:cNvPr>
            <p:cNvSpPr txBox="1"/>
            <p:nvPr/>
          </p:nvSpPr>
          <p:spPr>
            <a:xfrm>
              <a:off x="6739386" y="4538275"/>
              <a:ext cx="5211339" cy="634548"/>
            </a:xfrm>
            <a:prstGeom prst="rect">
              <a:avLst/>
            </a:prstGeom>
            <a:solidFill>
              <a:srgbClr val="4BACC6">
                <a:lumMod val="20000"/>
                <a:lumOff val="80000"/>
              </a:srgbClr>
            </a:solidFill>
            <a:ln w="9525" cap="flat" cmpd="sng" algn="ctr">
              <a:noFill/>
              <a:prstDash val="solid"/>
              <a:round/>
              <a:headEnd type="none" w="med" len="med"/>
              <a:tailEnd type="none" w="med" len="med"/>
            </a:ln>
            <a:effectLst/>
          </p:spPr>
          <p:txBody>
            <a:bodyPr wrap="square"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Use patient segmentation and acuity of presenting complaint to embed more efficient triage/care navigation that supports directing  appropriate demand elsewhere, using wider skill mix and making every contact count. </a:t>
              </a:r>
              <a:endParaRPr kumimoji="0" lang="en-GB" sz="1050" b="0" i="0" u="none" strike="noStrike" kern="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51" name="TextBox 50">
              <a:extLst>
                <a:ext uri="{FF2B5EF4-FFF2-40B4-BE49-F238E27FC236}">
                  <a16:creationId xmlns:a16="http://schemas.microsoft.com/office/drawing/2014/main" id="{A0AF064F-EABD-B3FF-C056-1B17DA5011D9}"/>
                </a:ext>
              </a:extLst>
            </p:cNvPr>
            <p:cNvSpPr txBox="1"/>
            <p:nvPr/>
          </p:nvSpPr>
          <p:spPr>
            <a:xfrm>
              <a:off x="6739383" y="5965075"/>
              <a:ext cx="5211339" cy="675559"/>
            </a:xfrm>
            <a:prstGeom prst="rect">
              <a:avLst/>
            </a:prstGeom>
            <a:solidFill>
              <a:srgbClr val="4BACC6">
                <a:lumMod val="20000"/>
                <a:lumOff val="80000"/>
              </a:srgbClr>
            </a:solidFill>
            <a:ln w="9525" cap="flat" cmpd="sng" algn="ctr">
              <a:solidFill>
                <a:srgbClr val="006B8F">
                  <a:alpha val="10000"/>
                </a:srgbClr>
              </a:solidFill>
              <a:prstDash val="solid"/>
              <a:round/>
              <a:headEnd type="none" w="med" len="med"/>
              <a:tailEnd type="none" w="med" len="med"/>
            </a:ln>
            <a:effectLst/>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Use case-finding to continuously identify patients with opportunities to improve care, identify new diagnoses and get those lists to an appropriate workforce as well as opt into wider system interventions that support access. </a:t>
              </a:r>
            </a:p>
          </p:txBody>
        </p:sp>
      </p:grpSp>
      <p:grpSp>
        <p:nvGrpSpPr>
          <p:cNvPr id="4" name="Group 3">
            <a:extLst>
              <a:ext uri="{FF2B5EF4-FFF2-40B4-BE49-F238E27FC236}">
                <a16:creationId xmlns:a16="http://schemas.microsoft.com/office/drawing/2014/main" id="{00076C25-A993-7B08-E594-3220266F3A09}"/>
              </a:ext>
            </a:extLst>
          </p:cNvPr>
          <p:cNvGrpSpPr/>
          <p:nvPr/>
        </p:nvGrpSpPr>
        <p:grpSpPr>
          <a:xfrm>
            <a:off x="87074" y="3817008"/>
            <a:ext cx="5500922" cy="2700963"/>
            <a:chOff x="240142" y="3915446"/>
            <a:chExt cx="5261934" cy="2716172"/>
          </a:xfrm>
        </p:grpSpPr>
        <p:sp>
          <p:nvSpPr>
            <p:cNvPr id="40" name="TextBox 39">
              <a:extLst>
                <a:ext uri="{FF2B5EF4-FFF2-40B4-BE49-F238E27FC236}">
                  <a16:creationId xmlns:a16="http://schemas.microsoft.com/office/drawing/2014/main" id="{7A71606E-E46E-E995-1C53-BC2733A956C7}"/>
                </a:ext>
              </a:extLst>
            </p:cNvPr>
            <p:cNvSpPr txBox="1"/>
            <p:nvPr/>
          </p:nvSpPr>
          <p:spPr>
            <a:xfrm>
              <a:off x="240143" y="5242659"/>
              <a:ext cx="1153670" cy="634548"/>
            </a:xfrm>
            <a:prstGeom prst="rect">
              <a:avLst/>
            </a:prstGeom>
            <a:solidFill>
              <a:srgbClr val="E45AB1"/>
            </a:solidFill>
            <a:ln w="9525" cap="flat" cmpd="sng" algn="ctr">
              <a:noFill/>
              <a:prstDash val="solid"/>
              <a:round/>
              <a:headEnd type="none" w="med" len="med"/>
              <a:tailEnd type="none" w="med" len="med"/>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Scheduled care</a:t>
              </a:r>
            </a:p>
          </p:txBody>
        </p:sp>
        <p:sp>
          <p:nvSpPr>
            <p:cNvPr id="41" name="TextBox 40">
              <a:extLst>
                <a:ext uri="{FF2B5EF4-FFF2-40B4-BE49-F238E27FC236}">
                  <a16:creationId xmlns:a16="http://schemas.microsoft.com/office/drawing/2014/main" id="{EFE5EA10-9371-FC3D-5859-B6BC228B86D9}"/>
                </a:ext>
              </a:extLst>
            </p:cNvPr>
            <p:cNvSpPr txBox="1"/>
            <p:nvPr/>
          </p:nvSpPr>
          <p:spPr>
            <a:xfrm>
              <a:off x="240145" y="4529259"/>
              <a:ext cx="1153670" cy="634548"/>
            </a:xfrm>
            <a:prstGeom prst="rect">
              <a:avLst/>
            </a:prstGeom>
            <a:solidFill>
              <a:srgbClr val="9BBB59"/>
            </a:solidFill>
            <a:ln w="38100" cap="flat" cmpd="sng" algn="ctr">
              <a:noFill/>
              <a:prstDash val="solid"/>
              <a:headEnd type="none" w="med" len="med"/>
              <a:tailEnd type="none" w="med" len="med"/>
            </a:ln>
            <a:effectLst>
              <a:outerShdw blurRad="40000" dist="20000" dir="5400000" rotWithShape="0">
                <a:srgbClr val="000000">
                  <a:alpha val="38000"/>
                </a:srgbClr>
              </a:outerShdw>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Unscheduled</a:t>
              </a:r>
              <a:endParaRPr kumimoji="0" lang="en-GB" sz="11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(Urgent &amp; Routine)</a:t>
              </a:r>
            </a:p>
          </p:txBody>
        </p:sp>
        <p:sp>
          <p:nvSpPr>
            <p:cNvPr id="42" name="TextBox 41">
              <a:extLst>
                <a:ext uri="{FF2B5EF4-FFF2-40B4-BE49-F238E27FC236}">
                  <a16:creationId xmlns:a16="http://schemas.microsoft.com/office/drawing/2014/main" id="{7F637483-4724-26D0-C438-309D029AD2F7}"/>
                </a:ext>
              </a:extLst>
            </p:cNvPr>
            <p:cNvSpPr txBox="1"/>
            <p:nvPr/>
          </p:nvSpPr>
          <p:spPr>
            <a:xfrm>
              <a:off x="240469" y="3915446"/>
              <a:ext cx="1153347" cy="487469"/>
            </a:xfrm>
            <a:prstGeom prst="rect">
              <a:avLst/>
            </a:prstGeom>
            <a:solidFill>
              <a:srgbClr val="0096AA"/>
            </a:solidFill>
            <a:ln w="9525" cap="flat" cmpd="sng" algn="ctr">
              <a:solidFill>
                <a:srgbClr val="006B8F"/>
              </a:solidFill>
              <a:prstDash val="solid"/>
              <a:round/>
              <a:headEnd type="none" w="med" len="med"/>
              <a:tailEnd type="none" w="med" len="med"/>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0" cap="none" spc="0" normalizeH="0" baseline="0" noProof="0">
                  <a:ln>
                    <a:noFill/>
                  </a:ln>
                  <a:solidFill>
                    <a:srgbClr val="BFBFBF">
                      <a:lumMod val="20000"/>
                      <a:lumOff val="80000"/>
                    </a:srgbClr>
                  </a:solidFill>
                  <a:effectLst/>
                  <a:uLnTx/>
                  <a:uFillTx/>
                  <a:latin typeface="Calibri" panose="020F0502020204030204" pitchFamily="34" charset="0"/>
                  <a:ea typeface="+mn-ea"/>
                  <a:cs typeface="Calibri" panose="020F0502020204030204" pitchFamily="34" charset="0"/>
                </a:rPr>
                <a:t>What we do</a:t>
              </a:r>
              <a:endParaRPr kumimoji="0" lang="en-GB" sz="1400" b="0" i="0" u="none" strike="noStrike" kern="0" cap="none" spc="0" normalizeH="0" baseline="0" noProof="0">
                <a:ln>
                  <a:noFill/>
                </a:ln>
                <a:solidFill>
                  <a:srgbClr val="BFBFBF">
                    <a:lumMod val="20000"/>
                    <a:lumOff val="80000"/>
                  </a:srgbClr>
                </a:solidFill>
                <a:effectLst/>
                <a:uLnTx/>
                <a:uFillTx/>
                <a:latin typeface="Calibri" panose="020F0502020204030204" pitchFamily="34" charset="0"/>
                <a:ea typeface="+mn-ea"/>
                <a:cs typeface="Calibri" panose="020F0502020204030204" pitchFamily="34" charset="0"/>
              </a:endParaRPr>
            </a:p>
          </p:txBody>
        </p:sp>
        <p:sp>
          <p:nvSpPr>
            <p:cNvPr id="43" name="TextBox 42">
              <a:extLst>
                <a:ext uri="{FF2B5EF4-FFF2-40B4-BE49-F238E27FC236}">
                  <a16:creationId xmlns:a16="http://schemas.microsoft.com/office/drawing/2014/main" id="{D190C277-9B87-DA8F-E3FF-DBAB68BCD284}"/>
                </a:ext>
              </a:extLst>
            </p:cNvPr>
            <p:cNvSpPr txBox="1"/>
            <p:nvPr/>
          </p:nvSpPr>
          <p:spPr>
            <a:xfrm>
              <a:off x="240142" y="5956059"/>
              <a:ext cx="1153670" cy="675559"/>
            </a:xfrm>
            <a:prstGeom prst="rect">
              <a:avLst/>
            </a:prstGeom>
            <a:solidFill>
              <a:srgbClr val="8064A2"/>
            </a:solidFill>
            <a:ln w="9525" cap="flat" cmpd="sng" algn="ctr">
              <a:noFill/>
              <a:prstDash val="solid"/>
              <a:round/>
              <a:headEnd type="none" w="med" len="med"/>
              <a:tailEnd type="none" w="med" len="med"/>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Proactive care</a:t>
              </a:r>
            </a:p>
          </p:txBody>
        </p:sp>
        <p:sp>
          <p:nvSpPr>
            <p:cNvPr id="52" name="TextBox 51">
              <a:extLst>
                <a:ext uri="{FF2B5EF4-FFF2-40B4-BE49-F238E27FC236}">
                  <a16:creationId xmlns:a16="http://schemas.microsoft.com/office/drawing/2014/main" id="{1857072C-3D2A-D76D-F051-28955855E576}"/>
                </a:ext>
              </a:extLst>
            </p:cNvPr>
            <p:cNvSpPr txBox="1"/>
            <p:nvPr/>
          </p:nvSpPr>
          <p:spPr>
            <a:xfrm>
              <a:off x="1515353" y="3915446"/>
              <a:ext cx="3986720" cy="487469"/>
            </a:xfrm>
            <a:prstGeom prst="rect">
              <a:avLst/>
            </a:prstGeom>
            <a:solidFill>
              <a:srgbClr val="0096AA"/>
            </a:solidFill>
            <a:ln w="9525" cap="flat" cmpd="sng" algn="ctr">
              <a:solidFill>
                <a:srgbClr val="006B8F"/>
              </a:solidFill>
              <a:prstDash val="solid"/>
              <a:round/>
              <a:headEnd type="none" w="med" len="med"/>
              <a:tailEnd type="none" w="med" len="med"/>
            </a:ln>
            <a:effectLst/>
          </p:spPr>
          <p:txBody>
            <a:bodyPr wrap="square" lIns="91440" tIns="45720" rIns="91440" bIns="4572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0" cap="none" spc="0" normalizeH="0" baseline="0" noProof="0">
                  <a:ln>
                    <a:noFill/>
                  </a:ln>
                  <a:solidFill>
                    <a:srgbClr val="FFFFFF"/>
                  </a:solidFill>
                  <a:effectLst/>
                  <a:uLnTx/>
                  <a:uFillTx/>
                  <a:latin typeface="Calibri"/>
                  <a:ea typeface="+mn-ea"/>
                  <a:cs typeface="Calibri"/>
                </a:rPr>
                <a:t>What it is and current challenges </a:t>
              </a:r>
              <a:endParaRPr kumimoji="0" lang="en-GB" sz="1400" b="0"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53" name="TextBox 52">
              <a:extLst>
                <a:ext uri="{FF2B5EF4-FFF2-40B4-BE49-F238E27FC236}">
                  <a16:creationId xmlns:a16="http://schemas.microsoft.com/office/drawing/2014/main" id="{ED54C13A-1701-702E-6EA0-6559298B4725}"/>
                </a:ext>
              </a:extLst>
            </p:cNvPr>
            <p:cNvSpPr txBox="1"/>
            <p:nvPr/>
          </p:nvSpPr>
          <p:spPr>
            <a:xfrm>
              <a:off x="1514233" y="5236468"/>
              <a:ext cx="3987841" cy="634548"/>
            </a:xfrm>
            <a:prstGeom prst="rect">
              <a:avLst/>
            </a:prstGeom>
            <a:solidFill>
              <a:srgbClr val="4BACC6">
                <a:lumMod val="20000"/>
                <a:lumOff val="80000"/>
              </a:srgbClr>
            </a:solidFill>
            <a:ln w="9525" cap="flat" cmpd="sng" algn="ctr">
              <a:noFill/>
              <a:prstDash val="solid"/>
              <a:round/>
              <a:headEnd type="none" w="med" len="med"/>
              <a:tailEnd type="none" w="med" len="med"/>
            </a:ln>
            <a:effectLst/>
          </p:spPr>
          <p:txBody>
            <a:bodyPr wrap="square" lIns="91440" tIns="45720" rIns="91440" bIns="4572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srgbClr val="000000"/>
                  </a:solidFill>
                  <a:effectLst/>
                  <a:uLnTx/>
                  <a:uFillTx/>
                  <a:latin typeface="Arial" panose="020B0604020202020204"/>
                  <a:ea typeface="+mn-ea"/>
                  <a:cs typeface="+mn-cs"/>
                </a:rPr>
                <a:t>Practice initiated, known workloa</a:t>
              </a:r>
              <a:r>
                <a:rPr kumimoji="0" lang="en-GB" sz="1100" b="0" i="0" u="none" strike="noStrike" kern="1200" cap="none" spc="0" normalizeH="0" baseline="0" noProof="0">
                  <a:ln>
                    <a:noFill/>
                  </a:ln>
                  <a:solidFill>
                    <a:srgbClr val="000000"/>
                  </a:solidFill>
                  <a:effectLst/>
                  <a:uLnTx/>
                  <a:uFillTx/>
                  <a:latin typeface="Arial" panose="020B0604020202020204"/>
                  <a:ea typeface="+mn-ea"/>
                  <a:cs typeface="+mn-cs"/>
                </a:rPr>
                <a:t>d across the year. Ensures all patients with long term conditions are checked annually and builds relationship with patient. </a:t>
              </a: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4" name="TextBox 53">
              <a:extLst>
                <a:ext uri="{FF2B5EF4-FFF2-40B4-BE49-F238E27FC236}">
                  <a16:creationId xmlns:a16="http://schemas.microsoft.com/office/drawing/2014/main" id="{2C7E442F-A88C-758C-F81E-F1083B4A6269}"/>
                </a:ext>
              </a:extLst>
            </p:cNvPr>
            <p:cNvSpPr txBox="1"/>
            <p:nvPr/>
          </p:nvSpPr>
          <p:spPr>
            <a:xfrm>
              <a:off x="1531904" y="4523068"/>
              <a:ext cx="3970172" cy="634548"/>
            </a:xfrm>
            <a:prstGeom prst="rect">
              <a:avLst/>
            </a:prstGeom>
            <a:solidFill>
              <a:srgbClr val="4BACC6">
                <a:lumMod val="20000"/>
                <a:lumOff val="80000"/>
              </a:srgbClr>
            </a:solidFill>
            <a:ln w="9525" cap="flat" cmpd="sng" algn="ctr">
              <a:noFill/>
              <a:prstDash val="solid"/>
              <a:round/>
              <a:headEnd type="none" w="med" len="med"/>
              <a:tailEnd type="none" w="med" len="med"/>
            </a:ln>
            <a:effectLst/>
          </p:spPr>
          <p:txBody>
            <a:bodyPr wrap="square" lIns="91440" tIns="45720" rIns="91440" bIns="4572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0" cap="none" spc="0" normalizeH="0" baseline="0" noProof="0">
                  <a:ln>
                    <a:noFill/>
                  </a:ln>
                  <a:solidFill>
                    <a:srgbClr val="000000"/>
                  </a:solidFill>
                  <a:effectLst/>
                  <a:uLnTx/>
                  <a:uFillTx/>
                  <a:latin typeface="Arial"/>
                  <a:ea typeface="+mn-ea"/>
                  <a:cs typeface="Calibri"/>
                </a:rPr>
                <a:t>Unplanned activity; usually patient initiated</a:t>
              </a:r>
              <a:r>
                <a:rPr kumimoji="0" lang="en-GB" sz="1100" b="0" i="0" u="none" strike="noStrike" kern="0" cap="none" spc="0" normalizeH="0" baseline="0" noProof="0">
                  <a:ln>
                    <a:noFill/>
                  </a:ln>
                  <a:solidFill>
                    <a:srgbClr val="000000"/>
                  </a:solidFill>
                  <a:effectLst/>
                  <a:uLnTx/>
                  <a:uFillTx/>
                  <a:latin typeface="Arial"/>
                  <a:ea typeface="+mn-ea"/>
                  <a:cs typeface="Calibri"/>
                </a:rPr>
                <a:t>. May also be clinically initiated such as for test results .</a:t>
              </a:r>
              <a:r>
                <a:rPr kumimoji="0" lang="en-GB" sz="1100" b="0" i="0" u="none" strike="noStrike" kern="0" cap="none" spc="0" normalizeH="0" baseline="0" noProof="0">
                  <a:ln>
                    <a:noFill/>
                  </a:ln>
                  <a:solidFill>
                    <a:srgbClr val="000000"/>
                  </a:solidFill>
                  <a:effectLst/>
                  <a:uLnTx/>
                  <a:uFillTx/>
                  <a:latin typeface="Arial" panose="020B0604020202020204"/>
                  <a:ea typeface="+mn-lt"/>
                  <a:cs typeface="Arial" panose="020B0604020202020204"/>
                </a:rPr>
                <a:t>Known unknowns in terms of when, what and who.</a:t>
              </a:r>
              <a:r>
                <a:rPr kumimoji="0" lang="en-GB" sz="1200" b="0" i="0" u="none" strike="noStrike" kern="0" cap="none" spc="0" normalizeH="0" baseline="0" noProof="0">
                  <a:ln>
                    <a:noFill/>
                  </a:ln>
                  <a:solidFill>
                    <a:srgbClr val="000000"/>
                  </a:solidFill>
                  <a:effectLst/>
                  <a:uLnTx/>
                  <a:uFillTx/>
                  <a:latin typeface="Arial" panose="020B0604020202020204"/>
                  <a:ea typeface="+mn-lt"/>
                  <a:cs typeface="Arial" panose="020B0604020202020204"/>
                </a:rPr>
                <a:t> </a:t>
              </a:r>
              <a:endParaRPr kumimoji="0" lang="en-GB" sz="1200" b="0" i="0" u="none" strike="noStrike" kern="0" cap="none" spc="0" normalizeH="0" baseline="0" noProof="0">
                <a:ln>
                  <a:noFill/>
                </a:ln>
                <a:solidFill>
                  <a:srgbClr val="000000"/>
                </a:solidFill>
                <a:effectLst/>
                <a:uLnTx/>
                <a:uFillTx/>
                <a:latin typeface="Calibri"/>
                <a:ea typeface="+mn-ea"/>
                <a:cs typeface="Calibri"/>
              </a:endParaRPr>
            </a:p>
          </p:txBody>
        </p:sp>
        <p:sp>
          <p:nvSpPr>
            <p:cNvPr id="55" name="TextBox 54">
              <a:extLst>
                <a:ext uri="{FF2B5EF4-FFF2-40B4-BE49-F238E27FC236}">
                  <a16:creationId xmlns:a16="http://schemas.microsoft.com/office/drawing/2014/main" id="{6E32ECF5-E23C-2474-3C37-D6F32B3E82D7}"/>
                </a:ext>
              </a:extLst>
            </p:cNvPr>
            <p:cNvSpPr txBox="1"/>
            <p:nvPr/>
          </p:nvSpPr>
          <p:spPr>
            <a:xfrm>
              <a:off x="1514232" y="5949868"/>
              <a:ext cx="3987841" cy="675559"/>
            </a:xfrm>
            <a:prstGeom prst="rect">
              <a:avLst/>
            </a:prstGeom>
            <a:solidFill>
              <a:srgbClr val="4BACC6">
                <a:lumMod val="20000"/>
                <a:lumOff val="80000"/>
              </a:srgbClr>
            </a:solidFill>
            <a:ln w="9525" cap="flat" cmpd="sng" algn="ctr">
              <a:solidFill>
                <a:srgbClr val="006B8F">
                  <a:alpha val="10000"/>
                </a:srgbClr>
              </a:solidFill>
              <a:prstDash val="solid"/>
              <a:round/>
              <a:headEnd type="none" w="med" len="med"/>
              <a:tailEnd type="none" w="med" len="med"/>
            </a:ln>
            <a:effectLst/>
          </p:spPr>
          <p:txBody>
            <a:bodyPr wrap="square" lIns="91440" tIns="45720" rIns="91440" bIns="4572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a:ea typeface="+mn-ea"/>
                  <a:cs typeface="Calibri"/>
                </a:rPr>
                <a:t>Little capacity in the practice to focus on this in a strategic way. Missed opportunity to reduce unscheduled care pressures.</a:t>
              </a: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pic>
        <p:nvPicPr>
          <p:cNvPr id="56" name="Picture 55">
            <a:extLst>
              <a:ext uri="{FF2B5EF4-FFF2-40B4-BE49-F238E27FC236}">
                <a16:creationId xmlns:a16="http://schemas.microsoft.com/office/drawing/2014/main" id="{40DBD95F-6CF7-CF70-1013-6AEA301CC91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12268592">
            <a:off x="10450923" y="2980086"/>
            <a:ext cx="885135" cy="896246"/>
          </a:xfrm>
          <a:prstGeom prst="rect">
            <a:avLst/>
          </a:prstGeom>
        </p:spPr>
      </p:pic>
      <p:pic>
        <p:nvPicPr>
          <p:cNvPr id="57" name="Picture 56">
            <a:extLst>
              <a:ext uri="{FF2B5EF4-FFF2-40B4-BE49-F238E27FC236}">
                <a16:creationId xmlns:a16="http://schemas.microsoft.com/office/drawing/2014/main" id="{AC55DCC8-B548-E108-2224-0634282C85D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9436413" flipH="1">
            <a:off x="1377001" y="3090229"/>
            <a:ext cx="960855" cy="972915"/>
          </a:xfrm>
          <a:prstGeom prst="rect">
            <a:avLst/>
          </a:prstGeom>
        </p:spPr>
      </p:pic>
    </p:spTree>
    <p:extLst>
      <p:ext uri="{BB962C8B-B14F-4D97-AF65-F5344CB8AC3E}">
        <p14:creationId xmlns:p14="http://schemas.microsoft.com/office/powerpoint/2010/main" val="2084799471"/>
      </p:ext>
    </p:extLst>
  </p:cSld>
  <p:clrMapOvr>
    <a:masterClrMapping/>
  </p:clrMapOvr>
  <p:transition spd="slow">
    <p:wipe dir="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a:extLst>
              <a:ext uri="{FF2B5EF4-FFF2-40B4-BE49-F238E27FC236}">
                <a16:creationId xmlns:a16="http://schemas.microsoft.com/office/drawing/2014/main" id="{9C1260D7-9681-C9FC-22D9-FA998C561A68}"/>
              </a:ext>
            </a:extLst>
          </p:cNvPr>
          <p:cNvGraphicFramePr/>
          <p:nvPr/>
        </p:nvGraphicFramePr>
        <p:xfrm>
          <a:off x="248106" y="491207"/>
          <a:ext cx="8935651" cy="232643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3" name="Straight Arrow Connector 2">
            <a:extLst>
              <a:ext uri="{FF2B5EF4-FFF2-40B4-BE49-F238E27FC236}">
                <a16:creationId xmlns:a16="http://schemas.microsoft.com/office/drawing/2014/main" id="{46AC9C95-EF0C-264C-1A1C-1C852081EB3A}"/>
              </a:ext>
            </a:extLst>
          </p:cNvPr>
          <p:cNvCxnSpPr/>
          <p:nvPr/>
        </p:nvCxnSpPr>
        <p:spPr>
          <a:xfrm>
            <a:off x="1510748" y="2091207"/>
            <a:ext cx="0" cy="9525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1FA11E33-A64A-763F-0BDF-716126D7B85F}"/>
              </a:ext>
            </a:extLst>
          </p:cNvPr>
          <p:cNvGrpSpPr/>
          <p:nvPr/>
        </p:nvGrpSpPr>
        <p:grpSpPr>
          <a:xfrm>
            <a:off x="248106" y="3051373"/>
            <a:ext cx="2670273" cy="1304360"/>
            <a:chOff x="4170" y="806196"/>
            <a:chExt cx="2005893" cy="1074928"/>
          </a:xfrm>
          <a:solidFill>
            <a:schemeClr val="accent3">
              <a:lumMod val="20000"/>
              <a:lumOff val="80000"/>
            </a:schemeClr>
          </a:solidFill>
        </p:grpSpPr>
        <p:sp>
          <p:nvSpPr>
            <p:cNvPr id="7" name="Rectangle: Rounded Corners 6">
              <a:extLst>
                <a:ext uri="{FF2B5EF4-FFF2-40B4-BE49-F238E27FC236}">
                  <a16:creationId xmlns:a16="http://schemas.microsoft.com/office/drawing/2014/main" id="{60F97CB9-FD8D-69C7-78CF-8F951CBF5DFB}"/>
                </a:ext>
              </a:extLst>
            </p:cNvPr>
            <p:cNvSpPr/>
            <p:nvPr/>
          </p:nvSpPr>
          <p:spPr>
            <a:xfrm>
              <a:off x="4170" y="806196"/>
              <a:ext cx="2005893" cy="1074928"/>
            </a:xfrm>
            <a:prstGeom prst="roundRect">
              <a:avLst/>
            </a:prstGeom>
            <a:grpFill/>
            <a:ln>
              <a:solidFill>
                <a:schemeClr val="accent4">
                  <a:lumMod val="20000"/>
                  <a:lumOff val="80000"/>
                </a:schemeClr>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6B8F"/>
                </a:solidFill>
                <a:effectLst/>
                <a:uLnTx/>
                <a:uFillTx/>
                <a:latin typeface="Arial" panose="020B0604020202020204"/>
                <a:ea typeface="+mn-ea"/>
                <a:cs typeface="+mn-cs"/>
              </a:endParaRPr>
            </a:p>
          </p:txBody>
        </p:sp>
        <p:sp>
          <p:nvSpPr>
            <p:cNvPr id="8" name="Rectangle: Rounded Corners 4">
              <a:extLst>
                <a:ext uri="{FF2B5EF4-FFF2-40B4-BE49-F238E27FC236}">
                  <a16:creationId xmlns:a16="http://schemas.microsoft.com/office/drawing/2014/main" id="{7D11C8C1-32B7-2260-47A9-640E548F9BCE}"/>
                </a:ext>
              </a:extLst>
            </p:cNvPr>
            <p:cNvSpPr txBox="1"/>
            <p:nvPr/>
          </p:nvSpPr>
          <p:spPr>
            <a:xfrm>
              <a:off x="56644" y="858670"/>
              <a:ext cx="1900945" cy="969980"/>
            </a:xfrm>
            <a:prstGeom prst="rect">
              <a:avLst/>
            </a:prstGeom>
            <a:grpFill/>
            <a:ln>
              <a:noFill/>
            </a:ln>
          </p:spPr>
          <p:style>
            <a:lnRef idx="0">
              <a:scrgbClr r="0" g="0" b="0"/>
            </a:lnRef>
            <a:fillRef idx="0">
              <a:scrgbClr r="0" g="0" b="0"/>
            </a:fillRef>
            <a:effectRef idx="0">
              <a:scrgbClr r="0" g="0" b="0"/>
            </a:effectRef>
            <a:fontRef idx="minor">
              <a:schemeClr val="lt1"/>
            </a:fontRef>
          </p:style>
          <p:txBody>
            <a:bodyPr spcFirstLastPara="0" vert="horz" wrap="square" lIns="95250" tIns="95250" rIns="95250" bIns="95250" numCol="1" spcCol="1270" anchor="t" anchorCtr="0">
              <a:noAutofit/>
            </a:bodyPr>
            <a:lstStyle/>
            <a:p>
              <a:pPr marL="171450" marR="0" lvl="0" indent="-171450" algn="l" defTabSz="1111250" rtl="0" eaLnBrk="1" fontAlgn="auto" latinLnBrk="0" hangingPunct="0">
                <a:lnSpc>
                  <a:spcPct val="90000"/>
                </a:lnSpc>
                <a:spcBef>
                  <a:spcPct val="0"/>
                </a:spcBef>
                <a:spcAft>
                  <a:spcPct val="35000"/>
                </a:spcAft>
                <a:buClrTx/>
                <a:buSzTx/>
                <a:buFont typeface="Arial" panose="020B0604020202020204" pitchFamily="34" charset="0"/>
                <a:buChar char="•"/>
                <a:tabLst/>
                <a:defRPr/>
              </a:pPr>
              <a:r>
                <a:rPr kumimoji="0" lang="en-GB" sz="1050" b="1" i="0" u="none" strike="noStrike" kern="0" cap="none" spc="0" normalizeH="0" baseline="0" noProof="0">
                  <a:ln>
                    <a:noFill/>
                  </a:ln>
                  <a:solidFill>
                    <a:srgbClr val="000000"/>
                  </a:solidFill>
                  <a:effectLst/>
                  <a:uLnTx/>
                  <a:uFillTx/>
                  <a:latin typeface="Arial" panose="020B0604020202020204"/>
                  <a:ea typeface="+mn-ea"/>
                  <a:cs typeface="+mn-cs"/>
                  <a:sym typeface="Arial"/>
                </a:rPr>
                <a:t>Support in Triage </a:t>
              </a:r>
              <a:r>
                <a:rPr kumimoji="0" lang="en-GB" sz="1050" b="0" i="0" u="none" strike="noStrike" kern="0" cap="none" spc="0" normalizeH="0" baseline="0" noProof="0">
                  <a:ln>
                    <a:noFill/>
                  </a:ln>
                  <a:solidFill>
                    <a:srgbClr val="000000"/>
                  </a:solidFill>
                  <a:effectLst/>
                  <a:uLnTx/>
                  <a:uFillTx/>
                  <a:latin typeface="Arial" panose="020B0604020202020204"/>
                  <a:ea typeface="+mn-ea"/>
                  <a:cs typeface="+mn-cs"/>
                  <a:sym typeface="Arial"/>
                </a:rPr>
                <a:t>(Primary and Secondary Care)</a:t>
              </a:r>
            </a:p>
            <a:p>
              <a:pPr marL="171450" marR="0" lvl="0" indent="-171450" algn="l" defTabSz="1111250" rtl="0" eaLnBrk="1" fontAlgn="auto" latinLnBrk="0" hangingPunct="0">
                <a:lnSpc>
                  <a:spcPct val="90000"/>
                </a:lnSpc>
                <a:spcBef>
                  <a:spcPct val="0"/>
                </a:spcBef>
                <a:spcAft>
                  <a:spcPct val="35000"/>
                </a:spcAft>
                <a:buClrTx/>
                <a:buSzTx/>
                <a:buFont typeface="Arial" panose="020B0604020202020204" pitchFamily="34" charset="0"/>
                <a:buChar char="•"/>
                <a:tabLst/>
                <a:defRPr/>
              </a:pPr>
              <a:r>
                <a:rPr kumimoji="0" lang="en-GB" sz="1050" b="0" i="0" u="none" strike="noStrike" kern="0" cap="none" spc="0" normalizeH="0" baseline="0" noProof="0">
                  <a:ln>
                    <a:noFill/>
                  </a:ln>
                  <a:solidFill>
                    <a:srgbClr val="000000"/>
                  </a:solidFill>
                  <a:effectLst/>
                  <a:uLnTx/>
                  <a:uFillTx/>
                  <a:latin typeface="Arial" panose="020B0604020202020204"/>
                  <a:ea typeface="+mn-ea"/>
                  <a:cs typeface="+mn-cs"/>
                  <a:sym typeface="Arial"/>
                </a:rPr>
                <a:t>Opportunistic condition management / baseline measurements.</a:t>
              </a:r>
            </a:p>
            <a:p>
              <a:pPr marL="171450" marR="0" lvl="0" indent="-171450" algn="l" defTabSz="1111250" rtl="0" eaLnBrk="1" fontAlgn="auto" latinLnBrk="0" hangingPunct="0">
                <a:lnSpc>
                  <a:spcPct val="90000"/>
                </a:lnSpc>
                <a:spcBef>
                  <a:spcPct val="0"/>
                </a:spcBef>
                <a:spcAft>
                  <a:spcPct val="35000"/>
                </a:spcAft>
                <a:buClrTx/>
                <a:buSzTx/>
                <a:buFont typeface="Arial" panose="020B0604020202020204" pitchFamily="34" charset="0"/>
                <a:buChar char="•"/>
                <a:tabLst/>
                <a:defRPr/>
              </a:pPr>
              <a:r>
                <a:rPr kumimoji="0" lang="en-GB" sz="1050" b="0" i="0" u="none" strike="noStrike" kern="0" cap="none" spc="0" normalizeH="0" baseline="0" noProof="0">
                  <a:ln>
                    <a:noFill/>
                  </a:ln>
                  <a:solidFill>
                    <a:srgbClr val="000000"/>
                  </a:solidFill>
                  <a:effectLst/>
                  <a:uLnTx/>
                  <a:uFillTx/>
                  <a:latin typeface="Arial" panose="020B0604020202020204"/>
                  <a:ea typeface="+mn-ea"/>
                  <a:cs typeface="+mn-cs"/>
                  <a:sym typeface="Arial"/>
                </a:rPr>
                <a:t>Low need patients referred to CPCS.</a:t>
              </a:r>
            </a:p>
          </p:txBody>
        </p:sp>
      </p:grpSp>
      <p:cxnSp>
        <p:nvCxnSpPr>
          <p:cNvPr id="9" name="Straight Arrow Connector 8">
            <a:extLst>
              <a:ext uri="{FF2B5EF4-FFF2-40B4-BE49-F238E27FC236}">
                <a16:creationId xmlns:a16="http://schemas.microsoft.com/office/drawing/2014/main" id="{D4108E58-1BBE-2D8B-3FF4-E0366CF2988C}"/>
              </a:ext>
            </a:extLst>
          </p:cNvPr>
          <p:cNvCxnSpPr/>
          <p:nvPr/>
        </p:nvCxnSpPr>
        <p:spPr>
          <a:xfrm>
            <a:off x="4266918" y="2161664"/>
            <a:ext cx="0" cy="9525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EEEC88ED-4B22-386E-60F7-65B7D5A4171B}"/>
              </a:ext>
            </a:extLst>
          </p:cNvPr>
          <p:cNvCxnSpPr/>
          <p:nvPr/>
        </p:nvCxnSpPr>
        <p:spPr>
          <a:xfrm>
            <a:off x="10518841" y="2129054"/>
            <a:ext cx="0" cy="9525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23F0D655-A5B1-4BF2-5CC0-C3608BB58A10}"/>
              </a:ext>
            </a:extLst>
          </p:cNvPr>
          <p:cNvCxnSpPr/>
          <p:nvPr/>
        </p:nvCxnSpPr>
        <p:spPr>
          <a:xfrm>
            <a:off x="7158711" y="2138993"/>
            <a:ext cx="0" cy="9525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Rectangle: Rounded Corners 14">
            <a:extLst>
              <a:ext uri="{FF2B5EF4-FFF2-40B4-BE49-F238E27FC236}">
                <a16:creationId xmlns:a16="http://schemas.microsoft.com/office/drawing/2014/main" id="{058B851C-25EC-CA81-056C-B813C1A6D10F}"/>
              </a:ext>
            </a:extLst>
          </p:cNvPr>
          <p:cNvSpPr/>
          <p:nvPr/>
        </p:nvSpPr>
        <p:spPr>
          <a:xfrm>
            <a:off x="3110948" y="3137972"/>
            <a:ext cx="2407813" cy="2129768"/>
          </a:xfrm>
          <a:prstGeom prst="roundRect">
            <a:avLst/>
          </a:prstGeom>
          <a:solidFill>
            <a:schemeClr val="accent3">
              <a:lumMod val="20000"/>
              <a:lumOff val="80000"/>
            </a:schemeClr>
          </a:solidFill>
          <a:ln>
            <a:solidFill>
              <a:schemeClr val="accent4">
                <a:lumMod val="20000"/>
                <a:lumOff val="80000"/>
              </a:schemeClr>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6B8F"/>
              </a:solidFill>
              <a:effectLst/>
              <a:uLnTx/>
              <a:uFillTx/>
              <a:latin typeface="Arial" panose="020B0604020202020204"/>
              <a:ea typeface="+mn-ea"/>
              <a:cs typeface="+mn-cs"/>
            </a:endParaRPr>
          </a:p>
        </p:txBody>
      </p:sp>
      <p:grpSp>
        <p:nvGrpSpPr>
          <p:cNvPr id="17" name="Group 16">
            <a:extLst>
              <a:ext uri="{FF2B5EF4-FFF2-40B4-BE49-F238E27FC236}">
                <a16:creationId xmlns:a16="http://schemas.microsoft.com/office/drawing/2014/main" id="{0080022D-740D-059F-E261-507387F6073F}"/>
              </a:ext>
            </a:extLst>
          </p:cNvPr>
          <p:cNvGrpSpPr/>
          <p:nvPr/>
        </p:nvGrpSpPr>
        <p:grpSpPr>
          <a:xfrm>
            <a:off x="5901922" y="3137972"/>
            <a:ext cx="2605974" cy="1457918"/>
            <a:chOff x="4170" y="806196"/>
            <a:chExt cx="2005893" cy="1074928"/>
          </a:xfrm>
          <a:solidFill>
            <a:schemeClr val="accent3">
              <a:lumMod val="20000"/>
              <a:lumOff val="80000"/>
            </a:schemeClr>
          </a:solidFill>
        </p:grpSpPr>
        <p:sp>
          <p:nvSpPr>
            <p:cNvPr id="18" name="Rectangle: Rounded Corners 17">
              <a:extLst>
                <a:ext uri="{FF2B5EF4-FFF2-40B4-BE49-F238E27FC236}">
                  <a16:creationId xmlns:a16="http://schemas.microsoft.com/office/drawing/2014/main" id="{E39B1479-4BFC-514C-FDB4-073FD75757CF}"/>
                </a:ext>
              </a:extLst>
            </p:cNvPr>
            <p:cNvSpPr/>
            <p:nvPr/>
          </p:nvSpPr>
          <p:spPr>
            <a:xfrm>
              <a:off x="4170" y="806196"/>
              <a:ext cx="2005893" cy="1074928"/>
            </a:xfrm>
            <a:prstGeom prst="roundRect">
              <a:avLst/>
            </a:prstGeom>
            <a:grpFill/>
            <a:ln>
              <a:solidFill>
                <a:schemeClr val="accent4">
                  <a:lumMod val="20000"/>
                  <a:lumOff val="80000"/>
                </a:schemeClr>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6B8F"/>
                </a:solidFill>
                <a:effectLst/>
                <a:uLnTx/>
                <a:uFillTx/>
                <a:latin typeface="Arial" panose="020B0604020202020204"/>
                <a:ea typeface="+mn-ea"/>
                <a:cs typeface="+mn-cs"/>
              </a:endParaRPr>
            </a:p>
          </p:txBody>
        </p:sp>
        <p:sp>
          <p:nvSpPr>
            <p:cNvPr id="19" name="Rectangle: Rounded Corners 4">
              <a:extLst>
                <a:ext uri="{FF2B5EF4-FFF2-40B4-BE49-F238E27FC236}">
                  <a16:creationId xmlns:a16="http://schemas.microsoft.com/office/drawing/2014/main" id="{AA60391C-33AF-ECC9-4B2B-B9D7AB4F000C}"/>
                </a:ext>
              </a:extLst>
            </p:cNvPr>
            <p:cNvSpPr txBox="1"/>
            <p:nvPr/>
          </p:nvSpPr>
          <p:spPr>
            <a:xfrm>
              <a:off x="56644" y="858670"/>
              <a:ext cx="1900945" cy="969980"/>
            </a:xfrm>
            <a:prstGeom prst="rect">
              <a:avLst/>
            </a:prstGeom>
            <a:grpFill/>
            <a:ln>
              <a:noFill/>
            </a:ln>
          </p:spPr>
          <p:style>
            <a:lnRef idx="0">
              <a:scrgbClr r="0" g="0" b="0"/>
            </a:lnRef>
            <a:fillRef idx="0">
              <a:scrgbClr r="0" g="0" b="0"/>
            </a:fillRef>
            <a:effectRef idx="0">
              <a:scrgbClr r="0" g="0" b="0"/>
            </a:effectRef>
            <a:fontRef idx="minor">
              <a:schemeClr val="lt1"/>
            </a:fontRef>
          </p:style>
          <p:txBody>
            <a:bodyPr spcFirstLastPara="0" vert="horz" wrap="square" lIns="95250" tIns="95250" rIns="95250" bIns="95250" numCol="1" spcCol="1270" anchor="t" anchorCtr="0">
              <a:noAutofit/>
            </a:bodyPr>
            <a:lstStyle/>
            <a:p>
              <a:pPr marL="171450" marR="0" lvl="0" indent="-171450" algn="l" defTabSz="1111250" rtl="0" eaLnBrk="1" fontAlgn="auto" latinLnBrk="0" hangingPunct="0">
                <a:lnSpc>
                  <a:spcPct val="90000"/>
                </a:lnSpc>
                <a:spcBef>
                  <a:spcPct val="0"/>
                </a:spcBef>
                <a:spcAft>
                  <a:spcPct val="35000"/>
                </a:spcAft>
                <a:buClrTx/>
                <a:buSzTx/>
                <a:buFont typeface="Arial" panose="020B0604020202020204" pitchFamily="34" charset="0"/>
                <a:buChar char="•"/>
                <a:tabLst/>
                <a:defRPr/>
              </a:pPr>
              <a:r>
                <a:rPr kumimoji="0" lang="en-GB" sz="1050" b="0" i="0" u="none" strike="noStrike" kern="0" cap="none" spc="0" normalizeH="0" baseline="0" noProof="0">
                  <a:ln>
                    <a:noFill/>
                  </a:ln>
                  <a:solidFill>
                    <a:srgbClr val="000000"/>
                  </a:solidFill>
                  <a:effectLst/>
                  <a:uLnTx/>
                  <a:uFillTx/>
                  <a:latin typeface="Arial" panose="020B0604020202020204"/>
                  <a:ea typeface="+mn-ea"/>
                  <a:cs typeface="+mn-cs"/>
                  <a:sym typeface="Arial"/>
                </a:rPr>
                <a:t>Use case finding to optimise patients on different pathways. E.g. Acute waiting list, pre-natal.</a:t>
              </a:r>
            </a:p>
            <a:p>
              <a:pPr marL="171450" marR="0" lvl="0" indent="-171450" algn="l" defTabSz="1111250" rtl="0" eaLnBrk="1" fontAlgn="auto" latinLnBrk="0" hangingPunct="0">
                <a:lnSpc>
                  <a:spcPct val="90000"/>
                </a:lnSpc>
                <a:spcBef>
                  <a:spcPct val="0"/>
                </a:spcBef>
                <a:spcAft>
                  <a:spcPct val="35000"/>
                </a:spcAft>
                <a:buClrTx/>
                <a:buSzTx/>
                <a:buFont typeface="Arial" panose="020B0604020202020204" pitchFamily="34" charset="0"/>
                <a:buChar char="•"/>
                <a:tabLst/>
                <a:defRPr/>
              </a:pPr>
              <a:r>
                <a:rPr kumimoji="0" lang="en-GB" sz="1050" b="0" i="0" u="none" strike="noStrike" kern="0" cap="none" spc="0" normalizeH="0" baseline="0" noProof="0">
                  <a:ln>
                    <a:noFill/>
                  </a:ln>
                  <a:solidFill>
                    <a:srgbClr val="000000"/>
                  </a:solidFill>
                  <a:effectLst/>
                  <a:uLnTx/>
                  <a:uFillTx/>
                  <a:latin typeface="Arial" panose="020B0604020202020204"/>
                  <a:ea typeface="+mn-ea"/>
                  <a:cs typeface="+mn-cs"/>
                  <a:sym typeface="Arial"/>
                </a:rPr>
                <a:t>Post-admission home visit. </a:t>
              </a:r>
            </a:p>
            <a:p>
              <a:pPr marL="171450" marR="0" lvl="0" indent="-171450" algn="l" defTabSz="1111250" rtl="0" eaLnBrk="1" fontAlgn="auto" latinLnBrk="0" hangingPunct="0">
                <a:lnSpc>
                  <a:spcPct val="90000"/>
                </a:lnSpc>
                <a:spcBef>
                  <a:spcPct val="0"/>
                </a:spcBef>
                <a:spcAft>
                  <a:spcPct val="35000"/>
                </a:spcAft>
                <a:buClrTx/>
                <a:buSzTx/>
                <a:buFont typeface="Arial" panose="020B0604020202020204" pitchFamily="34" charset="0"/>
                <a:buChar char="•"/>
                <a:tabLst/>
                <a:defRPr/>
              </a:pPr>
              <a:r>
                <a:rPr kumimoji="0" lang="en-GB" sz="1050" b="0" i="0" u="none" strike="noStrike" kern="0" cap="none" spc="0" normalizeH="0" baseline="0" noProof="0">
                  <a:ln>
                    <a:noFill/>
                  </a:ln>
                  <a:solidFill>
                    <a:srgbClr val="000000"/>
                  </a:solidFill>
                  <a:effectLst/>
                  <a:uLnTx/>
                  <a:uFillTx/>
                  <a:latin typeface="Arial" panose="020B0604020202020204"/>
                  <a:ea typeface="+mn-ea"/>
                  <a:cs typeface="+mn-cs"/>
                  <a:sym typeface="Arial"/>
                </a:rPr>
                <a:t>Structured Medication Reviews (PCN pharmacist).</a:t>
              </a:r>
            </a:p>
            <a:p>
              <a:pPr marL="171450" marR="0" lvl="0" indent="-171450" algn="l" defTabSz="1111250" rtl="0" eaLnBrk="1" fontAlgn="auto" latinLnBrk="0" hangingPunct="0">
                <a:lnSpc>
                  <a:spcPct val="90000"/>
                </a:lnSpc>
                <a:spcBef>
                  <a:spcPct val="0"/>
                </a:spcBef>
                <a:spcAft>
                  <a:spcPct val="35000"/>
                </a:spcAft>
                <a:buClrTx/>
                <a:buSzTx/>
                <a:buFont typeface="Arial" panose="020B0604020202020204" pitchFamily="34" charset="0"/>
                <a:buChar char="•"/>
                <a:tabLst/>
                <a:defRPr/>
              </a:pPr>
              <a:r>
                <a:rPr kumimoji="0" lang="en-GB" sz="1050" b="0" i="0" u="none" strike="noStrike" kern="0" cap="none" spc="0" normalizeH="0" baseline="0" noProof="0">
                  <a:ln>
                    <a:noFill/>
                  </a:ln>
                  <a:solidFill>
                    <a:srgbClr val="000000"/>
                  </a:solidFill>
                  <a:effectLst/>
                  <a:uLnTx/>
                  <a:uFillTx/>
                  <a:latin typeface="Arial" panose="020B0604020202020204"/>
                  <a:ea typeface="+mn-ea"/>
                  <a:cs typeface="+mn-cs"/>
                  <a:sym typeface="Arial"/>
                </a:rPr>
                <a:t>Social Prescribing.</a:t>
              </a:r>
            </a:p>
            <a:p>
              <a:pPr marL="171450" marR="0" lvl="0" indent="-171450" algn="l" defTabSz="1111250" rtl="0" eaLnBrk="1" fontAlgn="auto" latinLnBrk="0" hangingPunct="0">
                <a:lnSpc>
                  <a:spcPct val="90000"/>
                </a:lnSpc>
                <a:spcBef>
                  <a:spcPct val="0"/>
                </a:spcBef>
                <a:spcAft>
                  <a:spcPct val="35000"/>
                </a:spcAft>
                <a:buClrTx/>
                <a:buSzTx/>
                <a:buFont typeface="Arial" panose="020B0604020202020204" pitchFamily="34" charset="0"/>
                <a:buChar char="•"/>
                <a:tabLst/>
                <a:defRPr/>
              </a:pPr>
              <a:endParaRPr kumimoji="0" lang="en-GB" sz="1050" b="0" i="0" u="none" strike="noStrike" kern="0" cap="none" spc="0" normalizeH="0" baseline="0" noProof="0">
                <a:ln>
                  <a:noFill/>
                </a:ln>
                <a:solidFill>
                  <a:srgbClr val="000000"/>
                </a:solidFill>
                <a:effectLst/>
                <a:uLnTx/>
                <a:uFillTx/>
                <a:latin typeface="Arial" panose="020B0604020202020204"/>
                <a:ea typeface="+mn-ea"/>
                <a:cs typeface="+mn-cs"/>
                <a:sym typeface="Arial"/>
              </a:endParaRPr>
            </a:p>
          </p:txBody>
        </p:sp>
      </p:grpSp>
      <p:grpSp>
        <p:nvGrpSpPr>
          <p:cNvPr id="20" name="Group 19">
            <a:extLst>
              <a:ext uri="{FF2B5EF4-FFF2-40B4-BE49-F238E27FC236}">
                <a16:creationId xmlns:a16="http://schemas.microsoft.com/office/drawing/2014/main" id="{0E628442-D853-0629-7BA3-B18D0D7090E0}"/>
              </a:ext>
            </a:extLst>
          </p:cNvPr>
          <p:cNvGrpSpPr/>
          <p:nvPr/>
        </p:nvGrpSpPr>
        <p:grpSpPr>
          <a:xfrm>
            <a:off x="9395207" y="3137972"/>
            <a:ext cx="2170760" cy="2590800"/>
            <a:chOff x="4170" y="806196"/>
            <a:chExt cx="2005893" cy="1074928"/>
          </a:xfrm>
          <a:solidFill>
            <a:schemeClr val="accent3">
              <a:lumMod val="20000"/>
              <a:lumOff val="80000"/>
            </a:schemeClr>
          </a:solidFill>
        </p:grpSpPr>
        <p:sp>
          <p:nvSpPr>
            <p:cNvPr id="21" name="Rectangle: Rounded Corners 20">
              <a:extLst>
                <a:ext uri="{FF2B5EF4-FFF2-40B4-BE49-F238E27FC236}">
                  <a16:creationId xmlns:a16="http://schemas.microsoft.com/office/drawing/2014/main" id="{1DA86DEF-6B3B-125E-DFF4-806573DCB845}"/>
                </a:ext>
              </a:extLst>
            </p:cNvPr>
            <p:cNvSpPr/>
            <p:nvPr/>
          </p:nvSpPr>
          <p:spPr>
            <a:xfrm>
              <a:off x="4170" y="806196"/>
              <a:ext cx="2005893" cy="1074928"/>
            </a:xfrm>
            <a:prstGeom prst="round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6B8F"/>
                </a:solidFill>
                <a:effectLst/>
                <a:uLnTx/>
                <a:uFillTx/>
                <a:latin typeface="Arial" panose="020B0604020202020204"/>
                <a:ea typeface="+mn-ea"/>
                <a:cs typeface="+mn-cs"/>
              </a:endParaRPr>
            </a:p>
          </p:txBody>
        </p:sp>
        <p:sp>
          <p:nvSpPr>
            <p:cNvPr id="22" name="Rectangle: Rounded Corners 4">
              <a:extLst>
                <a:ext uri="{FF2B5EF4-FFF2-40B4-BE49-F238E27FC236}">
                  <a16:creationId xmlns:a16="http://schemas.microsoft.com/office/drawing/2014/main" id="{DF22C4BA-4C84-73E8-D5F6-A1CC4A405576}"/>
                </a:ext>
              </a:extLst>
            </p:cNvPr>
            <p:cNvSpPr txBox="1"/>
            <p:nvPr/>
          </p:nvSpPr>
          <p:spPr>
            <a:xfrm>
              <a:off x="139264" y="886661"/>
              <a:ext cx="1806402" cy="928469"/>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95250" tIns="95250" rIns="95250" bIns="95250" numCol="1" spcCol="1270" anchor="ctr" anchorCtr="0">
              <a:noAutofit/>
            </a:bodyPr>
            <a:lstStyle/>
            <a:p>
              <a:pPr marL="171450" marR="0" lvl="0" indent="-171450" algn="l" defTabSz="1111250" rtl="0" eaLnBrk="1" fontAlgn="auto" latinLnBrk="0" hangingPunct="0">
                <a:lnSpc>
                  <a:spcPct val="90000"/>
                </a:lnSpc>
                <a:spcBef>
                  <a:spcPct val="0"/>
                </a:spcBef>
                <a:spcAft>
                  <a:spcPct val="35000"/>
                </a:spcAft>
                <a:buClrTx/>
                <a:buSzTx/>
                <a:buFont typeface="Wingdings" panose="05000000000000000000" pitchFamily="2" charset="2"/>
                <a:buChar char="ü"/>
                <a:tabLst/>
                <a:defRPr/>
              </a:pPr>
              <a:r>
                <a:rPr kumimoji="0" lang="en-GB" sz="1200" b="0" i="0" u="none" strike="noStrike" kern="0" cap="none" spc="0" normalizeH="0" baseline="0" noProof="0">
                  <a:ln>
                    <a:noFill/>
                  </a:ln>
                  <a:solidFill>
                    <a:srgbClr val="000000"/>
                  </a:solidFill>
                  <a:effectLst/>
                  <a:uLnTx/>
                  <a:uFillTx/>
                  <a:latin typeface="Arial" panose="020B0604020202020204"/>
                  <a:ea typeface="+mn-ea"/>
                  <a:cs typeface="+mn-cs"/>
                  <a:sym typeface="Arial"/>
                </a:rPr>
                <a:t>Patient feels supported and understands their health conditions better.</a:t>
              </a:r>
            </a:p>
            <a:p>
              <a:pPr marL="171450" marR="0" lvl="0" indent="-171450" algn="l" defTabSz="1111250" rtl="0" eaLnBrk="1" fontAlgn="auto" latinLnBrk="0" hangingPunct="0">
                <a:lnSpc>
                  <a:spcPct val="90000"/>
                </a:lnSpc>
                <a:spcBef>
                  <a:spcPct val="0"/>
                </a:spcBef>
                <a:spcAft>
                  <a:spcPct val="35000"/>
                </a:spcAft>
                <a:buClrTx/>
                <a:buSzTx/>
                <a:buFont typeface="Wingdings" panose="05000000000000000000" pitchFamily="2" charset="2"/>
                <a:buChar char="ü"/>
                <a:tabLst/>
                <a:defRPr/>
              </a:pPr>
              <a:r>
                <a:rPr kumimoji="0" lang="en-GB" sz="1200" b="0" i="0" u="none" strike="noStrike" kern="0" cap="none" spc="0" normalizeH="0" baseline="0" noProof="0">
                  <a:ln>
                    <a:noFill/>
                  </a:ln>
                  <a:solidFill>
                    <a:srgbClr val="000000"/>
                  </a:solidFill>
                  <a:effectLst/>
                  <a:uLnTx/>
                  <a:uFillTx/>
                  <a:latin typeface="Arial" panose="020B0604020202020204"/>
                  <a:ea typeface="+mn-ea"/>
                  <a:cs typeface="+mn-cs"/>
                  <a:sym typeface="Arial"/>
                </a:rPr>
                <a:t>More faith in the system</a:t>
              </a:r>
            </a:p>
            <a:p>
              <a:pPr marL="171450" marR="0" lvl="0" indent="-171450" algn="l" defTabSz="1111250" rtl="0" eaLnBrk="1" fontAlgn="auto" latinLnBrk="0" hangingPunct="0">
                <a:lnSpc>
                  <a:spcPct val="90000"/>
                </a:lnSpc>
                <a:spcBef>
                  <a:spcPct val="0"/>
                </a:spcBef>
                <a:spcAft>
                  <a:spcPct val="35000"/>
                </a:spcAft>
                <a:buClrTx/>
                <a:buSzTx/>
                <a:buFont typeface="Wingdings" panose="05000000000000000000" pitchFamily="2" charset="2"/>
                <a:buChar char="ü"/>
                <a:tabLst/>
                <a:defRPr/>
              </a:pPr>
              <a:r>
                <a:rPr kumimoji="0" lang="en-GB" sz="1200" b="0" i="0" u="none" strike="noStrike" kern="0" cap="none" spc="0" normalizeH="0" baseline="0" noProof="0">
                  <a:ln>
                    <a:noFill/>
                  </a:ln>
                  <a:solidFill>
                    <a:srgbClr val="000000"/>
                  </a:solidFill>
                  <a:effectLst/>
                  <a:uLnTx/>
                  <a:uFillTx/>
                  <a:latin typeface="Arial" panose="020B0604020202020204"/>
                  <a:ea typeface="+mn-ea"/>
                  <a:cs typeface="+mn-cs"/>
                  <a:sym typeface="Arial"/>
                </a:rPr>
                <a:t>Better outcomes &amp; quality of life</a:t>
              </a:r>
            </a:p>
            <a:p>
              <a:pPr marL="171450" marR="0" lvl="0" indent="-171450" algn="l" defTabSz="1111250" rtl="0" eaLnBrk="1" fontAlgn="auto" latinLnBrk="0" hangingPunct="0">
                <a:lnSpc>
                  <a:spcPct val="90000"/>
                </a:lnSpc>
                <a:spcBef>
                  <a:spcPct val="0"/>
                </a:spcBef>
                <a:spcAft>
                  <a:spcPct val="35000"/>
                </a:spcAft>
                <a:buClrTx/>
                <a:buSzTx/>
                <a:buFont typeface="Wingdings" panose="05000000000000000000" pitchFamily="2" charset="2"/>
                <a:buChar char="ü"/>
                <a:tabLst/>
                <a:defRPr/>
              </a:pPr>
              <a:r>
                <a:rPr kumimoji="0" lang="en-GB" sz="1200" b="0" i="0" u="none" strike="noStrike" kern="0" cap="none" spc="0" normalizeH="0" baseline="0" noProof="0">
                  <a:ln>
                    <a:noFill/>
                  </a:ln>
                  <a:solidFill>
                    <a:srgbClr val="000000"/>
                  </a:solidFill>
                  <a:effectLst/>
                  <a:uLnTx/>
                  <a:uFillTx/>
                  <a:latin typeface="Arial" panose="020B0604020202020204"/>
                  <a:ea typeface="+mn-ea"/>
                  <a:cs typeface="+mn-cs"/>
                  <a:sym typeface="Arial"/>
                </a:rPr>
                <a:t>Less inappropriate ED attendances</a:t>
              </a:r>
            </a:p>
            <a:p>
              <a:pPr marL="171450" marR="0" lvl="0" indent="-171450" algn="l" defTabSz="1111250" rtl="0" eaLnBrk="1" fontAlgn="auto" latinLnBrk="0" hangingPunct="0">
                <a:lnSpc>
                  <a:spcPct val="90000"/>
                </a:lnSpc>
                <a:spcBef>
                  <a:spcPct val="0"/>
                </a:spcBef>
                <a:spcAft>
                  <a:spcPct val="35000"/>
                </a:spcAft>
                <a:buClrTx/>
                <a:buSzTx/>
                <a:buFont typeface="Wingdings" panose="05000000000000000000" pitchFamily="2" charset="2"/>
                <a:buChar char="ü"/>
                <a:tabLst/>
                <a:defRPr/>
              </a:pPr>
              <a:r>
                <a:rPr kumimoji="0" lang="en-GB" sz="1200" b="0" i="0" u="none" strike="noStrike" kern="0" cap="none" spc="0" normalizeH="0" baseline="0" noProof="0">
                  <a:ln>
                    <a:noFill/>
                  </a:ln>
                  <a:solidFill>
                    <a:srgbClr val="000000"/>
                  </a:solidFill>
                  <a:effectLst/>
                  <a:uLnTx/>
                  <a:uFillTx/>
                  <a:latin typeface="Arial" panose="020B0604020202020204"/>
                  <a:ea typeface="+mn-ea"/>
                  <a:cs typeface="+mn-cs"/>
                  <a:sym typeface="Arial"/>
                </a:rPr>
                <a:t>Less demand for same day Access</a:t>
              </a:r>
            </a:p>
          </p:txBody>
        </p:sp>
      </p:grpSp>
      <p:sp>
        <p:nvSpPr>
          <p:cNvPr id="13" name="Arrow: Curved Up 12">
            <a:extLst>
              <a:ext uri="{FF2B5EF4-FFF2-40B4-BE49-F238E27FC236}">
                <a16:creationId xmlns:a16="http://schemas.microsoft.com/office/drawing/2014/main" id="{2C08E9BD-82D9-1C51-8683-2F9C90D5D81E}"/>
              </a:ext>
            </a:extLst>
          </p:cNvPr>
          <p:cNvSpPr/>
          <p:nvPr/>
        </p:nvSpPr>
        <p:spPr>
          <a:xfrm>
            <a:off x="1510748" y="2083541"/>
            <a:ext cx="2515371" cy="881291"/>
          </a:xfrm>
          <a:prstGeom prst="curvedUpArrow">
            <a:avLst/>
          </a:prstGeom>
          <a:solidFill>
            <a:schemeClr val="accent4"/>
          </a:solidFill>
          <a:ln>
            <a:solidFill>
              <a:srgbClr val="005E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0">
              <a:lnSpc>
                <a:spcPct val="100000"/>
              </a:lnSpc>
              <a:spcBef>
                <a:spcPts val="0"/>
              </a:spcBef>
              <a:spcAft>
                <a:spcPts val="0"/>
              </a:spcAft>
              <a:buClrTx/>
              <a:buSzTx/>
              <a:buFontTx/>
              <a:buNone/>
              <a:tabLst/>
              <a:defRPr/>
            </a:pPr>
            <a:endParaRPr kumimoji="0" lang="en-GB" sz="3600" b="0" i="0" u="none" strike="noStrike" kern="0" cap="none" spc="0" normalizeH="0" baseline="0" noProof="0">
              <a:ln>
                <a:noFill/>
              </a:ln>
              <a:solidFill>
                <a:srgbClr val="000000"/>
              </a:solidFill>
              <a:effectLst/>
              <a:uLnTx/>
              <a:uFillTx/>
              <a:latin typeface="Arial" panose="020B0604020202020204"/>
              <a:ea typeface="+mn-ea"/>
              <a:cs typeface="+mn-cs"/>
              <a:sym typeface="Arial"/>
            </a:endParaRPr>
          </a:p>
        </p:txBody>
      </p:sp>
      <p:sp>
        <p:nvSpPr>
          <p:cNvPr id="23" name="Arrow: Curved Up 22">
            <a:extLst>
              <a:ext uri="{FF2B5EF4-FFF2-40B4-BE49-F238E27FC236}">
                <a16:creationId xmlns:a16="http://schemas.microsoft.com/office/drawing/2014/main" id="{7A916DB4-4E37-5956-E15A-73F1F42FF9D4}"/>
              </a:ext>
            </a:extLst>
          </p:cNvPr>
          <p:cNvSpPr/>
          <p:nvPr/>
        </p:nvSpPr>
        <p:spPr>
          <a:xfrm>
            <a:off x="4403229" y="2129054"/>
            <a:ext cx="2515372" cy="828988"/>
          </a:xfrm>
          <a:prstGeom prst="curvedUpArrow">
            <a:avLst/>
          </a:prstGeom>
          <a:solidFill>
            <a:schemeClr val="accent4"/>
          </a:solidFill>
          <a:ln>
            <a:solidFill>
              <a:srgbClr val="005E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0">
              <a:lnSpc>
                <a:spcPct val="100000"/>
              </a:lnSpc>
              <a:spcBef>
                <a:spcPts val="0"/>
              </a:spcBef>
              <a:spcAft>
                <a:spcPts val="0"/>
              </a:spcAft>
              <a:buClrTx/>
              <a:buSzTx/>
              <a:buFontTx/>
              <a:buNone/>
              <a:tabLst/>
              <a:defRPr/>
            </a:pPr>
            <a:endParaRPr kumimoji="0" lang="en-GB" sz="3600" b="0" i="0" u="none" strike="noStrike" kern="0" cap="none" spc="0" normalizeH="0" baseline="0" noProof="0">
              <a:ln>
                <a:noFill/>
              </a:ln>
              <a:solidFill>
                <a:srgbClr val="000000"/>
              </a:solidFill>
              <a:effectLst/>
              <a:uLnTx/>
              <a:uFillTx/>
              <a:latin typeface="Arial" panose="020B0604020202020204"/>
              <a:ea typeface="+mn-ea"/>
              <a:cs typeface="+mn-cs"/>
              <a:sym typeface="Arial"/>
            </a:endParaRPr>
          </a:p>
        </p:txBody>
      </p:sp>
      <p:sp>
        <p:nvSpPr>
          <p:cNvPr id="25" name="TextBox 24">
            <a:extLst>
              <a:ext uri="{FF2B5EF4-FFF2-40B4-BE49-F238E27FC236}">
                <a16:creationId xmlns:a16="http://schemas.microsoft.com/office/drawing/2014/main" id="{828EDD5C-D7A8-EB44-F6D3-003987BECC2C}"/>
              </a:ext>
            </a:extLst>
          </p:cNvPr>
          <p:cNvSpPr txBox="1"/>
          <p:nvPr/>
        </p:nvSpPr>
        <p:spPr>
          <a:xfrm>
            <a:off x="5273425" y="2382791"/>
            <a:ext cx="1043939" cy="415498"/>
          </a:xfrm>
          <a:prstGeom prst="rect">
            <a:avLst/>
          </a:prstGeom>
          <a:noFill/>
        </p:spPr>
        <p:txBody>
          <a:bodyPr wrap="square" rtlCol="0">
            <a:sp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r>
              <a:rPr kumimoji="0" lang="en-GB" sz="1050" b="0" i="1" u="none" strike="noStrike" kern="0" cap="none" spc="0" normalizeH="0" baseline="0" noProof="0">
                <a:ln>
                  <a:noFill/>
                </a:ln>
                <a:solidFill>
                  <a:srgbClr val="000000"/>
                </a:solidFill>
                <a:effectLst/>
                <a:uLnTx/>
                <a:uFillTx/>
                <a:latin typeface="Arial"/>
                <a:ea typeface="+mn-ea"/>
                <a:cs typeface="Arial"/>
                <a:sym typeface="Arial"/>
              </a:rPr>
              <a:t>Every Contact  Counts</a:t>
            </a:r>
          </a:p>
        </p:txBody>
      </p:sp>
      <p:sp>
        <p:nvSpPr>
          <p:cNvPr id="26" name="TextBox 25">
            <a:extLst>
              <a:ext uri="{FF2B5EF4-FFF2-40B4-BE49-F238E27FC236}">
                <a16:creationId xmlns:a16="http://schemas.microsoft.com/office/drawing/2014/main" id="{0032FBD0-98BE-8495-80D5-D8AD67B028A0}"/>
              </a:ext>
            </a:extLst>
          </p:cNvPr>
          <p:cNvSpPr txBox="1"/>
          <p:nvPr/>
        </p:nvSpPr>
        <p:spPr>
          <a:xfrm>
            <a:off x="2435019" y="2393614"/>
            <a:ext cx="1043939" cy="415498"/>
          </a:xfrm>
          <a:prstGeom prst="rect">
            <a:avLst/>
          </a:prstGeom>
          <a:noFill/>
        </p:spPr>
        <p:txBody>
          <a:bodyPr wrap="square" rtlCol="0">
            <a:sp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r>
              <a:rPr kumimoji="0" lang="en-GB" sz="1050" b="0" i="1" u="none" strike="noStrike" kern="0" cap="none" spc="0" normalizeH="0" baseline="0" noProof="0">
                <a:ln>
                  <a:noFill/>
                </a:ln>
                <a:solidFill>
                  <a:srgbClr val="000000"/>
                </a:solidFill>
                <a:effectLst/>
                <a:uLnTx/>
                <a:uFillTx/>
                <a:latin typeface="Arial"/>
                <a:ea typeface="+mn-ea"/>
                <a:cs typeface="Arial"/>
                <a:sym typeface="Arial"/>
              </a:rPr>
              <a:t>Every Contact  Counts</a:t>
            </a:r>
          </a:p>
        </p:txBody>
      </p:sp>
      <p:sp>
        <p:nvSpPr>
          <p:cNvPr id="12" name="TextBox 11">
            <a:extLst>
              <a:ext uri="{FF2B5EF4-FFF2-40B4-BE49-F238E27FC236}">
                <a16:creationId xmlns:a16="http://schemas.microsoft.com/office/drawing/2014/main" id="{755F9C66-4251-564B-2DFE-17CDEC220C53}"/>
              </a:ext>
            </a:extLst>
          </p:cNvPr>
          <p:cNvSpPr txBox="1"/>
          <p:nvPr/>
        </p:nvSpPr>
        <p:spPr>
          <a:xfrm>
            <a:off x="3337079" y="3301324"/>
            <a:ext cx="2030052" cy="1772793"/>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171450" marR="0" lvl="0" indent="-171450" algn="l" defTabSz="1111250" rtl="0" eaLnBrk="1" fontAlgn="auto" latinLnBrk="0" hangingPunct="0">
              <a:lnSpc>
                <a:spcPct val="90000"/>
              </a:lnSpc>
              <a:spcBef>
                <a:spcPct val="0"/>
              </a:spcBef>
              <a:spcAft>
                <a:spcPct val="35000"/>
              </a:spcAft>
              <a:buClrTx/>
              <a:buSzTx/>
              <a:buFont typeface="Arial" panose="020B0604020202020204" pitchFamily="34" charset="0"/>
              <a:buChar char="•"/>
              <a:tabLst/>
              <a:defRPr/>
            </a:pPr>
            <a:r>
              <a:rPr kumimoji="0" lang="en-GB" sz="1050" b="0" i="0" u="none" strike="noStrike" kern="0" cap="none" spc="0" normalizeH="0" baseline="0" noProof="0">
                <a:ln>
                  <a:noFill/>
                </a:ln>
                <a:solidFill>
                  <a:srgbClr val="000000"/>
                </a:solidFill>
                <a:effectLst/>
                <a:uLnTx/>
                <a:uFillTx/>
                <a:latin typeface="Arial"/>
                <a:ea typeface="+mn-ea"/>
                <a:cs typeface="Arial"/>
                <a:sym typeface="Arial"/>
              </a:rPr>
              <a:t>Demand and Capacity Management </a:t>
            </a:r>
          </a:p>
          <a:p>
            <a:pPr marL="171450" marR="0" lvl="0" indent="-171450" algn="l" defTabSz="1111250" rtl="0" eaLnBrk="1" fontAlgn="auto" latinLnBrk="0" hangingPunct="0">
              <a:lnSpc>
                <a:spcPct val="90000"/>
              </a:lnSpc>
              <a:spcBef>
                <a:spcPct val="0"/>
              </a:spcBef>
              <a:spcAft>
                <a:spcPct val="35000"/>
              </a:spcAft>
              <a:buClrTx/>
              <a:buSzTx/>
              <a:buFont typeface="Arial" panose="020B0604020202020204" pitchFamily="34" charset="0"/>
              <a:buChar char="•"/>
              <a:tabLst/>
              <a:defRPr/>
            </a:pPr>
            <a:r>
              <a:rPr kumimoji="0" lang="en-GB" sz="1050" b="0" i="0" u="none" strike="noStrike" kern="0" cap="none" spc="0" normalizeH="0" baseline="0" noProof="0">
                <a:ln>
                  <a:noFill/>
                </a:ln>
                <a:solidFill>
                  <a:srgbClr val="000000"/>
                </a:solidFill>
                <a:effectLst/>
                <a:uLnTx/>
                <a:uFillTx/>
                <a:latin typeface="Arial"/>
                <a:ea typeface="+mn-ea"/>
                <a:cs typeface="Arial"/>
                <a:sym typeface="Arial"/>
              </a:rPr>
              <a:t>Right care – right channel. E.g. Green patients using Online appointments.</a:t>
            </a:r>
          </a:p>
          <a:p>
            <a:pPr marL="171450" marR="0" lvl="0" indent="-171450" algn="l" defTabSz="1111250" rtl="0" eaLnBrk="1" fontAlgn="auto" latinLnBrk="0" hangingPunct="0">
              <a:lnSpc>
                <a:spcPct val="90000"/>
              </a:lnSpc>
              <a:spcBef>
                <a:spcPct val="0"/>
              </a:spcBef>
              <a:spcAft>
                <a:spcPct val="35000"/>
              </a:spcAft>
              <a:buClrTx/>
              <a:buSzTx/>
              <a:buFont typeface="Arial" panose="020B0604020202020204" pitchFamily="34" charset="0"/>
              <a:buChar char="•"/>
              <a:tabLst/>
              <a:defRPr/>
            </a:pPr>
            <a:r>
              <a:rPr kumimoji="0" lang="en-GB" sz="1050" b="0" i="0" u="none" strike="noStrike" kern="0" cap="none" spc="0" normalizeH="0" baseline="0" noProof="0">
                <a:ln>
                  <a:noFill/>
                </a:ln>
                <a:solidFill>
                  <a:srgbClr val="000000"/>
                </a:solidFill>
                <a:effectLst/>
                <a:uLnTx/>
                <a:uFillTx/>
                <a:latin typeface="Arial"/>
                <a:ea typeface="+mn-ea"/>
                <a:cs typeface="Arial"/>
                <a:sym typeface="Arial"/>
              </a:rPr>
              <a:t>Waiting Well</a:t>
            </a:r>
          </a:p>
          <a:p>
            <a:pPr marL="171450" marR="0" lvl="0" indent="-171450" algn="l" defTabSz="1111250" rtl="0" eaLnBrk="1" fontAlgn="auto" latinLnBrk="0" hangingPunct="0">
              <a:lnSpc>
                <a:spcPct val="90000"/>
              </a:lnSpc>
              <a:spcBef>
                <a:spcPct val="0"/>
              </a:spcBef>
              <a:spcAft>
                <a:spcPct val="35000"/>
              </a:spcAft>
              <a:buClrTx/>
              <a:buSzTx/>
              <a:buFont typeface="Arial" panose="020B0604020202020204" pitchFamily="34" charset="0"/>
              <a:buChar char="•"/>
              <a:tabLst/>
              <a:defRPr/>
            </a:pPr>
            <a:r>
              <a:rPr kumimoji="0" lang="en-GB" sz="1050" b="0" i="0" u="none" strike="noStrike" kern="0" cap="none" spc="0" normalizeH="0" baseline="0" noProof="0">
                <a:ln>
                  <a:noFill/>
                </a:ln>
                <a:solidFill>
                  <a:srgbClr val="000000"/>
                </a:solidFill>
                <a:effectLst/>
                <a:uLnTx/>
                <a:uFillTx/>
                <a:latin typeface="Arial"/>
                <a:ea typeface="+mn-ea"/>
                <a:cs typeface="Arial"/>
                <a:sym typeface="Arial"/>
              </a:rPr>
              <a:t>Complex patients longer appointments to manage their complex history</a:t>
            </a:r>
          </a:p>
          <a:p>
            <a:pPr marL="171450" marR="0" lvl="0" indent="-171450" algn="l" defTabSz="1111250" rtl="0" eaLnBrk="1" fontAlgn="auto" latinLnBrk="0" hangingPunct="0">
              <a:lnSpc>
                <a:spcPct val="90000"/>
              </a:lnSpc>
              <a:spcBef>
                <a:spcPct val="0"/>
              </a:spcBef>
              <a:spcAft>
                <a:spcPct val="35000"/>
              </a:spcAft>
              <a:buClrTx/>
              <a:buSzTx/>
              <a:buFont typeface="Arial" panose="020B0604020202020204" pitchFamily="34" charset="0"/>
              <a:buChar char="•"/>
              <a:tabLst/>
              <a:defRPr/>
            </a:pPr>
            <a:r>
              <a:rPr kumimoji="0" lang="en-GB" sz="1050" b="1" i="0" u="none" strike="noStrike" kern="0" cap="none" spc="0" normalizeH="0" baseline="0" noProof="0">
                <a:ln>
                  <a:noFill/>
                </a:ln>
                <a:solidFill>
                  <a:srgbClr val="000000"/>
                </a:solidFill>
                <a:effectLst/>
                <a:uLnTx/>
                <a:uFillTx/>
                <a:latin typeface="Arial"/>
                <a:ea typeface="+mn-ea"/>
                <a:cs typeface="Arial"/>
                <a:sym typeface="Arial"/>
              </a:rPr>
              <a:t>QOF Prioritisation</a:t>
            </a:r>
            <a:endParaRPr kumimoji="0" lang="en-GB" sz="1050"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4" name="Group 13">
            <a:extLst>
              <a:ext uri="{FF2B5EF4-FFF2-40B4-BE49-F238E27FC236}">
                <a16:creationId xmlns:a16="http://schemas.microsoft.com/office/drawing/2014/main" id="{55144262-B56E-5628-368A-123C31D61FC8}"/>
              </a:ext>
            </a:extLst>
          </p:cNvPr>
          <p:cNvGrpSpPr/>
          <p:nvPr/>
        </p:nvGrpSpPr>
        <p:grpSpPr>
          <a:xfrm>
            <a:off x="10093973" y="126463"/>
            <a:ext cx="1977586" cy="504000"/>
            <a:chOff x="19256910" y="2189004"/>
            <a:chExt cx="3955171" cy="1008000"/>
          </a:xfrm>
        </p:grpSpPr>
        <p:pic>
          <p:nvPicPr>
            <p:cNvPr id="16" name="Graphic 15">
              <a:extLst>
                <a:ext uri="{FF2B5EF4-FFF2-40B4-BE49-F238E27FC236}">
                  <a16:creationId xmlns:a16="http://schemas.microsoft.com/office/drawing/2014/main" id="{B2A51979-4969-B96F-62C5-DD1918941FDE}"/>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9256910" y="2189004"/>
              <a:ext cx="1008000" cy="1008000"/>
            </a:xfrm>
            <a:prstGeom prst="rect">
              <a:avLst/>
            </a:prstGeom>
          </p:spPr>
        </p:pic>
        <p:sp>
          <p:nvSpPr>
            <p:cNvPr id="28" name="TextBox 27">
              <a:extLst>
                <a:ext uri="{FF2B5EF4-FFF2-40B4-BE49-F238E27FC236}">
                  <a16:creationId xmlns:a16="http://schemas.microsoft.com/office/drawing/2014/main" id="{3AAC6F82-0C34-E7E8-FC9B-4D57EBA21C25}"/>
                </a:ext>
              </a:extLst>
            </p:cNvPr>
            <p:cNvSpPr txBox="1"/>
            <p:nvPr/>
          </p:nvSpPr>
          <p:spPr>
            <a:xfrm>
              <a:off x="20264910" y="2456826"/>
              <a:ext cx="2947171" cy="553998"/>
            </a:xfrm>
            <a:prstGeom prst="rect">
              <a:avLst/>
            </a:prstGeom>
            <a:noFill/>
          </p:spPr>
          <p:txBody>
            <a:bodyPr wrap="square" lIns="0" rtlCol="0">
              <a:sp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r>
                <a:rPr kumimoji="0" lang="en-GB" sz="1200" b="0" i="0" u="none" strike="noStrike" kern="0" cap="none" spc="0" normalizeH="0" baseline="0" noProof="0">
                  <a:ln>
                    <a:noFill/>
                  </a:ln>
                  <a:solidFill>
                    <a:srgbClr val="006B8F"/>
                  </a:solidFill>
                  <a:effectLst/>
                  <a:uLnTx/>
                  <a:uFillTx/>
                  <a:latin typeface="Segoe UI" panose="020B0502040204020203" pitchFamily="34" charset="0"/>
                  <a:ea typeface="+mn-ea"/>
                  <a:cs typeface="Segoe UI" panose="020B0502040204020203" pitchFamily="34" charset="0"/>
                  <a:sym typeface="Arial"/>
                </a:rPr>
                <a:t>CONNECTED CARE</a:t>
              </a:r>
            </a:p>
          </p:txBody>
        </p:sp>
      </p:grpSp>
      <p:grpSp>
        <p:nvGrpSpPr>
          <p:cNvPr id="29" name="Group 28">
            <a:extLst>
              <a:ext uri="{FF2B5EF4-FFF2-40B4-BE49-F238E27FC236}">
                <a16:creationId xmlns:a16="http://schemas.microsoft.com/office/drawing/2014/main" id="{CAFAAE1D-5D8E-2B2D-1EFF-DDC391E5E295}"/>
              </a:ext>
            </a:extLst>
          </p:cNvPr>
          <p:cNvGrpSpPr/>
          <p:nvPr/>
        </p:nvGrpSpPr>
        <p:grpSpPr>
          <a:xfrm>
            <a:off x="9395209" y="1187448"/>
            <a:ext cx="2170760" cy="930573"/>
            <a:chOff x="12913555" y="1392490"/>
            <a:chExt cx="4341520" cy="1861145"/>
          </a:xfrm>
          <a:solidFill>
            <a:srgbClr val="00863D"/>
          </a:solidFill>
        </p:grpSpPr>
        <p:sp>
          <p:nvSpPr>
            <p:cNvPr id="30" name="Rectangle: Rounded Corners 29">
              <a:extLst>
                <a:ext uri="{FF2B5EF4-FFF2-40B4-BE49-F238E27FC236}">
                  <a16:creationId xmlns:a16="http://schemas.microsoft.com/office/drawing/2014/main" id="{7046B33C-BEBE-F09B-C454-C9398014E84D}"/>
                </a:ext>
              </a:extLst>
            </p:cNvPr>
            <p:cNvSpPr/>
            <p:nvPr/>
          </p:nvSpPr>
          <p:spPr>
            <a:xfrm>
              <a:off x="12913555" y="1392490"/>
              <a:ext cx="4341520" cy="1861145"/>
            </a:xfrm>
            <a:prstGeom prst="roundRect">
              <a:avLst/>
            </a:prstGeom>
            <a:grpFill/>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6B8F"/>
                </a:solidFill>
                <a:effectLst/>
                <a:uLnTx/>
                <a:uFillTx/>
                <a:latin typeface="Arial" panose="020B0604020202020204"/>
                <a:ea typeface="+mn-ea"/>
                <a:cs typeface="+mn-cs"/>
              </a:endParaRPr>
            </a:p>
          </p:txBody>
        </p:sp>
        <p:sp>
          <p:nvSpPr>
            <p:cNvPr id="31" name="Rectangle: Rounded Corners 4">
              <a:extLst>
                <a:ext uri="{FF2B5EF4-FFF2-40B4-BE49-F238E27FC236}">
                  <a16:creationId xmlns:a16="http://schemas.microsoft.com/office/drawing/2014/main" id="{5DD82997-A984-A415-8223-E8BD9BDC23AF}"/>
                </a:ext>
              </a:extLst>
            </p:cNvPr>
            <p:cNvSpPr txBox="1"/>
            <p:nvPr/>
          </p:nvSpPr>
          <p:spPr>
            <a:xfrm>
              <a:off x="13004409" y="1483344"/>
              <a:ext cx="4159812" cy="167943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47625" tIns="47625" rIns="47625" bIns="47625" numCol="1" spcCol="1270" anchor="ctr" anchorCtr="0">
              <a:noAutofit/>
            </a:bodyPr>
            <a:lstStyle/>
            <a:p>
              <a:pPr marL="0" marR="0" lvl="0" indent="0" algn="ctr" defTabSz="555625" rtl="0" eaLnBrk="1" fontAlgn="auto" latinLnBrk="0" hangingPunct="0">
                <a:lnSpc>
                  <a:spcPct val="90000"/>
                </a:lnSpc>
                <a:spcBef>
                  <a:spcPct val="0"/>
                </a:spcBef>
                <a:spcAft>
                  <a:spcPct val="35000"/>
                </a:spcAft>
                <a:buClrTx/>
                <a:buSzTx/>
                <a:buFontTx/>
                <a:buNone/>
                <a:tabLst/>
                <a:defRPr/>
              </a:pPr>
              <a:r>
                <a:rPr kumimoji="0" lang="en-GB" sz="1800" b="0" i="0" u="none" strike="noStrike" kern="1200" cap="none" spc="0" normalizeH="0" baseline="0" noProof="0">
                  <a:ln>
                    <a:noFill/>
                  </a:ln>
                  <a:solidFill>
                    <a:srgbClr val="FFFFFF"/>
                  </a:solidFill>
                  <a:effectLst/>
                  <a:uLnTx/>
                  <a:uFillTx/>
                  <a:latin typeface="Arial" panose="020B0604020202020204"/>
                  <a:ea typeface="+mn-ea"/>
                  <a:cs typeface="+mn-cs"/>
                  <a:sym typeface="Arial"/>
                </a:rPr>
                <a:t>Living and Staying Well</a:t>
              </a:r>
            </a:p>
          </p:txBody>
        </p:sp>
      </p:grpSp>
      <p:sp>
        <p:nvSpPr>
          <p:cNvPr id="33" name="TextBox 32">
            <a:extLst>
              <a:ext uri="{FF2B5EF4-FFF2-40B4-BE49-F238E27FC236}">
                <a16:creationId xmlns:a16="http://schemas.microsoft.com/office/drawing/2014/main" id="{AC5C9617-D8D4-ABEB-A276-D5B0F151FFE2}"/>
              </a:ext>
            </a:extLst>
          </p:cNvPr>
          <p:cNvSpPr txBox="1"/>
          <p:nvPr/>
        </p:nvSpPr>
        <p:spPr>
          <a:xfrm>
            <a:off x="219708" y="4514525"/>
            <a:ext cx="2628817" cy="1938992"/>
          </a:xfrm>
          <a:prstGeom prst="rect">
            <a:avLst/>
          </a:prstGeom>
          <a:solidFill>
            <a:srgbClr val="E7ECDF"/>
          </a:solidFill>
          <a:ln w="254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000000"/>
                </a:solidFill>
                <a:effectLst/>
                <a:uLnTx/>
                <a:uFillTx/>
                <a:latin typeface="Arial" panose="020B0604020202020204"/>
                <a:ea typeface="+mn-ea"/>
                <a:cs typeface="Calibri"/>
                <a:sym typeface="Arial"/>
              </a:rPr>
              <a:t>Triage and on-day demand:</a:t>
            </a:r>
            <a:r>
              <a:rPr kumimoji="0" lang="en-GB" sz="1000" b="0" i="0" u="none" strike="noStrike" kern="0" cap="none" spc="0" normalizeH="0" baseline="0" noProof="0">
                <a:ln>
                  <a:noFill/>
                </a:ln>
                <a:solidFill>
                  <a:srgbClr val="000000"/>
                </a:solidFill>
                <a:effectLst/>
                <a:uLnTx/>
                <a:uFillTx/>
                <a:latin typeface="Arial" panose="020B0604020202020204"/>
                <a:ea typeface="+mn-ea"/>
                <a:cs typeface="Calibri"/>
                <a:sym typeface="Arial"/>
              </a:rPr>
              <a:t> Embedding knowledge of the patient’s boarder needs into triage and care navigation models as a soft signal alongside why they are presenting… </a:t>
            </a:r>
          </a:p>
          <a:p>
            <a:pPr marL="0" marR="0" lvl="0" indent="0" algn="l" defTabSz="457200" rtl="0" eaLnBrk="1" fontAlgn="auto" latinLnBrk="0" hangingPunct="0">
              <a:lnSpc>
                <a:spcPct val="100000"/>
              </a:lnSpc>
              <a:spcBef>
                <a:spcPts val="0"/>
              </a:spcBef>
              <a:spcAft>
                <a:spcPts val="0"/>
              </a:spcAft>
              <a:buClrTx/>
              <a:buSzTx/>
              <a:buFontTx/>
              <a:buNone/>
              <a:tabLst/>
              <a:defRPr/>
            </a:pPr>
            <a:endParaRPr kumimoji="0" lang="en-GB" sz="1000" b="0" i="0" u="none" strike="noStrike" kern="0" cap="none" spc="0" normalizeH="0" baseline="0" noProof="0">
              <a:ln>
                <a:noFill/>
              </a:ln>
              <a:solidFill>
                <a:srgbClr val="000000"/>
              </a:solidFill>
              <a:effectLst/>
              <a:uLnTx/>
              <a:uFillTx/>
              <a:latin typeface="Arial" panose="020B0604020202020204"/>
              <a:ea typeface="+mn-ea"/>
              <a:cs typeface="Calibri"/>
              <a:sym typeface="Arial"/>
            </a:endParaRPr>
          </a:p>
          <a:p>
            <a:pPr marL="0" marR="0" lvl="0" indent="0" algn="l" defTabSz="457200" rtl="0" eaLnBrk="1" fontAlgn="auto" latinLnBrk="0" hangingPunct="0">
              <a:lnSpc>
                <a:spcPct val="100000"/>
              </a:lnSpc>
              <a:spcBef>
                <a:spcPts val="0"/>
              </a:spcBef>
              <a:spcAft>
                <a:spcPts val="0"/>
              </a:spcAft>
              <a:buClrTx/>
              <a:buSzTx/>
              <a:buFontTx/>
              <a:buNone/>
              <a:tabLst/>
              <a:defRPr/>
            </a:pPr>
            <a:r>
              <a:rPr kumimoji="0" lang="en-GB" sz="1000" b="0" i="0" u="none" strike="noStrike" kern="0" cap="none" spc="0" normalizeH="0" baseline="0" noProof="0">
                <a:ln>
                  <a:noFill/>
                </a:ln>
                <a:solidFill>
                  <a:srgbClr val="000000"/>
                </a:solidFill>
                <a:effectLst/>
                <a:uLnTx/>
                <a:uFillTx/>
                <a:latin typeface="Arial" panose="020B0604020202020204"/>
                <a:ea typeface="+mn-ea"/>
                <a:cs typeface="Calibri"/>
                <a:sym typeface="Arial"/>
              </a:rPr>
              <a:t>…allows triage teams / FOH staff to separate need from want and  ensure patients get signposted and/or booked into appointments that make best use of the wider workforce and other resources. </a:t>
            </a:r>
          </a:p>
          <a:p>
            <a:pPr marL="0" marR="0" lvl="0" indent="0" algn="l" defTabSz="457200" rtl="0" eaLnBrk="1" fontAlgn="auto" latinLnBrk="0" hangingPunct="0">
              <a:lnSpc>
                <a:spcPct val="100000"/>
              </a:lnSpc>
              <a:spcBef>
                <a:spcPts val="0"/>
              </a:spcBef>
              <a:spcAft>
                <a:spcPts val="0"/>
              </a:spcAft>
              <a:buClrTx/>
              <a:buSzTx/>
              <a:buFontTx/>
              <a:buNone/>
              <a:tabLst/>
              <a:defRPr/>
            </a:pPr>
            <a:r>
              <a:rPr kumimoji="0" lang="en-GB" sz="1000" b="0" i="0" u="none" strike="noStrike" kern="0" cap="none" spc="0" normalizeH="0" baseline="0" noProof="0">
                <a:ln>
                  <a:noFill/>
                </a:ln>
                <a:solidFill>
                  <a:srgbClr val="000000"/>
                </a:solidFill>
                <a:effectLst/>
                <a:uLnTx/>
                <a:uFillTx/>
                <a:latin typeface="Arial" panose="020B0604020202020204"/>
                <a:ea typeface="+mn-ea"/>
                <a:cs typeface="Calibri"/>
                <a:sym typeface="Arial"/>
              </a:rPr>
              <a:t> </a:t>
            </a:r>
          </a:p>
        </p:txBody>
      </p:sp>
      <p:sp>
        <p:nvSpPr>
          <p:cNvPr id="35" name="TextBox 34">
            <a:extLst>
              <a:ext uri="{FF2B5EF4-FFF2-40B4-BE49-F238E27FC236}">
                <a16:creationId xmlns:a16="http://schemas.microsoft.com/office/drawing/2014/main" id="{C3706610-8C50-4EF8-6462-E6141C162FD5}"/>
              </a:ext>
            </a:extLst>
          </p:cNvPr>
          <p:cNvSpPr txBox="1"/>
          <p:nvPr/>
        </p:nvSpPr>
        <p:spPr>
          <a:xfrm>
            <a:off x="3110949" y="5447669"/>
            <a:ext cx="5396947" cy="1015663"/>
          </a:xfrm>
          <a:prstGeom prst="rect">
            <a:avLst/>
          </a:prstGeom>
          <a:solidFill>
            <a:srgbClr val="E7ECDF"/>
          </a:solidFill>
          <a:ln w="254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000000"/>
                </a:solidFill>
                <a:effectLst/>
                <a:uLnTx/>
                <a:uFillTx/>
                <a:latin typeface="Arial" panose="020B0604020202020204"/>
                <a:ea typeface="+mn-ea"/>
                <a:cs typeface="Calibri"/>
                <a:sym typeface="Arial"/>
              </a:rPr>
              <a:t>QOF prioritisation: </a:t>
            </a:r>
            <a:r>
              <a:rPr kumimoji="0" lang="en-GB" sz="1000" b="0" i="0" u="none" strike="noStrike" kern="0" cap="none" spc="0" normalizeH="0" baseline="0" noProof="0">
                <a:ln>
                  <a:noFill/>
                </a:ln>
                <a:solidFill>
                  <a:srgbClr val="000000"/>
                </a:solidFill>
                <a:effectLst/>
                <a:uLnTx/>
                <a:uFillTx/>
                <a:latin typeface="Arial" panose="020B0604020202020204"/>
                <a:ea typeface="+mn-ea"/>
                <a:cs typeface="Calibri"/>
                <a:sym typeface="Arial"/>
              </a:rPr>
              <a:t>Prioritising QOF by PNG (need) allows for more complex patients to be seen earlier in the year, when resources are more flexible and to optimise them before winter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a:ln>
                <a:noFill/>
              </a:ln>
              <a:solidFill>
                <a:srgbClr val="000000"/>
              </a:solidFill>
              <a:effectLst/>
              <a:uLnTx/>
              <a:uFillTx/>
              <a:latin typeface="Arial" panose="020B0604020202020204"/>
              <a:ea typeface="+mn-ea"/>
              <a:cs typeface="Calibri"/>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a:ln>
                  <a:noFill/>
                </a:ln>
                <a:solidFill>
                  <a:srgbClr val="000000"/>
                </a:solidFill>
                <a:effectLst/>
                <a:uLnTx/>
                <a:uFillTx/>
                <a:latin typeface="Arial" panose="020B0604020202020204"/>
                <a:ea typeface="+mn-ea"/>
                <a:cs typeface="Calibri"/>
                <a:sym typeface="Arial"/>
              </a:rPr>
              <a:t>This is linked to that fact that 60% of the bed base is attributed to PMG 10,9,5 and 4 , PNG 11 is being remote monitored (in Frimley). </a:t>
            </a:r>
          </a:p>
        </p:txBody>
      </p:sp>
      <p:sp>
        <p:nvSpPr>
          <p:cNvPr id="36" name="Title 2">
            <a:extLst>
              <a:ext uri="{FF2B5EF4-FFF2-40B4-BE49-F238E27FC236}">
                <a16:creationId xmlns:a16="http://schemas.microsoft.com/office/drawing/2014/main" id="{FC29B7AF-2586-21C9-4B44-533C4296D7A1}"/>
              </a:ext>
            </a:extLst>
          </p:cNvPr>
          <p:cNvSpPr txBox="1">
            <a:spLocks/>
          </p:cNvSpPr>
          <p:nvPr/>
        </p:nvSpPr>
        <p:spPr>
          <a:xfrm>
            <a:off x="427038" y="193850"/>
            <a:ext cx="9830963" cy="523427"/>
          </a:xfrm>
          <a:prstGeom prst="rect">
            <a:avLst/>
          </a:prstGeom>
        </p:spPr>
        <p:txBody>
          <a:bodyPr/>
          <a:lstStyle>
            <a:lvl1pPr marL="0" marR="0" indent="0" algn="l" defTabSz="914400" rtl="0" eaLnBrk="1" latinLnBrk="0" hangingPunct="1">
              <a:lnSpc>
                <a:spcPct val="100000"/>
              </a:lnSpc>
              <a:spcBef>
                <a:spcPts val="0"/>
              </a:spcBef>
              <a:spcAft>
                <a:spcPts val="0"/>
              </a:spcAft>
              <a:buClrTx/>
              <a:buSzTx/>
              <a:buFontTx/>
              <a:buNone/>
              <a:tabLst/>
              <a:defRPr sz="5600" b="1" i="0" u="none" strike="noStrike" cap="none" spc="0" baseline="0">
                <a:ln>
                  <a:noFill/>
                </a:ln>
                <a:solidFill>
                  <a:srgbClr val="006B8F"/>
                </a:solidFill>
                <a:uFillTx/>
                <a:latin typeface="Arial"/>
                <a:ea typeface="Arial"/>
                <a:cs typeface="Arial"/>
                <a:sym typeface="Arial"/>
              </a:defRPr>
            </a:lvl1pPr>
            <a:lvl2pPr marL="0" marR="0" indent="0" algn="l" defTabSz="914400" rtl="0" eaLnBrk="1" latinLnBrk="0" hangingPunct="1">
              <a:lnSpc>
                <a:spcPct val="100000"/>
              </a:lnSpc>
              <a:spcBef>
                <a:spcPts val="0"/>
              </a:spcBef>
              <a:spcAft>
                <a:spcPts val="0"/>
              </a:spcAft>
              <a:buClrTx/>
              <a:buSzTx/>
              <a:buFontTx/>
              <a:buNone/>
              <a:tabLst/>
              <a:defRPr sz="5600" b="0" i="0" u="none" strike="noStrike" cap="none" spc="0" baseline="0">
                <a:ln>
                  <a:noFill/>
                </a:ln>
                <a:solidFill>
                  <a:srgbClr val="1E9ABB"/>
                </a:solidFill>
                <a:uFillTx/>
                <a:latin typeface="Arial"/>
                <a:ea typeface="Arial"/>
                <a:cs typeface="Arial"/>
                <a:sym typeface="Arial"/>
              </a:defRPr>
            </a:lvl2pPr>
            <a:lvl3pPr marL="0" marR="0" indent="0" algn="l" defTabSz="914400" rtl="0" eaLnBrk="1" latinLnBrk="0" hangingPunct="1">
              <a:lnSpc>
                <a:spcPct val="100000"/>
              </a:lnSpc>
              <a:spcBef>
                <a:spcPts val="0"/>
              </a:spcBef>
              <a:spcAft>
                <a:spcPts val="0"/>
              </a:spcAft>
              <a:buClrTx/>
              <a:buSzTx/>
              <a:buFontTx/>
              <a:buNone/>
              <a:tabLst/>
              <a:defRPr sz="5600" b="0" i="0" u="none" strike="noStrike" cap="none" spc="0" baseline="0">
                <a:ln>
                  <a:noFill/>
                </a:ln>
                <a:solidFill>
                  <a:srgbClr val="1E9ABB"/>
                </a:solidFill>
                <a:uFillTx/>
                <a:latin typeface="Arial"/>
                <a:ea typeface="Arial"/>
                <a:cs typeface="Arial"/>
                <a:sym typeface="Arial"/>
              </a:defRPr>
            </a:lvl3pPr>
            <a:lvl4pPr marL="0" marR="0" indent="0" algn="l" defTabSz="914400" rtl="0" eaLnBrk="1" latinLnBrk="0" hangingPunct="1">
              <a:lnSpc>
                <a:spcPct val="100000"/>
              </a:lnSpc>
              <a:spcBef>
                <a:spcPts val="0"/>
              </a:spcBef>
              <a:spcAft>
                <a:spcPts val="0"/>
              </a:spcAft>
              <a:buClrTx/>
              <a:buSzTx/>
              <a:buFontTx/>
              <a:buNone/>
              <a:tabLst/>
              <a:defRPr sz="5600" b="0" i="0" u="none" strike="noStrike" cap="none" spc="0" baseline="0">
                <a:ln>
                  <a:noFill/>
                </a:ln>
                <a:solidFill>
                  <a:srgbClr val="1E9ABB"/>
                </a:solidFill>
                <a:uFillTx/>
                <a:latin typeface="Arial"/>
                <a:ea typeface="Arial"/>
                <a:cs typeface="Arial"/>
                <a:sym typeface="Arial"/>
              </a:defRPr>
            </a:lvl4pPr>
            <a:lvl5pPr marL="0" marR="0" indent="0" algn="l" defTabSz="914400" rtl="0" eaLnBrk="1" latinLnBrk="0" hangingPunct="1">
              <a:lnSpc>
                <a:spcPct val="100000"/>
              </a:lnSpc>
              <a:spcBef>
                <a:spcPts val="0"/>
              </a:spcBef>
              <a:spcAft>
                <a:spcPts val="0"/>
              </a:spcAft>
              <a:buClrTx/>
              <a:buSzTx/>
              <a:buFontTx/>
              <a:buNone/>
              <a:tabLst/>
              <a:defRPr sz="5600" b="0" i="0" u="none" strike="noStrike" cap="none" spc="0" baseline="0">
                <a:ln>
                  <a:noFill/>
                </a:ln>
                <a:solidFill>
                  <a:srgbClr val="1E9ABB"/>
                </a:solidFill>
                <a:uFillTx/>
                <a:latin typeface="Arial"/>
                <a:ea typeface="Arial"/>
                <a:cs typeface="Arial"/>
                <a:sym typeface="Arial"/>
              </a:defRPr>
            </a:lvl5pPr>
            <a:lvl6pPr marL="0" marR="0" indent="0" algn="l" defTabSz="914400" rtl="0" eaLnBrk="1" latinLnBrk="0" hangingPunct="1">
              <a:lnSpc>
                <a:spcPct val="100000"/>
              </a:lnSpc>
              <a:spcBef>
                <a:spcPts val="0"/>
              </a:spcBef>
              <a:spcAft>
                <a:spcPts val="0"/>
              </a:spcAft>
              <a:buClrTx/>
              <a:buSzTx/>
              <a:buFontTx/>
              <a:buNone/>
              <a:tabLst/>
              <a:defRPr sz="5600" b="0" i="0" u="none" strike="noStrike" cap="none" spc="0" baseline="0">
                <a:ln>
                  <a:noFill/>
                </a:ln>
                <a:solidFill>
                  <a:srgbClr val="1E9ABB"/>
                </a:solidFill>
                <a:uFillTx/>
                <a:latin typeface="Arial"/>
                <a:ea typeface="Arial"/>
                <a:cs typeface="Arial"/>
                <a:sym typeface="Arial"/>
              </a:defRPr>
            </a:lvl6pPr>
            <a:lvl7pPr marL="0" marR="0" indent="0" algn="l" defTabSz="914400" rtl="0" eaLnBrk="1" latinLnBrk="0" hangingPunct="1">
              <a:lnSpc>
                <a:spcPct val="100000"/>
              </a:lnSpc>
              <a:spcBef>
                <a:spcPts val="0"/>
              </a:spcBef>
              <a:spcAft>
                <a:spcPts val="0"/>
              </a:spcAft>
              <a:buClrTx/>
              <a:buSzTx/>
              <a:buFontTx/>
              <a:buNone/>
              <a:tabLst/>
              <a:defRPr sz="5600" b="0" i="0" u="none" strike="noStrike" cap="none" spc="0" baseline="0">
                <a:ln>
                  <a:noFill/>
                </a:ln>
                <a:solidFill>
                  <a:srgbClr val="1E9ABB"/>
                </a:solidFill>
                <a:uFillTx/>
                <a:latin typeface="Arial"/>
                <a:ea typeface="Arial"/>
                <a:cs typeface="Arial"/>
                <a:sym typeface="Arial"/>
              </a:defRPr>
            </a:lvl7pPr>
            <a:lvl8pPr marL="0" marR="0" indent="0" algn="l" defTabSz="914400" rtl="0" eaLnBrk="1" latinLnBrk="0" hangingPunct="1">
              <a:lnSpc>
                <a:spcPct val="100000"/>
              </a:lnSpc>
              <a:spcBef>
                <a:spcPts val="0"/>
              </a:spcBef>
              <a:spcAft>
                <a:spcPts val="0"/>
              </a:spcAft>
              <a:buClrTx/>
              <a:buSzTx/>
              <a:buFontTx/>
              <a:buNone/>
              <a:tabLst/>
              <a:defRPr sz="5600" b="0" i="0" u="none" strike="noStrike" cap="none" spc="0" baseline="0">
                <a:ln>
                  <a:noFill/>
                </a:ln>
                <a:solidFill>
                  <a:srgbClr val="1E9ABB"/>
                </a:solidFill>
                <a:uFillTx/>
                <a:latin typeface="Arial"/>
                <a:ea typeface="Arial"/>
                <a:cs typeface="Arial"/>
                <a:sym typeface="Arial"/>
              </a:defRPr>
            </a:lvl8pPr>
            <a:lvl9pPr marL="0" marR="0" indent="0" algn="l" defTabSz="914400" rtl="0" eaLnBrk="1" latinLnBrk="0" hangingPunct="1">
              <a:lnSpc>
                <a:spcPct val="100000"/>
              </a:lnSpc>
              <a:spcBef>
                <a:spcPts val="0"/>
              </a:spcBef>
              <a:spcAft>
                <a:spcPts val="0"/>
              </a:spcAft>
              <a:buClrTx/>
              <a:buSzTx/>
              <a:buFontTx/>
              <a:buNone/>
              <a:tabLst/>
              <a:defRPr sz="5600" b="0" i="0" u="none" strike="noStrike" cap="none" spc="0" baseline="0">
                <a:ln>
                  <a:noFill/>
                </a:ln>
                <a:solidFill>
                  <a:srgbClr val="1E9ABB"/>
                </a:solidFill>
                <a:uFillTx/>
                <a:latin typeface="Arial"/>
                <a:ea typeface="Arial"/>
                <a:cs typeface="Arial"/>
                <a:sym typeface="Arial"/>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a:ln>
                  <a:noFill/>
                </a:ln>
                <a:solidFill>
                  <a:srgbClr val="006B8F"/>
                </a:solidFill>
                <a:effectLst/>
                <a:uLnTx/>
                <a:uFillTx/>
                <a:latin typeface="Arial"/>
                <a:cs typeface="Arial"/>
                <a:sym typeface="Arial"/>
              </a:rPr>
              <a:t>Segmentation </a:t>
            </a:r>
            <a:r>
              <a:rPr kumimoji="0" lang="en-GB" sz="2800" b="1" i="0" u="none" strike="noStrike" kern="0" cap="none" spc="0" normalizeH="0" baseline="0" noProof="0">
                <a:ln>
                  <a:noFill/>
                </a:ln>
                <a:solidFill>
                  <a:srgbClr val="000000"/>
                </a:solidFill>
                <a:effectLst/>
                <a:uLnTx/>
                <a:uFillTx/>
                <a:latin typeface="Arial"/>
                <a:cs typeface="Arial"/>
                <a:sym typeface="Arial"/>
              </a:rPr>
              <a:t>Example Applications</a:t>
            </a:r>
          </a:p>
        </p:txBody>
      </p:sp>
    </p:spTree>
    <p:extLst>
      <p:ext uri="{BB962C8B-B14F-4D97-AF65-F5344CB8AC3E}">
        <p14:creationId xmlns:p14="http://schemas.microsoft.com/office/powerpoint/2010/main" val="3340381937"/>
      </p:ext>
    </p:extLst>
  </p:cSld>
  <p:clrMapOvr>
    <a:masterClrMapping/>
  </p:clrMapOvr>
  <p:transition spd="slow">
    <p:wipe dir="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216F69A-D31A-3914-FDCB-427A6092E5C9}"/>
              </a:ext>
            </a:extLst>
          </p:cNvPr>
          <p:cNvSpPr>
            <a:spLocks noGrp="1"/>
          </p:cNvSpPr>
          <p:nvPr>
            <p:ph type="title"/>
          </p:nvPr>
        </p:nvSpPr>
        <p:spPr/>
        <p:txBody>
          <a:bodyPr>
            <a:normAutofit fontScale="90000"/>
          </a:bodyPr>
          <a:lstStyle/>
          <a:p>
            <a:pPr algn="ctr"/>
            <a:r>
              <a:rPr lang="en-GB" dirty="0"/>
              <a:t>Segmentation Primary Care Framework </a:t>
            </a:r>
            <a:endParaRPr lang="en-GB" dirty="0">
              <a:solidFill>
                <a:schemeClr val="tx1"/>
              </a:solidFill>
            </a:endParaRPr>
          </a:p>
        </p:txBody>
      </p:sp>
      <p:pic>
        <p:nvPicPr>
          <p:cNvPr id="5" name="Picture 4" descr="A screenshot of a medical application&#10;&#10;Description automatically generated">
            <a:extLst>
              <a:ext uri="{FF2B5EF4-FFF2-40B4-BE49-F238E27FC236}">
                <a16:creationId xmlns:a16="http://schemas.microsoft.com/office/drawing/2014/main" id="{9F83FB27-8221-F4E3-DC12-F701E505911C}"/>
              </a:ext>
            </a:extLst>
          </p:cNvPr>
          <p:cNvPicPr>
            <a:picLocks noChangeAspect="1"/>
          </p:cNvPicPr>
          <p:nvPr/>
        </p:nvPicPr>
        <p:blipFill rotWithShape="1">
          <a:blip r:embed="rId3"/>
          <a:srcRect t="57471" r="870" b="1"/>
          <a:stretch/>
        </p:blipFill>
        <p:spPr>
          <a:xfrm>
            <a:off x="143689" y="3780273"/>
            <a:ext cx="11904622" cy="2832873"/>
          </a:xfrm>
          <a:prstGeom prst="rect">
            <a:avLst/>
          </a:prstGeom>
          <a:ln>
            <a:solidFill>
              <a:schemeClr val="bg2">
                <a:lumMod val="50000"/>
              </a:schemeClr>
            </a:solidFill>
          </a:ln>
        </p:spPr>
      </p:pic>
      <p:graphicFrame>
        <p:nvGraphicFramePr>
          <p:cNvPr id="6" name="Table 5">
            <a:extLst>
              <a:ext uri="{FF2B5EF4-FFF2-40B4-BE49-F238E27FC236}">
                <a16:creationId xmlns:a16="http://schemas.microsoft.com/office/drawing/2014/main" id="{298DF7B6-4973-20CA-1287-5058F15A325B}"/>
              </a:ext>
            </a:extLst>
          </p:cNvPr>
          <p:cNvGraphicFramePr>
            <a:graphicFrameLocks noGrp="1"/>
          </p:cNvGraphicFramePr>
          <p:nvPr/>
        </p:nvGraphicFramePr>
        <p:xfrm>
          <a:off x="467591" y="1695910"/>
          <a:ext cx="10716498" cy="2043332"/>
        </p:xfrm>
        <a:graphic>
          <a:graphicData uri="http://schemas.openxmlformats.org/drawingml/2006/table">
            <a:tbl>
              <a:tblPr firstRow="1" bandRow="1">
                <a:tableStyleId>{5940675A-B579-460E-94D1-54222C63F5DA}</a:tableStyleId>
              </a:tblPr>
              <a:tblGrid>
                <a:gridCol w="1254001">
                  <a:extLst>
                    <a:ext uri="{9D8B030D-6E8A-4147-A177-3AD203B41FA5}">
                      <a16:colId xmlns:a16="http://schemas.microsoft.com/office/drawing/2014/main" val="4063840176"/>
                    </a:ext>
                  </a:extLst>
                </a:gridCol>
                <a:gridCol w="860227">
                  <a:extLst>
                    <a:ext uri="{9D8B030D-6E8A-4147-A177-3AD203B41FA5}">
                      <a16:colId xmlns:a16="http://schemas.microsoft.com/office/drawing/2014/main" val="3162167244"/>
                    </a:ext>
                  </a:extLst>
                </a:gridCol>
                <a:gridCol w="860227">
                  <a:extLst>
                    <a:ext uri="{9D8B030D-6E8A-4147-A177-3AD203B41FA5}">
                      <a16:colId xmlns:a16="http://schemas.microsoft.com/office/drawing/2014/main" val="199524742"/>
                    </a:ext>
                  </a:extLst>
                </a:gridCol>
                <a:gridCol w="860227">
                  <a:extLst>
                    <a:ext uri="{9D8B030D-6E8A-4147-A177-3AD203B41FA5}">
                      <a16:colId xmlns:a16="http://schemas.microsoft.com/office/drawing/2014/main" val="1189377223"/>
                    </a:ext>
                  </a:extLst>
                </a:gridCol>
                <a:gridCol w="860227">
                  <a:extLst>
                    <a:ext uri="{9D8B030D-6E8A-4147-A177-3AD203B41FA5}">
                      <a16:colId xmlns:a16="http://schemas.microsoft.com/office/drawing/2014/main" val="3442288111"/>
                    </a:ext>
                  </a:extLst>
                </a:gridCol>
                <a:gridCol w="860227">
                  <a:extLst>
                    <a:ext uri="{9D8B030D-6E8A-4147-A177-3AD203B41FA5}">
                      <a16:colId xmlns:a16="http://schemas.microsoft.com/office/drawing/2014/main" val="4240287170"/>
                    </a:ext>
                  </a:extLst>
                </a:gridCol>
                <a:gridCol w="860227">
                  <a:extLst>
                    <a:ext uri="{9D8B030D-6E8A-4147-A177-3AD203B41FA5}">
                      <a16:colId xmlns:a16="http://schemas.microsoft.com/office/drawing/2014/main" val="2655817833"/>
                    </a:ext>
                  </a:extLst>
                </a:gridCol>
                <a:gridCol w="860227">
                  <a:extLst>
                    <a:ext uri="{9D8B030D-6E8A-4147-A177-3AD203B41FA5}">
                      <a16:colId xmlns:a16="http://schemas.microsoft.com/office/drawing/2014/main" val="358889787"/>
                    </a:ext>
                  </a:extLst>
                </a:gridCol>
                <a:gridCol w="860227">
                  <a:extLst>
                    <a:ext uri="{9D8B030D-6E8A-4147-A177-3AD203B41FA5}">
                      <a16:colId xmlns:a16="http://schemas.microsoft.com/office/drawing/2014/main" val="3850927450"/>
                    </a:ext>
                  </a:extLst>
                </a:gridCol>
                <a:gridCol w="860227">
                  <a:extLst>
                    <a:ext uri="{9D8B030D-6E8A-4147-A177-3AD203B41FA5}">
                      <a16:colId xmlns:a16="http://schemas.microsoft.com/office/drawing/2014/main" val="1562811224"/>
                    </a:ext>
                  </a:extLst>
                </a:gridCol>
                <a:gridCol w="860227">
                  <a:extLst>
                    <a:ext uri="{9D8B030D-6E8A-4147-A177-3AD203B41FA5}">
                      <a16:colId xmlns:a16="http://schemas.microsoft.com/office/drawing/2014/main" val="3874234309"/>
                    </a:ext>
                  </a:extLst>
                </a:gridCol>
                <a:gridCol w="860227">
                  <a:extLst>
                    <a:ext uri="{9D8B030D-6E8A-4147-A177-3AD203B41FA5}">
                      <a16:colId xmlns:a16="http://schemas.microsoft.com/office/drawing/2014/main" val="3361843634"/>
                    </a:ext>
                  </a:extLst>
                </a:gridCol>
              </a:tblGrid>
              <a:tr h="548640">
                <a:tc>
                  <a:txBody>
                    <a:bodyPr/>
                    <a:lstStyle/>
                    <a:p>
                      <a:pPr algn="ctr"/>
                      <a:endParaRPr lang="en-GB" sz="1100" b="1"/>
                    </a:p>
                    <a:p>
                      <a:pPr algn="ctr"/>
                      <a:r>
                        <a:rPr lang="en-GB" sz="1100" b="1"/>
                        <a:t>RAG</a:t>
                      </a:r>
                    </a:p>
                    <a:p>
                      <a:pPr algn="ctr"/>
                      <a:endParaRPr lang="en-GB" sz="1100" b="1"/>
                    </a:p>
                  </a:txBody>
                  <a:tcPr marL="45720" marR="45720" marT="22860" marB="22860">
                    <a:solidFill>
                      <a:schemeClr val="tx2"/>
                    </a:solidFill>
                  </a:tcPr>
                </a:tc>
                <a:tc gridSpan="4">
                  <a:txBody>
                    <a:bodyPr/>
                    <a:lstStyle/>
                    <a:p>
                      <a:pPr algn="ctr"/>
                      <a:endParaRPr lang="en-GB" sz="1100" b="1"/>
                    </a:p>
                    <a:p>
                      <a:pPr algn="ctr"/>
                      <a:r>
                        <a:rPr lang="en-GB" sz="1100" b="1"/>
                        <a:t>LOW</a:t>
                      </a:r>
                    </a:p>
                  </a:txBody>
                  <a:tcPr marL="45720" marR="45720" marT="22860" marB="22860">
                    <a:solidFill>
                      <a:srgbClr val="00B050">
                        <a:alpha val="79000"/>
                      </a:srgbClr>
                    </a:solidFill>
                  </a:tcPr>
                </a:tc>
                <a:tc hMerge="1">
                  <a:txBody>
                    <a:bodyPr/>
                    <a:lstStyle/>
                    <a:p>
                      <a:endParaRPr lang="en-GB"/>
                    </a:p>
                  </a:txBody>
                  <a:tcPr/>
                </a:tc>
                <a:tc hMerge="1">
                  <a:txBody>
                    <a:bodyPr/>
                    <a:lstStyle/>
                    <a:p>
                      <a:endParaRPr lang="en-GB"/>
                    </a:p>
                  </a:txBody>
                  <a:tcPr/>
                </a:tc>
                <a:tc hMerge="1">
                  <a:txBody>
                    <a:bodyPr/>
                    <a:lstStyle/>
                    <a:p>
                      <a:endParaRPr lang="en-GB"/>
                    </a:p>
                  </a:txBody>
                  <a:tcPr/>
                </a:tc>
                <a:tc gridSpan="5">
                  <a:txBody>
                    <a:bodyPr/>
                    <a:lstStyle/>
                    <a:p>
                      <a:pPr algn="ctr"/>
                      <a:endParaRPr lang="en-GB" sz="1100" b="1"/>
                    </a:p>
                    <a:p>
                      <a:pPr algn="ctr"/>
                      <a:r>
                        <a:rPr lang="en-GB" sz="1100" b="1"/>
                        <a:t>MODERATE</a:t>
                      </a:r>
                    </a:p>
                  </a:txBody>
                  <a:tcPr marL="45720" marR="45720" marT="22860" marB="22860">
                    <a:solidFill>
                      <a:srgbClr val="FFC000">
                        <a:alpha val="79000"/>
                      </a:srgbClr>
                    </a:solid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gridSpan="2">
                  <a:txBody>
                    <a:bodyPr/>
                    <a:lstStyle/>
                    <a:p>
                      <a:pPr algn="ctr"/>
                      <a:endParaRPr lang="en-GB" sz="1100" b="1"/>
                    </a:p>
                    <a:p>
                      <a:pPr algn="ctr"/>
                      <a:r>
                        <a:rPr lang="en-GB" sz="1100" b="1"/>
                        <a:t>HIGH</a:t>
                      </a:r>
                    </a:p>
                  </a:txBody>
                  <a:tcPr marL="45720" marR="45720" marT="22860" marB="22860">
                    <a:solidFill>
                      <a:srgbClr val="C00000">
                        <a:alpha val="79000"/>
                      </a:srgbClr>
                    </a:solidFill>
                  </a:tcPr>
                </a:tc>
                <a:tc hMerge="1">
                  <a:txBody>
                    <a:bodyPr/>
                    <a:lstStyle/>
                    <a:p>
                      <a:endParaRPr lang="en-GB"/>
                    </a:p>
                  </a:txBody>
                  <a:tcPr/>
                </a:tc>
                <a:extLst>
                  <a:ext uri="{0D108BD9-81ED-4DB2-BD59-A6C34878D82A}">
                    <a16:rowId xmlns:a16="http://schemas.microsoft.com/office/drawing/2014/main" val="2955638932"/>
                  </a:ext>
                </a:extLst>
              </a:tr>
              <a:tr h="1494692">
                <a:tc>
                  <a:txBody>
                    <a:bodyPr/>
                    <a:lstStyle/>
                    <a:p>
                      <a:pPr algn="ctr"/>
                      <a:endParaRPr lang="en-GB" sz="1100" b="1"/>
                    </a:p>
                    <a:p>
                      <a:pPr algn="ctr"/>
                      <a:endParaRPr lang="en-GB" sz="1100" b="1"/>
                    </a:p>
                    <a:p>
                      <a:pPr algn="ctr"/>
                      <a:endParaRPr lang="en-GB" sz="1100" b="1"/>
                    </a:p>
                    <a:p>
                      <a:pPr algn="ctr"/>
                      <a:endParaRPr lang="en-GB" sz="1100" b="1"/>
                    </a:p>
                    <a:p>
                      <a:pPr algn="ctr"/>
                      <a:r>
                        <a:rPr lang="en-GB" sz="1100" b="1"/>
                        <a:t>PNG</a:t>
                      </a:r>
                    </a:p>
                    <a:p>
                      <a:pPr algn="ctr"/>
                      <a:endParaRPr lang="en-GB" sz="1100" b="1"/>
                    </a:p>
                  </a:txBody>
                  <a:tcPr marL="45720" marR="45720" marT="22860" marB="22860">
                    <a:solidFill>
                      <a:schemeClr val="tx2"/>
                    </a:solidFill>
                  </a:tcPr>
                </a:tc>
                <a:tc>
                  <a:txBody>
                    <a:bodyPr/>
                    <a:lstStyle/>
                    <a:p>
                      <a:pPr algn="ctr"/>
                      <a:r>
                        <a:rPr lang="en-GB" sz="1100" b="1"/>
                        <a:t>1</a:t>
                      </a:r>
                    </a:p>
                    <a:p>
                      <a:pPr algn="ctr"/>
                      <a:endParaRPr lang="en-GB" sz="1100" b="1"/>
                    </a:p>
                    <a:p>
                      <a:pPr algn="ctr"/>
                      <a:endParaRPr lang="en-GB" sz="1100" b="1"/>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a:latin typeface="Calibri" panose="020F0502020204030204" pitchFamily="34" charset="0"/>
                          <a:cs typeface="Calibri" panose="020F0502020204030204" pitchFamily="34" charset="0"/>
                        </a:rPr>
                        <a:t>Non-User</a:t>
                      </a:r>
                    </a:p>
                    <a:p>
                      <a:pPr algn="ctr"/>
                      <a:endParaRPr lang="en-GB" sz="1100" b="1"/>
                    </a:p>
                  </a:txBody>
                  <a:tcPr marL="45720" marR="45720" marT="22860" marB="22860">
                    <a:solidFill>
                      <a:srgbClr val="00B050">
                        <a:alpha val="30000"/>
                      </a:srgbClr>
                    </a:solidFill>
                  </a:tcPr>
                </a:tc>
                <a:tc>
                  <a:txBody>
                    <a:bodyPr/>
                    <a:lstStyle/>
                    <a:p>
                      <a:pPr algn="ctr"/>
                      <a:r>
                        <a:rPr lang="en-GB" sz="1100" b="1"/>
                        <a:t>2</a:t>
                      </a:r>
                    </a:p>
                    <a:p>
                      <a:pPr algn="ctr"/>
                      <a:endParaRPr lang="en-GB" sz="1100" b="1"/>
                    </a:p>
                    <a:p>
                      <a:pPr algn="ctr"/>
                      <a:endParaRPr lang="en-GB" sz="1100" b="1"/>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a:latin typeface="Calibri" panose="020F0502020204030204" pitchFamily="34" charset="0"/>
                          <a:cs typeface="Calibri" panose="020F0502020204030204" pitchFamily="34" charset="0"/>
                        </a:rPr>
                        <a:t>Low Need Child</a:t>
                      </a:r>
                    </a:p>
                    <a:p>
                      <a:pPr algn="ctr"/>
                      <a:endParaRPr lang="en-GB" sz="1100" b="1"/>
                    </a:p>
                  </a:txBody>
                  <a:tcPr marL="45720" marR="45720" marT="22860" marB="22860">
                    <a:solidFill>
                      <a:srgbClr val="00B050">
                        <a:alpha val="30000"/>
                      </a:srgbClr>
                    </a:solidFill>
                  </a:tcPr>
                </a:tc>
                <a:tc>
                  <a:txBody>
                    <a:bodyPr/>
                    <a:lstStyle/>
                    <a:p>
                      <a:pPr algn="ctr"/>
                      <a:r>
                        <a:rPr lang="en-GB" sz="1100" b="1"/>
                        <a:t>3</a:t>
                      </a:r>
                    </a:p>
                    <a:p>
                      <a:pPr algn="ctr"/>
                      <a:endParaRPr lang="en-GB" sz="1100" b="1"/>
                    </a:p>
                    <a:p>
                      <a:pPr algn="ctr"/>
                      <a:endParaRPr lang="en-GB" sz="1100" b="1"/>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a:latin typeface="Calibri" panose="020F0502020204030204" pitchFamily="34" charset="0"/>
                          <a:cs typeface="Calibri" panose="020F0502020204030204" pitchFamily="34" charset="0"/>
                        </a:rPr>
                        <a:t>Low Need Adult</a:t>
                      </a:r>
                    </a:p>
                    <a:p>
                      <a:pPr algn="ctr"/>
                      <a:endParaRPr lang="en-GB" sz="1100" b="1"/>
                    </a:p>
                  </a:txBody>
                  <a:tcPr marL="45720" marR="45720" marT="22860" marB="22860">
                    <a:solidFill>
                      <a:srgbClr val="00B050">
                        <a:alpha val="30000"/>
                      </a:srgbClr>
                    </a:solidFill>
                  </a:tcPr>
                </a:tc>
                <a:tc>
                  <a:txBody>
                    <a:bodyPr/>
                    <a:lstStyle/>
                    <a:p>
                      <a:pPr algn="ctr"/>
                      <a:r>
                        <a:rPr lang="en-GB" sz="1100" b="1"/>
                        <a:t>4</a:t>
                      </a:r>
                    </a:p>
                    <a:p>
                      <a:pPr algn="ctr"/>
                      <a:endParaRPr lang="en-GB" sz="1100" b="1"/>
                    </a:p>
                    <a:p>
                      <a:pPr algn="ctr"/>
                      <a:endParaRPr lang="en-GB" sz="1100" b="1"/>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a:latin typeface="Calibri" panose="020F0502020204030204" pitchFamily="34" charset="0"/>
                          <a:cs typeface="Calibri" panose="020F0502020204030204" pitchFamily="34" charset="0"/>
                        </a:rPr>
                        <a:t>Multi-Morbidity</a:t>
                      </a:r>
                      <a:r>
                        <a:rPr lang="en-US" sz="1200" b="1" baseline="0">
                          <a:latin typeface="Calibri" panose="020F0502020204030204" pitchFamily="34" charset="0"/>
                          <a:cs typeface="Calibri" panose="020F0502020204030204" pitchFamily="34" charset="0"/>
                        </a:rPr>
                        <a:t>, Low Complexity</a:t>
                      </a:r>
                      <a:endParaRPr lang="en-US" sz="1200" b="1">
                        <a:latin typeface="Calibri" panose="020F0502020204030204" pitchFamily="34" charset="0"/>
                        <a:cs typeface="Calibri" panose="020F0502020204030204" pitchFamily="34" charset="0"/>
                      </a:endParaRPr>
                    </a:p>
                  </a:txBody>
                  <a:tcPr marL="45720" marR="45720" marT="22860" marB="22860">
                    <a:solidFill>
                      <a:srgbClr val="00B050">
                        <a:alpha val="30000"/>
                      </a:srgbClr>
                    </a:solidFill>
                  </a:tcPr>
                </a:tc>
                <a:tc>
                  <a:txBody>
                    <a:bodyPr/>
                    <a:lstStyle/>
                    <a:p>
                      <a:pPr algn="ctr"/>
                      <a:r>
                        <a:rPr lang="en-GB" sz="1100" b="1"/>
                        <a:t>5</a:t>
                      </a:r>
                    </a:p>
                    <a:p>
                      <a:pPr algn="ctr"/>
                      <a:endParaRPr lang="en-GB" sz="1100" b="1"/>
                    </a:p>
                    <a:p>
                      <a:pPr algn="ctr"/>
                      <a:endParaRPr lang="en-GB" sz="1100" b="1"/>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a:latin typeface="Calibri" panose="020F0502020204030204" pitchFamily="34" charset="0"/>
                          <a:cs typeface="Calibri" panose="020F0502020204030204" pitchFamily="34" charset="0"/>
                        </a:rPr>
                        <a:t>Multi-Morbidity, Medium</a:t>
                      </a:r>
                      <a:r>
                        <a:rPr lang="en-US" sz="1200" b="1" baseline="0">
                          <a:latin typeface="Calibri" panose="020F0502020204030204" pitchFamily="34" charset="0"/>
                          <a:cs typeface="Calibri" panose="020F0502020204030204" pitchFamily="34" charset="0"/>
                        </a:rPr>
                        <a:t> Complexity</a:t>
                      </a:r>
                      <a:endParaRPr lang="en-US" sz="1200" b="1">
                        <a:latin typeface="Calibri" panose="020F0502020204030204" pitchFamily="34" charset="0"/>
                        <a:cs typeface="Calibri" panose="020F0502020204030204" pitchFamily="34" charset="0"/>
                      </a:endParaRPr>
                    </a:p>
                  </a:txBody>
                  <a:tcPr marL="45720" marR="45720" marT="22860" marB="22860">
                    <a:solidFill>
                      <a:srgbClr val="FFC000">
                        <a:alpha val="30000"/>
                      </a:srgbClr>
                    </a:solidFill>
                  </a:tcPr>
                </a:tc>
                <a:tc>
                  <a:txBody>
                    <a:bodyPr/>
                    <a:lstStyle/>
                    <a:p>
                      <a:pPr algn="ctr"/>
                      <a:r>
                        <a:rPr lang="en-GB" sz="1100" b="1"/>
                        <a:t>6</a:t>
                      </a:r>
                    </a:p>
                    <a:p>
                      <a:pPr algn="ctr"/>
                      <a:endParaRPr lang="en-GB" sz="1100" b="1"/>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000" b="1">
                        <a:latin typeface="Calibri" panose="020F0502020204030204" pitchFamily="34" charset="0"/>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a:latin typeface="Calibri" panose="020F0502020204030204" pitchFamily="34" charset="0"/>
                          <a:cs typeface="Calibri" panose="020F0502020204030204" pitchFamily="34" charset="0"/>
                        </a:rPr>
                        <a:t>Pregnancy, Low Complexity</a:t>
                      </a:r>
                    </a:p>
                    <a:p>
                      <a:pPr algn="ctr"/>
                      <a:endParaRPr lang="en-GB" sz="1100" b="1"/>
                    </a:p>
                  </a:txBody>
                  <a:tcPr marL="45720" marR="45720" marT="22860" marB="22860">
                    <a:solidFill>
                      <a:srgbClr val="FFC000">
                        <a:alpha val="30000"/>
                      </a:srgbClr>
                    </a:solidFill>
                  </a:tcPr>
                </a:tc>
                <a:tc>
                  <a:txBody>
                    <a:bodyPr/>
                    <a:lstStyle/>
                    <a:p>
                      <a:pPr algn="ctr"/>
                      <a:r>
                        <a:rPr lang="en-GB" sz="1100" b="1"/>
                        <a:t>7</a:t>
                      </a:r>
                    </a:p>
                    <a:p>
                      <a:pPr algn="ctr"/>
                      <a:endParaRPr lang="en-GB" sz="1100" b="1"/>
                    </a:p>
                    <a:p>
                      <a:pPr algn="ctr"/>
                      <a:endParaRPr lang="en-GB" sz="1100" b="1"/>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a:latin typeface="Calibri" panose="020F0502020204030204" pitchFamily="34" charset="0"/>
                          <a:cs typeface="Calibri" panose="020F0502020204030204" pitchFamily="34" charset="0"/>
                        </a:rPr>
                        <a:t>Pregnancy, High Complexity</a:t>
                      </a:r>
                    </a:p>
                    <a:p>
                      <a:pPr algn="ctr"/>
                      <a:endParaRPr lang="en-GB" sz="1100" b="1"/>
                    </a:p>
                  </a:txBody>
                  <a:tcPr marL="45720" marR="45720" marT="22860" marB="22860">
                    <a:solidFill>
                      <a:srgbClr val="FFC000">
                        <a:alpha val="30000"/>
                      </a:srgbClr>
                    </a:solidFill>
                  </a:tcPr>
                </a:tc>
                <a:tc>
                  <a:txBody>
                    <a:bodyPr/>
                    <a:lstStyle/>
                    <a:p>
                      <a:pPr algn="ctr"/>
                      <a:r>
                        <a:rPr lang="en-GB" sz="1100" b="1"/>
                        <a:t>8</a:t>
                      </a:r>
                    </a:p>
                    <a:p>
                      <a:pPr algn="ctr"/>
                      <a:endParaRPr lang="en-GB" sz="1100" b="1"/>
                    </a:p>
                    <a:p>
                      <a:pPr algn="ctr"/>
                      <a:endParaRPr lang="en-GB" sz="1100" b="1"/>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a:latin typeface="Calibri" panose="020F0502020204030204" pitchFamily="34" charset="0"/>
                          <a:cs typeface="Calibri" panose="020F0502020204030204" pitchFamily="34" charset="0"/>
                        </a:rPr>
                        <a:t>Dominant Psychiatric/Behavioral Condition</a:t>
                      </a:r>
                    </a:p>
                  </a:txBody>
                  <a:tcPr marL="45720" marR="45720" marT="22860" marB="22860">
                    <a:solidFill>
                      <a:srgbClr val="FFC000">
                        <a:alpha val="30000"/>
                      </a:srgbClr>
                    </a:solidFill>
                  </a:tcPr>
                </a:tc>
                <a:tc>
                  <a:txBody>
                    <a:bodyPr/>
                    <a:lstStyle/>
                    <a:p>
                      <a:pPr algn="ctr"/>
                      <a:r>
                        <a:rPr lang="en-GB" sz="1100" b="1"/>
                        <a:t>9</a:t>
                      </a:r>
                    </a:p>
                    <a:p>
                      <a:pPr algn="ctr"/>
                      <a:endParaRPr lang="en-GB" sz="1100" b="1"/>
                    </a:p>
                    <a:p>
                      <a:pPr algn="ctr"/>
                      <a:endParaRPr lang="en-GB" sz="1100" b="1"/>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a:latin typeface="Calibri" panose="020F0502020204030204" pitchFamily="34" charset="0"/>
                          <a:cs typeface="Calibri" panose="020F0502020204030204" pitchFamily="34" charset="0"/>
                        </a:rPr>
                        <a:t>Dominant Major</a:t>
                      </a:r>
                      <a:r>
                        <a:rPr lang="en-US" sz="1200" b="1" baseline="0">
                          <a:latin typeface="Calibri" panose="020F0502020204030204" pitchFamily="34" charset="0"/>
                          <a:cs typeface="Calibri" panose="020F0502020204030204" pitchFamily="34" charset="0"/>
                        </a:rPr>
                        <a:t> Chronic Condition</a:t>
                      </a:r>
                      <a:endParaRPr lang="en-US" sz="1200" b="1">
                        <a:latin typeface="Calibri" panose="020F0502020204030204" pitchFamily="34" charset="0"/>
                        <a:cs typeface="Calibri" panose="020F0502020204030204" pitchFamily="34" charset="0"/>
                      </a:endParaRPr>
                    </a:p>
                  </a:txBody>
                  <a:tcPr marL="45720" marR="45720" marT="22860" marB="22860">
                    <a:solidFill>
                      <a:srgbClr val="FFC000">
                        <a:alpha val="30000"/>
                      </a:srgbClr>
                    </a:solidFill>
                  </a:tcPr>
                </a:tc>
                <a:tc>
                  <a:txBody>
                    <a:bodyPr/>
                    <a:lstStyle/>
                    <a:p>
                      <a:pPr algn="ctr"/>
                      <a:r>
                        <a:rPr lang="en-GB" sz="1100" b="1"/>
                        <a:t>10</a:t>
                      </a:r>
                    </a:p>
                    <a:p>
                      <a:pPr algn="ctr"/>
                      <a:endParaRPr lang="en-GB" sz="1100" b="1"/>
                    </a:p>
                    <a:p>
                      <a:pPr algn="ctr"/>
                      <a:endParaRPr lang="en-GB" sz="1100" b="1"/>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a:latin typeface="Calibri" panose="020F0502020204030204" pitchFamily="34" charset="0"/>
                          <a:cs typeface="Calibri" panose="020F0502020204030204" pitchFamily="34" charset="0"/>
                        </a:rPr>
                        <a:t>Multi-Morbidity,</a:t>
                      </a:r>
                      <a:r>
                        <a:rPr lang="en-US" sz="1200" b="1" baseline="0">
                          <a:latin typeface="Calibri" panose="020F0502020204030204" pitchFamily="34" charset="0"/>
                          <a:cs typeface="Calibri" panose="020F0502020204030204" pitchFamily="34" charset="0"/>
                        </a:rPr>
                        <a:t> High Complexity</a:t>
                      </a:r>
                    </a:p>
                    <a:p>
                      <a:pPr algn="ctr"/>
                      <a:endParaRPr lang="en-GB" sz="1100" b="1"/>
                    </a:p>
                  </a:txBody>
                  <a:tcPr marL="45720" marR="45720" marT="22860" marB="22860">
                    <a:solidFill>
                      <a:srgbClr val="C00000">
                        <a:alpha val="30000"/>
                      </a:srgbClr>
                    </a:solidFill>
                  </a:tcPr>
                </a:tc>
                <a:tc>
                  <a:txBody>
                    <a:bodyPr/>
                    <a:lstStyle/>
                    <a:p>
                      <a:pPr algn="ctr"/>
                      <a:r>
                        <a:rPr lang="en-GB" sz="1100" b="1"/>
                        <a:t>11</a:t>
                      </a:r>
                    </a:p>
                    <a:p>
                      <a:pPr algn="ctr"/>
                      <a:endParaRPr lang="en-GB" sz="1100" b="1"/>
                    </a:p>
                    <a:p>
                      <a:pPr algn="ctr"/>
                      <a:endParaRPr lang="en-GB" sz="1100" b="1"/>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a:latin typeface="Calibri" panose="020F0502020204030204" pitchFamily="34" charset="0"/>
                          <a:cs typeface="Calibri" panose="020F0502020204030204" pitchFamily="34" charset="0"/>
                        </a:rPr>
                        <a:t>Frailty</a:t>
                      </a:r>
                    </a:p>
                    <a:p>
                      <a:pPr algn="ctr"/>
                      <a:endParaRPr lang="en-GB" sz="1100" b="1"/>
                    </a:p>
                  </a:txBody>
                  <a:tcPr marL="45720" marR="45720" marT="22860" marB="22860">
                    <a:solidFill>
                      <a:srgbClr val="C00000">
                        <a:alpha val="30000"/>
                      </a:srgbClr>
                    </a:solidFill>
                  </a:tcPr>
                </a:tc>
                <a:extLst>
                  <a:ext uri="{0D108BD9-81ED-4DB2-BD59-A6C34878D82A}">
                    <a16:rowId xmlns:a16="http://schemas.microsoft.com/office/drawing/2014/main" val="2992982693"/>
                  </a:ext>
                </a:extLst>
              </a:tr>
            </a:tbl>
          </a:graphicData>
        </a:graphic>
      </p:graphicFrame>
      <p:sp>
        <p:nvSpPr>
          <p:cNvPr id="2" name="Rectangle 1">
            <a:extLst>
              <a:ext uri="{FF2B5EF4-FFF2-40B4-BE49-F238E27FC236}">
                <a16:creationId xmlns:a16="http://schemas.microsoft.com/office/drawing/2014/main" id="{1638302A-A511-6DCF-6AF9-3D1F963D10B9}"/>
              </a:ext>
            </a:extLst>
          </p:cNvPr>
          <p:cNvSpPr/>
          <p:nvPr/>
        </p:nvSpPr>
        <p:spPr>
          <a:xfrm>
            <a:off x="143689" y="3780273"/>
            <a:ext cx="1612375" cy="877163"/>
          </a:xfrm>
          <a:prstGeom prst="rect">
            <a:avLst/>
          </a:prstGeom>
          <a:solidFill>
            <a:srgbClr val="006B8F"/>
          </a:solidFill>
          <a:ln w="50800" cap="flat">
            <a:solidFill>
              <a:schemeClr val="accent1"/>
            </a:solidFill>
            <a:prstDash val="solid"/>
            <a:round/>
          </a:ln>
          <a:effectLst>
            <a:outerShdw blurRad="76200" dist="381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20" tIns="45720" rIns="45720" bIns="45720" numCol="1" spcCol="38100" rtlCol="0" anchor="ctr">
            <a:spAutoFit/>
          </a:bodyPr>
          <a:lstStyle/>
          <a:p>
            <a:pPr marL="0" marR="0" lvl="0" indent="0" algn="ctr" defTabSz="457200" rtl="0" eaLnBrk="1" fontAlgn="auto" latinLnBrk="0" hangingPunct="0">
              <a:lnSpc>
                <a:spcPct val="100000"/>
              </a:lnSpc>
              <a:spcBef>
                <a:spcPts val="0"/>
              </a:spcBef>
              <a:spcAft>
                <a:spcPts val="0"/>
              </a:spcAft>
              <a:buClrTx/>
              <a:buSzTx/>
              <a:buFontTx/>
              <a:buNone/>
              <a:tabLst/>
              <a:defRPr/>
            </a:pPr>
            <a:endParaRPr kumimoji="0" lang="en-GB" sz="1200" b="1" i="0" u="none" strike="noStrike" kern="0" cap="none" spc="0" normalizeH="0" baseline="0" noProof="0">
              <a:ln>
                <a:noFill/>
              </a:ln>
              <a:solidFill>
                <a:srgbClr val="FFFFFF"/>
              </a:solidFill>
              <a:effectLst/>
              <a:uLnTx/>
              <a:uFillTx/>
              <a:latin typeface="Arial"/>
              <a:ea typeface="Arial"/>
              <a:cs typeface="Arial"/>
              <a:sym typeface="Arial"/>
            </a:endParaRPr>
          </a:p>
          <a:p>
            <a:pPr marL="0" marR="0" lvl="0" indent="0" algn="ctr" defTabSz="457200" rtl="0" eaLnBrk="1" fontAlgn="auto" latinLnBrk="0" hangingPunct="0">
              <a:lnSpc>
                <a:spcPct val="100000"/>
              </a:lnSpc>
              <a:spcBef>
                <a:spcPts val="0"/>
              </a:spcBef>
              <a:spcAft>
                <a:spcPts val="0"/>
              </a:spcAft>
              <a:buClrTx/>
              <a:buSzTx/>
              <a:buFontTx/>
              <a:buNone/>
              <a:tabLst/>
              <a:defRPr/>
            </a:pPr>
            <a:r>
              <a:rPr kumimoji="0" lang="en-GB" sz="1200" b="1" i="0" u="none" strike="noStrike" kern="0" cap="none" spc="0" normalizeH="0" baseline="0" noProof="0">
                <a:ln>
                  <a:noFill/>
                </a:ln>
                <a:solidFill>
                  <a:srgbClr val="FFFFFF"/>
                </a:solidFill>
                <a:effectLst/>
                <a:uLnTx/>
                <a:uFillTx/>
                <a:latin typeface="Arial"/>
                <a:ea typeface="Arial"/>
                <a:cs typeface="Arial"/>
                <a:sym typeface="Arial"/>
              </a:rPr>
              <a:t>Unscheduled</a:t>
            </a:r>
          </a:p>
          <a:p>
            <a:pPr marL="0" marR="0" lvl="0" indent="0" algn="ctr" defTabSz="457200" rtl="0" eaLnBrk="1" fontAlgn="auto" latinLnBrk="0" hangingPunct="0">
              <a:lnSpc>
                <a:spcPct val="100000"/>
              </a:lnSpc>
              <a:spcBef>
                <a:spcPts val="0"/>
              </a:spcBef>
              <a:spcAft>
                <a:spcPts val="0"/>
              </a:spcAft>
              <a:buClrTx/>
              <a:buSzTx/>
              <a:buFontTx/>
              <a:buNone/>
              <a:tabLst/>
              <a:defRPr/>
            </a:pPr>
            <a:r>
              <a:rPr kumimoji="0" lang="en-GB" sz="900" b="0" i="0" u="none" strike="noStrike" kern="0" cap="none" spc="0" normalizeH="0" baseline="0" noProof="0">
                <a:ln>
                  <a:noFill/>
                </a:ln>
                <a:solidFill>
                  <a:srgbClr val="FFFFFF"/>
                </a:solidFill>
                <a:effectLst/>
                <a:uLnTx/>
                <a:uFillTx/>
                <a:latin typeface="Arial"/>
                <a:ea typeface="+mn-ea"/>
                <a:cs typeface="Arial"/>
                <a:sym typeface="Arial"/>
              </a:rPr>
              <a:t>(Urgent &amp; Routine)</a:t>
            </a:r>
          </a:p>
          <a:p>
            <a:pPr marL="0" marR="0" lvl="0" indent="0" algn="ctr" defTabSz="457200" rtl="0" eaLnBrk="1" fontAlgn="auto" latinLnBrk="0" hangingPunct="0">
              <a:lnSpc>
                <a:spcPct val="100000"/>
              </a:lnSpc>
              <a:spcBef>
                <a:spcPts val="0"/>
              </a:spcBef>
              <a:spcAft>
                <a:spcPts val="0"/>
              </a:spcAft>
              <a:buClrTx/>
              <a:buSzTx/>
              <a:buFontTx/>
              <a:buNone/>
              <a:tabLst/>
              <a:defRPr/>
            </a:pPr>
            <a:endParaRPr kumimoji="0" lang="en-GB" sz="900" b="0" i="0" u="none" strike="noStrike" kern="0" cap="none" spc="0" normalizeH="0" baseline="0" noProof="0">
              <a:ln>
                <a:noFill/>
              </a:ln>
              <a:solidFill>
                <a:srgbClr val="FFFFFF"/>
              </a:solidFill>
              <a:effectLst/>
              <a:uLnTx/>
              <a:uFillTx/>
              <a:latin typeface="Arial"/>
              <a:ea typeface="Arial"/>
              <a:cs typeface="Arial"/>
              <a:sym typeface="Arial"/>
            </a:endParaRPr>
          </a:p>
          <a:p>
            <a:pPr marL="0" marR="0" lvl="0" indent="0" algn="ctr" defTabSz="457200" rtl="0" eaLnBrk="1" fontAlgn="auto" latinLnBrk="0" hangingPunct="0">
              <a:lnSpc>
                <a:spcPct val="100000"/>
              </a:lnSpc>
              <a:spcBef>
                <a:spcPts val="0"/>
              </a:spcBef>
              <a:spcAft>
                <a:spcPts val="0"/>
              </a:spcAft>
              <a:buClrTx/>
              <a:buSzTx/>
              <a:buFontTx/>
              <a:buNone/>
              <a:tabLst/>
              <a:defRPr/>
            </a:pPr>
            <a:endParaRPr kumimoji="0" lang="en-GB" sz="9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4" name="Rectangle 3">
            <a:extLst>
              <a:ext uri="{FF2B5EF4-FFF2-40B4-BE49-F238E27FC236}">
                <a16:creationId xmlns:a16="http://schemas.microsoft.com/office/drawing/2014/main" id="{5250FCB8-7D3F-D05D-792B-2970B15255BB}"/>
              </a:ext>
            </a:extLst>
          </p:cNvPr>
          <p:cNvSpPr/>
          <p:nvPr/>
        </p:nvSpPr>
        <p:spPr>
          <a:xfrm>
            <a:off x="143689" y="4653125"/>
            <a:ext cx="1612375" cy="923330"/>
          </a:xfrm>
          <a:prstGeom prst="rect">
            <a:avLst/>
          </a:prstGeom>
          <a:solidFill>
            <a:schemeClr val="accent2">
              <a:lumMod val="60000"/>
              <a:lumOff val="40000"/>
            </a:schemeClr>
          </a:solidFill>
          <a:ln w="50800" cap="flat">
            <a:solidFill>
              <a:schemeClr val="accent1"/>
            </a:solidFill>
            <a:prstDash val="solid"/>
            <a:round/>
          </a:ln>
          <a:effectLst>
            <a:outerShdw blurRad="76200" dist="381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20" tIns="45720" rIns="45720" bIns="45720" numCol="1" spcCol="38100" rtlCol="0" anchor="ctr">
            <a:spAutoFit/>
          </a:bodyPr>
          <a:lstStyle/>
          <a:p>
            <a:pPr marL="0" marR="0" lvl="0" indent="0" algn="ctr" defTabSz="457200" rtl="0" eaLnBrk="1" fontAlgn="auto" latinLnBrk="0" hangingPunct="0">
              <a:lnSpc>
                <a:spcPct val="100000"/>
              </a:lnSpc>
              <a:spcBef>
                <a:spcPts val="0"/>
              </a:spcBef>
              <a:spcAft>
                <a:spcPts val="0"/>
              </a:spcAft>
              <a:buClrTx/>
              <a:buSzTx/>
              <a:buFontTx/>
              <a:buNone/>
              <a:tabLst/>
              <a:defRPr/>
            </a:pPr>
            <a:endParaRPr kumimoji="0" lang="en-GB" sz="1200" b="1" i="0" u="none" strike="noStrike" kern="0" cap="none" spc="0" normalizeH="0" baseline="0" noProof="0">
              <a:ln>
                <a:noFill/>
              </a:ln>
              <a:solidFill>
                <a:srgbClr val="FFFFFF"/>
              </a:solidFill>
              <a:effectLst/>
              <a:uLnTx/>
              <a:uFillTx/>
              <a:latin typeface="Arial"/>
              <a:ea typeface="Arial"/>
              <a:cs typeface="Arial"/>
              <a:sym typeface="Arial"/>
            </a:endParaRPr>
          </a:p>
          <a:p>
            <a:pPr marL="0" marR="0" lvl="0" indent="0" algn="ctr" defTabSz="457200" rtl="0" eaLnBrk="1" fontAlgn="auto" latinLnBrk="0" hangingPunct="0">
              <a:lnSpc>
                <a:spcPct val="100000"/>
              </a:lnSpc>
              <a:spcBef>
                <a:spcPts val="0"/>
              </a:spcBef>
              <a:spcAft>
                <a:spcPts val="0"/>
              </a:spcAft>
              <a:buClrTx/>
              <a:buSzTx/>
              <a:buFontTx/>
              <a:buNone/>
              <a:tabLst/>
              <a:defRPr/>
            </a:pPr>
            <a:r>
              <a:rPr kumimoji="0" lang="en-GB" sz="1200" b="1" i="0" u="none" strike="noStrike" kern="0" cap="none" spc="0" normalizeH="0" baseline="0" noProof="0">
                <a:ln>
                  <a:noFill/>
                </a:ln>
                <a:solidFill>
                  <a:srgbClr val="FFFFFF"/>
                </a:solidFill>
                <a:effectLst/>
                <a:uLnTx/>
                <a:uFillTx/>
                <a:latin typeface="Arial"/>
                <a:ea typeface="+mn-ea"/>
                <a:cs typeface="Arial"/>
                <a:sym typeface="Arial"/>
              </a:rPr>
              <a:t>S</a:t>
            </a:r>
            <a:r>
              <a:rPr kumimoji="0" lang="en-GB" sz="1200" b="1" i="0" u="none" strike="noStrike" kern="0" cap="none" spc="0" normalizeH="0" baseline="0" noProof="0">
                <a:ln>
                  <a:noFill/>
                </a:ln>
                <a:solidFill>
                  <a:srgbClr val="FFFFFF"/>
                </a:solidFill>
                <a:effectLst/>
                <a:uLnTx/>
                <a:uFillTx/>
                <a:latin typeface="Arial"/>
                <a:ea typeface="Arial"/>
                <a:cs typeface="Arial"/>
                <a:sym typeface="Arial"/>
              </a:rPr>
              <a:t>cheduled</a:t>
            </a:r>
          </a:p>
          <a:p>
            <a:pPr marL="0" marR="0" lvl="0" indent="0" algn="ctr" defTabSz="457200" rtl="0" eaLnBrk="1" fontAlgn="auto" latinLnBrk="0" hangingPunct="0">
              <a:lnSpc>
                <a:spcPct val="100000"/>
              </a:lnSpc>
              <a:spcBef>
                <a:spcPts val="0"/>
              </a:spcBef>
              <a:spcAft>
                <a:spcPts val="0"/>
              </a:spcAft>
              <a:buClrTx/>
              <a:buSzTx/>
              <a:buFontTx/>
              <a:buNone/>
              <a:tabLst/>
              <a:defRPr/>
            </a:pPr>
            <a:endParaRPr kumimoji="0" lang="en-GB" sz="1200" b="1" i="0" u="none" strike="noStrike" kern="0" cap="none" spc="0" normalizeH="0" baseline="0" noProof="0">
              <a:ln>
                <a:noFill/>
              </a:ln>
              <a:solidFill>
                <a:srgbClr val="FFFFFF"/>
              </a:solidFill>
              <a:effectLst/>
              <a:uLnTx/>
              <a:uFillTx/>
              <a:latin typeface="Arial"/>
              <a:ea typeface="Arial"/>
              <a:cs typeface="Arial"/>
              <a:sym typeface="Arial"/>
            </a:endParaRPr>
          </a:p>
          <a:p>
            <a:pPr marL="0" marR="0" lvl="0" indent="0" algn="ctr" defTabSz="457200" rtl="0" eaLnBrk="1" fontAlgn="auto" latinLnBrk="0" hangingPunct="0">
              <a:lnSpc>
                <a:spcPct val="100000"/>
              </a:lnSpc>
              <a:spcBef>
                <a:spcPts val="0"/>
              </a:spcBef>
              <a:spcAft>
                <a:spcPts val="0"/>
              </a:spcAft>
              <a:buClrTx/>
              <a:buSzTx/>
              <a:buFontTx/>
              <a:buNone/>
              <a:tabLst/>
              <a:defRPr/>
            </a:pPr>
            <a:endParaRPr kumimoji="0" lang="en-GB" sz="900" b="0" i="0" u="none" strike="noStrike" kern="0" cap="none" spc="0" normalizeH="0" baseline="0" noProof="0">
              <a:ln>
                <a:noFill/>
              </a:ln>
              <a:solidFill>
                <a:srgbClr val="FFFFFF"/>
              </a:solidFill>
              <a:effectLst/>
              <a:uLnTx/>
              <a:uFillTx/>
              <a:latin typeface="Arial"/>
              <a:ea typeface="Arial"/>
              <a:cs typeface="Arial"/>
              <a:sym typeface="Arial"/>
            </a:endParaRPr>
          </a:p>
          <a:p>
            <a:pPr marL="0" marR="0" lvl="0" indent="0" algn="ctr" defTabSz="457200" rtl="0" eaLnBrk="1" fontAlgn="auto" latinLnBrk="0" hangingPunct="0">
              <a:lnSpc>
                <a:spcPct val="100000"/>
              </a:lnSpc>
              <a:spcBef>
                <a:spcPts val="0"/>
              </a:spcBef>
              <a:spcAft>
                <a:spcPts val="0"/>
              </a:spcAft>
              <a:buClrTx/>
              <a:buSzTx/>
              <a:buFontTx/>
              <a:buNone/>
              <a:tabLst/>
              <a:defRPr/>
            </a:pPr>
            <a:endParaRPr kumimoji="0" lang="en-GB" sz="9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7" name="Rectangle 6">
            <a:extLst>
              <a:ext uri="{FF2B5EF4-FFF2-40B4-BE49-F238E27FC236}">
                <a16:creationId xmlns:a16="http://schemas.microsoft.com/office/drawing/2014/main" id="{3CDE23F3-4105-0AE0-56A5-273F8F783946}"/>
              </a:ext>
            </a:extLst>
          </p:cNvPr>
          <p:cNvSpPr/>
          <p:nvPr/>
        </p:nvSpPr>
        <p:spPr>
          <a:xfrm>
            <a:off x="143689" y="5520145"/>
            <a:ext cx="1612375" cy="1061829"/>
          </a:xfrm>
          <a:prstGeom prst="rect">
            <a:avLst/>
          </a:prstGeom>
          <a:solidFill>
            <a:schemeClr val="accent4">
              <a:lumMod val="60000"/>
              <a:lumOff val="40000"/>
            </a:schemeClr>
          </a:solidFill>
          <a:ln w="50800" cap="flat">
            <a:solidFill>
              <a:schemeClr val="accent1"/>
            </a:solidFill>
            <a:prstDash val="solid"/>
            <a:round/>
          </a:ln>
          <a:effectLst>
            <a:outerShdw blurRad="76200" dist="381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20" tIns="45720" rIns="45720" bIns="45720" numCol="1" spcCol="38100" rtlCol="0" anchor="ctr">
            <a:spAutoFit/>
          </a:bodyPr>
          <a:lstStyle/>
          <a:p>
            <a:pPr marL="0" marR="0" lvl="0" indent="0" algn="ctr" defTabSz="457200" rtl="0" eaLnBrk="1" fontAlgn="auto" latinLnBrk="0" hangingPunct="0">
              <a:lnSpc>
                <a:spcPct val="100000"/>
              </a:lnSpc>
              <a:spcBef>
                <a:spcPts val="0"/>
              </a:spcBef>
              <a:spcAft>
                <a:spcPts val="0"/>
              </a:spcAft>
              <a:buClrTx/>
              <a:buSzTx/>
              <a:buFontTx/>
              <a:buNone/>
              <a:tabLst/>
              <a:defRPr/>
            </a:pPr>
            <a:endParaRPr kumimoji="0" lang="en-GB" sz="1200" b="1" i="0" u="none" strike="noStrike" kern="0" cap="none" spc="0" normalizeH="0" baseline="0" noProof="0">
              <a:ln>
                <a:noFill/>
              </a:ln>
              <a:solidFill>
                <a:srgbClr val="000000"/>
              </a:solidFill>
              <a:effectLst/>
              <a:uLnTx/>
              <a:uFillTx/>
              <a:latin typeface="Arial"/>
              <a:ea typeface="+mn-ea"/>
              <a:cs typeface="Arial"/>
              <a:sym typeface="Arial"/>
            </a:endParaRPr>
          </a:p>
          <a:p>
            <a:pPr marL="0" marR="0" lvl="0" indent="0" algn="ctr" defTabSz="457200" rtl="0" eaLnBrk="1" fontAlgn="auto" latinLnBrk="0" hangingPunct="0">
              <a:lnSpc>
                <a:spcPct val="100000"/>
              </a:lnSpc>
              <a:spcBef>
                <a:spcPts val="0"/>
              </a:spcBef>
              <a:spcAft>
                <a:spcPts val="0"/>
              </a:spcAft>
              <a:buClrTx/>
              <a:buSzTx/>
              <a:buFontTx/>
              <a:buNone/>
              <a:tabLst/>
              <a:defRPr/>
            </a:pPr>
            <a:endParaRPr kumimoji="0" lang="en-GB" sz="1200" b="1" i="0" u="none" strike="noStrike" kern="0" cap="none" spc="0" normalizeH="0" baseline="0" noProof="0">
              <a:ln>
                <a:noFill/>
              </a:ln>
              <a:solidFill>
                <a:srgbClr val="FFFFFF"/>
              </a:solidFill>
              <a:effectLst/>
              <a:uLnTx/>
              <a:uFillTx/>
              <a:latin typeface="Arial"/>
              <a:ea typeface="+mn-ea"/>
              <a:cs typeface="Arial"/>
              <a:sym typeface="Arial"/>
            </a:endParaRPr>
          </a:p>
          <a:p>
            <a:pPr marL="0" marR="0" lvl="0" indent="0" algn="ctr" defTabSz="457200" rtl="0" eaLnBrk="1" fontAlgn="auto" latinLnBrk="0" hangingPunct="0">
              <a:lnSpc>
                <a:spcPct val="100000"/>
              </a:lnSpc>
              <a:spcBef>
                <a:spcPts val="0"/>
              </a:spcBef>
              <a:spcAft>
                <a:spcPts val="0"/>
              </a:spcAft>
              <a:buClrTx/>
              <a:buSzTx/>
              <a:buFontTx/>
              <a:buNone/>
              <a:tabLst/>
              <a:defRPr/>
            </a:pPr>
            <a:r>
              <a:rPr kumimoji="0" lang="en-GB" sz="1200" b="1" i="0" u="none" strike="noStrike" kern="0" cap="none" spc="0" normalizeH="0" baseline="0" noProof="0">
                <a:ln>
                  <a:noFill/>
                </a:ln>
                <a:solidFill>
                  <a:srgbClr val="FFFFFF"/>
                </a:solidFill>
                <a:effectLst/>
                <a:uLnTx/>
                <a:uFillTx/>
                <a:latin typeface="Arial"/>
                <a:ea typeface="+mn-ea"/>
                <a:cs typeface="Arial"/>
                <a:sym typeface="Arial"/>
              </a:rPr>
              <a:t>Proactive</a:t>
            </a:r>
            <a:endParaRPr kumimoji="0" lang="en-GB" sz="1200" b="1" i="0" u="none" strike="noStrike" kern="0" cap="none" spc="0" normalizeH="0" baseline="0" noProof="0">
              <a:ln>
                <a:noFill/>
              </a:ln>
              <a:solidFill>
                <a:srgbClr val="FFFFFF"/>
              </a:solidFill>
              <a:effectLst/>
              <a:uLnTx/>
              <a:uFillTx/>
              <a:latin typeface="Arial"/>
              <a:ea typeface="Arial"/>
              <a:cs typeface="Arial"/>
              <a:sym typeface="Arial"/>
            </a:endParaRPr>
          </a:p>
          <a:p>
            <a:pPr marL="0" marR="0" lvl="0" indent="0" algn="ctr" defTabSz="457200" rtl="0" eaLnBrk="1" fontAlgn="auto" latinLnBrk="0" hangingPunct="0">
              <a:lnSpc>
                <a:spcPct val="100000"/>
              </a:lnSpc>
              <a:spcBef>
                <a:spcPts val="0"/>
              </a:spcBef>
              <a:spcAft>
                <a:spcPts val="0"/>
              </a:spcAft>
              <a:buClrTx/>
              <a:buSzTx/>
              <a:buFontTx/>
              <a:buNone/>
              <a:tabLst/>
              <a:defRPr/>
            </a:pPr>
            <a:endParaRPr kumimoji="0" lang="en-GB" sz="900" b="0" i="0" u="none" strike="noStrike" kern="0" cap="none" spc="0" normalizeH="0" baseline="0" noProof="0">
              <a:ln>
                <a:noFill/>
              </a:ln>
              <a:solidFill>
                <a:srgbClr val="000000"/>
              </a:solidFill>
              <a:effectLst/>
              <a:uLnTx/>
              <a:uFillTx/>
              <a:latin typeface="Arial"/>
              <a:ea typeface="+mn-ea"/>
              <a:cs typeface="Arial"/>
              <a:sym typeface="Arial"/>
            </a:endParaRPr>
          </a:p>
          <a:p>
            <a:pPr marL="0" marR="0" lvl="0" indent="0" algn="ctr" defTabSz="457200" rtl="0" eaLnBrk="1" fontAlgn="auto" latinLnBrk="0" hangingPunct="0">
              <a:lnSpc>
                <a:spcPct val="100000"/>
              </a:lnSpc>
              <a:spcBef>
                <a:spcPts val="0"/>
              </a:spcBef>
              <a:spcAft>
                <a:spcPts val="0"/>
              </a:spcAft>
              <a:buClrTx/>
              <a:buSzTx/>
              <a:buFontTx/>
              <a:buNone/>
              <a:tabLst/>
              <a:defRPr/>
            </a:pPr>
            <a:endParaRPr kumimoji="0" lang="en-GB" sz="9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ctr" defTabSz="457200" rtl="0" eaLnBrk="1" fontAlgn="auto" latinLnBrk="0" hangingPunct="0">
              <a:lnSpc>
                <a:spcPct val="100000"/>
              </a:lnSpc>
              <a:spcBef>
                <a:spcPts val="0"/>
              </a:spcBef>
              <a:spcAft>
                <a:spcPts val="0"/>
              </a:spcAft>
              <a:buClrTx/>
              <a:buSzTx/>
              <a:buFontTx/>
              <a:buNone/>
              <a:tabLst/>
              <a:defRPr/>
            </a:pPr>
            <a:endParaRPr kumimoji="0" lang="en-GB" sz="9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 name="TextBox 7">
            <a:extLst>
              <a:ext uri="{FF2B5EF4-FFF2-40B4-BE49-F238E27FC236}">
                <a16:creationId xmlns:a16="http://schemas.microsoft.com/office/drawing/2014/main" id="{F9DEB877-9449-4231-7B40-960ECF530ED0}"/>
              </a:ext>
            </a:extLst>
          </p:cNvPr>
          <p:cNvSpPr txBox="1"/>
          <p:nvPr/>
        </p:nvSpPr>
        <p:spPr>
          <a:xfrm>
            <a:off x="427038" y="904610"/>
            <a:ext cx="11319486" cy="369332"/>
          </a:xfrm>
          <a:prstGeom prst="rect">
            <a:avLst/>
          </a:prstGeom>
          <a:solidFill>
            <a:schemeClr val="bg1"/>
          </a:solidFill>
          <a:ln w="50800" cap="flat">
            <a:noFill/>
            <a:prstDash val="solid"/>
            <a:round/>
          </a:ln>
          <a:effectLst>
            <a:outerShdw blurRad="76200" dist="381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20" tIns="45720" rIns="45720" bIns="45720" numCol="1" spcCol="38100" rtlCol="0"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lgn="ctr">
              <a:defRPr b="1">
                <a:solidFill>
                  <a:schemeClr val="tx2"/>
                </a:solidFill>
              </a:defRPr>
            </a:lvl1pPr>
          </a:lstStyle>
          <a:p>
            <a:pPr marL="0" marR="0" lvl="0" indent="0" algn="ctr" defTabSz="457200" rtl="0" eaLnBrk="1" fontAlgn="auto" latinLnBrk="0" hangingPunct="0">
              <a:lnSpc>
                <a:spcPct val="100000"/>
              </a:lnSpc>
              <a:spcBef>
                <a:spcPts val="0"/>
              </a:spcBef>
              <a:spcAft>
                <a:spcPts val="0"/>
              </a:spcAft>
              <a:buClrTx/>
              <a:buSzTx/>
              <a:buFontTx/>
              <a:buNone/>
              <a:tabLst/>
              <a:defRPr/>
            </a:pPr>
            <a:r>
              <a:rPr kumimoji="0" lang="en-GB" sz="1800" b="1" i="1" u="none" strike="noStrike" kern="0" cap="none" spc="0" normalizeH="0" baseline="0" noProof="0">
                <a:ln>
                  <a:noFill/>
                </a:ln>
                <a:solidFill>
                  <a:srgbClr val="FFFFFF"/>
                </a:solidFill>
                <a:effectLst/>
                <a:uLnTx/>
                <a:uFillTx/>
                <a:latin typeface="Arial"/>
                <a:ea typeface="+mn-ea"/>
                <a:cs typeface="Arial"/>
                <a:sym typeface="Arial"/>
              </a:rPr>
              <a:t>Creating a ‘clinical currency’ – a signal/marker that everyone in your practice can understand… </a:t>
            </a:r>
          </a:p>
        </p:txBody>
      </p:sp>
    </p:spTree>
    <p:extLst>
      <p:ext uri="{BB962C8B-B14F-4D97-AF65-F5344CB8AC3E}">
        <p14:creationId xmlns:p14="http://schemas.microsoft.com/office/powerpoint/2010/main" val="3584087716"/>
      </p:ext>
    </p:extLst>
  </p:cSld>
  <p:clrMapOvr>
    <a:masterClrMapping/>
  </p:clrMapOvr>
  <p:transition spd="slow">
    <p:wipe dir="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639103" y="2172577"/>
            <a:ext cx="6302688" cy="2969089"/>
          </a:xfrm>
          <a:custGeom>
            <a:avLst/>
            <a:gdLst/>
            <a:ahLst/>
            <a:cxnLst/>
            <a:rect l="l" t="t" r="r" b="b"/>
            <a:pathLst>
              <a:path w="9454032" h="4453634">
                <a:moveTo>
                  <a:pt x="0" y="0"/>
                </a:moveTo>
                <a:lnTo>
                  <a:pt x="9454032" y="0"/>
                </a:lnTo>
                <a:lnTo>
                  <a:pt x="9454032" y="4453635"/>
                </a:lnTo>
                <a:lnTo>
                  <a:pt x="0" y="4453635"/>
                </a:lnTo>
                <a:lnTo>
                  <a:pt x="0" y="0"/>
                </a:lnTo>
                <a:close/>
              </a:path>
            </a:pathLst>
          </a:custGeom>
          <a:blipFill>
            <a:blip r:embed="rId2">
              <a:alphaModFix amt="83000"/>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4" name="Group 4"/>
          <p:cNvGrpSpPr/>
          <p:nvPr/>
        </p:nvGrpSpPr>
        <p:grpSpPr>
          <a:xfrm>
            <a:off x="0" y="0"/>
            <a:ext cx="9843689" cy="862605"/>
            <a:chOff x="0" y="0"/>
            <a:chExt cx="3888865" cy="340782"/>
          </a:xfrm>
        </p:grpSpPr>
        <p:sp>
          <p:nvSpPr>
            <p:cNvPr id="5" name="Freeform 5"/>
            <p:cNvSpPr/>
            <p:nvPr/>
          </p:nvSpPr>
          <p:spPr>
            <a:xfrm>
              <a:off x="0" y="0"/>
              <a:ext cx="3888865" cy="340782"/>
            </a:xfrm>
            <a:custGeom>
              <a:avLst/>
              <a:gdLst/>
              <a:ahLst/>
              <a:cxnLst/>
              <a:rect l="l" t="t" r="r" b="b"/>
              <a:pathLst>
                <a:path w="3888865" h="340782">
                  <a:moveTo>
                    <a:pt x="0" y="0"/>
                  </a:moveTo>
                  <a:lnTo>
                    <a:pt x="3888865" y="0"/>
                  </a:lnTo>
                  <a:lnTo>
                    <a:pt x="3888865" y="340782"/>
                  </a:lnTo>
                  <a:lnTo>
                    <a:pt x="0" y="340782"/>
                  </a:lnTo>
                  <a:close/>
                </a:path>
              </a:pathLst>
            </a:custGeom>
            <a:solidFill>
              <a:srgbClr val="2F748E">
                <a:alpha val="76863"/>
              </a:srgbClr>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p:cNvSpPr txBox="1"/>
            <p:nvPr/>
          </p:nvSpPr>
          <p:spPr>
            <a:xfrm>
              <a:off x="0" y="-38100"/>
              <a:ext cx="3888865" cy="37888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7" name="Group 7"/>
          <p:cNvGrpSpPr/>
          <p:nvPr/>
        </p:nvGrpSpPr>
        <p:grpSpPr>
          <a:xfrm>
            <a:off x="553296" y="1222736"/>
            <a:ext cx="3379779" cy="519433"/>
            <a:chOff x="0" y="0"/>
            <a:chExt cx="1845133" cy="283576"/>
          </a:xfrm>
        </p:grpSpPr>
        <p:sp>
          <p:nvSpPr>
            <p:cNvPr id="8" name="Freeform 8"/>
            <p:cNvSpPr/>
            <p:nvPr/>
          </p:nvSpPr>
          <p:spPr>
            <a:xfrm>
              <a:off x="0" y="0"/>
              <a:ext cx="1845133" cy="283576"/>
            </a:xfrm>
            <a:custGeom>
              <a:avLst/>
              <a:gdLst/>
              <a:ahLst/>
              <a:cxnLst/>
              <a:rect l="l" t="t" r="r" b="b"/>
              <a:pathLst>
                <a:path w="1845133" h="283576">
                  <a:moveTo>
                    <a:pt x="1641933" y="0"/>
                  </a:moveTo>
                  <a:lnTo>
                    <a:pt x="0" y="0"/>
                  </a:lnTo>
                  <a:lnTo>
                    <a:pt x="0" y="283576"/>
                  </a:lnTo>
                  <a:lnTo>
                    <a:pt x="1641933" y="283576"/>
                  </a:lnTo>
                  <a:lnTo>
                    <a:pt x="1845133" y="141788"/>
                  </a:lnTo>
                  <a:lnTo>
                    <a:pt x="1641933" y="0"/>
                  </a:lnTo>
                  <a:close/>
                </a:path>
              </a:pathLst>
            </a:custGeom>
            <a:solidFill>
              <a:srgbClr val="006B8F"/>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9"/>
            <p:cNvSpPr txBox="1"/>
            <p:nvPr/>
          </p:nvSpPr>
          <p:spPr>
            <a:xfrm>
              <a:off x="0" y="-28575"/>
              <a:ext cx="1730833" cy="312151"/>
            </a:xfrm>
            <a:prstGeom prst="rect">
              <a:avLst/>
            </a:prstGeom>
          </p:spPr>
          <p:txBody>
            <a:bodyPr lIns="33867" tIns="33867" rIns="33867" bIns="33867" rtlCol="0" anchor="ctr"/>
            <a:lstStyle/>
            <a:p>
              <a:pPr marL="0" marR="0" lvl="0" indent="0" algn="ctr" defTabSz="609630" rtl="0" eaLnBrk="1" fontAlgn="auto" latinLnBrk="0" hangingPunct="1">
                <a:lnSpc>
                  <a:spcPts val="1386"/>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0" name="Group 10"/>
          <p:cNvGrpSpPr/>
          <p:nvPr/>
        </p:nvGrpSpPr>
        <p:grpSpPr>
          <a:xfrm>
            <a:off x="4405161" y="1222736"/>
            <a:ext cx="3379779" cy="479563"/>
            <a:chOff x="0" y="0"/>
            <a:chExt cx="1845133" cy="261810"/>
          </a:xfrm>
        </p:grpSpPr>
        <p:sp>
          <p:nvSpPr>
            <p:cNvPr id="11" name="Freeform 11"/>
            <p:cNvSpPr/>
            <p:nvPr/>
          </p:nvSpPr>
          <p:spPr>
            <a:xfrm>
              <a:off x="0" y="0"/>
              <a:ext cx="1845133" cy="261810"/>
            </a:xfrm>
            <a:custGeom>
              <a:avLst/>
              <a:gdLst/>
              <a:ahLst/>
              <a:cxnLst/>
              <a:rect l="l" t="t" r="r" b="b"/>
              <a:pathLst>
                <a:path w="1845133" h="261810">
                  <a:moveTo>
                    <a:pt x="1641933" y="0"/>
                  </a:moveTo>
                  <a:lnTo>
                    <a:pt x="0" y="0"/>
                  </a:lnTo>
                  <a:lnTo>
                    <a:pt x="0" y="261810"/>
                  </a:lnTo>
                  <a:lnTo>
                    <a:pt x="1641933" y="261810"/>
                  </a:lnTo>
                  <a:lnTo>
                    <a:pt x="1845133" y="130905"/>
                  </a:lnTo>
                  <a:lnTo>
                    <a:pt x="1641933" y="0"/>
                  </a:lnTo>
                  <a:close/>
                </a:path>
              </a:pathLst>
            </a:custGeom>
            <a:solidFill>
              <a:srgbClr val="0E8388"/>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12" name="TextBox 12"/>
            <p:cNvSpPr txBox="1"/>
            <p:nvPr/>
          </p:nvSpPr>
          <p:spPr>
            <a:xfrm>
              <a:off x="0" y="-28575"/>
              <a:ext cx="1730833" cy="290385"/>
            </a:xfrm>
            <a:prstGeom prst="rect">
              <a:avLst/>
            </a:prstGeom>
          </p:spPr>
          <p:txBody>
            <a:bodyPr lIns="33867" tIns="33867" rIns="33867" bIns="33867" rtlCol="0" anchor="ctr"/>
            <a:lstStyle/>
            <a:p>
              <a:pPr marL="0" marR="0" lvl="0" indent="0" algn="ctr" defTabSz="609630" rtl="0" eaLnBrk="1" fontAlgn="auto" latinLnBrk="0" hangingPunct="1">
                <a:lnSpc>
                  <a:spcPts val="1386"/>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3" name="Group 13"/>
          <p:cNvGrpSpPr/>
          <p:nvPr/>
        </p:nvGrpSpPr>
        <p:grpSpPr>
          <a:xfrm>
            <a:off x="8126421" y="1214904"/>
            <a:ext cx="3379779" cy="479563"/>
            <a:chOff x="0" y="0"/>
            <a:chExt cx="1845133" cy="261810"/>
          </a:xfrm>
        </p:grpSpPr>
        <p:sp>
          <p:nvSpPr>
            <p:cNvPr id="14" name="Freeform 14"/>
            <p:cNvSpPr/>
            <p:nvPr/>
          </p:nvSpPr>
          <p:spPr>
            <a:xfrm>
              <a:off x="0" y="0"/>
              <a:ext cx="1845133" cy="261810"/>
            </a:xfrm>
            <a:custGeom>
              <a:avLst/>
              <a:gdLst/>
              <a:ahLst/>
              <a:cxnLst/>
              <a:rect l="l" t="t" r="r" b="b"/>
              <a:pathLst>
                <a:path w="1845133" h="261810">
                  <a:moveTo>
                    <a:pt x="1641933" y="0"/>
                  </a:moveTo>
                  <a:lnTo>
                    <a:pt x="0" y="0"/>
                  </a:lnTo>
                  <a:lnTo>
                    <a:pt x="0" y="261810"/>
                  </a:lnTo>
                  <a:lnTo>
                    <a:pt x="1641933" y="261810"/>
                  </a:lnTo>
                  <a:lnTo>
                    <a:pt x="1845133" y="130905"/>
                  </a:lnTo>
                  <a:lnTo>
                    <a:pt x="1641933" y="0"/>
                  </a:lnTo>
                  <a:close/>
                </a:path>
              </a:pathLst>
            </a:custGeom>
            <a:solidFill>
              <a:srgbClr val="4BACC6"/>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
          <p:nvSpPr>
            <p:cNvPr id="15" name="TextBox 15"/>
            <p:cNvSpPr txBox="1"/>
            <p:nvPr/>
          </p:nvSpPr>
          <p:spPr>
            <a:xfrm>
              <a:off x="0" y="-28575"/>
              <a:ext cx="1730833" cy="290385"/>
            </a:xfrm>
            <a:prstGeom prst="rect">
              <a:avLst/>
            </a:prstGeom>
          </p:spPr>
          <p:txBody>
            <a:bodyPr lIns="33867" tIns="33867" rIns="33867" bIns="33867" rtlCol="0" anchor="ctr"/>
            <a:lstStyle/>
            <a:p>
              <a:pPr marL="0" marR="0" lvl="0" indent="0" algn="ctr" defTabSz="609630" rtl="0" eaLnBrk="1" fontAlgn="auto" latinLnBrk="0" hangingPunct="1">
                <a:lnSpc>
                  <a:spcPts val="1386"/>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6" name="Freeform 16"/>
          <p:cNvSpPr/>
          <p:nvPr/>
        </p:nvSpPr>
        <p:spPr>
          <a:xfrm>
            <a:off x="6713356" y="2172577"/>
            <a:ext cx="5225537" cy="4474367"/>
          </a:xfrm>
          <a:custGeom>
            <a:avLst/>
            <a:gdLst/>
            <a:ahLst/>
            <a:cxnLst/>
            <a:rect l="l" t="t" r="r" b="b"/>
            <a:pathLst>
              <a:path w="7838306" h="6711550">
                <a:moveTo>
                  <a:pt x="0" y="0"/>
                </a:moveTo>
                <a:lnTo>
                  <a:pt x="7838307" y="0"/>
                </a:lnTo>
                <a:lnTo>
                  <a:pt x="7838307" y="6711550"/>
                </a:lnTo>
                <a:lnTo>
                  <a:pt x="0" y="671155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17"/>
          <p:cNvSpPr/>
          <p:nvPr/>
        </p:nvSpPr>
        <p:spPr>
          <a:xfrm>
            <a:off x="5172035" y="5503617"/>
            <a:ext cx="1909563" cy="1272247"/>
          </a:xfrm>
          <a:custGeom>
            <a:avLst/>
            <a:gdLst/>
            <a:ahLst/>
            <a:cxnLst/>
            <a:rect l="l" t="t" r="r" b="b"/>
            <a:pathLst>
              <a:path w="2864345" h="1908370">
                <a:moveTo>
                  <a:pt x="0" y="0"/>
                </a:moveTo>
                <a:lnTo>
                  <a:pt x="2864345" y="0"/>
                </a:lnTo>
                <a:lnTo>
                  <a:pt x="2864345" y="1908370"/>
                </a:lnTo>
                <a:lnTo>
                  <a:pt x="0" y="1908370"/>
                </a:lnTo>
                <a:lnTo>
                  <a:pt x="0" y="0"/>
                </a:lnTo>
                <a:close/>
              </a:path>
            </a:pathLst>
          </a:custGeom>
          <a:blipFill>
            <a:blip r:embed="rId5"/>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18"/>
          <p:cNvSpPr/>
          <p:nvPr/>
        </p:nvSpPr>
        <p:spPr>
          <a:xfrm>
            <a:off x="-157475" y="4409760"/>
            <a:ext cx="4801321" cy="4351198"/>
          </a:xfrm>
          <a:custGeom>
            <a:avLst/>
            <a:gdLst/>
            <a:ahLst/>
            <a:cxnLst/>
            <a:rect l="l" t="t" r="r" b="b"/>
            <a:pathLst>
              <a:path w="7201982" h="6526797">
                <a:moveTo>
                  <a:pt x="0" y="0"/>
                </a:moveTo>
                <a:lnTo>
                  <a:pt x="7201982" y="0"/>
                </a:lnTo>
                <a:lnTo>
                  <a:pt x="7201982" y="6526797"/>
                </a:lnTo>
                <a:lnTo>
                  <a:pt x="0" y="6526797"/>
                </a:lnTo>
                <a:lnTo>
                  <a:pt x="0" y="0"/>
                </a:lnTo>
                <a:close/>
              </a:path>
            </a:pathLst>
          </a:custGeom>
          <a:blipFill>
            <a:blip r:embed="rId6">
              <a:alphaModFix amt="42000"/>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
        <p:nvSpPr>
          <p:cNvPr id="19" name="TextBox 19"/>
          <p:cNvSpPr txBox="1"/>
          <p:nvPr/>
        </p:nvSpPr>
        <p:spPr>
          <a:xfrm>
            <a:off x="175196" y="65287"/>
            <a:ext cx="7230503" cy="560987"/>
          </a:xfrm>
          <a:prstGeom prst="rect">
            <a:avLst/>
          </a:prstGeom>
        </p:spPr>
        <p:txBody>
          <a:bodyPr lIns="0" tIns="0" rIns="0" bIns="0" rtlCol="0" anchor="t">
            <a:spAutoFit/>
          </a:bodyPr>
          <a:lstStyle/>
          <a:p>
            <a:pPr marL="0" marR="0" lvl="0" indent="0" algn="l" defTabSz="609630" rtl="0" eaLnBrk="1" fontAlgn="auto" latinLnBrk="0" hangingPunct="1">
              <a:lnSpc>
                <a:spcPts val="4760"/>
              </a:lnSpc>
              <a:spcBef>
                <a:spcPts val="0"/>
              </a:spcBef>
              <a:spcAft>
                <a:spcPts val="0"/>
              </a:spcAft>
              <a:buClrTx/>
              <a:buSzTx/>
              <a:buFontTx/>
              <a:buNone/>
              <a:tabLst/>
              <a:defRPr/>
            </a:pPr>
            <a:r>
              <a:rPr kumimoji="0" lang="en-US" sz="3400" b="0" i="0" u="none" strike="noStrike" kern="1200" cap="none" spc="0" normalizeH="0" baseline="0" noProof="0">
                <a:ln>
                  <a:noFill/>
                </a:ln>
                <a:solidFill>
                  <a:srgbClr val="FFFFFF"/>
                </a:solidFill>
                <a:effectLst/>
                <a:uLnTx/>
                <a:uFillTx/>
                <a:latin typeface="Poppins Semi-Bold"/>
                <a:ea typeface="+mn-ea"/>
                <a:cs typeface="+mn-cs"/>
              </a:rPr>
              <a:t>Whole System Change</a:t>
            </a:r>
          </a:p>
        </p:txBody>
      </p:sp>
      <p:sp>
        <p:nvSpPr>
          <p:cNvPr id="20" name="TextBox 20"/>
          <p:cNvSpPr txBox="1"/>
          <p:nvPr/>
        </p:nvSpPr>
        <p:spPr>
          <a:xfrm>
            <a:off x="1170540" y="1324760"/>
            <a:ext cx="1674524" cy="260264"/>
          </a:xfrm>
          <a:prstGeom prst="rect">
            <a:avLst/>
          </a:prstGeom>
        </p:spPr>
        <p:txBody>
          <a:bodyPr lIns="0" tIns="0" rIns="0" bIns="0" rtlCol="0" anchor="t">
            <a:spAutoFit/>
          </a:bodyPr>
          <a:lstStyle/>
          <a:p>
            <a:pPr marL="0" marR="0" lvl="0" indent="0" algn="r" defTabSz="609630" rtl="0" eaLnBrk="1" fontAlgn="auto" latinLnBrk="0" hangingPunct="1">
              <a:lnSpc>
                <a:spcPts val="2166"/>
              </a:lnSpc>
              <a:spcBef>
                <a:spcPts val="0"/>
              </a:spcBef>
              <a:spcAft>
                <a:spcPts val="0"/>
              </a:spcAft>
              <a:buClrTx/>
              <a:buSzTx/>
              <a:buFontTx/>
              <a:buNone/>
              <a:tabLst/>
              <a:defRPr/>
            </a:pPr>
            <a:r>
              <a:rPr kumimoji="0" lang="en-US" sz="1666" b="0" i="0" u="none" strike="noStrike" kern="1200" cap="none" spc="0" normalizeH="0" baseline="0" noProof="0">
                <a:ln>
                  <a:noFill/>
                </a:ln>
                <a:solidFill>
                  <a:srgbClr val="FFFFFF"/>
                </a:solidFill>
                <a:effectLst/>
                <a:uLnTx/>
                <a:uFillTx/>
                <a:latin typeface="Poppins Bold"/>
                <a:ea typeface="+mn-ea"/>
                <a:cs typeface="+mn-cs"/>
              </a:rPr>
              <a:t>Unscheduled</a:t>
            </a:r>
          </a:p>
        </p:txBody>
      </p:sp>
      <p:sp>
        <p:nvSpPr>
          <p:cNvPr id="21" name="TextBox 21"/>
          <p:cNvSpPr txBox="1"/>
          <p:nvPr/>
        </p:nvSpPr>
        <p:spPr>
          <a:xfrm>
            <a:off x="5172035" y="1333189"/>
            <a:ext cx="1240735" cy="260264"/>
          </a:xfrm>
          <a:prstGeom prst="rect">
            <a:avLst/>
          </a:prstGeom>
        </p:spPr>
        <p:txBody>
          <a:bodyPr lIns="0" tIns="0" rIns="0" bIns="0" rtlCol="0" anchor="t">
            <a:spAutoFit/>
          </a:bodyPr>
          <a:lstStyle/>
          <a:p>
            <a:pPr marL="0" marR="0" lvl="0" indent="0" algn="r" defTabSz="609630" rtl="0" eaLnBrk="1" fontAlgn="auto" latinLnBrk="0" hangingPunct="1">
              <a:lnSpc>
                <a:spcPts val="2166"/>
              </a:lnSpc>
              <a:spcBef>
                <a:spcPts val="0"/>
              </a:spcBef>
              <a:spcAft>
                <a:spcPts val="0"/>
              </a:spcAft>
              <a:buClrTx/>
              <a:buSzTx/>
              <a:buFontTx/>
              <a:buNone/>
              <a:tabLst/>
              <a:defRPr/>
            </a:pPr>
            <a:r>
              <a:rPr kumimoji="0" lang="en-US" sz="1666" b="0" i="0" u="none" strike="noStrike" kern="1200" cap="none" spc="0" normalizeH="0" baseline="0" noProof="0">
                <a:ln>
                  <a:noFill/>
                </a:ln>
                <a:solidFill>
                  <a:srgbClr val="FFFFFF"/>
                </a:solidFill>
                <a:effectLst/>
                <a:uLnTx/>
                <a:uFillTx/>
                <a:latin typeface="Poppins Bold"/>
                <a:ea typeface="+mn-ea"/>
                <a:cs typeface="+mn-cs"/>
              </a:rPr>
              <a:t>Scheduled</a:t>
            </a:r>
          </a:p>
        </p:txBody>
      </p:sp>
      <p:sp>
        <p:nvSpPr>
          <p:cNvPr id="22" name="TextBox 22"/>
          <p:cNvSpPr txBox="1"/>
          <p:nvPr/>
        </p:nvSpPr>
        <p:spPr>
          <a:xfrm>
            <a:off x="8893295" y="1325357"/>
            <a:ext cx="1240735" cy="260264"/>
          </a:xfrm>
          <a:prstGeom prst="rect">
            <a:avLst/>
          </a:prstGeom>
        </p:spPr>
        <p:txBody>
          <a:bodyPr lIns="0" tIns="0" rIns="0" bIns="0" rtlCol="0" anchor="t">
            <a:spAutoFit/>
          </a:bodyPr>
          <a:lstStyle/>
          <a:p>
            <a:pPr marL="0" marR="0" lvl="0" indent="0" algn="r" defTabSz="609630" rtl="0" eaLnBrk="1" fontAlgn="auto" latinLnBrk="0" hangingPunct="1">
              <a:lnSpc>
                <a:spcPts val="2166"/>
              </a:lnSpc>
              <a:spcBef>
                <a:spcPts val="0"/>
              </a:spcBef>
              <a:spcAft>
                <a:spcPts val="0"/>
              </a:spcAft>
              <a:buClrTx/>
              <a:buSzTx/>
              <a:buFontTx/>
              <a:buNone/>
              <a:tabLst/>
              <a:defRPr/>
            </a:pPr>
            <a:r>
              <a:rPr kumimoji="0" lang="en-US" sz="1666" b="0" i="0" u="none" strike="noStrike" kern="1200" cap="none" spc="0" normalizeH="0" baseline="0" noProof="0" dirty="0">
                <a:ln>
                  <a:noFill/>
                </a:ln>
                <a:solidFill>
                  <a:srgbClr val="FFFFFF"/>
                </a:solidFill>
                <a:effectLst/>
                <a:uLnTx/>
                <a:uFillTx/>
                <a:latin typeface="Poppins Bold"/>
                <a:ea typeface="+mn-ea"/>
                <a:cs typeface="+mn-cs"/>
              </a:rPr>
              <a:t>PROACTIVE</a:t>
            </a:r>
          </a:p>
        </p:txBody>
      </p:sp>
      <p:sp>
        <p:nvSpPr>
          <p:cNvPr id="23" name="TextBox 23"/>
          <p:cNvSpPr txBox="1"/>
          <p:nvPr/>
        </p:nvSpPr>
        <p:spPr>
          <a:xfrm>
            <a:off x="8340139" y="5928073"/>
            <a:ext cx="3587782" cy="202428"/>
          </a:xfrm>
          <a:prstGeom prst="rect">
            <a:avLst/>
          </a:prstGeom>
        </p:spPr>
        <p:txBody>
          <a:bodyPr lIns="0" tIns="0" rIns="0" bIns="0" rtlCol="0" anchor="t">
            <a:spAutoFit/>
          </a:bodyPr>
          <a:lstStyle/>
          <a:p>
            <a:pPr marL="0" marR="0" lvl="0" indent="0" algn="l" defTabSz="609630" rtl="0" eaLnBrk="1" fontAlgn="auto" latinLnBrk="0" hangingPunct="1">
              <a:lnSpc>
                <a:spcPts val="1733"/>
              </a:lnSpc>
              <a:spcBef>
                <a:spcPct val="0"/>
              </a:spcBef>
              <a:spcAft>
                <a:spcPts val="0"/>
              </a:spcAft>
              <a:buClrTx/>
              <a:buSzTx/>
              <a:buFontTx/>
              <a:buNone/>
              <a:tabLst/>
              <a:defRPr/>
            </a:pPr>
            <a:r>
              <a:rPr kumimoji="0" lang="en-US" sz="1333" b="0" i="0" u="none" strike="noStrike" kern="1200" cap="none" spc="0" normalizeH="0" baseline="0" noProof="0" dirty="0">
                <a:ln>
                  <a:noFill/>
                </a:ln>
                <a:solidFill>
                  <a:srgbClr val="FFFFFF"/>
                </a:solidFill>
                <a:effectLst/>
                <a:uLnTx/>
                <a:uFillTx/>
                <a:latin typeface="Arimo"/>
                <a:ea typeface="+mn-ea"/>
                <a:cs typeface="+mn-cs"/>
              </a:rPr>
              <a:t>Benefits of cost avoidance</a:t>
            </a:r>
          </a:p>
        </p:txBody>
      </p:sp>
      <p:sp>
        <p:nvSpPr>
          <p:cNvPr id="24" name="TextBox 24"/>
          <p:cNvSpPr txBox="1"/>
          <p:nvPr/>
        </p:nvSpPr>
        <p:spPr>
          <a:xfrm>
            <a:off x="7738369" y="4965605"/>
            <a:ext cx="3587782" cy="420436"/>
          </a:xfrm>
          <a:prstGeom prst="rect">
            <a:avLst/>
          </a:prstGeom>
        </p:spPr>
        <p:txBody>
          <a:bodyPr wrap="square" lIns="0" tIns="0" rIns="0" bIns="0" rtlCol="0" anchor="t">
            <a:spAutoFit/>
          </a:bodyPr>
          <a:lstStyle/>
          <a:p>
            <a:pPr marL="0" marR="0" lvl="0" indent="0" algn="l" defTabSz="609630" rtl="0" eaLnBrk="1" fontAlgn="auto" latinLnBrk="0" hangingPunct="1">
              <a:lnSpc>
                <a:spcPts val="1733"/>
              </a:lnSpc>
              <a:spcBef>
                <a:spcPct val="0"/>
              </a:spcBef>
              <a:spcAft>
                <a:spcPts val="0"/>
              </a:spcAft>
              <a:buClrTx/>
              <a:buSzTx/>
              <a:buFontTx/>
              <a:buNone/>
              <a:tabLst/>
              <a:defRPr/>
            </a:pPr>
            <a:r>
              <a:rPr kumimoji="0" lang="en-US" sz="1333" b="0" i="0" u="none" strike="noStrike" kern="1200" cap="none" spc="0" normalizeH="0" baseline="0" noProof="0" dirty="0">
                <a:ln>
                  <a:noFill/>
                </a:ln>
                <a:solidFill>
                  <a:srgbClr val="FFFFFF"/>
                </a:solidFill>
                <a:effectLst/>
                <a:uLnTx/>
                <a:uFillTx/>
                <a:latin typeface="Arimo"/>
                <a:ea typeface="+mn-ea"/>
                <a:cs typeface="+mn-cs"/>
              </a:rPr>
              <a:t>Improving care for our patients</a:t>
            </a:r>
          </a:p>
          <a:p>
            <a:pPr marL="0" marR="0" lvl="0" indent="0" algn="l" defTabSz="609630" rtl="0" eaLnBrk="1" fontAlgn="auto" latinLnBrk="0" hangingPunct="1">
              <a:lnSpc>
                <a:spcPts val="1733"/>
              </a:lnSpc>
              <a:spcBef>
                <a:spcPct val="0"/>
              </a:spcBef>
              <a:spcAft>
                <a:spcPts val="0"/>
              </a:spcAft>
              <a:buClrTx/>
              <a:buSzTx/>
              <a:buFontTx/>
              <a:buNone/>
              <a:tabLst/>
              <a:defRPr/>
            </a:pPr>
            <a:r>
              <a:rPr kumimoji="0" lang="en-US" sz="1333" b="0" i="0" u="none" strike="noStrike" kern="1200" cap="none" spc="0" normalizeH="0" baseline="0" noProof="0" dirty="0">
                <a:ln>
                  <a:noFill/>
                </a:ln>
                <a:solidFill>
                  <a:srgbClr val="FFFFFF"/>
                </a:solidFill>
                <a:effectLst/>
                <a:uLnTx/>
                <a:uFillTx/>
                <a:latin typeface="Arimo"/>
                <a:ea typeface="+mn-ea"/>
                <a:cs typeface="+mn-cs"/>
              </a:rPr>
              <a:t>Reaching those we’ve never reached before</a:t>
            </a:r>
          </a:p>
        </p:txBody>
      </p:sp>
      <p:sp>
        <p:nvSpPr>
          <p:cNvPr id="25" name="TextBox 25"/>
          <p:cNvSpPr txBox="1"/>
          <p:nvPr/>
        </p:nvSpPr>
        <p:spPr>
          <a:xfrm>
            <a:off x="8611431" y="3716365"/>
            <a:ext cx="1429389" cy="638445"/>
          </a:xfrm>
          <a:prstGeom prst="rect">
            <a:avLst/>
          </a:prstGeom>
        </p:spPr>
        <p:txBody>
          <a:bodyPr lIns="0" tIns="0" rIns="0" bIns="0" rtlCol="0" anchor="t">
            <a:spAutoFit/>
          </a:bodyPr>
          <a:lstStyle/>
          <a:p>
            <a:pPr marL="0" marR="0" lvl="0" indent="0" algn="ctr" defTabSz="609630" rtl="0" eaLnBrk="1" fontAlgn="auto" latinLnBrk="0" hangingPunct="1">
              <a:lnSpc>
                <a:spcPts val="1733"/>
              </a:lnSpc>
              <a:spcBef>
                <a:spcPct val="0"/>
              </a:spcBef>
              <a:spcAft>
                <a:spcPts val="0"/>
              </a:spcAft>
              <a:buClrTx/>
              <a:buSzTx/>
              <a:buFontTx/>
              <a:buNone/>
              <a:tabLst/>
              <a:defRPr/>
            </a:pPr>
            <a:r>
              <a:rPr kumimoji="0" lang="en-US" sz="1333" b="0" i="0" u="none" strike="noStrike" kern="1200" cap="none" spc="0" normalizeH="0" baseline="0" noProof="0" dirty="0">
                <a:ln>
                  <a:noFill/>
                </a:ln>
                <a:solidFill>
                  <a:srgbClr val="FFFFFF"/>
                </a:solidFill>
                <a:effectLst/>
                <a:uLnTx/>
                <a:uFillTx/>
                <a:latin typeface="Arimo"/>
                <a:ea typeface="+mn-ea"/>
                <a:cs typeface="+mn-cs"/>
              </a:rPr>
              <a:t>Reduce avoidable attn and admission</a:t>
            </a:r>
          </a:p>
          <a:p>
            <a:pPr marL="0" marR="0" lvl="0" indent="0" algn="ctr" defTabSz="609630" rtl="0" eaLnBrk="1" fontAlgn="auto" latinLnBrk="0" hangingPunct="1">
              <a:lnSpc>
                <a:spcPts val="1733"/>
              </a:lnSpc>
              <a:spcBef>
                <a:spcPct val="0"/>
              </a:spcBef>
              <a:spcAft>
                <a:spcPts val="0"/>
              </a:spcAft>
              <a:buClrTx/>
              <a:buSzTx/>
              <a:buFontTx/>
              <a:buNone/>
              <a:tabLst/>
              <a:defRPr/>
            </a:pPr>
            <a:r>
              <a:rPr kumimoji="0" lang="en-US" sz="1333" b="0" i="0" u="none" strike="noStrike" kern="1200" cap="none" spc="0" normalizeH="0" baseline="0" noProof="0" dirty="0">
                <a:ln>
                  <a:noFill/>
                </a:ln>
                <a:solidFill>
                  <a:srgbClr val="FFFFFF"/>
                </a:solidFill>
                <a:effectLst/>
                <a:uLnTx/>
                <a:uFillTx/>
                <a:latin typeface="Arimo"/>
                <a:ea typeface="+mn-ea"/>
                <a:cs typeface="+mn-cs"/>
              </a:rPr>
              <a:t>Early intervention</a:t>
            </a:r>
          </a:p>
        </p:txBody>
      </p:sp>
      <p:sp>
        <p:nvSpPr>
          <p:cNvPr id="26" name="TextBox 26"/>
          <p:cNvSpPr txBox="1"/>
          <p:nvPr/>
        </p:nvSpPr>
        <p:spPr>
          <a:xfrm>
            <a:off x="9026224" y="2715966"/>
            <a:ext cx="974877" cy="420436"/>
          </a:xfrm>
          <a:prstGeom prst="rect">
            <a:avLst/>
          </a:prstGeom>
        </p:spPr>
        <p:txBody>
          <a:bodyPr lIns="0" tIns="0" rIns="0" bIns="0" rtlCol="0" anchor="t">
            <a:spAutoFit/>
          </a:bodyPr>
          <a:lstStyle/>
          <a:p>
            <a:pPr marL="0" marR="0" lvl="0" indent="0" algn="l" defTabSz="609630" rtl="0" eaLnBrk="1" fontAlgn="auto" latinLnBrk="0" hangingPunct="1">
              <a:lnSpc>
                <a:spcPts val="1733"/>
              </a:lnSpc>
              <a:spcBef>
                <a:spcPct val="0"/>
              </a:spcBef>
              <a:spcAft>
                <a:spcPts val="0"/>
              </a:spcAft>
              <a:buClrTx/>
              <a:buSzTx/>
              <a:buFontTx/>
              <a:buNone/>
              <a:tabLst/>
              <a:defRPr/>
            </a:pPr>
            <a:r>
              <a:rPr kumimoji="0" lang="en-US" sz="1333" b="0" i="0" u="none" strike="noStrike" kern="1200" cap="none" spc="0" normalizeH="0" baseline="0" noProof="0" dirty="0">
                <a:ln>
                  <a:noFill/>
                </a:ln>
                <a:solidFill>
                  <a:srgbClr val="FFFFFF"/>
                </a:solidFill>
                <a:effectLst/>
                <a:uLnTx/>
                <a:uFillTx/>
                <a:latin typeface="Arimo"/>
                <a:ea typeface="+mn-ea"/>
                <a:cs typeface="+mn-cs"/>
              </a:rPr>
              <a:t>keep</a:t>
            </a:r>
          </a:p>
          <a:p>
            <a:pPr marL="0" marR="0" lvl="0" indent="0" algn="l" defTabSz="609630" rtl="0" eaLnBrk="1" fontAlgn="auto" latinLnBrk="0" hangingPunct="1">
              <a:lnSpc>
                <a:spcPts val="1733"/>
              </a:lnSpc>
              <a:spcBef>
                <a:spcPct val="0"/>
              </a:spcBef>
              <a:spcAft>
                <a:spcPts val="0"/>
              </a:spcAft>
              <a:buClrTx/>
              <a:buSzTx/>
              <a:buFontTx/>
              <a:buNone/>
              <a:tabLst/>
              <a:defRPr/>
            </a:pPr>
            <a:r>
              <a:rPr kumimoji="0" lang="en-US" sz="1333" b="0" i="0" u="none" strike="noStrike" kern="1200" cap="none" spc="0" normalizeH="0" baseline="0" noProof="0" dirty="0">
                <a:ln>
                  <a:noFill/>
                </a:ln>
                <a:solidFill>
                  <a:srgbClr val="FFFFFF"/>
                </a:solidFill>
                <a:effectLst/>
                <a:uLnTx/>
                <a:uFillTx/>
                <a:latin typeface="Arimo"/>
                <a:ea typeface="+mn-ea"/>
                <a:cs typeface="+mn-cs"/>
              </a:rPr>
              <a:t> well</a:t>
            </a:r>
          </a:p>
        </p:txBody>
      </p:sp>
      <p:sp>
        <p:nvSpPr>
          <p:cNvPr id="28" name="Freeform 3">
            <a:extLst>
              <a:ext uri="{FF2B5EF4-FFF2-40B4-BE49-F238E27FC236}">
                <a16:creationId xmlns:a16="http://schemas.microsoft.com/office/drawing/2014/main" id="{B7D73D35-E3A0-7149-B263-33C5E3A903DC}"/>
              </a:ext>
            </a:extLst>
          </p:cNvPr>
          <p:cNvSpPr/>
          <p:nvPr/>
        </p:nvSpPr>
        <p:spPr>
          <a:xfrm>
            <a:off x="10040820" y="115071"/>
            <a:ext cx="1898073" cy="568705"/>
          </a:xfrm>
          <a:custGeom>
            <a:avLst/>
            <a:gdLst/>
            <a:ahLst/>
            <a:cxnLst/>
            <a:rect l="l" t="t" r="r" b="b"/>
            <a:pathLst>
              <a:path w="3986992" h="1054624">
                <a:moveTo>
                  <a:pt x="0" y="0"/>
                </a:moveTo>
                <a:lnTo>
                  <a:pt x="3986992" y="0"/>
                </a:lnTo>
                <a:lnTo>
                  <a:pt x="3986992" y="1054624"/>
                </a:lnTo>
                <a:lnTo>
                  <a:pt x="0" y="1054624"/>
                </a:lnTo>
                <a:lnTo>
                  <a:pt x="0" y="0"/>
                </a:lnTo>
                <a:close/>
              </a:path>
            </a:pathLst>
          </a:custGeom>
          <a:blipFill>
            <a:blip r:embed="rId7"/>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transition spd="slow">
    <p:wipe dir="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6662EAD-2F89-CEB8-8B78-9F471D563447}"/>
              </a:ext>
            </a:extLst>
          </p:cNvPr>
          <p:cNvPicPr>
            <a:picLocks noChangeAspect="1"/>
          </p:cNvPicPr>
          <p:nvPr/>
        </p:nvPicPr>
        <p:blipFill>
          <a:blip r:embed="rId2"/>
          <a:stretch>
            <a:fillRect/>
          </a:stretch>
        </p:blipFill>
        <p:spPr>
          <a:xfrm>
            <a:off x="79898" y="1447188"/>
            <a:ext cx="11980741" cy="5238750"/>
          </a:xfrm>
          <a:prstGeom prst="rect">
            <a:avLst/>
          </a:prstGeom>
        </p:spPr>
      </p:pic>
      <p:sp>
        <p:nvSpPr>
          <p:cNvPr id="6" name="TextBox 5">
            <a:extLst>
              <a:ext uri="{FF2B5EF4-FFF2-40B4-BE49-F238E27FC236}">
                <a16:creationId xmlns:a16="http://schemas.microsoft.com/office/drawing/2014/main" id="{1176442B-F6B7-20FD-BF4E-E280793D2F7B}"/>
              </a:ext>
            </a:extLst>
          </p:cNvPr>
          <p:cNvSpPr txBox="1"/>
          <p:nvPr/>
        </p:nvSpPr>
        <p:spPr>
          <a:xfrm>
            <a:off x="79898" y="968270"/>
            <a:ext cx="917315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Same patient cohort with details to support conditions that may need optimising</a:t>
            </a:r>
          </a:p>
        </p:txBody>
      </p:sp>
      <p:pic>
        <p:nvPicPr>
          <p:cNvPr id="8" name="Picture 7">
            <a:extLst>
              <a:ext uri="{FF2B5EF4-FFF2-40B4-BE49-F238E27FC236}">
                <a16:creationId xmlns:a16="http://schemas.microsoft.com/office/drawing/2014/main" id="{9E756876-ACF6-B300-84B3-E08D31221A3A}"/>
              </a:ext>
            </a:extLst>
          </p:cNvPr>
          <p:cNvPicPr>
            <a:picLocks noChangeAspect="1"/>
          </p:cNvPicPr>
          <p:nvPr/>
        </p:nvPicPr>
        <p:blipFill>
          <a:blip r:embed="rId3"/>
          <a:stretch>
            <a:fillRect/>
          </a:stretch>
        </p:blipFill>
        <p:spPr>
          <a:xfrm>
            <a:off x="0" y="0"/>
            <a:ext cx="12112102" cy="1005620"/>
          </a:xfrm>
          <a:prstGeom prst="rect">
            <a:avLst/>
          </a:prstGeom>
        </p:spPr>
      </p:pic>
    </p:spTree>
    <p:extLst>
      <p:ext uri="{BB962C8B-B14F-4D97-AF65-F5344CB8AC3E}">
        <p14:creationId xmlns:p14="http://schemas.microsoft.com/office/powerpoint/2010/main" val="1977266573"/>
      </p:ext>
    </p:extLst>
  </p:cSld>
  <p:clrMapOvr>
    <a:masterClrMapping/>
  </p:clrMapOvr>
  <p:transition spd="slow">
    <p:wipe dir="r"/>
  </p:transition>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3C063F"/>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9C9AC02-E713-694C-B5FD-60358555068B}"/>
              </a:ext>
            </a:extLst>
          </p:cNvPr>
          <p:cNvSpPr txBox="1"/>
          <p:nvPr/>
        </p:nvSpPr>
        <p:spPr>
          <a:xfrm>
            <a:off x="1215024" y="4686926"/>
            <a:ext cx="5005894" cy="31393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Sharon Boundy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Director of Transformation and Digital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Frimley ICS and Connected Care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sharon.boundy@nhs.net</a:t>
            </a:r>
            <a:br>
              <a:rPr kumimoji="0" lang="en-GB"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br>
            <a:endParaRPr kumimoji="0" lang="en-GB"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GB"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br>
            <a:endParaRPr kumimoji="0" lang="en-GB"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2" name="Picture 1" descr="A picture containing logo&#10;&#10;Description automatically generated">
            <a:extLst>
              <a:ext uri="{FF2B5EF4-FFF2-40B4-BE49-F238E27FC236}">
                <a16:creationId xmlns:a16="http://schemas.microsoft.com/office/drawing/2014/main" id="{AE3D58BC-0D12-6178-CA02-A60B87E37219}"/>
              </a:ext>
            </a:extLst>
          </p:cNvPr>
          <p:cNvPicPr>
            <a:picLocks noChangeAspect="1"/>
          </p:cNvPicPr>
          <p:nvPr/>
        </p:nvPicPr>
        <p:blipFill>
          <a:blip r:embed="rId2"/>
          <a:stretch>
            <a:fillRect/>
          </a:stretch>
        </p:blipFill>
        <p:spPr>
          <a:xfrm>
            <a:off x="8020265" y="5061857"/>
            <a:ext cx="3420227" cy="789283"/>
          </a:xfrm>
          <a:prstGeom prst="rect">
            <a:avLst/>
          </a:prstGeom>
        </p:spPr>
      </p:pic>
      <p:sp>
        <p:nvSpPr>
          <p:cNvPr id="4" name="TextBox 3">
            <a:extLst>
              <a:ext uri="{FF2B5EF4-FFF2-40B4-BE49-F238E27FC236}">
                <a16:creationId xmlns:a16="http://schemas.microsoft.com/office/drawing/2014/main" id="{A30989EA-E5F2-AB4D-4B5A-BD4C36C409EA}"/>
              </a:ext>
            </a:extLst>
          </p:cNvPr>
          <p:cNvSpPr txBox="1"/>
          <p:nvPr/>
        </p:nvSpPr>
        <p:spPr>
          <a:xfrm>
            <a:off x="3048000" y="2598003"/>
            <a:ext cx="6096000"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Thank you</a:t>
            </a:r>
            <a:endParaRPr kumimoji="0" lang="en-US" sz="6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9032079"/>
      </p:ext>
    </p:extLst>
  </p:cSld>
  <p:clrMapOvr>
    <a:masterClrMapping/>
  </p:clrMapOvr>
  <p:transition spd="slow">
    <p:wipe dir="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B43765F-DBF6-6780-E3C0-4D65FBFBD99A}"/>
              </a:ext>
            </a:extLst>
          </p:cNvPr>
          <p:cNvSpPr>
            <a:spLocks noGrp="1"/>
          </p:cNvSpPr>
          <p:nvPr>
            <p:ph type="title"/>
          </p:nvPr>
        </p:nvSpPr>
        <p:spPr/>
        <p:txBody>
          <a:bodyPr>
            <a:normAutofit fontScale="90000"/>
          </a:bodyPr>
          <a:lstStyle/>
          <a:p>
            <a:r>
              <a:rPr lang="en-GB" dirty="0"/>
              <a:t>What is Connected Care?</a:t>
            </a:r>
          </a:p>
        </p:txBody>
      </p:sp>
      <p:pic>
        <p:nvPicPr>
          <p:cNvPr id="4" name="Picture 3">
            <a:extLst>
              <a:ext uri="{FF2B5EF4-FFF2-40B4-BE49-F238E27FC236}">
                <a16:creationId xmlns:a16="http://schemas.microsoft.com/office/drawing/2014/main" id="{9B233651-F6CB-4C06-EA09-5770D5B6E149}"/>
              </a:ext>
            </a:extLst>
          </p:cNvPr>
          <p:cNvPicPr>
            <a:picLocks noChangeAspect="1"/>
          </p:cNvPicPr>
          <p:nvPr/>
        </p:nvPicPr>
        <p:blipFill>
          <a:blip r:embed="rId3"/>
          <a:stretch>
            <a:fillRect/>
          </a:stretch>
        </p:blipFill>
        <p:spPr>
          <a:xfrm>
            <a:off x="0" y="13511"/>
            <a:ext cx="12192000" cy="6830979"/>
          </a:xfrm>
          <a:prstGeom prst="rect">
            <a:avLst/>
          </a:prstGeom>
        </p:spPr>
      </p:pic>
    </p:spTree>
    <p:extLst>
      <p:ext uri="{BB962C8B-B14F-4D97-AF65-F5344CB8AC3E}">
        <p14:creationId xmlns:p14="http://schemas.microsoft.com/office/powerpoint/2010/main" val="1438872544"/>
      </p:ext>
    </p:extLst>
  </p:cSld>
  <p:clrMapOvr>
    <a:masterClrMapping/>
  </p:clrMapOvr>
  <p:transition spd="slow">
    <p:wipe dir="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Freeform 2">
            <a:extLst>
              <a:ext uri="{FF2B5EF4-FFF2-40B4-BE49-F238E27FC236}">
                <a16:creationId xmlns:a16="http://schemas.microsoft.com/office/drawing/2014/main" id="{E0B7962F-E939-29BB-8CDC-46EA69FF4A7C}"/>
              </a:ext>
            </a:extLst>
          </p:cNvPr>
          <p:cNvSpPr/>
          <p:nvPr/>
        </p:nvSpPr>
        <p:spPr>
          <a:xfrm flipH="1">
            <a:off x="0" y="974087"/>
            <a:ext cx="12192000" cy="6036313"/>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3">
              <a:alphaModFix amt="52000"/>
            </a:blip>
            <a:stretch>
              <a:fillRect t="-38888" b="-38888"/>
            </a:stretch>
          </a:blipFill>
        </p:spPr>
        <p:txBody>
          <a:bodyPr/>
          <a:lstStyle/>
          <a:p>
            <a:pPr marL="140734" marR="0" lvl="1" indent="0" algn="l" defTabSz="914400" rtl="0" eaLnBrk="1" fontAlgn="auto" latinLnBrk="0" hangingPunct="1">
              <a:lnSpc>
                <a:spcPts val="1825"/>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Canva Sans"/>
              <a:ea typeface="+mn-ea"/>
              <a:cs typeface="+mn-cs"/>
            </a:endParaRPr>
          </a:p>
        </p:txBody>
      </p:sp>
      <p:pic>
        <p:nvPicPr>
          <p:cNvPr id="2" name="Picture 1">
            <a:extLst>
              <a:ext uri="{FF2B5EF4-FFF2-40B4-BE49-F238E27FC236}">
                <a16:creationId xmlns:a16="http://schemas.microsoft.com/office/drawing/2014/main" id="{E83815BE-E60C-D11D-57C5-3ED1BC7100FA}"/>
              </a:ext>
            </a:extLst>
          </p:cNvPr>
          <p:cNvPicPr>
            <a:picLocks noChangeAspect="1"/>
          </p:cNvPicPr>
          <p:nvPr/>
        </p:nvPicPr>
        <p:blipFill>
          <a:blip r:embed="rId4"/>
          <a:stretch>
            <a:fillRect/>
          </a:stretch>
        </p:blipFill>
        <p:spPr>
          <a:xfrm>
            <a:off x="4250461" y="1037464"/>
            <a:ext cx="7429042" cy="3469583"/>
          </a:xfrm>
          <a:prstGeom prst="rect">
            <a:avLst/>
          </a:prstGeom>
        </p:spPr>
      </p:pic>
      <p:grpSp>
        <p:nvGrpSpPr>
          <p:cNvPr id="3" name="Group 6">
            <a:extLst>
              <a:ext uri="{FF2B5EF4-FFF2-40B4-BE49-F238E27FC236}">
                <a16:creationId xmlns:a16="http://schemas.microsoft.com/office/drawing/2014/main" id="{FD1A5FD0-422D-8BAC-C14F-4A91D50DCD6B}"/>
              </a:ext>
            </a:extLst>
          </p:cNvPr>
          <p:cNvGrpSpPr/>
          <p:nvPr/>
        </p:nvGrpSpPr>
        <p:grpSpPr>
          <a:xfrm>
            <a:off x="361236" y="855010"/>
            <a:ext cx="3207805" cy="4912909"/>
            <a:chOff x="0" y="-38100"/>
            <a:chExt cx="2288707" cy="1071017"/>
          </a:xfrm>
        </p:grpSpPr>
        <p:sp>
          <p:nvSpPr>
            <p:cNvPr id="4" name="Freeform 7">
              <a:extLst>
                <a:ext uri="{FF2B5EF4-FFF2-40B4-BE49-F238E27FC236}">
                  <a16:creationId xmlns:a16="http://schemas.microsoft.com/office/drawing/2014/main" id="{B32E6C78-06D0-37FB-6CB9-66C530E3EF58}"/>
                </a:ext>
              </a:extLst>
            </p:cNvPr>
            <p:cNvSpPr/>
            <p:nvPr/>
          </p:nvSpPr>
          <p:spPr>
            <a:xfrm>
              <a:off x="0" y="29293"/>
              <a:ext cx="2288707" cy="1003624"/>
            </a:xfrm>
            <a:custGeom>
              <a:avLst/>
              <a:gdLst/>
              <a:ahLst/>
              <a:cxnLst/>
              <a:rect l="l" t="t" r="r" b="b"/>
              <a:pathLst>
                <a:path w="2288707" h="1003624">
                  <a:moveTo>
                    <a:pt x="45436" y="0"/>
                  </a:moveTo>
                  <a:lnTo>
                    <a:pt x="2243270" y="0"/>
                  </a:lnTo>
                  <a:cubicBezTo>
                    <a:pt x="2255321" y="0"/>
                    <a:pt x="2266878" y="4787"/>
                    <a:pt x="2275399" y="13308"/>
                  </a:cubicBezTo>
                  <a:cubicBezTo>
                    <a:pt x="2283920" y="21829"/>
                    <a:pt x="2288707" y="33386"/>
                    <a:pt x="2288707" y="45436"/>
                  </a:cubicBezTo>
                  <a:lnTo>
                    <a:pt x="2288707" y="958188"/>
                  </a:lnTo>
                  <a:cubicBezTo>
                    <a:pt x="2288707" y="970239"/>
                    <a:pt x="2283920" y="981796"/>
                    <a:pt x="2275399" y="990316"/>
                  </a:cubicBezTo>
                  <a:cubicBezTo>
                    <a:pt x="2266878" y="998837"/>
                    <a:pt x="2255321" y="1003624"/>
                    <a:pt x="2243270" y="1003624"/>
                  </a:cubicBezTo>
                  <a:lnTo>
                    <a:pt x="45436" y="1003624"/>
                  </a:lnTo>
                  <a:cubicBezTo>
                    <a:pt x="33386" y="1003624"/>
                    <a:pt x="21829" y="998837"/>
                    <a:pt x="13308" y="990316"/>
                  </a:cubicBezTo>
                  <a:cubicBezTo>
                    <a:pt x="4787" y="981796"/>
                    <a:pt x="0" y="970239"/>
                    <a:pt x="0" y="958188"/>
                  </a:cubicBezTo>
                  <a:lnTo>
                    <a:pt x="0" y="45436"/>
                  </a:lnTo>
                  <a:cubicBezTo>
                    <a:pt x="0" y="33386"/>
                    <a:pt x="4787" y="21829"/>
                    <a:pt x="13308" y="13308"/>
                  </a:cubicBezTo>
                  <a:cubicBezTo>
                    <a:pt x="21829" y="4787"/>
                    <a:pt x="33386" y="0"/>
                    <a:pt x="45436" y="0"/>
                  </a:cubicBezTo>
                  <a:close/>
                </a:path>
              </a:pathLst>
            </a:custGeom>
            <a:solidFill>
              <a:srgbClr val="B6D8E1"/>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 name="TextBox 8">
              <a:extLst>
                <a:ext uri="{FF2B5EF4-FFF2-40B4-BE49-F238E27FC236}">
                  <a16:creationId xmlns:a16="http://schemas.microsoft.com/office/drawing/2014/main" id="{E87E84C8-DF3B-6112-AED5-CDC5E4760654}"/>
                </a:ext>
              </a:extLst>
            </p:cNvPr>
            <p:cNvSpPr txBox="1"/>
            <p:nvPr/>
          </p:nvSpPr>
          <p:spPr>
            <a:xfrm>
              <a:off x="0" y="-38100"/>
              <a:ext cx="2288707" cy="1041725"/>
            </a:xfrm>
            <a:prstGeom prst="rect">
              <a:avLst/>
            </a:prstGeom>
          </p:spPr>
          <p:txBody>
            <a:bodyPr lIns="33867" tIns="33867" rIns="33867" bIns="33867" rtlCol="0" anchor="ctr"/>
            <a:lstStyle/>
            <a:p>
              <a:pPr marL="0" marR="0" lvl="0" indent="0" algn="ctr" defTabSz="914400" rtl="0" eaLnBrk="1" fontAlgn="auto" latinLnBrk="0" hangingPunct="1">
                <a:lnSpc>
                  <a:spcPts val="1473"/>
                </a:lnSpc>
                <a:spcBef>
                  <a:spcPts val="0"/>
                </a:spcBef>
                <a:spcAft>
                  <a:spcPts val="0"/>
                </a:spcAft>
                <a:buClrTx/>
                <a:buSzTx/>
                <a:buFontTx/>
                <a:buNone/>
                <a:tabLst/>
                <a:defRPr/>
              </a:pPr>
              <a:endParaRPr kumimoji="0" sz="12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sp>
        <p:nvSpPr>
          <p:cNvPr id="6" name="TextBox 24">
            <a:extLst>
              <a:ext uri="{FF2B5EF4-FFF2-40B4-BE49-F238E27FC236}">
                <a16:creationId xmlns:a16="http://schemas.microsoft.com/office/drawing/2014/main" id="{ED0E99AA-4C40-684E-7877-23A1ACECF5A0}"/>
              </a:ext>
            </a:extLst>
          </p:cNvPr>
          <p:cNvSpPr txBox="1"/>
          <p:nvPr/>
        </p:nvSpPr>
        <p:spPr>
          <a:xfrm>
            <a:off x="656399" y="2026710"/>
            <a:ext cx="2530751" cy="3211970"/>
          </a:xfrm>
          <a:prstGeom prst="rect">
            <a:avLst/>
          </a:prstGeom>
        </p:spPr>
        <p:txBody>
          <a:bodyPr wrap="square" lIns="0" tIns="0" rIns="0" bIns="0" rtlCol="0" anchor="t">
            <a:spAutoFit/>
          </a:bodyPr>
          <a:lstStyle/>
          <a:p>
            <a:pPr marL="281468" marR="0" lvl="1" indent="-140734" algn="l" defTabSz="914400" rtl="0" eaLnBrk="1" fontAlgn="auto" latinLnBrk="0" hangingPunct="1">
              <a:lnSpc>
                <a:spcPts val="1825"/>
              </a:lnSpc>
              <a:spcBef>
                <a:spcPts val="0"/>
              </a:spcBef>
              <a:spcAft>
                <a:spcPts val="0"/>
              </a:spcAft>
              <a:buClrTx/>
              <a:buSzTx/>
              <a:buFont typeface="Arial"/>
              <a:buChar char="•"/>
              <a:tabLst/>
              <a:defRPr/>
            </a:pPr>
            <a:r>
              <a:rPr kumimoji="0" lang="en-US" sz="1303" b="1" i="0" u="none" strike="noStrike" kern="1200" cap="none" spc="0" normalizeH="0" baseline="0" noProof="0" dirty="0">
                <a:ln>
                  <a:noFill/>
                </a:ln>
                <a:solidFill>
                  <a:srgbClr val="000000"/>
                </a:solidFill>
                <a:effectLst/>
                <a:uLnTx/>
                <a:uFillTx/>
                <a:latin typeface="Canva Sans"/>
                <a:ea typeface="+mn-ea"/>
                <a:cs typeface="+mn-cs"/>
              </a:rPr>
              <a:t>Proactively</a:t>
            </a:r>
            <a:r>
              <a:rPr kumimoji="0" lang="en-US" sz="1303" b="0" i="0" u="none" strike="noStrike" kern="1200" cap="none" spc="0" normalizeH="0" baseline="0" noProof="0" dirty="0">
                <a:ln>
                  <a:noFill/>
                </a:ln>
                <a:solidFill>
                  <a:srgbClr val="000000"/>
                </a:solidFill>
                <a:effectLst/>
                <a:uLnTx/>
                <a:uFillTx/>
                <a:latin typeface="Canva Sans"/>
                <a:ea typeface="+mn-ea"/>
                <a:cs typeface="+mn-cs"/>
              </a:rPr>
              <a:t> by identifying them using Population Health </a:t>
            </a:r>
          </a:p>
          <a:p>
            <a:pPr marL="140734" marR="0" lvl="1" indent="0" algn="l" defTabSz="914400" rtl="0" eaLnBrk="1" fontAlgn="auto" latinLnBrk="0" hangingPunct="1">
              <a:lnSpc>
                <a:spcPts val="1825"/>
              </a:lnSpc>
              <a:spcBef>
                <a:spcPts val="0"/>
              </a:spcBef>
              <a:spcAft>
                <a:spcPts val="0"/>
              </a:spcAft>
              <a:buClrTx/>
              <a:buSzTx/>
              <a:buFontTx/>
              <a:buNone/>
              <a:tabLst/>
              <a:defRPr/>
            </a:pPr>
            <a:endParaRPr kumimoji="0" lang="en-US" sz="1303" b="0" i="0" u="none" strike="noStrike" kern="1200" cap="none" spc="0" normalizeH="0" baseline="0" noProof="0" dirty="0">
              <a:ln>
                <a:noFill/>
              </a:ln>
              <a:solidFill>
                <a:srgbClr val="000000"/>
              </a:solidFill>
              <a:effectLst/>
              <a:uLnTx/>
              <a:uFillTx/>
              <a:latin typeface="Canva Sans"/>
              <a:ea typeface="+mn-ea"/>
              <a:cs typeface="+mn-cs"/>
            </a:endParaRPr>
          </a:p>
          <a:p>
            <a:pPr marL="281468" marR="0" lvl="1" indent="-140734" algn="l" defTabSz="914400" rtl="0" eaLnBrk="1" fontAlgn="auto" latinLnBrk="0" hangingPunct="1">
              <a:lnSpc>
                <a:spcPts val="1825"/>
              </a:lnSpc>
              <a:spcBef>
                <a:spcPts val="0"/>
              </a:spcBef>
              <a:spcAft>
                <a:spcPts val="0"/>
              </a:spcAft>
              <a:buClrTx/>
              <a:buSzTx/>
              <a:buFont typeface="Arial"/>
              <a:buChar char="•"/>
              <a:tabLst/>
              <a:defRPr/>
            </a:pPr>
            <a:r>
              <a:rPr kumimoji="0" lang="en-US" sz="1303" b="0" i="0" u="none" strike="noStrike" kern="1200" cap="none" spc="0" normalizeH="0" baseline="0" noProof="0" dirty="0">
                <a:ln>
                  <a:noFill/>
                </a:ln>
                <a:solidFill>
                  <a:srgbClr val="000000"/>
                </a:solidFill>
                <a:effectLst/>
                <a:uLnTx/>
                <a:uFillTx/>
                <a:latin typeface="Canva Sans"/>
                <a:ea typeface="+mn-ea"/>
                <a:cs typeface="+mn-cs"/>
              </a:rPr>
              <a:t>Under the care of </a:t>
            </a:r>
            <a:r>
              <a:rPr kumimoji="0" lang="en-US" sz="1303" b="1" i="0" u="none" strike="noStrike" kern="1200" cap="none" spc="0" normalizeH="0" baseline="0" noProof="0" dirty="0">
                <a:ln>
                  <a:noFill/>
                </a:ln>
                <a:solidFill>
                  <a:srgbClr val="000000"/>
                </a:solidFill>
                <a:effectLst/>
                <a:uLnTx/>
                <a:uFillTx/>
                <a:latin typeface="Canva Sans"/>
                <a:ea typeface="+mn-ea"/>
                <a:cs typeface="+mn-cs"/>
              </a:rPr>
              <a:t>specialist teams</a:t>
            </a:r>
            <a:r>
              <a:rPr kumimoji="0" lang="en-US" sz="1303" b="0" i="0" u="none" strike="noStrike" kern="1200" cap="none" spc="0" normalizeH="0" baseline="0" noProof="0" dirty="0">
                <a:ln>
                  <a:noFill/>
                </a:ln>
                <a:solidFill>
                  <a:srgbClr val="000000"/>
                </a:solidFill>
                <a:effectLst/>
                <a:uLnTx/>
                <a:uFillTx/>
                <a:latin typeface="Canva Sans"/>
                <a:ea typeface="+mn-ea"/>
                <a:cs typeface="+mn-cs"/>
              </a:rPr>
              <a:t>, like Heart Failure or Diabetes</a:t>
            </a:r>
          </a:p>
          <a:p>
            <a:pPr marL="140734" marR="0" lvl="1" indent="0" algn="l" defTabSz="914400" rtl="0" eaLnBrk="1" fontAlgn="auto" latinLnBrk="0" hangingPunct="1">
              <a:lnSpc>
                <a:spcPts val="1825"/>
              </a:lnSpc>
              <a:spcBef>
                <a:spcPts val="0"/>
              </a:spcBef>
              <a:spcAft>
                <a:spcPts val="0"/>
              </a:spcAft>
              <a:buClrTx/>
              <a:buSzTx/>
              <a:buFontTx/>
              <a:buNone/>
              <a:tabLst/>
              <a:defRPr/>
            </a:pPr>
            <a:endParaRPr kumimoji="0" lang="en-US" sz="1303" b="0" i="0" u="none" strike="noStrike" kern="1200" cap="none" spc="0" normalizeH="0" baseline="0" noProof="0" dirty="0">
              <a:ln>
                <a:noFill/>
              </a:ln>
              <a:solidFill>
                <a:srgbClr val="000000"/>
              </a:solidFill>
              <a:effectLst/>
              <a:uLnTx/>
              <a:uFillTx/>
              <a:latin typeface="Canva Sans"/>
              <a:ea typeface="+mn-ea"/>
              <a:cs typeface="+mn-cs"/>
            </a:endParaRPr>
          </a:p>
          <a:p>
            <a:pPr marL="281468" marR="0" lvl="1" indent="-140734" algn="l" defTabSz="914400" rtl="0" eaLnBrk="1" fontAlgn="auto" latinLnBrk="0" hangingPunct="1">
              <a:lnSpc>
                <a:spcPts val="1825"/>
              </a:lnSpc>
              <a:spcBef>
                <a:spcPts val="0"/>
              </a:spcBef>
              <a:spcAft>
                <a:spcPts val="0"/>
              </a:spcAft>
              <a:buClrTx/>
              <a:buSzTx/>
              <a:buFont typeface="Arial"/>
              <a:buChar char="•"/>
              <a:tabLst/>
              <a:defRPr/>
            </a:pPr>
            <a:r>
              <a:rPr kumimoji="0" lang="en-US" sz="1303" b="0" i="0" u="none" strike="noStrike" kern="1200" cap="none" spc="0" normalizeH="0" baseline="0" noProof="0" dirty="0">
                <a:ln>
                  <a:noFill/>
                </a:ln>
                <a:solidFill>
                  <a:srgbClr val="000000"/>
                </a:solidFill>
                <a:effectLst/>
                <a:uLnTx/>
                <a:uFillTx/>
                <a:latin typeface="Canva Sans"/>
                <a:ea typeface="+mn-ea"/>
                <a:cs typeface="+mn-cs"/>
              </a:rPr>
              <a:t>As part of a </a:t>
            </a:r>
            <a:r>
              <a:rPr kumimoji="0" lang="en-US" sz="1303" b="1" i="0" u="none" strike="noStrike" kern="1200" cap="none" spc="0" normalizeH="0" baseline="0" noProof="0" dirty="0">
                <a:ln>
                  <a:noFill/>
                </a:ln>
                <a:solidFill>
                  <a:srgbClr val="000000"/>
                </a:solidFill>
                <a:effectLst/>
                <a:uLnTx/>
                <a:uFillTx/>
                <a:latin typeface="Canva Sans"/>
                <a:ea typeface="+mn-ea"/>
                <a:cs typeface="+mn-cs"/>
              </a:rPr>
              <a:t>care pathway</a:t>
            </a:r>
            <a:r>
              <a:rPr kumimoji="0" lang="en-US" sz="1303" b="0" i="0" u="none" strike="noStrike" kern="1200" cap="none" spc="0" normalizeH="0" baseline="0" noProof="0" dirty="0">
                <a:ln>
                  <a:noFill/>
                </a:ln>
                <a:solidFill>
                  <a:srgbClr val="000000"/>
                </a:solidFill>
                <a:effectLst/>
                <a:uLnTx/>
                <a:uFillTx/>
                <a:latin typeface="Canva Sans"/>
                <a:ea typeface="+mn-ea"/>
                <a:cs typeface="+mn-cs"/>
              </a:rPr>
              <a:t>, such as a Virtual Ward or Early Discharge Support</a:t>
            </a:r>
          </a:p>
          <a:p>
            <a:pPr marL="140734" marR="0" lvl="1" indent="0" algn="l" defTabSz="914400" rtl="0" eaLnBrk="1" fontAlgn="auto" latinLnBrk="0" hangingPunct="1">
              <a:lnSpc>
                <a:spcPts val="1825"/>
              </a:lnSpc>
              <a:spcBef>
                <a:spcPts val="0"/>
              </a:spcBef>
              <a:spcAft>
                <a:spcPts val="0"/>
              </a:spcAft>
              <a:buClrTx/>
              <a:buSzTx/>
              <a:buFontTx/>
              <a:buNone/>
              <a:tabLst/>
              <a:defRPr/>
            </a:pPr>
            <a:endParaRPr kumimoji="0" lang="en-US" sz="1303" b="0" i="0" u="none" strike="noStrike" kern="1200" cap="none" spc="0" normalizeH="0" baseline="0" noProof="0" dirty="0">
              <a:ln>
                <a:noFill/>
              </a:ln>
              <a:solidFill>
                <a:srgbClr val="000000"/>
              </a:solidFill>
              <a:effectLst/>
              <a:uLnTx/>
              <a:uFillTx/>
              <a:latin typeface="Canva Sans"/>
              <a:ea typeface="+mn-ea"/>
              <a:cs typeface="+mn-cs"/>
            </a:endParaRPr>
          </a:p>
          <a:p>
            <a:pPr marL="281468" marR="0" lvl="1" indent="-140734" algn="l" defTabSz="914400" rtl="0" eaLnBrk="1" fontAlgn="auto" latinLnBrk="0" hangingPunct="1">
              <a:lnSpc>
                <a:spcPts val="1825"/>
              </a:lnSpc>
              <a:spcBef>
                <a:spcPts val="0"/>
              </a:spcBef>
              <a:spcAft>
                <a:spcPts val="0"/>
              </a:spcAft>
              <a:buClrTx/>
              <a:buSzTx/>
              <a:buFont typeface="Arial"/>
              <a:buChar char="•"/>
              <a:tabLst/>
              <a:defRPr/>
            </a:pPr>
            <a:r>
              <a:rPr kumimoji="0" lang="en-US" sz="1303" b="0" i="0" u="none" strike="noStrike" kern="1200" cap="none" spc="0" normalizeH="0" baseline="0" noProof="0" dirty="0">
                <a:ln>
                  <a:noFill/>
                </a:ln>
                <a:solidFill>
                  <a:srgbClr val="000000"/>
                </a:solidFill>
                <a:effectLst/>
                <a:uLnTx/>
                <a:uFillTx/>
                <a:latin typeface="Canva Sans"/>
                <a:ea typeface="+mn-ea"/>
                <a:cs typeface="+mn-cs"/>
              </a:rPr>
              <a:t>At the </a:t>
            </a:r>
            <a:r>
              <a:rPr kumimoji="0" lang="en-US" sz="1303" b="1" i="0" u="none" strike="noStrike" kern="1200" cap="none" spc="0" normalizeH="0" baseline="0" noProof="0" dirty="0">
                <a:ln>
                  <a:noFill/>
                </a:ln>
                <a:solidFill>
                  <a:srgbClr val="000000"/>
                </a:solidFill>
                <a:effectLst/>
                <a:uLnTx/>
                <a:uFillTx/>
                <a:latin typeface="Canva Sans"/>
                <a:ea typeface="+mn-ea"/>
                <a:cs typeface="+mn-cs"/>
              </a:rPr>
              <a:t>point of contact</a:t>
            </a:r>
            <a:r>
              <a:rPr kumimoji="0" lang="en-US" sz="1303" b="0" i="0" u="none" strike="noStrike" kern="1200" cap="none" spc="0" normalizeH="0" baseline="0" noProof="0" dirty="0">
                <a:ln>
                  <a:noFill/>
                </a:ln>
                <a:solidFill>
                  <a:srgbClr val="000000"/>
                </a:solidFill>
                <a:effectLst/>
                <a:uLnTx/>
                <a:uFillTx/>
                <a:latin typeface="Canva Sans"/>
                <a:ea typeface="+mn-ea"/>
                <a:cs typeface="+mn-cs"/>
              </a:rPr>
              <a:t>, when the patient is deemed high risk and would benefit</a:t>
            </a:r>
          </a:p>
        </p:txBody>
      </p:sp>
      <p:sp>
        <p:nvSpPr>
          <p:cNvPr id="7" name="TextBox 25">
            <a:extLst>
              <a:ext uri="{FF2B5EF4-FFF2-40B4-BE49-F238E27FC236}">
                <a16:creationId xmlns:a16="http://schemas.microsoft.com/office/drawing/2014/main" id="{4A43846C-168D-69E8-CD0A-F9A7D3CD2764}"/>
              </a:ext>
            </a:extLst>
          </p:cNvPr>
          <p:cNvSpPr txBox="1"/>
          <p:nvPr/>
        </p:nvSpPr>
        <p:spPr>
          <a:xfrm>
            <a:off x="602211" y="1279821"/>
            <a:ext cx="2742615" cy="466410"/>
          </a:xfrm>
          <a:prstGeom prst="rect">
            <a:avLst/>
          </a:prstGeom>
        </p:spPr>
        <p:txBody>
          <a:bodyPr wrap="square" lIns="0" tIns="0" rIns="0" bIns="0" rtlCol="0" anchor="t">
            <a:spAutoFit/>
          </a:bodyPr>
          <a:lstStyle/>
          <a:p>
            <a:pPr marL="0" marR="0" lvl="0" indent="0" algn="ctr" defTabSz="914400" rtl="0" eaLnBrk="1" fontAlgn="auto" latinLnBrk="0" hangingPunct="1">
              <a:lnSpc>
                <a:spcPts val="1918"/>
              </a:lnSpc>
              <a:spcBef>
                <a:spcPct val="0"/>
              </a:spcBef>
              <a:spcAft>
                <a:spcPts val="0"/>
              </a:spcAft>
              <a:buClrTx/>
              <a:buSzTx/>
              <a:buFontTx/>
              <a:buNone/>
              <a:tabLst/>
              <a:defRPr/>
            </a:pPr>
            <a:r>
              <a:rPr kumimoji="0" lang="en-US" sz="1370" b="0" i="0" u="none" strike="noStrike" kern="1200" cap="none" spc="0" normalizeH="0" baseline="0" noProof="0">
                <a:ln>
                  <a:noFill/>
                </a:ln>
                <a:solidFill>
                  <a:srgbClr val="000000"/>
                </a:solidFill>
                <a:effectLst/>
                <a:uLnTx/>
                <a:uFillTx/>
                <a:latin typeface="Canva Sans Bold"/>
                <a:ea typeface="+mn-ea"/>
                <a:cs typeface="+mn-cs"/>
              </a:rPr>
              <a:t>Remote Monitoring supports our </a:t>
            </a:r>
            <a:r>
              <a:rPr kumimoji="0" lang="en-US" sz="1370" b="1" i="0" u="none" strike="noStrike" kern="1200" cap="none" spc="0" normalizeH="0" baseline="0" noProof="0">
                <a:ln>
                  <a:noFill/>
                </a:ln>
                <a:solidFill>
                  <a:srgbClr val="000000"/>
                </a:solidFill>
                <a:effectLst/>
                <a:uLnTx/>
                <a:uFillTx/>
                <a:latin typeface="Canva Sans Bold"/>
                <a:ea typeface="+mn-ea"/>
                <a:cs typeface="+mn-cs"/>
              </a:rPr>
              <a:t>highest risk residents </a:t>
            </a:r>
            <a:r>
              <a:rPr kumimoji="0" lang="en-US" sz="1370" b="0" i="0" u="none" strike="noStrike" kern="1200" cap="none" spc="0" normalizeH="0" baseline="0" noProof="0">
                <a:ln>
                  <a:noFill/>
                </a:ln>
                <a:solidFill>
                  <a:srgbClr val="000000"/>
                </a:solidFill>
                <a:effectLst/>
                <a:uLnTx/>
                <a:uFillTx/>
                <a:latin typeface="Canva Sans Bold"/>
                <a:ea typeface="+mn-ea"/>
                <a:cs typeface="+mn-cs"/>
              </a:rPr>
              <a:t>-</a:t>
            </a:r>
          </a:p>
        </p:txBody>
      </p:sp>
      <p:grpSp>
        <p:nvGrpSpPr>
          <p:cNvPr id="8" name="Group 7">
            <a:extLst>
              <a:ext uri="{FF2B5EF4-FFF2-40B4-BE49-F238E27FC236}">
                <a16:creationId xmlns:a16="http://schemas.microsoft.com/office/drawing/2014/main" id="{E97599A9-15BB-CCE5-95AF-B01E972F7EDB}"/>
              </a:ext>
            </a:extLst>
          </p:cNvPr>
          <p:cNvGrpSpPr/>
          <p:nvPr/>
        </p:nvGrpSpPr>
        <p:grpSpPr>
          <a:xfrm>
            <a:off x="3930278" y="4634707"/>
            <a:ext cx="4744519" cy="2066501"/>
            <a:chOff x="0" y="0"/>
            <a:chExt cx="1874378" cy="1111695"/>
          </a:xfrm>
        </p:grpSpPr>
        <p:sp>
          <p:nvSpPr>
            <p:cNvPr id="9" name="Freeform 8">
              <a:extLst>
                <a:ext uri="{FF2B5EF4-FFF2-40B4-BE49-F238E27FC236}">
                  <a16:creationId xmlns:a16="http://schemas.microsoft.com/office/drawing/2014/main" id="{879DB2EA-3169-9A63-56CF-4F43B2EB01DD}"/>
                </a:ext>
              </a:extLst>
            </p:cNvPr>
            <p:cNvSpPr/>
            <p:nvPr/>
          </p:nvSpPr>
          <p:spPr>
            <a:xfrm>
              <a:off x="0" y="0"/>
              <a:ext cx="1874378" cy="1111695"/>
            </a:xfrm>
            <a:custGeom>
              <a:avLst/>
              <a:gdLst/>
              <a:ahLst/>
              <a:cxnLst/>
              <a:rect l="l" t="t" r="r" b="b"/>
              <a:pathLst>
                <a:path w="1874378" h="1111695">
                  <a:moveTo>
                    <a:pt x="0" y="0"/>
                  </a:moveTo>
                  <a:lnTo>
                    <a:pt x="1874378" y="0"/>
                  </a:lnTo>
                  <a:lnTo>
                    <a:pt x="1874378" y="1111695"/>
                  </a:lnTo>
                  <a:lnTo>
                    <a:pt x="0" y="1111695"/>
                  </a:lnTo>
                  <a:close/>
                </a:path>
              </a:pathLst>
            </a:custGeom>
            <a:solidFill>
              <a:srgbClr val="2F748E">
                <a:alpha val="57647"/>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0" name="TextBox 9">
              <a:extLst>
                <a:ext uri="{FF2B5EF4-FFF2-40B4-BE49-F238E27FC236}">
                  <a16:creationId xmlns:a16="http://schemas.microsoft.com/office/drawing/2014/main" id="{66B870A8-FB4D-16C6-75D8-BEB61DCCAE76}"/>
                </a:ext>
              </a:extLst>
            </p:cNvPr>
            <p:cNvSpPr txBox="1"/>
            <p:nvPr/>
          </p:nvSpPr>
          <p:spPr>
            <a:xfrm>
              <a:off x="0" y="-38100"/>
              <a:ext cx="1874378" cy="1149795"/>
            </a:xfrm>
            <a:prstGeom prst="rect">
              <a:avLst/>
            </a:prstGeom>
          </p:spPr>
          <p:txBody>
            <a:bodyPr lIns="33867" tIns="33867" rIns="33867" bIns="33867" rtlCol="0" anchor="ctr"/>
            <a:lstStyle/>
            <a:p>
              <a:pPr marL="0" marR="0" lvl="0" indent="0" algn="ctr" defTabSz="91440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sp>
        <p:nvSpPr>
          <p:cNvPr id="11" name="Freeform 10">
            <a:extLst>
              <a:ext uri="{FF2B5EF4-FFF2-40B4-BE49-F238E27FC236}">
                <a16:creationId xmlns:a16="http://schemas.microsoft.com/office/drawing/2014/main" id="{3263B7EE-4364-59AF-E958-798F943EFA1A}"/>
              </a:ext>
            </a:extLst>
          </p:cNvPr>
          <p:cNvSpPr/>
          <p:nvPr/>
        </p:nvSpPr>
        <p:spPr>
          <a:xfrm>
            <a:off x="4340799" y="5373357"/>
            <a:ext cx="4043978" cy="1240088"/>
          </a:xfrm>
          <a:custGeom>
            <a:avLst/>
            <a:gdLst/>
            <a:ahLst/>
            <a:cxnLst/>
            <a:rect l="l" t="t" r="r" b="b"/>
            <a:pathLst>
              <a:path w="6065967" h="1860132">
                <a:moveTo>
                  <a:pt x="0" y="0"/>
                </a:moveTo>
                <a:lnTo>
                  <a:pt x="6065966" y="0"/>
                </a:lnTo>
                <a:lnTo>
                  <a:pt x="6065966" y="1860132"/>
                </a:lnTo>
                <a:lnTo>
                  <a:pt x="0" y="1860132"/>
                </a:lnTo>
                <a:lnTo>
                  <a:pt x="0" y="0"/>
                </a:lnTo>
                <a:close/>
              </a:path>
            </a:pathLst>
          </a:custGeom>
          <a:blipFill>
            <a:blip r:embed="rId5"/>
            <a:stretch>
              <a:fillRect l="-1846" t="-1988" b="-39724"/>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nvGrpSpPr>
          <p:cNvPr id="12" name="Group 11">
            <a:extLst>
              <a:ext uri="{FF2B5EF4-FFF2-40B4-BE49-F238E27FC236}">
                <a16:creationId xmlns:a16="http://schemas.microsoft.com/office/drawing/2014/main" id="{E524CB51-4EA0-7949-1DDF-D988C0757D1A}"/>
              </a:ext>
            </a:extLst>
          </p:cNvPr>
          <p:cNvGrpSpPr/>
          <p:nvPr/>
        </p:nvGrpSpPr>
        <p:grpSpPr>
          <a:xfrm>
            <a:off x="8994980" y="4675804"/>
            <a:ext cx="3014486" cy="991145"/>
            <a:chOff x="0" y="0"/>
            <a:chExt cx="1086203" cy="1111695"/>
          </a:xfrm>
        </p:grpSpPr>
        <p:sp>
          <p:nvSpPr>
            <p:cNvPr id="13" name="Freeform 12">
              <a:extLst>
                <a:ext uri="{FF2B5EF4-FFF2-40B4-BE49-F238E27FC236}">
                  <a16:creationId xmlns:a16="http://schemas.microsoft.com/office/drawing/2014/main" id="{B4A37B0A-60C1-D9EC-EACA-D698E9742024}"/>
                </a:ext>
              </a:extLst>
            </p:cNvPr>
            <p:cNvSpPr/>
            <p:nvPr/>
          </p:nvSpPr>
          <p:spPr>
            <a:xfrm>
              <a:off x="0" y="0"/>
              <a:ext cx="1086203" cy="1111695"/>
            </a:xfrm>
            <a:custGeom>
              <a:avLst/>
              <a:gdLst/>
              <a:ahLst/>
              <a:cxnLst/>
              <a:rect l="l" t="t" r="r" b="b"/>
              <a:pathLst>
                <a:path w="1086203" h="1111695">
                  <a:moveTo>
                    <a:pt x="0" y="0"/>
                  </a:moveTo>
                  <a:lnTo>
                    <a:pt x="1086203" y="0"/>
                  </a:lnTo>
                  <a:lnTo>
                    <a:pt x="1086203" y="1111695"/>
                  </a:lnTo>
                  <a:lnTo>
                    <a:pt x="0" y="1111695"/>
                  </a:lnTo>
                  <a:close/>
                </a:path>
              </a:pathLst>
            </a:custGeom>
            <a:solidFill>
              <a:srgbClr val="2F748E">
                <a:alpha val="57647"/>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4" name="TextBox 13">
              <a:extLst>
                <a:ext uri="{FF2B5EF4-FFF2-40B4-BE49-F238E27FC236}">
                  <a16:creationId xmlns:a16="http://schemas.microsoft.com/office/drawing/2014/main" id="{F25F390C-988F-2E2A-E60E-A4406E2F4C73}"/>
                </a:ext>
              </a:extLst>
            </p:cNvPr>
            <p:cNvSpPr txBox="1"/>
            <p:nvPr/>
          </p:nvSpPr>
          <p:spPr>
            <a:xfrm>
              <a:off x="0" y="-38100"/>
              <a:ext cx="1086203" cy="1149795"/>
            </a:xfrm>
            <a:prstGeom prst="rect">
              <a:avLst/>
            </a:prstGeom>
          </p:spPr>
          <p:txBody>
            <a:bodyPr lIns="33867" tIns="33867" rIns="33867" bIns="33867" rtlCol="0" anchor="ctr"/>
            <a:lstStyle/>
            <a:p>
              <a:pPr marL="0" marR="0" lvl="0" indent="0" algn="ctr" defTabSz="91440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sp>
        <p:nvSpPr>
          <p:cNvPr id="15" name="TextBox 24">
            <a:extLst>
              <a:ext uri="{FF2B5EF4-FFF2-40B4-BE49-F238E27FC236}">
                <a16:creationId xmlns:a16="http://schemas.microsoft.com/office/drawing/2014/main" id="{807EFB67-76C8-9532-BA35-FFF68FA23ECD}"/>
              </a:ext>
            </a:extLst>
          </p:cNvPr>
          <p:cNvSpPr txBox="1"/>
          <p:nvPr/>
        </p:nvSpPr>
        <p:spPr>
          <a:xfrm>
            <a:off x="4250461" y="4980344"/>
            <a:ext cx="4167820" cy="264303"/>
          </a:xfrm>
          <a:prstGeom prst="rect">
            <a:avLst/>
          </a:prstGeom>
        </p:spPr>
        <p:txBody>
          <a:bodyPr lIns="0" tIns="0" rIns="0" bIns="0" rtlCol="0" anchor="t">
            <a:spAutoFit/>
          </a:bodyPr>
          <a:lstStyle/>
          <a:p>
            <a:pPr marL="0" marR="0" lvl="0" indent="0" algn="ctr" defTabSz="914400" rtl="0" eaLnBrk="1" fontAlgn="auto" latinLnBrk="0" hangingPunct="1">
              <a:lnSpc>
                <a:spcPts val="2333"/>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Poppins Medium"/>
                <a:ea typeface="+mn-ea"/>
                <a:cs typeface="+mn-cs"/>
              </a:rPr>
              <a:t>Standard package of care for Remote Monitoring</a:t>
            </a:r>
          </a:p>
        </p:txBody>
      </p:sp>
      <p:sp>
        <p:nvSpPr>
          <p:cNvPr id="16" name="TextBox 25">
            <a:extLst>
              <a:ext uri="{FF2B5EF4-FFF2-40B4-BE49-F238E27FC236}">
                <a16:creationId xmlns:a16="http://schemas.microsoft.com/office/drawing/2014/main" id="{F7778DDB-D418-EE3C-BA31-96E1E4B40987}"/>
              </a:ext>
            </a:extLst>
          </p:cNvPr>
          <p:cNvSpPr txBox="1"/>
          <p:nvPr/>
        </p:nvSpPr>
        <p:spPr>
          <a:xfrm>
            <a:off x="4630390" y="4589071"/>
            <a:ext cx="3387642" cy="365228"/>
          </a:xfrm>
          <a:prstGeom prst="rect">
            <a:avLst/>
          </a:prstGeom>
        </p:spPr>
        <p:txBody>
          <a:bodyPr lIns="0" tIns="0" rIns="0" bIns="0" rtlCol="0" anchor="t">
            <a:spAutoFit/>
          </a:bodyPr>
          <a:lstStyle/>
          <a:p>
            <a:pPr marL="0" marR="0" lvl="0" indent="0" algn="ctr" defTabSz="914400" rtl="0" eaLnBrk="1" fontAlgn="auto" latinLnBrk="0" hangingPunct="1">
              <a:lnSpc>
                <a:spcPts val="3267"/>
              </a:lnSpc>
              <a:spcBef>
                <a:spcPts val="0"/>
              </a:spcBef>
              <a:spcAft>
                <a:spcPts val="0"/>
              </a:spcAft>
              <a:buClrTx/>
              <a:buSzTx/>
              <a:buFontTx/>
              <a:buNone/>
              <a:tabLst/>
              <a:defRPr/>
            </a:pPr>
            <a:r>
              <a:rPr kumimoji="0" lang="en-US" sz="1333" b="0" i="0" u="none" strike="noStrike" kern="1200" cap="none" spc="0" normalizeH="0" baseline="0" noProof="0">
                <a:ln>
                  <a:noFill/>
                </a:ln>
                <a:solidFill>
                  <a:srgbClr val="FFFFFF"/>
                </a:solidFill>
                <a:effectLst/>
                <a:uLnTx/>
                <a:uFillTx/>
                <a:latin typeface="Poppins Medium"/>
                <a:ea typeface="+mn-ea"/>
                <a:cs typeface="+mn-cs"/>
              </a:rPr>
              <a:t>High Risk</a:t>
            </a:r>
          </a:p>
        </p:txBody>
      </p:sp>
      <p:sp>
        <p:nvSpPr>
          <p:cNvPr id="17" name="TextBox 26">
            <a:extLst>
              <a:ext uri="{FF2B5EF4-FFF2-40B4-BE49-F238E27FC236}">
                <a16:creationId xmlns:a16="http://schemas.microsoft.com/office/drawing/2014/main" id="{E25C4DA8-A987-1DAA-25F1-E0CDA9A930F0}"/>
              </a:ext>
            </a:extLst>
          </p:cNvPr>
          <p:cNvSpPr txBox="1"/>
          <p:nvPr/>
        </p:nvSpPr>
        <p:spPr>
          <a:xfrm>
            <a:off x="8994980" y="5008120"/>
            <a:ext cx="3014486" cy="828560"/>
          </a:xfrm>
          <a:prstGeom prst="rect">
            <a:avLst/>
          </a:prstGeom>
        </p:spPr>
        <p:txBody>
          <a:bodyPr wrap="square" lIns="0" tIns="0" rIns="0" bIns="0" rtlCol="0" anchor="t">
            <a:spAutoFit/>
          </a:bodyPr>
          <a:lstStyle>
            <a:defPPr>
              <a:defRPr lang="en-US"/>
            </a:defPPr>
            <a:lvl1pPr algn="ctr">
              <a:lnSpc>
                <a:spcPts val="3499"/>
              </a:lnSpc>
              <a:defRPr>
                <a:solidFill>
                  <a:srgbClr val="FFFFFF"/>
                </a:solidFill>
                <a:latin typeface="Poppins Medium"/>
              </a:defRPr>
            </a:lvl1pPr>
          </a:lstStyle>
          <a:p>
            <a:pPr marL="0" marR="0" lvl="0" indent="0" algn="ctr" defTabSz="914400" rtl="0" eaLnBrk="1" fontAlgn="auto" latinLnBrk="0" hangingPunct="1">
              <a:lnSpc>
                <a:spcPts val="3499"/>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Poppins Medium"/>
                <a:ea typeface="+mn-ea"/>
                <a:cs typeface="+mn-cs"/>
              </a:rPr>
              <a:t>Increase frequency to support acute care e.g. Virtual Ward</a:t>
            </a:r>
          </a:p>
        </p:txBody>
      </p:sp>
      <p:sp>
        <p:nvSpPr>
          <p:cNvPr id="18" name="TextBox 27">
            <a:extLst>
              <a:ext uri="{FF2B5EF4-FFF2-40B4-BE49-F238E27FC236}">
                <a16:creationId xmlns:a16="http://schemas.microsoft.com/office/drawing/2014/main" id="{077FC296-8A8B-D239-FE42-7E283992F75A}"/>
              </a:ext>
            </a:extLst>
          </p:cNvPr>
          <p:cNvSpPr txBox="1"/>
          <p:nvPr/>
        </p:nvSpPr>
        <p:spPr>
          <a:xfrm>
            <a:off x="8849174" y="4657707"/>
            <a:ext cx="3387642" cy="519116"/>
          </a:xfrm>
          <a:prstGeom prst="rect">
            <a:avLst/>
          </a:prstGeom>
        </p:spPr>
        <p:txBody>
          <a:bodyPr lIns="0" tIns="0" rIns="0" bIns="0" rtlCol="0" anchor="t">
            <a:spAutoFit/>
          </a:bodyPr>
          <a:lstStyle>
            <a:defPPr>
              <a:defRPr lang="en-US"/>
            </a:defPPr>
            <a:lvl1pPr algn="ctr">
              <a:lnSpc>
                <a:spcPts val="4900"/>
              </a:lnSpc>
              <a:defRPr sz="2000">
                <a:solidFill>
                  <a:srgbClr val="FFFFFF"/>
                </a:solidFill>
                <a:latin typeface="Poppins Medium"/>
              </a:defRPr>
            </a:lvl1pPr>
          </a:lstStyle>
          <a:p>
            <a:pPr marL="0" marR="0" lvl="0" indent="0" algn="ctr" defTabSz="914400" rtl="0" eaLnBrk="1" fontAlgn="auto" latinLnBrk="0" hangingPunct="1">
              <a:lnSpc>
                <a:spcPts val="4900"/>
              </a:lnSpc>
              <a:spcBef>
                <a:spcPts val="0"/>
              </a:spcBef>
              <a:spcAft>
                <a:spcPts val="0"/>
              </a:spcAft>
              <a:buClrTx/>
              <a:buSzTx/>
              <a:buFontTx/>
              <a:buNone/>
              <a:tabLst/>
              <a:defRPr/>
            </a:pPr>
            <a:r>
              <a:rPr kumimoji="0" lang="en-US" sz="1333" b="0" i="0" u="none" strike="noStrike" kern="1200" cap="none" spc="0" normalizeH="0" baseline="0" noProof="0">
                <a:ln>
                  <a:noFill/>
                </a:ln>
                <a:solidFill>
                  <a:srgbClr val="FFFFFF"/>
                </a:solidFill>
                <a:effectLst/>
                <a:uLnTx/>
                <a:uFillTx/>
                <a:latin typeface="Poppins Medium"/>
                <a:ea typeface="+mn-ea"/>
                <a:cs typeface="+mn-cs"/>
              </a:rPr>
              <a:t>High Risk Acute</a:t>
            </a:r>
          </a:p>
        </p:txBody>
      </p:sp>
      <p:grpSp>
        <p:nvGrpSpPr>
          <p:cNvPr id="19" name="Group 11">
            <a:extLst>
              <a:ext uri="{FF2B5EF4-FFF2-40B4-BE49-F238E27FC236}">
                <a16:creationId xmlns:a16="http://schemas.microsoft.com/office/drawing/2014/main" id="{6841553E-0025-0B41-F09E-21A7AB70D995}"/>
              </a:ext>
            </a:extLst>
          </p:cNvPr>
          <p:cNvGrpSpPr/>
          <p:nvPr/>
        </p:nvGrpSpPr>
        <p:grpSpPr>
          <a:xfrm>
            <a:off x="8994980" y="5751160"/>
            <a:ext cx="3014486" cy="991145"/>
            <a:chOff x="0" y="0"/>
            <a:chExt cx="1086203" cy="1111695"/>
          </a:xfrm>
        </p:grpSpPr>
        <p:sp>
          <p:nvSpPr>
            <p:cNvPr id="20" name="Freeform 12">
              <a:extLst>
                <a:ext uri="{FF2B5EF4-FFF2-40B4-BE49-F238E27FC236}">
                  <a16:creationId xmlns:a16="http://schemas.microsoft.com/office/drawing/2014/main" id="{B177C7B4-279C-8776-3433-F09C19E8391E}"/>
                </a:ext>
              </a:extLst>
            </p:cNvPr>
            <p:cNvSpPr/>
            <p:nvPr/>
          </p:nvSpPr>
          <p:spPr>
            <a:xfrm>
              <a:off x="0" y="0"/>
              <a:ext cx="1086203" cy="1111695"/>
            </a:xfrm>
            <a:custGeom>
              <a:avLst/>
              <a:gdLst/>
              <a:ahLst/>
              <a:cxnLst/>
              <a:rect l="l" t="t" r="r" b="b"/>
              <a:pathLst>
                <a:path w="1086203" h="1111695">
                  <a:moveTo>
                    <a:pt x="0" y="0"/>
                  </a:moveTo>
                  <a:lnTo>
                    <a:pt x="1086203" y="0"/>
                  </a:lnTo>
                  <a:lnTo>
                    <a:pt x="1086203" y="1111695"/>
                  </a:lnTo>
                  <a:lnTo>
                    <a:pt x="0" y="1111695"/>
                  </a:lnTo>
                  <a:close/>
                </a:path>
              </a:pathLst>
            </a:custGeom>
            <a:solidFill>
              <a:srgbClr val="2F748E">
                <a:alpha val="57647"/>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1" name="TextBox 13">
              <a:extLst>
                <a:ext uri="{FF2B5EF4-FFF2-40B4-BE49-F238E27FC236}">
                  <a16:creationId xmlns:a16="http://schemas.microsoft.com/office/drawing/2014/main" id="{7770F2B2-EF4D-9016-1D07-F697A0E679CE}"/>
                </a:ext>
              </a:extLst>
            </p:cNvPr>
            <p:cNvSpPr txBox="1"/>
            <p:nvPr/>
          </p:nvSpPr>
          <p:spPr>
            <a:xfrm>
              <a:off x="0" y="-38100"/>
              <a:ext cx="1086203" cy="1149795"/>
            </a:xfrm>
            <a:prstGeom prst="rect">
              <a:avLst/>
            </a:prstGeom>
          </p:spPr>
          <p:txBody>
            <a:bodyPr lIns="33867" tIns="33867" rIns="33867" bIns="33867" rtlCol="0" anchor="ctr"/>
            <a:lstStyle/>
            <a:p>
              <a:pPr marL="0" marR="0" lvl="0" indent="0" algn="ctr" defTabSz="91440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sp>
        <p:nvSpPr>
          <p:cNvPr id="22" name="TextBox 27">
            <a:extLst>
              <a:ext uri="{FF2B5EF4-FFF2-40B4-BE49-F238E27FC236}">
                <a16:creationId xmlns:a16="http://schemas.microsoft.com/office/drawing/2014/main" id="{C6219FD7-0292-E8AF-0D71-3B3A69166282}"/>
              </a:ext>
            </a:extLst>
          </p:cNvPr>
          <p:cNvSpPr txBox="1"/>
          <p:nvPr/>
        </p:nvSpPr>
        <p:spPr>
          <a:xfrm>
            <a:off x="8849173" y="5733063"/>
            <a:ext cx="3387642" cy="519116"/>
          </a:xfrm>
          <a:prstGeom prst="rect">
            <a:avLst/>
          </a:prstGeom>
        </p:spPr>
        <p:txBody>
          <a:bodyPr lIns="0" tIns="0" rIns="0" bIns="0" rtlCol="0" anchor="t">
            <a:spAutoFit/>
          </a:bodyPr>
          <a:lstStyle>
            <a:defPPr>
              <a:defRPr lang="en-US"/>
            </a:defPPr>
            <a:lvl1pPr algn="ctr">
              <a:lnSpc>
                <a:spcPts val="4900"/>
              </a:lnSpc>
              <a:defRPr sz="2000">
                <a:solidFill>
                  <a:srgbClr val="FFFFFF"/>
                </a:solidFill>
                <a:latin typeface="Poppins Medium"/>
              </a:defRPr>
            </a:lvl1pPr>
          </a:lstStyle>
          <a:p>
            <a:pPr marL="0" marR="0" lvl="0" indent="0" algn="ctr" defTabSz="914400" rtl="0" eaLnBrk="1" fontAlgn="auto" latinLnBrk="0" hangingPunct="1">
              <a:lnSpc>
                <a:spcPts val="4900"/>
              </a:lnSpc>
              <a:spcBef>
                <a:spcPts val="0"/>
              </a:spcBef>
              <a:spcAft>
                <a:spcPts val="0"/>
              </a:spcAft>
              <a:buClrTx/>
              <a:buSzTx/>
              <a:buFontTx/>
              <a:buNone/>
              <a:tabLst/>
              <a:defRPr/>
            </a:pPr>
            <a:r>
              <a:rPr kumimoji="0" lang="en-US" sz="1333" b="0" i="0" u="none" strike="noStrike" kern="1200" cap="none" spc="0" normalizeH="0" baseline="0" noProof="0">
                <a:ln>
                  <a:noFill/>
                </a:ln>
                <a:solidFill>
                  <a:srgbClr val="FFFFFF"/>
                </a:solidFill>
                <a:effectLst/>
                <a:uLnTx/>
                <a:uFillTx/>
                <a:latin typeface="Poppins Medium"/>
                <a:ea typeface="+mn-ea"/>
                <a:cs typeface="+mn-cs"/>
              </a:rPr>
              <a:t>High Risk +</a:t>
            </a:r>
          </a:p>
        </p:txBody>
      </p:sp>
      <p:grpSp>
        <p:nvGrpSpPr>
          <p:cNvPr id="23" name="Group 11">
            <a:extLst>
              <a:ext uri="{FF2B5EF4-FFF2-40B4-BE49-F238E27FC236}">
                <a16:creationId xmlns:a16="http://schemas.microsoft.com/office/drawing/2014/main" id="{5220F4E2-0AAE-D00B-1EDF-7DF5CDA9F3B5}"/>
              </a:ext>
            </a:extLst>
          </p:cNvPr>
          <p:cNvGrpSpPr/>
          <p:nvPr/>
        </p:nvGrpSpPr>
        <p:grpSpPr>
          <a:xfrm>
            <a:off x="361236" y="5891125"/>
            <a:ext cx="3207805" cy="796059"/>
            <a:chOff x="0" y="0"/>
            <a:chExt cx="1086203" cy="1111695"/>
          </a:xfrm>
          <a:solidFill>
            <a:srgbClr val="92D050"/>
          </a:solidFill>
        </p:grpSpPr>
        <p:sp>
          <p:nvSpPr>
            <p:cNvPr id="24" name="Freeform 12">
              <a:extLst>
                <a:ext uri="{FF2B5EF4-FFF2-40B4-BE49-F238E27FC236}">
                  <a16:creationId xmlns:a16="http://schemas.microsoft.com/office/drawing/2014/main" id="{17C0984F-ADA4-ACF7-3E53-6F295875CEFD}"/>
                </a:ext>
              </a:extLst>
            </p:cNvPr>
            <p:cNvSpPr/>
            <p:nvPr/>
          </p:nvSpPr>
          <p:spPr>
            <a:xfrm>
              <a:off x="0" y="0"/>
              <a:ext cx="1086203" cy="1111695"/>
            </a:xfrm>
            <a:custGeom>
              <a:avLst/>
              <a:gdLst/>
              <a:ahLst/>
              <a:cxnLst/>
              <a:rect l="l" t="t" r="r" b="b"/>
              <a:pathLst>
                <a:path w="1086203" h="1111695">
                  <a:moveTo>
                    <a:pt x="0" y="0"/>
                  </a:moveTo>
                  <a:lnTo>
                    <a:pt x="1086203" y="0"/>
                  </a:lnTo>
                  <a:lnTo>
                    <a:pt x="1086203" y="1111695"/>
                  </a:lnTo>
                  <a:lnTo>
                    <a:pt x="0" y="1111695"/>
                  </a:lnTo>
                  <a:close/>
                </a:path>
              </a:pathLst>
            </a:custGeom>
            <a:gr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5" name="TextBox 13">
              <a:extLst>
                <a:ext uri="{FF2B5EF4-FFF2-40B4-BE49-F238E27FC236}">
                  <a16:creationId xmlns:a16="http://schemas.microsoft.com/office/drawing/2014/main" id="{E2414615-60E6-EB37-CB81-CE0574E6A5E1}"/>
                </a:ext>
              </a:extLst>
            </p:cNvPr>
            <p:cNvSpPr txBox="1"/>
            <p:nvPr/>
          </p:nvSpPr>
          <p:spPr>
            <a:xfrm>
              <a:off x="0" y="-38100"/>
              <a:ext cx="1086203" cy="1149795"/>
            </a:xfrm>
            <a:prstGeom prst="rect">
              <a:avLst/>
            </a:prstGeom>
            <a:grpFill/>
          </p:spPr>
          <p:txBody>
            <a:bodyPr lIns="33867" tIns="33867" rIns="33867" bIns="33867" rtlCol="0" anchor="ctr"/>
            <a:lstStyle/>
            <a:p>
              <a:pPr marL="0" marR="0" lvl="0" indent="0" algn="ctr" defTabSz="91440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sp>
        <p:nvSpPr>
          <p:cNvPr id="26" name="TextBox 25">
            <a:extLst>
              <a:ext uri="{FF2B5EF4-FFF2-40B4-BE49-F238E27FC236}">
                <a16:creationId xmlns:a16="http://schemas.microsoft.com/office/drawing/2014/main" id="{D64DC7AD-FB2B-9D75-346F-E701547BE8B0}"/>
              </a:ext>
            </a:extLst>
          </p:cNvPr>
          <p:cNvSpPr txBox="1"/>
          <p:nvPr/>
        </p:nvSpPr>
        <p:spPr>
          <a:xfrm>
            <a:off x="452475" y="6109514"/>
            <a:ext cx="2734675" cy="303481"/>
          </a:xfrm>
          <a:prstGeom prst="rect">
            <a:avLst/>
          </a:prstGeom>
          <a:noFill/>
        </p:spPr>
        <p:txBody>
          <a:bodyPr wrap="square">
            <a:spAutoFit/>
          </a:bodyPr>
          <a:lstStyle/>
          <a:p>
            <a:pPr marL="140734" marR="0" lvl="1" indent="0" algn="ctr" defTabSz="914400" rtl="0" eaLnBrk="1" fontAlgn="auto" latinLnBrk="0" hangingPunct="1">
              <a:lnSpc>
                <a:spcPts val="1825"/>
              </a:lnSpc>
              <a:spcBef>
                <a:spcPts val="0"/>
              </a:spcBef>
              <a:spcAft>
                <a:spcPts val="0"/>
              </a:spcAft>
              <a:buClrTx/>
              <a:buSzTx/>
              <a:buFontTx/>
              <a:buNone/>
              <a:tabLst/>
              <a:defRPr/>
            </a:pPr>
            <a:r>
              <a:rPr kumimoji="0" lang="en-US" sz="1303" b="0" i="0" u="none" strike="noStrike" kern="1200" cap="none" spc="0" normalizeH="0" baseline="0" noProof="0">
                <a:ln>
                  <a:noFill/>
                </a:ln>
                <a:solidFill>
                  <a:srgbClr val="000000"/>
                </a:solidFill>
                <a:effectLst/>
                <a:uLnTx/>
                <a:uFillTx/>
                <a:latin typeface="Canva Sans"/>
                <a:ea typeface="+mn-ea"/>
                <a:cs typeface="+mn-cs"/>
              </a:rPr>
              <a:t>Or, living in a </a:t>
            </a:r>
            <a:r>
              <a:rPr kumimoji="0" lang="en-US" sz="1303" b="1" i="0" u="none" strike="noStrike" kern="1200" cap="none" spc="0" normalizeH="0" baseline="0" noProof="0">
                <a:ln>
                  <a:noFill/>
                </a:ln>
                <a:solidFill>
                  <a:srgbClr val="000000"/>
                </a:solidFill>
                <a:effectLst/>
                <a:uLnTx/>
                <a:uFillTx/>
                <a:latin typeface="Canva Sans"/>
                <a:ea typeface="+mn-ea"/>
                <a:cs typeface="+mn-cs"/>
              </a:rPr>
              <a:t>Care Home</a:t>
            </a:r>
          </a:p>
        </p:txBody>
      </p:sp>
      <p:pic>
        <p:nvPicPr>
          <p:cNvPr id="27" name="Picture 26" descr="Frimley Health and Care logo Final RGB HIGH res.jpg">
            <a:extLst>
              <a:ext uri="{FF2B5EF4-FFF2-40B4-BE49-F238E27FC236}">
                <a16:creationId xmlns:a16="http://schemas.microsoft.com/office/drawing/2014/main" id="{94DD57C3-305E-E1D3-E1F8-5013C59A9701}"/>
              </a:ext>
            </a:extLst>
          </p:cNvPr>
          <p:cNvPicPr>
            <a:picLocks noChangeAspect="1"/>
          </p:cNvPicPr>
          <p:nvPr/>
        </p:nvPicPr>
        <p:blipFill>
          <a:blip r:embed="rId6" cstate="print">
            <a:alphaModFix/>
            <a:extLst>
              <a:ext uri="{BEBA8EAE-BF5A-486C-A8C5-ECC9F3942E4B}">
                <a14:imgProps xmlns:a14="http://schemas.microsoft.com/office/drawing/2010/main">
                  <a14:imgLayer r:embed="rId7">
                    <a14:imgEffect>
                      <a14:backgroundRemoval t="862" b="94828" l="498" r="97015">
                        <a14:foregroundMark x1="663" y1="17241" x2="663" y2="17241"/>
                        <a14:foregroundMark x1="4809" y1="19828" x2="4809" y2="19828"/>
                        <a14:foregroundMark x1="8292" y1="3448" x2="8292" y2="3448"/>
                        <a14:foregroundMark x1="10779" y1="17241" x2="10779" y2="17241"/>
                        <a14:foregroundMark x1="19237" y1="12931" x2="19237" y2="12931"/>
                        <a14:foregroundMark x1="22222" y1="19828" x2="22222" y2="19828"/>
                        <a14:foregroundMark x1="27197" y1="25000" x2="27197" y2="25000"/>
                        <a14:foregroundMark x1="33665" y1="17241" x2="33665" y2="17241"/>
                        <a14:foregroundMark x1="42620" y1="15517" x2="42620" y2="15517"/>
                        <a14:foregroundMark x1="46766" y1="23276" x2="46766" y2="23276"/>
                        <a14:foregroundMark x1="50415" y1="18966" x2="50415" y2="18966"/>
                        <a14:foregroundMark x1="54726" y1="15517" x2="54726" y2="15517"/>
                        <a14:foregroundMark x1="57048" y1="15517" x2="57048" y2="15517"/>
                        <a14:foregroundMark x1="65837" y1="15517" x2="65837" y2="15517"/>
                        <a14:foregroundMark x1="69652" y1="16379" x2="69652" y2="16379"/>
                        <a14:foregroundMark x1="75290" y1="17241" x2="75290" y2="17241"/>
                        <a14:foregroundMark x1="82090" y1="16379" x2="82090" y2="16379"/>
                        <a14:foregroundMark x1="89221" y1="14655" x2="89221" y2="14655"/>
                        <a14:foregroundMark x1="93367" y1="17241" x2="93367" y2="17241"/>
                        <a14:foregroundMark x1="97015" y1="24138" x2="97015" y2="24138"/>
                        <a14:foregroundMark x1="4643" y1="67241" x2="4643" y2="67241"/>
                        <a14:foregroundMark x1="1824" y1="73276" x2="1824" y2="73276"/>
                        <a14:foregroundMark x1="3483" y1="67241" x2="3483" y2="67241"/>
                        <a14:foregroundMark x1="1824" y1="66379" x2="1824" y2="66379"/>
                        <a14:foregroundMark x1="663" y1="94828" x2="663" y2="94828"/>
                        <a14:foregroundMark x1="9950" y1="93103" x2="9950" y2="93103"/>
                        <a14:foregroundMark x1="11277" y1="65517" x2="11277" y2="65517"/>
                        <a14:foregroundMark x1="9784" y1="67241" x2="9784" y2="67241"/>
                        <a14:foregroundMark x1="14096" y1="67241" x2="14096" y2="67241"/>
                        <a14:foregroundMark x1="24378" y1="70690" x2="24378" y2="70690"/>
                        <a14:foregroundMark x1="27363" y1="76724" x2="27363" y2="76724"/>
                        <a14:foregroundMark x1="31343" y1="66379" x2="31343" y2="66379"/>
                        <a14:foregroundMark x1="30017" y1="70690" x2="30017" y2="70690"/>
                        <a14:foregroundMark x1="27032" y1="71552" x2="27032" y2="71552"/>
                        <a14:foregroundMark x1="26202" y1="76724" x2="26202" y2="76724"/>
                        <a14:foregroundMark x1="28358" y1="78448" x2="28358" y2="78448"/>
                        <a14:foregroundMark x1="28524" y1="81034" x2="28524" y2="81034"/>
                        <a14:foregroundMark x1="33002" y1="81034" x2="33002" y2="81034"/>
                        <a14:foregroundMark x1="32338" y1="92241" x2="32338" y2="92241"/>
                        <a14:foregroundMark x1="27363" y1="86207" x2="27363" y2="86207"/>
                        <a14:foregroundMark x1="27197" y1="88793" x2="27197" y2="88793"/>
                        <a14:foregroundMark x1="28524" y1="88793" x2="28524" y2="88793"/>
                        <a14:foregroundMark x1="29022" y1="89655" x2="29022" y2="89655"/>
                        <a14:foregroundMark x1="30514" y1="90517" x2="30514" y2="90517"/>
                        <a14:foregroundMark x1="31177" y1="87931" x2="31177" y2="87931"/>
                        <a14:foregroundMark x1="22222" y1="93966" x2="21891" y2="92241"/>
                        <a14:foregroundMark x1="13930" y1="90517" x2="13930" y2="90517"/>
                        <a14:foregroundMark x1="12935" y1="86207" x2="12935" y2="86207"/>
                        <a14:foregroundMark x1="14262" y1="74138" x2="14262" y2="74138"/>
                        <a14:foregroundMark x1="12438" y1="77586" x2="12438" y2="77586"/>
                        <a14:foregroundMark x1="3483" y1="77586" x2="3483" y2="77586"/>
                        <a14:foregroundMark x1="5141" y1="77586" x2="5141" y2="77586"/>
                        <a14:foregroundMark x1="6965" y1="68966" x2="6965" y2="68966"/>
                        <a14:foregroundMark x1="8624" y1="18103" x2="8624" y2="18103"/>
                      </a14:backgroundRemoval>
                    </a14:imgEffect>
                  </a14:imgLayer>
                </a14:imgProps>
              </a:ext>
              <a:ext uri="{28A0092B-C50C-407E-A947-70E740481C1C}">
                <a14:useLocalDpi xmlns:a14="http://schemas.microsoft.com/office/drawing/2010/main" val="0"/>
              </a:ext>
            </a:extLst>
          </a:blip>
          <a:stretch>
            <a:fillRect/>
          </a:stretch>
        </p:blipFill>
        <p:spPr>
          <a:xfrm>
            <a:off x="8729923" y="112631"/>
            <a:ext cx="3344011" cy="642164"/>
          </a:xfrm>
          <a:prstGeom prst="rect">
            <a:avLst/>
          </a:prstGeom>
        </p:spPr>
      </p:pic>
      <p:cxnSp>
        <p:nvCxnSpPr>
          <p:cNvPr id="28" name="Straight Connector 27">
            <a:extLst>
              <a:ext uri="{FF2B5EF4-FFF2-40B4-BE49-F238E27FC236}">
                <a16:creationId xmlns:a16="http://schemas.microsoft.com/office/drawing/2014/main" id="{1B425EE5-73A8-6C55-599E-C8B75345B635}"/>
              </a:ext>
            </a:extLst>
          </p:cNvPr>
          <p:cNvCxnSpPr>
            <a:cxnSpLocks/>
          </p:cNvCxnSpPr>
          <p:nvPr/>
        </p:nvCxnSpPr>
        <p:spPr>
          <a:xfrm>
            <a:off x="-41999" y="914548"/>
            <a:ext cx="1223399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Title 1">
            <a:extLst>
              <a:ext uri="{FF2B5EF4-FFF2-40B4-BE49-F238E27FC236}">
                <a16:creationId xmlns:a16="http://schemas.microsoft.com/office/drawing/2014/main" id="{A52B2271-360A-2316-6935-D2E10FFFB3BF}"/>
              </a:ext>
            </a:extLst>
          </p:cNvPr>
          <p:cNvSpPr txBox="1">
            <a:spLocks/>
          </p:cNvSpPr>
          <p:nvPr/>
        </p:nvSpPr>
        <p:spPr>
          <a:xfrm>
            <a:off x="361236" y="145446"/>
            <a:ext cx="8383407" cy="746443"/>
          </a:xfrm>
          <a:prstGeom prst="rect">
            <a:avLst/>
          </a:prstGeom>
        </p:spPr>
        <p:txBody>
          <a:bodyPr vert="horz" lIns="0" tIns="96000" rIns="0" bIns="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70000"/>
              </a:lnSpc>
              <a:spcBef>
                <a:spcPct val="0"/>
              </a:spcBef>
              <a:spcAft>
                <a:spcPts val="0"/>
              </a:spcAft>
              <a:buClrTx/>
              <a:buSzTx/>
              <a:buFontTx/>
              <a:buNone/>
              <a:tabLst/>
              <a:defRPr/>
            </a:pPr>
            <a:r>
              <a:rPr kumimoji="0" lang="en-GB" sz="2400" b="1" i="0" u="none" strike="noStrike" kern="1200" cap="none" spc="0" normalizeH="0" baseline="0" noProof="0" dirty="0">
                <a:ln>
                  <a:noFill/>
                </a:ln>
                <a:solidFill>
                  <a:srgbClr val="4BACC6"/>
                </a:solidFill>
                <a:effectLst/>
                <a:uLnTx/>
                <a:uFillTx/>
                <a:latin typeface="Arial" panose="020B0604020202020204"/>
                <a:ea typeface="+mj-ea"/>
                <a:cs typeface="+mj-cs"/>
              </a:rPr>
              <a:t>System Approach</a:t>
            </a:r>
          </a:p>
        </p:txBody>
      </p:sp>
    </p:spTree>
    <p:extLst>
      <p:ext uri="{BB962C8B-B14F-4D97-AF65-F5344CB8AC3E}">
        <p14:creationId xmlns:p14="http://schemas.microsoft.com/office/powerpoint/2010/main" val="2895251983"/>
      </p:ext>
    </p:extLst>
  </p:cSld>
  <p:clrMapOvr>
    <a:masterClrMapping/>
  </p:clrMapOvr>
  <p:transition spd="slow">
    <p:wipe dir="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55AEDF4-B785-6111-ABDC-44DCB94112C0}"/>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45406488"/>
      </p:ext>
    </p:extLst>
  </p:cSld>
  <p:clrMapOvr>
    <a:masterClrMapping/>
  </p:clrMapOvr>
  <p:transition spd="slow">
    <p:wipe dir="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reeform 2">
            <a:extLst>
              <a:ext uri="{FF2B5EF4-FFF2-40B4-BE49-F238E27FC236}">
                <a16:creationId xmlns:a16="http://schemas.microsoft.com/office/drawing/2014/main" id="{C919F16A-051B-43A8-E81C-22886C62B7A8}"/>
              </a:ext>
            </a:extLst>
          </p:cNvPr>
          <p:cNvSpPr/>
          <p:nvPr/>
        </p:nvSpPr>
        <p:spPr>
          <a:xfrm flipH="1">
            <a:off x="-11698" y="928048"/>
            <a:ext cx="12192000" cy="5929952"/>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3">
              <a:alphaModFix amt="62000"/>
            </a:blip>
            <a:stretch>
              <a:fillRect t="-38888" b="-38888"/>
            </a:stretch>
          </a:blipFill>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 name="TextBox 1">
            <a:extLst>
              <a:ext uri="{FF2B5EF4-FFF2-40B4-BE49-F238E27FC236}">
                <a16:creationId xmlns:a16="http://schemas.microsoft.com/office/drawing/2014/main" id="{A73D3136-3301-523F-B659-1D0DB8110704}"/>
              </a:ext>
            </a:extLst>
          </p:cNvPr>
          <p:cNvSpPr txBox="1"/>
          <p:nvPr/>
        </p:nvSpPr>
        <p:spPr>
          <a:xfrm>
            <a:off x="151856" y="1714589"/>
            <a:ext cx="2936874" cy="3740400"/>
          </a:xfrm>
          <a:prstGeom prst="rect">
            <a:avLst/>
          </a:prstGeom>
          <a:solidFill>
            <a:schemeClr val="accent1">
              <a:lumMod val="20000"/>
              <a:lumOff val="80000"/>
            </a:schemeClr>
          </a:solidFill>
          <a:ln w="6350" cap="flat">
            <a:solidFill>
              <a:schemeClr val="tx2">
                <a:lumMod val="65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2000" tIns="360000" rIns="72000" bIns="72000" numCol="1" spcCol="38100" rtlCol="0" anchor="t">
            <a:noAutofit/>
          </a:bodyPr>
          <a:lstStyle/>
          <a:p>
            <a:pPr marL="216000" marR="0" lvl="0" indent="-216000" algn="l" defTabSz="6858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GB" sz="1400" b="0" i="0" u="none" strike="noStrike" kern="1200" cap="none" spc="0" normalizeH="0" baseline="0" noProof="0">
                <a:ln>
                  <a:noFill/>
                </a:ln>
                <a:solidFill>
                  <a:srgbClr val="000000"/>
                </a:solidFill>
                <a:effectLst/>
                <a:uLnTx/>
                <a:uFillTx/>
                <a:latin typeface="Arial" panose="020B0604020202020204"/>
                <a:ea typeface="+mn-ea"/>
                <a:cs typeface="+mn-cs"/>
              </a:rPr>
              <a:t>Programme is clinically-led &amp; driven. Through clinical population health leads, clinical leaders are building clinical networks, driving innovation &amp; transformation.</a:t>
            </a:r>
          </a:p>
          <a:p>
            <a:pPr marL="216000" marR="0" lvl="0" indent="-216000" algn="l" defTabSz="6858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GB" sz="1400" b="0" i="0" u="none" strike="noStrike" kern="1200" cap="none" spc="0" normalizeH="0" baseline="0" noProof="0">
                <a:ln>
                  <a:noFill/>
                </a:ln>
                <a:solidFill>
                  <a:srgbClr val="000000"/>
                </a:solidFill>
                <a:effectLst/>
                <a:uLnTx/>
                <a:uFillTx/>
                <a:latin typeface="Arial" panose="020B0604020202020204"/>
                <a:ea typeface="+mn-ea"/>
                <a:cs typeface="+mn-cs"/>
              </a:rPr>
              <a:t>Patients can be enrolled into multiple interventions &amp; escalate and de-escalate across pathways. Thresholds can be set at patient level to support personalised care.</a:t>
            </a:r>
          </a:p>
          <a:p>
            <a:pPr marL="216000" marR="0" lvl="0" indent="-216000" algn="l" defTabSz="6858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GB" sz="1400" b="0" i="0" u="none" strike="noStrike" kern="1200" cap="none" spc="0" normalizeH="0" baseline="0" noProof="0">
                <a:ln>
                  <a:noFill/>
                </a:ln>
                <a:solidFill>
                  <a:srgbClr val="000000"/>
                </a:solidFill>
                <a:effectLst/>
                <a:uLnTx/>
                <a:uFillTx/>
                <a:latin typeface="Arial" panose="020B0604020202020204"/>
                <a:ea typeface="+mn-ea"/>
                <a:cs typeface="+mn-cs"/>
              </a:rPr>
              <a:t>Alerts managed through remote monitoring services &amp; when indicated, escalated to primary care or urgent care services.</a:t>
            </a:r>
          </a:p>
        </p:txBody>
      </p:sp>
      <p:sp>
        <p:nvSpPr>
          <p:cNvPr id="3" name="Freeform: Shape 2">
            <a:extLst>
              <a:ext uri="{FF2B5EF4-FFF2-40B4-BE49-F238E27FC236}">
                <a16:creationId xmlns:a16="http://schemas.microsoft.com/office/drawing/2014/main" id="{8389E0EA-7519-297A-F338-F907B0DA0F3A}"/>
              </a:ext>
            </a:extLst>
          </p:cNvPr>
          <p:cNvSpPr/>
          <p:nvPr/>
        </p:nvSpPr>
        <p:spPr>
          <a:xfrm>
            <a:off x="175196" y="1378639"/>
            <a:ext cx="2936681" cy="648000"/>
          </a:xfrm>
          <a:custGeom>
            <a:avLst/>
            <a:gdLst>
              <a:gd name="connsiteX0" fmla="*/ 0 w 1728000"/>
              <a:gd name="connsiteY0" fmla="*/ 0 h 494526"/>
              <a:gd name="connsiteX1" fmla="*/ 1728000 w 1728000"/>
              <a:gd name="connsiteY1" fmla="*/ 0 h 494526"/>
              <a:gd name="connsiteX2" fmla="*/ 1728000 w 1728000"/>
              <a:gd name="connsiteY2" fmla="*/ 216000 h 494526"/>
              <a:gd name="connsiteX3" fmla="*/ 936008 w 1728000"/>
              <a:gd name="connsiteY3" fmla="*/ 216000 h 494526"/>
              <a:gd name="connsiteX4" fmla="*/ 936008 w 1728000"/>
              <a:gd name="connsiteY4" fmla="*/ 350510 h 494526"/>
              <a:gd name="connsiteX5" fmla="*/ 1008016 w 1728000"/>
              <a:gd name="connsiteY5" fmla="*/ 350510 h 494526"/>
              <a:gd name="connsiteX6" fmla="*/ 864000 w 1728000"/>
              <a:gd name="connsiteY6" fmla="*/ 494526 h 494526"/>
              <a:gd name="connsiteX7" fmla="*/ 719984 w 1728000"/>
              <a:gd name="connsiteY7" fmla="*/ 350510 h 494526"/>
              <a:gd name="connsiteX8" fmla="*/ 791992 w 1728000"/>
              <a:gd name="connsiteY8" fmla="*/ 350510 h 494526"/>
              <a:gd name="connsiteX9" fmla="*/ 791992 w 1728000"/>
              <a:gd name="connsiteY9" fmla="*/ 216000 h 494526"/>
              <a:gd name="connsiteX10" fmla="*/ 0 w 1728000"/>
              <a:gd name="connsiteY10" fmla="*/ 216000 h 494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28000" h="494526">
                <a:moveTo>
                  <a:pt x="0" y="0"/>
                </a:moveTo>
                <a:lnTo>
                  <a:pt x="1728000" y="0"/>
                </a:lnTo>
                <a:lnTo>
                  <a:pt x="1728000" y="216000"/>
                </a:lnTo>
                <a:lnTo>
                  <a:pt x="936008" y="216000"/>
                </a:lnTo>
                <a:lnTo>
                  <a:pt x="936008" y="350510"/>
                </a:lnTo>
                <a:lnTo>
                  <a:pt x="1008016" y="350510"/>
                </a:lnTo>
                <a:lnTo>
                  <a:pt x="864000" y="494526"/>
                </a:lnTo>
                <a:lnTo>
                  <a:pt x="719984" y="350510"/>
                </a:lnTo>
                <a:lnTo>
                  <a:pt x="791992" y="350510"/>
                </a:lnTo>
                <a:lnTo>
                  <a:pt x="791992" y="216000"/>
                </a:lnTo>
                <a:lnTo>
                  <a:pt x="0" y="216000"/>
                </a:lnTo>
                <a:close/>
              </a:path>
            </a:pathLst>
          </a:custGeom>
          <a:solidFill>
            <a:srgbClr val="C00000">
              <a:alpha val="60000"/>
            </a:srgbClr>
          </a:solidFill>
          <a:ln w="19050" cap="flat" cmpd="sng" algn="ctr">
            <a:solidFill>
              <a:srgbClr val="C00000"/>
            </a:solidFill>
            <a:prstDash val="solid"/>
          </a:ln>
          <a:effectLst/>
        </p:spPr>
        <p:txBody>
          <a:bodyPr wrap="square" lIns="54000" tIns="54000" rIns="54000" bIns="54000" rtlCol="0" anchor="ctr"/>
          <a:lstStyle/>
          <a:p>
            <a:pPr marL="0" marR="0" lvl="0" indent="0" algn="ctr" defTabSz="685800" rtl="0" eaLnBrk="1" fontAlgn="auto" latinLnBrk="0" hangingPunct="1">
              <a:lnSpc>
                <a:spcPct val="90000"/>
              </a:lnSpc>
              <a:spcBef>
                <a:spcPts val="0"/>
              </a:spcBef>
              <a:spcAft>
                <a:spcPts val="0"/>
              </a:spcAft>
              <a:buClrTx/>
              <a:buSzTx/>
              <a:buFontTx/>
              <a:buNone/>
              <a:tabLst/>
              <a:defRPr/>
            </a:pPr>
            <a:endParaRPr kumimoji="0" lang="en-GB" sz="1400" b="1" i="0" u="none" strike="noStrike" kern="0" cap="none" spc="0" normalizeH="0" baseline="0" noProof="0">
              <a:ln>
                <a:noFill/>
              </a:ln>
              <a:solidFill>
                <a:srgbClr val="FFFFFF"/>
              </a:solidFill>
              <a:effectLst/>
              <a:uLnTx/>
              <a:uFillTx/>
              <a:latin typeface="Arial" panose="020B0604020202020204"/>
              <a:ea typeface="+mn-ea"/>
              <a:cs typeface="+mn-cs"/>
            </a:endParaRPr>
          </a:p>
        </p:txBody>
      </p:sp>
      <p:grpSp>
        <p:nvGrpSpPr>
          <p:cNvPr id="4" name="Group 3">
            <a:extLst>
              <a:ext uri="{FF2B5EF4-FFF2-40B4-BE49-F238E27FC236}">
                <a16:creationId xmlns:a16="http://schemas.microsoft.com/office/drawing/2014/main" id="{EBA8635C-7124-5695-C4F9-9B331949314E}"/>
              </a:ext>
            </a:extLst>
          </p:cNvPr>
          <p:cNvGrpSpPr/>
          <p:nvPr/>
        </p:nvGrpSpPr>
        <p:grpSpPr>
          <a:xfrm>
            <a:off x="6159836" y="1713107"/>
            <a:ext cx="2880000" cy="3741882"/>
            <a:chOff x="3215471" y="1415157"/>
            <a:chExt cx="2880000" cy="3741882"/>
          </a:xfrm>
        </p:grpSpPr>
        <p:sp>
          <p:nvSpPr>
            <p:cNvPr id="5" name="Rectangle 4">
              <a:extLst>
                <a:ext uri="{FF2B5EF4-FFF2-40B4-BE49-F238E27FC236}">
                  <a16:creationId xmlns:a16="http://schemas.microsoft.com/office/drawing/2014/main" id="{374E6832-C5B9-7BA3-FC92-1902D06DA0C7}"/>
                </a:ext>
              </a:extLst>
            </p:cNvPr>
            <p:cNvSpPr/>
            <p:nvPr/>
          </p:nvSpPr>
          <p:spPr>
            <a:xfrm>
              <a:off x="3215471" y="1415157"/>
              <a:ext cx="2880000" cy="720000"/>
            </a:xfrm>
            <a:prstGeom prst="rect">
              <a:avLst/>
            </a:prstGeom>
            <a:solidFill>
              <a:srgbClr val="0096AA"/>
            </a:solidFill>
            <a:ln w="19050">
              <a:solidFill>
                <a:srgbClr val="0096AA"/>
              </a:solidFill>
            </a:ln>
          </p:spPr>
          <p:style>
            <a:lnRef idx="2">
              <a:schemeClr val="accent1">
                <a:shade val="50000"/>
              </a:schemeClr>
            </a:lnRef>
            <a:fillRef idx="1">
              <a:schemeClr val="accent1"/>
            </a:fillRef>
            <a:effectRef idx="0">
              <a:schemeClr val="accent1"/>
            </a:effectRef>
            <a:fontRef idx="minor">
              <a:schemeClr val="lt1"/>
            </a:fontRef>
          </p:style>
          <p:txBody>
            <a:bodyPr wrap="square" lIns="72000" tIns="72000" rIns="72000" bIns="72000" rtlCol="0" anchor="t"/>
            <a:lstStyle/>
            <a:p>
              <a:pPr marL="0" marR="0" lvl="0" indent="0" algn="l" defTabSz="685800" rtl="0" eaLnBrk="1" fontAlgn="auto" latinLnBrk="0" hangingPunct="1">
                <a:lnSpc>
                  <a:spcPct val="90000"/>
                </a:lnSpc>
                <a:spcBef>
                  <a:spcPts val="0"/>
                </a:spcBef>
                <a:spcAft>
                  <a:spcPts val="600"/>
                </a:spcAft>
                <a:buClrTx/>
                <a:buSzTx/>
                <a:buFontTx/>
                <a:buNone/>
                <a:tabLst/>
                <a:defRPr/>
              </a:pPr>
              <a:r>
                <a:rPr kumimoji="0" lang="en-GB" sz="1400" b="0" i="0" u="none" strike="noStrike" kern="1200" cap="none" spc="0" normalizeH="0" baseline="0" noProof="0">
                  <a:ln>
                    <a:noFill/>
                  </a:ln>
                  <a:solidFill>
                    <a:prstClr val="white"/>
                  </a:solidFill>
                  <a:effectLst/>
                  <a:uLnTx/>
                  <a:uFillTx/>
                  <a:latin typeface="Arial" panose="020B0604020202020204"/>
                  <a:ea typeface="+mn-ea"/>
                  <a:cs typeface="+mn-cs"/>
                </a:rPr>
                <a:t>Each care home receives clinical monitoring hubs which are a certified medical device. </a:t>
              </a:r>
            </a:p>
          </p:txBody>
        </p:sp>
        <p:sp>
          <p:nvSpPr>
            <p:cNvPr id="6" name="Rectangle 5">
              <a:extLst>
                <a:ext uri="{FF2B5EF4-FFF2-40B4-BE49-F238E27FC236}">
                  <a16:creationId xmlns:a16="http://schemas.microsoft.com/office/drawing/2014/main" id="{1C36DDB7-8BA6-F85C-9E63-F32F888C20B9}"/>
                </a:ext>
              </a:extLst>
            </p:cNvPr>
            <p:cNvSpPr/>
            <p:nvPr/>
          </p:nvSpPr>
          <p:spPr>
            <a:xfrm>
              <a:off x="3215471" y="2205039"/>
              <a:ext cx="2880000" cy="2952000"/>
            </a:xfrm>
            <a:prstGeom prst="rect">
              <a:avLst/>
            </a:prstGeom>
            <a:solidFill>
              <a:srgbClr val="0096AA">
                <a:alpha val="20000"/>
              </a:srgbClr>
            </a:solidFill>
            <a:ln w="12700">
              <a:solidFill>
                <a:schemeClr val="bg1">
                  <a:lumMod val="50000"/>
                </a:schemeClr>
              </a:solidFill>
            </a:ln>
          </p:spPr>
          <p:txBody>
            <a:bodyPr vert="horz" wrap="square" lIns="72000" tIns="72000" rIns="72000" bIns="72000" rtlCol="0" anchor="t" anchorCtr="0">
              <a:noAutofit/>
            </a:bodyPr>
            <a:lstStyle/>
            <a:p>
              <a:pPr marL="216000" marR="0" lvl="0" indent="-216000" algn="l" defTabSz="6858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GB" sz="1400" b="0" i="0" u="none" strike="noStrike" kern="1200" cap="none" spc="0" normalizeH="0" baseline="0" noProof="0">
                  <a:ln>
                    <a:noFill/>
                  </a:ln>
                  <a:solidFill>
                    <a:srgbClr val="000000"/>
                  </a:solidFill>
                  <a:effectLst/>
                  <a:uLnTx/>
                  <a:uFillTx/>
                  <a:latin typeface="Arial" panose="020B0604020202020204"/>
                  <a:ea typeface="+mn-ea"/>
                  <a:cs typeface="+mn-cs"/>
                </a:rPr>
                <a:t>34 care homes live with 950 patients actively monitored.</a:t>
              </a:r>
            </a:p>
            <a:p>
              <a:pPr marL="216000" marR="0" lvl="0" indent="-216000" algn="l" defTabSz="6858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GB" sz="1400" b="0" i="0" u="none" strike="noStrike" kern="1200" cap="none" spc="0" normalizeH="0" baseline="0" noProof="0">
                  <a:ln>
                    <a:noFill/>
                  </a:ln>
                  <a:solidFill>
                    <a:srgbClr val="000000"/>
                  </a:solidFill>
                  <a:effectLst/>
                  <a:uLnTx/>
                  <a:uFillTx/>
                  <a:latin typeface="Arial" panose="020B0604020202020204"/>
                  <a:ea typeface="+mn-ea"/>
                  <a:cs typeface="+mn-cs"/>
                </a:rPr>
                <a:t>Started the programme to spot early deterioration.</a:t>
              </a:r>
            </a:p>
            <a:p>
              <a:pPr marL="216000" marR="0" lvl="0" indent="-216000" algn="l" defTabSz="6858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GB" sz="1400" b="0" i="0" u="none" strike="noStrike" kern="1200" cap="none" spc="0" normalizeH="0" baseline="0" noProof="0">
                  <a:ln>
                    <a:noFill/>
                  </a:ln>
                  <a:solidFill>
                    <a:srgbClr val="000000"/>
                  </a:solidFill>
                  <a:effectLst/>
                  <a:uLnTx/>
                  <a:uFillTx/>
                  <a:latin typeface="Arial" panose="020B0604020202020204"/>
                  <a:ea typeface="+mn-ea"/>
                  <a:cs typeface="+mn-cs"/>
                </a:rPr>
                <a:t>A clinical monitoring hub device is setup on each floor of the care home &amp; digitises Sp02, respiration rate, blood pressure, pulse &amp; body temperature.</a:t>
              </a:r>
            </a:p>
            <a:p>
              <a:pPr marL="216000" marR="0" lvl="0" indent="-216000" algn="l" defTabSz="6858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GB" sz="1400" b="0" i="0" u="none" strike="noStrike" kern="1200" cap="none" spc="0" normalizeH="0" baseline="0" noProof="0">
                  <a:ln>
                    <a:noFill/>
                  </a:ln>
                  <a:solidFill>
                    <a:srgbClr val="000000"/>
                  </a:solidFill>
                  <a:effectLst/>
                  <a:uLnTx/>
                  <a:uFillTx/>
                  <a:latin typeface="Arial" panose="020B0604020202020204"/>
                  <a:ea typeface="+mn-ea"/>
                  <a:cs typeface="+mn-cs"/>
                </a:rPr>
                <a:t>Baselines captured monthly with daily monitoring for a potentially deteriorating patient.</a:t>
              </a:r>
            </a:p>
          </p:txBody>
        </p:sp>
      </p:grpSp>
      <p:sp>
        <p:nvSpPr>
          <p:cNvPr id="7" name="Rectangle 6">
            <a:extLst>
              <a:ext uri="{FF2B5EF4-FFF2-40B4-BE49-F238E27FC236}">
                <a16:creationId xmlns:a16="http://schemas.microsoft.com/office/drawing/2014/main" id="{E9B04AE7-90A8-2446-2A55-ED248F620B37}"/>
              </a:ext>
            </a:extLst>
          </p:cNvPr>
          <p:cNvSpPr/>
          <p:nvPr/>
        </p:nvSpPr>
        <p:spPr>
          <a:xfrm>
            <a:off x="6159836" y="1355227"/>
            <a:ext cx="2880000" cy="288000"/>
          </a:xfrm>
          <a:prstGeom prst="rect">
            <a:avLst/>
          </a:prstGeom>
          <a:solidFill>
            <a:srgbClr val="3087A4"/>
          </a:solidFill>
          <a:ln w="19050">
            <a:solidFill>
              <a:srgbClr val="0096AA"/>
            </a:solidFill>
          </a:ln>
        </p:spPr>
        <p:style>
          <a:lnRef idx="2">
            <a:schemeClr val="accent1">
              <a:shade val="50000"/>
            </a:schemeClr>
          </a:lnRef>
          <a:fillRef idx="1">
            <a:schemeClr val="accent1"/>
          </a:fillRef>
          <a:effectRef idx="0">
            <a:schemeClr val="accent1"/>
          </a:effectRef>
          <a:fontRef idx="minor">
            <a:schemeClr val="lt1"/>
          </a:fontRef>
        </p:style>
        <p:txBody>
          <a:bodyPr wrap="square" lIns="54000" tIns="54000" rIns="54000" bIns="54000" rtlCol="0" anchor="ctr"/>
          <a:lstStyle/>
          <a:p>
            <a:pPr marL="0" marR="0" lvl="0" indent="0" algn="ctr" defTabSz="685800" rtl="0" eaLnBrk="1" fontAlgn="auto" latinLnBrk="0" hangingPunct="1">
              <a:lnSpc>
                <a:spcPct val="90000"/>
              </a:lnSpc>
              <a:spcBef>
                <a:spcPts val="0"/>
              </a:spcBef>
              <a:spcAft>
                <a:spcPts val="0"/>
              </a:spcAft>
              <a:buClrTx/>
              <a:buSzTx/>
              <a:buFontTx/>
              <a:buNone/>
              <a:tabLst/>
              <a:defRPr/>
            </a:pPr>
            <a:r>
              <a:rPr kumimoji="0" lang="en-GB" sz="1400" b="1" i="0" u="none" strike="noStrike" kern="1200" cap="none" spc="0" normalizeH="0" baseline="0" noProof="0">
                <a:ln>
                  <a:noFill/>
                </a:ln>
                <a:solidFill>
                  <a:srgbClr val="FFFFFF"/>
                </a:solidFill>
                <a:effectLst/>
                <a:uLnTx/>
                <a:uFillTx/>
                <a:latin typeface="Arial" panose="020B0604020202020204"/>
                <a:ea typeface="+mn-ea"/>
                <a:cs typeface="+mn-cs"/>
              </a:rPr>
              <a:t>Care Homes</a:t>
            </a:r>
          </a:p>
        </p:txBody>
      </p:sp>
      <p:sp>
        <p:nvSpPr>
          <p:cNvPr id="8" name="Rectangle 7">
            <a:extLst>
              <a:ext uri="{FF2B5EF4-FFF2-40B4-BE49-F238E27FC236}">
                <a16:creationId xmlns:a16="http://schemas.microsoft.com/office/drawing/2014/main" id="{00359DFE-2802-2580-3854-E09B8893E9F1}"/>
              </a:ext>
            </a:extLst>
          </p:cNvPr>
          <p:cNvSpPr/>
          <p:nvPr/>
        </p:nvSpPr>
        <p:spPr>
          <a:xfrm>
            <a:off x="3204302" y="1713107"/>
            <a:ext cx="2880000" cy="720000"/>
          </a:xfrm>
          <a:prstGeom prst="rect">
            <a:avLst/>
          </a:prstGeom>
          <a:solidFill>
            <a:srgbClr val="29A7B8"/>
          </a:solidFill>
          <a:ln w="19050">
            <a:solidFill>
              <a:srgbClr val="0096AA"/>
            </a:solidFill>
          </a:ln>
        </p:spPr>
        <p:style>
          <a:lnRef idx="2">
            <a:schemeClr val="accent1">
              <a:shade val="50000"/>
            </a:schemeClr>
          </a:lnRef>
          <a:fillRef idx="1">
            <a:schemeClr val="accent1"/>
          </a:fillRef>
          <a:effectRef idx="0">
            <a:schemeClr val="accent1"/>
          </a:effectRef>
          <a:fontRef idx="minor">
            <a:schemeClr val="lt1"/>
          </a:fontRef>
        </p:style>
        <p:txBody>
          <a:bodyPr wrap="square" lIns="72000" tIns="72000" rIns="72000" bIns="72000" rtlCol="0" anchor="t"/>
          <a:lstStyle/>
          <a:p>
            <a:pPr marL="0" marR="0" lvl="0" indent="0" algn="l" defTabSz="685800" rtl="0" eaLnBrk="1" fontAlgn="auto" latinLnBrk="0" hangingPunct="1">
              <a:lnSpc>
                <a:spcPct val="90000"/>
              </a:lnSpc>
              <a:spcBef>
                <a:spcPts val="0"/>
              </a:spcBef>
              <a:spcAft>
                <a:spcPts val="600"/>
              </a:spcAft>
              <a:buClrTx/>
              <a:buSzTx/>
              <a:buFontTx/>
              <a:buNone/>
              <a:tabLst/>
              <a:defRPr/>
            </a:pPr>
            <a:r>
              <a:rPr kumimoji="0" lang="en-GB" sz="1400" b="0" i="0" u="none" strike="noStrike" kern="1200" cap="none" spc="0" normalizeH="0" baseline="0" noProof="0">
                <a:ln>
                  <a:noFill/>
                </a:ln>
                <a:solidFill>
                  <a:prstClr val="white"/>
                </a:solidFill>
                <a:effectLst/>
                <a:uLnTx/>
                <a:uFillTx/>
                <a:latin typeface="Arial" panose="020B0604020202020204"/>
                <a:ea typeface="+mn-ea"/>
                <a:cs typeface="+mn-cs"/>
              </a:rPr>
              <a:t>Use John Hopkins </a:t>
            </a:r>
            <a:r>
              <a:rPr kumimoji="0" lang="en-GB" sz="1400" b="0" i="0" u="none" strike="noStrike" kern="1200" cap="none" spc="0" normalizeH="0" baseline="0" noProof="0">
                <a:ln>
                  <a:noFill/>
                </a:ln>
                <a:solidFill>
                  <a:prstClr val="white"/>
                </a:solidFill>
                <a:effectLst/>
                <a:uLnTx/>
                <a:uFillTx/>
                <a:latin typeface="Arial" panose="020B0604020202020204"/>
                <a:ea typeface="+mn-ea"/>
                <a:cs typeface="+mn-cs"/>
                <a:hlinkClick r:id="rId4"/>
              </a:rPr>
              <a:t>Patient Need Groups</a:t>
            </a:r>
            <a:r>
              <a:rPr kumimoji="0" lang="en-GB" sz="1400" b="0" i="0" u="none" strike="noStrike" kern="1200" cap="none" spc="0" normalizeH="0" baseline="0" noProof="0">
                <a:ln>
                  <a:noFill/>
                </a:ln>
                <a:solidFill>
                  <a:prstClr val="white"/>
                </a:solidFill>
                <a:effectLst/>
                <a:uLnTx/>
                <a:uFillTx/>
                <a:latin typeface="Arial" panose="020B0604020202020204"/>
                <a:ea typeface="+mn-ea"/>
                <a:cs typeface="+mn-cs"/>
              </a:rPr>
              <a:t> (PNG) to segment our population into cohorts.</a:t>
            </a:r>
          </a:p>
        </p:txBody>
      </p:sp>
      <p:sp>
        <p:nvSpPr>
          <p:cNvPr id="9" name="Rectangle 8">
            <a:extLst>
              <a:ext uri="{FF2B5EF4-FFF2-40B4-BE49-F238E27FC236}">
                <a16:creationId xmlns:a16="http://schemas.microsoft.com/office/drawing/2014/main" id="{FAF1C4C4-4C8C-94EA-9F63-EDF405BF1A14}"/>
              </a:ext>
            </a:extLst>
          </p:cNvPr>
          <p:cNvSpPr/>
          <p:nvPr/>
        </p:nvSpPr>
        <p:spPr>
          <a:xfrm>
            <a:off x="3204302" y="1355227"/>
            <a:ext cx="2880000" cy="288000"/>
          </a:xfrm>
          <a:prstGeom prst="rect">
            <a:avLst/>
          </a:prstGeom>
          <a:solidFill>
            <a:srgbClr val="3087A4"/>
          </a:solidFill>
          <a:ln w="19050">
            <a:solidFill>
              <a:srgbClr val="0096AA"/>
            </a:solidFill>
          </a:ln>
        </p:spPr>
        <p:style>
          <a:lnRef idx="2">
            <a:schemeClr val="accent1">
              <a:shade val="50000"/>
            </a:schemeClr>
          </a:lnRef>
          <a:fillRef idx="1">
            <a:schemeClr val="accent1"/>
          </a:fillRef>
          <a:effectRef idx="0">
            <a:schemeClr val="accent1"/>
          </a:effectRef>
          <a:fontRef idx="minor">
            <a:schemeClr val="lt1"/>
          </a:fontRef>
        </p:style>
        <p:txBody>
          <a:bodyPr wrap="square" lIns="54000" tIns="54000" rIns="54000" bIns="54000" rtlCol="0" anchor="ctr"/>
          <a:lstStyle/>
          <a:p>
            <a:pPr marL="0" marR="0" lvl="0" indent="0" algn="ctr" defTabSz="685800" rtl="0" eaLnBrk="1" fontAlgn="auto" latinLnBrk="0" hangingPunct="1">
              <a:lnSpc>
                <a:spcPct val="90000"/>
              </a:lnSpc>
              <a:spcBef>
                <a:spcPts val="0"/>
              </a:spcBef>
              <a:spcAft>
                <a:spcPts val="0"/>
              </a:spcAft>
              <a:buClrTx/>
              <a:buSzTx/>
              <a:buFontTx/>
              <a:buNone/>
              <a:tabLst/>
              <a:defRPr/>
            </a:pPr>
            <a:r>
              <a:rPr kumimoji="0" lang="en-GB" sz="1400" b="1" i="0" u="none" strike="noStrike" kern="1200" cap="none" spc="0" normalizeH="0" baseline="0" noProof="0">
                <a:ln>
                  <a:noFill/>
                </a:ln>
                <a:solidFill>
                  <a:srgbClr val="FFFFFF"/>
                </a:solidFill>
                <a:effectLst/>
                <a:uLnTx/>
                <a:uFillTx/>
                <a:latin typeface="Arial" panose="020B0604020202020204"/>
                <a:ea typeface="+mn-ea"/>
                <a:cs typeface="+mn-cs"/>
              </a:rPr>
              <a:t>Proactive Frailty</a:t>
            </a:r>
          </a:p>
        </p:txBody>
      </p:sp>
      <p:sp>
        <p:nvSpPr>
          <p:cNvPr id="10" name="Rectangle 9">
            <a:extLst>
              <a:ext uri="{FF2B5EF4-FFF2-40B4-BE49-F238E27FC236}">
                <a16:creationId xmlns:a16="http://schemas.microsoft.com/office/drawing/2014/main" id="{ECE835CF-F35C-942E-251B-C96915A88687}"/>
              </a:ext>
            </a:extLst>
          </p:cNvPr>
          <p:cNvSpPr/>
          <p:nvPr/>
        </p:nvSpPr>
        <p:spPr>
          <a:xfrm>
            <a:off x="3204302" y="2502989"/>
            <a:ext cx="2880000" cy="2952000"/>
          </a:xfrm>
          <a:prstGeom prst="rect">
            <a:avLst/>
          </a:prstGeom>
          <a:solidFill>
            <a:srgbClr val="0096AA">
              <a:alpha val="20000"/>
            </a:srgbClr>
          </a:solidFill>
          <a:ln w="12700">
            <a:solidFill>
              <a:schemeClr val="bg1">
                <a:lumMod val="50000"/>
              </a:schemeClr>
            </a:solidFill>
          </a:ln>
        </p:spPr>
        <p:txBody>
          <a:bodyPr vert="horz" wrap="square" lIns="72000" tIns="72000" rIns="72000" bIns="72000" rtlCol="0" anchor="t" anchorCtr="0">
            <a:noAutofit/>
          </a:bodyPr>
          <a:lstStyle/>
          <a:p>
            <a:pPr marL="216000" marR="0" lvl="0" indent="-216000" algn="l" defTabSz="6858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000000"/>
                </a:solidFill>
                <a:effectLst/>
                <a:uLnTx/>
                <a:uFillTx/>
                <a:latin typeface="Arial" panose="020B0604020202020204"/>
                <a:ea typeface="+mn-ea"/>
                <a:cs typeface="+mn-cs"/>
              </a:rPr>
              <a:t>61 practices live with 7,000 patients actively monitored.</a:t>
            </a:r>
          </a:p>
          <a:p>
            <a:pPr marL="216000" marR="0" lvl="0" indent="-216000" algn="l" defTabSz="6858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000000"/>
                </a:solidFill>
                <a:effectLst/>
                <a:uLnTx/>
                <a:uFillTx/>
                <a:latin typeface="Arial" panose="020B0604020202020204"/>
                <a:ea typeface="+mn-ea"/>
                <a:cs typeface="+mn-cs"/>
              </a:rPr>
              <a:t>Started in Nov ‘22 &amp; rapid progression to support winter pressures.</a:t>
            </a:r>
          </a:p>
          <a:p>
            <a:pPr marL="216000" marR="0" lvl="0" indent="-216000" algn="l" defTabSz="6858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000000"/>
                </a:solidFill>
                <a:effectLst/>
                <a:uLnTx/>
                <a:uFillTx/>
                <a:latin typeface="Arial" panose="020B0604020202020204"/>
                <a:ea typeface="+mn-ea"/>
                <a:cs typeface="+mn-cs"/>
              </a:rPr>
              <a:t>First area in the country to deploy PNG best practices.</a:t>
            </a:r>
          </a:p>
          <a:p>
            <a:pPr marL="216000" marR="0" lvl="0" indent="-216000" algn="l" defTabSz="6858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000000"/>
                </a:solidFill>
                <a:effectLst/>
                <a:uLnTx/>
                <a:uFillTx/>
                <a:latin typeface="Arial" panose="020B0604020202020204"/>
                <a:ea typeface="+mn-ea"/>
                <a:cs typeface="+mn-cs"/>
              </a:rPr>
              <a:t>Selected ~60k high risk patients steered by the ICS Medical Director, supported by the ICS clinical reference group. </a:t>
            </a:r>
          </a:p>
        </p:txBody>
      </p:sp>
      <p:sp>
        <p:nvSpPr>
          <p:cNvPr id="11" name="Rectangle 10">
            <a:extLst>
              <a:ext uri="{FF2B5EF4-FFF2-40B4-BE49-F238E27FC236}">
                <a16:creationId xmlns:a16="http://schemas.microsoft.com/office/drawing/2014/main" id="{C562507D-626D-2E4B-11DA-2EF5A31068E4}"/>
              </a:ext>
            </a:extLst>
          </p:cNvPr>
          <p:cNvSpPr/>
          <p:nvPr/>
        </p:nvSpPr>
        <p:spPr>
          <a:xfrm>
            <a:off x="9119913" y="1713107"/>
            <a:ext cx="2880000" cy="720000"/>
          </a:xfrm>
          <a:prstGeom prst="rect">
            <a:avLst/>
          </a:prstGeom>
          <a:solidFill>
            <a:srgbClr val="29A7B8"/>
          </a:solidFill>
          <a:ln w="19050">
            <a:solidFill>
              <a:srgbClr val="0096AA"/>
            </a:solidFill>
          </a:ln>
        </p:spPr>
        <p:style>
          <a:lnRef idx="2">
            <a:schemeClr val="accent1">
              <a:shade val="50000"/>
            </a:schemeClr>
          </a:lnRef>
          <a:fillRef idx="1">
            <a:schemeClr val="accent1"/>
          </a:fillRef>
          <a:effectRef idx="0">
            <a:schemeClr val="accent1"/>
          </a:effectRef>
          <a:fontRef idx="minor">
            <a:schemeClr val="lt1"/>
          </a:fontRef>
        </p:style>
        <p:txBody>
          <a:bodyPr wrap="square" lIns="72000" tIns="72000" rIns="72000" bIns="72000" rtlCol="0" anchor="t"/>
          <a:lstStyle/>
          <a:p>
            <a:pPr marL="0" marR="0" lvl="0" indent="0" algn="l" defTabSz="685800" rtl="0" eaLnBrk="1" fontAlgn="auto" latinLnBrk="0" hangingPunct="1">
              <a:lnSpc>
                <a:spcPct val="90000"/>
              </a:lnSpc>
              <a:spcBef>
                <a:spcPts val="0"/>
              </a:spcBef>
              <a:spcAft>
                <a:spcPts val="600"/>
              </a:spcAft>
              <a:buClrTx/>
              <a:buSzTx/>
              <a:buFontTx/>
              <a:buNone/>
              <a:tabLst/>
              <a:defRPr/>
            </a:pPr>
            <a:r>
              <a:rPr kumimoji="0" lang="en-GB" sz="1400" b="0" i="0" u="none" strike="noStrike" kern="1200" cap="none" spc="0" normalizeH="0" baseline="0" noProof="0">
                <a:ln>
                  <a:noFill/>
                </a:ln>
                <a:solidFill>
                  <a:prstClr val="white"/>
                </a:solidFill>
                <a:effectLst/>
                <a:uLnTx/>
                <a:uFillTx/>
                <a:latin typeface="Arial" panose="020B0604020202020204"/>
                <a:ea typeface="+mn-ea"/>
                <a:cs typeface="+mn-cs"/>
              </a:rPr>
              <a:t>Extend digital capability and delivery approach to support diabetes and heart failure patients.</a:t>
            </a:r>
          </a:p>
        </p:txBody>
      </p:sp>
      <p:sp>
        <p:nvSpPr>
          <p:cNvPr id="12" name="Rectangle 11">
            <a:extLst>
              <a:ext uri="{FF2B5EF4-FFF2-40B4-BE49-F238E27FC236}">
                <a16:creationId xmlns:a16="http://schemas.microsoft.com/office/drawing/2014/main" id="{D0893FB0-8484-CEF7-48EF-07E217BA3074}"/>
              </a:ext>
            </a:extLst>
          </p:cNvPr>
          <p:cNvSpPr/>
          <p:nvPr/>
        </p:nvSpPr>
        <p:spPr>
          <a:xfrm>
            <a:off x="9119913" y="2502989"/>
            <a:ext cx="2880000" cy="2952000"/>
          </a:xfrm>
          <a:prstGeom prst="rect">
            <a:avLst/>
          </a:prstGeom>
          <a:solidFill>
            <a:srgbClr val="0096AA">
              <a:alpha val="20000"/>
            </a:srgbClr>
          </a:solidFill>
          <a:ln w="12700">
            <a:solidFill>
              <a:schemeClr val="bg1">
                <a:lumMod val="50000"/>
              </a:schemeClr>
            </a:solidFill>
          </a:ln>
        </p:spPr>
        <p:txBody>
          <a:bodyPr vert="horz" wrap="square" lIns="72000" tIns="72000" rIns="72000" bIns="72000" rtlCol="0" anchor="t" anchorCtr="0">
            <a:noAutofit/>
          </a:bodyPr>
          <a:lstStyle/>
          <a:p>
            <a:pPr marL="216000" marR="0" lvl="0" indent="-216000" algn="l" defTabSz="6858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GB" sz="1400" b="0" i="0" u="none" strike="noStrike" kern="1200" cap="none" spc="0" normalizeH="0" baseline="0" noProof="0">
                <a:ln>
                  <a:noFill/>
                </a:ln>
                <a:solidFill>
                  <a:srgbClr val="000000"/>
                </a:solidFill>
                <a:effectLst/>
                <a:uLnTx/>
                <a:uFillTx/>
                <a:latin typeface="Arial" panose="020B0604020202020204"/>
                <a:ea typeface="+mn-ea"/>
                <a:cs typeface="+mn-cs"/>
              </a:rPr>
              <a:t>700 diabetic patients &amp; 120 heart failure patients being actively monitored.</a:t>
            </a:r>
          </a:p>
          <a:p>
            <a:pPr marL="216000" marR="0" lvl="0" indent="-216000" algn="l" defTabSz="6858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GB" sz="1400" b="0" i="0" u="none" strike="noStrike" kern="1200" cap="none" spc="0" normalizeH="0" baseline="0" noProof="0">
                <a:ln>
                  <a:noFill/>
                </a:ln>
                <a:solidFill>
                  <a:srgbClr val="000000"/>
                </a:solidFill>
                <a:effectLst/>
                <a:uLnTx/>
                <a:uFillTx/>
                <a:latin typeface="Arial" panose="020B0604020202020204"/>
                <a:ea typeface="+mn-ea"/>
                <a:cs typeface="+mn-cs"/>
              </a:rPr>
              <a:t>Pilots for disengaged diabetes patients in areas of deprivation and newly diagnosed patients. </a:t>
            </a:r>
          </a:p>
          <a:p>
            <a:pPr marL="216000" marR="0" lvl="0" indent="-216000" algn="l" defTabSz="6858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GB" sz="1400" b="0" i="0" u="none" strike="noStrike" kern="1200" cap="none" spc="0" normalizeH="0" baseline="0" noProof="0">
                <a:ln>
                  <a:noFill/>
                </a:ln>
                <a:solidFill>
                  <a:srgbClr val="000000"/>
                </a:solidFill>
                <a:effectLst/>
                <a:uLnTx/>
                <a:uFillTx/>
                <a:latin typeface="Arial" panose="020B0604020202020204"/>
                <a:ea typeface="+mn-ea"/>
                <a:cs typeface="+mn-cs"/>
              </a:rPr>
              <a:t>Remote monitoring heart failure patients who are already on BHFT and FHFT caseloads. </a:t>
            </a:r>
          </a:p>
          <a:p>
            <a:pPr marL="216000" marR="0" lvl="0" indent="-216000" algn="l" defTabSz="6858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GB" sz="1400" b="0" i="0" u="none" strike="noStrike" kern="1200" cap="none" spc="0" normalizeH="0" baseline="0" noProof="0">
                <a:ln>
                  <a:noFill/>
                </a:ln>
                <a:solidFill>
                  <a:srgbClr val="000000"/>
                </a:solidFill>
                <a:effectLst/>
                <a:uLnTx/>
                <a:uFillTx/>
                <a:latin typeface="Arial" panose="020B0604020202020204"/>
                <a:ea typeface="+mn-ea"/>
                <a:cs typeface="+mn-cs"/>
              </a:rPr>
              <a:t>Alerts managed by Heart Failure teams.</a:t>
            </a:r>
          </a:p>
          <a:p>
            <a:pPr marL="216000" marR="0" lvl="0" indent="-216000" algn="l" defTabSz="685800" rtl="0" eaLnBrk="1" fontAlgn="auto" latinLnBrk="0" hangingPunct="1">
              <a:lnSpc>
                <a:spcPct val="90000"/>
              </a:lnSpc>
              <a:spcBef>
                <a:spcPts val="0"/>
              </a:spcBef>
              <a:spcAft>
                <a:spcPts val="600"/>
              </a:spcAft>
              <a:buClrTx/>
              <a:buSzTx/>
              <a:buFontTx/>
              <a:buNone/>
              <a:tabLst/>
              <a:defRPr/>
            </a:pPr>
            <a:r>
              <a:rPr kumimoji="0" lang="en-GB" sz="1400" b="0" i="0" u="none" strike="noStrike" kern="1200" cap="none" spc="0" normalizeH="0" baseline="0" noProof="0">
                <a:ln>
                  <a:noFill/>
                </a:ln>
                <a:solidFill>
                  <a:srgbClr val="000000"/>
                </a:solidFill>
                <a:effectLst/>
                <a:uLnTx/>
                <a:uFillTx/>
                <a:latin typeface="Arial" panose="020B0604020202020204"/>
                <a:ea typeface="+mn-ea"/>
                <a:cs typeface="+mn-cs"/>
              </a:rPr>
              <a:t> </a:t>
            </a:r>
          </a:p>
        </p:txBody>
      </p:sp>
      <p:sp>
        <p:nvSpPr>
          <p:cNvPr id="13" name="Rectangle 12">
            <a:extLst>
              <a:ext uri="{FF2B5EF4-FFF2-40B4-BE49-F238E27FC236}">
                <a16:creationId xmlns:a16="http://schemas.microsoft.com/office/drawing/2014/main" id="{636ADBB0-47DA-8101-3786-215628CB6FAC}"/>
              </a:ext>
            </a:extLst>
          </p:cNvPr>
          <p:cNvSpPr/>
          <p:nvPr/>
        </p:nvSpPr>
        <p:spPr>
          <a:xfrm>
            <a:off x="9119913" y="1355227"/>
            <a:ext cx="2880000" cy="288000"/>
          </a:xfrm>
          <a:prstGeom prst="rect">
            <a:avLst/>
          </a:prstGeom>
          <a:solidFill>
            <a:srgbClr val="3087A4"/>
          </a:solidFill>
          <a:ln w="19050">
            <a:solidFill>
              <a:srgbClr val="0096AA"/>
            </a:solidFill>
          </a:ln>
        </p:spPr>
        <p:style>
          <a:lnRef idx="2">
            <a:schemeClr val="accent1">
              <a:shade val="50000"/>
            </a:schemeClr>
          </a:lnRef>
          <a:fillRef idx="1">
            <a:schemeClr val="accent1"/>
          </a:fillRef>
          <a:effectRef idx="0">
            <a:schemeClr val="accent1"/>
          </a:effectRef>
          <a:fontRef idx="minor">
            <a:schemeClr val="lt1"/>
          </a:fontRef>
        </p:style>
        <p:txBody>
          <a:bodyPr wrap="square" lIns="54000" tIns="54000" rIns="54000" bIns="54000" rtlCol="0" anchor="ctr"/>
          <a:lstStyle/>
          <a:p>
            <a:pPr marL="0" marR="0" lvl="0" indent="0" algn="ctr" defTabSz="685800" rtl="0" eaLnBrk="1" fontAlgn="auto" latinLnBrk="0" hangingPunct="1">
              <a:lnSpc>
                <a:spcPct val="90000"/>
              </a:lnSpc>
              <a:spcBef>
                <a:spcPts val="0"/>
              </a:spcBef>
              <a:spcAft>
                <a:spcPts val="0"/>
              </a:spcAft>
              <a:buClrTx/>
              <a:buSzTx/>
              <a:buFontTx/>
              <a:buNone/>
              <a:tabLst/>
              <a:defRPr/>
            </a:pPr>
            <a:r>
              <a:rPr kumimoji="0" lang="en-GB" sz="1400" b="1" i="0" u="none" strike="noStrike" kern="1200" cap="none" spc="0" normalizeH="0" baseline="0" noProof="0">
                <a:ln>
                  <a:noFill/>
                </a:ln>
                <a:solidFill>
                  <a:srgbClr val="FFFFFF"/>
                </a:solidFill>
                <a:effectLst/>
                <a:uLnTx/>
                <a:uFillTx/>
                <a:latin typeface="Arial" panose="020B0604020202020204"/>
                <a:ea typeface="+mn-ea"/>
                <a:cs typeface="+mn-cs"/>
              </a:rPr>
              <a:t>Long Term Conditions</a:t>
            </a:r>
          </a:p>
        </p:txBody>
      </p:sp>
      <p:sp>
        <p:nvSpPr>
          <p:cNvPr id="24" name="Title 1">
            <a:extLst>
              <a:ext uri="{FF2B5EF4-FFF2-40B4-BE49-F238E27FC236}">
                <a16:creationId xmlns:a16="http://schemas.microsoft.com/office/drawing/2014/main" id="{2569BAEA-AB7F-C537-AE70-A240BE13275D}"/>
              </a:ext>
            </a:extLst>
          </p:cNvPr>
          <p:cNvSpPr txBox="1">
            <a:spLocks/>
          </p:cNvSpPr>
          <p:nvPr/>
        </p:nvSpPr>
        <p:spPr>
          <a:xfrm>
            <a:off x="208874" y="67931"/>
            <a:ext cx="8383407" cy="746443"/>
          </a:xfrm>
          <a:prstGeom prst="rect">
            <a:avLst/>
          </a:prstGeom>
        </p:spPr>
        <p:txBody>
          <a:bodyPr vert="horz" lIns="0" tIns="96000" rIns="0" bIns="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70000"/>
              </a:lnSpc>
              <a:spcBef>
                <a:spcPct val="0"/>
              </a:spcBef>
              <a:spcAft>
                <a:spcPts val="0"/>
              </a:spcAft>
              <a:buClrTx/>
              <a:buSzTx/>
              <a:buFontTx/>
              <a:buNone/>
              <a:tabLst/>
              <a:defRPr/>
            </a:pPr>
            <a:r>
              <a:rPr kumimoji="0" lang="en-GB" sz="2400" b="1" i="0" u="none" strike="noStrike" kern="1200" cap="none" spc="0" normalizeH="0" baseline="0" noProof="0" dirty="0">
                <a:ln>
                  <a:noFill/>
                </a:ln>
                <a:solidFill>
                  <a:srgbClr val="4BACC6"/>
                </a:solidFill>
                <a:effectLst/>
                <a:uLnTx/>
                <a:uFillTx/>
                <a:latin typeface="Arial" panose="020B0604020202020204"/>
                <a:ea typeface="+mj-ea"/>
                <a:cs typeface="+mj-cs"/>
              </a:rPr>
              <a:t>Remote Monitoring: Current Status</a:t>
            </a:r>
          </a:p>
        </p:txBody>
      </p:sp>
      <p:pic>
        <p:nvPicPr>
          <p:cNvPr id="25" name="Picture 24" descr="Frimley Health and Care logo Final RGB HIGH res.jpg">
            <a:extLst>
              <a:ext uri="{FF2B5EF4-FFF2-40B4-BE49-F238E27FC236}">
                <a16:creationId xmlns:a16="http://schemas.microsoft.com/office/drawing/2014/main" id="{8F6F0295-3080-AD62-F2F0-B595936453A8}"/>
              </a:ext>
            </a:extLst>
          </p:cNvPr>
          <p:cNvPicPr>
            <a:picLocks noChangeAspect="1"/>
          </p:cNvPicPr>
          <p:nvPr/>
        </p:nvPicPr>
        <p:blipFill>
          <a:blip r:embed="rId5" cstate="print">
            <a:alphaModFix/>
            <a:extLst>
              <a:ext uri="{BEBA8EAE-BF5A-486C-A8C5-ECC9F3942E4B}">
                <a14:imgProps xmlns:a14="http://schemas.microsoft.com/office/drawing/2010/main">
                  <a14:imgLayer r:embed="rId6">
                    <a14:imgEffect>
                      <a14:backgroundRemoval t="862" b="94828" l="498" r="97015">
                        <a14:foregroundMark x1="663" y1="17241" x2="663" y2="17241"/>
                        <a14:foregroundMark x1="4809" y1="19828" x2="4809" y2="19828"/>
                        <a14:foregroundMark x1="8292" y1="3448" x2="8292" y2="3448"/>
                        <a14:foregroundMark x1="10779" y1="17241" x2="10779" y2="17241"/>
                        <a14:foregroundMark x1="19237" y1="12931" x2="19237" y2="12931"/>
                        <a14:foregroundMark x1="22222" y1="19828" x2="22222" y2="19828"/>
                        <a14:foregroundMark x1="27197" y1="25000" x2="27197" y2="25000"/>
                        <a14:foregroundMark x1="33665" y1="17241" x2="33665" y2="17241"/>
                        <a14:foregroundMark x1="42620" y1="15517" x2="42620" y2="15517"/>
                        <a14:foregroundMark x1="46766" y1="23276" x2="46766" y2="23276"/>
                        <a14:foregroundMark x1="50415" y1="18966" x2="50415" y2="18966"/>
                        <a14:foregroundMark x1="54726" y1="15517" x2="54726" y2="15517"/>
                        <a14:foregroundMark x1="57048" y1="15517" x2="57048" y2="15517"/>
                        <a14:foregroundMark x1="65837" y1="15517" x2="65837" y2="15517"/>
                        <a14:foregroundMark x1="69652" y1="16379" x2="69652" y2="16379"/>
                        <a14:foregroundMark x1="75290" y1="17241" x2="75290" y2="17241"/>
                        <a14:foregroundMark x1="82090" y1="16379" x2="82090" y2="16379"/>
                        <a14:foregroundMark x1="89221" y1="14655" x2="89221" y2="14655"/>
                        <a14:foregroundMark x1="93367" y1="17241" x2="93367" y2="17241"/>
                        <a14:foregroundMark x1="97015" y1="24138" x2="97015" y2="24138"/>
                        <a14:foregroundMark x1="4643" y1="67241" x2="4643" y2="67241"/>
                        <a14:foregroundMark x1="1824" y1="73276" x2="1824" y2="73276"/>
                        <a14:foregroundMark x1="3483" y1="67241" x2="3483" y2="67241"/>
                        <a14:foregroundMark x1="1824" y1="66379" x2="1824" y2="66379"/>
                        <a14:foregroundMark x1="663" y1="94828" x2="663" y2="94828"/>
                        <a14:foregroundMark x1="9950" y1="93103" x2="9950" y2="93103"/>
                        <a14:foregroundMark x1="11277" y1="65517" x2="11277" y2="65517"/>
                        <a14:foregroundMark x1="9784" y1="67241" x2="9784" y2="67241"/>
                        <a14:foregroundMark x1="14096" y1="67241" x2="14096" y2="67241"/>
                        <a14:foregroundMark x1="24378" y1="70690" x2="24378" y2="70690"/>
                        <a14:foregroundMark x1="27363" y1="76724" x2="27363" y2="76724"/>
                        <a14:foregroundMark x1="31343" y1="66379" x2="31343" y2="66379"/>
                        <a14:foregroundMark x1="30017" y1="70690" x2="30017" y2="70690"/>
                        <a14:foregroundMark x1="27032" y1="71552" x2="27032" y2="71552"/>
                        <a14:foregroundMark x1="26202" y1="76724" x2="26202" y2="76724"/>
                        <a14:foregroundMark x1="28358" y1="78448" x2="28358" y2="78448"/>
                        <a14:foregroundMark x1="28524" y1="81034" x2="28524" y2="81034"/>
                        <a14:foregroundMark x1="33002" y1="81034" x2="33002" y2="81034"/>
                        <a14:foregroundMark x1="32338" y1="92241" x2="32338" y2="92241"/>
                        <a14:foregroundMark x1="27363" y1="86207" x2="27363" y2="86207"/>
                        <a14:foregroundMark x1="27197" y1="88793" x2="27197" y2="88793"/>
                        <a14:foregroundMark x1="28524" y1="88793" x2="28524" y2="88793"/>
                        <a14:foregroundMark x1="29022" y1="89655" x2="29022" y2="89655"/>
                        <a14:foregroundMark x1="30514" y1="90517" x2="30514" y2="90517"/>
                        <a14:foregroundMark x1="31177" y1="87931" x2="31177" y2="87931"/>
                        <a14:foregroundMark x1="22222" y1="93966" x2="21891" y2="92241"/>
                        <a14:foregroundMark x1="13930" y1="90517" x2="13930" y2="90517"/>
                        <a14:foregroundMark x1="12935" y1="86207" x2="12935" y2="86207"/>
                        <a14:foregroundMark x1="14262" y1="74138" x2="14262" y2="74138"/>
                        <a14:foregroundMark x1="12438" y1="77586" x2="12438" y2="77586"/>
                        <a14:foregroundMark x1="3483" y1="77586" x2="3483" y2="77586"/>
                        <a14:foregroundMark x1="5141" y1="77586" x2="5141" y2="77586"/>
                        <a14:foregroundMark x1="6965" y1="68966" x2="6965" y2="68966"/>
                        <a14:foregroundMark x1="8624" y1="18103" x2="8624" y2="18103"/>
                      </a14:backgroundRemoval>
                    </a14:imgEffect>
                  </a14:imgLayer>
                </a14:imgProps>
              </a:ext>
              <a:ext uri="{28A0092B-C50C-407E-A947-70E740481C1C}">
                <a14:useLocalDpi xmlns:a14="http://schemas.microsoft.com/office/drawing/2010/main" val="0"/>
              </a:ext>
            </a:extLst>
          </a:blip>
          <a:stretch>
            <a:fillRect/>
          </a:stretch>
        </p:blipFill>
        <p:spPr>
          <a:xfrm>
            <a:off x="8729923" y="112631"/>
            <a:ext cx="3344011" cy="642164"/>
          </a:xfrm>
          <a:prstGeom prst="rect">
            <a:avLst/>
          </a:prstGeom>
        </p:spPr>
      </p:pic>
      <p:cxnSp>
        <p:nvCxnSpPr>
          <p:cNvPr id="26" name="Straight Connector 25">
            <a:extLst>
              <a:ext uri="{FF2B5EF4-FFF2-40B4-BE49-F238E27FC236}">
                <a16:creationId xmlns:a16="http://schemas.microsoft.com/office/drawing/2014/main" id="{82F1B06F-2321-C7E9-8604-EDA07C838D6C}"/>
              </a:ext>
            </a:extLst>
          </p:cNvPr>
          <p:cNvCxnSpPr>
            <a:cxnSpLocks/>
          </p:cNvCxnSpPr>
          <p:nvPr/>
        </p:nvCxnSpPr>
        <p:spPr>
          <a:xfrm>
            <a:off x="-41999" y="928196"/>
            <a:ext cx="12233999"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48438782"/>
      </p:ext>
    </p:extLst>
  </p:cSld>
  <p:clrMapOvr>
    <a:masterClrMapping/>
  </p:clrMapOvr>
  <p:transition spd="slow">
    <p:wipe dir="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F85B291-59FA-D382-0B4D-4DF09230E8E3}"/>
              </a:ext>
            </a:extLst>
          </p:cNvPr>
          <p:cNvSpPr>
            <a:spLocks noGrp="1"/>
          </p:cNvSpPr>
          <p:nvPr>
            <p:ph type="title" idx="4294967295"/>
          </p:nvPr>
        </p:nvSpPr>
        <p:spPr>
          <a:xfrm>
            <a:off x="2519314" y="66116"/>
            <a:ext cx="7735887" cy="798513"/>
          </a:xfrm>
        </p:spPr>
        <p:txBody>
          <a:bodyPr lIns="91440" tIns="91439" rIns="91440" bIns="91439" anchor="ctr">
            <a:normAutofit fontScale="90000"/>
          </a:bodyPr>
          <a:lstStyle/>
          <a:p>
            <a:pPr algn="ctr"/>
            <a:r>
              <a:rPr lang="en-GB" sz="2800" dirty="0">
                <a:solidFill>
                  <a:schemeClr val="tx2"/>
                </a:solidFill>
              </a:rPr>
              <a:t>Patient Needs Groups Segmentation</a:t>
            </a:r>
            <a:br>
              <a:rPr lang="en-GB" sz="2800" dirty="0">
                <a:solidFill>
                  <a:schemeClr val="tx2"/>
                </a:solidFill>
              </a:rPr>
            </a:br>
            <a:r>
              <a:rPr lang="en-GB" sz="2800" dirty="0">
                <a:solidFill>
                  <a:schemeClr val="tx2"/>
                </a:solidFill>
              </a:rPr>
              <a:t> Frimley population overview</a:t>
            </a:r>
            <a:endParaRPr lang="en-US" dirty="0">
              <a:solidFill>
                <a:schemeClr val="tx2"/>
              </a:solidFill>
            </a:endParaRPr>
          </a:p>
        </p:txBody>
      </p:sp>
      <p:grpSp>
        <p:nvGrpSpPr>
          <p:cNvPr id="4" name="Group 3">
            <a:extLst>
              <a:ext uri="{FF2B5EF4-FFF2-40B4-BE49-F238E27FC236}">
                <a16:creationId xmlns:a16="http://schemas.microsoft.com/office/drawing/2014/main" id="{8C2465EF-628C-A77E-E5D9-0BB46D763409}"/>
              </a:ext>
            </a:extLst>
          </p:cNvPr>
          <p:cNvGrpSpPr/>
          <p:nvPr/>
        </p:nvGrpSpPr>
        <p:grpSpPr>
          <a:xfrm>
            <a:off x="0" y="1361930"/>
            <a:ext cx="12192000" cy="4571478"/>
            <a:chOff x="0" y="1566910"/>
            <a:chExt cx="12192000" cy="4571478"/>
          </a:xfrm>
        </p:grpSpPr>
        <p:pic>
          <p:nvPicPr>
            <p:cNvPr id="5" name="Picture 4">
              <a:extLst>
                <a:ext uri="{FF2B5EF4-FFF2-40B4-BE49-F238E27FC236}">
                  <a16:creationId xmlns:a16="http://schemas.microsoft.com/office/drawing/2014/main" id="{43DEBFA1-A4AF-0FEB-6327-7703EB43752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010978"/>
              <a:ext cx="12192000" cy="3890201"/>
            </a:xfrm>
            <a:prstGeom prst="rect">
              <a:avLst/>
            </a:prstGeom>
          </p:spPr>
        </p:pic>
        <p:grpSp>
          <p:nvGrpSpPr>
            <p:cNvPr id="6" name="Group 5">
              <a:extLst>
                <a:ext uri="{FF2B5EF4-FFF2-40B4-BE49-F238E27FC236}">
                  <a16:creationId xmlns:a16="http://schemas.microsoft.com/office/drawing/2014/main" id="{FECA2520-D30B-84CD-45FB-20B7424D1D99}"/>
                </a:ext>
              </a:extLst>
            </p:cNvPr>
            <p:cNvGrpSpPr/>
            <p:nvPr/>
          </p:nvGrpSpPr>
          <p:grpSpPr>
            <a:xfrm>
              <a:off x="428625" y="3544803"/>
              <a:ext cx="4707731" cy="354746"/>
              <a:chOff x="428625" y="3543300"/>
              <a:chExt cx="4707731" cy="354746"/>
            </a:xfrm>
          </p:grpSpPr>
          <p:sp>
            <p:nvSpPr>
              <p:cNvPr id="46" name="TextBox 45">
                <a:extLst>
                  <a:ext uri="{FF2B5EF4-FFF2-40B4-BE49-F238E27FC236}">
                    <a16:creationId xmlns:a16="http://schemas.microsoft.com/office/drawing/2014/main" id="{87005E6C-5424-8190-3D93-2B772337422E}"/>
                  </a:ext>
                </a:extLst>
              </p:cNvPr>
              <p:cNvSpPr txBox="1"/>
              <p:nvPr/>
            </p:nvSpPr>
            <p:spPr>
              <a:xfrm>
                <a:off x="428625" y="3543300"/>
                <a:ext cx="742950" cy="323165"/>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a:ln>
                      <a:noFill/>
                    </a:ln>
                    <a:solidFill>
                      <a:srgbClr val="FFFFFF"/>
                    </a:solidFill>
                    <a:effectLst/>
                    <a:uLnTx/>
                    <a:uFillTx/>
                    <a:latin typeface="Arial" panose="020B0604020202020204"/>
                    <a:ea typeface="+mn-ea"/>
                    <a:cs typeface="+mn-cs"/>
                  </a:rPr>
                  <a:t>1.9%</a:t>
                </a:r>
              </a:p>
            </p:txBody>
          </p:sp>
          <p:sp>
            <p:nvSpPr>
              <p:cNvPr id="47" name="TextBox 46">
                <a:extLst>
                  <a:ext uri="{FF2B5EF4-FFF2-40B4-BE49-F238E27FC236}">
                    <a16:creationId xmlns:a16="http://schemas.microsoft.com/office/drawing/2014/main" id="{362E8107-65E8-428C-3A91-BDFE45B9AFA7}"/>
                  </a:ext>
                </a:extLst>
              </p:cNvPr>
              <p:cNvSpPr txBox="1"/>
              <p:nvPr/>
            </p:nvSpPr>
            <p:spPr>
              <a:xfrm>
                <a:off x="1278136" y="3558837"/>
                <a:ext cx="742950" cy="323165"/>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a:ln>
                      <a:noFill/>
                    </a:ln>
                    <a:solidFill>
                      <a:srgbClr val="FFFFFF"/>
                    </a:solidFill>
                    <a:effectLst/>
                    <a:uLnTx/>
                    <a:uFillTx/>
                    <a:latin typeface="Arial" panose="020B0604020202020204"/>
                    <a:ea typeface="+mn-ea"/>
                    <a:cs typeface="+mn-cs"/>
                  </a:rPr>
                  <a:t>16.7%</a:t>
                </a:r>
              </a:p>
            </p:txBody>
          </p:sp>
          <p:sp>
            <p:nvSpPr>
              <p:cNvPr id="48" name="TextBox 47">
                <a:extLst>
                  <a:ext uri="{FF2B5EF4-FFF2-40B4-BE49-F238E27FC236}">
                    <a16:creationId xmlns:a16="http://schemas.microsoft.com/office/drawing/2014/main" id="{4A7ACAFB-C566-A459-A218-6BB8BF919655}"/>
                  </a:ext>
                </a:extLst>
              </p:cNvPr>
              <p:cNvSpPr txBox="1"/>
              <p:nvPr/>
            </p:nvSpPr>
            <p:spPr>
              <a:xfrm>
                <a:off x="2132410" y="3568362"/>
                <a:ext cx="742950" cy="323165"/>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a:ln>
                      <a:noFill/>
                    </a:ln>
                    <a:solidFill>
                      <a:srgbClr val="FFFFFF"/>
                    </a:solidFill>
                    <a:effectLst/>
                    <a:uLnTx/>
                    <a:uFillTx/>
                    <a:latin typeface="Arial" panose="020B0604020202020204"/>
                    <a:ea typeface="+mn-ea"/>
                    <a:cs typeface="+mn-cs"/>
                  </a:rPr>
                  <a:t>33.6%</a:t>
                </a:r>
              </a:p>
            </p:txBody>
          </p:sp>
          <p:sp>
            <p:nvSpPr>
              <p:cNvPr id="49" name="TextBox 48">
                <a:extLst>
                  <a:ext uri="{FF2B5EF4-FFF2-40B4-BE49-F238E27FC236}">
                    <a16:creationId xmlns:a16="http://schemas.microsoft.com/office/drawing/2014/main" id="{50A9A032-91B6-AE23-C200-19554EB937BA}"/>
                  </a:ext>
                </a:extLst>
              </p:cNvPr>
              <p:cNvSpPr txBox="1"/>
              <p:nvPr/>
            </p:nvSpPr>
            <p:spPr>
              <a:xfrm>
                <a:off x="3133725" y="3574881"/>
                <a:ext cx="742950" cy="323165"/>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a:ln>
                      <a:noFill/>
                    </a:ln>
                    <a:solidFill>
                      <a:srgbClr val="FFFFFF"/>
                    </a:solidFill>
                    <a:effectLst/>
                    <a:uLnTx/>
                    <a:uFillTx/>
                    <a:latin typeface="Arial" panose="020B0604020202020204"/>
                    <a:ea typeface="+mn-ea"/>
                    <a:cs typeface="+mn-cs"/>
                  </a:rPr>
                  <a:t>18.5%</a:t>
                </a:r>
              </a:p>
            </p:txBody>
          </p:sp>
          <p:sp>
            <p:nvSpPr>
              <p:cNvPr id="50" name="TextBox 49">
                <a:extLst>
                  <a:ext uri="{FF2B5EF4-FFF2-40B4-BE49-F238E27FC236}">
                    <a16:creationId xmlns:a16="http://schemas.microsoft.com/office/drawing/2014/main" id="{F83F9634-AEDE-85B4-C87A-BCDC55A5878C}"/>
                  </a:ext>
                </a:extLst>
              </p:cNvPr>
              <p:cNvSpPr txBox="1"/>
              <p:nvPr/>
            </p:nvSpPr>
            <p:spPr>
              <a:xfrm>
                <a:off x="4393406" y="3558837"/>
                <a:ext cx="742950" cy="323165"/>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a:ln>
                      <a:noFill/>
                    </a:ln>
                    <a:solidFill>
                      <a:srgbClr val="FFFFFF"/>
                    </a:solidFill>
                    <a:effectLst/>
                    <a:uLnTx/>
                    <a:uFillTx/>
                    <a:latin typeface="Arial" panose="020B0604020202020204"/>
                    <a:ea typeface="+mn-ea"/>
                    <a:cs typeface="+mn-cs"/>
                  </a:rPr>
                  <a:t>9.3%</a:t>
                </a:r>
              </a:p>
            </p:txBody>
          </p:sp>
        </p:grpSp>
        <p:grpSp>
          <p:nvGrpSpPr>
            <p:cNvPr id="7" name="Group 6">
              <a:extLst>
                <a:ext uri="{FF2B5EF4-FFF2-40B4-BE49-F238E27FC236}">
                  <a16:creationId xmlns:a16="http://schemas.microsoft.com/office/drawing/2014/main" id="{994809C4-14E2-A674-2890-77E2D0780BA0}"/>
                </a:ext>
              </a:extLst>
            </p:cNvPr>
            <p:cNvGrpSpPr/>
            <p:nvPr/>
          </p:nvGrpSpPr>
          <p:grpSpPr>
            <a:xfrm>
              <a:off x="5476875" y="3543300"/>
              <a:ext cx="3186112" cy="357752"/>
              <a:chOff x="5476875" y="3543300"/>
              <a:chExt cx="3186112" cy="357752"/>
            </a:xfrm>
          </p:grpSpPr>
          <p:sp>
            <p:nvSpPr>
              <p:cNvPr id="43" name="TextBox 42">
                <a:extLst>
                  <a:ext uri="{FF2B5EF4-FFF2-40B4-BE49-F238E27FC236}">
                    <a16:creationId xmlns:a16="http://schemas.microsoft.com/office/drawing/2014/main" id="{94968ECD-781D-B934-9356-DCCB4D4D2984}"/>
                  </a:ext>
                </a:extLst>
              </p:cNvPr>
              <p:cNvSpPr txBox="1"/>
              <p:nvPr/>
            </p:nvSpPr>
            <p:spPr>
              <a:xfrm>
                <a:off x="5476875" y="3577887"/>
                <a:ext cx="742950" cy="323165"/>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a:ln>
                      <a:noFill/>
                    </a:ln>
                    <a:solidFill>
                      <a:srgbClr val="FFFFFF"/>
                    </a:solidFill>
                    <a:effectLst/>
                    <a:uLnTx/>
                    <a:uFillTx/>
                    <a:latin typeface="Arial" panose="020B0604020202020204"/>
                    <a:ea typeface="+mn-ea"/>
                    <a:cs typeface="+mn-cs"/>
                  </a:rPr>
                  <a:t>1.1%</a:t>
                </a:r>
              </a:p>
            </p:txBody>
          </p:sp>
          <p:sp>
            <p:nvSpPr>
              <p:cNvPr id="44" name="TextBox 43">
                <a:extLst>
                  <a:ext uri="{FF2B5EF4-FFF2-40B4-BE49-F238E27FC236}">
                    <a16:creationId xmlns:a16="http://schemas.microsoft.com/office/drawing/2014/main" id="{DC6E2A5F-FCDD-2D6A-F690-B0519A143EA8}"/>
                  </a:ext>
                </a:extLst>
              </p:cNvPr>
              <p:cNvSpPr txBox="1"/>
              <p:nvPr/>
            </p:nvSpPr>
            <p:spPr>
              <a:xfrm>
                <a:off x="6710362" y="3558837"/>
                <a:ext cx="742950" cy="323165"/>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a:ln>
                      <a:noFill/>
                    </a:ln>
                    <a:solidFill>
                      <a:srgbClr val="FFFFFF"/>
                    </a:solidFill>
                    <a:effectLst/>
                    <a:uLnTx/>
                    <a:uFillTx/>
                    <a:latin typeface="Arial" panose="020B0604020202020204"/>
                    <a:ea typeface="+mn-ea"/>
                    <a:cs typeface="+mn-cs"/>
                  </a:rPr>
                  <a:t>0.2%</a:t>
                </a:r>
              </a:p>
            </p:txBody>
          </p:sp>
          <p:sp>
            <p:nvSpPr>
              <p:cNvPr id="45" name="TextBox 44">
                <a:extLst>
                  <a:ext uri="{FF2B5EF4-FFF2-40B4-BE49-F238E27FC236}">
                    <a16:creationId xmlns:a16="http://schemas.microsoft.com/office/drawing/2014/main" id="{1F3E1F61-D2BC-776C-16C4-EEBB314B4AF0}"/>
                  </a:ext>
                </a:extLst>
              </p:cNvPr>
              <p:cNvSpPr txBox="1"/>
              <p:nvPr/>
            </p:nvSpPr>
            <p:spPr>
              <a:xfrm>
                <a:off x="7920037" y="3543300"/>
                <a:ext cx="742950" cy="323165"/>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a:ln>
                      <a:noFill/>
                    </a:ln>
                    <a:solidFill>
                      <a:srgbClr val="FFFFFF"/>
                    </a:solidFill>
                    <a:effectLst/>
                    <a:uLnTx/>
                    <a:uFillTx/>
                    <a:latin typeface="Arial" panose="020B0604020202020204"/>
                    <a:ea typeface="+mn-ea"/>
                    <a:cs typeface="+mn-cs"/>
                  </a:rPr>
                  <a:t>2.5%</a:t>
                </a:r>
              </a:p>
            </p:txBody>
          </p:sp>
        </p:grpSp>
        <p:grpSp>
          <p:nvGrpSpPr>
            <p:cNvPr id="9" name="Group 8">
              <a:extLst>
                <a:ext uri="{FF2B5EF4-FFF2-40B4-BE49-F238E27FC236}">
                  <a16:creationId xmlns:a16="http://schemas.microsoft.com/office/drawing/2014/main" id="{180144DF-983F-EE63-287F-47C9244B6A1C}"/>
                </a:ext>
              </a:extLst>
            </p:cNvPr>
            <p:cNvGrpSpPr/>
            <p:nvPr/>
          </p:nvGrpSpPr>
          <p:grpSpPr>
            <a:xfrm>
              <a:off x="9039224" y="3556917"/>
              <a:ext cx="3014664" cy="330517"/>
              <a:chOff x="9039224" y="3543300"/>
              <a:chExt cx="3014664" cy="330517"/>
            </a:xfrm>
          </p:grpSpPr>
          <p:sp>
            <p:nvSpPr>
              <p:cNvPr id="40" name="TextBox 39">
                <a:extLst>
                  <a:ext uri="{FF2B5EF4-FFF2-40B4-BE49-F238E27FC236}">
                    <a16:creationId xmlns:a16="http://schemas.microsoft.com/office/drawing/2014/main" id="{AC37D295-3877-83F6-87E7-6DB6A4F55527}"/>
                  </a:ext>
                </a:extLst>
              </p:cNvPr>
              <p:cNvSpPr txBox="1"/>
              <p:nvPr/>
            </p:nvSpPr>
            <p:spPr>
              <a:xfrm>
                <a:off x="9039224" y="3543300"/>
                <a:ext cx="742950" cy="323165"/>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a:ln>
                      <a:noFill/>
                    </a:ln>
                    <a:solidFill>
                      <a:srgbClr val="FFFFFF"/>
                    </a:solidFill>
                    <a:effectLst/>
                    <a:uLnTx/>
                    <a:uFillTx/>
                    <a:latin typeface="Arial" panose="020B0604020202020204"/>
                    <a:ea typeface="+mn-ea"/>
                    <a:cs typeface="+mn-cs"/>
                  </a:rPr>
                  <a:t>6.8%</a:t>
                </a:r>
              </a:p>
            </p:txBody>
          </p:sp>
          <p:sp>
            <p:nvSpPr>
              <p:cNvPr id="41" name="TextBox 40">
                <a:extLst>
                  <a:ext uri="{FF2B5EF4-FFF2-40B4-BE49-F238E27FC236}">
                    <a16:creationId xmlns:a16="http://schemas.microsoft.com/office/drawing/2014/main" id="{0C998541-7B21-6208-0424-7A759EF97963}"/>
                  </a:ext>
                </a:extLst>
              </p:cNvPr>
              <p:cNvSpPr txBox="1"/>
              <p:nvPr/>
            </p:nvSpPr>
            <p:spPr>
              <a:xfrm>
                <a:off x="10215562" y="3543300"/>
                <a:ext cx="742950" cy="323165"/>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a:ln>
                      <a:noFill/>
                    </a:ln>
                    <a:solidFill>
                      <a:srgbClr val="FFFFFF"/>
                    </a:solidFill>
                    <a:effectLst/>
                    <a:uLnTx/>
                    <a:uFillTx/>
                    <a:latin typeface="Arial" panose="020B0604020202020204"/>
                    <a:ea typeface="+mn-ea"/>
                    <a:cs typeface="+mn-cs"/>
                  </a:rPr>
                  <a:t>2.0%</a:t>
                </a:r>
              </a:p>
            </p:txBody>
          </p:sp>
          <p:sp>
            <p:nvSpPr>
              <p:cNvPr id="42" name="TextBox 41">
                <a:extLst>
                  <a:ext uri="{FF2B5EF4-FFF2-40B4-BE49-F238E27FC236}">
                    <a16:creationId xmlns:a16="http://schemas.microsoft.com/office/drawing/2014/main" id="{087CFF7C-F3C5-9E16-8ED7-EA921089F210}"/>
                  </a:ext>
                </a:extLst>
              </p:cNvPr>
              <p:cNvSpPr txBox="1"/>
              <p:nvPr/>
            </p:nvSpPr>
            <p:spPr>
              <a:xfrm>
                <a:off x="11310938" y="3550652"/>
                <a:ext cx="742950" cy="323165"/>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a:ln>
                      <a:noFill/>
                    </a:ln>
                    <a:solidFill>
                      <a:srgbClr val="FFFFFF"/>
                    </a:solidFill>
                    <a:effectLst/>
                    <a:uLnTx/>
                    <a:uFillTx/>
                    <a:latin typeface="Arial" panose="020B0604020202020204"/>
                    <a:ea typeface="+mn-ea"/>
                    <a:cs typeface="+mn-cs"/>
                  </a:rPr>
                  <a:t>0.4%</a:t>
                </a:r>
              </a:p>
            </p:txBody>
          </p:sp>
        </p:grpSp>
        <p:sp>
          <p:nvSpPr>
            <p:cNvPr id="10" name="Left Brace 9">
              <a:extLst>
                <a:ext uri="{FF2B5EF4-FFF2-40B4-BE49-F238E27FC236}">
                  <a16:creationId xmlns:a16="http://schemas.microsoft.com/office/drawing/2014/main" id="{D3D12911-43E4-34A2-2A22-403EAC367A45}"/>
                </a:ext>
              </a:extLst>
            </p:cNvPr>
            <p:cNvSpPr/>
            <p:nvPr/>
          </p:nvSpPr>
          <p:spPr>
            <a:xfrm rot="16200000">
              <a:off x="2609646" y="1927806"/>
              <a:ext cx="338552" cy="4919665"/>
            </a:xfrm>
            <a:prstGeom prst="leftBrace">
              <a:avLst>
                <a:gd name="adj1" fmla="val 8333"/>
                <a:gd name="adj2" fmla="val 50194"/>
              </a:avLst>
            </a:prstGeom>
            <a:ln w="28575">
              <a:solidFill>
                <a:schemeClr val="accent5">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1" name="Left Brace 10">
              <a:extLst>
                <a:ext uri="{FF2B5EF4-FFF2-40B4-BE49-F238E27FC236}">
                  <a16:creationId xmlns:a16="http://schemas.microsoft.com/office/drawing/2014/main" id="{EB27DE84-B835-E9C4-A037-D5FDD96DE1E6}"/>
                </a:ext>
              </a:extLst>
            </p:cNvPr>
            <p:cNvSpPr/>
            <p:nvPr/>
          </p:nvSpPr>
          <p:spPr>
            <a:xfrm rot="16200000">
              <a:off x="6869700" y="2644561"/>
              <a:ext cx="338552" cy="3486155"/>
            </a:xfrm>
            <a:prstGeom prst="leftBrace">
              <a:avLst>
                <a:gd name="adj1" fmla="val 8333"/>
                <a:gd name="adj2" fmla="val 50194"/>
              </a:avLst>
            </a:prstGeom>
            <a:noFill/>
            <a:ln w="28575">
              <a:solidFill>
                <a:schemeClr val="accent4"/>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2" name="Left Brace 11">
              <a:extLst>
                <a:ext uri="{FF2B5EF4-FFF2-40B4-BE49-F238E27FC236}">
                  <a16:creationId xmlns:a16="http://schemas.microsoft.com/office/drawing/2014/main" id="{262094E0-8EDA-E3F3-BA86-02CBC215AA75}"/>
                </a:ext>
              </a:extLst>
            </p:cNvPr>
            <p:cNvSpPr/>
            <p:nvPr/>
          </p:nvSpPr>
          <p:spPr>
            <a:xfrm rot="16200000">
              <a:off x="10279650" y="2786639"/>
              <a:ext cx="338552" cy="3209930"/>
            </a:xfrm>
            <a:prstGeom prst="leftBrace">
              <a:avLst>
                <a:gd name="adj1" fmla="val 8333"/>
                <a:gd name="adj2" fmla="val 50194"/>
              </a:avLst>
            </a:prstGeom>
            <a:ln w="28575">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3" name="TextBox 12">
              <a:extLst>
                <a:ext uri="{FF2B5EF4-FFF2-40B4-BE49-F238E27FC236}">
                  <a16:creationId xmlns:a16="http://schemas.microsoft.com/office/drawing/2014/main" id="{18D78B32-BECB-DAF4-D663-C08A3F1B47DD}"/>
                </a:ext>
              </a:extLst>
            </p:cNvPr>
            <p:cNvSpPr txBox="1"/>
            <p:nvPr/>
          </p:nvSpPr>
          <p:spPr>
            <a:xfrm>
              <a:off x="2396665" y="4555801"/>
              <a:ext cx="868751" cy="338554"/>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FFFFFF"/>
                  </a:solidFill>
                  <a:effectLst/>
                  <a:uLnTx/>
                  <a:uFillTx/>
                  <a:latin typeface="Arial" panose="020B0604020202020204"/>
                  <a:ea typeface="+mn-ea"/>
                  <a:cs typeface="+mn-cs"/>
                </a:rPr>
                <a:t>80.0%</a:t>
              </a:r>
            </a:p>
          </p:txBody>
        </p:sp>
        <p:sp>
          <p:nvSpPr>
            <p:cNvPr id="14" name="TextBox 13">
              <a:extLst>
                <a:ext uri="{FF2B5EF4-FFF2-40B4-BE49-F238E27FC236}">
                  <a16:creationId xmlns:a16="http://schemas.microsoft.com/office/drawing/2014/main" id="{A05A959F-A864-C9AF-B430-433AADB471E7}"/>
                </a:ext>
              </a:extLst>
            </p:cNvPr>
            <p:cNvSpPr txBox="1"/>
            <p:nvPr/>
          </p:nvSpPr>
          <p:spPr>
            <a:xfrm>
              <a:off x="6755603" y="4520282"/>
              <a:ext cx="742950" cy="338554"/>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FFFFFF"/>
                  </a:solidFill>
                  <a:effectLst/>
                  <a:uLnTx/>
                  <a:uFillTx/>
                  <a:latin typeface="Arial" panose="020B0604020202020204"/>
                  <a:ea typeface="+mn-ea"/>
                  <a:cs typeface="+mn-cs"/>
                </a:rPr>
                <a:t>3.8%</a:t>
              </a:r>
            </a:p>
          </p:txBody>
        </p:sp>
        <p:sp>
          <p:nvSpPr>
            <p:cNvPr id="15" name="TextBox 14">
              <a:extLst>
                <a:ext uri="{FF2B5EF4-FFF2-40B4-BE49-F238E27FC236}">
                  <a16:creationId xmlns:a16="http://schemas.microsoft.com/office/drawing/2014/main" id="{ACE19E5C-C19D-1ECC-127C-3A9BB02D62CA}"/>
                </a:ext>
              </a:extLst>
            </p:cNvPr>
            <p:cNvSpPr txBox="1"/>
            <p:nvPr/>
          </p:nvSpPr>
          <p:spPr>
            <a:xfrm>
              <a:off x="10215562" y="4569699"/>
              <a:ext cx="742950" cy="338554"/>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FFFFFF"/>
                  </a:solidFill>
                  <a:effectLst/>
                  <a:uLnTx/>
                  <a:uFillTx/>
                  <a:latin typeface="Arial" panose="020B0604020202020204"/>
                  <a:ea typeface="+mn-ea"/>
                  <a:cs typeface="+mn-cs"/>
                </a:rPr>
                <a:t>9.3%</a:t>
              </a:r>
            </a:p>
          </p:txBody>
        </p:sp>
        <p:sp>
          <p:nvSpPr>
            <p:cNvPr id="16" name="Left Brace 15">
              <a:extLst>
                <a:ext uri="{FF2B5EF4-FFF2-40B4-BE49-F238E27FC236}">
                  <a16:creationId xmlns:a16="http://schemas.microsoft.com/office/drawing/2014/main" id="{6AB14AD3-55E5-49F0-33CD-88387B26C0DA}"/>
                </a:ext>
              </a:extLst>
            </p:cNvPr>
            <p:cNvSpPr/>
            <p:nvPr/>
          </p:nvSpPr>
          <p:spPr>
            <a:xfrm rot="16200000">
              <a:off x="2047668" y="3808932"/>
              <a:ext cx="338552" cy="3681420"/>
            </a:xfrm>
            <a:prstGeom prst="leftBrace">
              <a:avLst>
                <a:gd name="adj1" fmla="val 8333"/>
                <a:gd name="adj2" fmla="val 50194"/>
              </a:avLst>
            </a:prstGeom>
            <a:ln w="28575">
              <a:solidFill>
                <a:srgbClr val="92D05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7" name="TextBox 16">
              <a:extLst>
                <a:ext uri="{FF2B5EF4-FFF2-40B4-BE49-F238E27FC236}">
                  <a16:creationId xmlns:a16="http://schemas.microsoft.com/office/drawing/2014/main" id="{48185A6C-D5E9-C18A-F65B-BA1CAF0EF550}"/>
                </a:ext>
              </a:extLst>
            </p:cNvPr>
            <p:cNvSpPr txBox="1"/>
            <p:nvPr/>
          </p:nvSpPr>
          <p:spPr>
            <a:xfrm>
              <a:off x="1921672" y="5799834"/>
              <a:ext cx="953688" cy="338554"/>
            </a:xfrm>
            <a:prstGeom prst="rect">
              <a:avLst/>
            </a:prstGeom>
            <a:solidFill>
              <a:srgbClr val="92D050"/>
            </a:solid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FFFFFF"/>
                  </a:solidFill>
                  <a:effectLst/>
                  <a:uLnTx/>
                  <a:uFillTx/>
                  <a:latin typeface="Arial" panose="020B0604020202020204"/>
                  <a:ea typeface="+mn-ea"/>
                  <a:cs typeface="+mn-cs"/>
                </a:rPr>
                <a:t>70.7%</a:t>
              </a:r>
            </a:p>
          </p:txBody>
        </p:sp>
        <p:sp>
          <p:nvSpPr>
            <p:cNvPr id="18" name="Left Brace 17">
              <a:extLst>
                <a:ext uri="{FF2B5EF4-FFF2-40B4-BE49-F238E27FC236}">
                  <a16:creationId xmlns:a16="http://schemas.microsoft.com/office/drawing/2014/main" id="{6E828B9F-81A3-CF13-4261-3C68978FA75C}"/>
                </a:ext>
              </a:extLst>
            </p:cNvPr>
            <p:cNvSpPr/>
            <p:nvPr/>
          </p:nvSpPr>
          <p:spPr>
            <a:xfrm rot="16200000">
              <a:off x="6857794" y="2761187"/>
              <a:ext cx="338552" cy="5776909"/>
            </a:xfrm>
            <a:prstGeom prst="leftBrace">
              <a:avLst>
                <a:gd name="adj1" fmla="val 8333"/>
                <a:gd name="adj2" fmla="val 50194"/>
              </a:avLst>
            </a:prstGeom>
            <a:ln w="28575">
              <a:solidFill>
                <a:srgbClr val="FFCC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9" name="TextBox 18">
              <a:extLst>
                <a:ext uri="{FF2B5EF4-FFF2-40B4-BE49-F238E27FC236}">
                  <a16:creationId xmlns:a16="http://schemas.microsoft.com/office/drawing/2014/main" id="{C2D13E36-4F13-50F0-2B4C-4FEF487AF789}"/>
                </a:ext>
              </a:extLst>
            </p:cNvPr>
            <p:cNvSpPr txBox="1"/>
            <p:nvPr/>
          </p:nvSpPr>
          <p:spPr>
            <a:xfrm>
              <a:off x="6485641" y="5784234"/>
              <a:ext cx="967671" cy="338554"/>
            </a:xfrm>
            <a:prstGeom prst="rect">
              <a:avLst/>
            </a:prstGeom>
            <a:solidFill>
              <a:srgbClr val="FFC000"/>
            </a:solid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FFFFFF"/>
                  </a:solidFill>
                  <a:effectLst/>
                  <a:uLnTx/>
                  <a:uFillTx/>
                  <a:latin typeface="Arial" panose="020B0604020202020204"/>
                  <a:ea typeface="+mn-ea"/>
                  <a:cs typeface="+mn-cs"/>
                </a:rPr>
                <a:t>19.9%</a:t>
              </a:r>
            </a:p>
          </p:txBody>
        </p:sp>
        <p:sp>
          <p:nvSpPr>
            <p:cNvPr id="20" name="Left Brace 19">
              <a:extLst>
                <a:ext uri="{FF2B5EF4-FFF2-40B4-BE49-F238E27FC236}">
                  <a16:creationId xmlns:a16="http://schemas.microsoft.com/office/drawing/2014/main" id="{A61FB57E-1104-5010-44E0-C84B733C143A}"/>
                </a:ext>
              </a:extLst>
            </p:cNvPr>
            <p:cNvSpPr/>
            <p:nvPr/>
          </p:nvSpPr>
          <p:spPr>
            <a:xfrm rot="16200000">
              <a:off x="10855913" y="4626854"/>
              <a:ext cx="338552" cy="2057403"/>
            </a:xfrm>
            <a:prstGeom prst="leftBrace">
              <a:avLst>
                <a:gd name="adj1" fmla="val 8333"/>
                <a:gd name="adj2" fmla="val 50194"/>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1" name="TextBox 20">
              <a:extLst>
                <a:ext uri="{FF2B5EF4-FFF2-40B4-BE49-F238E27FC236}">
                  <a16:creationId xmlns:a16="http://schemas.microsoft.com/office/drawing/2014/main" id="{9F200DAA-BE3E-2E60-D36D-008F604462B1}"/>
                </a:ext>
              </a:extLst>
            </p:cNvPr>
            <p:cNvSpPr txBox="1"/>
            <p:nvPr/>
          </p:nvSpPr>
          <p:spPr>
            <a:xfrm>
              <a:off x="10756102" y="5784235"/>
              <a:ext cx="742950" cy="338554"/>
            </a:xfrm>
            <a:prstGeom prst="rect">
              <a:avLst/>
            </a:prstGeom>
            <a:solidFill>
              <a:srgbClr val="C00000"/>
            </a:solid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FFFFFF"/>
                  </a:solidFill>
                  <a:effectLst/>
                  <a:uLnTx/>
                  <a:uFillTx/>
                  <a:latin typeface="Arial" panose="020B0604020202020204"/>
                  <a:ea typeface="+mn-ea"/>
                  <a:cs typeface="+mn-cs"/>
                </a:rPr>
                <a:t>2.5%</a:t>
              </a:r>
            </a:p>
          </p:txBody>
        </p:sp>
        <p:pic>
          <p:nvPicPr>
            <p:cNvPr id="22" name="Picture 21">
              <a:extLst>
                <a:ext uri="{FF2B5EF4-FFF2-40B4-BE49-F238E27FC236}">
                  <a16:creationId xmlns:a16="http://schemas.microsoft.com/office/drawing/2014/main" id="{5E8FBF1F-4CD5-FE9C-9599-A15E90A34AE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089925" y="1566910"/>
              <a:ext cx="2259799" cy="444068"/>
            </a:xfrm>
            <a:prstGeom prst="rect">
              <a:avLst/>
            </a:prstGeom>
          </p:spPr>
        </p:pic>
        <p:sp>
          <p:nvSpPr>
            <p:cNvPr id="23" name="TextBox 22">
              <a:extLst>
                <a:ext uri="{FF2B5EF4-FFF2-40B4-BE49-F238E27FC236}">
                  <a16:creationId xmlns:a16="http://schemas.microsoft.com/office/drawing/2014/main" id="{FCE4FB01-BE2D-9838-6C5D-2B711B1EAB4A}"/>
                </a:ext>
              </a:extLst>
            </p:cNvPr>
            <p:cNvSpPr txBox="1"/>
            <p:nvPr/>
          </p:nvSpPr>
          <p:spPr>
            <a:xfrm>
              <a:off x="1449587" y="5297596"/>
              <a:ext cx="2104318" cy="338554"/>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FFFFFF"/>
                  </a:solidFill>
                  <a:effectLst/>
                  <a:uLnTx/>
                  <a:uFillTx/>
                  <a:latin typeface="Arial" panose="020B0604020202020204"/>
                  <a:ea typeface="+mn-ea"/>
                  <a:cs typeface="+mn-cs"/>
                </a:rPr>
                <a:t>Green / Low need</a:t>
              </a:r>
            </a:p>
          </p:txBody>
        </p:sp>
        <p:sp>
          <p:nvSpPr>
            <p:cNvPr id="24" name="TextBox 23">
              <a:extLst>
                <a:ext uri="{FF2B5EF4-FFF2-40B4-BE49-F238E27FC236}">
                  <a16:creationId xmlns:a16="http://schemas.microsoft.com/office/drawing/2014/main" id="{55859648-32EF-1F77-98DE-861B491E9494}"/>
                </a:ext>
              </a:extLst>
            </p:cNvPr>
            <p:cNvSpPr txBox="1"/>
            <p:nvPr/>
          </p:nvSpPr>
          <p:spPr>
            <a:xfrm>
              <a:off x="5823938" y="5346233"/>
              <a:ext cx="2839049" cy="338554"/>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FFFFFF"/>
                  </a:solidFill>
                  <a:effectLst/>
                  <a:uLnTx/>
                  <a:uFillTx/>
                  <a:latin typeface="Arial" panose="020B0604020202020204"/>
                  <a:ea typeface="+mn-ea"/>
                  <a:cs typeface="+mn-cs"/>
                </a:rPr>
                <a:t>Amber / Moderate need</a:t>
              </a:r>
            </a:p>
          </p:txBody>
        </p:sp>
        <p:sp>
          <p:nvSpPr>
            <p:cNvPr id="25" name="TextBox 24">
              <a:extLst>
                <a:ext uri="{FF2B5EF4-FFF2-40B4-BE49-F238E27FC236}">
                  <a16:creationId xmlns:a16="http://schemas.microsoft.com/office/drawing/2014/main" id="{22B9D53E-E110-A6B2-4787-18548EEA6E34}"/>
                </a:ext>
              </a:extLst>
            </p:cNvPr>
            <p:cNvSpPr txBox="1"/>
            <p:nvPr/>
          </p:nvSpPr>
          <p:spPr>
            <a:xfrm>
              <a:off x="10106020" y="5297596"/>
              <a:ext cx="1876430" cy="338554"/>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FFFFFF"/>
                  </a:solidFill>
                  <a:effectLst/>
                  <a:uLnTx/>
                  <a:uFillTx/>
                  <a:latin typeface="Arial" panose="020B0604020202020204"/>
                  <a:ea typeface="+mn-ea"/>
                  <a:cs typeface="+mn-cs"/>
                </a:rPr>
                <a:t>Red / High need</a:t>
              </a:r>
            </a:p>
          </p:txBody>
        </p:sp>
        <p:grpSp>
          <p:nvGrpSpPr>
            <p:cNvPr id="26" name="Group 25">
              <a:extLst>
                <a:ext uri="{FF2B5EF4-FFF2-40B4-BE49-F238E27FC236}">
                  <a16:creationId xmlns:a16="http://schemas.microsoft.com/office/drawing/2014/main" id="{CDA577DF-251B-4ECE-2907-12173389FF11}"/>
                </a:ext>
              </a:extLst>
            </p:cNvPr>
            <p:cNvGrpSpPr/>
            <p:nvPr/>
          </p:nvGrpSpPr>
          <p:grpSpPr>
            <a:xfrm>
              <a:off x="582517" y="2102557"/>
              <a:ext cx="4639872" cy="373679"/>
              <a:chOff x="559894" y="3543300"/>
              <a:chExt cx="4639872" cy="373679"/>
            </a:xfrm>
          </p:grpSpPr>
          <p:sp>
            <p:nvSpPr>
              <p:cNvPr id="35" name="TextBox 34">
                <a:extLst>
                  <a:ext uri="{FF2B5EF4-FFF2-40B4-BE49-F238E27FC236}">
                    <a16:creationId xmlns:a16="http://schemas.microsoft.com/office/drawing/2014/main" id="{C0EC3EDE-3F38-18E1-10CC-583A2104AAE3}"/>
                  </a:ext>
                </a:extLst>
              </p:cNvPr>
              <p:cNvSpPr txBox="1"/>
              <p:nvPr/>
            </p:nvSpPr>
            <p:spPr>
              <a:xfrm>
                <a:off x="559894" y="3543300"/>
                <a:ext cx="742950" cy="338554"/>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FFFFFF"/>
                    </a:solidFill>
                    <a:effectLst/>
                    <a:uLnTx/>
                    <a:uFillTx/>
                    <a:latin typeface="Arial" panose="020B0604020202020204"/>
                    <a:ea typeface="+mn-ea"/>
                    <a:cs typeface="+mn-cs"/>
                  </a:rPr>
                  <a:t>1</a:t>
                </a:r>
              </a:p>
            </p:txBody>
          </p:sp>
          <p:sp>
            <p:nvSpPr>
              <p:cNvPr id="36" name="TextBox 35">
                <a:extLst>
                  <a:ext uri="{FF2B5EF4-FFF2-40B4-BE49-F238E27FC236}">
                    <a16:creationId xmlns:a16="http://schemas.microsoft.com/office/drawing/2014/main" id="{DD7E8342-87A5-E315-28D2-95F82DFF8FB9}"/>
                  </a:ext>
                </a:extLst>
              </p:cNvPr>
              <p:cNvSpPr txBox="1"/>
              <p:nvPr/>
            </p:nvSpPr>
            <p:spPr>
              <a:xfrm>
                <a:off x="1399582" y="3558837"/>
                <a:ext cx="742950" cy="338554"/>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FFFFFF"/>
                    </a:solidFill>
                    <a:effectLst/>
                    <a:uLnTx/>
                    <a:uFillTx/>
                    <a:latin typeface="Arial" panose="020B0604020202020204"/>
                    <a:ea typeface="+mn-ea"/>
                    <a:cs typeface="+mn-cs"/>
                  </a:rPr>
                  <a:t>2</a:t>
                </a:r>
              </a:p>
            </p:txBody>
          </p:sp>
          <p:sp>
            <p:nvSpPr>
              <p:cNvPr id="37" name="TextBox 36">
                <a:extLst>
                  <a:ext uri="{FF2B5EF4-FFF2-40B4-BE49-F238E27FC236}">
                    <a16:creationId xmlns:a16="http://schemas.microsoft.com/office/drawing/2014/main" id="{16E94B50-525A-4986-0AFD-8A0AA137140D}"/>
                  </a:ext>
                </a:extLst>
              </p:cNvPr>
              <p:cNvSpPr txBox="1"/>
              <p:nvPr/>
            </p:nvSpPr>
            <p:spPr>
              <a:xfrm>
                <a:off x="2320234" y="3578425"/>
                <a:ext cx="742950" cy="338554"/>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FFFFFF"/>
                    </a:solidFill>
                    <a:effectLst/>
                    <a:uLnTx/>
                    <a:uFillTx/>
                    <a:latin typeface="Arial" panose="020B0604020202020204"/>
                    <a:ea typeface="+mn-ea"/>
                    <a:cs typeface="+mn-cs"/>
                  </a:rPr>
                  <a:t>3</a:t>
                </a:r>
              </a:p>
            </p:txBody>
          </p:sp>
          <p:sp>
            <p:nvSpPr>
              <p:cNvPr id="38" name="TextBox 37">
                <a:extLst>
                  <a:ext uri="{FF2B5EF4-FFF2-40B4-BE49-F238E27FC236}">
                    <a16:creationId xmlns:a16="http://schemas.microsoft.com/office/drawing/2014/main" id="{2D712B36-7962-3170-9D99-8EC09ECC5B1E}"/>
                  </a:ext>
                </a:extLst>
              </p:cNvPr>
              <p:cNvSpPr txBox="1"/>
              <p:nvPr/>
            </p:nvSpPr>
            <p:spPr>
              <a:xfrm>
                <a:off x="3299674" y="3574881"/>
                <a:ext cx="742950" cy="338554"/>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FFFFFF"/>
                    </a:solidFill>
                    <a:effectLst/>
                    <a:uLnTx/>
                    <a:uFillTx/>
                    <a:latin typeface="Arial" panose="020B0604020202020204"/>
                    <a:ea typeface="+mn-ea"/>
                    <a:cs typeface="+mn-cs"/>
                  </a:rPr>
                  <a:t>4</a:t>
                </a:r>
              </a:p>
            </p:txBody>
          </p:sp>
          <p:sp>
            <p:nvSpPr>
              <p:cNvPr id="39" name="TextBox 38">
                <a:extLst>
                  <a:ext uri="{FF2B5EF4-FFF2-40B4-BE49-F238E27FC236}">
                    <a16:creationId xmlns:a16="http://schemas.microsoft.com/office/drawing/2014/main" id="{6F683409-ECED-3F47-3C8C-E0578D67106C}"/>
                  </a:ext>
                </a:extLst>
              </p:cNvPr>
              <p:cNvSpPr txBox="1"/>
              <p:nvPr/>
            </p:nvSpPr>
            <p:spPr>
              <a:xfrm>
                <a:off x="4456816" y="3558837"/>
                <a:ext cx="742950" cy="338554"/>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FFFFFF"/>
                    </a:solidFill>
                    <a:effectLst/>
                    <a:uLnTx/>
                    <a:uFillTx/>
                    <a:latin typeface="Arial" panose="020B0604020202020204"/>
                    <a:ea typeface="+mn-ea"/>
                    <a:cs typeface="+mn-cs"/>
                  </a:rPr>
                  <a:t>5</a:t>
                </a:r>
              </a:p>
            </p:txBody>
          </p:sp>
        </p:grpSp>
        <p:grpSp>
          <p:nvGrpSpPr>
            <p:cNvPr id="27" name="Group 26">
              <a:extLst>
                <a:ext uri="{FF2B5EF4-FFF2-40B4-BE49-F238E27FC236}">
                  <a16:creationId xmlns:a16="http://schemas.microsoft.com/office/drawing/2014/main" id="{11B41A40-519D-A23D-EA5F-6218DDBE6218}"/>
                </a:ext>
              </a:extLst>
            </p:cNvPr>
            <p:cNvGrpSpPr/>
            <p:nvPr/>
          </p:nvGrpSpPr>
          <p:grpSpPr>
            <a:xfrm>
              <a:off x="5644308" y="2134138"/>
              <a:ext cx="3164461" cy="348037"/>
              <a:chOff x="5605155" y="3574881"/>
              <a:chExt cx="3164461" cy="348037"/>
            </a:xfrm>
          </p:grpSpPr>
          <p:sp>
            <p:nvSpPr>
              <p:cNvPr id="32" name="TextBox 31">
                <a:extLst>
                  <a:ext uri="{FF2B5EF4-FFF2-40B4-BE49-F238E27FC236}">
                    <a16:creationId xmlns:a16="http://schemas.microsoft.com/office/drawing/2014/main" id="{91489A63-4FE9-89BD-9F83-6AF07646CCA4}"/>
                  </a:ext>
                </a:extLst>
              </p:cNvPr>
              <p:cNvSpPr txBox="1"/>
              <p:nvPr/>
            </p:nvSpPr>
            <p:spPr>
              <a:xfrm>
                <a:off x="5605155" y="3575377"/>
                <a:ext cx="742950" cy="338554"/>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FFFFFF"/>
                    </a:solidFill>
                    <a:effectLst/>
                    <a:uLnTx/>
                    <a:uFillTx/>
                    <a:latin typeface="Arial" panose="020B0604020202020204"/>
                    <a:ea typeface="+mn-ea"/>
                    <a:cs typeface="+mn-cs"/>
                  </a:rPr>
                  <a:t>6*</a:t>
                </a:r>
              </a:p>
            </p:txBody>
          </p:sp>
          <p:sp>
            <p:nvSpPr>
              <p:cNvPr id="33" name="TextBox 32">
                <a:extLst>
                  <a:ext uri="{FF2B5EF4-FFF2-40B4-BE49-F238E27FC236}">
                    <a16:creationId xmlns:a16="http://schemas.microsoft.com/office/drawing/2014/main" id="{0D3BE7B8-FB19-5DA9-6372-5FAAE0669A80}"/>
                  </a:ext>
                </a:extLst>
              </p:cNvPr>
              <p:cNvSpPr txBox="1"/>
              <p:nvPr/>
            </p:nvSpPr>
            <p:spPr>
              <a:xfrm>
                <a:off x="6829206" y="3584364"/>
                <a:ext cx="742950" cy="338554"/>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FFFFFF"/>
                    </a:solidFill>
                    <a:effectLst/>
                    <a:uLnTx/>
                    <a:uFillTx/>
                    <a:latin typeface="Arial" panose="020B0604020202020204"/>
                    <a:ea typeface="+mn-ea"/>
                    <a:cs typeface="+mn-cs"/>
                  </a:rPr>
                  <a:t>7</a:t>
                </a:r>
              </a:p>
            </p:txBody>
          </p:sp>
          <p:sp>
            <p:nvSpPr>
              <p:cNvPr id="34" name="TextBox 33">
                <a:extLst>
                  <a:ext uri="{FF2B5EF4-FFF2-40B4-BE49-F238E27FC236}">
                    <a16:creationId xmlns:a16="http://schemas.microsoft.com/office/drawing/2014/main" id="{78733E3A-2E91-A823-E779-0453A1453879}"/>
                  </a:ext>
                </a:extLst>
              </p:cNvPr>
              <p:cNvSpPr txBox="1"/>
              <p:nvPr/>
            </p:nvSpPr>
            <p:spPr>
              <a:xfrm>
                <a:off x="8026666" y="3574881"/>
                <a:ext cx="742950" cy="338554"/>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FFFFFF"/>
                    </a:solidFill>
                    <a:effectLst/>
                    <a:uLnTx/>
                    <a:uFillTx/>
                    <a:latin typeface="Arial" panose="020B0604020202020204"/>
                    <a:ea typeface="+mn-ea"/>
                    <a:cs typeface="+mn-cs"/>
                  </a:rPr>
                  <a:t>8</a:t>
                </a:r>
              </a:p>
            </p:txBody>
          </p:sp>
        </p:grpSp>
        <p:grpSp>
          <p:nvGrpSpPr>
            <p:cNvPr id="28" name="Group 27">
              <a:extLst>
                <a:ext uri="{FF2B5EF4-FFF2-40B4-BE49-F238E27FC236}">
                  <a16:creationId xmlns:a16="http://schemas.microsoft.com/office/drawing/2014/main" id="{23F966DE-C333-5FE0-BF6F-99844CC7519F}"/>
                </a:ext>
              </a:extLst>
            </p:cNvPr>
            <p:cNvGrpSpPr/>
            <p:nvPr/>
          </p:nvGrpSpPr>
          <p:grpSpPr>
            <a:xfrm>
              <a:off x="9161195" y="2134138"/>
              <a:ext cx="3030805" cy="348037"/>
              <a:chOff x="9161195" y="3541169"/>
              <a:chExt cx="3030805" cy="348037"/>
            </a:xfrm>
          </p:grpSpPr>
          <p:sp>
            <p:nvSpPr>
              <p:cNvPr id="29" name="TextBox 28">
                <a:extLst>
                  <a:ext uri="{FF2B5EF4-FFF2-40B4-BE49-F238E27FC236}">
                    <a16:creationId xmlns:a16="http://schemas.microsoft.com/office/drawing/2014/main" id="{DE6225AF-7ECC-B639-5424-8C66480C4C59}"/>
                  </a:ext>
                </a:extLst>
              </p:cNvPr>
              <p:cNvSpPr txBox="1"/>
              <p:nvPr/>
            </p:nvSpPr>
            <p:spPr>
              <a:xfrm>
                <a:off x="9161195" y="3544713"/>
                <a:ext cx="742950" cy="338554"/>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FFFFFF"/>
                    </a:solidFill>
                    <a:effectLst/>
                    <a:uLnTx/>
                    <a:uFillTx/>
                    <a:latin typeface="Arial" panose="020B0604020202020204"/>
                    <a:ea typeface="+mn-ea"/>
                    <a:cs typeface="+mn-cs"/>
                  </a:rPr>
                  <a:t>9*</a:t>
                </a:r>
              </a:p>
            </p:txBody>
          </p:sp>
          <p:sp>
            <p:nvSpPr>
              <p:cNvPr id="30" name="TextBox 29">
                <a:extLst>
                  <a:ext uri="{FF2B5EF4-FFF2-40B4-BE49-F238E27FC236}">
                    <a16:creationId xmlns:a16="http://schemas.microsoft.com/office/drawing/2014/main" id="{38E9564D-95D8-D64B-2BF1-97A4431DAF88}"/>
                  </a:ext>
                </a:extLst>
              </p:cNvPr>
              <p:cNvSpPr txBox="1"/>
              <p:nvPr/>
            </p:nvSpPr>
            <p:spPr>
              <a:xfrm>
                <a:off x="10282239" y="3541169"/>
                <a:ext cx="742950" cy="338554"/>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FFFFFF"/>
                    </a:solidFill>
                    <a:effectLst/>
                    <a:uLnTx/>
                    <a:uFillTx/>
                    <a:latin typeface="Arial" panose="020B0604020202020204"/>
                    <a:ea typeface="+mn-ea"/>
                    <a:cs typeface="+mn-cs"/>
                  </a:rPr>
                  <a:t>10</a:t>
                </a:r>
              </a:p>
            </p:txBody>
          </p:sp>
          <p:sp>
            <p:nvSpPr>
              <p:cNvPr id="31" name="TextBox 30">
                <a:extLst>
                  <a:ext uri="{FF2B5EF4-FFF2-40B4-BE49-F238E27FC236}">
                    <a16:creationId xmlns:a16="http://schemas.microsoft.com/office/drawing/2014/main" id="{77CDFE74-432C-D934-C354-4D454919AC99}"/>
                  </a:ext>
                </a:extLst>
              </p:cNvPr>
              <p:cNvSpPr txBox="1"/>
              <p:nvPr/>
            </p:nvSpPr>
            <p:spPr>
              <a:xfrm>
                <a:off x="11449050" y="3550652"/>
                <a:ext cx="742950" cy="338554"/>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FFFFFF"/>
                    </a:solidFill>
                    <a:effectLst/>
                    <a:uLnTx/>
                    <a:uFillTx/>
                    <a:latin typeface="Arial" panose="020B0604020202020204"/>
                    <a:ea typeface="+mn-ea"/>
                    <a:cs typeface="+mn-cs"/>
                  </a:rPr>
                  <a:t>11</a:t>
                </a:r>
              </a:p>
            </p:txBody>
          </p:sp>
        </p:grpSp>
      </p:grpSp>
    </p:spTree>
    <p:extLst>
      <p:ext uri="{BB962C8B-B14F-4D97-AF65-F5344CB8AC3E}">
        <p14:creationId xmlns:p14="http://schemas.microsoft.com/office/powerpoint/2010/main" val="2042116048"/>
      </p:ext>
    </p:extLst>
  </p:cSld>
  <p:clrMapOvr>
    <a:masterClrMapping/>
  </p:clrMapOvr>
  <p:transition spd="slow">
    <p:wipe dir="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Freeform 2">
            <a:extLst>
              <a:ext uri="{FF2B5EF4-FFF2-40B4-BE49-F238E27FC236}">
                <a16:creationId xmlns:a16="http://schemas.microsoft.com/office/drawing/2014/main" id="{8179B414-739E-CC70-F2BB-70B67C8CAD67}"/>
              </a:ext>
            </a:extLst>
          </p:cNvPr>
          <p:cNvSpPr/>
          <p:nvPr/>
        </p:nvSpPr>
        <p:spPr>
          <a:xfrm flipH="1">
            <a:off x="0" y="983592"/>
            <a:ext cx="12192000" cy="5874408"/>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4">
              <a:alphaModFix amt="62000"/>
            </a:blip>
            <a:stretch>
              <a:fillRect t="-38888" b="-38888"/>
            </a:stretch>
          </a:blipFill>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1043002" y="1386974"/>
            <a:ext cx="4054459" cy="3471631"/>
          </a:xfrm>
          <a:custGeom>
            <a:avLst/>
            <a:gdLst/>
            <a:ahLst/>
            <a:cxnLst/>
            <a:rect l="l" t="t" r="r" b="b"/>
            <a:pathLst>
              <a:path w="6081689" h="5207446">
                <a:moveTo>
                  <a:pt x="0" y="0"/>
                </a:moveTo>
                <a:lnTo>
                  <a:pt x="6081690" y="0"/>
                </a:lnTo>
                <a:lnTo>
                  <a:pt x="6081690" y="5207447"/>
                </a:lnTo>
                <a:lnTo>
                  <a:pt x="0" y="520744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8"/>
          <p:cNvSpPr txBox="1"/>
          <p:nvPr/>
        </p:nvSpPr>
        <p:spPr>
          <a:xfrm>
            <a:off x="320148" y="4357829"/>
            <a:ext cx="1328161" cy="205634"/>
          </a:xfrm>
          <a:prstGeom prst="rect">
            <a:avLst/>
          </a:prstGeom>
        </p:spPr>
        <p:txBody>
          <a:bodyPr lIns="0" tIns="0" rIns="0" bIns="0" rtlCol="0" anchor="t">
            <a:spAutoFit/>
          </a:bodyPr>
          <a:lstStyle/>
          <a:p>
            <a:pPr marL="0" marR="0" lvl="0" indent="0" algn="ctr" defTabSz="609630" rtl="0" eaLnBrk="1" fontAlgn="auto" latinLnBrk="0" hangingPunct="1">
              <a:lnSpc>
                <a:spcPts val="1775"/>
              </a:lnSpc>
              <a:spcBef>
                <a:spcPct val="0"/>
              </a:spcBef>
              <a:spcAft>
                <a:spcPts val="0"/>
              </a:spcAft>
              <a:buClrTx/>
              <a:buSzTx/>
              <a:buFontTx/>
              <a:buNone/>
              <a:tabLst/>
              <a:defRPr/>
            </a:pPr>
            <a:r>
              <a:rPr kumimoji="0" lang="en-US" sz="1267" b="0" i="0" u="none" strike="noStrike" kern="1200" cap="none" spc="0" normalizeH="0" baseline="0" noProof="0">
                <a:ln>
                  <a:noFill/>
                </a:ln>
                <a:solidFill>
                  <a:srgbClr val="FFFFFF"/>
                </a:solidFill>
                <a:effectLst/>
                <a:uLnTx/>
                <a:uFillTx/>
                <a:latin typeface="Barlow Medium"/>
                <a:ea typeface="+mn-ea"/>
                <a:cs typeface="+mn-cs"/>
              </a:rPr>
              <a:t> Self Care</a:t>
            </a:r>
          </a:p>
        </p:txBody>
      </p:sp>
      <p:sp>
        <p:nvSpPr>
          <p:cNvPr id="9" name="TextBox 9"/>
          <p:cNvSpPr txBox="1"/>
          <p:nvPr/>
        </p:nvSpPr>
        <p:spPr>
          <a:xfrm>
            <a:off x="448615" y="2531796"/>
            <a:ext cx="1071227" cy="436466"/>
          </a:xfrm>
          <a:prstGeom prst="rect">
            <a:avLst/>
          </a:prstGeom>
        </p:spPr>
        <p:txBody>
          <a:bodyPr lIns="0" tIns="0" rIns="0" bIns="0" rtlCol="0" anchor="t">
            <a:spAutoFit/>
          </a:bodyPr>
          <a:lstStyle/>
          <a:p>
            <a:pPr marL="0" marR="0" lvl="0" indent="0" algn="ctr" defTabSz="609630" rtl="0" eaLnBrk="1" fontAlgn="auto" latinLnBrk="0" hangingPunct="1">
              <a:lnSpc>
                <a:spcPts val="1775"/>
              </a:lnSpc>
              <a:spcBef>
                <a:spcPct val="0"/>
              </a:spcBef>
              <a:spcAft>
                <a:spcPts val="0"/>
              </a:spcAft>
              <a:buClrTx/>
              <a:buSzTx/>
              <a:buFontTx/>
              <a:buNone/>
              <a:tabLst/>
              <a:defRPr/>
            </a:pPr>
            <a:r>
              <a:rPr kumimoji="0" lang="en-US" sz="1267" b="0" i="0" u="none" strike="noStrike" kern="1200" cap="none" spc="0" normalizeH="0" baseline="0" noProof="0">
                <a:ln>
                  <a:noFill/>
                </a:ln>
                <a:solidFill>
                  <a:srgbClr val="FFFFFF"/>
                </a:solidFill>
                <a:effectLst/>
                <a:uLnTx/>
                <a:uFillTx/>
                <a:latin typeface="Barlow Medium"/>
                <a:ea typeface="+mn-ea"/>
                <a:cs typeface="+mn-cs"/>
              </a:rPr>
              <a:t> Remote Monitoring</a:t>
            </a:r>
          </a:p>
        </p:txBody>
      </p:sp>
      <p:sp>
        <p:nvSpPr>
          <p:cNvPr id="10" name="TextBox 10"/>
          <p:cNvSpPr txBox="1"/>
          <p:nvPr/>
        </p:nvSpPr>
        <p:spPr>
          <a:xfrm>
            <a:off x="406213" y="3379049"/>
            <a:ext cx="1071227" cy="436466"/>
          </a:xfrm>
          <a:prstGeom prst="rect">
            <a:avLst/>
          </a:prstGeom>
        </p:spPr>
        <p:txBody>
          <a:bodyPr lIns="0" tIns="0" rIns="0" bIns="0" rtlCol="0" anchor="t">
            <a:spAutoFit/>
          </a:bodyPr>
          <a:lstStyle/>
          <a:p>
            <a:pPr marL="0" marR="0" lvl="0" indent="0" algn="ctr" defTabSz="609630" rtl="0" eaLnBrk="1" fontAlgn="auto" latinLnBrk="0" hangingPunct="1">
              <a:lnSpc>
                <a:spcPts val="1775"/>
              </a:lnSpc>
              <a:spcBef>
                <a:spcPct val="0"/>
              </a:spcBef>
              <a:spcAft>
                <a:spcPts val="0"/>
              </a:spcAft>
              <a:buClrTx/>
              <a:buSzTx/>
              <a:buFontTx/>
              <a:buNone/>
              <a:tabLst/>
              <a:defRPr/>
            </a:pPr>
            <a:r>
              <a:rPr kumimoji="0" lang="en-US" sz="1267" b="0" i="0" u="none" strike="noStrike" kern="1200" cap="none" spc="0" normalizeH="0" baseline="0" noProof="0">
                <a:ln>
                  <a:noFill/>
                </a:ln>
                <a:solidFill>
                  <a:srgbClr val="FFFFFF"/>
                </a:solidFill>
                <a:effectLst/>
                <a:uLnTx/>
                <a:uFillTx/>
                <a:latin typeface="Barlow Medium"/>
                <a:ea typeface="+mn-ea"/>
                <a:cs typeface="+mn-cs"/>
              </a:rPr>
              <a:t>Remote Self Monitor</a:t>
            </a:r>
          </a:p>
        </p:txBody>
      </p:sp>
      <p:sp>
        <p:nvSpPr>
          <p:cNvPr id="11" name="Freeform 11"/>
          <p:cNvSpPr/>
          <p:nvPr/>
        </p:nvSpPr>
        <p:spPr>
          <a:xfrm rot="-10800000">
            <a:off x="1455443" y="1386974"/>
            <a:ext cx="4054459" cy="3471631"/>
          </a:xfrm>
          <a:custGeom>
            <a:avLst/>
            <a:gdLst/>
            <a:ahLst/>
            <a:cxnLst/>
            <a:rect l="l" t="t" r="r" b="b"/>
            <a:pathLst>
              <a:path w="6081689" h="5207446">
                <a:moveTo>
                  <a:pt x="0" y="0"/>
                </a:moveTo>
                <a:lnTo>
                  <a:pt x="6081690" y="0"/>
                </a:lnTo>
                <a:lnTo>
                  <a:pt x="6081690" y="5207447"/>
                </a:lnTo>
                <a:lnTo>
                  <a:pt x="0" y="5207447"/>
                </a:lnTo>
                <a:lnTo>
                  <a:pt x="0" y="0"/>
                </a:lnTo>
                <a:close/>
              </a:path>
            </a:pathLst>
          </a:custGeom>
          <a:blipFill>
            <a:blip r:embed="rId5">
              <a:extLst>
                <a:ext uri="{96DAC541-7B7A-43D3-8B79-37D633B846F1}">
                  <asvg:svgBlip xmlns:asvg="http://schemas.microsoft.com/office/drawing/2016/SVG/main"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a:off x="8031655" y="709111"/>
            <a:ext cx="4115859" cy="3380149"/>
          </a:xfrm>
          <a:custGeom>
            <a:avLst/>
            <a:gdLst/>
            <a:ahLst/>
            <a:cxnLst/>
            <a:rect l="l" t="t" r="r" b="b"/>
            <a:pathLst>
              <a:path w="6173789" h="5070224">
                <a:moveTo>
                  <a:pt x="0" y="0"/>
                </a:moveTo>
                <a:lnTo>
                  <a:pt x="6173789" y="0"/>
                </a:lnTo>
                <a:lnTo>
                  <a:pt x="6173789" y="5070224"/>
                </a:lnTo>
                <a:lnTo>
                  <a:pt x="0" y="5070224"/>
                </a:lnTo>
                <a:lnTo>
                  <a:pt x="0" y="0"/>
                </a:lnTo>
                <a:close/>
              </a:path>
            </a:pathLst>
          </a:custGeom>
          <a:blipFill>
            <a:blip r:embed="rId8"/>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a:off x="2068340" y="2557196"/>
            <a:ext cx="3474647" cy="112005"/>
          </a:xfrm>
          <a:custGeom>
            <a:avLst/>
            <a:gdLst/>
            <a:ahLst/>
            <a:cxnLst/>
            <a:rect l="l" t="t" r="r" b="b"/>
            <a:pathLst>
              <a:path w="9020175" h="168007">
                <a:moveTo>
                  <a:pt x="0" y="0"/>
                </a:moveTo>
                <a:lnTo>
                  <a:pt x="9020175" y="0"/>
                </a:lnTo>
                <a:lnTo>
                  <a:pt x="9020175" y="168007"/>
                </a:lnTo>
                <a:lnTo>
                  <a:pt x="0" y="168007"/>
                </a:lnTo>
                <a:lnTo>
                  <a:pt x="0" y="0"/>
                </a:lnTo>
                <a:close/>
              </a:path>
            </a:pathLst>
          </a:custGeom>
          <a:blipFill>
            <a:blip r:embed="rId9"/>
            <a:stretch>
              <a:fillRect t="-113186" b="-100000"/>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14" name="Group 14"/>
          <p:cNvGrpSpPr/>
          <p:nvPr/>
        </p:nvGrpSpPr>
        <p:grpSpPr>
          <a:xfrm rot="899788">
            <a:off x="2799227" y="3414246"/>
            <a:ext cx="814693" cy="814693"/>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0097B2"/>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
          <p:nvSpPr>
            <p:cNvPr id="16" name="TextBox 16"/>
            <p:cNvSpPr txBox="1"/>
            <p:nvPr/>
          </p:nvSpPr>
          <p:spPr>
            <a:xfrm>
              <a:off x="139700" y="111125"/>
              <a:ext cx="533400" cy="561975"/>
            </a:xfrm>
            <a:prstGeom prst="rect">
              <a:avLst/>
            </a:prstGeom>
          </p:spPr>
          <p:txBody>
            <a:bodyPr lIns="33867" tIns="33867" rIns="33867" bIns="33867" rtlCol="0" anchor="ctr"/>
            <a:lstStyle/>
            <a:p>
              <a:pPr marL="0" marR="0" lvl="0" indent="0" algn="ctr" defTabSz="609630" rtl="0" eaLnBrk="1" fontAlgn="auto" latinLnBrk="0" hangingPunct="1">
                <a:lnSpc>
                  <a:spcPts val="1386"/>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7" name="Group 17"/>
          <p:cNvGrpSpPr/>
          <p:nvPr/>
        </p:nvGrpSpPr>
        <p:grpSpPr>
          <a:xfrm rot="20881313">
            <a:off x="3310804" y="3474110"/>
            <a:ext cx="814693" cy="814693"/>
            <a:chOff x="0" y="0"/>
            <a:chExt cx="812800" cy="812800"/>
          </a:xfrm>
        </p:grpSpPr>
        <p:sp>
          <p:nvSpPr>
            <p:cNvPr id="18" name="Freeform 18"/>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0097B2"/>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
          <p:nvSpPr>
            <p:cNvPr id="19" name="TextBox 19"/>
            <p:cNvSpPr txBox="1"/>
            <p:nvPr/>
          </p:nvSpPr>
          <p:spPr>
            <a:xfrm>
              <a:off x="139700" y="111125"/>
              <a:ext cx="533400" cy="561975"/>
            </a:xfrm>
            <a:prstGeom prst="rect">
              <a:avLst/>
            </a:prstGeom>
          </p:spPr>
          <p:txBody>
            <a:bodyPr lIns="33867" tIns="33867" rIns="33867" bIns="33867" rtlCol="0" anchor="ctr"/>
            <a:lstStyle/>
            <a:p>
              <a:pPr marL="0" marR="0" lvl="0" indent="0" algn="ctr" defTabSz="609630" rtl="0" eaLnBrk="1" fontAlgn="auto" latinLnBrk="0" hangingPunct="1">
                <a:lnSpc>
                  <a:spcPts val="1386"/>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20" name="Freeform 20"/>
          <p:cNvSpPr/>
          <p:nvPr/>
        </p:nvSpPr>
        <p:spPr>
          <a:xfrm>
            <a:off x="6232774" y="2969496"/>
            <a:ext cx="1798881" cy="890446"/>
          </a:xfrm>
          <a:custGeom>
            <a:avLst/>
            <a:gdLst/>
            <a:ahLst/>
            <a:cxnLst/>
            <a:rect l="l" t="t" r="r" b="b"/>
            <a:pathLst>
              <a:path w="2698321" h="1335669">
                <a:moveTo>
                  <a:pt x="0" y="0"/>
                </a:moveTo>
                <a:lnTo>
                  <a:pt x="2698321" y="0"/>
                </a:lnTo>
                <a:lnTo>
                  <a:pt x="2698321" y="1335669"/>
                </a:lnTo>
                <a:lnTo>
                  <a:pt x="0" y="1335669"/>
                </a:lnTo>
                <a:lnTo>
                  <a:pt x="0" y="0"/>
                </a:lnTo>
                <a:close/>
              </a:path>
            </a:pathLst>
          </a:custGeom>
          <a:blipFill>
            <a:blip r:embed="rId10">
              <a:alphaModFix amt="46000"/>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21" name="Group 21"/>
          <p:cNvGrpSpPr/>
          <p:nvPr/>
        </p:nvGrpSpPr>
        <p:grpSpPr>
          <a:xfrm>
            <a:off x="5587473" y="1206765"/>
            <a:ext cx="2654527" cy="1866931"/>
            <a:chOff x="0" y="0"/>
            <a:chExt cx="1213722" cy="853611"/>
          </a:xfrm>
        </p:grpSpPr>
        <p:sp>
          <p:nvSpPr>
            <p:cNvPr id="22" name="Freeform 22"/>
            <p:cNvSpPr/>
            <p:nvPr/>
          </p:nvSpPr>
          <p:spPr>
            <a:xfrm>
              <a:off x="0" y="0"/>
              <a:ext cx="1213722" cy="853611"/>
            </a:xfrm>
            <a:custGeom>
              <a:avLst/>
              <a:gdLst/>
              <a:ahLst/>
              <a:cxnLst/>
              <a:rect l="l" t="t" r="r" b="b"/>
              <a:pathLst>
                <a:path w="1213722" h="853611">
                  <a:moveTo>
                    <a:pt x="0" y="0"/>
                  </a:moveTo>
                  <a:lnTo>
                    <a:pt x="1213722" y="0"/>
                  </a:lnTo>
                  <a:lnTo>
                    <a:pt x="1213722" y="853611"/>
                  </a:lnTo>
                  <a:lnTo>
                    <a:pt x="0" y="853611"/>
                  </a:lnTo>
                  <a:close/>
                </a:path>
              </a:pathLst>
            </a:custGeom>
            <a:solidFill>
              <a:srgbClr val="4BACC6">
                <a:alpha val="19608"/>
              </a:srgbClr>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23" name="Freeform 23"/>
          <p:cNvSpPr/>
          <p:nvPr/>
        </p:nvSpPr>
        <p:spPr>
          <a:xfrm>
            <a:off x="4602871" y="4105830"/>
            <a:ext cx="410123" cy="366874"/>
          </a:xfrm>
          <a:custGeom>
            <a:avLst/>
            <a:gdLst/>
            <a:ahLst/>
            <a:cxnLst/>
            <a:rect l="l" t="t" r="r" b="b"/>
            <a:pathLst>
              <a:path w="615185" h="550311">
                <a:moveTo>
                  <a:pt x="0" y="0"/>
                </a:moveTo>
                <a:lnTo>
                  <a:pt x="615185" y="0"/>
                </a:lnTo>
                <a:lnTo>
                  <a:pt x="615185" y="550311"/>
                </a:lnTo>
                <a:lnTo>
                  <a:pt x="0" y="55031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
        <p:nvSpPr>
          <p:cNvPr id="24" name="Freeform 24"/>
          <p:cNvSpPr/>
          <p:nvPr/>
        </p:nvSpPr>
        <p:spPr>
          <a:xfrm>
            <a:off x="4602871" y="4625973"/>
            <a:ext cx="410123" cy="366874"/>
          </a:xfrm>
          <a:custGeom>
            <a:avLst/>
            <a:gdLst/>
            <a:ahLst/>
            <a:cxnLst/>
            <a:rect l="l" t="t" r="r" b="b"/>
            <a:pathLst>
              <a:path w="615185" h="550311">
                <a:moveTo>
                  <a:pt x="0" y="0"/>
                </a:moveTo>
                <a:lnTo>
                  <a:pt x="615185" y="0"/>
                </a:lnTo>
                <a:lnTo>
                  <a:pt x="615185" y="550311"/>
                </a:lnTo>
                <a:lnTo>
                  <a:pt x="0" y="55031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
        <p:nvSpPr>
          <p:cNvPr id="25" name="Freeform 25"/>
          <p:cNvSpPr/>
          <p:nvPr/>
        </p:nvSpPr>
        <p:spPr>
          <a:xfrm>
            <a:off x="4602871" y="6186402"/>
            <a:ext cx="410123" cy="366874"/>
          </a:xfrm>
          <a:custGeom>
            <a:avLst/>
            <a:gdLst/>
            <a:ahLst/>
            <a:cxnLst/>
            <a:rect l="l" t="t" r="r" b="b"/>
            <a:pathLst>
              <a:path w="615185" h="550311">
                <a:moveTo>
                  <a:pt x="0" y="0"/>
                </a:moveTo>
                <a:lnTo>
                  <a:pt x="615185" y="0"/>
                </a:lnTo>
                <a:lnTo>
                  <a:pt x="615185" y="550311"/>
                </a:lnTo>
                <a:lnTo>
                  <a:pt x="0" y="55031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
        <p:nvSpPr>
          <p:cNvPr id="26" name="Freeform 26"/>
          <p:cNvSpPr/>
          <p:nvPr/>
        </p:nvSpPr>
        <p:spPr>
          <a:xfrm>
            <a:off x="4602871" y="5666259"/>
            <a:ext cx="410123" cy="366874"/>
          </a:xfrm>
          <a:custGeom>
            <a:avLst/>
            <a:gdLst/>
            <a:ahLst/>
            <a:cxnLst/>
            <a:rect l="l" t="t" r="r" b="b"/>
            <a:pathLst>
              <a:path w="615185" h="550311">
                <a:moveTo>
                  <a:pt x="0" y="0"/>
                </a:moveTo>
                <a:lnTo>
                  <a:pt x="615185" y="0"/>
                </a:lnTo>
                <a:lnTo>
                  <a:pt x="615185" y="550311"/>
                </a:lnTo>
                <a:lnTo>
                  <a:pt x="0" y="55031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
        <p:nvSpPr>
          <p:cNvPr id="27" name="Freeform 27"/>
          <p:cNvSpPr/>
          <p:nvPr/>
        </p:nvSpPr>
        <p:spPr>
          <a:xfrm>
            <a:off x="4602871" y="5146116"/>
            <a:ext cx="410123" cy="366874"/>
          </a:xfrm>
          <a:custGeom>
            <a:avLst/>
            <a:gdLst/>
            <a:ahLst/>
            <a:cxnLst/>
            <a:rect l="l" t="t" r="r" b="b"/>
            <a:pathLst>
              <a:path w="615185" h="550311">
                <a:moveTo>
                  <a:pt x="0" y="0"/>
                </a:moveTo>
                <a:lnTo>
                  <a:pt x="615185" y="0"/>
                </a:lnTo>
                <a:lnTo>
                  <a:pt x="615185" y="550311"/>
                </a:lnTo>
                <a:lnTo>
                  <a:pt x="0" y="55031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
        <p:nvSpPr>
          <p:cNvPr id="28" name="Freeform 28"/>
          <p:cNvSpPr/>
          <p:nvPr/>
        </p:nvSpPr>
        <p:spPr>
          <a:xfrm>
            <a:off x="8158564" y="1736153"/>
            <a:ext cx="690455" cy="933047"/>
          </a:xfrm>
          <a:custGeom>
            <a:avLst/>
            <a:gdLst/>
            <a:ahLst/>
            <a:cxnLst/>
            <a:rect l="l" t="t" r="r" b="b"/>
            <a:pathLst>
              <a:path w="1035683" h="1399571">
                <a:moveTo>
                  <a:pt x="0" y="0"/>
                </a:moveTo>
                <a:lnTo>
                  <a:pt x="1035683" y="0"/>
                </a:lnTo>
                <a:lnTo>
                  <a:pt x="1035683" y="1399571"/>
                </a:lnTo>
                <a:lnTo>
                  <a:pt x="0" y="1399571"/>
                </a:lnTo>
                <a:lnTo>
                  <a:pt x="0" y="0"/>
                </a:lnTo>
                <a:close/>
              </a:path>
            </a:pathLst>
          </a:custGeom>
          <a:blipFill>
            <a:blip r:embed="rId13">
              <a:alphaModFix amt="65000"/>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
        <p:nvSpPr>
          <p:cNvPr id="29" name="Freeform 29"/>
          <p:cNvSpPr/>
          <p:nvPr/>
        </p:nvSpPr>
        <p:spPr>
          <a:xfrm>
            <a:off x="4656828" y="2911198"/>
            <a:ext cx="1581401" cy="1053609"/>
          </a:xfrm>
          <a:custGeom>
            <a:avLst/>
            <a:gdLst/>
            <a:ahLst/>
            <a:cxnLst/>
            <a:rect l="l" t="t" r="r" b="b"/>
            <a:pathLst>
              <a:path w="2372102" h="1580413">
                <a:moveTo>
                  <a:pt x="0" y="0"/>
                </a:moveTo>
                <a:lnTo>
                  <a:pt x="2372102" y="0"/>
                </a:lnTo>
                <a:lnTo>
                  <a:pt x="2372102" y="1580413"/>
                </a:lnTo>
                <a:lnTo>
                  <a:pt x="0" y="1580413"/>
                </a:lnTo>
                <a:lnTo>
                  <a:pt x="0" y="0"/>
                </a:lnTo>
                <a:close/>
              </a:path>
            </a:pathLst>
          </a:custGeom>
          <a:blipFill>
            <a:blip r:embed="rId14">
              <a:alphaModFix amt="61000"/>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
        <p:nvSpPr>
          <p:cNvPr id="30" name="TextBox 30"/>
          <p:cNvSpPr txBox="1"/>
          <p:nvPr/>
        </p:nvSpPr>
        <p:spPr>
          <a:xfrm>
            <a:off x="175196" y="65287"/>
            <a:ext cx="4836421" cy="560987"/>
          </a:xfrm>
          <a:prstGeom prst="rect">
            <a:avLst/>
          </a:prstGeom>
        </p:spPr>
        <p:txBody>
          <a:bodyPr lIns="0" tIns="0" rIns="0" bIns="0" rtlCol="0" anchor="t">
            <a:spAutoFit/>
          </a:bodyPr>
          <a:lstStyle/>
          <a:p>
            <a:pPr marL="0" marR="0" lvl="0" indent="0" algn="l" defTabSz="609630" rtl="0" eaLnBrk="1" fontAlgn="auto" latinLnBrk="0" hangingPunct="1">
              <a:lnSpc>
                <a:spcPts val="4760"/>
              </a:lnSpc>
              <a:spcBef>
                <a:spcPts val="0"/>
              </a:spcBef>
              <a:spcAft>
                <a:spcPts val="0"/>
              </a:spcAft>
              <a:buClrTx/>
              <a:buSzTx/>
              <a:buFontTx/>
              <a:buNone/>
              <a:tabLst/>
              <a:defRPr/>
            </a:pPr>
            <a:r>
              <a:rPr kumimoji="0" lang="en-US" sz="3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Remote Monitoring</a:t>
            </a:r>
          </a:p>
        </p:txBody>
      </p:sp>
      <p:sp>
        <p:nvSpPr>
          <p:cNvPr id="31" name="TextBox 31"/>
          <p:cNvSpPr txBox="1"/>
          <p:nvPr/>
        </p:nvSpPr>
        <p:spPr>
          <a:xfrm>
            <a:off x="4921845" y="178740"/>
            <a:ext cx="4701685" cy="385490"/>
          </a:xfrm>
          <a:prstGeom prst="rect">
            <a:avLst/>
          </a:prstGeom>
        </p:spPr>
        <p:txBody>
          <a:bodyPr lIns="0" tIns="0" rIns="0" bIns="0" rtlCol="0" anchor="t">
            <a:spAutoFit/>
          </a:bodyPr>
          <a:lstStyle/>
          <a:p>
            <a:pPr marL="0" marR="0" lvl="0" indent="0" algn="l" defTabSz="609630" rtl="0" eaLnBrk="1" fontAlgn="auto" latinLnBrk="0" hangingPunct="1">
              <a:lnSpc>
                <a:spcPts val="3267"/>
              </a:lnSpc>
              <a:spcBef>
                <a:spcPts val="0"/>
              </a:spcBef>
              <a:spcAft>
                <a:spcPts val="0"/>
              </a:spcAft>
              <a:buClrTx/>
              <a:buSzTx/>
              <a:buFontTx/>
              <a:buNone/>
              <a:tabLst/>
              <a:defRPr/>
            </a:pPr>
            <a:r>
              <a:rPr kumimoji="0" lang="en-US" sz="2333" b="0" i="0" u="none" strike="noStrike" kern="1200" cap="none" spc="0" normalizeH="0" baseline="0" noProof="0">
                <a:ln>
                  <a:noFill/>
                </a:ln>
                <a:solidFill>
                  <a:srgbClr val="FFFFFF"/>
                </a:solidFill>
                <a:effectLst/>
                <a:uLnTx/>
                <a:uFillTx/>
                <a:latin typeface="Poppins Medium Italics"/>
                <a:ea typeface="+mn-ea"/>
                <a:cs typeface="+mn-cs"/>
              </a:rPr>
              <a:t>Clincal Differentiators</a:t>
            </a:r>
          </a:p>
        </p:txBody>
      </p:sp>
      <p:sp>
        <p:nvSpPr>
          <p:cNvPr id="32" name="TextBox 32"/>
          <p:cNvSpPr txBox="1"/>
          <p:nvPr/>
        </p:nvSpPr>
        <p:spPr>
          <a:xfrm>
            <a:off x="663724" y="1734341"/>
            <a:ext cx="641009" cy="436466"/>
          </a:xfrm>
          <a:prstGeom prst="rect">
            <a:avLst/>
          </a:prstGeom>
        </p:spPr>
        <p:txBody>
          <a:bodyPr lIns="0" tIns="0" rIns="0" bIns="0" rtlCol="0" anchor="t">
            <a:spAutoFit/>
          </a:bodyPr>
          <a:lstStyle/>
          <a:p>
            <a:pPr marL="0" marR="0" lvl="0" indent="0" algn="ctr" defTabSz="609630" rtl="0" eaLnBrk="1" fontAlgn="auto" latinLnBrk="0" hangingPunct="1">
              <a:lnSpc>
                <a:spcPts val="1775"/>
              </a:lnSpc>
              <a:spcBef>
                <a:spcPct val="0"/>
              </a:spcBef>
              <a:spcAft>
                <a:spcPts val="0"/>
              </a:spcAft>
              <a:buClrTx/>
              <a:buSzTx/>
              <a:buFontTx/>
              <a:buNone/>
              <a:tabLst/>
              <a:defRPr/>
            </a:pPr>
            <a:r>
              <a:rPr kumimoji="0" lang="en-US" sz="1267" b="0" i="0" u="none" strike="noStrike" kern="1200" cap="none" spc="0" normalizeH="0" baseline="0" noProof="0">
                <a:ln>
                  <a:noFill/>
                </a:ln>
                <a:solidFill>
                  <a:srgbClr val="FFFFFF"/>
                </a:solidFill>
                <a:effectLst/>
                <a:uLnTx/>
                <a:uFillTx/>
                <a:latin typeface="Barlow Medium"/>
                <a:ea typeface="+mn-ea"/>
                <a:cs typeface="+mn-cs"/>
              </a:rPr>
              <a:t>Virtual Ward</a:t>
            </a:r>
          </a:p>
        </p:txBody>
      </p:sp>
      <p:sp>
        <p:nvSpPr>
          <p:cNvPr id="33" name="TextBox 33"/>
          <p:cNvSpPr txBox="1"/>
          <p:nvPr/>
        </p:nvSpPr>
        <p:spPr>
          <a:xfrm>
            <a:off x="2424786" y="1595090"/>
            <a:ext cx="2115772" cy="205634"/>
          </a:xfrm>
          <a:prstGeom prst="rect">
            <a:avLst/>
          </a:prstGeom>
        </p:spPr>
        <p:txBody>
          <a:bodyPr lIns="0" tIns="0" rIns="0" bIns="0" rtlCol="0" anchor="t">
            <a:spAutoFit/>
          </a:bodyPr>
          <a:lstStyle/>
          <a:p>
            <a:pPr marL="0" marR="0" lvl="0" indent="0" algn="ctr" defTabSz="609630" rtl="0" eaLnBrk="1" fontAlgn="auto" latinLnBrk="0" hangingPunct="1">
              <a:lnSpc>
                <a:spcPts val="1775"/>
              </a:lnSpc>
              <a:spcBef>
                <a:spcPct val="0"/>
              </a:spcBef>
              <a:spcAft>
                <a:spcPts val="0"/>
              </a:spcAft>
              <a:buClrTx/>
              <a:buSzTx/>
              <a:buFontTx/>
              <a:buNone/>
              <a:tabLst/>
              <a:defRPr/>
            </a:pPr>
            <a:r>
              <a:rPr kumimoji="0" lang="en-US" sz="1267" b="0" i="0" u="none" strike="noStrike" kern="1200" cap="none" spc="0" normalizeH="0" baseline="0" noProof="0">
                <a:ln>
                  <a:noFill/>
                </a:ln>
                <a:solidFill>
                  <a:srgbClr val="FFFFFF"/>
                </a:solidFill>
                <a:effectLst/>
                <a:uLnTx/>
                <a:uFillTx/>
                <a:latin typeface="Barlow Medium"/>
                <a:ea typeface="+mn-ea"/>
                <a:cs typeface="+mn-cs"/>
              </a:rPr>
              <a:t>Acute Virtual Ward / UCR</a:t>
            </a:r>
          </a:p>
        </p:txBody>
      </p:sp>
      <p:sp>
        <p:nvSpPr>
          <p:cNvPr id="34" name="TextBox 34"/>
          <p:cNvSpPr txBox="1"/>
          <p:nvPr/>
        </p:nvSpPr>
        <p:spPr>
          <a:xfrm>
            <a:off x="2287706" y="2303645"/>
            <a:ext cx="2348311" cy="205634"/>
          </a:xfrm>
          <a:prstGeom prst="rect">
            <a:avLst/>
          </a:prstGeom>
        </p:spPr>
        <p:txBody>
          <a:bodyPr lIns="0" tIns="0" rIns="0" bIns="0" rtlCol="0" anchor="t">
            <a:spAutoFit/>
          </a:bodyPr>
          <a:lstStyle/>
          <a:p>
            <a:pPr marL="0" marR="0" lvl="0" indent="0" algn="ctr" defTabSz="609630" rtl="0" eaLnBrk="1" fontAlgn="auto" latinLnBrk="0" hangingPunct="1">
              <a:lnSpc>
                <a:spcPts val="1775"/>
              </a:lnSpc>
              <a:spcBef>
                <a:spcPct val="0"/>
              </a:spcBef>
              <a:spcAft>
                <a:spcPts val="0"/>
              </a:spcAft>
              <a:buClrTx/>
              <a:buSzTx/>
              <a:buFontTx/>
              <a:buNone/>
              <a:tabLst/>
              <a:defRPr/>
            </a:pPr>
            <a:r>
              <a:rPr kumimoji="0" lang="en-US" sz="1267" b="0" i="0" u="none" strike="noStrike" kern="1200" cap="none" spc="0" normalizeH="0" baseline="0" noProof="0">
                <a:ln>
                  <a:noFill/>
                </a:ln>
                <a:solidFill>
                  <a:srgbClr val="FFFFFF"/>
                </a:solidFill>
                <a:effectLst/>
                <a:uLnTx/>
                <a:uFillTx/>
                <a:latin typeface="Barlow Medium"/>
                <a:ea typeface="+mn-ea"/>
                <a:cs typeface="+mn-cs"/>
              </a:rPr>
              <a:t>Community / Speciailst Teams</a:t>
            </a:r>
          </a:p>
        </p:txBody>
      </p:sp>
      <p:sp>
        <p:nvSpPr>
          <p:cNvPr id="35" name="TextBox 35"/>
          <p:cNvSpPr txBox="1"/>
          <p:nvPr/>
        </p:nvSpPr>
        <p:spPr>
          <a:xfrm>
            <a:off x="2308517" y="2695748"/>
            <a:ext cx="2348311" cy="205634"/>
          </a:xfrm>
          <a:prstGeom prst="rect">
            <a:avLst/>
          </a:prstGeom>
        </p:spPr>
        <p:txBody>
          <a:bodyPr lIns="0" tIns="0" rIns="0" bIns="0" rtlCol="0" anchor="t">
            <a:spAutoFit/>
          </a:bodyPr>
          <a:lstStyle/>
          <a:p>
            <a:pPr marL="0" marR="0" lvl="0" indent="0" algn="ctr" defTabSz="609630" rtl="0" eaLnBrk="1" fontAlgn="auto" latinLnBrk="0" hangingPunct="1">
              <a:lnSpc>
                <a:spcPts val="1775"/>
              </a:lnSpc>
              <a:spcBef>
                <a:spcPct val="0"/>
              </a:spcBef>
              <a:spcAft>
                <a:spcPts val="0"/>
              </a:spcAft>
              <a:buClrTx/>
              <a:buSzTx/>
              <a:buFontTx/>
              <a:buNone/>
              <a:tabLst/>
              <a:defRPr/>
            </a:pPr>
            <a:r>
              <a:rPr kumimoji="0" lang="en-US" sz="1267" b="0" i="0" u="none" strike="noStrike" kern="1200" cap="none" spc="0" normalizeH="0" baseline="0" noProof="0">
                <a:ln>
                  <a:noFill/>
                </a:ln>
                <a:solidFill>
                  <a:srgbClr val="FFFFFF"/>
                </a:solidFill>
                <a:effectLst/>
                <a:uLnTx/>
                <a:uFillTx/>
                <a:latin typeface="Barlow Medium"/>
                <a:ea typeface="+mn-ea"/>
                <a:cs typeface="+mn-cs"/>
              </a:rPr>
              <a:t>Primary Care</a:t>
            </a:r>
          </a:p>
        </p:txBody>
      </p:sp>
      <p:sp>
        <p:nvSpPr>
          <p:cNvPr id="36" name="TextBox 36"/>
          <p:cNvSpPr txBox="1"/>
          <p:nvPr/>
        </p:nvSpPr>
        <p:spPr>
          <a:xfrm>
            <a:off x="2308517" y="3426299"/>
            <a:ext cx="2348311" cy="205634"/>
          </a:xfrm>
          <a:prstGeom prst="rect">
            <a:avLst/>
          </a:prstGeom>
        </p:spPr>
        <p:txBody>
          <a:bodyPr lIns="0" tIns="0" rIns="0" bIns="0" rtlCol="0" anchor="t">
            <a:spAutoFit/>
          </a:bodyPr>
          <a:lstStyle/>
          <a:p>
            <a:pPr marL="0" marR="0" lvl="0" indent="0" algn="ctr" defTabSz="609630" rtl="0" eaLnBrk="1" fontAlgn="auto" latinLnBrk="0" hangingPunct="1">
              <a:lnSpc>
                <a:spcPts val="1775"/>
              </a:lnSpc>
              <a:spcBef>
                <a:spcPct val="0"/>
              </a:spcBef>
              <a:spcAft>
                <a:spcPts val="0"/>
              </a:spcAft>
              <a:buClrTx/>
              <a:buSzTx/>
              <a:buFontTx/>
              <a:buNone/>
              <a:tabLst/>
              <a:defRPr/>
            </a:pPr>
            <a:r>
              <a:rPr kumimoji="0" lang="en-US" sz="1267" b="0" i="0" u="none" strike="noStrike" kern="1200" cap="none" spc="0" normalizeH="0" baseline="0" noProof="0">
                <a:ln>
                  <a:noFill/>
                </a:ln>
                <a:solidFill>
                  <a:srgbClr val="FFFFFF"/>
                </a:solidFill>
                <a:effectLst/>
                <a:uLnTx/>
                <a:uFillTx/>
                <a:latin typeface="Barlow Medium"/>
                <a:ea typeface="+mn-ea"/>
                <a:cs typeface="+mn-cs"/>
              </a:rPr>
              <a:t>Resident / Carer</a:t>
            </a:r>
          </a:p>
        </p:txBody>
      </p:sp>
      <p:sp>
        <p:nvSpPr>
          <p:cNvPr id="37" name="TextBox 37"/>
          <p:cNvSpPr txBox="1"/>
          <p:nvPr/>
        </p:nvSpPr>
        <p:spPr>
          <a:xfrm>
            <a:off x="5785045" y="1228087"/>
            <a:ext cx="2329033" cy="1832361"/>
          </a:xfrm>
          <a:prstGeom prst="rect">
            <a:avLst/>
          </a:prstGeom>
        </p:spPr>
        <p:txBody>
          <a:bodyPr wrap="square" lIns="0" tIns="0" rIns="0" bIns="0" rtlCol="0" anchor="t">
            <a:spAutoFit/>
          </a:bodyPr>
          <a:lstStyle/>
          <a:p>
            <a:pPr marL="0" marR="0" lvl="0" indent="0" algn="ctr" defTabSz="609630" rtl="0" eaLnBrk="1" fontAlgn="auto" latinLnBrk="0" hangingPunct="1">
              <a:lnSpc>
                <a:spcPts val="1646"/>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a:p>
            <a:pPr marL="0" marR="0" lvl="0" indent="0" algn="ctr" defTabSz="609630" rtl="0" eaLnBrk="1" fontAlgn="auto" latinLnBrk="0" hangingPunct="1">
              <a:lnSpc>
                <a:spcPts val="1646"/>
              </a:lnSpc>
              <a:spcBef>
                <a:spcPct val="0"/>
              </a:spcBef>
              <a:spcAft>
                <a:spcPts val="0"/>
              </a:spcAft>
              <a:buClrTx/>
              <a:buSzTx/>
              <a:buFontTx/>
              <a:buNone/>
              <a:tabLst/>
              <a:defRPr/>
            </a:pPr>
            <a:r>
              <a:rPr kumimoji="0" lang="en-US" sz="1266" b="0" i="0" u="none" strike="noStrike" kern="1200" cap="none" spc="0" normalizeH="0" baseline="0" noProof="0">
                <a:ln>
                  <a:noFill/>
                </a:ln>
                <a:solidFill>
                  <a:srgbClr val="000000"/>
                </a:solidFill>
                <a:effectLst/>
                <a:uLnTx/>
                <a:uFillTx/>
                <a:latin typeface="Arimo"/>
                <a:ea typeface="+mn-ea"/>
                <a:cs typeface="+mn-cs"/>
              </a:rPr>
              <a:t>Two Digital Health Teams are clinically led with an approximate breakdown of 1 nurse supporting 2500 patients, 1 care navigator for 909 patients and 1 care coordinator for 909 patients.  </a:t>
            </a:r>
          </a:p>
          <a:p>
            <a:pPr marL="0" marR="0" lvl="0" indent="0" algn="ctr" defTabSz="609630" rtl="0" eaLnBrk="1" fontAlgn="auto" latinLnBrk="0" hangingPunct="1">
              <a:lnSpc>
                <a:spcPts val="1646"/>
              </a:lnSpc>
              <a:spcBef>
                <a:spcPct val="0"/>
              </a:spcBef>
              <a:spcAft>
                <a:spcPts val="0"/>
              </a:spcAft>
              <a:buClrTx/>
              <a:buSzTx/>
              <a:buFontTx/>
              <a:buNone/>
              <a:tabLst/>
              <a:defRPr/>
            </a:pPr>
            <a:endParaRPr kumimoji="0" lang="en-US" sz="1266" b="0" i="0" u="none" strike="noStrike" kern="1200" cap="none" spc="0" normalizeH="0" baseline="0" noProof="0">
              <a:ln>
                <a:noFill/>
              </a:ln>
              <a:solidFill>
                <a:srgbClr val="000000"/>
              </a:solidFill>
              <a:effectLst/>
              <a:uLnTx/>
              <a:uFillTx/>
              <a:latin typeface="Arimo"/>
              <a:ea typeface="+mn-ea"/>
              <a:cs typeface="+mn-cs"/>
            </a:endParaRPr>
          </a:p>
        </p:txBody>
      </p:sp>
      <p:sp>
        <p:nvSpPr>
          <p:cNvPr id="40" name="TextBox 40"/>
          <p:cNvSpPr txBox="1"/>
          <p:nvPr/>
        </p:nvSpPr>
        <p:spPr>
          <a:xfrm>
            <a:off x="5103830" y="4162821"/>
            <a:ext cx="6834134" cy="420436"/>
          </a:xfrm>
          <a:prstGeom prst="rect">
            <a:avLst/>
          </a:prstGeom>
        </p:spPr>
        <p:txBody>
          <a:bodyPr wrap="square" lIns="0" tIns="0" rIns="0" bIns="0" rtlCol="0" anchor="t">
            <a:spAutoFit/>
          </a:bodyPr>
          <a:lstStyle/>
          <a:p>
            <a:pPr marL="0" marR="0" lvl="0" indent="0" algn="l" defTabSz="609630" rtl="0" eaLnBrk="1" fontAlgn="auto" latinLnBrk="0" hangingPunct="1">
              <a:lnSpc>
                <a:spcPts val="1733"/>
              </a:lnSpc>
              <a:spcBef>
                <a:spcPct val="0"/>
              </a:spcBef>
              <a:spcAft>
                <a:spcPts val="0"/>
              </a:spcAft>
              <a:buClrTx/>
              <a:buSzTx/>
              <a:buFontTx/>
              <a:buNone/>
              <a:tabLst/>
              <a:defRPr/>
            </a:pPr>
            <a:r>
              <a:rPr kumimoji="0" lang="en-US" sz="1333" b="0" i="0" u="none" strike="noStrike" kern="1200" cap="none" spc="0" normalizeH="0" baseline="0" noProof="0">
                <a:ln>
                  <a:noFill/>
                </a:ln>
                <a:solidFill>
                  <a:srgbClr val="000000"/>
                </a:solidFill>
                <a:effectLst/>
                <a:uLnTx/>
                <a:uFillTx/>
                <a:latin typeface="Arimo"/>
                <a:ea typeface="+mn-ea"/>
                <a:cs typeface="+mn-cs"/>
              </a:rPr>
              <a:t>The Digital Health Team continue to support the resident and the escalation point may change as the resident’s needs change</a:t>
            </a:r>
          </a:p>
        </p:txBody>
      </p:sp>
      <p:sp>
        <p:nvSpPr>
          <p:cNvPr id="41" name="TextBox 41"/>
          <p:cNvSpPr txBox="1"/>
          <p:nvPr/>
        </p:nvSpPr>
        <p:spPr>
          <a:xfrm>
            <a:off x="5103830" y="6159457"/>
            <a:ext cx="5632727" cy="426655"/>
          </a:xfrm>
          <a:prstGeom prst="rect">
            <a:avLst/>
          </a:prstGeom>
        </p:spPr>
        <p:txBody>
          <a:bodyPr lIns="0" tIns="0" rIns="0" bIns="0" rtlCol="0" anchor="t">
            <a:spAutoFit/>
          </a:bodyPr>
          <a:lstStyle/>
          <a:p>
            <a:pPr marL="0" marR="0" lvl="0" indent="0" algn="l" defTabSz="609630" rtl="0" eaLnBrk="1" fontAlgn="auto" latinLnBrk="0" hangingPunct="1">
              <a:lnSpc>
                <a:spcPts val="1733"/>
              </a:lnSpc>
              <a:spcBef>
                <a:spcPct val="0"/>
              </a:spcBef>
              <a:spcAft>
                <a:spcPts val="0"/>
              </a:spcAft>
              <a:buClrTx/>
              <a:buSzTx/>
              <a:buFontTx/>
              <a:buNone/>
              <a:tabLst/>
              <a:defRPr/>
            </a:pPr>
            <a:r>
              <a:rPr kumimoji="0" lang="en-US" sz="1333" b="0" i="0" u="none" strike="noStrike" kern="1200" cap="none" spc="0" normalizeH="0" baseline="0" noProof="0">
                <a:ln>
                  <a:noFill/>
                </a:ln>
                <a:solidFill>
                  <a:srgbClr val="000000"/>
                </a:solidFill>
                <a:effectLst/>
                <a:uLnTx/>
                <a:uFillTx/>
                <a:latin typeface="Arimo"/>
                <a:ea typeface="+mn-ea"/>
                <a:cs typeface="+mn-cs"/>
              </a:rPr>
              <a:t>Once residents are </a:t>
            </a:r>
            <a:r>
              <a:rPr kumimoji="0" lang="en-US" sz="1333" b="0" i="0" u="none" strike="noStrike" kern="1200" cap="none" spc="0" normalizeH="0" baseline="0" noProof="0" err="1">
                <a:ln>
                  <a:noFill/>
                </a:ln>
                <a:solidFill>
                  <a:srgbClr val="000000"/>
                </a:solidFill>
                <a:effectLst/>
                <a:uLnTx/>
                <a:uFillTx/>
                <a:latin typeface="Arimo"/>
                <a:ea typeface="+mn-ea"/>
                <a:cs typeface="+mn-cs"/>
              </a:rPr>
              <a:t>self-actualised</a:t>
            </a:r>
            <a:r>
              <a:rPr kumimoji="0" lang="en-US" sz="1333" b="0" i="0" u="none" strike="noStrike" kern="1200" cap="none" spc="0" normalizeH="0" baseline="0" noProof="0">
                <a:ln>
                  <a:noFill/>
                </a:ln>
                <a:solidFill>
                  <a:srgbClr val="000000"/>
                </a:solidFill>
                <a:effectLst/>
                <a:uLnTx/>
                <a:uFillTx/>
                <a:latin typeface="Arimo"/>
                <a:ea typeface="+mn-ea"/>
                <a:cs typeface="+mn-cs"/>
              </a:rPr>
              <a:t> and well, they can move to </a:t>
            </a:r>
          </a:p>
          <a:p>
            <a:pPr marL="0" marR="0" lvl="0" indent="0" algn="l" defTabSz="609630" rtl="0" eaLnBrk="1" fontAlgn="auto" latinLnBrk="0" hangingPunct="1">
              <a:lnSpc>
                <a:spcPts val="1733"/>
              </a:lnSpc>
              <a:spcBef>
                <a:spcPct val="0"/>
              </a:spcBef>
              <a:spcAft>
                <a:spcPts val="0"/>
              </a:spcAft>
              <a:buClrTx/>
              <a:buSzTx/>
              <a:buFontTx/>
              <a:buNone/>
              <a:tabLst/>
              <a:defRPr/>
            </a:pPr>
            <a:r>
              <a:rPr kumimoji="0" lang="en-US" sz="1333" b="0" i="0" u="none" strike="noStrike" kern="1200" cap="none" spc="0" normalizeH="0" baseline="0" noProof="0">
                <a:ln>
                  <a:noFill/>
                </a:ln>
                <a:solidFill>
                  <a:srgbClr val="000000"/>
                </a:solidFill>
                <a:effectLst/>
                <a:uLnTx/>
                <a:uFillTx/>
                <a:latin typeface="Arimo"/>
                <a:ea typeface="+mn-ea"/>
                <a:cs typeface="+mn-cs"/>
              </a:rPr>
              <a:t>remote monitoring without clinical intervention or self care </a:t>
            </a:r>
          </a:p>
        </p:txBody>
      </p:sp>
      <p:sp>
        <p:nvSpPr>
          <p:cNvPr id="42" name="TextBox 42"/>
          <p:cNvSpPr txBox="1"/>
          <p:nvPr/>
        </p:nvSpPr>
        <p:spPr>
          <a:xfrm>
            <a:off x="5103830" y="4716482"/>
            <a:ext cx="6583673" cy="420436"/>
          </a:xfrm>
          <a:prstGeom prst="rect">
            <a:avLst/>
          </a:prstGeom>
        </p:spPr>
        <p:txBody>
          <a:bodyPr wrap="square" lIns="0" tIns="0" rIns="0" bIns="0" rtlCol="0" anchor="t">
            <a:spAutoFit/>
          </a:bodyPr>
          <a:lstStyle/>
          <a:p>
            <a:pPr marL="0" marR="0" lvl="0" indent="0" algn="l" defTabSz="609630" rtl="0" eaLnBrk="1" fontAlgn="auto" latinLnBrk="0" hangingPunct="1">
              <a:lnSpc>
                <a:spcPts val="1733"/>
              </a:lnSpc>
              <a:spcBef>
                <a:spcPct val="0"/>
              </a:spcBef>
              <a:spcAft>
                <a:spcPts val="0"/>
              </a:spcAft>
              <a:buClrTx/>
              <a:buSzTx/>
              <a:buFontTx/>
              <a:buNone/>
              <a:tabLst/>
              <a:defRPr/>
            </a:pPr>
            <a:r>
              <a:rPr kumimoji="0" lang="en-US" sz="1333" b="0" i="0" u="none" strike="noStrike" kern="1200" cap="none" spc="0" normalizeH="0" baseline="0" noProof="0">
                <a:ln>
                  <a:noFill/>
                </a:ln>
                <a:solidFill>
                  <a:srgbClr val="000000"/>
                </a:solidFill>
                <a:effectLst/>
                <a:uLnTx/>
                <a:uFillTx/>
                <a:latin typeface="Arimo"/>
                <a:ea typeface="+mn-ea"/>
                <a:cs typeface="+mn-cs"/>
              </a:rPr>
              <a:t>A single digital system allows residents to escalate up and down levels of care within the system</a:t>
            </a:r>
          </a:p>
        </p:txBody>
      </p:sp>
      <p:sp>
        <p:nvSpPr>
          <p:cNvPr id="43" name="TextBox 43"/>
          <p:cNvSpPr txBox="1"/>
          <p:nvPr/>
        </p:nvSpPr>
        <p:spPr>
          <a:xfrm>
            <a:off x="5103830" y="5823804"/>
            <a:ext cx="6925537" cy="202428"/>
          </a:xfrm>
          <a:prstGeom prst="rect">
            <a:avLst/>
          </a:prstGeom>
        </p:spPr>
        <p:txBody>
          <a:bodyPr wrap="square" lIns="0" tIns="0" rIns="0" bIns="0" rtlCol="0" anchor="t">
            <a:spAutoFit/>
          </a:bodyPr>
          <a:lstStyle/>
          <a:p>
            <a:pPr marL="0" marR="0" lvl="0" indent="0" algn="l" defTabSz="609630" rtl="0" eaLnBrk="1" fontAlgn="auto" latinLnBrk="0" hangingPunct="1">
              <a:lnSpc>
                <a:spcPts val="1733"/>
              </a:lnSpc>
              <a:spcBef>
                <a:spcPct val="0"/>
              </a:spcBef>
              <a:spcAft>
                <a:spcPts val="0"/>
              </a:spcAft>
              <a:buClrTx/>
              <a:buSzTx/>
              <a:buFontTx/>
              <a:buNone/>
              <a:tabLst/>
              <a:defRPr/>
            </a:pPr>
            <a:r>
              <a:rPr kumimoji="0" lang="en-US" sz="1333" b="0" i="0" u="none" strike="noStrike" kern="1200" cap="none" spc="0" normalizeH="0" baseline="0" noProof="0">
                <a:ln>
                  <a:noFill/>
                </a:ln>
                <a:solidFill>
                  <a:srgbClr val="000000"/>
                </a:solidFill>
                <a:effectLst/>
                <a:uLnTx/>
                <a:uFillTx/>
                <a:latin typeface="Arimo"/>
                <a:ea typeface="+mn-ea"/>
                <a:cs typeface="+mn-cs"/>
              </a:rPr>
              <a:t>Frequency of remote monitoring may increase as the resident becomes more acutely unwell </a:t>
            </a:r>
          </a:p>
        </p:txBody>
      </p:sp>
      <p:sp>
        <p:nvSpPr>
          <p:cNvPr id="44" name="TextBox 44"/>
          <p:cNvSpPr txBox="1"/>
          <p:nvPr/>
        </p:nvSpPr>
        <p:spPr>
          <a:xfrm>
            <a:off x="5103830" y="5270143"/>
            <a:ext cx="6709798" cy="420436"/>
          </a:xfrm>
          <a:prstGeom prst="rect">
            <a:avLst/>
          </a:prstGeom>
        </p:spPr>
        <p:txBody>
          <a:bodyPr wrap="square" lIns="0" tIns="0" rIns="0" bIns="0" rtlCol="0" anchor="t">
            <a:spAutoFit/>
          </a:bodyPr>
          <a:lstStyle/>
          <a:p>
            <a:pPr marL="0" marR="0" lvl="0" indent="0" algn="l" defTabSz="609630" rtl="0" eaLnBrk="1" fontAlgn="auto" latinLnBrk="0" hangingPunct="1">
              <a:lnSpc>
                <a:spcPts val="1733"/>
              </a:lnSpc>
              <a:spcBef>
                <a:spcPct val="0"/>
              </a:spcBef>
              <a:spcAft>
                <a:spcPts val="0"/>
              </a:spcAft>
              <a:buClrTx/>
              <a:buSzTx/>
              <a:buFontTx/>
              <a:buNone/>
              <a:tabLst/>
              <a:defRPr/>
            </a:pPr>
            <a:r>
              <a:rPr kumimoji="0" lang="en-US" sz="1333" b="0" i="0" u="none" strike="noStrike" kern="1200" cap="none" spc="0" normalizeH="0" baseline="0" noProof="0">
                <a:ln>
                  <a:noFill/>
                </a:ln>
                <a:solidFill>
                  <a:srgbClr val="000000"/>
                </a:solidFill>
                <a:effectLst/>
                <a:uLnTx/>
                <a:uFillTx/>
                <a:latin typeface="Arimo"/>
                <a:ea typeface="+mn-ea"/>
                <a:cs typeface="+mn-cs"/>
              </a:rPr>
              <a:t>Residents remain safe across transfer of care points as they are supported by the digital health care team using a single digital solution</a:t>
            </a:r>
          </a:p>
        </p:txBody>
      </p:sp>
      <p:sp>
        <p:nvSpPr>
          <p:cNvPr id="45" name="TextBox 45"/>
          <p:cNvSpPr txBox="1"/>
          <p:nvPr/>
        </p:nvSpPr>
        <p:spPr>
          <a:xfrm>
            <a:off x="9383908" y="1927704"/>
            <a:ext cx="964744" cy="746230"/>
          </a:xfrm>
          <a:prstGeom prst="rect">
            <a:avLst/>
          </a:prstGeom>
        </p:spPr>
        <p:txBody>
          <a:bodyPr lIns="0" tIns="0" rIns="0" bIns="0" rtlCol="0" anchor="t">
            <a:spAutoFit/>
          </a:bodyPr>
          <a:lstStyle/>
          <a:p>
            <a:pPr marL="0" marR="0" lvl="0" indent="0" algn="ctr" defTabSz="609630" rtl="0" eaLnBrk="1" fontAlgn="auto" latinLnBrk="0" hangingPunct="1">
              <a:lnSpc>
                <a:spcPts val="1961"/>
              </a:lnSpc>
              <a:spcBef>
                <a:spcPct val="0"/>
              </a:spcBef>
              <a:spcAft>
                <a:spcPts val="0"/>
              </a:spcAft>
              <a:buClrTx/>
              <a:buSzTx/>
              <a:buFontTx/>
              <a:buNone/>
              <a:tabLst/>
              <a:defRPr/>
            </a:pPr>
            <a:r>
              <a:rPr kumimoji="0" lang="en-US" sz="1401" b="0" i="0" u="none" strike="noStrike" kern="1200" cap="none" spc="0" normalizeH="0" baseline="0" noProof="0">
                <a:ln>
                  <a:noFill/>
                </a:ln>
                <a:solidFill>
                  <a:srgbClr val="A21B70"/>
                </a:solidFill>
                <a:effectLst/>
                <a:uLnTx/>
                <a:uFillTx/>
                <a:latin typeface="League Spartan"/>
                <a:ea typeface="+mn-ea"/>
                <a:cs typeface="+mn-cs"/>
              </a:rPr>
              <a:t>Digital Health Team</a:t>
            </a:r>
          </a:p>
        </p:txBody>
      </p:sp>
      <p:sp>
        <p:nvSpPr>
          <p:cNvPr id="46" name="TextBox 46"/>
          <p:cNvSpPr txBox="1"/>
          <p:nvPr/>
        </p:nvSpPr>
        <p:spPr>
          <a:xfrm>
            <a:off x="10559482" y="857781"/>
            <a:ext cx="916721" cy="448521"/>
          </a:xfrm>
          <a:prstGeom prst="rect">
            <a:avLst/>
          </a:prstGeom>
        </p:spPr>
        <p:txBody>
          <a:bodyPr lIns="0" tIns="0" rIns="0" bIns="0" rtlCol="0" anchor="t">
            <a:spAutoFit/>
          </a:bodyPr>
          <a:lstStyle/>
          <a:p>
            <a:pPr marL="0" marR="0" lvl="0" indent="0" algn="ctr" defTabSz="609630" rtl="0" eaLnBrk="1" fontAlgn="auto" latinLnBrk="0" hangingPunct="1">
              <a:lnSpc>
                <a:spcPts val="1215"/>
              </a:lnSpc>
              <a:spcBef>
                <a:spcPct val="0"/>
              </a:spcBef>
              <a:spcAft>
                <a:spcPts val="0"/>
              </a:spcAft>
              <a:buClrTx/>
              <a:buSzTx/>
              <a:buFontTx/>
              <a:buNone/>
              <a:tabLst/>
              <a:defRPr/>
            </a:pPr>
            <a:r>
              <a:rPr kumimoji="0" lang="en-US" sz="867" b="0" i="0" u="none" strike="noStrike" kern="1200" cap="none" spc="0" normalizeH="0" baseline="0" noProof="0">
                <a:ln>
                  <a:noFill/>
                </a:ln>
                <a:solidFill>
                  <a:srgbClr val="13538A"/>
                </a:solidFill>
                <a:effectLst/>
                <a:uLnTx/>
                <a:uFillTx/>
                <a:latin typeface="League Spartan"/>
                <a:ea typeface="+mn-ea"/>
                <a:cs typeface="+mn-cs"/>
              </a:rPr>
              <a:t>UCR / </a:t>
            </a:r>
          </a:p>
          <a:p>
            <a:pPr marL="0" marR="0" lvl="0" indent="0" algn="ctr" defTabSz="609630" rtl="0" eaLnBrk="1" fontAlgn="auto" latinLnBrk="0" hangingPunct="1">
              <a:lnSpc>
                <a:spcPts val="1215"/>
              </a:lnSpc>
              <a:spcBef>
                <a:spcPct val="0"/>
              </a:spcBef>
              <a:spcAft>
                <a:spcPts val="0"/>
              </a:spcAft>
              <a:buClrTx/>
              <a:buSzTx/>
              <a:buFontTx/>
              <a:buNone/>
              <a:tabLst/>
              <a:defRPr/>
            </a:pPr>
            <a:r>
              <a:rPr kumimoji="0" lang="en-US" sz="867" b="0" i="0" u="none" strike="noStrike" kern="1200" cap="none" spc="0" normalizeH="0" baseline="0" noProof="0">
                <a:ln>
                  <a:noFill/>
                </a:ln>
                <a:solidFill>
                  <a:srgbClr val="13538A"/>
                </a:solidFill>
                <a:effectLst/>
                <a:uLnTx/>
                <a:uFillTx/>
                <a:latin typeface="League Spartan"/>
                <a:ea typeface="+mn-ea"/>
                <a:cs typeface="+mn-cs"/>
              </a:rPr>
              <a:t>Virtual </a:t>
            </a:r>
          </a:p>
          <a:p>
            <a:pPr marL="0" marR="0" lvl="0" indent="0" algn="ctr" defTabSz="609630" rtl="0" eaLnBrk="1" fontAlgn="auto" latinLnBrk="0" hangingPunct="1">
              <a:lnSpc>
                <a:spcPts val="1215"/>
              </a:lnSpc>
              <a:spcBef>
                <a:spcPct val="0"/>
              </a:spcBef>
              <a:spcAft>
                <a:spcPts val="0"/>
              </a:spcAft>
              <a:buClrTx/>
              <a:buSzTx/>
              <a:buFontTx/>
              <a:buNone/>
              <a:tabLst/>
              <a:defRPr/>
            </a:pPr>
            <a:r>
              <a:rPr kumimoji="0" lang="en-US" sz="867" b="0" i="0" u="none" strike="noStrike" kern="1200" cap="none" spc="0" normalizeH="0" baseline="0" noProof="0">
                <a:ln>
                  <a:noFill/>
                </a:ln>
                <a:solidFill>
                  <a:srgbClr val="13538A"/>
                </a:solidFill>
                <a:effectLst/>
                <a:uLnTx/>
                <a:uFillTx/>
                <a:latin typeface="League Spartan"/>
                <a:ea typeface="+mn-ea"/>
                <a:cs typeface="+mn-cs"/>
              </a:rPr>
              <a:t>Wards</a:t>
            </a:r>
          </a:p>
        </p:txBody>
      </p:sp>
      <p:sp>
        <p:nvSpPr>
          <p:cNvPr id="47" name="TextBox 47"/>
          <p:cNvSpPr txBox="1"/>
          <p:nvPr/>
        </p:nvSpPr>
        <p:spPr>
          <a:xfrm>
            <a:off x="11294941" y="2129377"/>
            <a:ext cx="778993" cy="294632"/>
          </a:xfrm>
          <a:prstGeom prst="rect">
            <a:avLst/>
          </a:prstGeom>
        </p:spPr>
        <p:txBody>
          <a:bodyPr lIns="0" tIns="0" rIns="0" bIns="0" rtlCol="0" anchor="t">
            <a:spAutoFit/>
          </a:bodyPr>
          <a:lstStyle/>
          <a:p>
            <a:pPr marL="0" marR="0" lvl="0" indent="0" algn="ctr" defTabSz="609630" rtl="0" eaLnBrk="1" fontAlgn="auto" latinLnBrk="0" hangingPunct="1">
              <a:lnSpc>
                <a:spcPts val="1215"/>
              </a:lnSpc>
              <a:spcBef>
                <a:spcPct val="0"/>
              </a:spcBef>
              <a:spcAft>
                <a:spcPts val="0"/>
              </a:spcAft>
              <a:buClrTx/>
              <a:buSzTx/>
              <a:buFontTx/>
              <a:buNone/>
              <a:tabLst/>
              <a:defRPr/>
            </a:pPr>
            <a:r>
              <a:rPr kumimoji="0" lang="en-US" sz="867" b="0" i="0" u="none" strike="noStrike" kern="1200" cap="none" spc="0" normalizeH="0" baseline="0" noProof="0">
                <a:ln>
                  <a:noFill/>
                </a:ln>
                <a:solidFill>
                  <a:srgbClr val="13538A"/>
                </a:solidFill>
                <a:effectLst/>
                <a:uLnTx/>
                <a:uFillTx/>
                <a:latin typeface="League Spartan"/>
                <a:ea typeface="+mn-ea"/>
                <a:cs typeface="+mn-cs"/>
              </a:rPr>
              <a:t>Primary </a:t>
            </a:r>
          </a:p>
          <a:p>
            <a:pPr marL="0" marR="0" lvl="0" indent="0" algn="ctr" defTabSz="609630" rtl="0" eaLnBrk="1" fontAlgn="auto" latinLnBrk="0" hangingPunct="1">
              <a:lnSpc>
                <a:spcPts val="1215"/>
              </a:lnSpc>
              <a:spcBef>
                <a:spcPct val="0"/>
              </a:spcBef>
              <a:spcAft>
                <a:spcPts val="0"/>
              </a:spcAft>
              <a:buClrTx/>
              <a:buSzTx/>
              <a:buFontTx/>
              <a:buNone/>
              <a:tabLst/>
              <a:defRPr/>
            </a:pPr>
            <a:r>
              <a:rPr kumimoji="0" lang="en-US" sz="867" b="0" i="0" u="none" strike="noStrike" kern="1200" cap="none" spc="0" normalizeH="0" baseline="0" noProof="0">
                <a:ln>
                  <a:noFill/>
                </a:ln>
                <a:solidFill>
                  <a:srgbClr val="13538A"/>
                </a:solidFill>
                <a:effectLst/>
                <a:uLnTx/>
                <a:uFillTx/>
                <a:latin typeface="League Spartan"/>
                <a:ea typeface="+mn-ea"/>
                <a:cs typeface="+mn-cs"/>
              </a:rPr>
              <a:t>Care</a:t>
            </a:r>
          </a:p>
        </p:txBody>
      </p:sp>
      <p:sp>
        <p:nvSpPr>
          <p:cNvPr id="48" name="TextBox 48"/>
          <p:cNvSpPr txBox="1"/>
          <p:nvPr/>
        </p:nvSpPr>
        <p:spPr>
          <a:xfrm>
            <a:off x="8754275" y="1282387"/>
            <a:ext cx="516126" cy="294632"/>
          </a:xfrm>
          <a:prstGeom prst="rect">
            <a:avLst/>
          </a:prstGeom>
        </p:spPr>
        <p:txBody>
          <a:bodyPr lIns="0" tIns="0" rIns="0" bIns="0" rtlCol="0" anchor="t">
            <a:spAutoFit/>
          </a:bodyPr>
          <a:lstStyle/>
          <a:p>
            <a:pPr marL="0" marR="0" lvl="0" indent="0" algn="ctr" defTabSz="609630" rtl="0" eaLnBrk="1" fontAlgn="auto" latinLnBrk="0" hangingPunct="1">
              <a:lnSpc>
                <a:spcPts val="1215"/>
              </a:lnSpc>
              <a:spcBef>
                <a:spcPct val="0"/>
              </a:spcBef>
              <a:spcAft>
                <a:spcPts val="0"/>
              </a:spcAft>
              <a:buClrTx/>
              <a:buSzTx/>
              <a:buFontTx/>
              <a:buNone/>
              <a:tabLst/>
              <a:defRPr/>
            </a:pPr>
            <a:r>
              <a:rPr kumimoji="0" lang="en-US" sz="867" b="0" i="0" u="none" strike="noStrike" kern="1200" cap="none" spc="0" normalizeH="0" baseline="0" noProof="0">
                <a:ln>
                  <a:noFill/>
                </a:ln>
                <a:solidFill>
                  <a:srgbClr val="13538A"/>
                </a:solidFill>
                <a:effectLst/>
                <a:uLnTx/>
                <a:uFillTx/>
                <a:latin typeface="League Spartan"/>
                <a:ea typeface="+mn-ea"/>
                <a:cs typeface="+mn-cs"/>
              </a:rPr>
              <a:t>Sign-posting</a:t>
            </a:r>
          </a:p>
        </p:txBody>
      </p:sp>
      <p:sp>
        <p:nvSpPr>
          <p:cNvPr id="49" name="TextBox 49"/>
          <p:cNvSpPr txBox="1"/>
          <p:nvPr/>
        </p:nvSpPr>
        <p:spPr>
          <a:xfrm>
            <a:off x="8059991" y="3357475"/>
            <a:ext cx="873152" cy="602409"/>
          </a:xfrm>
          <a:prstGeom prst="rect">
            <a:avLst/>
          </a:prstGeom>
        </p:spPr>
        <p:txBody>
          <a:bodyPr lIns="0" tIns="0" rIns="0" bIns="0" rtlCol="0" anchor="t">
            <a:spAutoFit/>
          </a:bodyPr>
          <a:lstStyle/>
          <a:p>
            <a:pPr marL="0" marR="0" lvl="0" indent="0" algn="ctr" defTabSz="609630" rtl="0" eaLnBrk="1" fontAlgn="auto" latinLnBrk="0" hangingPunct="1">
              <a:lnSpc>
                <a:spcPts val="1215"/>
              </a:lnSpc>
              <a:spcBef>
                <a:spcPct val="0"/>
              </a:spcBef>
              <a:spcAft>
                <a:spcPts val="0"/>
              </a:spcAft>
              <a:buClrTx/>
              <a:buSzTx/>
              <a:buFontTx/>
              <a:buNone/>
              <a:tabLst/>
              <a:defRPr/>
            </a:pPr>
            <a:r>
              <a:rPr kumimoji="0" lang="en-US" sz="867" b="0" i="0" u="none" strike="noStrike" kern="1200" cap="none" spc="0" normalizeH="0" baseline="0" noProof="0">
                <a:ln>
                  <a:noFill/>
                </a:ln>
                <a:solidFill>
                  <a:srgbClr val="13538A"/>
                </a:solidFill>
                <a:effectLst/>
                <a:uLnTx/>
                <a:uFillTx/>
                <a:latin typeface="League Spartan"/>
                <a:ea typeface="+mn-ea"/>
                <a:cs typeface="+mn-cs"/>
              </a:rPr>
              <a:t>Local </a:t>
            </a:r>
          </a:p>
          <a:p>
            <a:pPr marL="0" marR="0" lvl="0" indent="0" algn="ctr" defTabSz="609630" rtl="0" eaLnBrk="1" fontAlgn="auto" latinLnBrk="0" hangingPunct="1">
              <a:lnSpc>
                <a:spcPts val="1215"/>
              </a:lnSpc>
              <a:spcBef>
                <a:spcPct val="0"/>
              </a:spcBef>
              <a:spcAft>
                <a:spcPts val="0"/>
              </a:spcAft>
              <a:buClrTx/>
              <a:buSzTx/>
              <a:buFontTx/>
              <a:buNone/>
              <a:tabLst/>
              <a:defRPr/>
            </a:pPr>
            <a:r>
              <a:rPr kumimoji="0" lang="en-US" sz="867" b="0" i="0" u="none" strike="noStrike" kern="1200" cap="none" spc="0" normalizeH="0" baseline="0" noProof="0">
                <a:ln>
                  <a:noFill/>
                </a:ln>
                <a:solidFill>
                  <a:srgbClr val="13538A"/>
                </a:solidFill>
                <a:effectLst/>
                <a:uLnTx/>
                <a:uFillTx/>
                <a:latin typeface="League Spartan"/>
                <a:ea typeface="+mn-ea"/>
                <a:cs typeface="+mn-cs"/>
              </a:rPr>
              <a:t>Intervention linked to </a:t>
            </a:r>
          </a:p>
          <a:p>
            <a:pPr marL="0" marR="0" lvl="0" indent="0" algn="ctr" defTabSz="609630" rtl="0" eaLnBrk="1" fontAlgn="auto" latinLnBrk="0" hangingPunct="1">
              <a:lnSpc>
                <a:spcPts val="1215"/>
              </a:lnSpc>
              <a:spcBef>
                <a:spcPct val="0"/>
              </a:spcBef>
              <a:spcAft>
                <a:spcPts val="0"/>
              </a:spcAft>
              <a:buClrTx/>
              <a:buSzTx/>
              <a:buFontTx/>
              <a:buNone/>
              <a:tabLst/>
              <a:defRPr/>
            </a:pPr>
            <a:r>
              <a:rPr kumimoji="0" lang="en-US" sz="867" b="0" i="0" u="none" strike="noStrike" kern="1200" cap="none" spc="0" normalizeH="0" baseline="0" noProof="0">
                <a:ln>
                  <a:noFill/>
                </a:ln>
                <a:solidFill>
                  <a:srgbClr val="13538A"/>
                </a:solidFill>
                <a:effectLst/>
                <a:uLnTx/>
                <a:uFillTx/>
                <a:latin typeface="League Spartan"/>
                <a:ea typeface="+mn-ea"/>
                <a:cs typeface="+mn-cs"/>
              </a:rPr>
              <a:t>PCNs</a:t>
            </a:r>
          </a:p>
        </p:txBody>
      </p:sp>
      <p:sp>
        <p:nvSpPr>
          <p:cNvPr id="50" name="TextBox 50"/>
          <p:cNvSpPr txBox="1"/>
          <p:nvPr/>
        </p:nvSpPr>
        <p:spPr>
          <a:xfrm>
            <a:off x="10879738" y="3563369"/>
            <a:ext cx="676449" cy="140744"/>
          </a:xfrm>
          <a:prstGeom prst="rect">
            <a:avLst/>
          </a:prstGeom>
        </p:spPr>
        <p:txBody>
          <a:bodyPr lIns="0" tIns="0" rIns="0" bIns="0" rtlCol="0" anchor="t">
            <a:spAutoFit/>
          </a:bodyPr>
          <a:lstStyle/>
          <a:p>
            <a:pPr marL="0" marR="0" lvl="0" indent="0" algn="ctr" defTabSz="609630" rtl="0" eaLnBrk="1" fontAlgn="auto" latinLnBrk="0" hangingPunct="1">
              <a:lnSpc>
                <a:spcPts val="1215"/>
              </a:lnSpc>
              <a:spcBef>
                <a:spcPct val="0"/>
              </a:spcBef>
              <a:spcAft>
                <a:spcPts val="0"/>
              </a:spcAft>
              <a:buClrTx/>
              <a:buSzTx/>
              <a:buFontTx/>
              <a:buNone/>
              <a:tabLst/>
              <a:defRPr/>
            </a:pPr>
            <a:r>
              <a:rPr kumimoji="0" lang="en-US" sz="867" b="0" i="0" u="none" strike="noStrike" kern="1200" cap="none" spc="0" normalizeH="0" baseline="0" noProof="0">
                <a:ln>
                  <a:noFill/>
                </a:ln>
                <a:solidFill>
                  <a:srgbClr val="13538A"/>
                </a:solidFill>
                <a:effectLst/>
                <a:uLnTx/>
                <a:uFillTx/>
                <a:latin typeface="League Spartan"/>
                <a:ea typeface="+mn-ea"/>
                <a:cs typeface="+mn-cs"/>
              </a:rPr>
              <a:t>Commnuity </a:t>
            </a:r>
          </a:p>
        </p:txBody>
      </p:sp>
      <p:pic>
        <p:nvPicPr>
          <p:cNvPr id="52" name="Picture 51">
            <a:extLst>
              <a:ext uri="{FF2B5EF4-FFF2-40B4-BE49-F238E27FC236}">
                <a16:creationId xmlns:a16="http://schemas.microsoft.com/office/drawing/2014/main" id="{81684725-C76B-D7ED-B203-B12362C0D205}"/>
              </a:ext>
            </a:extLst>
          </p:cNvPr>
          <p:cNvPicPr>
            <a:picLocks noChangeAspect="1"/>
          </p:cNvPicPr>
          <p:nvPr/>
        </p:nvPicPr>
        <p:blipFill>
          <a:blip r:embed="rId15"/>
          <a:stretch>
            <a:fillRect/>
          </a:stretch>
        </p:blipFill>
        <p:spPr>
          <a:xfrm>
            <a:off x="9882130" y="6112752"/>
            <a:ext cx="2265384" cy="720118"/>
          </a:xfrm>
          <a:prstGeom prst="rect">
            <a:avLst/>
          </a:prstGeom>
        </p:spPr>
      </p:pic>
      <p:pic>
        <p:nvPicPr>
          <p:cNvPr id="53" name="Picture 52" descr="Frimley Health and Care logo Final RGB HIGH res.jpg">
            <a:extLst>
              <a:ext uri="{FF2B5EF4-FFF2-40B4-BE49-F238E27FC236}">
                <a16:creationId xmlns:a16="http://schemas.microsoft.com/office/drawing/2014/main" id="{B6AD9A5E-1CA2-4852-71F6-3F811664452C}"/>
              </a:ext>
            </a:extLst>
          </p:cNvPr>
          <p:cNvPicPr>
            <a:picLocks noChangeAspect="1"/>
          </p:cNvPicPr>
          <p:nvPr/>
        </p:nvPicPr>
        <p:blipFill>
          <a:blip r:embed="rId16" cstate="print">
            <a:alphaModFix/>
            <a:extLst>
              <a:ext uri="{BEBA8EAE-BF5A-486C-A8C5-ECC9F3942E4B}">
                <a14:imgProps xmlns:a14="http://schemas.microsoft.com/office/drawing/2010/main">
                  <a14:imgLayer r:embed="rId17">
                    <a14:imgEffect>
                      <a14:backgroundRemoval t="862" b="94828" l="498" r="97015">
                        <a14:foregroundMark x1="663" y1="17241" x2="663" y2="17241"/>
                        <a14:foregroundMark x1="4809" y1="19828" x2="4809" y2="19828"/>
                        <a14:foregroundMark x1="8292" y1="3448" x2="8292" y2="3448"/>
                        <a14:foregroundMark x1="10779" y1="17241" x2="10779" y2="17241"/>
                        <a14:foregroundMark x1="19237" y1="12931" x2="19237" y2="12931"/>
                        <a14:foregroundMark x1="22222" y1="19828" x2="22222" y2="19828"/>
                        <a14:foregroundMark x1="27197" y1="25000" x2="27197" y2="25000"/>
                        <a14:foregroundMark x1="33665" y1="17241" x2="33665" y2="17241"/>
                        <a14:foregroundMark x1="42620" y1="15517" x2="42620" y2="15517"/>
                        <a14:foregroundMark x1="46766" y1="23276" x2="46766" y2="23276"/>
                        <a14:foregroundMark x1="50415" y1="18966" x2="50415" y2="18966"/>
                        <a14:foregroundMark x1="54726" y1="15517" x2="54726" y2="15517"/>
                        <a14:foregroundMark x1="57048" y1="15517" x2="57048" y2="15517"/>
                        <a14:foregroundMark x1="65837" y1="15517" x2="65837" y2="15517"/>
                        <a14:foregroundMark x1="69652" y1="16379" x2="69652" y2="16379"/>
                        <a14:foregroundMark x1="75290" y1="17241" x2="75290" y2="17241"/>
                        <a14:foregroundMark x1="82090" y1="16379" x2="82090" y2="16379"/>
                        <a14:foregroundMark x1="89221" y1="14655" x2="89221" y2="14655"/>
                        <a14:foregroundMark x1="93367" y1="17241" x2="93367" y2="17241"/>
                        <a14:foregroundMark x1="97015" y1="24138" x2="97015" y2="24138"/>
                        <a14:foregroundMark x1="4643" y1="67241" x2="4643" y2="67241"/>
                        <a14:foregroundMark x1="1824" y1="73276" x2="1824" y2="73276"/>
                        <a14:foregroundMark x1="3483" y1="67241" x2="3483" y2="67241"/>
                        <a14:foregroundMark x1="1824" y1="66379" x2="1824" y2="66379"/>
                        <a14:foregroundMark x1="663" y1="94828" x2="663" y2="94828"/>
                        <a14:foregroundMark x1="9950" y1="93103" x2="9950" y2="93103"/>
                        <a14:foregroundMark x1="11277" y1="65517" x2="11277" y2="65517"/>
                        <a14:foregroundMark x1="9784" y1="67241" x2="9784" y2="67241"/>
                        <a14:foregroundMark x1="14096" y1="67241" x2="14096" y2="67241"/>
                        <a14:foregroundMark x1="24378" y1="70690" x2="24378" y2="70690"/>
                        <a14:foregroundMark x1="27363" y1="76724" x2="27363" y2="76724"/>
                        <a14:foregroundMark x1="31343" y1="66379" x2="31343" y2="66379"/>
                        <a14:foregroundMark x1="30017" y1="70690" x2="30017" y2="70690"/>
                        <a14:foregroundMark x1="27032" y1="71552" x2="27032" y2="71552"/>
                        <a14:foregroundMark x1="26202" y1="76724" x2="26202" y2="76724"/>
                        <a14:foregroundMark x1="28358" y1="78448" x2="28358" y2="78448"/>
                        <a14:foregroundMark x1="28524" y1="81034" x2="28524" y2="81034"/>
                        <a14:foregroundMark x1="33002" y1="81034" x2="33002" y2="81034"/>
                        <a14:foregroundMark x1="32338" y1="92241" x2="32338" y2="92241"/>
                        <a14:foregroundMark x1="27363" y1="86207" x2="27363" y2="86207"/>
                        <a14:foregroundMark x1="27197" y1="88793" x2="27197" y2="88793"/>
                        <a14:foregroundMark x1="28524" y1="88793" x2="28524" y2="88793"/>
                        <a14:foregroundMark x1="29022" y1="89655" x2="29022" y2="89655"/>
                        <a14:foregroundMark x1="30514" y1="90517" x2="30514" y2="90517"/>
                        <a14:foregroundMark x1="31177" y1="87931" x2="31177" y2="87931"/>
                        <a14:foregroundMark x1="22222" y1="93966" x2="21891" y2="92241"/>
                        <a14:foregroundMark x1="13930" y1="90517" x2="13930" y2="90517"/>
                        <a14:foregroundMark x1="12935" y1="86207" x2="12935" y2="86207"/>
                        <a14:foregroundMark x1="14262" y1="74138" x2="14262" y2="74138"/>
                        <a14:foregroundMark x1="12438" y1="77586" x2="12438" y2="77586"/>
                        <a14:foregroundMark x1="3483" y1="77586" x2="3483" y2="77586"/>
                        <a14:foregroundMark x1="5141" y1="77586" x2="5141" y2="77586"/>
                        <a14:foregroundMark x1="6965" y1="68966" x2="6965" y2="68966"/>
                        <a14:foregroundMark x1="8624" y1="18103" x2="8624" y2="18103"/>
                      </a14:backgroundRemoval>
                    </a14:imgEffect>
                  </a14:imgLayer>
                </a14:imgProps>
              </a:ext>
              <a:ext uri="{28A0092B-C50C-407E-A947-70E740481C1C}">
                <a14:useLocalDpi xmlns:a14="http://schemas.microsoft.com/office/drawing/2010/main" val="0"/>
              </a:ext>
            </a:extLst>
          </a:blip>
          <a:stretch>
            <a:fillRect/>
          </a:stretch>
        </p:blipFill>
        <p:spPr>
          <a:xfrm>
            <a:off x="8685356" y="133250"/>
            <a:ext cx="3344011" cy="642164"/>
          </a:xfrm>
          <a:prstGeom prst="rect">
            <a:avLst/>
          </a:prstGeom>
        </p:spPr>
      </p:pic>
      <p:cxnSp>
        <p:nvCxnSpPr>
          <p:cNvPr id="54" name="Straight Connector 53">
            <a:extLst>
              <a:ext uri="{FF2B5EF4-FFF2-40B4-BE49-F238E27FC236}">
                <a16:creationId xmlns:a16="http://schemas.microsoft.com/office/drawing/2014/main" id="{08D2A17D-5343-6ECB-96BE-8984FE1D14A6}"/>
              </a:ext>
            </a:extLst>
          </p:cNvPr>
          <p:cNvCxnSpPr>
            <a:cxnSpLocks/>
          </p:cNvCxnSpPr>
          <p:nvPr/>
        </p:nvCxnSpPr>
        <p:spPr>
          <a:xfrm>
            <a:off x="-41999" y="972511"/>
            <a:ext cx="1223399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5" name="Title 1">
            <a:extLst>
              <a:ext uri="{FF2B5EF4-FFF2-40B4-BE49-F238E27FC236}">
                <a16:creationId xmlns:a16="http://schemas.microsoft.com/office/drawing/2014/main" id="{1CAE071D-A7C9-9E4F-27AE-477661B837AD}"/>
              </a:ext>
            </a:extLst>
          </p:cNvPr>
          <p:cNvSpPr txBox="1">
            <a:spLocks/>
          </p:cNvSpPr>
          <p:nvPr/>
        </p:nvSpPr>
        <p:spPr>
          <a:xfrm>
            <a:off x="301949" y="157035"/>
            <a:ext cx="8383407" cy="746443"/>
          </a:xfrm>
          <a:prstGeom prst="rect">
            <a:avLst/>
          </a:prstGeom>
        </p:spPr>
        <p:txBody>
          <a:bodyPr vert="horz" lIns="0" tIns="96000" rIns="0" bIns="0" rtlCol="0" anchor="ctr">
            <a:noAutofit/>
          </a:bodyPr>
          <a:lstStyle>
            <a:defPPr>
              <a:defRPr lang="en-US"/>
            </a:defPPr>
            <a:lvl1pPr defTabSz="609630">
              <a:lnSpc>
                <a:spcPct val="70000"/>
              </a:lnSpc>
              <a:spcBef>
                <a:spcPct val="0"/>
              </a:spcBef>
              <a:buNone/>
              <a:defRPr sz="2800">
                <a:ea typeface="+mj-ea"/>
                <a:cs typeface="+mj-cs"/>
              </a:defRPr>
            </a:lvl1pPr>
          </a:lstStyle>
          <a:p>
            <a:pPr marL="0" marR="0" lvl="0" indent="0" algn="l" defTabSz="609630" rtl="0" eaLnBrk="1" fontAlgn="auto" latinLnBrk="0" hangingPunct="1">
              <a:lnSpc>
                <a:spcPct val="70000"/>
              </a:lnSpc>
              <a:spcBef>
                <a:spcPct val="0"/>
              </a:spcBef>
              <a:spcAft>
                <a:spcPts val="0"/>
              </a:spcAft>
              <a:buClrTx/>
              <a:buSzTx/>
              <a:buFontTx/>
              <a:buNone/>
              <a:tabLst/>
              <a:defRPr/>
            </a:pPr>
            <a:r>
              <a:rPr kumimoji="0" lang="en-GB" sz="2400" b="1" i="0" u="none" strike="noStrike" kern="1200" cap="none" spc="0" normalizeH="0" baseline="0" noProof="0" dirty="0">
                <a:ln>
                  <a:noFill/>
                </a:ln>
                <a:solidFill>
                  <a:srgbClr val="4BACC6"/>
                </a:solidFill>
                <a:effectLst/>
                <a:uLnTx/>
                <a:uFillTx/>
                <a:latin typeface="Arial" panose="020B0604020202020204" pitchFamily="34" charset="0"/>
                <a:ea typeface="+mj-ea"/>
                <a:cs typeface="Arial" panose="020B0604020202020204" pitchFamily="34" charset="0"/>
              </a:rPr>
              <a:t>Clinical Model</a:t>
            </a:r>
          </a:p>
        </p:txBody>
      </p:sp>
      <p:pic>
        <p:nvPicPr>
          <p:cNvPr id="56" name="Online Media 14" title="Remote Monitoring Montage 1   First Line">
            <a:hlinkClick r:id="" action="ppaction://media"/>
            <a:extLst>
              <a:ext uri="{FF2B5EF4-FFF2-40B4-BE49-F238E27FC236}">
                <a16:creationId xmlns:a16="http://schemas.microsoft.com/office/drawing/2014/main" id="{74C26E78-34CE-B6DC-A529-F6CF783BCFDC}"/>
              </a:ext>
            </a:extLst>
          </p:cNvPr>
          <p:cNvPicPr>
            <a:picLocks noRot="1" noChangeAspect="1"/>
          </p:cNvPicPr>
          <p:nvPr>
            <a:videoFile r:link="rId1"/>
          </p:nvPr>
        </p:nvPicPr>
        <p:blipFill>
          <a:blip r:embed="rId18"/>
          <a:stretch>
            <a:fillRect/>
          </a:stretch>
        </p:blipFill>
        <p:spPr>
          <a:xfrm>
            <a:off x="1234998" y="5076585"/>
            <a:ext cx="2863376" cy="1617807"/>
          </a:xfrm>
          <a:prstGeom prst="rect">
            <a:avLst/>
          </a:prstGeom>
        </p:spPr>
      </p:pic>
      <p:cxnSp>
        <p:nvCxnSpPr>
          <p:cNvPr id="60" name="Straight Arrow Connector 59">
            <a:extLst>
              <a:ext uri="{FF2B5EF4-FFF2-40B4-BE49-F238E27FC236}">
                <a16:creationId xmlns:a16="http://schemas.microsoft.com/office/drawing/2014/main" id="{5BB98067-018E-6988-30B2-C614228F5170}"/>
              </a:ext>
            </a:extLst>
          </p:cNvPr>
          <p:cNvCxnSpPr/>
          <p:nvPr/>
        </p:nvCxnSpPr>
        <p:spPr>
          <a:xfrm>
            <a:off x="1304733" y="1577019"/>
            <a:ext cx="1832167" cy="3048954"/>
          </a:xfrm>
          <a:prstGeom prst="straightConnector1">
            <a:avLst/>
          </a:prstGeom>
          <a:ln>
            <a:headEnd type="triangle"/>
            <a:tailEnd type="triangle"/>
          </a:ln>
        </p:spPr>
        <p:style>
          <a:lnRef idx="3">
            <a:schemeClr val="accent1"/>
          </a:lnRef>
          <a:fillRef idx="0">
            <a:schemeClr val="accent1"/>
          </a:fillRef>
          <a:effectRef idx="2">
            <a:schemeClr val="accent1"/>
          </a:effectRef>
          <a:fontRef idx="minor">
            <a:schemeClr val="tx1"/>
          </a:fontRef>
        </p:style>
      </p:cxnSp>
    </p:spTree>
  </p:cSld>
  <p:clrMapOvr>
    <a:masterClrMapping/>
  </p:clrMapOvr>
  <p:transition spd="slow">
    <p:wipe dir="r"/>
  </p:transition>
  <p:timing>
    <p:tnLst>
      <p:par>
        <p:cTn id="1" dur="indefinite" restart="never" nodeType="tmRoot">
          <p:childTnLst>
            <p:video>
              <p:cMediaNode vol="80000">
                <p:cTn id="2" fill="hold" display="0">
                  <p:stCondLst>
                    <p:cond delay="indefinite"/>
                  </p:stCondLst>
                </p:cTn>
                <p:tgtEl>
                  <p:spTgt spid="56"/>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AD59616-C5D6-98AE-29BA-3768CDDCC68E}"/>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141763117"/>
      </p:ext>
    </p:extLst>
  </p:cSld>
  <p:clrMapOvr>
    <a:masterClrMapping/>
  </p:clrMapOvr>
  <p:transition spd="slow">
    <p:wipe dir="r"/>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CF Theme">
  <a:themeElements>
    <a:clrScheme name="CF Colours ">
      <a:dk1>
        <a:srgbClr val="000000"/>
      </a:dk1>
      <a:lt1>
        <a:srgbClr val="FFFFFF"/>
      </a:lt1>
      <a:dk2>
        <a:srgbClr val="445469"/>
      </a:dk2>
      <a:lt2>
        <a:srgbClr val="E7E6E6"/>
      </a:lt2>
      <a:accent1>
        <a:srgbClr val="26A5B8"/>
      </a:accent1>
      <a:accent2>
        <a:srgbClr val="DD0075"/>
      </a:accent2>
      <a:accent3>
        <a:srgbClr val="F9B122"/>
      </a:accent3>
      <a:accent4>
        <a:srgbClr val="419F65"/>
      </a:accent4>
      <a:accent5>
        <a:srgbClr val="4D227A"/>
      </a:accent5>
      <a:accent6>
        <a:srgbClr val="EE7203"/>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9525">
          <a:solidFill>
            <a:schemeClr val="accent1"/>
          </a:solidFill>
          <a:round/>
        </a:ln>
      </a:spPr>
      <a:bodyPr lIns="36000" tIns="36000" rIns="36000" bIns="36000" rtlCol="0" anchor="t" anchorCtr="0"/>
      <a:lstStyle>
        <a:defPPr marL="285750" indent="-285750" algn="l">
          <a:spcAft>
            <a:spcPts val="100"/>
          </a:spcAft>
          <a:buClr>
            <a:schemeClr val="bg1"/>
          </a:buClr>
          <a:buFont typeface="Arial" panose="020B0604020202020204" pitchFamily="34" charset="0"/>
          <a:buChar char="•"/>
          <a:defRPr sz="1400" dirty="0">
            <a:solidFill>
              <a:schemeClr val="bg1"/>
            </a:solidFill>
            <a:latin typeface="Calibri" panose="020F0502020204030204" pitchFamily="34" charset="0"/>
          </a:defRPr>
        </a:defPPr>
      </a:lstStyle>
      <a:style>
        <a:lnRef idx="2">
          <a:schemeClr val="accent1">
            <a:shade val="50000"/>
          </a:schemeClr>
        </a:lnRef>
        <a:fillRef idx="1">
          <a:schemeClr val="accent1"/>
        </a:fillRef>
        <a:effectRef idx="0">
          <a:schemeClr val="accent1"/>
        </a:effectRef>
        <a:fontRef idx="minor">
          <a:schemeClr val="lt1"/>
        </a:fontRef>
      </a:style>
    </a:spDef>
    <a:txDef>
      <a:spPr>
        <a:noFill/>
        <a:ln>
          <a:solidFill>
            <a:schemeClr val="accent1"/>
          </a:solidFill>
        </a:ln>
      </a:spPr>
      <a:bodyPr vert="horz" wrap="square" lIns="36000" tIns="36000" rIns="36000" bIns="36000" rtlCol="0" anchor="t">
        <a:noAutofit/>
      </a:bodyPr>
      <a:lstStyle>
        <a:defPPr algn="l">
          <a:spcAft>
            <a:spcPts val="100"/>
          </a:spcAft>
          <a:buClr>
            <a:schemeClr val="accent1"/>
          </a:buClr>
          <a:defRPr sz="1400" dirty="0" smtClean="0"/>
        </a:defPPr>
      </a:lstStyle>
    </a:txDef>
  </a:objectDefaults>
  <a:extraClrSchemeLst/>
  <a:extLst>
    <a:ext uri="{05A4C25C-085E-4340-85A3-A5531E510DB2}">
      <thm15:themeFamily xmlns:thm15="http://schemas.microsoft.com/office/thememl/2012/main" name="230313 PPT Template FINAL v1" id="{A2CEDD10-CCB1-B14E-A24E-BFA234F2D501}" vid="{EA29DEE5-91E4-9444-8891-AEF00C9241F0}"/>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onnected Care">
  <a:themeElements>
    <a:clrScheme name="Connected Care">
      <a:dk1>
        <a:srgbClr val="000000"/>
      </a:dk1>
      <a:lt1>
        <a:srgbClr val="006B8F"/>
      </a:lt1>
      <a:dk2>
        <a:srgbClr val="FFFFFF"/>
      </a:dk2>
      <a:lt2>
        <a:srgbClr val="D9D9D9"/>
      </a:lt2>
      <a:accent1>
        <a:srgbClr val="BFBFBF"/>
      </a:accent1>
      <a:accent2>
        <a:srgbClr val="A21B70"/>
      </a:accent2>
      <a:accent3>
        <a:srgbClr val="4BACC6"/>
      </a:accent3>
      <a:accent4>
        <a:srgbClr val="422779"/>
      </a:accent4>
      <a:accent5>
        <a:srgbClr val="006B8F"/>
      </a:accent5>
      <a:accent6>
        <a:srgbClr val="FFFFFF"/>
      </a:accent6>
      <a:hlink>
        <a:srgbClr val="0000FF"/>
      </a:hlink>
      <a:folHlink>
        <a:srgbClr val="A21B7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50800" cap="flat">
          <a:solidFill>
            <a:schemeClr val="accent1"/>
          </a:solidFill>
          <a:prstDash val="solid"/>
          <a:round/>
        </a:ln>
        <a:effectLst>
          <a:outerShdw blurRad="76200" dist="38100" dir="5400000" rotWithShape="0">
            <a:srgbClr val="000000">
              <a:alpha val="35000"/>
            </a:srgbClr>
          </a:outerShdw>
        </a:effectLst>
        <a:sp3d/>
      </a:spPr>
      <a:bodyPr rot="0" spcFirstLastPara="1" vertOverflow="overflow" horzOverflow="overflow" vert="horz" wrap="square" lIns="91439" tIns="91439" rIns="91439" bIns="9143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50800" cap="flat">
          <a:solidFill>
            <a:schemeClr val="accent1"/>
          </a:solidFill>
          <a:prstDash val="solid"/>
          <a:round/>
        </a:ln>
        <a:effectLst>
          <a:outerShdw blurRad="76200" dist="381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25400" cap="flat">
          <a:noFill/>
          <a:miter lim="400000"/>
        </a:ln>
        <a:effectLst/>
        <a:sp3d/>
      </a:spPr>
      <a:bodyPr rot="0" spcFirstLastPara="1" vertOverflow="overflow" horzOverflow="overflow" vert="horz" wrap="square" lIns="91439" tIns="91439" rIns="91439" bIns="9143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Presentation1" id="{B446991E-F84A-46A1-98B4-8F6EB58DAB1F}" vid="{D9E75D1C-B855-4565-8AFB-A149CD941925}"/>
    </a:ext>
  </a:extLst>
</a:theme>
</file>

<file path=ppt/theme/theme4.xml><?xml version="1.0" encoding="utf-8"?>
<a:theme xmlns:a="http://schemas.openxmlformats.org/drawingml/2006/main" name="7_Connected Care">
  <a:themeElements>
    <a:clrScheme name="Connected Care">
      <a:dk1>
        <a:srgbClr val="000000"/>
      </a:dk1>
      <a:lt1>
        <a:srgbClr val="006B8F"/>
      </a:lt1>
      <a:dk2>
        <a:srgbClr val="FFFFFF"/>
      </a:dk2>
      <a:lt2>
        <a:srgbClr val="D9D9D9"/>
      </a:lt2>
      <a:accent1>
        <a:srgbClr val="BFBFBF"/>
      </a:accent1>
      <a:accent2>
        <a:srgbClr val="A21B70"/>
      </a:accent2>
      <a:accent3>
        <a:srgbClr val="4BACC6"/>
      </a:accent3>
      <a:accent4>
        <a:srgbClr val="422779"/>
      </a:accent4>
      <a:accent5>
        <a:srgbClr val="006B8F"/>
      </a:accent5>
      <a:accent6>
        <a:srgbClr val="FFFFFF"/>
      </a:accent6>
      <a:hlink>
        <a:srgbClr val="0000FF"/>
      </a:hlink>
      <a:folHlink>
        <a:srgbClr val="A21B7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50800" cap="flat">
          <a:solidFill>
            <a:schemeClr val="accent1"/>
          </a:solidFill>
          <a:prstDash val="solid"/>
          <a:round/>
        </a:ln>
        <a:effectLst>
          <a:outerShdw blurRad="76200" dist="38100" dir="5400000" rotWithShape="0">
            <a:srgbClr val="000000">
              <a:alpha val="35000"/>
            </a:srgbClr>
          </a:outerShdw>
        </a:effectLst>
        <a:sp3d/>
      </a:spPr>
      <a:bodyPr rot="0" spcFirstLastPara="1" vertOverflow="overflow" horzOverflow="overflow" vert="horz" wrap="square" lIns="91439" tIns="91439" rIns="91439" bIns="9143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50800" cap="flat">
          <a:solidFill>
            <a:schemeClr val="accent1"/>
          </a:solidFill>
          <a:prstDash val="solid"/>
          <a:round/>
        </a:ln>
        <a:effectLst>
          <a:outerShdw blurRad="76200" dist="381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25400" cap="flat">
          <a:noFill/>
          <a:miter lim="400000"/>
        </a:ln>
        <a:effectLst/>
        <a:sp3d/>
      </a:spPr>
      <a:bodyPr rot="0" spcFirstLastPara="1" vertOverflow="overflow" horzOverflow="overflow" vert="horz" wrap="square" lIns="91439" tIns="91439" rIns="91439" bIns="9143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CC Powerpoint Template.pptx" id="{A76F7486-4F0C-4325-B66B-D0CB25976439}" vid="{558EF323-1A3B-4644-9042-0D2D3096A9EC}"/>
    </a:ext>
  </a:extLst>
</a:theme>
</file>

<file path=ppt/theme/theme5.xml><?xml version="1.0" encoding="utf-8"?>
<a:theme xmlns:a="http://schemas.openxmlformats.org/drawingml/2006/main" name="6_Connected Care">
  <a:themeElements>
    <a:clrScheme name="Connected Care">
      <a:dk1>
        <a:srgbClr val="000000"/>
      </a:dk1>
      <a:lt1>
        <a:srgbClr val="006B8F"/>
      </a:lt1>
      <a:dk2>
        <a:srgbClr val="FFFFFF"/>
      </a:dk2>
      <a:lt2>
        <a:srgbClr val="D9D9D9"/>
      </a:lt2>
      <a:accent1>
        <a:srgbClr val="BFBFBF"/>
      </a:accent1>
      <a:accent2>
        <a:srgbClr val="A21B70"/>
      </a:accent2>
      <a:accent3>
        <a:srgbClr val="4BACC6"/>
      </a:accent3>
      <a:accent4>
        <a:srgbClr val="422779"/>
      </a:accent4>
      <a:accent5>
        <a:srgbClr val="006B8F"/>
      </a:accent5>
      <a:accent6>
        <a:srgbClr val="FFFFFF"/>
      </a:accent6>
      <a:hlink>
        <a:srgbClr val="0000FF"/>
      </a:hlink>
      <a:folHlink>
        <a:srgbClr val="A21B7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50800" cap="flat">
          <a:solidFill>
            <a:schemeClr val="accent1"/>
          </a:solidFill>
          <a:prstDash val="solid"/>
          <a:round/>
        </a:ln>
        <a:effectLst>
          <a:outerShdw blurRad="76200" dist="38100" dir="5400000" rotWithShape="0">
            <a:srgbClr val="000000">
              <a:alpha val="35000"/>
            </a:srgbClr>
          </a:outerShdw>
        </a:effectLst>
        <a:sp3d/>
      </a:spPr>
      <a:bodyPr rot="0" spcFirstLastPara="1" vertOverflow="overflow" horzOverflow="overflow" vert="horz" wrap="square" lIns="91439" tIns="91439" rIns="91439" bIns="9143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50800" cap="flat">
          <a:solidFill>
            <a:schemeClr val="accent1"/>
          </a:solidFill>
          <a:prstDash val="solid"/>
          <a:round/>
        </a:ln>
        <a:effectLst>
          <a:outerShdw blurRad="76200" dist="381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25400" cap="flat">
          <a:noFill/>
          <a:miter lim="400000"/>
        </a:ln>
        <a:effectLst/>
        <a:sp3d/>
      </a:spPr>
      <a:bodyPr rot="0" spcFirstLastPara="1" vertOverflow="overflow" horzOverflow="overflow" vert="horz" wrap="square" lIns="91439" tIns="91439" rIns="91439" bIns="9143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CC Powerpoint Template.pptx" id="{A76F7486-4F0C-4325-B66B-D0CB25976439}" vid="{558EF323-1A3B-4644-9042-0D2D3096A9EC}"/>
    </a:ext>
  </a:extLst>
</a:theme>
</file>

<file path=ppt/theme/theme6.xml><?xml version="1.0" encoding="utf-8"?>
<a:theme xmlns:a="http://schemas.openxmlformats.org/drawingml/2006/main" name="2_Frimley ICS with Connected Care">
  <a:themeElements>
    <a:clrScheme name="Frimley ICS &amp; Connected Care">
      <a:dk1>
        <a:srgbClr val="000000"/>
      </a:dk1>
      <a:lt1>
        <a:srgbClr val="FFFFFF"/>
      </a:lt1>
      <a:dk2>
        <a:srgbClr val="0096AA"/>
      </a:dk2>
      <a:lt2>
        <a:srgbClr val="D9D9D9"/>
      </a:lt2>
      <a:accent1>
        <a:srgbClr val="86BC25"/>
      </a:accent1>
      <a:accent2>
        <a:srgbClr val="BF0078"/>
      </a:accent2>
      <a:accent3>
        <a:srgbClr val="44257D"/>
      </a:accent3>
      <a:accent4>
        <a:srgbClr val="4BACC6"/>
      </a:accent4>
      <a:accent5>
        <a:srgbClr val="D9D9D9"/>
      </a:accent5>
      <a:accent6>
        <a:srgbClr val="006B8F"/>
      </a:accent6>
      <a:hlink>
        <a:srgbClr val="006B8F"/>
      </a:hlink>
      <a:folHlink>
        <a:srgbClr val="A21B7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50800" cap="flat">
          <a:solidFill>
            <a:schemeClr val="accent1"/>
          </a:solidFill>
          <a:prstDash val="solid"/>
          <a:round/>
        </a:ln>
        <a:effectLst>
          <a:outerShdw blurRad="76200" dist="38100" dir="5400000" rotWithShape="0">
            <a:srgbClr val="000000">
              <a:alpha val="35000"/>
            </a:srgbClr>
          </a:outerShdw>
        </a:effectLst>
        <a:sp3d/>
      </a:spPr>
      <a:bodyPr rot="0" spcFirstLastPara="1" vertOverflow="overflow" horzOverflow="overflow" vert="horz" wrap="square" lIns="91439" tIns="91439" rIns="91439" bIns="9143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50800" cap="flat">
          <a:solidFill>
            <a:schemeClr val="accent1"/>
          </a:solidFill>
          <a:prstDash val="solid"/>
          <a:round/>
        </a:ln>
        <a:effectLst>
          <a:outerShdw blurRad="76200" dist="381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25400" cap="flat">
          <a:noFill/>
          <a:miter lim="400000"/>
        </a:ln>
        <a:effectLst/>
        <a:sp3d/>
      </a:spPr>
      <a:bodyPr rot="0" spcFirstLastPara="1" vertOverflow="overflow" horzOverflow="overflow" vert="horz" wrap="square" lIns="91439" tIns="91439" rIns="91439" bIns="9143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CC Powerpoint Template.pptx" id="{BBA7B40B-3839-4780-9CDB-2D7A66FA2293}" vid="{57AE467F-A139-4EE6-BDE4-5309E97DA77B}"/>
    </a:ext>
  </a:extLst>
</a:theme>
</file>

<file path=ppt/theme/theme7.xml><?xml version="1.0" encoding="utf-8"?>
<a:theme xmlns:a="http://schemas.openxmlformats.org/drawingml/2006/main" name="8_Connected Care">
  <a:themeElements>
    <a:clrScheme name="Connected Care">
      <a:dk1>
        <a:srgbClr val="000000"/>
      </a:dk1>
      <a:lt1>
        <a:srgbClr val="006B8F"/>
      </a:lt1>
      <a:dk2>
        <a:srgbClr val="FFFFFF"/>
      </a:dk2>
      <a:lt2>
        <a:srgbClr val="D9D9D9"/>
      </a:lt2>
      <a:accent1>
        <a:srgbClr val="BFBFBF"/>
      </a:accent1>
      <a:accent2>
        <a:srgbClr val="A21B70"/>
      </a:accent2>
      <a:accent3>
        <a:srgbClr val="4BACC6"/>
      </a:accent3>
      <a:accent4>
        <a:srgbClr val="422779"/>
      </a:accent4>
      <a:accent5>
        <a:srgbClr val="006B8F"/>
      </a:accent5>
      <a:accent6>
        <a:srgbClr val="FFFFFF"/>
      </a:accent6>
      <a:hlink>
        <a:srgbClr val="0000FF"/>
      </a:hlink>
      <a:folHlink>
        <a:srgbClr val="A21B7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50800" cap="flat">
          <a:solidFill>
            <a:schemeClr val="accent1"/>
          </a:solidFill>
          <a:prstDash val="solid"/>
          <a:round/>
        </a:ln>
        <a:effectLst>
          <a:outerShdw blurRad="76200" dist="38100" dir="5400000" rotWithShape="0">
            <a:srgbClr val="000000">
              <a:alpha val="35000"/>
            </a:srgbClr>
          </a:outerShdw>
        </a:effectLst>
        <a:sp3d/>
      </a:spPr>
      <a:bodyPr rot="0" spcFirstLastPara="1" vertOverflow="overflow" horzOverflow="overflow" vert="horz" wrap="square" lIns="91439" tIns="91439" rIns="91439" bIns="9143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50800" cap="flat">
          <a:solidFill>
            <a:schemeClr val="accent1"/>
          </a:solidFill>
          <a:prstDash val="solid"/>
          <a:round/>
        </a:ln>
        <a:effectLst>
          <a:outerShdw blurRad="76200" dist="381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25400" cap="flat">
          <a:noFill/>
          <a:miter lim="400000"/>
        </a:ln>
        <a:effectLst/>
        <a:sp3d/>
      </a:spPr>
      <a:bodyPr rot="0" spcFirstLastPara="1" vertOverflow="overflow" horzOverflow="overflow" vert="horz" wrap="square" lIns="91439" tIns="91439" rIns="91439" bIns="9143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CC Powerpoint Template.pptx" id="{BBA7B40B-3839-4780-9CDB-2D7A66FA2293}" vid="{15B0B4DD-5ED9-490B-B834-11C286B374B5}"/>
    </a:ext>
  </a:extLst>
</a:theme>
</file>

<file path=ppt/theme/theme8.xml><?xml version="1.0" encoding="utf-8"?>
<a:theme xmlns:a="http://schemas.openxmlformats.org/drawingml/2006/main" name="Frimley ICS with Connected Care">
  <a:themeElements>
    <a:clrScheme name="Frimley ICS &amp; Connected Care">
      <a:dk1>
        <a:srgbClr val="000000"/>
      </a:dk1>
      <a:lt1>
        <a:srgbClr val="FFFFFF"/>
      </a:lt1>
      <a:dk2>
        <a:srgbClr val="0096AA"/>
      </a:dk2>
      <a:lt2>
        <a:srgbClr val="D9D9D9"/>
      </a:lt2>
      <a:accent1>
        <a:srgbClr val="86BC25"/>
      </a:accent1>
      <a:accent2>
        <a:srgbClr val="BF0078"/>
      </a:accent2>
      <a:accent3>
        <a:srgbClr val="44257D"/>
      </a:accent3>
      <a:accent4>
        <a:srgbClr val="4BACC6"/>
      </a:accent4>
      <a:accent5>
        <a:srgbClr val="D9D9D9"/>
      </a:accent5>
      <a:accent6>
        <a:srgbClr val="006B8F"/>
      </a:accent6>
      <a:hlink>
        <a:srgbClr val="006B8F"/>
      </a:hlink>
      <a:folHlink>
        <a:srgbClr val="A21B7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50800" cap="flat">
          <a:solidFill>
            <a:schemeClr val="accent1"/>
          </a:solidFill>
          <a:prstDash val="solid"/>
          <a:round/>
        </a:ln>
        <a:effectLst>
          <a:outerShdw blurRad="76200" dist="38100" dir="5400000" rotWithShape="0">
            <a:srgbClr val="000000">
              <a:alpha val="35000"/>
            </a:srgbClr>
          </a:outerShdw>
        </a:effectLst>
        <a:sp3d/>
      </a:spPr>
      <a:bodyPr rot="0" spcFirstLastPara="1" vertOverflow="overflow" horzOverflow="overflow" vert="horz" wrap="square" lIns="91439" tIns="91439" rIns="91439" bIns="9143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50800" cap="flat">
          <a:solidFill>
            <a:schemeClr val="accent1"/>
          </a:solidFill>
          <a:prstDash val="solid"/>
          <a:round/>
        </a:ln>
        <a:effectLst>
          <a:outerShdw blurRad="76200" dist="381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25400" cap="flat">
          <a:noFill/>
          <a:miter lim="400000"/>
        </a:ln>
        <a:effectLst/>
        <a:sp3d/>
      </a:spPr>
      <a:bodyPr rot="0" spcFirstLastPara="1" vertOverflow="overflow" horzOverflow="overflow" vert="horz" wrap="square" lIns="91439" tIns="91439" rIns="91439" bIns="9143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TEMPLATE - ConnectedCare v2.0" id="{2FDD9065-6C88-4E44-8D77-266C7734907E}" vid="{A8B74FD9-99BD-49A8-A81B-2089D8387A37}"/>
    </a:ext>
  </a:extLst>
</a:theme>
</file>

<file path=ppt/theme/theme9.xml><?xml version="1.0" encoding="utf-8"?>
<a:theme xmlns:a="http://schemas.openxmlformats.org/drawingml/2006/main" name="1_Connected Care">
  <a:themeElements>
    <a:clrScheme name="Connected Care">
      <a:dk1>
        <a:srgbClr val="000000"/>
      </a:dk1>
      <a:lt1>
        <a:srgbClr val="006B8F"/>
      </a:lt1>
      <a:dk2>
        <a:srgbClr val="FFFFFF"/>
      </a:dk2>
      <a:lt2>
        <a:srgbClr val="D9D9D9"/>
      </a:lt2>
      <a:accent1>
        <a:srgbClr val="BFBFBF"/>
      </a:accent1>
      <a:accent2>
        <a:srgbClr val="A21B70"/>
      </a:accent2>
      <a:accent3>
        <a:srgbClr val="4BACC6"/>
      </a:accent3>
      <a:accent4>
        <a:srgbClr val="422779"/>
      </a:accent4>
      <a:accent5>
        <a:srgbClr val="006B8F"/>
      </a:accent5>
      <a:accent6>
        <a:srgbClr val="FFFFFF"/>
      </a:accent6>
      <a:hlink>
        <a:srgbClr val="0000FF"/>
      </a:hlink>
      <a:folHlink>
        <a:srgbClr val="A21B7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50800" cap="flat">
          <a:solidFill>
            <a:schemeClr val="accent1"/>
          </a:solidFill>
          <a:prstDash val="solid"/>
          <a:round/>
        </a:ln>
        <a:effectLst>
          <a:outerShdw blurRad="76200" dist="38100" dir="5400000" rotWithShape="0">
            <a:srgbClr val="000000">
              <a:alpha val="35000"/>
            </a:srgbClr>
          </a:outerShdw>
        </a:effectLst>
        <a:sp3d/>
      </a:spPr>
      <a:bodyPr rot="0" spcFirstLastPara="1" vertOverflow="overflow" horzOverflow="overflow" vert="horz" wrap="square" lIns="91439" tIns="91439" rIns="91439" bIns="9143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50800" cap="flat">
          <a:solidFill>
            <a:schemeClr val="accent1"/>
          </a:solidFill>
          <a:prstDash val="solid"/>
          <a:round/>
        </a:ln>
        <a:effectLst>
          <a:outerShdw blurRad="76200" dist="381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25400" cap="flat">
          <a:noFill/>
          <a:miter lim="400000"/>
        </a:ln>
        <a:effectLst/>
        <a:sp3d/>
      </a:spPr>
      <a:bodyPr rot="0" spcFirstLastPara="1" vertOverflow="overflow" horzOverflow="overflow" vert="horz" wrap="square" lIns="91439" tIns="91439" rIns="91439" bIns="9143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Presentation1" id="{B446991E-F84A-46A1-98B4-8F6EB58DAB1F}" vid="{D9E75D1C-B855-4565-8AFB-A149CD941925}"/>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07aa35f8-4ca4-46ab-9e1b-a4e465f24b74">
      <Terms xmlns="http://schemas.microsoft.com/office/infopath/2007/PartnerControls"/>
    </lcf76f155ced4ddcb4097134ff3c332f>
    <JohnFarenden xmlns="07aa35f8-4ca4-46ab-9e1b-a4e465f24b74">
      <UserInfo>
        <DisplayName/>
        <AccountId xsi:nil="true"/>
        <AccountType/>
      </UserInfo>
    </JohnFarenden>
    <TaxCatchAll xmlns="42f0a427-9df2-45d7-aa81-e964de6ddee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D49F8EB85763C444AAC68312A5032961" ma:contentTypeVersion="15" ma:contentTypeDescription="Create a new document." ma:contentTypeScope="" ma:versionID="3617390bde7aeb30f5738a81a3ab6e59">
  <xsd:schema xmlns:xsd="http://www.w3.org/2001/XMLSchema" xmlns:xs="http://www.w3.org/2001/XMLSchema" xmlns:p="http://schemas.microsoft.com/office/2006/metadata/properties" xmlns:ns2="07aa35f8-4ca4-46ab-9e1b-a4e465f24b74" xmlns:ns3="42f0a427-9df2-45d7-aa81-e964de6ddee5" targetNamespace="http://schemas.microsoft.com/office/2006/metadata/properties" ma:root="true" ma:fieldsID="666cf530cefdfd4db7b812e1228f4c31" ns2:_="" ns3:_="">
    <xsd:import namespace="07aa35f8-4ca4-46ab-9e1b-a4e465f24b74"/>
    <xsd:import namespace="42f0a427-9df2-45d7-aa81-e964de6ddee5"/>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SearchProperties" minOccurs="0"/>
                <xsd:element ref="ns2:MediaServiceObjectDetectorVersions" minOccurs="0"/>
                <xsd:element ref="ns2:JohnFarend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7aa35f8-4ca4-46ab-9e1b-a4e465f24b7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2c8d5fda-b97d-42c6-97e2-f76465e161c0" ma:termSetId="09814cd3-568e-fe90-9814-8d621ff8fb84" ma:anchorId="fba54fb3-c3e1-fe81-a776-ca4b69148c4d" ma:open="true" ma:isKeyword="false">
      <xsd:complexType>
        <xsd:sequence>
          <xsd:element ref="pc:Terms" minOccurs="0" maxOccurs="1"/>
        </xsd:sequence>
      </xsd:complexType>
    </xsd:element>
    <xsd:element name="MediaServiceDateTaken" ma:index="13" nillable="true" ma:displayName="MediaServiceDateTaken" ma:hidden="true" ma:indexed="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SearchProperties" ma:index="19" nillable="true" ma:displayName="MediaServiceSearchProperties" ma:hidden="true" ma:internalName="MediaServiceSearchProperties" ma:readOnly="true">
      <xsd:simpleType>
        <xsd:restriction base="dms:Note"/>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JohnFarenden" ma:index="21" nillable="true" ma:displayName="Workstream Host" ma:format="Dropdown" ma:list="UserInfo" ma:SharePointGroup="0" ma:internalName="JohnFarenden">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42f0a427-9df2-45d7-aa81-e964de6ddee5"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7b543c0c-a518-46b0-9a12-4792eebd6a0a}" ma:internalName="TaxCatchAll" ma:showField="CatchAllData" ma:web="42f0a427-9df2-45d7-aa81-e964de6ddee5">
      <xsd:complexType>
        <xsd:complexContent>
          <xsd:extension base="dms:MultiChoiceLookup">
            <xsd:sequence>
              <xsd:element name="Value" type="dms:Lookup" maxOccurs="unbounded" minOccurs="0" nillable="true"/>
            </xsd:sequence>
          </xsd:extension>
        </xsd:complexContent>
      </xsd:complexType>
    </xsd:element>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7B5F6FB-0ACA-44C0-BA0A-9453667C30BB}">
  <ds:schemaRefs>
    <ds:schemaRef ds:uri="http://schemas.microsoft.com/office/infopath/2007/PartnerControls"/>
    <ds:schemaRef ds:uri="http://www.w3.org/XML/1998/namespace"/>
    <ds:schemaRef ds:uri="8b4ab2fc-b5f7-4d13-956b-0883a4ab9170"/>
    <ds:schemaRef ds:uri="http://purl.org/dc/dcmitype/"/>
    <ds:schemaRef ds:uri="http://schemas.microsoft.com/office/2006/metadata/properties"/>
    <ds:schemaRef ds:uri="http://schemas.microsoft.com/office/2006/documentManagement/types"/>
    <ds:schemaRef ds:uri="http://purl.org/dc/elements/1.1/"/>
    <ds:schemaRef ds:uri="http://schemas.openxmlformats.org/package/2006/metadata/core-properties"/>
    <ds:schemaRef ds:uri="715706fd-6c67-43d5-8a20-e4c4f82d1a10"/>
    <ds:schemaRef ds:uri="http://purl.org/dc/terms/"/>
    <ds:schemaRef ds:uri="07aa35f8-4ca4-46ab-9e1b-a4e465f24b74"/>
    <ds:schemaRef ds:uri="42f0a427-9df2-45d7-aa81-e964de6ddee5"/>
  </ds:schemaRefs>
</ds:datastoreItem>
</file>

<file path=customXml/itemProps2.xml><?xml version="1.0" encoding="utf-8"?>
<ds:datastoreItem xmlns:ds="http://schemas.openxmlformats.org/officeDocument/2006/customXml" ds:itemID="{6E81C31F-1BFF-4C61-9B62-30DF3BCE38E8}">
  <ds:schemaRefs>
    <ds:schemaRef ds:uri="http://schemas.microsoft.com/sharepoint/v3/contenttype/forms"/>
  </ds:schemaRefs>
</ds:datastoreItem>
</file>

<file path=customXml/itemProps3.xml><?xml version="1.0" encoding="utf-8"?>
<ds:datastoreItem xmlns:ds="http://schemas.openxmlformats.org/officeDocument/2006/customXml" ds:itemID="{D9D724A9-C4E8-4667-AE33-64E48568A6F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7aa35f8-4ca4-46ab-9e1b-a4e465f24b74"/>
    <ds:schemaRef ds:uri="42f0a427-9df2-45d7-aa81-e964de6ddee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37c354b2-85b0-47f5-b222-07b48d774ee3}" enabled="0" method="" siteId="{37c354b2-85b0-47f5-b222-07b48d774ee3}" removed="1"/>
</clbl:labelList>
</file>

<file path=docProps/app.xml><?xml version="1.0" encoding="utf-8"?>
<Properties xmlns="http://schemas.openxmlformats.org/officeDocument/2006/extended-properties" xmlns:vt="http://schemas.openxmlformats.org/officeDocument/2006/docPropsVTypes">
  <TotalTime>33</TotalTime>
  <Words>2597</Words>
  <Application>Microsoft Macintosh PowerPoint</Application>
  <PresentationFormat>Widescreen</PresentationFormat>
  <Paragraphs>390</Paragraphs>
  <Slides>21</Slides>
  <Notes>13</Notes>
  <HiddenSlides>0</HiddenSlides>
  <MMClips>1</MMClips>
  <ScaleCrop>false</ScaleCrop>
  <HeadingPairs>
    <vt:vector size="6" baseType="variant">
      <vt:variant>
        <vt:lpstr>Fonts Used</vt:lpstr>
      </vt:variant>
      <vt:variant>
        <vt:i4>16</vt:i4>
      </vt:variant>
      <vt:variant>
        <vt:lpstr>Theme</vt:lpstr>
      </vt:variant>
      <vt:variant>
        <vt:i4>11</vt:i4>
      </vt:variant>
      <vt:variant>
        <vt:lpstr>Slide Titles</vt:lpstr>
      </vt:variant>
      <vt:variant>
        <vt:i4>21</vt:i4>
      </vt:variant>
    </vt:vector>
  </HeadingPairs>
  <TitlesOfParts>
    <vt:vector size="48" baseType="lpstr">
      <vt:lpstr>Arial</vt:lpstr>
      <vt:lpstr>Arimo</vt:lpstr>
      <vt:lpstr>Barlow Medium</vt:lpstr>
      <vt:lpstr>Calibri</vt:lpstr>
      <vt:lpstr>Calibri Light</vt:lpstr>
      <vt:lpstr>Calibri Regular</vt:lpstr>
      <vt:lpstr>Canva Sans</vt:lpstr>
      <vt:lpstr>Canva Sans Bold</vt:lpstr>
      <vt:lpstr>League Spartan</vt:lpstr>
      <vt:lpstr>Poppins Bold</vt:lpstr>
      <vt:lpstr>Poppins Medium</vt:lpstr>
      <vt:lpstr>Poppins Medium Italics</vt:lpstr>
      <vt:lpstr>Poppins Semi-Bold</vt:lpstr>
      <vt:lpstr>Segoe UI</vt:lpstr>
      <vt:lpstr>System Font Regular</vt:lpstr>
      <vt:lpstr>Wingdings</vt:lpstr>
      <vt:lpstr>Office Theme</vt:lpstr>
      <vt:lpstr>3_Office Theme</vt:lpstr>
      <vt:lpstr>Connected Care</vt:lpstr>
      <vt:lpstr>7_Connected Care</vt:lpstr>
      <vt:lpstr>6_Connected Care</vt:lpstr>
      <vt:lpstr>2_Frimley ICS with Connected Care</vt:lpstr>
      <vt:lpstr>8_Connected Care</vt:lpstr>
      <vt:lpstr>Frimley ICS with Connected Care</vt:lpstr>
      <vt:lpstr>1_Connected Care</vt:lpstr>
      <vt:lpstr>4_Office Theme</vt:lpstr>
      <vt:lpstr>CF Theme</vt:lpstr>
      <vt:lpstr>    C5.1 Population Health driven, digitally enabled system Transformation  Sharon Boundy Director of Transformation and Digital Frimley ICS</vt:lpstr>
      <vt:lpstr>PowerPoint Presentation</vt:lpstr>
      <vt:lpstr>What is Connected Care?</vt:lpstr>
      <vt:lpstr>PowerPoint Presentation</vt:lpstr>
      <vt:lpstr>PowerPoint Presentation</vt:lpstr>
      <vt:lpstr>PowerPoint Presentation</vt:lpstr>
      <vt:lpstr>Patient Needs Groups Segmentation  Frimley population overview</vt:lpstr>
      <vt:lpstr>PowerPoint Presentation</vt:lpstr>
      <vt:lpstr>PowerPoint Presentation</vt:lpstr>
      <vt:lpstr>PowerPoint Presentation</vt:lpstr>
      <vt:lpstr>Clinician View </vt:lpstr>
      <vt:lpstr>Service outcomes – RM High Risk (3,673 patients)</vt:lpstr>
      <vt:lpstr>Remote Monitoring – High Risk summary</vt:lpstr>
      <vt:lpstr>The approach </vt:lpstr>
      <vt:lpstr>Cohorts</vt:lpstr>
      <vt:lpstr>ICS Web page (currently unpublished – screenshot for reference)</vt:lpstr>
      <vt:lpstr>PowerPoint Presentation</vt:lpstr>
      <vt:lpstr>PowerPoint Presentation</vt:lpstr>
      <vt:lpstr>Segmentation Primary Care Framework </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Insert Presentation Title Here Text Text Text</dc:title>
  <dc:creator>Microsoft Office User</dc:creator>
  <cp:lastModifiedBy>John Farenden</cp:lastModifiedBy>
  <cp:revision>42</cp:revision>
  <dcterms:created xsi:type="dcterms:W3CDTF">2022-04-12T19:39:15Z</dcterms:created>
  <dcterms:modified xsi:type="dcterms:W3CDTF">2024-04-19T15:30:11Z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0x010100D49F8EB85763C444AAC68312A5032961</vt:lpwstr>
  </property>
  <property fmtid="{D5CDD505-2E9C-101B-9397-08002B2CF9AE}" pid="3" name="MediaServiceImageTags">
    <vt:lpwstr/>
  </property>
</Properties>
</file>