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11" r:id="rId5"/>
    <p:sldMasterId id="2147483713" r:id="rId6"/>
    <p:sldMasterId id="2147483718" r:id="rId7"/>
    <p:sldMasterId id="2147483720" r:id="rId8"/>
    <p:sldMasterId id="2147483724" r:id="rId9"/>
    <p:sldMasterId id="2147483726" r:id="rId10"/>
    <p:sldMasterId id="2147483735" r:id="rId11"/>
    <p:sldMasterId id="2147483793" r:id="rId12"/>
  </p:sldMasterIdLst>
  <p:notesMasterIdLst>
    <p:notesMasterId r:id="rId19"/>
  </p:notesMasterIdLst>
  <p:sldIdLst>
    <p:sldId id="294" r:id="rId13"/>
    <p:sldId id="295" r:id="rId14"/>
    <p:sldId id="296" r:id="rId15"/>
    <p:sldId id="297" r:id="rId16"/>
    <p:sldId id="298" r:id="rId17"/>
    <p:sldId id="29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335007-9C26-D4B9-B571-C293C8D20CDE}" name="Gareth Thomas" initials="GT" userId="S::Gareth.Thomas@healthinnovationmanchester.com::f66e2ad1-10ad-44ae-b035-187b258645ff" providerId="AD"/>
  <p188:author id="{2A984162-E532-395D-9F78-E7F54174EC6E}" name="Gareth Thomas" initials="GT" userId="S::gareth.thomas@healthinnovationmanchester.com::f66e2ad1-10ad-44ae-b035-187b258645f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063F"/>
    <a:srgbClr val="782283"/>
    <a:srgbClr val="833C9F"/>
    <a:srgbClr val="003853"/>
    <a:srgbClr val="D9458F"/>
    <a:srgbClr val="FFCE44"/>
    <a:srgbClr val="E94F35"/>
    <a:srgbClr val="3AADC7"/>
    <a:srgbClr val="477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834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3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F95E6-8ED5-4FEC-8796-7DFD18C602DB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CA0AB-A201-42EA-9E34-00D9AE00BD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00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The NHS faces public concerns around data sharing, despite its potential benefits. Here's a breakdown of the key points:</a:t>
            </a:r>
          </a:p>
          <a:p>
            <a:pPr algn="l"/>
            <a:r>
              <a:rPr lang="en-GB" b="1" i="0" u="none" strike="noStrike" dirty="0">
                <a:solidFill>
                  <a:srgbClr val="1F1F1F"/>
                </a:solidFill>
                <a:effectLst/>
                <a:latin typeface="Google Sans"/>
              </a:rPr>
              <a:t>Concerns:</a:t>
            </a:r>
            <a:endParaRPr lang="en-GB" b="0" i="0" u="none" strike="noStrike" dirty="0">
              <a:solidFill>
                <a:srgbClr val="1F1F1F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1F1F1F"/>
                </a:solidFill>
                <a:effectLst/>
                <a:latin typeface="Google Sans"/>
              </a:rPr>
              <a:t>Security Risks:</a:t>
            </a:r>
            <a:r>
              <a:rPr lang="en-GB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 Data breaches and hacking incidents can expose sensitive medical information. The public worries that the NHS might not have robust enough safeguards.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1F1F1F"/>
                </a:solidFill>
                <a:effectLst/>
                <a:latin typeface="Google Sans"/>
              </a:rPr>
              <a:t>Lack of Control:</a:t>
            </a:r>
            <a:r>
              <a:rPr lang="en-GB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 Some people feel they lack control over who accesses their data and how it's used. Concerns arise about data being used for commercial purposes or unintended consequences.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1F1F1F"/>
                </a:solidFill>
                <a:effectLst/>
                <a:latin typeface="Google Sans"/>
              </a:rPr>
              <a:t>Privacy Violations:</a:t>
            </a:r>
            <a:r>
              <a:rPr lang="en-GB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 Sharing data with private companies or research institutions raises privacy concerns. People might be uncomfortable with their health information being used in ways they don't anticipate.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1F1F1F"/>
                </a:solidFill>
                <a:effectLst/>
                <a:latin typeface="Google Sans"/>
              </a:rPr>
              <a:t>Erosion of Trust:</a:t>
            </a:r>
            <a:r>
              <a:rPr lang="en-GB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 Past data breaches or unclear communication about data use can erode public trust in the NHS's ability to handle information responsibly.</a:t>
            </a:r>
          </a:p>
          <a:p>
            <a:pPr algn="l"/>
            <a:r>
              <a:rPr lang="en-GB" b="1" i="0" u="none" strike="noStrike" dirty="0">
                <a:solidFill>
                  <a:srgbClr val="1F1F1F"/>
                </a:solidFill>
                <a:effectLst/>
                <a:latin typeface="Google Sans"/>
              </a:rPr>
              <a:t>Reasons for Concern:</a:t>
            </a:r>
            <a:endParaRPr lang="en-GB" b="0" i="0" u="none" strike="noStrike" dirty="0">
              <a:solidFill>
                <a:srgbClr val="1F1F1F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1F1F1F"/>
                </a:solidFill>
                <a:effectLst/>
                <a:latin typeface="Google Sans"/>
              </a:rPr>
              <a:t>High Stakes:</a:t>
            </a:r>
            <a:r>
              <a:rPr lang="en-GB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 Health information is highly personal and can have significant consequences if misused.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1F1F1F"/>
                </a:solidFill>
                <a:effectLst/>
                <a:latin typeface="Google Sans"/>
              </a:rPr>
              <a:t>Opacity in Use:</a:t>
            </a:r>
            <a:r>
              <a:rPr lang="en-GB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 The public might not fully understand how their data is being used or with whom it's being shared.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1F1F1F"/>
                </a:solidFill>
                <a:effectLst/>
                <a:latin typeface="Google Sans"/>
              </a:rPr>
              <a:t>Past Experiences:</a:t>
            </a:r>
            <a:r>
              <a:rPr lang="en-GB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 Previous data scandals or high-profile cases can make people wary of further data sharing initiatives.</a:t>
            </a:r>
          </a:p>
          <a:p>
            <a:pPr algn="l"/>
            <a:r>
              <a:rPr lang="en-GB" b="1" i="0" u="none" strike="noStrike" dirty="0">
                <a:solidFill>
                  <a:srgbClr val="1F1F1F"/>
                </a:solidFill>
                <a:effectLst/>
                <a:latin typeface="Google Sans"/>
              </a:rPr>
              <a:t>What the NHS can do:</a:t>
            </a:r>
            <a:endParaRPr lang="en-GB" b="0" i="0" u="none" strike="noStrike" dirty="0">
              <a:solidFill>
                <a:srgbClr val="1F1F1F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1F1F1F"/>
                </a:solidFill>
                <a:effectLst/>
                <a:latin typeface="Google Sans"/>
              </a:rPr>
              <a:t>Transparency:</a:t>
            </a:r>
            <a:r>
              <a:rPr lang="en-GB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 Clearly communicate how data is collected, stored, used, and protected.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1F1F1F"/>
                </a:solidFill>
                <a:effectLst/>
                <a:latin typeface="Google Sans"/>
              </a:rPr>
              <a:t>Strong Security Measures:</a:t>
            </a:r>
            <a:r>
              <a:rPr lang="en-GB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 Invest in robust cybersecurity infrastructure and protocols to minimize data breaches.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1F1F1F"/>
                </a:solidFill>
                <a:effectLst/>
                <a:latin typeface="Google Sans"/>
              </a:rPr>
              <a:t>Public Control:</a:t>
            </a:r>
            <a:r>
              <a:rPr lang="en-GB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 Provide clear opt-in/opt-out options for data sharing and empower patients to manage their data preferences.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1F1F1F"/>
                </a:solidFill>
                <a:effectLst/>
                <a:latin typeface="Google Sans"/>
              </a:rPr>
              <a:t>Open Dialogue:</a:t>
            </a:r>
            <a:r>
              <a:rPr lang="en-GB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 Engage with the public, address concerns openly, and explain the potential benefits of data sharing for improving healthcare.</a:t>
            </a:r>
          </a:p>
          <a:p>
            <a:pPr algn="l"/>
            <a:r>
              <a:rPr lang="en-GB" b="1" i="0" u="none" strike="noStrike" dirty="0">
                <a:solidFill>
                  <a:srgbClr val="1F1F1F"/>
                </a:solidFill>
                <a:effectLst/>
                <a:latin typeface="Google Sans"/>
              </a:rPr>
              <a:t>Current Initiatives:</a:t>
            </a:r>
            <a:endParaRPr lang="en-GB" b="0" i="0" u="none" strike="noStrike" dirty="0">
              <a:solidFill>
                <a:srgbClr val="1F1F1F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1F1F1F"/>
                </a:solidFill>
                <a:effectLst/>
                <a:latin typeface="Google Sans"/>
              </a:rPr>
              <a:t>Public Engagement Events:</a:t>
            </a:r>
            <a:r>
              <a:rPr lang="en-GB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 The NHS is planning large-scale consultations to gather public views on data usage and empower public participation in shaping policy.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1F1F1F"/>
                </a:solidFill>
                <a:effectLst/>
                <a:latin typeface="Google Sans"/>
              </a:rPr>
              <a:t>National Data Guardian:</a:t>
            </a:r>
            <a:r>
              <a:rPr lang="en-GB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 This independent role oversees data protection within the NHS and ensures responsible data use.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673F70-6058-4C5D-8995-4A0160B445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280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https://</a:t>
            </a:r>
            <a:r>
              <a:rPr lang="en-GB" sz="1200" b="1" dirty="0" err="1"/>
              <a:t>www.youtube.com</a:t>
            </a:r>
            <a:r>
              <a:rPr lang="en-GB" sz="1200" b="1" dirty="0"/>
              <a:t>/</a:t>
            </a:r>
            <a:r>
              <a:rPr lang="en-GB" sz="1200" b="1" dirty="0" err="1"/>
              <a:t>watch?v</a:t>
            </a:r>
            <a:r>
              <a:rPr lang="en-GB" sz="1200" b="1" dirty="0"/>
              <a:t>=5gD2ahiyUMg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673F70-6058-4C5D-8995-4A0160B445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57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jpeg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1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0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7A0B6-1121-5A4F-A9E5-C1109A67E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0B07B-9C86-D94A-9A6D-C25DD2348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0EBE2-8C89-3D46-9F39-E6122451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32CEC-A2F2-8F40-B370-7DD1ED15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1C006-20ED-2048-AD08-E1AA4E108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16568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8D34-09BF-1147-A822-30A710EAF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B7C88-2041-0F4C-9CB2-033A350B1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B9516-6057-E046-B3E0-59802BA34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82922-BD86-EF4B-A76C-3FDD665C2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FCEB0-A74D-1742-9E98-90E52CCD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14949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B3D1F6-81D6-1D4D-B59E-8BC3D366A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EA0BC-C8D2-C64A-A14D-268613844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41D60-5381-934B-8E95-90938EEAE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AE05C-F4BA-0D47-AE92-E0CFB4AC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A2A8B-B043-4E4F-8622-A44989BE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01681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9AF5555-6EC4-6BA8-D62D-7F0438F605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50" y="225788"/>
            <a:ext cx="2506391" cy="5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B2F6BB4-3E42-E8A3-C28F-9DAC211FC866}"/>
              </a:ext>
            </a:extLst>
          </p:cNvPr>
          <p:cNvGrpSpPr/>
          <p:nvPr userDrawn="1"/>
        </p:nvGrpSpPr>
        <p:grpSpPr>
          <a:xfrm>
            <a:off x="9873519" y="266964"/>
            <a:ext cx="1891444" cy="504000"/>
            <a:chOff x="19256910" y="2189004"/>
            <a:chExt cx="3782887" cy="100800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101B214E-E7A0-361F-DAFE-AC739EF2C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256910" y="2189004"/>
              <a:ext cx="1008000" cy="1008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3F3DC1-8BDA-C35F-BBE0-8EB4F338436A}"/>
                </a:ext>
              </a:extLst>
            </p:cNvPr>
            <p:cNvSpPr txBox="1"/>
            <p:nvPr/>
          </p:nvSpPr>
          <p:spPr>
            <a:xfrm>
              <a:off x="20236662" y="2456826"/>
              <a:ext cx="2803135" cy="5539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GB" sz="1200">
                  <a:solidFill>
                    <a:srgbClr val="006B8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CONNECTED CARE</a:t>
              </a:r>
            </a:p>
          </p:txBody>
        </p:sp>
      </p:grp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6258223E-5E36-0D38-5C99-E28FBF71B9B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8" y="5183609"/>
            <a:ext cx="11337925" cy="159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08696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9AF5555-6EC4-6BA8-D62D-7F0438F605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50" y="225788"/>
            <a:ext cx="2506391" cy="5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B2F6BB4-3E42-E8A3-C28F-9DAC211FC866}"/>
              </a:ext>
            </a:extLst>
          </p:cNvPr>
          <p:cNvGrpSpPr/>
          <p:nvPr userDrawn="1"/>
        </p:nvGrpSpPr>
        <p:grpSpPr>
          <a:xfrm>
            <a:off x="9873519" y="266964"/>
            <a:ext cx="1891444" cy="504000"/>
            <a:chOff x="19256910" y="2189004"/>
            <a:chExt cx="3782887" cy="100800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101B214E-E7A0-361F-DAFE-AC739EF2C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256910" y="2189004"/>
              <a:ext cx="1008000" cy="1008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3F3DC1-8BDA-C35F-BBE0-8EB4F338436A}"/>
                </a:ext>
              </a:extLst>
            </p:cNvPr>
            <p:cNvSpPr txBox="1"/>
            <p:nvPr/>
          </p:nvSpPr>
          <p:spPr>
            <a:xfrm>
              <a:off x="20236662" y="2456826"/>
              <a:ext cx="2803135" cy="5539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GB" sz="1200">
                  <a:solidFill>
                    <a:srgbClr val="006B8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CONNECTED CARE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892E4D0-D188-2E4F-5AC5-0CA569E3C46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7038" y="6191991"/>
            <a:ext cx="11337925" cy="53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67210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9AF5555-6EC4-6BA8-D62D-7F0438F605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50" y="225788"/>
            <a:ext cx="2506391" cy="5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B2F6BB4-3E42-E8A3-C28F-9DAC211FC866}"/>
              </a:ext>
            </a:extLst>
          </p:cNvPr>
          <p:cNvGrpSpPr/>
          <p:nvPr userDrawn="1"/>
        </p:nvGrpSpPr>
        <p:grpSpPr>
          <a:xfrm>
            <a:off x="9936273" y="6282283"/>
            <a:ext cx="1891444" cy="504000"/>
            <a:chOff x="19256910" y="2189004"/>
            <a:chExt cx="3782887" cy="100800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101B214E-E7A0-361F-DAFE-AC739EF2C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256910" y="2189004"/>
              <a:ext cx="1008000" cy="1008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3F3DC1-8BDA-C35F-BBE0-8EB4F338436A}"/>
                </a:ext>
              </a:extLst>
            </p:cNvPr>
            <p:cNvSpPr txBox="1"/>
            <p:nvPr/>
          </p:nvSpPr>
          <p:spPr>
            <a:xfrm>
              <a:off x="20236662" y="2456826"/>
              <a:ext cx="2803135" cy="5539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GB" sz="1200">
                  <a:solidFill>
                    <a:srgbClr val="006B8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CONNECTED CARE</a:t>
              </a: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D092167-8D63-9455-20F1-AC0A73565A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7038" y="1157725"/>
            <a:ext cx="11284137" cy="4904595"/>
          </a:xfrm>
        </p:spPr>
        <p:txBody>
          <a:bodyPr/>
          <a:lstStyle>
            <a:lvl2pPr marL="228594" indent="0">
              <a:buNone/>
              <a:defRPr/>
            </a:lvl2pPr>
          </a:lstStyle>
          <a:p>
            <a:pPr lvl="1"/>
            <a:r>
              <a:rPr lang="en-US"/>
              <a:t>[Insert Text]</a:t>
            </a:r>
          </a:p>
        </p:txBody>
      </p:sp>
      <p:sp>
        <p:nvSpPr>
          <p:cNvPr id="9" name="Shape 4">
            <a:extLst>
              <a:ext uri="{FF2B5EF4-FFF2-40B4-BE49-F238E27FC236}">
                <a16:creationId xmlns:a16="http://schemas.microsoft.com/office/drawing/2014/main" id="{30424C76-DFBD-B443-E08F-60C8E5076709}"/>
              </a:ext>
            </a:extLst>
          </p:cNvPr>
          <p:cNvSpPr/>
          <p:nvPr userDrawn="1"/>
        </p:nvSpPr>
        <p:spPr>
          <a:xfrm flipV="1">
            <a:off x="373250" y="6196232"/>
            <a:ext cx="11337925" cy="5345"/>
          </a:xfrm>
          <a:prstGeom prst="line">
            <a:avLst/>
          </a:prstGeom>
          <a:ln w="12700">
            <a:solidFill>
              <a:srgbClr val="808080"/>
            </a:solidFill>
          </a:ln>
        </p:spPr>
        <p:txBody>
          <a:bodyPr tIns="45720" bIns="45720"/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A230FB-F104-1E65-5F37-30A12CC381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4540" y="253120"/>
            <a:ext cx="7736635" cy="576169"/>
          </a:xfrm>
        </p:spPr>
        <p:txBody>
          <a:bodyPr/>
          <a:lstStyle>
            <a:lvl1pPr algn="r">
              <a:defRPr sz="2700" b="1">
                <a:solidFill>
                  <a:srgbClr val="0096AA"/>
                </a:solidFill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922543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Gener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9AF5555-6EC4-6BA8-D62D-7F0438F605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250" y="225788"/>
            <a:ext cx="2506391" cy="5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B2F6BB4-3E42-E8A3-C28F-9DAC211FC866}"/>
              </a:ext>
            </a:extLst>
          </p:cNvPr>
          <p:cNvGrpSpPr/>
          <p:nvPr userDrawn="1"/>
        </p:nvGrpSpPr>
        <p:grpSpPr>
          <a:xfrm>
            <a:off x="9936273" y="6282283"/>
            <a:ext cx="1891444" cy="504000"/>
            <a:chOff x="19256910" y="2189004"/>
            <a:chExt cx="3782887" cy="100800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101B214E-E7A0-361F-DAFE-AC739EF2C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256910" y="2189004"/>
              <a:ext cx="1008000" cy="1008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3F3DC1-8BDA-C35F-BBE0-8EB4F338436A}"/>
                </a:ext>
              </a:extLst>
            </p:cNvPr>
            <p:cNvSpPr txBox="1"/>
            <p:nvPr/>
          </p:nvSpPr>
          <p:spPr>
            <a:xfrm>
              <a:off x="20236662" y="2456826"/>
              <a:ext cx="2803135" cy="5539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GB" sz="1200">
                  <a:solidFill>
                    <a:srgbClr val="006B8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CONNECTED CARE</a:t>
              </a: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D092167-8D63-9455-20F1-AC0A73565A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7038" y="1157725"/>
            <a:ext cx="11284137" cy="4904595"/>
          </a:xfrm>
        </p:spPr>
        <p:txBody>
          <a:bodyPr/>
          <a:lstStyle>
            <a:lvl2pPr marL="228594" indent="0">
              <a:buNone/>
              <a:defRPr/>
            </a:lvl2pPr>
          </a:lstStyle>
          <a:p>
            <a:pPr lvl="1"/>
            <a:r>
              <a:rPr lang="en-US"/>
              <a:t>[Insert Text]</a:t>
            </a:r>
          </a:p>
        </p:txBody>
      </p:sp>
      <p:sp>
        <p:nvSpPr>
          <p:cNvPr id="9" name="Shape 4">
            <a:extLst>
              <a:ext uri="{FF2B5EF4-FFF2-40B4-BE49-F238E27FC236}">
                <a16:creationId xmlns:a16="http://schemas.microsoft.com/office/drawing/2014/main" id="{30424C76-DFBD-B443-E08F-60C8E5076709}"/>
              </a:ext>
            </a:extLst>
          </p:cNvPr>
          <p:cNvSpPr/>
          <p:nvPr userDrawn="1"/>
        </p:nvSpPr>
        <p:spPr>
          <a:xfrm flipV="1">
            <a:off x="373250" y="6196232"/>
            <a:ext cx="11337925" cy="5345"/>
          </a:xfrm>
          <a:prstGeom prst="line">
            <a:avLst/>
          </a:prstGeom>
          <a:ln w="12700">
            <a:solidFill>
              <a:srgbClr val="808080"/>
            </a:solidFill>
          </a:ln>
        </p:spPr>
        <p:txBody>
          <a:bodyPr tIns="45720" bIns="45720"/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A230FB-F104-1E65-5F37-30A12CC381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9893" y="222869"/>
            <a:ext cx="7736635" cy="576169"/>
          </a:xfrm>
        </p:spPr>
        <p:txBody>
          <a:bodyPr/>
          <a:lstStyle>
            <a:lvl1pPr algn="l">
              <a:defRPr sz="2700" b="1">
                <a:solidFill>
                  <a:srgbClr val="0096AA"/>
                </a:solidFill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275137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9AF5555-6EC4-6BA8-D62D-7F0438F605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250" y="225788"/>
            <a:ext cx="2506391" cy="5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B2F6BB4-3E42-E8A3-C28F-9DAC211FC866}"/>
              </a:ext>
            </a:extLst>
          </p:cNvPr>
          <p:cNvGrpSpPr/>
          <p:nvPr userDrawn="1"/>
        </p:nvGrpSpPr>
        <p:grpSpPr>
          <a:xfrm>
            <a:off x="9873519" y="266964"/>
            <a:ext cx="1891444" cy="504000"/>
            <a:chOff x="19256910" y="2189004"/>
            <a:chExt cx="3782887" cy="100800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101B214E-E7A0-361F-DAFE-AC739EF2C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256910" y="2189004"/>
              <a:ext cx="1008000" cy="1008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3F3DC1-8BDA-C35F-BBE0-8EB4F338436A}"/>
                </a:ext>
              </a:extLst>
            </p:cNvPr>
            <p:cNvSpPr txBox="1"/>
            <p:nvPr/>
          </p:nvSpPr>
          <p:spPr>
            <a:xfrm>
              <a:off x="20236662" y="2456826"/>
              <a:ext cx="2803135" cy="5539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GB" sz="1200">
                  <a:solidFill>
                    <a:srgbClr val="006B8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CONNECTED CARE</a:t>
              </a:r>
            </a:p>
          </p:txBody>
        </p:sp>
      </p:grp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6258223E-5E36-0D38-5C99-E28FBF71B9B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038" y="5183609"/>
            <a:ext cx="11337925" cy="159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20658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9AF5555-6EC4-6BA8-D62D-7F0438F605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250" y="225788"/>
            <a:ext cx="2506391" cy="5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B2F6BB4-3E42-E8A3-C28F-9DAC211FC866}"/>
              </a:ext>
            </a:extLst>
          </p:cNvPr>
          <p:cNvGrpSpPr/>
          <p:nvPr userDrawn="1"/>
        </p:nvGrpSpPr>
        <p:grpSpPr>
          <a:xfrm>
            <a:off x="9873519" y="266964"/>
            <a:ext cx="1891444" cy="504000"/>
            <a:chOff x="19256910" y="2189004"/>
            <a:chExt cx="3782887" cy="100800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101B214E-E7A0-361F-DAFE-AC739EF2C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256910" y="2189004"/>
              <a:ext cx="1008000" cy="1008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3F3DC1-8BDA-C35F-BBE0-8EB4F338436A}"/>
                </a:ext>
              </a:extLst>
            </p:cNvPr>
            <p:cNvSpPr txBox="1"/>
            <p:nvPr/>
          </p:nvSpPr>
          <p:spPr>
            <a:xfrm>
              <a:off x="20236662" y="2456826"/>
              <a:ext cx="2803135" cy="5539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GB" sz="1200">
                  <a:solidFill>
                    <a:srgbClr val="006B8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CONNECTED CARE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892E4D0-D188-2E4F-5AC5-0CA569E3C46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7038" y="6191991"/>
            <a:ext cx="11337925" cy="53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98050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9AF5555-6EC4-6BA8-D62D-7F0438F605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250" y="225788"/>
            <a:ext cx="2506391" cy="5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B2F6BB4-3E42-E8A3-C28F-9DAC211FC866}"/>
              </a:ext>
            </a:extLst>
          </p:cNvPr>
          <p:cNvGrpSpPr/>
          <p:nvPr userDrawn="1"/>
        </p:nvGrpSpPr>
        <p:grpSpPr>
          <a:xfrm>
            <a:off x="9936273" y="6282283"/>
            <a:ext cx="1891444" cy="504000"/>
            <a:chOff x="19256910" y="2189004"/>
            <a:chExt cx="3782887" cy="100800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101B214E-E7A0-361F-DAFE-AC739EF2C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256910" y="2189004"/>
              <a:ext cx="1008000" cy="1008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3F3DC1-8BDA-C35F-BBE0-8EB4F338436A}"/>
                </a:ext>
              </a:extLst>
            </p:cNvPr>
            <p:cNvSpPr txBox="1"/>
            <p:nvPr/>
          </p:nvSpPr>
          <p:spPr>
            <a:xfrm>
              <a:off x="20236662" y="2456826"/>
              <a:ext cx="2803135" cy="5539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GB" sz="1200">
                  <a:solidFill>
                    <a:srgbClr val="006B8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CONNECTED CARE</a:t>
              </a:r>
            </a:p>
          </p:txBody>
        </p:sp>
      </p:grpSp>
      <p:sp>
        <p:nvSpPr>
          <p:cNvPr id="9" name="Shape 4">
            <a:extLst>
              <a:ext uri="{FF2B5EF4-FFF2-40B4-BE49-F238E27FC236}">
                <a16:creationId xmlns:a16="http://schemas.microsoft.com/office/drawing/2014/main" id="{30424C76-DFBD-B443-E08F-60C8E5076709}"/>
              </a:ext>
            </a:extLst>
          </p:cNvPr>
          <p:cNvSpPr/>
          <p:nvPr userDrawn="1"/>
        </p:nvSpPr>
        <p:spPr>
          <a:xfrm flipV="1">
            <a:off x="373250" y="6196232"/>
            <a:ext cx="11337925" cy="5345"/>
          </a:xfrm>
          <a:prstGeom prst="line">
            <a:avLst/>
          </a:prstGeom>
          <a:ln w="12700">
            <a:solidFill>
              <a:srgbClr val="808080"/>
            </a:solidFill>
          </a:ln>
        </p:spPr>
        <p:txBody>
          <a:bodyPr tIns="45720" bIns="45720"/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A230FB-F104-1E65-5F37-30A12CC381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4217" y="186164"/>
            <a:ext cx="8694436" cy="576169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rgbClr val="0096AA"/>
                </a:solidFill>
              </a:defRPr>
            </a:lvl1pPr>
          </a:lstStyle>
          <a:p>
            <a:r>
              <a:rPr lang="en-GB"/>
              <a:t>Pre-formatted objects for a standard insights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2C230C-91C0-BBD6-CF2A-0D69CA4F69A5}"/>
              </a:ext>
            </a:extLst>
          </p:cNvPr>
          <p:cNvSpPr txBox="1"/>
          <p:nvPr userDrawn="1"/>
        </p:nvSpPr>
        <p:spPr>
          <a:xfrm>
            <a:off x="354583" y="1018833"/>
            <a:ext cx="7969893" cy="50635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96A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none" rtlCol="0">
            <a:noAutofit/>
          </a:bodyPr>
          <a:lstStyle/>
          <a:p>
            <a:r>
              <a:rPr lang="en-GB" sz="1467">
                <a:solidFill>
                  <a:schemeClr val="accent5">
                    <a:lumMod val="50000"/>
                  </a:schemeClr>
                </a:solidFill>
              </a:rPr>
              <a:t>About visual title, e.g. </a:t>
            </a:r>
            <a:r>
              <a:rPr lang="en-GB" sz="1467" b="1" i="1">
                <a:solidFill>
                  <a:schemeClr val="accent5">
                    <a:lumMod val="50000"/>
                  </a:schemeClr>
                </a:solidFill>
              </a:rPr>
              <a:t>Prevalence of Hypertension by Place, filtered for Frimley ICS </a:t>
            </a:r>
          </a:p>
          <a:p>
            <a:r>
              <a:rPr lang="en-GB" sz="1467" b="1" i="1">
                <a:solidFill>
                  <a:schemeClr val="accent5">
                    <a:lumMod val="50000"/>
                  </a:schemeClr>
                </a:solidFill>
              </a:rPr>
              <a:t>registered population</a:t>
            </a:r>
          </a:p>
          <a:p>
            <a:endParaRPr lang="en-GB" sz="1467">
              <a:solidFill>
                <a:schemeClr val="accent5">
                  <a:lumMod val="50000"/>
                </a:schemeClr>
              </a:solidFill>
            </a:endParaRPr>
          </a:p>
          <a:p>
            <a:endParaRPr lang="en-GB" sz="1467">
              <a:solidFill>
                <a:schemeClr val="accent5">
                  <a:lumMod val="50000"/>
                </a:schemeClr>
              </a:solidFill>
            </a:endParaRPr>
          </a:p>
          <a:p>
            <a:endParaRPr lang="en-GB" sz="1467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2400" b="1" i="0" u="none" strike="noStrike" kern="120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Tables format</a:t>
            </a:r>
            <a:endParaRPr lang="en-GB" sz="2400" b="0" i="0" u="none" strike="noStrike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467" b="1" i="0" u="none" strike="noStrike" kern="120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Tables format</a:t>
            </a:r>
            <a:endParaRPr lang="en-GB" sz="2133" b="0" i="0" u="none" strike="noStrike">
              <a:effectLst/>
              <a:latin typeface="Arial" panose="020B0604020202020204" pitchFamily="34" charset="0"/>
            </a:endParaRPr>
          </a:p>
          <a:p>
            <a:endParaRPr lang="en-GB" sz="1467">
              <a:solidFill>
                <a:schemeClr val="accent5">
                  <a:lumMod val="50000"/>
                </a:schemeClr>
              </a:solidFill>
            </a:endParaRPr>
          </a:p>
          <a:p>
            <a:endParaRPr lang="en-GB" sz="1467">
              <a:solidFill>
                <a:schemeClr val="accent5">
                  <a:lumMod val="50000"/>
                </a:schemeClr>
              </a:solidFill>
            </a:endParaRPr>
          </a:p>
          <a:p>
            <a:pPr fontAlgn="t" hangingPunct="1"/>
            <a:r>
              <a:rPr lang="en-GB" sz="1600" b="1" kern="1200">
                <a:solidFill>
                  <a:srgbClr val="FFFFFF"/>
                </a:solidFill>
                <a:latin typeface="Calibri" panose="020F0502020204030204" pitchFamily="34" charset="0"/>
              </a:rPr>
              <a:t>Tables format</a:t>
            </a:r>
            <a:endParaRPr lang="en-GB" sz="2200">
              <a:latin typeface="Arial" panose="020B0604020202020204" pitchFamily="34" charset="0"/>
            </a:endParaRPr>
          </a:p>
          <a:p>
            <a:endParaRPr lang="en-GB" sz="1467">
              <a:solidFill>
                <a:schemeClr val="accent5">
                  <a:lumMod val="50000"/>
                </a:schemeClr>
              </a:solidFill>
            </a:endParaRPr>
          </a:p>
          <a:p>
            <a:endParaRPr lang="en-GB" sz="1467">
              <a:solidFill>
                <a:schemeClr val="accent5">
                  <a:lumMod val="50000"/>
                </a:schemeClr>
              </a:solidFill>
            </a:endParaRPr>
          </a:p>
          <a:p>
            <a:endParaRPr lang="en-GB" sz="1467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281CCA-DA48-DC7C-2D5A-93D4A666A267}"/>
              </a:ext>
            </a:extLst>
          </p:cNvPr>
          <p:cNvSpPr txBox="1"/>
          <p:nvPr userDrawn="1"/>
        </p:nvSpPr>
        <p:spPr>
          <a:xfrm>
            <a:off x="8480995" y="1448626"/>
            <a:ext cx="3464759" cy="46578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noAutofit/>
          </a:bodyPr>
          <a:lstStyle/>
          <a:p>
            <a:endParaRPr lang="en-GB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33B57B-B1DB-5F2A-8E66-FC9423293D10}"/>
              </a:ext>
            </a:extLst>
          </p:cNvPr>
          <p:cNvSpPr txBox="1"/>
          <p:nvPr userDrawn="1"/>
        </p:nvSpPr>
        <p:spPr>
          <a:xfrm>
            <a:off x="8480995" y="1018830"/>
            <a:ext cx="3464759" cy="429796"/>
          </a:xfrm>
          <a:prstGeom prst="rect">
            <a:avLst/>
          </a:prstGeom>
          <a:solidFill>
            <a:srgbClr val="0096AA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 anchor="ctr">
            <a:noAutofit/>
          </a:bodyPr>
          <a:lstStyle/>
          <a:p>
            <a:r>
              <a:rPr lang="en-GB" sz="1600" b="1">
                <a:solidFill>
                  <a:schemeClr val="bg1"/>
                </a:solidFill>
              </a:rPr>
              <a:t>Key insights</a:t>
            </a:r>
            <a:endParaRPr lang="en-GB" sz="1600">
              <a:solidFill>
                <a:schemeClr val="bg1"/>
              </a:solidFill>
            </a:endParaRPr>
          </a:p>
        </p:txBody>
      </p:sp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425394B5-EE9C-4CCF-53F2-BAC8B38A959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40534572"/>
              </p:ext>
            </p:extLst>
          </p:nvPr>
        </p:nvGraphicFramePr>
        <p:xfrm>
          <a:off x="613719" y="1761764"/>
          <a:ext cx="4876800" cy="1463040"/>
        </p:xfrm>
        <a:graphic>
          <a:graphicData uri="http://schemas.openxmlformats.org/drawingml/2006/table">
            <a:tbl>
              <a:tblPr firstRow="1" bandRow="1"/>
              <a:tblGrid>
                <a:gridCol w="1625600">
                  <a:extLst>
                    <a:ext uri="{9D8B030D-6E8A-4147-A177-3AD203B41FA5}">
                      <a16:colId xmlns:a16="http://schemas.microsoft.com/office/drawing/2014/main" val="83682991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180980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14522543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 marL="0" marR="0" indent="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1714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3429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5143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6858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8572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10287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12001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13716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GB" sz="1600"/>
                        <a:t>Tables format</a:t>
                      </a:r>
                    </a:p>
                  </a:txBody>
                  <a:tcPr marL="121920" marR="121920" marT="4800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1714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3429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5143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6858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8572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10287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12001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13716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GB" sz="1600"/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1714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3429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5143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6858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8572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10287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12001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13716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GB" sz="1600"/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061505"/>
                  </a:ext>
                </a:extLst>
              </a:tr>
              <a:tr h="365760">
                <a:tc>
                  <a:txBody>
                    <a:bodyPr/>
                    <a:lstStyle>
                      <a:lvl1pPr marL="0" marR="0" indent="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1714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3429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5143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6858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8572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10287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12001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13716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GB" sz="1600"/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1714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3429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5143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6858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8572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10287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12001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13716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GB" sz="1600"/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1714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3429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5143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6858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8572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10287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12001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13716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GB" sz="1600"/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192387"/>
                  </a:ext>
                </a:extLst>
              </a:tr>
              <a:tr h="365760">
                <a:tc>
                  <a:txBody>
                    <a:bodyPr/>
                    <a:lstStyle>
                      <a:lvl1pPr marL="0" marR="0" indent="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1714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3429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5143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6858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8572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10287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12001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13716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GB" sz="1600"/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1714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3429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5143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6858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8572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10287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12001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13716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GB" sz="1600"/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1714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3429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5143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6858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8572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10287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12001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13716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GB" sz="1600"/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073260"/>
                  </a:ext>
                </a:extLst>
              </a:tr>
              <a:tr h="365760">
                <a:tc>
                  <a:txBody>
                    <a:bodyPr/>
                    <a:lstStyle>
                      <a:lvl1pPr marL="0" marR="0" indent="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1714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3429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5143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6858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8572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10287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12001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13716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GB" sz="1600"/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1714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3429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5143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6858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8572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10287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12001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13716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GB" sz="1600"/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1714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3429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5143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6858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8572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10287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120015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1371600" algn="r" defTabSz="3429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n-GB" sz="1600"/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56754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7CEC78B-3121-A2C5-8F88-DDE92415FB70}"/>
              </a:ext>
            </a:extLst>
          </p:cNvPr>
          <p:cNvSpPr txBox="1"/>
          <p:nvPr userDrawn="1"/>
        </p:nvSpPr>
        <p:spPr>
          <a:xfrm>
            <a:off x="354583" y="6304020"/>
            <a:ext cx="7969893" cy="467721"/>
          </a:xfrm>
          <a:prstGeom prst="rect">
            <a:avLst/>
          </a:prstGeom>
          <a:noFill/>
          <a:ln w="9525" cap="flat" cmpd="sng" algn="ctr">
            <a:solidFill>
              <a:srgbClr val="0096A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tIns="48000" bIns="48000" rtlCol="0">
            <a:noAutofit/>
          </a:bodyPr>
          <a:lstStyle/>
          <a:p>
            <a:r>
              <a:rPr lang="en-GB" sz="1467">
                <a:solidFill>
                  <a:schemeClr val="tx1">
                    <a:lumMod val="85000"/>
                    <a:lumOff val="15000"/>
                  </a:schemeClr>
                </a:solidFill>
              </a:rPr>
              <a:t>Notes / additional info go here</a:t>
            </a:r>
          </a:p>
        </p:txBody>
      </p:sp>
    </p:spTree>
    <p:extLst>
      <p:ext uri="{BB962C8B-B14F-4D97-AF65-F5344CB8AC3E}">
        <p14:creationId xmlns:p14="http://schemas.microsoft.com/office/powerpoint/2010/main" val="2269298032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9AF5555-6EC4-6BA8-D62D-7F0438F605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250" y="225788"/>
            <a:ext cx="2506391" cy="5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B2F6BB4-3E42-E8A3-C28F-9DAC211FC866}"/>
              </a:ext>
            </a:extLst>
          </p:cNvPr>
          <p:cNvGrpSpPr/>
          <p:nvPr userDrawn="1"/>
        </p:nvGrpSpPr>
        <p:grpSpPr>
          <a:xfrm>
            <a:off x="9936273" y="6282283"/>
            <a:ext cx="1891444" cy="504000"/>
            <a:chOff x="19256910" y="2189004"/>
            <a:chExt cx="3782887" cy="100800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101B214E-E7A0-361F-DAFE-AC739EF2C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256910" y="2189004"/>
              <a:ext cx="1008000" cy="1008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3F3DC1-8BDA-C35F-BBE0-8EB4F338436A}"/>
                </a:ext>
              </a:extLst>
            </p:cNvPr>
            <p:cNvSpPr txBox="1"/>
            <p:nvPr/>
          </p:nvSpPr>
          <p:spPr>
            <a:xfrm>
              <a:off x="20236662" y="2456826"/>
              <a:ext cx="2803135" cy="5539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GB" sz="1200">
                  <a:solidFill>
                    <a:srgbClr val="006B8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CONNECTED CARE</a:t>
              </a: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D092167-8D63-9455-20F1-AC0A73565A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7038" y="1157725"/>
            <a:ext cx="11284137" cy="4904595"/>
          </a:xfrm>
        </p:spPr>
        <p:txBody>
          <a:bodyPr/>
          <a:lstStyle>
            <a:lvl2pPr marL="228594" indent="0">
              <a:buNone/>
              <a:defRPr/>
            </a:lvl2pPr>
          </a:lstStyle>
          <a:p>
            <a:pPr lvl="1"/>
            <a:r>
              <a:rPr lang="en-US"/>
              <a:t>[Insert Text]</a:t>
            </a:r>
          </a:p>
        </p:txBody>
      </p:sp>
      <p:sp>
        <p:nvSpPr>
          <p:cNvPr id="9" name="Shape 4">
            <a:extLst>
              <a:ext uri="{FF2B5EF4-FFF2-40B4-BE49-F238E27FC236}">
                <a16:creationId xmlns:a16="http://schemas.microsoft.com/office/drawing/2014/main" id="{30424C76-DFBD-B443-E08F-60C8E5076709}"/>
              </a:ext>
            </a:extLst>
          </p:cNvPr>
          <p:cNvSpPr/>
          <p:nvPr userDrawn="1"/>
        </p:nvSpPr>
        <p:spPr>
          <a:xfrm flipV="1">
            <a:off x="373250" y="6196232"/>
            <a:ext cx="11337925" cy="5345"/>
          </a:xfrm>
          <a:prstGeom prst="line">
            <a:avLst/>
          </a:prstGeom>
          <a:ln w="12700">
            <a:solidFill>
              <a:srgbClr val="808080"/>
            </a:solidFill>
          </a:ln>
        </p:spPr>
        <p:txBody>
          <a:bodyPr tIns="45720" bIns="45720"/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A230FB-F104-1E65-5F37-30A12CC381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9893" y="222869"/>
            <a:ext cx="7736635" cy="576169"/>
          </a:xfrm>
        </p:spPr>
        <p:txBody>
          <a:bodyPr/>
          <a:lstStyle>
            <a:lvl1pPr algn="l">
              <a:defRPr sz="2700" b="1">
                <a:solidFill>
                  <a:srgbClr val="0096AA"/>
                </a:solidFill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014803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D9483-299F-7844-AF90-31791D9F6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2CA7C-55A6-794D-9D08-0474B8964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DAEF5-2048-5442-8EEC-B3E7CBCEF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46D2B-32F6-9043-B1C6-9B6351117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E4A01-6E9C-424C-A13C-F04BD71B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02913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480E-EAB8-BDD4-585F-82B3626F5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93FDC-D73F-291B-41FB-7012D26DE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46B83-DAEF-D8A6-5889-3384A96BA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3A81-813D-497A-A449-8480FAE294ED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7AC6A-E2C1-F7FF-8A44-08A030A75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D72B2-FA8B-B52F-BBDA-4E74CD049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DCFA-B683-4635-AB30-D5584F2ED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327027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">
            <a:extLst>
              <a:ext uri="{FF2B5EF4-FFF2-40B4-BE49-F238E27FC236}">
                <a16:creationId xmlns:a16="http://schemas.microsoft.com/office/drawing/2014/main" id="{E54A73B5-45E4-5AF2-CF3E-2FFBD569DF6C}"/>
              </a:ext>
            </a:extLst>
          </p:cNvPr>
          <p:cNvSpPr/>
          <p:nvPr userDrawn="1"/>
        </p:nvSpPr>
        <p:spPr>
          <a:xfrm>
            <a:off x="428630" y="6371021"/>
            <a:ext cx="11334750" cy="1"/>
          </a:xfrm>
          <a:prstGeom prst="line">
            <a:avLst/>
          </a:prstGeom>
          <a:ln w="12700">
            <a:solidFill>
              <a:srgbClr val="808080"/>
            </a:solidFill>
          </a:ln>
        </p:spPr>
        <p:txBody>
          <a:bodyPr tIns="45721" bIns="45721"/>
          <a:lstStyle/>
          <a:p>
            <a:pPr marL="0" marR="0" lvl="0" indent="0" defTabSz="457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75980008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4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31126" y="6471182"/>
            <a:ext cx="372218" cy="369330"/>
          </a:xfr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51401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rgbClr val="1E6C8E"/>
          </a:soli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tIns="45720" bIns="45720" anchor="ctr"/>
          <a:lstStyle/>
          <a:p>
            <a:endParaRPr sz="900"/>
          </a:p>
        </p:txBody>
      </p:sp>
      <p:sp>
        <p:nvSpPr>
          <p:cNvPr id="237" name="Shape 237"/>
          <p:cNvSpPr>
            <a:spLocks noGrp="1"/>
          </p:cNvSpPr>
          <p:nvPr>
            <p:ph type="sldNum" sz="quarter" idx="2"/>
          </p:nvPr>
        </p:nvSpPr>
        <p:spPr>
          <a:xfrm>
            <a:off x="7704983" y="6171686"/>
            <a:ext cx="372217" cy="36933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45F9A45-A412-55B4-6D21-9E4113C3B5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699" y="1841699"/>
            <a:ext cx="3174603" cy="31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05861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Hea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9FB0CA-E126-F5F8-9FB9-A080AC1014F2}"/>
              </a:ext>
            </a:extLst>
          </p:cNvPr>
          <p:cNvSpPr/>
          <p:nvPr userDrawn="1"/>
        </p:nvSpPr>
        <p:spPr>
          <a:xfrm>
            <a:off x="2117" y="5"/>
            <a:ext cx="12189887" cy="6664201"/>
          </a:xfrm>
          <a:prstGeom prst="rect">
            <a:avLst/>
          </a:prstGeom>
          <a:solidFill>
            <a:srgbClr val="26A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A10321-304B-B849-9FB4-F042C564C989}"/>
              </a:ext>
            </a:extLst>
          </p:cNvPr>
          <p:cNvSpPr txBox="1"/>
          <p:nvPr userDrawn="1"/>
        </p:nvSpPr>
        <p:spPr>
          <a:xfrm>
            <a:off x="373007" y="6635822"/>
            <a:ext cx="246308" cy="192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9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8A49FD0-2A15-DC4A-A59C-8096D2965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463753"/>
            <a:ext cx="9467273" cy="3601947"/>
          </a:xfrm>
          <a:prstGeom prst="rect">
            <a:avLst/>
          </a:prstGeom>
          <a:solidFill>
            <a:srgbClr val="26A5B8"/>
          </a:solidFill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6B06F3-5DD7-C312-65E2-DAAA5DE333AE}"/>
              </a:ext>
            </a:extLst>
          </p:cNvPr>
          <p:cNvSpPr/>
          <p:nvPr userDrawn="1"/>
        </p:nvSpPr>
        <p:spPr>
          <a:xfrm>
            <a:off x="2117" y="5474689"/>
            <a:ext cx="12189887" cy="138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CC09A48-1536-B73F-E15E-D5DECC6562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2811" y="5764211"/>
            <a:ext cx="1555699" cy="85826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852CD35D-6DA6-5644-B507-7BF0F8CB31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475" y="1475137"/>
            <a:ext cx="7311493" cy="280920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spcAft>
                <a:spcPts val="600"/>
              </a:spcAft>
              <a:defRPr sz="5399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6654A-A660-B4EB-5F98-6403DB1F723A}"/>
              </a:ext>
            </a:extLst>
          </p:cNvPr>
          <p:cNvSpPr txBox="1"/>
          <p:nvPr userDrawn="1"/>
        </p:nvSpPr>
        <p:spPr>
          <a:xfrm>
            <a:off x="11066608" y="19310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400" err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AD2CD7-4ACA-06F0-8C75-31331BD2F2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4284336"/>
            <a:ext cx="6096000" cy="15700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85BE2E-2D8E-1507-5C16-8D8DE3F99CE1}"/>
              </a:ext>
            </a:extLst>
          </p:cNvPr>
          <p:cNvSpPr txBox="1"/>
          <p:nvPr userDrawn="1"/>
        </p:nvSpPr>
        <p:spPr>
          <a:xfrm>
            <a:off x="12424844" y="38186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400" err="1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75A205F-AD6A-13D7-E13B-2B185CF616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476" y="6400287"/>
            <a:ext cx="4374848" cy="4443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PUBLIC / CONTROLLED / RESTRICTED / CONFIDENTIAL (Amend as required)</a:t>
            </a:r>
            <a:endParaRPr lang="en-US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26A0B826-8004-1C45-9405-0194AE77A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477" y="4284336"/>
            <a:ext cx="3337951" cy="157008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  <a:lvl2pPr marL="457105" indent="0" algn="ctr">
              <a:buNone/>
              <a:defRPr sz="2000"/>
            </a:lvl2pPr>
            <a:lvl3pPr marL="914210" indent="0" algn="ctr">
              <a:buNone/>
              <a:defRPr sz="1800"/>
            </a:lvl3pPr>
            <a:lvl4pPr marL="1371315" indent="0" algn="ctr">
              <a:buNone/>
              <a:defRPr sz="1600"/>
            </a:lvl4pPr>
            <a:lvl5pPr marL="1828420" indent="0" algn="ctr">
              <a:buNone/>
              <a:defRPr sz="1600"/>
            </a:lvl5pPr>
            <a:lvl6pPr marL="2285524" indent="0" algn="ctr">
              <a:buNone/>
              <a:defRPr sz="1600"/>
            </a:lvl6pPr>
            <a:lvl7pPr marL="2742629" indent="0" algn="ctr">
              <a:buNone/>
              <a:defRPr sz="1600"/>
            </a:lvl7pPr>
            <a:lvl8pPr marL="3199733" indent="0" algn="ctr">
              <a:buNone/>
              <a:defRPr sz="1600"/>
            </a:lvl8pPr>
            <a:lvl9pPr marL="3656838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44130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Hea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9AA4C12-357D-1F45-92AC-28C8B3850B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7525"/>
            <a:ext cx="12211216" cy="66504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D3D099E-3F8C-D249-B968-BC55EE7981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49938"/>
          <a:stretch/>
        </p:blipFill>
        <p:spPr>
          <a:xfrm>
            <a:off x="1" y="5456239"/>
            <a:ext cx="10614275" cy="14017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BDEFD94-FD36-184A-AD31-DA9946C2FE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" y="-1"/>
            <a:ext cx="12201607" cy="24412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931F915-9146-C64A-9630-E99C0402090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1463753"/>
            <a:ext cx="9470367" cy="3601947"/>
          </a:xfrm>
          <a:prstGeom prst="rect">
            <a:avLst/>
          </a:prstGeom>
        </p:spPr>
      </p:pic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C737AE9A-A4FF-6F4D-8B6A-FA354F353A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2811" y="268388"/>
            <a:ext cx="1555699" cy="8582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4ABC14-4DBD-CA8D-A40E-30DDD01A8A6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" y="4285285"/>
            <a:ext cx="6096000" cy="1570080"/>
          </a:xfrm>
          <a:prstGeom prst="rect">
            <a:avLst/>
          </a:prstGeom>
        </p:spPr>
      </p:pic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4823920-80D2-A94D-4A53-D97FD4FF4D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475" y="6400287"/>
            <a:ext cx="4374848" cy="4443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PUBLIC / CONTROLLED / RESTRICTED / CONFIDENTIAL (Amend as required)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5C60F-27E6-C3E0-DE0A-E81E75ADFE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475" y="1475135"/>
            <a:ext cx="7311493" cy="281015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spcAft>
                <a:spcPts val="600"/>
              </a:spcAft>
              <a:defRPr sz="5399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F55D82-C5FB-9111-8052-31EBFECAF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477" y="4285285"/>
            <a:ext cx="3337951" cy="157008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  <a:lvl2pPr marL="457105" indent="0" algn="ctr">
              <a:buNone/>
              <a:defRPr sz="2000"/>
            </a:lvl2pPr>
            <a:lvl3pPr marL="914210" indent="0" algn="ctr">
              <a:buNone/>
              <a:defRPr sz="1800"/>
            </a:lvl3pPr>
            <a:lvl4pPr marL="1371315" indent="0" algn="ctr">
              <a:buNone/>
              <a:defRPr sz="1600"/>
            </a:lvl4pPr>
            <a:lvl5pPr marL="1828420" indent="0" algn="ctr">
              <a:buNone/>
              <a:defRPr sz="1600"/>
            </a:lvl5pPr>
            <a:lvl6pPr marL="2285524" indent="0" algn="ctr">
              <a:buNone/>
              <a:defRPr sz="1600"/>
            </a:lvl6pPr>
            <a:lvl7pPr marL="2742629" indent="0" algn="ctr">
              <a:buNone/>
              <a:defRPr sz="1600"/>
            </a:lvl7pPr>
            <a:lvl8pPr marL="3199733" indent="0" algn="ctr">
              <a:buNone/>
              <a:defRPr sz="1600"/>
            </a:lvl8pPr>
            <a:lvl9pPr marL="3656838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59550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F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05A99F-546D-2942-E4CF-A6BE1826BA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9"/>
            <a:ext cx="10535336" cy="640347"/>
          </a:xfrm>
          <a:prstGeom prst="rect">
            <a:avLst/>
          </a:prstGeom>
        </p:spPr>
      </p:pic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AEA820FA-D155-42F4-D063-16D1DDC2B9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80797" y="6382428"/>
            <a:ext cx="6659132" cy="386443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C55D9C-00CC-388B-AC41-FFD2578FD5ED}"/>
              </a:ext>
            </a:extLst>
          </p:cNvPr>
          <p:cNvSpPr txBox="1"/>
          <p:nvPr userDrawn="1"/>
        </p:nvSpPr>
        <p:spPr>
          <a:xfrm>
            <a:off x="471887" y="2005781"/>
            <a:ext cx="0" cy="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wrap="none" lIns="71991" tIns="71991" rIns="71991" bIns="71991" rtlCol="0" anchor="ctr">
            <a:noAutofit/>
          </a:bodyPr>
          <a:lstStyle/>
          <a:p>
            <a:pPr marL="285705" indent="-285705" algn="l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40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3DCEA46-DD6C-966F-2F0D-3CBB3D235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36000" tIns="36000" rIns="36000" bIns="36000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BBBFB-6833-2844-13A7-7A2DA3D8D73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Population based approach to inform GM Strategic Financial Framework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E2277C-A3EF-7715-3D80-F60C5DF2B46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>
              <a:spcAft>
                <a:spcPts val="600"/>
              </a:spcAft>
            </a:pPr>
            <a:fld id="{4BED1003-6EC0-014D-BDDA-904A1E92149C}" type="slidenum">
              <a:rPr lang="en-GB" smtClean="0"/>
              <a:pPr algn="r">
                <a:spcAft>
                  <a:spcPts val="60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565774"/>
      </p:ext>
    </p:extLst>
  </p:cSld>
  <p:clrMapOvr>
    <a:masterClrMapping/>
  </p:clrMapOvr>
  <p:transition spd="slow"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Standard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05A99F-546D-2942-E4CF-A6BE1826BA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9"/>
            <a:ext cx="10535336" cy="640347"/>
          </a:xfrm>
          <a:prstGeom prst="rect">
            <a:avLst/>
          </a:prstGeom>
        </p:spPr>
      </p:pic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FD740A8-F26E-1F48-4534-FADADC12D7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80797" y="6382428"/>
            <a:ext cx="6659132" cy="386443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BC05EB3-230C-2E2E-9450-CA74CAFDA9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07935" y="1403349"/>
            <a:ext cx="11374519" cy="4323600"/>
          </a:xfrm>
        </p:spPr>
        <p:txBody>
          <a:bodyPr lIns="36000" tIns="36000" rIns="36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1C1AB9-B9BF-284C-F5B4-8B7281EB6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DEB81-D28F-3971-5267-B76702AC703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/>
              <a:t>Population based approach to inform GM Strategic Financial Framework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3498E6-8D98-7411-7A98-0F8731FAFE3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>
              <a:spcAft>
                <a:spcPts val="600"/>
              </a:spcAft>
            </a:pPr>
            <a:fld id="{4BED1003-6EC0-014D-BDDA-904A1E92149C}" type="slidenum">
              <a:rPr lang="en-GB" smtClean="0"/>
              <a:pPr algn="r">
                <a:spcAft>
                  <a:spcPts val="60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00959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Standard text page w/o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05A99F-546D-2942-E4CF-A6BE1826BA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9"/>
            <a:ext cx="10535336" cy="640347"/>
          </a:xfrm>
          <a:prstGeom prst="rect">
            <a:avLst/>
          </a:prstGeom>
        </p:spPr>
      </p:pic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FA959378-A1F4-3537-6EBC-8517475784F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7935" y="1403349"/>
            <a:ext cx="11374519" cy="4323600"/>
          </a:xfrm>
        </p:spPr>
        <p:txBody>
          <a:bodyPr lIns="36000" tIns="36000" rIns="36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E55587-8E48-0274-5FAE-D4D2ABD3B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3A32F-9506-B686-B879-DC217CC4318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/>
              <a:t>Population based approach to inform GM Strategic Financial Framework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291C-C622-835D-8185-ACA878D543E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algn="r">
              <a:spcAft>
                <a:spcPts val="600"/>
              </a:spcAft>
            </a:pPr>
            <a:fld id="{4BED1003-6EC0-014D-BDDA-904A1E92149C}" type="slidenum">
              <a:rPr lang="en-GB" smtClean="0"/>
              <a:pPr algn="r">
                <a:spcAft>
                  <a:spcPts val="60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462041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Text Box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2DEEC0-6C98-936F-6F9E-D674FA1B06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9"/>
            <a:ext cx="10535336" cy="640347"/>
          </a:xfrm>
          <a:prstGeom prst="rect">
            <a:avLst/>
          </a:prstGeom>
        </p:spPr>
      </p:pic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F91CC45-282E-8256-DD0F-4F43446F751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0976" y="1505815"/>
            <a:ext cx="539929" cy="540000"/>
          </a:xfrm>
          <a:prstGeom prst="ellipse">
            <a:avLst/>
          </a:prstGeo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1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FC7CBD7B-1ACF-46A7-5E76-8CF1D1742C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83902" y="1505815"/>
            <a:ext cx="539929" cy="540000"/>
          </a:xfrm>
          <a:prstGeom prst="ellipse">
            <a:avLst/>
          </a:prstGeom>
          <a:solidFill>
            <a:srgbClr val="DD0076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2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578B296D-C192-CB66-9BA2-78CDADF7916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79096" y="1490947"/>
            <a:ext cx="2158720" cy="2170112"/>
          </a:xfrm>
          <a:prstGeom prst="roundRect">
            <a:avLst>
              <a:gd name="adj" fmla="val 10112"/>
            </a:avLst>
          </a:prstGeom>
          <a:solidFill>
            <a:srgbClr val="26A5B8"/>
          </a:solidFill>
          <a:ln>
            <a:noFill/>
          </a:ln>
        </p:spPr>
        <p:txBody>
          <a:bodyPr lIns="36000" tIns="36000" rIns="36000" bIns="36000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EB7A2A2C-0EBF-7C66-076D-CA3C2423D06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24132" y="1490947"/>
            <a:ext cx="2158720" cy="2170112"/>
          </a:xfrm>
          <a:prstGeom prst="roundRect">
            <a:avLst>
              <a:gd name="adj" fmla="val 10112"/>
            </a:avLst>
          </a:prstGeom>
          <a:noFill/>
          <a:ln w="28575">
            <a:solidFill>
              <a:srgbClr val="26A5B8"/>
            </a:solidFill>
          </a:ln>
        </p:spPr>
        <p:txBody>
          <a:bodyPr lIns="36000" tIns="36000" rIns="36000" bIns="3600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rgbClr val="26A5B8"/>
              </a:buCl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GB" noProof="0"/>
              <a:t>Using an arrow, like this, tells the reader that the right-hand side logically follows the left-hand side​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6390EB9D-9DF9-37ED-2990-C381DB627FA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25345" y="1490947"/>
            <a:ext cx="2158720" cy="2170112"/>
          </a:xfrm>
          <a:prstGeom prst="roundRect">
            <a:avLst>
              <a:gd name="adj" fmla="val 10112"/>
            </a:avLst>
          </a:prstGeom>
          <a:noFill/>
          <a:ln w="28575">
            <a:solidFill>
              <a:srgbClr val="26A5B8"/>
            </a:solidFill>
          </a:ln>
        </p:spPr>
        <p:txBody>
          <a:bodyPr lIns="36000" tIns="36000" rIns="36000" bIns="3600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rgbClr val="26A5B8"/>
              </a:buCl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GB" noProof="0"/>
              <a:t>Like so many slides are as simple as that: left-hand side leading right-hand side​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8F071E88-0658-1331-261D-EF966081CEB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42748" y="4242936"/>
            <a:ext cx="2180941" cy="1557725"/>
          </a:xfrm>
          <a:prstGeom prst="wedgeRoundRectCallout">
            <a:avLst>
              <a:gd name="adj1" fmla="val -60845"/>
              <a:gd name="adj2" fmla="val -20515"/>
              <a:gd name="adj3" fmla="val 16667"/>
            </a:avLst>
          </a:prstGeom>
          <a:solidFill>
            <a:schemeClr val="accent1"/>
          </a:solidFill>
        </p:spPr>
        <p:txBody>
          <a:bodyPr lIns="36000" tIns="36000" rIns="36000" bIns="36000" anchor="t" anchorCtr="0">
            <a:noAutofit/>
          </a:bodyPr>
          <a:lstStyle>
            <a:lvl1pPr marL="0" indent="0">
              <a:buClr>
                <a:schemeClr val="bg1"/>
              </a:buClr>
              <a:buNone/>
              <a:defRPr b="1">
                <a:solidFill>
                  <a:schemeClr val="bg1"/>
                </a:solidFill>
              </a:defRPr>
            </a:lvl1pPr>
            <a:lvl2pPr marL="285705" indent="-285705">
              <a:buClr>
                <a:schemeClr val="bg1"/>
              </a:buClr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5602CEB8-AF8B-F2F3-6DD3-3210BB63F2F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656875" y="4242936"/>
            <a:ext cx="2180941" cy="1557725"/>
          </a:xfrm>
          <a:prstGeom prst="wedgeRoundRectCallout">
            <a:avLst>
              <a:gd name="adj1" fmla="val -60845"/>
              <a:gd name="adj2" fmla="val -20515"/>
              <a:gd name="adj3" fmla="val 16667"/>
            </a:avLst>
          </a:prstGeom>
          <a:solidFill>
            <a:schemeClr val="accent3"/>
          </a:solidFill>
        </p:spPr>
        <p:txBody>
          <a:bodyPr lIns="36000" tIns="36000" rIns="36000" bIns="36000" anchor="t" anchorCtr="0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marL="285705" indent="-285705">
              <a:buClr>
                <a:schemeClr val="tx1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b="1"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F637E1-B79A-FFAF-6231-00148990967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31745" y="2469315"/>
            <a:ext cx="2402951" cy="1080120"/>
          </a:xfrm>
          <a:prstGeom prst="homePlate">
            <a:avLst/>
          </a:prstGeom>
          <a:solidFill>
            <a:schemeClr val="accent1"/>
          </a:solidFill>
          <a:ln w="254000">
            <a:solidFill>
              <a:schemeClr val="accent1"/>
            </a:solidFill>
          </a:ln>
        </p:spPr>
        <p:txBody>
          <a:bodyPr lIns="36000" tIns="36000" rIns="36000" bIns="36000"/>
          <a:lstStyle>
            <a:lvl1pPr>
              <a:buClr>
                <a:schemeClr val="bg1"/>
              </a:buClr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="1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7150C4C8-24A4-E6D0-1AF0-2B526136304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65303" y="1495261"/>
            <a:ext cx="611920" cy="248400"/>
          </a:xfrm>
          <a:prstGeom prst="ellipse">
            <a:avLst/>
          </a:prstGeo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10%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6299AA4E-F1B5-CEF0-2916-3DD38041C38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260521" y="1784344"/>
            <a:ext cx="611920" cy="248400"/>
          </a:xfrm>
          <a:prstGeom prst="ellipse">
            <a:avLst/>
          </a:prstGeom>
          <a:solidFill>
            <a:schemeClr val="accent2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20%</a:t>
            </a: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986BA400-4D52-14F1-5970-9CC8ADCEC1A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724132" y="4242936"/>
            <a:ext cx="2158720" cy="1557725"/>
          </a:xfrm>
          <a:prstGeom prst="roundRect">
            <a:avLst>
              <a:gd name="adj" fmla="val 10112"/>
            </a:avLst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lIns="108000" tIns="36000" rIns="36000" bIns="36000" anchor="t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rgbClr val="26A5B8"/>
              </a:buCl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Boxes can be labelled using numbers in the left-hand corner like this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8DE21270-AE66-3BA7-DF4D-7E55828BCF8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28033" y="4077072"/>
            <a:ext cx="359953" cy="3600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9FF63A-6172-6FE3-6489-10635DAA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68384E-37B3-CA6E-9B8A-295B5E3D54A4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r>
              <a:rPr lang="en-GB"/>
              <a:t>Population based approach to inform GM Strategic Financial Framework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3CBE3F2-7C54-C653-B408-F0DB1D28F55B}"/>
              </a:ext>
            </a:extLst>
          </p:cNvPr>
          <p:cNvSpPr>
            <a:spLocks noGrp="1"/>
          </p:cNvSpPr>
          <p:nvPr>
            <p:ph type="sldNum" sz="quarter" idx="45"/>
          </p:nvPr>
        </p:nvSpPr>
        <p:spPr/>
        <p:txBody>
          <a:bodyPr/>
          <a:lstStyle/>
          <a:p>
            <a:pPr algn="r">
              <a:spcAft>
                <a:spcPts val="600"/>
              </a:spcAft>
            </a:pPr>
            <a:fld id="{4BED1003-6EC0-014D-BDDA-904A1E92149C}" type="slidenum">
              <a:rPr lang="en-GB" smtClean="0"/>
              <a:pPr algn="r">
                <a:spcAft>
                  <a:spcPts val="60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372949"/>
      </p:ext>
    </p:extLst>
  </p:cSld>
  <p:clrMapOvr>
    <a:masterClrMapping/>
  </p:clrMapOvr>
  <p:transition spd="slow"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9223F-5167-BF49-B7A5-9A20B74E8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BF161-E384-894F-8CEF-F54371BBF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480C3-D0D1-4E4D-9F78-98CFDDBAF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7826A-6DF5-CD4F-B5D0-85F601B7E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5BFAC-05F5-3347-9B34-5803B349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14292"/>
      </p:ext>
    </p:extLst>
  </p:cSld>
  <p:clrMapOvr>
    <a:masterClrMapping/>
  </p:clrMapOvr>
  <p:transition spd="slow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Section Header Slide Style 1">
    <p:bg>
      <p:bgPr>
        <a:solidFill>
          <a:srgbClr val="E9E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719E5D-F1F9-C248-A16E-E33492EE79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12"/>
          <a:stretch/>
        </p:blipFill>
        <p:spPr>
          <a:xfrm>
            <a:off x="3" y="1"/>
            <a:ext cx="8848803" cy="62561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C93EBA-4B54-304A-99CE-AA5D0B6D9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3336" r="69325"/>
          <a:stretch/>
        </p:blipFill>
        <p:spPr>
          <a:xfrm>
            <a:off x="6595192" y="0"/>
            <a:ext cx="5596811" cy="43151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CF1AA1-9958-3A4A-9916-989B0B0467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7935" y="264522"/>
            <a:ext cx="900524" cy="496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BDB2A5-BB6F-A445-92A1-FB4ADBBA0B7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11452" y="6254669"/>
            <a:ext cx="3201197" cy="603331"/>
          </a:xfrm>
          <a:prstGeom prst="rect">
            <a:avLst/>
          </a:prstGeom>
        </p:spPr>
      </p:pic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3563230-E27A-011D-8704-E9F3C2F15A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36" y="1114809"/>
            <a:ext cx="6545728" cy="402942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 sz="5399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D7F023-FC66-BA21-CF46-8F70E2CF98D1}"/>
              </a:ext>
            </a:extLst>
          </p:cNvPr>
          <p:cNvSpPr txBox="1"/>
          <p:nvPr userDrawn="1"/>
        </p:nvSpPr>
        <p:spPr>
          <a:xfrm>
            <a:off x="9871135" y="6276815"/>
            <a:ext cx="0" cy="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wrap="none" lIns="0" tIns="0" rIns="0" bIns="0" rtlCol="0" anchor="t">
            <a:noAutofit/>
          </a:bodyPr>
          <a:lstStyle/>
          <a:p>
            <a:pPr marL="285705" indent="-285705" algn="l">
              <a:spcAft>
                <a:spcPts val="1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6D281D-DF31-FBB8-BE7B-86BE5EB1642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Population based approach to inform GM Strategic Financial Framework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CF7236-C0C0-4752-F2B8-A45ACB08F6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spcAft>
                <a:spcPts val="600"/>
              </a:spcAft>
            </a:pPr>
            <a:fld id="{4BED1003-6EC0-014D-BDDA-904A1E92149C}" type="slidenum">
              <a:rPr lang="en-GB" smtClean="0"/>
              <a:pPr algn="r">
                <a:spcAft>
                  <a:spcPts val="60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927046"/>
      </p:ext>
    </p:extLst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Section Header Slide Style 2">
    <p:bg>
      <p:bgPr>
        <a:solidFill>
          <a:srgbClr val="26A5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31B7E6-EB88-9F98-73C1-67F89BCFED22}"/>
              </a:ext>
            </a:extLst>
          </p:cNvPr>
          <p:cNvSpPr/>
          <p:nvPr userDrawn="1"/>
        </p:nvSpPr>
        <p:spPr>
          <a:xfrm>
            <a:off x="17794" y="6435430"/>
            <a:ext cx="404821" cy="2928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91" tIns="71991" rIns="71991" bIns="71991" rtlCol="0" anchor="t" anchorCtr="0"/>
          <a:lstStyle/>
          <a:p>
            <a:pPr algn="l">
              <a:spcAft>
                <a:spcPts val="600"/>
              </a:spcAft>
            </a:pPr>
            <a:endParaRPr lang="en-US" sz="1400">
              <a:latin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BEF11D-F740-604E-A19F-9DDFB3DC5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84"/>
          <a:stretch/>
        </p:blipFill>
        <p:spPr>
          <a:xfrm>
            <a:off x="2" y="0"/>
            <a:ext cx="8848801" cy="62634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CF1AA1-9958-3A4A-9916-989B0B0467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485" y="603336"/>
            <a:ext cx="900524" cy="4968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8E2FFC-1D88-354A-B33A-61A6066B3F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62940" b="59828"/>
          <a:stretch/>
        </p:blipFill>
        <p:spPr>
          <a:xfrm>
            <a:off x="5439142" y="3144688"/>
            <a:ext cx="6752861" cy="37133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2BF133-E78A-4D41-8C6D-42812083B44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124" y="6493419"/>
            <a:ext cx="243987" cy="1346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247B20-F469-654A-ADF7-1CB707AEAAF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22615" y="276164"/>
            <a:ext cx="900525" cy="496811"/>
          </a:xfrm>
          <a:prstGeom prst="rect">
            <a:avLst/>
          </a:prstGeom>
        </p:spPr>
      </p:pic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6585AB51-1F7B-4CA4-22DC-08FE2E58CF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2616" y="1114809"/>
            <a:ext cx="6531048" cy="402942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 sz="5399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0710FC-BEFC-E603-7DCB-357B62A5CDFF}"/>
              </a:ext>
            </a:extLst>
          </p:cNvPr>
          <p:cNvSpPr/>
          <p:nvPr userDrawn="1"/>
        </p:nvSpPr>
        <p:spPr>
          <a:xfrm>
            <a:off x="7805969" y="5949280"/>
            <a:ext cx="4386033" cy="90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91" tIns="71991" rIns="71991" bIns="71991" rtlCol="0" anchor="t" anchorCtr="0"/>
          <a:lstStyle/>
          <a:p>
            <a:pPr algn="l">
              <a:spcAft>
                <a:spcPts val="600"/>
              </a:spcAft>
            </a:pPr>
            <a:endParaRPr lang="en-US" sz="1400"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CD96A9-C0B5-D108-F9B2-7D4B8CEB22EB}"/>
              </a:ext>
            </a:extLst>
          </p:cNvPr>
          <p:cNvSpPr txBox="1"/>
          <p:nvPr userDrawn="1"/>
        </p:nvSpPr>
        <p:spPr>
          <a:xfrm>
            <a:off x="257141" y="6543675"/>
            <a:ext cx="0" cy="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wrap="none" lIns="71991" tIns="71991" rIns="71991" bIns="71991" rtlCol="0" anchor="ctr">
            <a:noAutofit/>
          </a:bodyPr>
          <a:lstStyle/>
          <a:p>
            <a:pPr marL="285705" indent="-285705" algn="l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4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70C1AA-EFE6-34C6-D862-523A8A1AF1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Population based approach to inform GM Strategic Financial Framework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D61D24B-B24B-32E7-349C-6DAE69BC81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spcAft>
                <a:spcPts val="600"/>
              </a:spcAft>
            </a:pPr>
            <a:fld id="{4BED1003-6EC0-014D-BDDA-904A1E92149C}" type="slidenum">
              <a:rPr lang="en-GB" smtClean="0"/>
              <a:pPr algn="r">
                <a:spcAft>
                  <a:spcPts val="60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900725"/>
      </p:ext>
    </p:extLst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Section Header Slide Style 3">
    <p:bg>
      <p:bgPr>
        <a:solidFill>
          <a:srgbClr val="E9E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B73CC4-C60F-FD44-887B-FC40B80E0E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12"/>
          <a:stretch/>
        </p:blipFill>
        <p:spPr>
          <a:xfrm>
            <a:off x="3" y="6"/>
            <a:ext cx="8848803" cy="62561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AEDEA1-1F15-2C4F-9A10-5EF38B5A47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1502" y="260349"/>
            <a:ext cx="900525" cy="496811"/>
          </a:xfrm>
          <a:prstGeom prst="rect">
            <a:avLst/>
          </a:prstGeom>
        </p:spPr>
      </p:pic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7E36A275-6227-D89D-B838-9E4D6D4EF9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36" y="1114809"/>
            <a:ext cx="6545728" cy="402942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 sz="5399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6CCED9-FB15-DB11-4FD5-3C5478CF17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Population based approach to inform GM Strategic Financial Framework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E6097-525C-F055-545E-C68064762A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spcAft>
                <a:spcPts val="600"/>
              </a:spcAft>
            </a:pPr>
            <a:fld id="{4BED1003-6EC0-014D-BDDA-904A1E92149C}" type="slidenum">
              <a:rPr lang="en-GB" smtClean="0"/>
              <a:pPr algn="r">
                <a:spcAft>
                  <a:spcPts val="60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982137"/>
      </p:ext>
    </p:extLst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Vertical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3F0BB7-F68A-64F0-9DFC-4922D38F38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9"/>
            <a:ext cx="10535336" cy="640347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34D7DE8-622C-1192-FDFA-F604F5B1814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17010" y="1263756"/>
            <a:ext cx="2505273" cy="1033200"/>
          </a:xfrm>
          <a:prstGeom prst="roundRect">
            <a:avLst>
              <a:gd name="adj" fmla="val 9465"/>
            </a:avLst>
          </a:prstGeom>
          <a:solidFill>
            <a:srgbClr val="26A5B8"/>
          </a:solidFill>
          <a:ln>
            <a:noFill/>
          </a:ln>
        </p:spPr>
        <p:txBody>
          <a:bodyPr lIns="36000" tIns="36000" rIns="36000" bIns="36000" anchor="t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3079A-EC88-65D9-8D82-20499F6266B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17011" y="2435519"/>
            <a:ext cx="2501219" cy="3600000"/>
          </a:xfrm>
          <a:prstGeom prst="rect">
            <a:avLst/>
          </a:prstGeom>
        </p:spPr>
        <p:txBody>
          <a:bodyPr lIns="36000" tIns="36000" rIns="36000" bIns="36000" anchor="t">
            <a:noAutofit/>
          </a:bodyPr>
          <a:lstStyle>
            <a:lvl1pPr marL="0" indent="0">
              <a:spcAft>
                <a:spcPts val="0"/>
              </a:spcAft>
              <a:buClr>
                <a:srgbClr val="26A5B8"/>
              </a:buClr>
              <a:buFont typeface="Arial" panose="020B0604020202020204" pitchFamily="34" charset="0"/>
              <a:buNone/>
              <a:defRPr/>
            </a:lvl1pPr>
            <a:lvl2pPr>
              <a:spcAft>
                <a:spcPts val="0"/>
              </a:spcAft>
              <a:buClr>
                <a:srgbClr val="26A5B8"/>
              </a:buClr>
              <a:defRPr/>
            </a:lvl2pPr>
            <a:lvl3pPr>
              <a:spcAft>
                <a:spcPts val="0"/>
              </a:spcAft>
              <a:buClr>
                <a:srgbClr val="26A5B8"/>
              </a:buClr>
              <a:defRPr/>
            </a:lvl3pPr>
            <a:lvl4pPr>
              <a:buClr>
                <a:srgbClr val="26A5B8"/>
              </a:buClr>
              <a:defRPr/>
            </a:lvl4pPr>
            <a:lvl5pPr marL="532716" indent="0">
              <a:buClr>
                <a:srgbClr val="26A5B8"/>
              </a:buCl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852B84FA-F0C8-542A-8B6A-660DB5A5B67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67913" y="1263756"/>
            <a:ext cx="2505273" cy="1033200"/>
          </a:xfrm>
          <a:prstGeom prst="roundRect">
            <a:avLst>
              <a:gd name="adj" fmla="val 9465"/>
            </a:avLst>
          </a:prstGeom>
          <a:solidFill>
            <a:srgbClr val="DD0076"/>
          </a:solidFill>
          <a:ln>
            <a:noFill/>
          </a:ln>
        </p:spPr>
        <p:txBody>
          <a:bodyPr lIns="36000" tIns="36000" rIns="36000" bIns="36000" anchor="t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DF1DE9CD-75A1-8202-2AC3-801169CF434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365210" y="2435519"/>
            <a:ext cx="2505273" cy="3600000"/>
          </a:xfrm>
          <a:prstGeom prst="rect">
            <a:avLst/>
          </a:prstGeom>
        </p:spPr>
        <p:txBody>
          <a:bodyPr lIns="36000" tIns="36000" rIns="36000" bIns="36000" anchor="t">
            <a:noAutofit/>
          </a:bodyPr>
          <a:lstStyle>
            <a:lvl1pPr>
              <a:spcAft>
                <a:spcPts val="0"/>
              </a:spcAft>
              <a:buClr>
                <a:srgbClr val="DD0076"/>
              </a:buClr>
              <a:defRPr/>
            </a:lvl1pPr>
            <a:lvl2pPr>
              <a:spcAft>
                <a:spcPts val="0"/>
              </a:spcAft>
              <a:buClr>
                <a:srgbClr val="DD0076"/>
              </a:buClr>
              <a:defRPr/>
            </a:lvl2pPr>
            <a:lvl3pPr>
              <a:spcAft>
                <a:spcPts val="0"/>
              </a:spcAft>
              <a:buClr>
                <a:srgbClr val="DD0076"/>
              </a:buClr>
              <a:defRPr/>
            </a:lvl3pPr>
            <a:lvl4pPr>
              <a:buClr>
                <a:srgbClr val="DD0076"/>
              </a:buClr>
              <a:defRPr/>
            </a:lvl4pPr>
            <a:lvl5pPr marL="532716" indent="0">
              <a:buClr>
                <a:srgbClr val="DD0076"/>
              </a:buCl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D5E0A26A-37B1-4356-72E5-FFE6E243E44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318816" y="1263756"/>
            <a:ext cx="2505273" cy="1033200"/>
          </a:xfrm>
          <a:prstGeom prst="roundRect">
            <a:avLst>
              <a:gd name="adj" fmla="val 9465"/>
            </a:avLst>
          </a:prstGeom>
          <a:solidFill>
            <a:srgbClr val="F9B122"/>
          </a:solidFill>
          <a:ln>
            <a:noFill/>
          </a:ln>
        </p:spPr>
        <p:txBody>
          <a:bodyPr lIns="36000" tIns="36000" rIns="36000" bIns="36000" anchor="t" anchorCtr="0"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53271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7D2338F8-B1A4-DCE1-BBF3-7618E12EEB0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17464" y="2435519"/>
            <a:ext cx="2505273" cy="3600000"/>
          </a:xfrm>
          <a:prstGeom prst="rect">
            <a:avLst/>
          </a:prstGeom>
        </p:spPr>
        <p:txBody>
          <a:bodyPr lIns="36000" tIns="36000" rIns="36000" bIns="36000" anchor="t">
            <a:noAutofit/>
          </a:bodyPr>
          <a:lstStyle>
            <a:lvl1pPr>
              <a:spcAft>
                <a:spcPts val="0"/>
              </a:spcAft>
              <a:buClr>
                <a:srgbClr val="F9B122"/>
              </a:buClr>
              <a:defRPr/>
            </a:lvl1pPr>
            <a:lvl2pPr>
              <a:spcAft>
                <a:spcPts val="0"/>
              </a:spcAft>
              <a:buClr>
                <a:srgbClr val="F9B122"/>
              </a:buClr>
              <a:defRPr/>
            </a:lvl2pPr>
            <a:lvl3pPr>
              <a:spcAft>
                <a:spcPts val="0"/>
              </a:spcAft>
              <a:buClr>
                <a:srgbClr val="F9B122"/>
              </a:buClr>
              <a:defRPr/>
            </a:lvl3pPr>
            <a:lvl4pPr>
              <a:buClr>
                <a:srgbClr val="F9B122"/>
              </a:buClr>
              <a:defRPr/>
            </a:lvl4pPr>
            <a:lvl5pPr marL="532716" indent="0">
              <a:buClr>
                <a:srgbClr val="F9B122"/>
              </a:buCl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1C0C9E57-A70E-B813-2B8B-14998C1ABC2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269718" y="1263756"/>
            <a:ext cx="2505273" cy="1033200"/>
          </a:xfrm>
          <a:prstGeom prst="roundRect">
            <a:avLst>
              <a:gd name="adj" fmla="val 9465"/>
            </a:avLst>
          </a:prstGeom>
          <a:solidFill>
            <a:srgbClr val="429F65"/>
          </a:solidFill>
          <a:ln>
            <a:noFill/>
          </a:ln>
        </p:spPr>
        <p:txBody>
          <a:bodyPr lIns="36000" tIns="36000" rIns="36000" bIns="36000" anchor="t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DF151AE8-8987-86D4-61B5-FF0EBE02E41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269718" y="2435519"/>
            <a:ext cx="2505273" cy="3600000"/>
          </a:xfrm>
          <a:prstGeom prst="rect">
            <a:avLst/>
          </a:prstGeom>
        </p:spPr>
        <p:txBody>
          <a:bodyPr lIns="36000" tIns="36000" rIns="36000" bIns="36000" anchor="t">
            <a:noAutofit/>
          </a:bodyPr>
          <a:lstStyle>
            <a:lvl1pPr>
              <a:spcAft>
                <a:spcPts val="0"/>
              </a:spcAft>
              <a:buClr>
                <a:srgbClr val="429F65"/>
              </a:buClr>
              <a:defRPr/>
            </a:lvl1pPr>
            <a:lvl2pPr>
              <a:spcAft>
                <a:spcPts val="0"/>
              </a:spcAft>
              <a:buClr>
                <a:srgbClr val="429F65"/>
              </a:buClr>
              <a:defRPr/>
            </a:lvl2pPr>
            <a:lvl3pPr>
              <a:spcAft>
                <a:spcPts val="0"/>
              </a:spcAft>
              <a:buClr>
                <a:srgbClr val="429F65"/>
              </a:buClr>
              <a:defRPr/>
            </a:lvl3pPr>
            <a:lvl4pPr>
              <a:buClr>
                <a:srgbClr val="429F65"/>
              </a:buClr>
              <a:defRPr/>
            </a:lvl4pPr>
            <a:lvl5pPr>
              <a:buClr>
                <a:srgbClr val="429F65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772B086-3A5D-7095-A375-93C16A4B96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80797" y="6382428"/>
            <a:ext cx="6659132" cy="386443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5872F-0749-D03C-D6D1-EACB56774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15DBB0B-2E16-13D8-18DB-766B6EACC883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GB"/>
              <a:t>Population based approach to inform GM Strategic Financial Framework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08030A1-5C86-6C74-3493-E6F23875F1E2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pPr algn="r">
              <a:spcAft>
                <a:spcPts val="600"/>
              </a:spcAft>
            </a:pPr>
            <a:fld id="{4BED1003-6EC0-014D-BDDA-904A1E92149C}" type="slidenum">
              <a:rPr lang="en-GB" smtClean="0"/>
              <a:pPr algn="r">
                <a:spcAft>
                  <a:spcPts val="60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271407"/>
      </p:ext>
    </p:extLst>
  </p:cSld>
  <p:clrMapOvr>
    <a:masterClrMapping/>
  </p:clrMapOvr>
  <p:transition spd="slow">
    <p:wipe dir="r"/>
  </p:transition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Horizontal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792888-ED8D-FDC2-169E-FA8052E7AC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9"/>
            <a:ext cx="10535336" cy="640347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34D7DE8-622C-1192-FDFA-F604F5B1814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08109" y="1265467"/>
            <a:ext cx="1708364" cy="1032069"/>
          </a:xfrm>
          <a:prstGeom prst="roundRect">
            <a:avLst>
              <a:gd name="adj" fmla="val 9465"/>
            </a:avLst>
          </a:prstGeom>
          <a:solidFill>
            <a:srgbClr val="26A5B8"/>
          </a:solidFill>
          <a:ln>
            <a:noFill/>
          </a:ln>
        </p:spPr>
        <p:txBody>
          <a:bodyPr lIns="36000" tIns="36000" rIns="36000" bIns="36000" anchor="t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852B84FA-F0C8-542A-8B6A-660DB5A5B67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8109" y="2505587"/>
            <a:ext cx="1708364" cy="1033200"/>
          </a:xfrm>
          <a:prstGeom prst="roundRect">
            <a:avLst>
              <a:gd name="adj" fmla="val 9465"/>
            </a:avLst>
          </a:prstGeom>
          <a:solidFill>
            <a:srgbClr val="DD0076"/>
          </a:solidFill>
          <a:ln>
            <a:noFill/>
          </a:ln>
        </p:spPr>
        <p:txBody>
          <a:bodyPr lIns="36000" tIns="36000" rIns="36000" bIns="36000" anchor="t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D5E0A26A-37B1-4356-72E5-FFE6E243E44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08110" y="3746837"/>
            <a:ext cx="1708364" cy="1033200"/>
          </a:xfrm>
          <a:prstGeom prst="roundRect">
            <a:avLst>
              <a:gd name="adj" fmla="val 9465"/>
            </a:avLst>
          </a:prstGeom>
          <a:solidFill>
            <a:srgbClr val="F9B122"/>
          </a:solidFill>
          <a:ln>
            <a:noFill/>
          </a:ln>
        </p:spPr>
        <p:txBody>
          <a:bodyPr lIns="36000" tIns="36000" rIns="36000" bIns="36000" anchor="t" anchorCtr="0"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53271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1C0C9E57-A70E-B813-2B8B-14998C1ABC2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08110" y="4988088"/>
            <a:ext cx="1708365" cy="1033200"/>
          </a:xfrm>
          <a:prstGeom prst="roundRect">
            <a:avLst>
              <a:gd name="adj" fmla="val 9465"/>
            </a:avLst>
          </a:prstGeom>
          <a:solidFill>
            <a:srgbClr val="429F65"/>
          </a:solidFill>
          <a:ln>
            <a:noFill/>
          </a:ln>
        </p:spPr>
        <p:txBody>
          <a:bodyPr lIns="36000" tIns="36000" rIns="36000" bIns="36000" anchor="t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283F11B8-6F19-432E-1070-8634FB785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80797" y="6382428"/>
            <a:ext cx="6659132" cy="386443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38B916B-9E9D-F885-CA62-AF2E0F0F210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352073" y="1264335"/>
            <a:ext cx="9431993" cy="1033200"/>
          </a:xfrm>
        </p:spPr>
        <p:txBody>
          <a:bodyPr lIns="36000" tIns="36000" rIns="36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7E551234-5562-2944-6E8F-8068EC22CA3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352073" y="2505587"/>
            <a:ext cx="9431993" cy="1033200"/>
          </a:xfrm>
        </p:spPr>
        <p:txBody>
          <a:bodyPr lIns="36000" tIns="36000" rIns="36000" bIns="36000"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7BE80862-BE68-F3EA-B9AF-87080E8AA96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352073" y="3746837"/>
            <a:ext cx="9431993" cy="1033200"/>
          </a:xfrm>
        </p:spPr>
        <p:txBody>
          <a:bodyPr lIns="36000" tIns="36000" rIns="36000" bIns="36000"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2B5CB16A-DADE-5A12-FB08-F6778A2DF85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352073" y="4988088"/>
            <a:ext cx="9431993" cy="1033200"/>
          </a:xfrm>
        </p:spPr>
        <p:txBody>
          <a:bodyPr lIns="36000" tIns="36000" rIns="36000" bIns="36000"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70925-06CA-DCA7-5085-543223E77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148D9-C760-7350-211D-3F388444AAF2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r>
              <a:rPr lang="en-GB"/>
              <a:t>Population based approach to inform GM Strategic Financial Framework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117D7-1335-77DA-C3DB-CD1EBA6DB3BA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pPr algn="r">
              <a:spcAft>
                <a:spcPts val="600"/>
              </a:spcAft>
            </a:pPr>
            <a:fld id="{4BED1003-6EC0-014D-BDDA-904A1E92149C}" type="slidenum">
              <a:rPr lang="en-GB" smtClean="0"/>
              <a:pPr algn="r">
                <a:spcAft>
                  <a:spcPts val="60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994561"/>
      </p:ext>
    </p:extLst>
  </p:cSld>
  <p:clrMapOvr>
    <a:masterClrMapping/>
  </p:clrMapOvr>
  <p:transition spd="slow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Chevron pro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33CE34-E7D7-FC18-4670-76DE4E2A9C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9"/>
            <a:ext cx="10535336" cy="640347"/>
          </a:xfrm>
          <a:prstGeom prst="rect">
            <a:avLst/>
          </a:prstGeom>
        </p:spPr>
      </p:pic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72950EE2-85E9-870E-0E74-96672894D7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44390" y="1361766"/>
            <a:ext cx="3455933" cy="761047"/>
          </a:xfrm>
          <a:prstGeom prst="homePlate">
            <a:avLst/>
          </a:prstGeom>
          <a:solidFill>
            <a:schemeClr val="accent4"/>
          </a:solidFill>
          <a:ln w="254000">
            <a:solidFill>
              <a:schemeClr val="accent4"/>
            </a:solidFill>
          </a:ln>
        </p:spPr>
        <p:txBody>
          <a:bodyPr lIns="900000" anchor="t"/>
          <a:lstStyle>
            <a:lvl1pPr>
              <a:buClr>
                <a:schemeClr val="bg1"/>
              </a:buClr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="1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034075C-FCBD-2F9D-5EB8-2D972E0E34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8014" y="1361766"/>
            <a:ext cx="3455933" cy="761047"/>
          </a:xfrm>
          <a:prstGeom prst="homePlate">
            <a:avLst/>
          </a:prstGeom>
          <a:solidFill>
            <a:schemeClr val="accent3"/>
          </a:solidFill>
          <a:ln w="254000">
            <a:solidFill>
              <a:schemeClr val="accent3"/>
            </a:solidFill>
          </a:ln>
        </p:spPr>
        <p:txBody>
          <a:bodyPr lIns="864000" anchor="t"/>
          <a:lstStyle>
            <a:lvl1pPr>
              <a:buClr>
                <a:schemeClr val="bg1"/>
              </a:buClr>
              <a:defRPr b="1"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="1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9E770C8-4EC9-6606-2D7E-C50EF34B9F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40067" y="1361766"/>
            <a:ext cx="3455933" cy="761047"/>
          </a:xfrm>
          <a:prstGeom prst="homePlate">
            <a:avLst/>
          </a:prstGeom>
          <a:solidFill>
            <a:schemeClr val="accent2"/>
          </a:solidFill>
          <a:ln w="254000">
            <a:solidFill>
              <a:schemeClr val="accent2"/>
            </a:solidFill>
          </a:ln>
        </p:spPr>
        <p:txBody>
          <a:bodyPr lIns="827999" anchor="t"/>
          <a:lstStyle>
            <a:lvl1pPr>
              <a:buClr>
                <a:schemeClr val="bg1"/>
              </a:buClr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="1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B39927-6267-E1CB-E51E-0849596CD6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2107" y="1361766"/>
            <a:ext cx="2747517" cy="761047"/>
          </a:xfrm>
          <a:prstGeom prst="homePlate">
            <a:avLst/>
          </a:prstGeom>
          <a:solidFill>
            <a:schemeClr val="accent1"/>
          </a:solidFill>
          <a:ln w="254000">
            <a:solidFill>
              <a:schemeClr val="accent1"/>
            </a:solidFill>
          </a:ln>
        </p:spPr>
        <p:txBody>
          <a:bodyPr lIns="36000" anchor="t"/>
          <a:lstStyle>
            <a:lvl1pPr>
              <a:buClr>
                <a:schemeClr val="bg1"/>
              </a:buClr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="1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38BD5F-C8B4-4E6E-F5D7-32D552AB01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2107" y="2408455"/>
            <a:ext cx="2356048" cy="36883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3CA50892-031B-67EE-EB8D-2474746F99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08052" y="2408455"/>
            <a:ext cx="2356048" cy="3688333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53C41E78-D799-CE7A-1238-2EE041E3F7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19943" y="2408455"/>
            <a:ext cx="2356048" cy="3688333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FCA4572D-04ED-D33B-D960-22A56FB75ED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3997" y="2408455"/>
            <a:ext cx="2356048" cy="368833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63B7FC8-3C00-C30E-FB0B-66A12C107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4F046C8-8591-7795-8F6F-BC3125650B8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Population based approach to inform GM Strategic Financial Framework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CFD627-29EA-4222-5527-0234B841C0B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algn="r">
              <a:spcAft>
                <a:spcPts val="600"/>
              </a:spcAft>
            </a:pPr>
            <a:fld id="{4BED1003-6EC0-014D-BDDA-904A1E92149C}" type="slidenum">
              <a:rPr lang="en-GB" smtClean="0"/>
              <a:pPr algn="r">
                <a:spcAft>
                  <a:spcPts val="60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5076"/>
      </p:ext>
    </p:extLst>
  </p:cSld>
  <p:clrMapOvr>
    <a:masterClrMapping/>
  </p:clrMapOvr>
  <p:transition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Feature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FFD657A-B72E-EFFF-724D-CF2E191497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9"/>
            <a:ext cx="10535336" cy="640347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50BAE13-DADF-8294-E45B-1127B741AA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08111" y="1247478"/>
            <a:ext cx="1577301" cy="2740199"/>
          </a:xfrm>
          <a:prstGeom prst="roundRect">
            <a:avLst>
              <a:gd name="adj" fmla="val 9465"/>
            </a:avLst>
          </a:prstGeom>
          <a:solidFill>
            <a:srgbClr val="F9B122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53271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E6A3213F-9DF9-68C7-71C3-D9BEC82823D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71133" y="1247478"/>
            <a:ext cx="2737079" cy="2740199"/>
          </a:xfrm>
          <a:prstGeom prst="roundRect">
            <a:avLst>
              <a:gd name="adj" fmla="val 9465"/>
            </a:avLst>
          </a:prstGeom>
          <a:solidFill>
            <a:schemeClr val="accent1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53271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11FB342F-7D5C-491C-DE82-9EDD7D34CC3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08110" y="4349434"/>
            <a:ext cx="5300100" cy="1315937"/>
          </a:xfrm>
          <a:prstGeom prst="roundRect">
            <a:avLst>
              <a:gd name="adj" fmla="val 9465"/>
            </a:avLst>
          </a:prstGeom>
          <a:solidFill>
            <a:schemeClr val="accent2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53271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884AF374-328E-6DFC-03F6-0B6B59384E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180797" y="6382428"/>
            <a:ext cx="6659132" cy="386443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9614766-CC7F-1C77-7DD7-1F949725531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467558" y="1262571"/>
            <a:ext cx="5316508" cy="4402800"/>
          </a:xfrm>
        </p:spPr>
        <p:txBody>
          <a:bodyPr lIns="36000" tIns="36000" rIns="36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A7C9287-CF6B-F035-3BD7-C10CAF67A6D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96136" y="1723210"/>
            <a:ext cx="4324049" cy="3500445"/>
          </a:xfrm>
          <a:solidFill>
            <a:schemeClr val="tx2">
              <a:lumMod val="20000"/>
              <a:lumOff val="80000"/>
            </a:schemeClr>
          </a:solidFill>
        </p:spPr>
        <p:txBody>
          <a:bodyPr lIns="36000" tIns="36000" rIns="36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4D303E-5C1B-DB2D-080A-DA836CA9BDA5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GB"/>
              <a:t>Population based approach to inform GM Strategic Financial Framework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ED7B4-09FE-6E79-6122-547B0C1BAC58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pPr algn="r">
              <a:spcAft>
                <a:spcPts val="600"/>
              </a:spcAft>
            </a:pPr>
            <a:fld id="{4BED1003-6EC0-014D-BDDA-904A1E92149C}" type="slidenum">
              <a:rPr lang="en-GB" smtClean="0"/>
              <a:pPr algn="r">
                <a:spcAft>
                  <a:spcPts val="600"/>
                </a:spcAft>
              </a:pPr>
              <a:t>‹#›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16C3D21-2F68-CB59-70B6-A7793B7BD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1614697"/>
      </p:ext>
    </p:extLst>
  </p:cSld>
  <p:clrMapOvr>
    <a:masterClrMapping/>
  </p:clrMapOvr>
  <p:transition spd="slow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F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D698FDF-B4B4-C658-CEA8-002B09EBE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9"/>
            <a:ext cx="10535336" cy="640347"/>
          </a:xfrm>
          <a:prstGeom prst="rect">
            <a:avLst/>
          </a:prstGeom>
        </p:spPr>
      </p:pic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2A211811-54A8-BB96-FB58-00744C3341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56097" y="1379111"/>
            <a:ext cx="4185743" cy="306000"/>
          </a:xfrm>
          <a:prstGeom prst="round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39915">
              <a:defRPr/>
            </a:lvl1pPr>
          </a:lstStyle>
          <a:p>
            <a:pPr lvl="0"/>
            <a:r>
              <a:rPr lang="en-GB"/>
              <a:t>Item name</a:t>
            </a:r>
          </a:p>
        </p:txBody>
      </p:sp>
      <p:sp>
        <p:nvSpPr>
          <p:cNvPr id="131" name="Text Placeholder 129">
            <a:extLst>
              <a:ext uri="{FF2B5EF4-FFF2-40B4-BE49-F238E27FC236}">
                <a16:creationId xmlns:a16="http://schemas.microsoft.com/office/drawing/2014/main" id="{222B19D2-03EF-A256-159F-A0FE4915268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97323" y="1379111"/>
            <a:ext cx="1886568" cy="306000"/>
          </a:xfrm>
          <a:prstGeom prst="roundRect">
            <a:avLst/>
          </a:prstGeom>
          <a:solidFill>
            <a:srgbClr val="26A5B8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40" name="Text Placeholder 129">
            <a:extLst>
              <a:ext uri="{FF2B5EF4-FFF2-40B4-BE49-F238E27FC236}">
                <a16:creationId xmlns:a16="http://schemas.microsoft.com/office/drawing/2014/main" id="{2C97BB88-4965-2975-C13F-D2191A294F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97323" y="1748239"/>
            <a:ext cx="1886568" cy="306000"/>
          </a:xfrm>
          <a:prstGeom prst="roundRect">
            <a:avLst/>
          </a:prstGeom>
          <a:solidFill>
            <a:srgbClr val="DD0076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43" name="Text Placeholder 129">
            <a:extLst>
              <a:ext uri="{FF2B5EF4-FFF2-40B4-BE49-F238E27FC236}">
                <a16:creationId xmlns:a16="http://schemas.microsoft.com/office/drawing/2014/main" id="{32DC5212-692B-CAB3-AAEA-D659088159F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897323" y="2117367"/>
            <a:ext cx="1886568" cy="306000"/>
          </a:xfrm>
          <a:prstGeom prst="roundRect">
            <a:avLst/>
          </a:prstGeom>
          <a:solidFill>
            <a:srgbClr val="DD0076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46" name="Text Placeholder 129">
            <a:extLst>
              <a:ext uri="{FF2B5EF4-FFF2-40B4-BE49-F238E27FC236}">
                <a16:creationId xmlns:a16="http://schemas.microsoft.com/office/drawing/2014/main" id="{9591BDD8-D913-DA99-ED00-8AB7491D7C1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97323" y="2486495"/>
            <a:ext cx="1886568" cy="306000"/>
          </a:xfrm>
          <a:prstGeom prst="roundRect">
            <a:avLst/>
          </a:prstGeom>
          <a:solidFill>
            <a:srgbClr val="F9B122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49" name="Text Placeholder 129">
            <a:extLst>
              <a:ext uri="{FF2B5EF4-FFF2-40B4-BE49-F238E27FC236}">
                <a16:creationId xmlns:a16="http://schemas.microsoft.com/office/drawing/2014/main" id="{AA75D2D1-801E-291F-34DB-BCEACCB5230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897323" y="2855623"/>
            <a:ext cx="1886568" cy="306000"/>
          </a:xfrm>
          <a:prstGeom prst="roundRect">
            <a:avLst/>
          </a:prstGeom>
          <a:solidFill>
            <a:srgbClr val="F9B122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52" name="Text Placeholder 129">
            <a:extLst>
              <a:ext uri="{FF2B5EF4-FFF2-40B4-BE49-F238E27FC236}">
                <a16:creationId xmlns:a16="http://schemas.microsoft.com/office/drawing/2014/main" id="{863EF66E-C91D-47D6-BFEC-D9CE2AA660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897323" y="3224751"/>
            <a:ext cx="1886568" cy="306000"/>
          </a:xfrm>
          <a:prstGeom prst="roundRect">
            <a:avLst/>
          </a:prstGeom>
          <a:solidFill>
            <a:srgbClr val="26A5B8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55" name="Text Placeholder 129">
            <a:extLst>
              <a:ext uri="{FF2B5EF4-FFF2-40B4-BE49-F238E27FC236}">
                <a16:creationId xmlns:a16="http://schemas.microsoft.com/office/drawing/2014/main" id="{51B98B6A-9DE7-6A6E-C4E5-B073066D3D8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897323" y="3593879"/>
            <a:ext cx="1886568" cy="306000"/>
          </a:xfrm>
          <a:prstGeom prst="roundRect">
            <a:avLst/>
          </a:prstGeom>
          <a:solidFill>
            <a:srgbClr val="26A5B8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58" name="Text Placeholder 129">
            <a:extLst>
              <a:ext uri="{FF2B5EF4-FFF2-40B4-BE49-F238E27FC236}">
                <a16:creationId xmlns:a16="http://schemas.microsoft.com/office/drawing/2014/main" id="{19BD1570-0A9D-3350-2D97-23FD86ECE7E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897323" y="3963007"/>
            <a:ext cx="1886568" cy="306000"/>
          </a:xfrm>
          <a:prstGeom prst="roundRect">
            <a:avLst/>
          </a:prstGeom>
          <a:solidFill>
            <a:srgbClr val="DD0076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61" name="Text Placeholder 129">
            <a:extLst>
              <a:ext uri="{FF2B5EF4-FFF2-40B4-BE49-F238E27FC236}">
                <a16:creationId xmlns:a16="http://schemas.microsoft.com/office/drawing/2014/main" id="{728C1AE4-D313-0000-8DA1-519AA7AC85E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97323" y="4332135"/>
            <a:ext cx="1886568" cy="306000"/>
          </a:xfrm>
          <a:prstGeom prst="roundRect">
            <a:avLst/>
          </a:prstGeom>
          <a:solidFill>
            <a:srgbClr val="DD0076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64" name="Text Placeholder 129">
            <a:extLst>
              <a:ext uri="{FF2B5EF4-FFF2-40B4-BE49-F238E27FC236}">
                <a16:creationId xmlns:a16="http://schemas.microsoft.com/office/drawing/2014/main" id="{B1136AD3-04FA-5346-2A4B-05A99B524A6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97323" y="4701263"/>
            <a:ext cx="1886568" cy="306000"/>
          </a:xfrm>
          <a:prstGeom prst="roundRect">
            <a:avLst/>
          </a:prstGeom>
          <a:solidFill>
            <a:srgbClr val="F9B122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67" name="Text Placeholder 129">
            <a:extLst>
              <a:ext uri="{FF2B5EF4-FFF2-40B4-BE49-F238E27FC236}">
                <a16:creationId xmlns:a16="http://schemas.microsoft.com/office/drawing/2014/main" id="{59B3853C-B8BC-E9DE-3D5E-60D56E5C9E4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897323" y="5070391"/>
            <a:ext cx="1886568" cy="306000"/>
          </a:xfrm>
          <a:prstGeom prst="roundRect">
            <a:avLst/>
          </a:prstGeom>
          <a:solidFill>
            <a:srgbClr val="F9B122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70" name="Text Placeholder 129">
            <a:extLst>
              <a:ext uri="{FF2B5EF4-FFF2-40B4-BE49-F238E27FC236}">
                <a16:creationId xmlns:a16="http://schemas.microsoft.com/office/drawing/2014/main" id="{A9D100C4-2DBD-8D25-63CE-2E3AC519277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97323" y="5439520"/>
            <a:ext cx="1886568" cy="306000"/>
          </a:xfrm>
          <a:prstGeom prst="roundRect">
            <a:avLst/>
          </a:prstGeom>
          <a:solidFill>
            <a:srgbClr val="26A5B8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04FB825D-0161-8D75-1823-518632626122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458592" y="1429511"/>
            <a:ext cx="741503" cy="205200"/>
          </a:xfrm>
          <a:prstGeom prst="homePlate">
            <a:avLst/>
          </a:prstGeom>
          <a:solidFill>
            <a:schemeClr val="accent1"/>
          </a:solidFill>
          <a:ln w="101600">
            <a:solidFill>
              <a:schemeClr val="accent1"/>
            </a:solidFill>
          </a:ln>
        </p:spPr>
        <p:txBody>
          <a:bodyPr/>
          <a:lstStyle>
            <a:lvl3pPr marL="194370" indent="0">
              <a:buFont typeface="Arial" panose="020B0604020202020204" pitchFamily="34" charset="0"/>
              <a:buNone/>
              <a:defRPr>
                <a:solidFill>
                  <a:schemeClr val="accent1"/>
                </a:solidFill>
              </a:defRPr>
            </a:lvl3pPr>
          </a:lstStyle>
          <a:p>
            <a:pPr lvl="2"/>
            <a:r>
              <a:rPr lang="en-GB"/>
              <a:t>x</a:t>
            </a:r>
          </a:p>
        </p:txBody>
      </p:sp>
      <p:sp>
        <p:nvSpPr>
          <p:cNvPr id="21" name="Text Placeholder 129">
            <a:extLst>
              <a:ext uri="{FF2B5EF4-FFF2-40B4-BE49-F238E27FC236}">
                <a16:creationId xmlns:a16="http://schemas.microsoft.com/office/drawing/2014/main" id="{B4CDA9B5-B15B-0B8C-EB18-47E726B4873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56097" y="1748239"/>
            <a:ext cx="4185743" cy="306000"/>
          </a:xfrm>
          <a:prstGeom prst="round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39915">
              <a:defRPr/>
            </a:lvl1pPr>
          </a:lstStyle>
          <a:p>
            <a:pPr lvl="0"/>
            <a:r>
              <a:rPr lang="en-GB"/>
              <a:t>Item name</a:t>
            </a:r>
          </a:p>
        </p:txBody>
      </p:sp>
      <p:sp>
        <p:nvSpPr>
          <p:cNvPr id="22" name="Text Placeholder 129">
            <a:extLst>
              <a:ext uri="{FF2B5EF4-FFF2-40B4-BE49-F238E27FC236}">
                <a16:creationId xmlns:a16="http://schemas.microsoft.com/office/drawing/2014/main" id="{37B39619-4710-CCD9-32F6-82B0BE29517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56097" y="2117367"/>
            <a:ext cx="4185743" cy="306000"/>
          </a:xfrm>
          <a:prstGeom prst="round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39915">
              <a:defRPr/>
            </a:lvl1pPr>
          </a:lstStyle>
          <a:p>
            <a:pPr lvl="0"/>
            <a:r>
              <a:rPr lang="en-GB"/>
              <a:t>Item name</a:t>
            </a:r>
          </a:p>
        </p:txBody>
      </p:sp>
      <p:sp>
        <p:nvSpPr>
          <p:cNvPr id="23" name="Text Placeholder 129">
            <a:extLst>
              <a:ext uri="{FF2B5EF4-FFF2-40B4-BE49-F238E27FC236}">
                <a16:creationId xmlns:a16="http://schemas.microsoft.com/office/drawing/2014/main" id="{532C1827-4B58-EAC1-2F99-5E17F060A8C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056097" y="2486495"/>
            <a:ext cx="4185743" cy="306000"/>
          </a:xfrm>
          <a:prstGeom prst="round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39915">
              <a:defRPr/>
            </a:lvl1pPr>
          </a:lstStyle>
          <a:p>
            <a:pPr lvl="0"/>
            <a:r>
              <a:rPr lang="en-GB"/>
              <a:t>Item name</a:t>
            </a:r>
          </a:p>
        </p:txBody>
      </p:sp>
      <p:sp>
        <p:nvSpPr>
          <p:cNvPr id="24" name="Text Placeholder 129">
            <a:extLst>
              <a:ext uri="{FF2B5EF4-FFF2-40B4-BE49-F238E27FC236}">
                <a16:creationId xmlns:a16="http://schemas.microsoft.com/office/drawing/2014/main" id="{B50577D0-19A4-AA13-8473-F0A40C60DD7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56097" y="2855623"/>
            <a:ext cx="4185743" cy="306000"/>
          </a:xfrm>
          <a:prstGeom prst="round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39915">
              <a:defRPr/>
            </a:lvl1pPr>
          </a:lstStyle>
          <a:p>
            <a:pPr lvl="0"/>
            <a:r>
              <a:rPr lang="en-GB"/>
              <a:t>Item name</a:t>
            </a:r>
          </a:p>
        </p:txBody>
      </p:sp>
      <p:sp>
        <p:nvSpPr>
          <p:cNvPr id="25" name="Text Placeholder 129">
            <a:extLst>
              <a:ext uri="{FF2B5EF4-FFF2-40B4-BE49-F238E27FC236}">
                <a16:creationId xmlns:a16="http://schemas.microsoft.com/office/drawing/2014/main" id="{1EBFE7A8-CF49-883E-04C0-20F1D4B409E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56097" y="3224751"/>
            <a:ext cx="4185743" cy="306000"/>
          </a:xfrm>
          <a:prstGeom prst="round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39915">
              <a:defRPr/>
            </a:lvl1pPr>
          </a:lstStyle>
          <a:p>
            <a:pPr lvl="0"/>
            <a:r>
              <a:rPr lang="en-GB"/>
              <a:t>Item name</a:t>
            </a:r>
          </a:p>
        </p:txBody>
      </p:sp>
      <p:sp>
        <p:nvSpPr>
          <p:cNvPr id="26" name="Text Placeholder 129">
            <a:extLst>
              <a:ext uri="{FF2B5EF4-FFF2-40B4-BE49-F238E27FC236}">
                <a16:creationId xmlns:a16="http://schemas.microsoft.com/office/drawing/2014/main" id="{ECACBD0B-67DA-E59E-11B3-FC8789682A3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56097" y="3593879"/>
            <a:ext cx="4185743" cy="306000"/>
          </a:xfrm>
          <a:prstGeom prst="round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39915">
              <a:defRPr/>
            </a:lvl1pPr>
          </a:lstStyle>
          <a:p>
            <a:pPr lvl="0"/>
            <a:r>
              <a:rPr lang="en-GB"/>
              <a:t>Item name</a:t>
            </a:r>
          </a:p>
        </p:txBody>
      </p:sp>
      <p:sp>
        <p:nvSpPr>
          <p:cNvPr id="27" name="Text Placeholder 129">
            <a:extLst>
              <a:ext uri="{FF2B5EF4-FFF2-40B4-BE49-F238E27FC236}">
                <a16:creationId xmlns:a16="http://schemas.microsoft.com/office/drawing/2014/main" id="{66AEB8F4-BCBA-8D71-E9E5-A91D0E2B3FA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56097" y="3963007"/>
            <a:ext cx="4185743" cy="306000"/>
          </a:xfrm>
          <a:prstGeom prst="round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39915">
              <a:defRPr/>
            </a:lvl1pPr>
          </a:lstStyle>
          <a:p>
            <a:pPr lvl="0"/>
            <a:r>
              <a:rPr lang="en-GB"/>
              <a:t>Item name</a:t>
            </a:r>
          </a:p>
        </p:txBody>
      </p:sp>
      <p:sp>
        <p:nvSpPr>
          <p:cNvPr id="28" name="Text Placeholder 129">
            <a:extLst>
              <a:ext uri="{FF2B5EF4-FFF2-40B4-BE49-F238E27FC236}">
                <a16:creationId xmlns:a16="http://schemas.microsoft.com/office/drawing/2014/main" id="{C787F44D-B99F-D449-3ECC-D17FA0D194E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56097" y="4332135"/>
            <a:ext cx="4185743" cy="306000"/>
          </a:xfrm>
          <a:prstGeom prst="round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39915">
              <a:defRPr/>
            </a:lvl1pPr>
          </a:lstStyle>
          <a:p>
            <a:pPr lvl="0"/>
            <a:r>
              <a:rPr lang="en-GB"/>
              <a:t>Item name</a:t>
            </a:r>
          </a:p>
        </p:txBody>
      </p:sp>
      <p:sp>
        <p:nvSpPr>
          <p:cNvPr id="29" name="Text Placeholder 129">
            <a:extLst>
              <a:ext uri="{FF2B5EF4-FFF2-40B4-BE49-F238E27FC236}">
                <a16:creationId xmlns:a16="http://schemas.microsoft.com/office/drawing/2014/main" id="{122F5F03-9310-2AFB-E807-A4944BA050E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56097" y="4701263"/>
            <a:ext cx="4185743" cy="306000"/>
          </a:xfrm>
          <a:prstGeom prst="round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39915">
              <a:defRPr/>
            </a:lvl1pPr>
          </a:lstStyle>
          <a:p>
            <a:pPr lvl="0"/>
            <a:r>
              <a:rPr lang="en-GB"/>
              <a:t>Item name</a:t>
            </a:r>
          </a:p>
        </p:txBody>
      </p:sp>
      <p:sp>
        <p:nvSpPr>
          <p:cNvPr id="30" name="Text Placeholder 129">
            <a:extLst>
              <a:ext uri="{FF2B5EF4-FFF2-40B4-BE49-F238E27FC236}">
                <a16:creationId xmlns:a16="http://schemas.microsoft.com/office/drawing/2014/main" id="{9C219DFF-F7E3-2C79-673D-5651FBCED24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56097" y="5070391"/>
            <a:ext cx="4185743" cy="306000"/>
          </a:xfrm>
          <a:prstGeom prst="round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39915">
              <a:defRPr/>
            </a:lvl1pPr>
          </a:lstStyle>
          <a:p>
            <a:pPr lvl="0"/>
            <a:r>
              <a:rPr lang="en-GB"/>
              <a:t>Item name</a:t>
            </a:r>
          </a:p>
        </p:txBody>
      </p:sp>
      <p:sp>
        <p:nvSpPr>
          <p:cNvPr id="31" name="Text Placeholder 129">
            <a:extLst>
              <a:ext uri="{FF2B5EF4-FFF2-40B4-BE49-F238E27FC236}">
                <a16:creationId xmlns:a16="http://schemas.microsoft.com/office/drawing/2014/main" id="{CCB5ABF3-AE58-08D3-B9D7-16705CAEA73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56097" y="5439520"/>
            <a:ext cx="4185743" cy="306000"/>
          </a:xfrm>
          <a:prstGeom prst="round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39915">
              <a:defRPr/>
            </a:lvl1pPr>
          </a:lstStyle>
          <a:p>
            <a:pPr lvl="0"/>
            <a:r>
              <a:rPr lang="en-GB"/>
              <a:t>Item name</a:t>
            </a:r>
          </a:p>
        </p:txBody>
      </p:sp>
      <p:sp>
        <p:nvSpPr>
          <p:cNvPr id="32" name="Content Placeholder 18">
            <a:extLst>
              <a:ext uri="{FF2B5EF4-FFF2-40B4-BE49-F238E27FC236}">
                <a16:creationId xmlns:a16="http://schemas.microsoft.com/office/drawing/2014/main" id="{A5061471-E7FD-07EB-DBBA-FD0FE6130286}"/>
              </a:ext>
            </a:extLst>
          </p:cNvPr>
          <p:cNvSpPr>
            <a:spLocks noGrp="1"/>
          </p:cNvSpPr>
          <p:nvPr>
            <p:ph sz="quarter" idx="58" hasCustomPrompt="1"/>
          </p:nvPr>
        </p:nvSpPr>
        <p:spPr>
          <a:xfrm>
            <a:off x="458592" y="1798639"/>
            <a:ext cx="741503" cy="205200"/>
          </a:xfrm>
          <a:prstGeom prst="homePlate">
            <a:avLst/>
          </a:prstGeom>
          <a:solidFill>
            <a:schemeClr val="accent2"/>
          </a:solidFill>
          <a:ln w="101600">
            <a:solidFill>
              <a:schemeClr val="accent2"/>
            </a:solidFill>
          </a:ln>
        </p:spPr>
        <p:txBody>
          <a:bodyPr/>
          <a:lstStyle>
            <a:lvl3pPr marL="194370" indent="0"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3pPr>
          </a:lstStyle>
          <a:p>
            <a:pPr lvl="2"/>
            <a:r>
              <a:rPr lang="en-GB"/>
              <a:t>x</a:t>
            </a:r>
          </a:p>
        </p:txBody>
      </p:sp>
      <p:sp>
        <p:nvSpPr>
          <p:cNvPr id="33" name="Content Placeholder 18">
            <a:extLst>
              <a:ext uri="{FF2B5EF4-FFF2-40B4-BE49-F238E27FC236}">
                <a16:creationId xmlns:a16="http://schemas.microsoft.com/office/drawing/2014/main" id="{91732101-3825-89E7-374A-1F41CA1A6627}"/>
              </a:ext>
            </a:extLst>
          </p:cNvPr>
          <p:cNvSpPr>
            <a:spLocks noGrp="1"/>
          </p:cNvSpPr>
          <p:nvPr>
            <p:ph sz="quarter" idx="59" hasCustomPrompt="1"/>
          </p:nvPr>
        </p:nvSpPr>
        <p:spPr>
          <a:xfrm>
            <a:off x="458592" y="2167767"/>
            <a:ext cx="741503" cy="205200"/>
          </a:xfrm>
          <a:prstGeom prst="homePlate">
            <a:avLst/>
          </a:prstGeom>
          <a:solidFill>
            <a:schemeClr val="accent2"/>
          </a:solidFill>
          <a:ln w="101600">
            <a:solidFill>
              <a:schemeClr val="accent2"/>
            </a:solidFill>
          </a:ln>
        </p:spPr>
        <p:txBody>
          <a:bodyPr/>
          <a:lstStyle>
            <a:lvl3pPr marL="194370" indent="0"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3pPr>
          </a:lstStyle>
          <a:p>
            <a:pPr lvl="2"/>
            <a:r>
              <a:rPr lang="en-GB"/>
              <a:t>x</a:t>
            </a:r>
          </a:p>
        </p:txBody>
      </p:sp>
      <p:sp>
        <p:nvSpPr>
          <p:cNvPr id="34" name="Content Placeholder 18">
            <a:extLst>
              <a:ext uri="{FF2B5EF4-FFF2-40B4-BE49-F238E27FC236}">
                <a16:creationId xmlns:a16="http://schemas.microsoft.com/office/drawing/2014/main" id="{3B0AD0D2-9945-AE65-93ED-E0D7B72A360E}"/>
              </a:ext>
            </a:extLst>
          </p:cNvPr>
          <p:cNvSpPr>
            <a:spLocks noGrp="1"/>
          </p:cNvSpPr>
          <p:nvPr>
            <p:ph sz="quarter" idx="60" hasCustomPrompt="1"/>
          </p:nvPr>
        </p:nvSpPr>
        <p:spPr>
          <a:xfrm>
            <a:off x="458592" y="2536895"/>
            <a:ext cx="741503" cy="205200"/>
          </a:xfrm>
          <a:prstGeom prst="homePlate">
            <a:avLst/>
          </a:prstGeom>
          <a:solidFill>
            <a:schemeClr val="accent3"/>
          </a:solidFill>
          <a:ln w="101600">
            <a:solidFill>
              <a:schemeClr val="accent3"/>
            </a:solidFill>
          </a:ln>
        </p:spPr>
        <p:txBody>
          <a:bodyPr/>
          <a:lstStyle>
            <a:lvl3pPr marL="194370" indent="0">
              <a:buFont typeface="Arial" panose="020B0604020202020204" pitchFamily="34" charset="0"/>
              <a:buNone/>
              <a:defRPr>
                <a:solidFill>
                  <a:schemeClr val="accent3"/>
                </a:solidFill>
              </a:defRPr>
            </a:lvl3pPr>
          </a:lstStyle>
          <a:p>
            <a:pPr lvl="2"/>
            <a:r>
              <a:rPr lang="en-GB"/>
              <a:t>x</a:t>
            </a:r>
          </a:p>
        </p:txBody>
      </p:sp>
      <p:sp>
        <p:nvSpPr>
          <p:cNvPr id="35" name="Content Placeholder 18">
            <a:extLst>
              <a:ext uri="{FF2B5EF4-FFF2-40B4-BE49-F238E27FC236}">
                <a16:creationId xmlns:a16="http://schemas.microsoft.com/office/drawing/2014/main" id="{48B36E00-A260-8A15-6684-3862CD88961A}"/>
              </a:ext>
            </a:extLst>
          </p:cNvPr>
          <p:cNvSpPr>
            <a:spLocks noGrp="1"/>
          </p:cNvSpPr>
          <p:nvPr>
            <p:ph sz="quarter" idx="61" hasCustomPrompt="1"/>
          </p:nvPr>
        </p:nvSpPr>
        <p:spPr>
          <a:xfrm>
            <a:off x="458592" y="2906023"/>
            <a:ext cx="741503" cy="205200"/>
          </a:xfrm>
          <a:prstGeom prst="homePlate">
            <a:avLst/>
          </a:prstGeom>
          <a:solidFill>
            <a:schemeClr val="accent3"/>
          </a:solidFill>
          <a:ln w="101600">
            <a:solidFill>
              <a:schemeClr val="accent3"/>
            </a:solidFill>
          </a:ln>
        </p:spPr>
        <p:txBody>
          <a:bodyPr/>
          <a:lstStyle>
            <a:lvl3pPr marL="194370" indent="0">
              <a:buFont typeface="Arial" panose="020B0604020202020204" pitchFamily="34" charset="0"/>
              <a:buNone/>
              <a:defRPr>
                <a:solidFill>
                  <a:schemeClr val="accent3"/>
                </a:solidFill>
              </a:defRPr>
            </a:lvl3pPr>
          </a:lstStyle>
          <a:p>
            <a:pPr lvl="2"/>
            <a:r>
              <a:rPr lang="en-GB"/>
              <a:t>x</a:t>
            </a:r>
          </a:p>
        </p:txBody>
      </p:sp>
      <p:sp>
        <p:nvSpPr>
          <p:cNvPr id="36" name="Content Placeholder 18">
            <a:extLst>
              <a:ext uri="{FF2B5EF4-FFF2-40B4-BE49-F238E27FC236}">
                <a16:creationId xmlns:a16="http://schemas.microsoft.com/office/drawing/2014/main" id="{F3B8C212-CA78-29F8-A388-6C9E60B933C2}"/>
              </a:ext>
            </a:extLst>
          </p:cNvPr>
          <p:cNvSpPr>
            <a:spLocks noGrp="1"/>
          </p:cNvSpPr>
          <p:nvPr>
            <p:ph sz="quarter" idx="62" hasCustomPrompt="1"/>
          </p:nvPr>
        </p:nvSpPr>
        <p:spPr>
          <a:xfrm>
            <a:off x="458592" y="3275151"/>
            <a:ext cx="741503" cy="205200"/>
          </a:xfrm>
          <a:prstGeom prst="homePlate">
            <a:avLst/>
          </a:prstGeom>
          <a:solidFill>
            <a:schemeClr val="accent1"/>
          </a:solidFill>
          <a:ln w="101600">
            <a:solidFill>
              <a:schemeClr val="accent1"/>
            </a:solidFill>
          </a:ln>
        </p:spPr>
        <p:txBody>
          <a:bodyPr/>
          <a:lstStyle>
            <a:lvl3pPr marL="194370" indent="0">
              <a:buFont typeface="Arial" panose="020B0604020202020204" pitchFamily="34" charset="0"/>
              <a:buNone/>
              <a:defRPr>
                <a:solidFill>
                  <a:schemeClr val="accent1"/>
                </a:solidFill>
              </a:defRPr>
            </a:lvl3pPr>
          </a:lstStyle>
          <a:p>
            <a:pPr lvl="2"/>
            <a:r>
              <a:rPr lang="en-GB"/>
              <a:t>x</a:t>
            </a:r>
          </a:p>
        </p:txBody>
      </p:sp>
      <p:sp>
        <p:nvSpPr>
          <p:cNvPr id="37" name="Content Placeholder 18">
            <a:extLst>
              <a:ext uri="{FF2B5EF4-FFF2-40B4-BE49-F238E27FC236}">
                <a16:creationId xmlns:a16="http://schemas.microsoft.com/office/drawing/2014/main" id="{64FAD80E-80E4-B36A-7DFB-EF899DCF1422}"/>
              </a:ext>
            </a:extLst>
          </p:cNvPr>
          <p:cNvSpPr>
            <a:spLocks noGrp="1"/>
          </p:cNvSpPr>
          <p:nvPr>
            <p:ph sz="quarter" idx="63" hasCustomPrompt="1"/>
          </p:nvPr>
        </p:nvSpPr>
        <p:spPr>
          <a:xfrm>
            <a:off x="458592" y="3644279"/>
            <a:ext cx="741503" cy="205200"/>
          </a:xfrm>
          <a:prstGeom prst="homePlate">
            <a:avLst/>
          </a:prstGeom>
          <a:solidFill>
            <a:schemeClr val="accent1"/>
          </a:solidFill>
          <a:ln w="101600">
            <a:solidFill>
              <a:schemeClr val="accent1"/>
            </a:solidFill>
          </a:ln>
        </p:spPr>
        <p:txBody>
          <a:bodyPr/>
          <a:lstStyle>
            <a:lvl3pPr marL="194370" indent="0">
              <a:buFont typeface="Arial" panose="020B0604020202020204" pitchFamily="34" charset="0"/>
              <a:buNone/>
              <a:defRPr>
                <a:solidFill>
                  <a:schemeClr val="accent1"/>
                </a:solidFill>
              </a:defRPr>
            </a:lvl3pPr>
          </a:lstStyle>
          <a:p>
            <a:pPr lvl="2"/>
            <a:r>
              <a:rPr lang="en-GB"/>
              <a:t>x</a:t>
            </a:r>
          </a:p>
        </p:txBody>
      </p:sp>
      <p:sp>
        <p:nvSpPr>
          <p:cNvPr id="38" name="Content Placeholder 18">
            <a:extLst>
              <a:ext uri="{FF2B5EF4-FFF2-40B4-BE49-F238E27FC236}">
                <a16:creationId xmlns:a16="http://schemas.microsoft.com/office/drawing/2014/main" id="{66E36EC5-045D-A17B-E20A-045DAEB2283E}"/>
              </a:ext>
            </a:extLst>
          </p:cNvPr>
          <p:cNvSpPr>
            <a:spLocks noGrp="1"/>
          </p:cNvSpPr>
          <p:nvPr>
            <p:ph sz="quarter" idx="64" hasCustomPrompt="1"/>
          </p:nvPr>
        </p:nvSpPr>
        <p:spPr>
          <a:xfrm>
            <a:off x="458592" y="4013407"/>
            <a:ext cx="741503" cy="205200"/>
          </a:xfrm>
          <a:prstGeom prst="homePlate">
            <a:avLst/>
          </a:prstGeom>
          <a:solidFill>
            <a:schemeClr val="accent2"/>
          </a:solidFill>
          <a:ln w="101600">
            <a:solidFill>
              <a:schemeClr val="accent2"/>
            </a:solidFill>
          </a:ln>
        </p:spPr>
        <p:txBody>
          <a:bodyPr/>
          <a:lstStyle>
            <a:lvl3pPr marL="194370" indent="0"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3pPr>
          </a:lstStyle>
          <a:p>
            <a:pPr lvl="2"/>
            <a:r>
              <a:rPr lang="en-GB"/>
              <a:t>x</a:t>
            </a:r>
          </a:p>
        </p:txBody>
      </p:sp>
      <p:sp>
        <p:nvSpPr>
          <p:cNvPr id="39" name="Content Placeholder 18">
            <a:extLst>
              <a:ext uri="{FF2B5EF4-FFF2-40B4-BE49-F238E27FC236}">
                <a16:creationId xmlns:a16="http://schemas.microsoft.com/office/drawing/2014/main" id="{99B1C89A-1186-CA9E-5994-33B846DABB98}"/>
              </a:ext>
            </a:extLst>
          </p:cNvPr>
          <p:cNvSpPr>
            <a:spLocks noGrp="1"/>
          </p:cNvSpPr>
          <p:nvPr>
            <p:ph sz="quarter" idx="65" hasCustomPrompt="1"/>
          </p:nvPr>
        </p:nvSpPr>
        <p:spPr>
          <a:xfrm>
            <a:off x="458592" y="4382535"/>
            <a:ext cx="741503" cy="205200"/>
          </a:xfrm>
          <a:prstGeom prst="homePlate">
            <a:avLst/>
          </a:prstGeom>
          <a:solidFill>
            <a:schemeClr val="accent2"/>
          </a:solidFill>
          <a:ln w="101600">
            <a:solidFill>
              <a:schemeClr val="accent2"/>
            </a:solidFill>
          </a:ln>
        </p:spPr>
        <p:txBody>
          <a:bodyPr/>
          <a:lstStyle>
            <a:lvl3pPr marL="194370" indent="0"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3pPr>
          </a:lstStyle>
          <a:p>
            <a:pPr lvl="2"/>
            <a:r>
              <a:rPr lang="en-GB"/>
              <a:t>x</a:t>
            </a:r>
          </a:p>
        </p:txBody>
      </p:sp>
      <p:sp>
        <p:nvSpPr>
          <p:cNvPr id="40" name="Content Placeholder 18">
            <a:extLst>
              <a:ext uri="{FF2B5EF4-FFF2-40B4-BE49-F238E27FC236}">
                <a16:creationId xmlns:a16="http://schemas.microsoft.com/office/drawing/2014/main" id="{8B63F4F1-560D-65E4-E2A4-C7FE27295E8D}"/>
              </a:ext>
            </a:extLst>
          </p:cNvPr>
          <p:cNvSpPr>
            <a:spLocks noGrp="1"/>
          </p:cNvSpPr>
          <p:nvPr>
            <p:ph sz="quarter" idx="66" hasCustomPrompt="1"/>
          </p:nvPr>
        </p:nvSpPr>
        <p:spPr>
          <a:xfrm>
            <a:off x="458592" y="4751663"/>
            <a:ext cx="741503" cy="205200"/>
          </a:xfrm>
          <a:prstGeom prst="homePlate">
            <a:avLst/>
          </a:prstGeom>
          <a:solidFill>
            <a:schemeClr val="accent3"/>
          </a:solidFill>
          <a:ln w="101600">
            <a:solidFill>
              <a:schemeClr val="accent3"/>
            </a:solidFill>
          </a:ln>
        </p:spPr>
        <p:txBody>
          <a:bodyPr/>
          <a:lstStyle>
            <a:lvl3pPr marL="194370" indent="0">
              <a:buFont typeface="Arial" panose="020B0604020202020204" pitchFamily="34" charset="0"/>
              <a:buNone/>
              <a:defRPr>
                <a:solidFill>
                  <a:schemeClr val="accent3"/>
                </a:solidFill>
              </a:defRPr>
            </a:lvl3pPr>
          </a:lstStyle>
          <a:p>
            <a:pPr lvl="2"/>
            <a:r>
              <a:rPr lang="en-GB"/>
              <a:t>x</a:t>
            </a:r>
          </a:p>
        </p:txBody>
      </p:sp>
      <p:sp>
        <p:nvSpPr>
          <p:cNvPr id="41" name="Content Placeholder 18">
            <a:extLst>
              <a:ext uri="{FF2B5EF4-FFF2-40B4-BE49-F238E27FC236}">
                <a16:creationId xmlns:a16="http://schemas.microsoft.com/office/drawing/2014/main" id="{D9BCC1B8-059C-188E-8B4A-D0AA4CFDABB3}"/>
              </a:ext>
            </a:extLst>
          </p:cNvPr>
          <p:cNvSpPr>
            <a:spLocks noGrp="1"/>
          </p:cNvSpPr>
          <p:nvPr>
            <p:ph sz="quarter" idx="67" hasCustomPrompt="1"/>
          </p:nvPr>
        </p:nvSpPr>
        <p:spPr>
          <a:xfrm>
            <a:off x="458592" y="5120791"/>
            <a:ext cx="741503" cy="205200"/>
          </a:xfrm>
          <a:prstGeom prst="homePlate">
            <a:avLst/>
          </a:prstGeom>
          <a:solidFill>
            <a:schemeClr val="accent3"/>
          </a:solidFill>
          <a:ln w="101600">
            <a:solidFill>
              <a:schemeClr val="accent3"/>
            </a:solidFill>
          </a:ln>
        </p:spPr>
        <p:txBody>
          <a:bodyPr/>
          <a:lstStyle>
            <a:lvl3pPr marL="194370" indent="0">
              <a:buFont typeface="Arial" panose="020B0604020202020204" pitchFamily="34" charset="0"/>
              <a:buNone/>
              <a:defRPr>
                <a:solidFill>
                  <a:schemeClr val="accent3"/>
                </a:solidFill>
              </a:defRPr>
            </a:lvl3pPr>
          </a:lstStyle>
          <a:p>
            <a:pPr lvl="2"/>
            <a:r>
              <a:rPr lang="en-GB"/>
              <a:t>x</a:t>
            </a:r>
          </a:p>
        </p:txBody>
      </p:sp>
      <p:sp>
        <p:nvSpPr>
          <p:cNvPr id="42" name="Content Placeholder 18">
            <a:extLst>
              <a:ext uri="{FF2B5EF4-FFF2-40B4-BE49-F238E27FC236}">
                <a16:creationId xmlns:a16="http://schemas.microsoft.com/office/drawing/2014/main" id="{1CEA7B29-D233-10D8-9BB0-5953BCDB5E46}"/>
              </a:ext>
            </a:extLst>
          </p:cNvPr>
          <p:cNvSpPr>
            <a:spLocks noGrp="1"/>
          </p:cNvSpPr>
          <p:nvPr>
            <p:ph sz="quarter" idx="68" hasCustomPrompt="1"/>
          </p:nvPr>
        </p:nvSpPr>
        <p:spPr>
          <a:xfrm>
            <a:off x="458592" y="5489920"/>
            <a:ext cx="741503" cy="205200"/>
          </a:xfrm>
          <a:prstGeom prst="homePlate">
            <a:avLst/>
          </a:prstGeom>
          <a:solidFill>
            <a:schemeClr val="accent1"/>
          </a:solidFill>
          <a:ln w="101600">
            <a:solidFill>
              <a:schemeClr val="accent1"/>
            </a:solidFill>
          </a:ln>
        </p:spPr>
        <p:txBody>
          <a:bodyPr/>
          <a:lstStyle>
            <a:lvl3pPr marL="194370" indent="0">
              <a:buFont typeface="Arial" panose="020B0604020202020204" pitchFamily="34" charset="0"/>
              <a:buNone/>
              <a:defRPr>
                <a:solidFill>
                  <a:schemeClr val="accent1"/>
                </a:solidFill>
              </a:defRPr>
            </a:lvl3pPr>
          </a:lstStyle>
          <a:p>
            <a:pPr lvl="2"/>
            <a:r>
              <a:rPr lang="en-GB"/>
              <a:t>x</a:t>
            </a:r>
          </a:p>
        </p:txBody>
      </p:sp>
      <p:sp>
        <p:nvSpPr>
          <p:cNvPr id="43" name="Text Placeholder 129">
            <a:extLst>
              <a:ext uri="{FF2B5EF4-FFF2-40B4-BE49-F238E27FC236}">
                <a16:creationId xmlns:a16="http://schemas.microsoft.com/office/drawing/2014/main" id="{5EBE46B2-48F8-53D2-CB15-DBF9696C372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5366426" y="1379111"/>
            <a:ext cx="2961532" cy="306000"/>
          </a:xfrm>
          <a:prstGeom prst="roundRect">
            <a:avLst/>
          </a:prstGeom>
          <a:solidFill>
            <a:schemeClr val="bg1"/>
          </a:solidFill>
        </p:spPr>
        <p:txBody>
          <a:bodyPr lIns="72000" anchor="ctr">
            <a:noAutofit/>
          </a:bodyPr>
          <a:lstStyle>
            <a:lvl1pPr marL="0" algn="l">
              <a:defRPr i="1"/>
            </a:lvl1pPr>
          </a:lstStyle>
          <a:p>
            <a:pPr lvl="0"/>
            <a:r>
              <a:rPr lang="en-GB"/>
              <a:t>Reason for item</a:t>
            </a:r>
          </a:p>
        </p:txBody>
      </p:sp>
      <p:sp>
        <p:nvSpPr>
          <p:cNvPr id="44" name="Text Placeholder 129">
            <a:extLst>
              <a:ext uri="{FF2B5EF4-FFF2-40B4-BE49-F238E27FC236}">
                <a16:creationId xmlns:a16="http://schemas.microsoft.com/office/drawing/2014/main" id="{173241DD-D3D7-A8C5-DCF2-9289F06E1A88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5366426" y="1748239"/>
            <a:ext cx="2961532" cy="306000"/>
          </a:xfrm>
          <a:prstGeom prst="roundRect">
            <a:avLst/>
          </a:prstGeom>
          <a:solidFill>
            <a:schemeClr val="bg1"/>
          </a:solidFill>
        </p:spPr>
        <p:txBody>
          <a:bodyPr lIns="72000" anchor="ctr">
            <a:noAutofit/>
          </a:bodyPr>
          <a:lstStyle>
            <a:lvl1pPr marL="0" algn="l">
              <a:defRPr i="1"/>
            </a:lvl1pPr>
          </a:lstStyle>
          <a:p>
            <a:pPr lvl="0"/>
            <a:r>
              <a:rPr lang="en-GB"/>
              <a:t>Reason for item</a:t>
            </a:r>
          </a:p>
        </p:txBody>
      </p:sp>
      <p:sp>
        <p:nvSpPr>
          <p:cNvPr id="45" name="Text Placeholder 129">
            <a:extLst>
              <a:ext uri="{FF2B5EF4-FFF2-40B4-BE49-F238E27FC236}">
                <a16:creationId xmlns:a16="http://schemas.microsoft.com/office/drawing/2014/main" id="{4393E113-40F6-28A5-B2A3-3E84E76C34EE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5366426" y="2117367"/>
            <a:ext cx="2961532" cy="306000"/>
          </a:xfrm>
          <a:prstGeom prst="roundRect">
            <a:avLst/>
          </a:prstGeom>
          <a:solidFill>
            <a:schemeClr val="bg1"/>
          </a:solidFill>
        </p:spPr>
        <p:txBody>
          <a:bodyPr lIns="72000" anchor="ctr">
            <a:noAutofit/>
          </a:bodyPr>
          <a:lstStyle>
            <a:lvl1pPr marL="0" algn="l">
              <a:defRPr i="1"/>
            </a:lvl1pPr>
          </a:lstStyle>
          <a:p>
            <a:pPr lvl="0"/>
            <a:r>
              <a:rPr lang="en-GB"/>
              <a:t>Reason for item</a:t>
            </a:r>
          </a:p>
        </p:txBody>
      </p:sp>
      <p:sp>
        <p:nvSpPr>
          <p:cNvPr id="46" name="Text Placeholder 129">
            <a:extLst>
              <a:ext uri="{FF2B5EF4-FFF2-40B4-BE49-F238E27FC236}">
                <a16:creationId xmlns:a16="http://schemas.microsoft.com/office/drawing/2014/main" id="{BE6A7064-8D47-FA7A-1F3D-258F3C5DDF6D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366426" y="2486495"/>
            <a:ext cx="2961532" cy="306000"/>
          </a:xfrm>
          <a:prstGeom prst="roundRect">
            <a:avLst/>
          </a:prstGeom>
          <a:solidFill>
            <a:schemeClr val="bg1"/>
          </a:solidFill>
        </p:spPr>
        <p:txBody>
          <a:bodyPr lIns="72000" anchor="ctr">
            <a:noAutofit/>
          </a:bodyPr>
          <a:lstStyle>
            <a:lvl1pPr marL="0" algn="l">
              <a:defRPr i="1"/>
            </a:lvl1pPr>
          </a:lstStyle>
          <a:p>
            <a:pPr lvl="0"/>
            <a:r>
              <a:rPr lang="en-GB"/>
              <a:t>Reason for item</a:t>
            </a:r>
          </a:p>
        </p:txBody>
      </p:sp>
      <p:sp>
        <p:nvSpPr>
          <p:cNvPr id="47" name="Text Placeholder 129">
            <a:extLst>
              <a:ext uri="{FF2B5EF4-FFF2-40B4-BE49-F238E27FC236}">
                <a16:creationId xmlns:a16="http://schemas.microsoft.com/office/drawing/2014/main" id="{51DA37DE-48CF-774D-28CE-578493D3789A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366426" y="2855623"/>
            <a:ext cx="2961532" cy="306000"/>
          </a:xfrm>
          <a:prstGeom prst="roundRect">
            <a:avLst/>
          </a:prstGeom>
          <a:solidFill>
            <a:schemeClr val="bg1"/>
          </a:solidFill>
        </p:spPr>
        <p:txBody>
          <a:bodyPr lIns="72000" anchor="ctr">
            <a:noAutofit/>
          </a:bodyPr>
          <a:lstStyle>
            <a:lvl1pPr marL="0" algn="l">
              <a:defRPr i="1"/>
            </a:lvl1pPr>
          </a:lstStyle>
          <a:p>
            <a:pPr lvl="0"/>
            <a:r>
              <a:rPr lang="en-GB"/>
              <a:t>Reason for item</a:t>
            </a:r>
          </a:p>
        </p:txBody>
      </p:sp>
      <p:sp>
        <p:nvSpPr>
          <p:cNvPr id="48" name="Text Placeholder 129">
            <a:extLst>
              <a:ext uri="{FF2B5EF4-FFF2-40B4-BE49-F238E27FC236}">
                <a16:creationId xmlns:a16="http://schemas.microsoft.com/office/drawing/2014/main" id="{B75C5665-3F76-B365-75CF-ED3085832755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5366426" y="3224751"/>
            <a:ext cx="2961532" cy="306000"/>
          </a:xfrm>
          <a:prstGeom prst="roundRect">
            <a:avLst/>
          </a:prstGeom>
          <a:solidFill>
            <a:schemeClr val="bg1"/>
          </a:solidFill>
        </p:spPr>
        <p:txBody>
          <a:bodyPr lIns="72000" anchor="ctr">
            <a:noAutofit/>
          </a:bodyPr>
          <a:lstStyle>
            <a:lvl1pPr marL="0" algn="l">
              <a:defRPr i="1"/>
            </a:lvl1pPr>
          </a:lstStyle>
          <a:p>
            <a:pPr lvl="0"/>
            <a:r>
              <a:rPr lang="en-GB"/>
              <a:t>Reason for item</a:t>
            </a:r>
          </a:p>
        </p:txBody>
      </p:sp>
      <p:sp>
        <p:nvSpPr>
          <p:cNvPr id="49" name="Text Placeholder 129">
            <a:extLst>
              <a:ext uri="{FF2B5EF4-FFF2-40B4-BE49-F238E27FC236}">
                <a16:creationId xmlns:a16="http://schemas.microsoft.com/office/drawing/2014/main" id="{72039D11-6BC4-DECE-F667-C1A5B0FF501C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5366426" y="3593879"/>
            <a:ext cx="2961532" cy="306000"/>
          </a:xfrm>
          <a:prstGeom prst="roundRect">
            <a:avLst/>
          </a:prstGeom>
          <a:solidFill>
            <a:schemeClr val="bg1"/>
          </a:solidFill>
        </p:spPr>
        <p:txBody>
          <a:bodyPr lIns="72000" anchor="ctr">
            <a:noAutofit/>
          </a:bodyPr>
          <a:lstStyle>
            <a:lvl1pPr marL="0" algn="l">
              <a:defRPr i="1"/>
            </a:lvl1pPr>
          </a:lstStyle>
          <a:p>
            <a:pPr lvl="0"/>
            <a:r>
              <a:rPr lang="en-GB"/>
              <a:t>Reason for item</a:t>
            </a:r>
          </a:p>
        </p:txBody>
      </p:sp>
      <p:sp>
        <p:nvSpPr>
          <p:cNvPr id="50" name="Text Placeholder 129">
            <a:extLst>
              <a:ext uri="{FF2B5EF4-FFF2-40B4-BE49-F238E27FC236}">
                <a16:creationId xmlns:a16="http://schemas.microsoft.com/office/drawing/2014/main" id="{6C593DBD-C719-D44E-98A0-B1CD2E453FBF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366426" y="3963007"/>
            <a:ext cx="2961532" cy="306000"/>
          </a:xfrm>
          <a:prstGeom prst="roundRect">
            <a:avLst/>
          </a:prstGeom>
          <a:solidFill>
            <a:schemeClr val="bg1"/>
          </a:solidFill>
        </p:spPr>
        <p:txBody>
          <a:bodyPr lIns="72000" anchor="ctr">
            <a:noAutofit/>
          </a:bodyPr>
          <a:lstStyle>
            <a:lvl1pPr marL="0" algn="l">
              <a:defRPr i="1"/>
            </a:lvl1pPr>
          </a:lstStyle>
          <a:p>
            <a:pPr lvl="0"/>
            <a:r>
              <a:rPr lang="en-GB"/>
              <a:t>Reason for item</a:t>
            </a:r>
          </a:p>
        </p:txBody>
      </p:sp>
      <p:sp>
        <p:nvSpPr>
          <p:cNvPr id="51" name="Text Placeholder 129">
            <a:extLst>
              <a:ext uri="{FF2B5EF4-FFF2-40B4-BE49-F238E27FC236}">
                <a16:creationId xmlns:a16="http://schemas.microsoft.com/office/drawing/2014/main" id="{93FA00CF-C4CE-BD55-EB58-9B5854CB6391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5366426" y="4332135"/>
            <a:ext cx="2961532" cy="306000"/>
          </a:xfrm>
          <a:prstGeom prst="roundRect">
            <a:avLst/>
          </a:prstGeom>
          <a:solidFill>
            <a:schemeClr val="bg1"/>
          </a:solidFill>
        </p:spPr>
        <p:txBody>
          <a:bodyPr lIns="72000" anchor="ctr">
            <a:noAutofit/>
          </a:bodyPr>
          <a:lstStyle>
            <a:lvl1pPr marL="0" algn="l">
              <a:defRPr i="1"/>
            </a:lvl1pPr>
          </a:lstStyle>
          <a:p>
            <a:pPr lvl="0"/>
            <a:r>
              <a:rPr lang="en-GB"/>
              <a:t>Reason for item</a:t>
            </a:r>
          </a:p>
        </p:txBody>
      </p:sp>
      <p:sp>
        <p:nvSpPr>
          <p:cNvPr id="52" name="Text Placeholder 129">
            <a:extLst>
              <a:ext uri="{FF2B5EF4-FFF2-40B4-BE49-F238E27FC236}">
                <a16:creationId xmlns:a16="http://schemas.microsoft.com/office/drawing/2014/main" id="{F5C3BDA5-3944-3DB5-4ED2-175DE1EFC5DD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5366426" y="4701263"/>
            <a:ext cx="2961532" cy="306000"/>
          </a:xfrm>
          <a:prstGeom prst="roundRect">
            <a:avLst/>
          </a:prstGeom>
          <a:solidFill>
            <a:schemeClr val="bg1"/>
          </a:solidFill>
        </p:spPr>
        <p:txBody>
          <a:bodyPr lIns="72000" anchor="ctr">
            <a:noAutofit/>
          </a:bodyPr>
          <a:lstStyle>
            <a:lvl1pPr marL="0" algn="l">
              <a:defRPr i="1"/>
            </a:lvl1pPr>
          </a:lstStyle>
          <a:p>
            <a:pPr lvl="0"/>
            <a:r>
              <a:rPr lang="en-GB"/>
              <a:t>Reason for item</a:t>
            </a:r>
          </a:p>
        </p:txBody>
      </p:sp>
      <p:sp>
        <p:nvSpPr>
          <p:cNvPr id="53" name="Text Placeholder 129">
            <a:extLst>
              <a:ext uri="{FF2B5EF4-FFF2-40B4-BE49-F238E27FC236}">
                <a16:creationId xmlns:a16="http://schemas.microsoft.com/office/drawing/2014/main" id="{72D6D08F-7718-E1A8-FFF6-EEB8B1CA5A54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5366426" y="5070391"/>
            <a:ext cx="2961532" cy="306000"/>
          </a:xfrm>
          <a:prstGeom prst="roundRect">
            <a:avLst/>
          </a:prstGeom>
          <a:solidFill>
            <a:schemeClr val="bg1"/>
          </a:solidFill>
        </p:spPr>
        <p:txBody>
          <a:bodyPr lIns="72000" anchor="ctr">
            <a:noAutofit/>
          </a:bodyPr>
          <a:lstStyle>
            <a:lvl1pPr marL="0" algn="l">
              <a:defRPr i="1"/>
            </a:lvl1pPr>
          </a:lstStyle>
          <a:p>
            <a:pPr lvl="0"/>
            <a:r>
              <a:rPr lang="en-GB"/>
              <a:t>Reason for item</a:t>
            </a:r>
          </a:p>
        </p:txBody>
      </p:sp>
      <p:sp>
        <p:nvSpPr>
          <p:cNvPr id="54" name="Text Placeholder 129">
            <a:extLst>
              <a:ext uri="{FF2B5EF4-FFF2-40B4-BE49-F238E27FC236}">
                <a16:creationId xmlns:a16="http://schemas.microsoft.com/office/drawing/2014/main" id="{E03D1E3E-1A0C-0DD2-8055-F44C861C0581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5366426" y="5439520"/>
            <a:ext cx="2961532" cy="306000"/>
          </a:xfrm>
          <a:prstGeom prst="roundRect">
            <a:avLst/>
          </a:prstGeom>
          <a:solidFill>
            <a:schemeClr val="bg1"/>
          </a:solidFill>
        </p:spPr>
        <p:txBody>
          <a:bodyPr lIns="72000" anchor="ctr">
            <a:noAutofit/>
          </a:bodyPr>
          <a:lstStyle>
            <a:lvl1pPr marL="0" algn="l">
              <a:defRPr i="1"/>
            </a:lvl1pPr>
          </a:lstStyle>
          <a:p>
            <a:pPr lvl="0"/>
            <a:r>
              <a:rPr lang="en-GB"/>
              <a:t>Reason for item</a:t>
            </a:r>
          </a:p>
        </p:txBody>
      </p:sp>
      <p:sp>
        <p:nvSpPr>
          <p:cNvPr id="134" name="Text Placeholder 129">
            <a:extLst>
              <a:ext uri="{FF2B5EF4-FFF2-40B4-BE49-F238E27FC236}">
                <a16:creationId xmlns:a16="http://schemas.microsoft.com/office/drawing/2014/main" id="{0CFF7E32-2C3F-E2AB-C90F-16BE965C2833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515018" y="1379111"/>
            <a:ext cx="1182780" cy="306000"/>
          </a:xfrm>
          <a:prstGeom prst="roundRect">
            <a:avLst/>
          </a:prstGeom>
          <a:solidFill>
            <a:schemeClr val="bg1"/>
          </a:solidFill>
        </p:spPr>
        <p:txBody>
          <a:bodyPr lIns="72000" anchor="ctr">
            <a:noAutofit/>
          </a:bodyPr>
          <a:lstStyle>
            <a:lvl1pPr marL="0" algn="ctr">
              <a:defRPr b="1" i="0"/>
            </a:lvl1pPr>
          </a:lstStyle>
          <a:p>
            <a:pPr lvl="0"/>
            <a:r>
              <a:rPr lang="en-GB"/>
              <a:t>Owner</a:t>
            </a:r>
          </a:p>
        </p:txBody>
      </p:sp>
      <p:sp>
        <p:nvSpPr>
          <p:cNvPr id="135" name="Text Placeholder 129">
            <a:extLst>
              <a:ext uri="{FF2B5EF4-FFF2-40B4-BE49-F238E27FC236}">
                <a16:creationId xmlns:a16="http://schemas.microsoft.com/office/drawing/2014/main" id="{6D9AE11B-7F2C-E027-A993-0E6DC4090086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515018" y="1748239"/>
            <a:ext cx="1182780" cy="306000"/>
          </a:xfrm>
          <a:prstGeom prst="roundRect">
            <a:avLst/>
          </a:prstGeom>
          <a:solidFill>
            <a:schemeClr val="bg1"/>
          </a:solidFill>
        </p:spPr>
        <p:txBody>
          <a:bodyPr lIns="72000" anchor="ctr">
            <a:noAutofit/>
          </a:bodyPr>
          <a:lstStyle>
            <a:lvl1pPr marL="0" algn="ctr">
              <a:defRPr b="1" i="0"/>
            </a:lvl1pPr>
          </a:lstStyle>
          <a:p>
            <a:pPr lvl="0"/>
            <a:r>
              <a:rPr lang="en-GB"/>
              <a:t>Owner</a:t>
            </a:r>
          </a:p>
        </p:txBody>
      </p:sp>
      <p:sp>
        <p:nvSpPr>
          <p:cNvPr id="136" name="Text Placeholder 129">
            <a:extLst>
              <a:ext uri="{FF2B5EF4-FFF2-40B4-BE49-F238E27FC236}">
                <a16:creationId xmlns:a16="http://schemas.microsoft.com/office/drawing/2014/main" id="{0EB685C0-749B-C4EF-9C1C-3D8E45D26FE7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8515018" y="2117367"/>
            <a:ext cx="1182780" cy="306000"/>
          </a:xfrm>
          <a:prstGeom prst="roundRect">
            <a:avLst/>
          </a:prstGeom>
          <a:solidFill>
            <a:schemeClr val="bg1"/>
          </a:solidFill>
        </p:spPr>
        <p:txBody>
          <a:bodyPr lIns="72000" anchor="ctr">
            <a:noAutofit/>
          </a:bodyPr>
          <a:lstStyle>
            <a:lvl1pPr marL="0" algn="ctr">
              <a:defRPr b="1" i="0"/>
            </a:lvl1pPr>
          </a:lstStyle>
          <a:p>
            <a:pPr lvl="0"/>
            <a:r>
              <a:rPr lang="en-GB"/>
              <a:t>Owner</a:t>
            </a:r>
          </a:p>
        </p:txBody>
      </p:sp>
      <p:sp>
        <p:nvSpPr>
          <p:cNvPr id="137" name="Text Placeholder 129">
            <a:extLst>
              <a:ext uri="{FF2B5EF4-FFF2-40B4-BE49-F238E27FC236}">
                <a16:creationId xmlns:a16="http://schemas.microsoft.com/office/drawing/2014/main" id="{1E8E6F72-8579-9C44-233B-4E7131E9C43A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8515018" y="2486495"/>
            <a:ext cx="1182780" cy="306000"/>
          </a:xfrm>
          <a:prstGeom prst="roundRect">
            <a:avLst/>
          </a:prstGeom>
          <a:solidFill>
            <a:schemeClr val="bg1"/>
          </a:solidFill>
        </p:spPr>
        <p:txBody>
          <a:bodyPr lIns="72000" anchor="ctr">
            <a:noAutofit/>
          </a:bodyPr>
          <a:lstStyle>
            <a:lvl1pPr marL="0" algn="ctr">
              <a:defRPr b="1" i="0"/>
            </a:lvl1pPr>
          </a:lstStyle>
          <a:p>
            <a:pPr lvl="0"/>
            <a:r>
              <a:rPr lang="en-GB"/>
              <a:t>Owner</a:t>
            </a:r>
          </a:p>
        </p:txBody>
      </p:sp>
      <p:sp>
        <p:nvSpPr>
          <p:cNvPr id="138" name="Text Placeholder 129">
            <a:extLst>
              <a:ext uri="{FF2B5EF4-FFF2-40B4-BE49-F238E27FC236}">
                <a16:creationId xmlns:a16="http://schemas.microsoft.com/office/drawing/2014/main" id="{57505819-7A2C-EC10-66A9-648FEBAED600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8515018" y="2855623"/>
            <a:ext cx="1182780" cy="306000"/>
          </a:xfrm>
          <a:prstGeom prst="roundRect">
            <a:avLst/>
          </a:prstGeom>
          <a:solidFill>
            <a:schemeClr val="bg1"/>
          </a:solidFill>
        </p:spPr>
        <p:txBody>
          <a:bodyPr lIns="72000" anchor="ctr">
            <a:noAutofit/>
          </a:bodyPr>
          <a:lstStyle>
            <a:lvl1pPr marL="0" algn="ctr">
              <a:defRPr b="1" i="0"/>
            </a:lvl1pPr>
          </a:lstStyle>
          <a:p>
            <a:pPr lvl="0"/>
            <a:r>
              <a:rPr lang="en-GB"/>
              <a:t>Owner</a:t>
            </a:r>
          </a:p>
        </p:txBody>
      </p:sp>
      <p:sp>
        <p:nvSpPr>
          <p:cNvPr id="141" name="Text Placeholder 129">
            <a:extLst>
              <a:ext uri="{FF2B5EF4-FFF2-40B4-BE49-F238E27FC236}">
                <a16:creationId xmlns:a16="http://schemas.microsoft.com/office/drawing/2014/main" id="{B7B8AF44-E037-DA9B-70CE-8DC0E0267091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8515018" y="3224751"/>
            <a:ext cx="1182780" cy="306000"/>
          </a:xfrm>
          <a:prstGeom prst="roundRect">
            <a:avLst/>
          </a:prstGeom>
          <a:solidFill>
            <a:schemeClr val="bg1"/>
          </a:solidFill>
        </p:spPr>
        <p:txBody>
          <a:bodyPr lIns="72000" anchor="ctr">
            <a:noAutofit/>
          </a:bodyPr>
          <a:lstStyle>
            <a:lvl1pPr marL="0" algn="ctr">
              <a:defRPr b="1" i="0"/>
            </a:lvl1pPr>
          </a:lstStyle>
          <a:p>
            <a:pPr lvl="0"/>
            <a:r>
              <a:rPr lang="en-GB"/>
              <a:t>Owner</a:t>
            </a:r>
          </a:p>
        </p:txBody>
      </p:sp>
      <p:sp>
        <p:nvSpPr>
          <p:cNvPr id="144" name="Text Placeholder 129">
            <a:extLst>
              <a:ext uri="{FF2B5EF4-FFF2-40B4-BE49-F238E27FC236}">
                <a16:creationId xmlns:a16="http://schemas.microsoft.com/office/drawing/2014/main" id="{2946DF6B-A425-428C-2D4D-46C4CF5DB0DF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8515018" y="3593879"/>
            <a:ext cx="1182780" cy="306000"/>
          </a:xfrm>
          <a:prstGeom prst="roundRect">
            <a:avLst/>
          </a:prstGeom>
          <a:solidFill>
            <a:schemeClr val="bg1"/>
          </a:solidFill>
        </p:spPr>
        <p:txBody>
          <a:bodyPr lIns="72000" anchor="ctr">
            <a:noAutofit/>
          </a:bodyPr>
          <a:lstStyle>
            <a:lvl1pPr marL="0" algn="ctr">
              <a:defRPr b="1" i="0"/>
            </a:lvl1pPr>
          </a:lstStyle>
          <a:p>
            <a:pPr lvl="0"/>
            <a:r>
              <a:rPr lang="en-GB"/>
              <a:t>Owner</a:t>
            </a:r>
          </a:p>
        </p:txBody>
      </p:sp>
      <p:sp>
        <p:nvSpPr>
          <p:cNvPr id="147" name="Text Placeholder 129">
            <a:extLst>
              <a:ext uri="{FF2B5EF4-FFF2-40B4-BE49-F238E27FC236}">
                <a16:creationId xmlns:a16="http://schemas.microsoft.com/office/drawing/2014/main" id="{C53B4726-9215-1F51-BF00-A7695DD943B1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8515018" y="3963007"/>
            <a:ext cx="1182780" cy="306000"/>
          </a:xfrm>
          <a:prstGeom prst="roundRect">
            <a:avLst/>
          </a:prstGeom>
          <a:solidFill>
            <a:schemeClr val="bg1"/>
          </a:solidFill>
        </p:spPr>
        <p:txBody>
          <a:bodyPr lIns="72000" anchor="ctr">
            <a:noAutofit/>
          </a:bodyPr>
          <a:lstStyle>
            <a:lvl1pPr marL="0" algn="ctr">
              <a:defRPr b="1" i="0"/>
            </a:lvl1pPr>
          </a:lstStyle>
          <a:p>
            <a:pPr lvl="0"/>
            <a:r>
              <a:rPr lang="en-GB"/>
              <a:t>Owner</a:t>
            </a:r>
          </a:p>
        </p:txBody>
      </p:sp>
      <p:sp>
        <p:nvSpPr>
          <p:cNvPr id="150" name="Text Placeholder 129">
            <a:extLst>
              <a:ext uri="{FF2B5EF4-FFF2-40B4-BE49-F238E27FC236}">
                <a16:creationId xmlns:a16="http://schemas.microsoft.com/office/drawing/2014/main" id="{22BC691E-DFFA-6401-B20E-681ED517AFB5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8515018" y="4332135"/>
            <a:ext cx="1182780" cy="306000"/>
          </a:xfrm>
          <a:prstGeom prst="roundRect">
            <a:avLst/>
          </a:prstGeom>
          <a:solidFill>
            <a:schemeClr val="bg1"/>
          </a:solidFill>
        </p:spPr>
        <p:txBody>
          <a:bodyPr lIns="72000" anchor="ctr">
            <a:noAutofit/>
          </a:bodyPr>
          <a:lstStyle>
            <a:lvl1pPr marL="0" algn="ctr">
              <a:defRPr b="1" i="0"/>
            </a:lvl1pPr>
          </a:lstStyle>
          <a:p>
            <a:pPr lvl="0"/>
            <a:r>
              <a:rPr lang="en-GB"/>
              <a:t>Owner</a:t>
            </a:r>
          </a:p>
        </p:txBody>
      </p:sp>
      <p:sp>
        <p:nvSpPr>
          <p:cNvPr id="153" name="Text Placeholder 129">
            <a:extLst>
              <a:ext uri="{FF2B5EF4-FFF2-40B4-BE49-F238E27FC236}">
                <a16:creationId xmlns:a16="http://schemas.microsoft.com/office/drawing/2014/main" id="{78E2827F-B15D-89A2-C366-2709C337C73A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8515018" y="4701263"/>
            <a:ext cx="1182780" cy="306000"/>
          </a:xfrm>
          <a:prstGeom prst="roundRect">
            <a:avLst/>
          </a:prstGeom>
          <a:solidFill>
            <a:schemeClr val="bg1"/>
          </a:solidFill>
        </p:spPr>
        <p:txBody>
          <a:bodyPr lIns="72000" anchor="ctr">
            <a:noAutofit/>
          </a:bodyPr>
          <a:lstStyle>
            <a:lvl1pPr marL="0" algn="ctr">
              <a:defRPr b="1" i="0"/>
            </a:lvl1pPr>
          </a:lstStyle>
          <a:p>
            <a:pPr lvl="0"/>
            <a:r>
              <a:rPr lang="en-GB"/>
              <a:t>Owner</a:t>
            </a:r>
          </a:p>
        </p:txBody>
      </p:sp>
      <p:sp>
        <p:nvSpPr>
          <p:cNvPr id="156" name="Text Placeholder 129">
            <a:extLst>
              <a:ext uri="{FF2B5EF4-FFF2-40B4-BE49-F238E27FC236}">
                <a16:creationId xmlns:a16="http://schemas.microsoft.com/office/drawing/2014/main" id="{E0D3776F-22C3-14D2-9113-E03FCFC061DB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8515018" y="5070391"/>
            <a:ext cx="1182780" cy="306000"/>
          </a:xfrm>
          <a:prstGeom prst="roundRect">
            <a:avLst/>
          </a:prstGeom>
          <a:solidFill>
            <a:schemeClr val="bg1"/>
          </a:solidFill>
        </p:spPr>
        <p:txBody>
          <a:bodyPr lIns="72000" anchor="ctr">
            <a:noAutofit/>
          </a:bodyPr>
          <a:lstStyle>
            <a:lvl1pPr marL="0" algn="ctr">
              <a:defRPr b="1" i="0"/>
            </a:lvl1pPr>
          </a:lstStyle>
          <a:p>
            <a:pPr lvl="0"/>
            <a:r>
              <a:rPr lang="en-GB"/>
              <a:t>Owner</a:t>
            </a:r>
          </a:p>
        </p:txBody>
      </p:sp>
      <p:sp>
        <p:nvSpPr>
          <p:cNvPr id="159" name="Text Placeholder 129">
            <a:extLst>
              <a:ext uri="{FF2B5EF4-FFF2-40B4-BE49-F238E27FC236}">
                <a16:creationId xmlns:a16="http://schemas.microsoft.com/office/drawing/2014/main" id="{D3A7F018-DF13-6C93-716C-E8ABA651D0B0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8515018" y="5439520"/>
            <a:ext cx="1182780" cy="306000"/>
          </a:xfrm>
          <a:prstGeom prst="roundRect">
            <a:avLst/>
          </a:prstGeom>
          <a:solidFill>
            <a:schemeClr val="bg1"/>
          </a:solidFill>
        </p:spPr>
        <p:txBody>
          <a:bodyPr lIns="72000" anchor="ctr">
            <a:noAutofit/>
          </a:bodyPr>
          <a:lstStyle>
            <a:lvl1pPr marL="0" algn="ctr">
              <a:defRPr b="1" i="0"/>
            </a:lvl1pPr>
          </a:lstStyle>
          <a:p>
            <a:pPr lvl="0"/>
            <a:r>
              <a:rPr lang="en-GB"/>
              <a:t>Owner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D4B44-5136-EE39-A316-5E12E5E93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285A90-2973-E867-C0FF-0022575914C6}"/>
              </a:ext>
            </a:extLst>
          </p:cNvPr>
          <p:cNvSpPr>
            <a:spLocks noGrp="1"/>
          </p:cNvSpPr>
          <p:nvPr>
            <p:ph type="ftr" sz="quarter" idx="93"/>
          </p:nvPr>
        </p:nvSpPr>
        <p:spPr/>
        <p:txBody>
          <a:bodyPr/>
          <a:lstStyle/>
          <a:p>
            <a:r>
              <a:rPr lang="en-GB"/>
              <a:t>Population based approach to inform GM Strategic Financial Framework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3E118-DCAA-71FE-3876-DE7A8E35C7EA}"/>
              </a:ext>
            </a:extLst>
          </p:cNvPr>
          <p:cNvSpPr>
            <a:spLocks noGrp="1"/>
          </p:cNvSpPr>
          <p:nvPr>
            <p:ph type="sldNum" sz="quarter" idx="94"/>
          </p:nvPr>
        </p:nvSpPr>
        <p:spPr/>
        <p:txBody>
          <a:bodyPr/>
          <a:lstStyle/>
          <a:p>
            <a:pPr algn="r">
              <a:spcAft>
                <a:spcPts val="600"/>
              </a:spcAft>
            </a:pPr>
            <a:fld id="{4BED1003-6EC0-014D-BDDA-904A1E92149C}" type="slidenum">
              <a:rPr lang="en-GB" smtClean="0"/>
              <a:pPr algn="r">
                <a:spcAft>
                  <a:spcPts val="60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065816"/>
      </p:ext>
    </p:extLst>
  </p:cSld>
  <p:clrMapOvr>
    <a:masterClrMapping/>
  </p:clrMapOvr>
  <p:transition spd="slow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9C9C5C-0982-6330-BAF3-77D0E27B1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9"/>
            <a:ext cx="10535336" cy="640347"/>
          </a:xfrm>
          <a:prstGeom prst="rect">
            <a:avLst/>
          </a:prstGeom>
        </p:spPr>
      </p:pic>
      <p:sp>
        <p:nvSpPr>
          <p:cNvPr id="23" name="Chart Placeholder 22">
            <a:extLst>
              <a:ext uri="{FF2B5EF4-FFF2-40B4-BE49-F238E27FC236}">
                <a16:creationId xmlns:a16="http://schemas.microsoft.com/office/drawing/2014/main" id="{4BF01E80-1C8B-6BC8-BDDD-43786AA2033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08110" y="2014382"/>
            <a:ext cx="11375956" cy="3620108"/>
          </a:xfrm>
          <a:prstGeom prst="rect">
            <a:avLst/>
          </a:prstGeom>
        </p:spPr>
        <p:txBody>
          <a:bodyPr lIns="36000" tIns="36000" rIns="36000" bIns="36000"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33" name="Text Placeholder 62">
            <a:extLst>
              <a:ext uri="{FF2B5EF4-FFF2-40B4-BE49-F238E27FC236}">
                <a16:creationId xmlns:a16="http://schemas.microsoft.com/office/drawing/2014/main" id="{FCD45574-F975-AC61-E77F-5A65CA7C792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08109" y="1223794"/>
            <a:ext cx="11375737" cy="298375"/>
          </a:xfrm>
          <a:prstGeom prst="rect">
            <a:avLst/>
          </a:prstGeom>
        </p:spPr>
        <p:txBody>
          <a:bodyPr lIns="36000" tIns="36000" rIns="36000" bIns="3600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34" name="Text Placeholder 62">
            <a:extLst>
              <a:ext uri="{FF2B5EF4-FFF2-40B4-BE49-F238E27FC236}">
                <a16:creationId xmlns:a16="http://schemas.microsoft.com/office/drawing/2014/main" id="{FEEFD653-89D2-C19E-2EE9-0C5FC1F95CC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08109" y="1589679"/>
            <a:ext cx="11375959" cy="291600"/>
          </a:xfrm>
          <a:prstGeom prst="rect">
            <a:avLst/>
          </a:prstGeom>
        </p:spPr>
        <p:txBody>
          <a:bodyPr lIns="36000" tIns="36000" rIns="36000" bIns="3600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2584E9-7FDF-85FB-DD75-2BE256B3685C}"/>
              </a:ext>
            </a:extLst>
          </p:cNvPr>
          <p:cNvCxnSpPr/>
          <p:nvPr userDrawn="1"/>
        </p:nvCxnSpPr>
        <p:spPr>
          <a:xfrm>
            <a:off x="2928060" y="6472253"/>
            <a:ext cx="0" cy="197107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405B03E3-0F8D-05CE-E305-7AAD54CF4F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180797" y="6382428"/>
            <a:ext cx="6659132" cy="386443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425737-8F30-0354-B22E-342FE6590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D62AC0-33E4-8C1A-EB24-02CAE348908A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GB"/>
              <a:t>Population based approach to inform GM Strategic Financial Framework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9752B-DF11-9265-9753-34B79693FDDB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pPr algn="r">
              <a:spcAft>
                <a:spcPts val="600"/>
              </a:spcAft>
            </a:pPr>
            <a:fld id="{4BED1003-6EC0-014D-BDDA-904A1E92149C}" type="slidenum">
              <a:rPr lang="en-GB" smtClean="0"/>
              <a:pPr algn="r">
                <a:spcAft>
                  <a:spcPts val="60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492227"/>
      </p:ext>
    </p:extLst>
  </p:cSld>
  <p:clrMapOvr>
    <a:masterClrMapping/>
  </p:clrMapOvr>
  <p:transition spd="slow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F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9C9C5C-0982-6330-BAF3-77D0E27B1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9"/>
            <a:ext cx="10535336" cy="640347"/>
          </a:xfrm>
          <a:prstGeom prst="rect">
            <a:avLst/>
          </a:prstGeom>
        </p:spPr>
      </p:pic>
      <p:sp>
        <p:nvSpPr>
          <p:cNvPr id="23" name="Chart Placeholder 22">
            <a:extLst>
              <a:ext uri="{FF2B5EF4-FFF2-40B4-BE49-F238E27FC236}">
                <a16:creationId xmlns:a16="http://schemas.microsoft.com/office/drawing/2014/main" id="{4BF01E80-1C8B-6BC8-BDDD-43786AA2033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08110" y="2014381"/>
            <a:ext cx="8242927" cy="4014523"/>
          </a:xfrm>
          <a:prstGeom prst="rect">
            <a:avLst/>
          </a:prstGeom>
        </p:spPr>
        <p:txBody>
          <a:bodyPr lIns="36000" tIns="36000" rIns="36000" bIns="36000"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33" name="Text Placeholder 62">
            <a:extLst>
              <a:ext uri="{FF2B5EF4-FFF2-40B4-BE49-F238E27FC236}">
                <a16:creationId xmlns:a16="http://schemas.microsoft.com/office/drawing/2014/main" id="{FCD45574-F975-AC61-E77F-5A65CA7C792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08110" y="1223794"/>
            <a:ext cx="8246525" cy="298375"/>
          </a:xfrm>
          <a:prstGeom prst="rect">
            <a:avLst/>
          </a:prstGeom>
        </p:spPr>
        <p:txBody>
          <a:bodyPr lIns="36000" tIns="36000" rIns="36000" bIns="3600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34" name="Text Placeholder 62">
            <a:extLst>
              <a:ext uri="{FF2B5EF4-FFF2-40B4-BE49-F238E27FC236}">
                <a16:creationId xmlns:a16="http://schemas.microsoft.com/office/drawing/2014/main" id="{FEEFD653-89D2-C19E-2EE9-0C5FC1F95CC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08110" y="1589679"/>
            <a:ext cx="8246525" cy="291600"/>
          </a:xfrm>
          <a:prstGeom prst="rect">
            <a:avLst/>
          </a:prstGeom>
        </p:spPr>
        <p:txBody>
          <a:bodyPr lIns="36000" tIns="36000" rIns="36000" bIns="3600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5254278-60EE-99B2-BE5B-ED10EBF0BF64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9084499" y="1223794"/>
            <a:ext cx="2699567" cy="4805111"/>
          </a:xfrm>
          <a:prstGeom prst="roundRect">
            <a:avLst>
              <a:gd name="adj" fmla="val 6648"/>
            </a:avLst>
          </a:prstGeom>
          <a:ln w="28575">
            <a:solidFill>
              <a:schemeClr val="accent1"/>
            </a:solidFill>
          </a:ln>
        </p:spPr>
        <p:txBody>
          <a:bodyPr lIns="36000" tIns="36000" rIns="36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1AC205-883D-DB80-9C03-61C71208BB5A}"/>
              </a:ext>
            </a:extLst>
          </p:cNvPr>
          <p:cNvCxnSpPr/>
          <p:nvPr userDrawn="1"/>
        </p:nvCxnSpPr>
        <p:spPr>
          <a:xfrm>
            <a:off x="2928060" y="6472253"/>
            <a:ext cx="0" cy="197107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C407FA7F-CCB7-1F11-A11B-DCA60CF6753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180797" y="6382428"/>
            <a:ext cx="6659132" cy="386443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250D9D-2609-8CE9-9CFE-AF3316F3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EF8725-1C83-4978-C04F-692BB3FACCA5}"/>
              </a:ext>
            </a:extLst>
          </p:cNvPr>
          <p:cNvSpPr>
            <a:spLocks noGrp="1"/>
          </p:cNvSpPr>
          <p:nvPr>
            <p:ph type="ftr" sz="quarter" idx="74"/>
          </p:nvPr>
        </p:nvSpPr>
        <p:spPr/>
        <p:txBody>
          <a:bodyPr/>
          <a:lstStyle/>
          <a:p>
            <a:r>
              <a:rPr lang="en-GB"/>
              <a:t>Population based approach to inform GM Strategic Financial Framework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F0146-2150-3328-79AD-7E15E3883BA6}"/>
              </a:ext>
            </a:extLst>
          </p:cNvPr>
          <p:cNvSpPr>
            <a:spLocks noGrp="1"/>
          </p:cNvSpPr>
          <p:nvPr>
            <p:ph type="sldNum" sz="quarter" idx="75"/>
          </p:nvPr>
        </p:nvSpPr>
        <p:spPr/>
        <p:txBody>
          <a:bodyPr/>
          <a:lstStyle/>
          <a:p>
            <a:pPr algn="r">
              <a:spcAft>
                <a:spcPts val="600"/>
              </a:spcAft>
            </a:pPr>
            <a:fld id="{4BED1003-6EC0-014D-BDDA-904A1E92149C}" type="slidenum">
              <a:rPr lang="en-GB" smtClean="0"/>
              <a:pPr algn="r">
                <a:spcAft>
                  <a:spcPts val="60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31201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4C62B-3F37-8347-BD7A-155988B27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007E9-C26B-5440-A4A0-0CC5914A2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98BE2-A856-134D-B17A-5DAD97DDC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697B1-9116-6E49-8710-69F7246D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BA064-0D23-B447-A093-21CD4666C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4D95A-4286-214D-AFDC-DF88B65E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44159"/>
      </p:ext>
    </p:extLst>
  </p:cSld>
  <p:clrMapOvr>
    <a:masterClrMapping/>
  </p:clrMapOvr>
  <p:transition spd="slow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F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9C9C5C-0982-6330-BAF3-77D0E27B1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9"/>
            <a:ext cx="10535336" cy="640347"/>
          </a:xfrm>
          <a:prstGeom prst="rect">
            <a:avLst/>
          </a:prstGeom>
        </p:spPr>
      </p:pic>
      <p:sp>
        <p:nvSpPr>
          <p:cNvPr id="10" name="Text Placeholder 62">
            <a:extLst>
              <a:ext uri="{FF2B5EF4-FFF2-40B4-BE49-F238E27FC236}">
                <a16:creationId xmlns:a16="http://schemas.microsoft.com/office/drawing/2014/main" id="{2099665D-8B0A-E8A9-7B4F-2881742A96E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08109" y="1223794"/>
            <a:ext cx="5271408" cy="298375"/>
          </a:xfrm>
          <a:prstGeom prst="rect">
            <a:avLst/>
          </a:prstGeom>
        </p:spPr>
        <p:txBody>
          <a:bodyPr lIns="36000" tIns="36000" rIns="36000" bIns="3600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11" name="Text Placeholder 62">
            <a:extLst>
              <a:ext uri="{FF2B5EF4-FFF2-40B4-BE49-F238E27FC236}">
                <a16:creationId xmlns:a16="http://schemas.microsoft.com/office/drawing/2014/main" id="{3C23D576-9AD6-FB55-3C59-D6668A6645F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08109" y="1589679"/>
            <a:ext cx="5271408" cy="291600"/>
          </a:xfrm>
          <a:prstGeom prst="rect">
            <a:avLst/>
          </a:prstGeom>
        </p:spPr>
        <p:txBody>
          <a:bodyPr lIns="36000" tIns="36000" rIns="36000" bIns="3600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14" name="Text Placeholder 62">
            <a:extLst>
              <a:ext uri="{FF2B5EF4-FFF2-40B4-BE49-F238E27FC236}">
                <a16:creationId xmlns:a16="http://schemas.microsoft.com/office/drawing/2014/main" id="{946221DB-1424-FA55-37AE-2C38476B929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512657" y="1223794"/>
            <a:ext cx="5271408" cy="298375"/>
          </a:xfrm>
          <a:prstGeom prst="rect">
            <a:avLst/>
          </a:prstGeom>
        </p:spPr>
        <p:txBody>
          <a:bodyPr lIns="36000" tIns="36000" rIns="36000" bIns="3600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15" name="Text Placeholder 62">
            <a:extLst>
              <a:ext uri="{FF2B5EF4-FFF2-40B4-BE49-F238E27FC236}">
                <a16:creationId xmlns:a16="http://schemas.microsoft.com/office/drawing/2014/main" id="{BD07C5DC-5294-5CA4-85C4-4A4751A91EA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512657" y="1589679"/>
            <a:ext cx="5271408" cy="291600"/>
          </a:xfrm>
          <a:prstGeom prst="rect">
            <a:avLst/>
          </a:prstGeom>
        </p:spPr>
        <p:txBody>
          <a:bodyPr lIns="36000" tIns="36000" rIns="36000" bIns="3600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12" name="Chart Placeholder 22">
            <a:extLst>
              <a:ext uri="{FF2B5EF4-FFF2-40B4-BE49-F238E27FC236}">
                <a16:creationId xmlns:a16="http://schemas.microsoft.com/office/drawing/2014/main" id="{C30C7409-428D-48B6-BF0C-173DB2C479E1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08110" y="2014381"/>
            <a:ext cx="5271409" cy="4014523"/>
          </a:xfrm>
          <a:prstGeom prst="rect">
            <a:avLst/>
          </a:prstGeom>
        </p:spPr>
        <p:txBody>
          <a:bodyPr lIns="36000" tIns="36000" rIns="36000" bIns="36000"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13" name="Chart Placeholder 22">
            <a:extLst>
              <a:ext uri="{FF2B5EF4-FFF2-40B4-BE49-F238E27FC236}">
                <a16:creationId xmlns:a16="http://schemas.microsoft.com/office/drawing/2014/main" id="{687E252D-B585-6AC7-795C-715690A97173}"/>
              </a:ext>
            </a:extLst>
          </p:cNvPr>
          <p:cNvSpPr>
            <a:spLocks noGrp="1"/>
          </p:cNvSpPr>
          <p:nvPr>
            <p:ph type="chart" sz="quarter" idx="53"/>
          </p:nvPr>
        </p:nvSpPr>
        <p:spPr>
          <a:xfrm>
            <a:off x="6512657" y="2014381"/>
            <a:ext cx="5271409" cy="4014523"/>
          </a:xfrm>
          <a:prstGeom prst="rect">
            <a:avLst/>
          </a:prstGeom>
        </p:spPr>
        <p:txBody>
          <a:bodyPr lIns="36000" tIns="36000" rIns="36000" bIns="36000"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099312FF-032C-DF05-EAB6-AB7DE17FF13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180797" y="6382428"/>
            <a:ext cx="6659132" cy="386443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090188-BA98-C677-FF89-B23700D3A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5073F-8EE0-B818-E30D-91500AE7A6ED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/>
          <a:lstStyle/>
          <a:p>
            <a:r>
              <a:rPr lang="en-GB"/>
              <a:t>Population based approach to inform GM Strategic Financial Framework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6E20CA-C97A-16F7-3DDD-E07B7B3A9EEC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/>
          <a:lstStyle/>
          <a:p>
            <a:pPr algn="r">
              <a:spcAft>
                <a:spcPts val="600"/>
              </a:spcAft>
            </a:pPr>
            <a:fld id="{4BED1003-6EC0-014D-BDDA-904A1E92149C}" type="slidenum">
              <a:rPr lang="en-GB" smtClean="0"/>
              <a:pPr algn="r">
                <a:spcAft>
                  <a:spcPts val="60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711886"/>
      </p:ext>
    </p:extLst>
  </p:cSld>
  <p:clrMapOvr>
    <a:masterClrMapping/>
  </p:clrMapOvr>
  <p:transition spd="slow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F Chart w.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9C9C5C-0982-6330-BAF3-77D0E27B1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9"/>
            <a:ext cx="10535336" cy="640347"/>
          </a:xfrm>
          <a:prstGeom prst="rect">
            <a:avLst/>
          </a:prstGeom>
        </p:spPr>
      </p:pic>
      <p:sp>
        <p:nvSpPr>
          <p:cNvPr id="23" name="Chart Placeholder 22">
            <a:extLst>
              <a:ext uri="{FF2B5EF4-FFF2-40B4-BE49-F238E27FC236}">
                <a16:creationId xmlns:a16="http://schemas.microsoft.com/office/drawing/2014/main" id="{4BF01E80-1C8B-6BC8-BDDD-43786AA2033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08109" y="2011323"/>
            <a:ext cx="3989347" cy="4017580"/>
          </a:xfrm>
          <a:prstGeom prst="rect">
            <a:avLst/>
          </a:prstGeom>
        </p:spPr>
        <p:txBody>
          <a:bodyPr lIns="36000" tIns="36000" rIns="36000" bIns="36000"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4" name="Chart Placeholder 22">
            <a:extLst>
              <a:ext uri="{FF2B5EF4-FFF2-40B4-BE49-F238E27FC236}">
                <a16:creationId xmlns:a16="http://schemas.microsoft.com/office/drawing/2014/main" id="{BB10AF43-A381-C5D3-A55E-E2A781E43474}"/>
              </a:ext>
            </a:extLst>
          </p:cNvPr>
          <p:cNvSpPr>
            <a:spLocks noGrp="1"/>
          </p:cNvSpPr>
          <p:nvPr>
            <p:ph type="chart" sz="quarter" idx="47"/>
          </p:nvPr>
        </p:nvSpPr>
        <p:spPr>
          <a:xfrm>
            <a:off x="4791026" y="2011325"/>
            <a:ext cx="3984681" cy="4017580"/>
          </a:xfrm>
          <a:prstGeom prst="rect">
            <a:avLst/>
          </a:prstGeom>
        </p:spPr>
        <p:txBody>
          <a:bodyPr lIns="36000" tIns="36000" rIns="36000" bIns="36000"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10" name="Text Placeholder 62">
            <a:extLst>
              <a:ext uri="{FF2B5EF4-FFF2-40B4-BE49-F238E27FC236}">
                <a16:creationId xmlns:a16="http://schemas.microsoft.com/office/drawing/2014/main" id="{2099665D-8B0A-E8A9-7B4F-2881742A96E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08110" y="1223794"/>
            <a:ext cx="3989345" cy="298375"/>
          </a:xfrm>
          <a:prstGeom prst="rect">
            <a:avLst/>
          </a:prstGeom>
        </p:spPr>
        <p:txBody>
          <a:bodyPr lIns="36000" tIns="36000" rIns="36000" bIns="3600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11" name="Text Placeholder 62">
            <a:extLst>
              <a:ext uri="{FF2B5EF4-FFF2-40B4-BE49-F238E27FC236}">
                <a16:creationId xmlns:a16="http://schemas.microsoft.com/office/drawing/2014/main" id="{3C23D576-9AD6-FB55-3C59-D6668A6645F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08110" y="1589679"/>
            <a:ext cx="3989345" cy="291600"/>
          </a:xfrm>
          <a:prstGeom prst="rect">
            <a:avLst/>
          </a:prstGeom>
        </p:spPr>
        <p:txBody>
          <a:bodyPr lIns="36000" tIns="36000" rIns="36000" bIns="3600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14" name="Text Placeholder 62">
            <a:extLst>
              <a:ext uri="{FF2B5EF4-FFF2-40B4-BE49-F238E27FC236}">
                <a16:creationId xmlns:a16="http://schemas.microsoft.com/office/drawing/2014/main" id="{946221DB-1424-FA55-37AE-2C38476B929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91025" y="1223794"/>
            <a:ext cx="3984681" cy="298375"/>
          </a:xfrm>
          <a:prstGeom prst="rect">
            <a:avLst/>
          </a:prstGeom>
        </p:spPr>
        <p:txBody>
          <a:bodyPr lIns="36000" tIns="36000" rIns="36000" bIns="3600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15" name="Text Placeholder 62">
            <a:extLst>
              <a:ext uri="{FF2B5EF4-FFF2-40B4-BE49-F238E27FC236}">
                <a16:creationId xmlns:a16="http://schemas.microsoft.com/office/drawing/2014/main" id="{BD07C5DC-5294-5CA4-85C4-4A4751A91EA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91025" y="1589679"/>
            <a:ext cx="3984681" cy="291600"/>
          </a:xfrm>
          <a:prstGeom prst="rect">
            <a:avLst/>
          </a:prstGeom>
        </p:spPr>
        <p:txBody>
          <a:bodyPr lIns="36000" tIns="36000" rIns="36000" bIns="3600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BD27FDF-65AC-A5F0-7DE2-28EE4E7F3DEB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9084499" y="1223794"/>
            <a:ext cx="2699567" cy="4805111"/>
          </a:xfrm>
          <a:prstGeom prst="roundRect">
            <a:avLst>
              <a:gd name="adj" fmla="val 5718"/>
            </a:avLst>
          </a:prstGeom>
          <a:ln w="28575">
            <a:solidFill>
              <a:schemeClr val="accent1"/>
            </a:solidFill>
          </a:ln>
        </p:spPr>
        <p:txBody>
          <a:bodyPr lIns="36000" tIns="36000" rIns="36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6EA8CD-8080-E748-D74F-478BF93C02F2}"/>
              </a:ext>
            </a:extLst>
          </p:cNvPr>
          <p:cNvCxnSpPr/>
          <p:nvPr userDrawn="1"/>
        </p:nvCxnSpPr>
        <p:spPr>
          <a:xfrm>
            <a:off x="2928060" y="6472253"/>
            <a:ext cx="0" cy="197107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6B84DA23-E93A-CFC1-7F57-E72ADE13192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180797" y="6382428"/>
            <a:ext cx="6659132" cy="386443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9C1DDC-4D23-C2E1-EA46-A11F1A9BCDD7}"/>
              </a:ext>
            </a:extLst>
          </p:cNvPr>
          <p:cNvSpPr>
            <a:spLocks noGrp="1"/>
          </p:cNvSpPr>
          <p:nvPr>
            <p:ph type="ftr" sz="quarter" idx="74"/>
          </p:nvPr>
        </p:nvSpPr>
        <p:spPr/>
        <p:txBody>
          <a:bodyPr/>
          <a:lstStyle/>
          <a:p>
            <a:r>
              <a:rPr lang="en-GB"/>
              <a:t>Population based approach to inform GM Strategic Financial Framework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F7B109-9603-0E2B-B6F7-EE8C69C1FDC5}"/>
              </a:ext>
            </a:extLst>
          </p:cNvPr>
          <p:cNvSpPr>
            <a:spLocks noGrp="1"/>
          </p:cNvSpPr>
          <p:nvPr>
            <p:ph type="sldNum" sz="quarter" idx="75"/>
          </p:nvPr>
        </p:nvSpPr>
        <p:spPr/>
        <p:txBody>
          <a:bodyPr/>
          <a:lstStyle/>
          <a:p>
            <a:pPr algn="r">
              <a:spcAft>
                <a:spcPts val="600"/>
              </a:spcAft>
            </a:pPr>
            <a:fld id="{4BED1003-6EC0-014D-BDDA-904A1E92149C}" type="slidenum">
              <a:rPr lang="en-GB" smtClean="0"/>
              <a:pPr algn="r">
                <a:spcAft>
                  <a:spcPts val="600"/>
                </a:spcAft>
              </a:pPr>
              <a:t>‹#›</a:t>
            </a:fld>
            <a:endParaRPr lang="en-GB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88192BB-F6ED-0716-54DB-5963154F6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2813204"/>
      </p:ext>
    </p:extLst>
  </p:cSld>
  <p:clrMapOvr>
    <a:masterClrMapping/>
  </p:clrMapOvr>
  <p:transition spd="slow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F Multipl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5D50A2-53D4-FCEE-1AF3-E0BA21C34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6236313"/>
            <a:ext cx="10542788" cy="640800"/>
          </a:xfrm>
          <a:prstGeom prst="rect">
            <a:avLst/>
          </a:prstGeom>
        </p:spPr>
      </p:pic>
      <p:sp>
        <p:nvSpPr>
          <p:cNvPr id="58" name="Chart Placeholder 29">
            <a:extLst>
              <a:ext uri="{FF2B5EF4-FFF2-40B4-BE49-F238E27FC236}">
                <a16:creationId xmlns:a16="http://schemas.microsoft.com/office/drawing/2014/main" id="{78AE8036-7CDC-7216-1A9D-B9E88FF21A9F}"/>
              </a:ext>
            </a:extLst>
          </p:cNvPr>
          <p:cNvSpPr>
            <a:spLocks noGrp="1"/>
          </p:cNvSpPr>
          <p:nvPr>
            <p:ph type="chart" sz="quarter" idx="40"/>
          </p:nvPr>
        </p:nvSpPr>
        <p:spPr>
          <a:xfrm>
            <a:off x="408109" y="4424099"/>
            <a:ext cx="5399897" cy="1750207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65" name="Text Placeholder 62">
            <a:extLst>
              <a:ext uri="{FF2B5EF4-FFF2-40B4-BE49-F238E27FC236}">
                <a16:creationId xmlns:a16="http://schemas.microsoft.com/office/drawing/2014/main" id="{63787D8D-3FB6-C00C-6635-7BDFA9E47E1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8109" y="4129244"/>
            <a:ext cx="5399732" cy="284083"/>
          </a:xfrm>
          <a:prstGeom prst="rect">
            <a:avLst/>
          </a:prstGeom>
        </p:spPr>
        <p:txBody>
          <a:bodyPr lIns="36000" tIns="36000" rIns="36000" bIns="36000" anchor="t" anchorCtr="0">
            <a:noAutofit/>
          </a:bodyPr>
          <a:lstStyle>
            <a:lvl1pPr>
              <a:defRPr b="1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19" name="Chart Placeholder 29">
            <a:extLst>
              <a:ext uri="{FF2B5EF4-FFF2-40B4-BE49-F238E27FC236}">
                <a16:creationId xmlns:a16="http://schemas.microsoft.com/office/drawing/2014/main" id="{CD9B772D-2BEF-E309-428D-5EE44C6C0B33}"/>
              </a:ext>
            </a:extLst>
          </p:cNvPr>
          <p:cNvSpPr>
            <a:spLocks noGrp="1"/>
          </p:cNvSpPr>
          <p:nvPr>
            <p:ph type="chart" sz="quarter" idx="52"/>
          </p:nvPr>
        </p:nvSpPr>
        <p:spPr>
          <a:xfrm>
            <a:off x="408109" y="2270790"/>
            <a:ext cx="5399897" cy="1750207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23" name="Text Placeholder 62">
            <a:extLst>
              <a:ext uri="{FF2B5EF4-FFF2-40B4-BE49-F238E27FC236}">
                <a16:creationId xmlns:a16="http://schemas.microsoft.com/office/drawing/2014/main" id="{5929042E-E1DA-0A9D-15D1-678438FA9FF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08109" y="1975931"/>
            <a:ext cx="5399732" cy="284083"/>
          </a:xfrm>
          <a:prstGeom prst="rect">
            <a:avLst/>
          </a:prstGeom>
        </p:spPr>
        <p:txBody>
          <a:bodyPr lIns="36000" tIns="36000" rIns="36000" bIns="36000" anchor="t" anchorCtr="0">
            <a:noAutofit/>
          </a:bodyPr>
          <a:lstStyle>
            <a:lvl1pPr>
              <a:defRPr b="1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5" name="Chart Placeholder 29">
            <a:extLst>
              <a:ext uri="{FF2B5EF4-FFF2-40B4-BE49-F238E27FC236}">
                <a16:creationId xmlns:a16="http://schemas.microsoft.com/office/drawing/2014/main" id="{ADD43ABC-05C7-38C8-BEE5-AE945AF97840}"/>
              </a:ext>
            </a:extLst>
          </p:cNvPr>
          <p:cNvSpPr>
            <a:spLocks noGrp="1"/>
          </p:cNvSpPr>
          <p:nvPr>
            <p:ph type="chart" sz="quarter" idx="57"/>
          </p:nvPr>
        </p:nvSpPr>
        <p:spPr>
          <a:xfrm>
            <a:off x="6383995" y="4424099"/>
            <a:ext cx="5400071" cy="1750207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6" name="Text Placeholder 62">
            <a:extLst>
              <a:ext uri="{FF2B5EF4-FFF2-40B4-BE49-F238E27FC236}">
                <a16:creationId xmlns:a16="http://schemas.microsoft.com/office/drawing/2014/main" id="{E0B76293-125A-F866-346A-0A20BE293DC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84161" y="4129244"/>
            <a:ext cx="5399904" cy="284083"/>
          </a:xfrm>
          <a:prstGeom prst="rect">
            <a:avLst/>
          </a:prstGeom>
        </p:spPr>
        <p:txBody>
          <a:bodyPr lIns="36000" tIns="36000" rIns="36000" bIns="36000" anchor="t" anchorCtr="0">
            <a:noAutofit/>
          </a:bodyPr>
          <a:lstStyle>
            <a:lvl1pPr>
              <a:defRPr b="1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7" name="Chart Placeholder 29">
            <a:extLst>
              <a:ext uri="{FF2B5EF4-FFF2-40B4-BE49-F238E27FC236}">
                <a16:creationId xmlns:a16="http://schemas.microsoft.com/office/drawing/2014/main" id="{BDDDA95A-4132-6421-9CCD-EED156FAD822}"/>
              </a:ext>
            </a:extLst>
          </p:cNvPr>
          <p:cNvSpPr>
            <a:spLocks noGrp="1"/>
          </p:cNvSpPr>
          <p:nvPr>
            <p:ph type="chart" sz="quarter" idx="59"/>
          </p:nvPr>
        </p:nvSpPr>
        <p:spPr>
          <a:xfrm>
            <a:off x="6383995" y="2270790"/>
            <a:ext cx="5400071" cy="1750207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8" name="Text Placeholder 62">
            <a:extLst>
              <a:ext uri="{FF2B5EF4-FFF2-40B4-BE49-F238E27FC236}">
                <a16:creationId xmlns:a16="http://schemas.microsoft.com/office/drawing/2014/main" id="{9FF085C2-07F7-D506-9F48-8FAFDCD7253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84161" y="1975931"/>
            <a:ext cx="5399904" cy="284083"/>
          </a:xfrm>
          <a:prstGeom prst="rect">
            <a:avLst/>
          </a:prstGeom>
        </p:spPr>
        <p:txBody>
          <a:bodyPr lIns="36000" tIns="36000" rIns="36000" bIns="36000" anchor="t" anchorCtr="0">
            <a:noAutofit/>
          </a:bodyPr>
          <a:lstStyle>
            <a:lvl1pPr>
              <a:defRPr b="1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9" name="Text Placeholder 62">
            <a:extLst>
              <a:ext uri="{FF2B5EF4-FFF2-40B4-BE49-F238E27FC236}">
                <a16:creationId xmlns:a16="http://schemas.microsoft.com/office/drawing/2014/main" id="{7733498E-B88F-9287-DBF9-A0352641067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08110" y="1223794"/>
            <a:ext cx="11375735" cy="298375"/>
          </a:xfrm>
          <a:prstGeom prst="rect">
            <a:avLst/>
          </a:prstGeom>
        </p:spPr>
        <p:txBody>
          <a:bodyPr lIns="36000" tIns="36000" rIns="36000" bIns="3600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11" name="Text Placeholder 62">
            <a:extLst>
              <a:ext uri="{FF2B5EF4-FFF2-40B4-BE49-F238E27FC236}">
                <a16:creationId xmlns:a16="http://schemas.microsoft.com/office/drawing/2014/main" id="{2C7ABF91-F367-B33A-F6D2-4F22DB1ED41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08110" y="1589679"/>
            <a:ext cx="11375956" cy="291600"/>
          </a:xfrm>
          <a:prstGeom prst="rect">
            <a:avLst/>
          </a:prstGeom>
        </p:spPr>
        <p:txBody>
          <a:bodyPr lIns="36000" tIns="36000" rIns="36000" bIns="3600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B7A574-611B-FABD-881F-11E08133BEC5}"/>
              </a:ext>
            </a:extLst>
          </p:cNvPr>
          <p:cNvCxnSpPr/>
          <p:nvPr userDrawn="1"/>
        </p:nvCxnSpPr>
        <p:spPr>
          <a:xfrm>
            <a:off x="2928060" y="6472253"/>
            <a:ext cx="0" cy="197107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3E7A2DBD-75E0-C747-9CAD-8EE146A80D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180797" y="6382428"/>
            <a:ext cx="6659132" cy="386443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7689B4-D47E-6426-82F7-EA3370BBD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7DF572-B670-A0F6-5045-1FD2C1060F4F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r>
              <a:rPr lang="en-GB"/>
              <a:t>Population based approach to inform GM Strategic Financial Framework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9CF95F3-C879-8A73-EF9E-EFD6B4813F8C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pPr algn="r">
              <a:spcAft>
                <a:spcPts val="600"/>
              </a:spcAft>
            </a:pPr>
            <a:fld id="{4BED1003-6EC0-014D-BDDA-904A1E92149C}" type="slidenum">
              <a:rPr lang="en-GB" smtClean="0"/>
              <a:pPr algn="r">
                <a:spcAft>
                  <a:spcPts val="60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368929"/>
      </p:ext>
    </p:extLst>
  </p:cSld>
  <p:clrMapOvr>
    <a:masterClrMapping/>
  </p:clrMapOvr>
  <p:transition spd="slow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9C9C5C-0982-6330-BAF3-77D0E27B1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9"/>
            <a:ext cx="10535336" cy="640347"/>
          </a:xfrm>
          <a:prstGeom prst="rect">
            <a:avLst/>
          </a:prstGeom>
        </p:spPr>
      </p:pic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6E8C6217-955B-DA51-57A6-F422ADE62F85}"/>
              </a:ext>
            </a:extLst>
          </p:cNvPr>
          <p:cNvSpPr>
            <a:spLocks noGrp="1"/>
          </p:cNvSpPr>
          <p:nvPr>
            <p:ph type="tbl" sz="quarter" idx="47"/>
          </p:nvPr>
        </p:nvSpPr>
        <p:spPr>
          <a:xfrm>
            <a:off x="408110" y="2012645"/>
            <a:ext cx="11375956" cy="3621600"/>
          </a:xfrm>
          <a:prstGeom prst="rect">
            <a:avLst/>
          </a:prstGeom>
        </p:spPr>
        <p:txBody>
          <a:bodyPr lIns="36000" tIns="36000" rIns="36000" bIns="36000"/>
          <a:lstStyle/>
          <a:p>
            <a:r>
              <a:rPr lang="en-GB"/>
              <a:t>Click icon to add table</a:t>
            </a:r>
            <a:endParaRPr lang="en-US"/>
          </a:p>
        </p:txBody>
      </p:sp>
      <p:sp>
        <p:nvSpPr>
          <p:cNvPr id="11" name="Text Placeholder 62">
            <a:extLst>
              <a:ext uri="{FF2B5EF4-FFF2-40B4-BE49-F238E27FC236}">
                <a16:creationId xmlns:a16="http://schemas.microsoft.com/office/drawing/2014/main" id="{04AA4925-C082-8C27-896A-17664DB9BE7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08108" y="1223794"/>
            <a:ext cx="11375955" cy="298375"/>
          </a:xfrm>
          <a:prstGeom prst="rect">
            <a:avLst/>
          </a:prstGeom>
        </p:spPr>
        <p:txBody>
          <a:bodyPr lIns="36000" tIns="36000" rIns="36000" bIns="3600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12" name="Text Placeholder 62">
            <a:extLst>
              <a:ext uri="{FF2B5EF4-FFF2-40B4-BE49-F238E27FC236}">
                <a16:creationId xmlns:a16="http://schemas.microsoft.com/office/drawing/2014/main" id="{0602F152-5A4D-D94B-7710-A3D66A05450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08109" y="1589679"/>
            <a:ext cx="11376175" cy="291600"/>
          </a:xfrm>
          <a:prstGeom prst="rect">
            <a:avLst/>
          </a:prstGeom>
        </p:spPr>
        <p:txBody>
          <a:bodyPr lIns="36000" tIns="36000" rIns="36000" bIns="3600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A99423-135C-1D8C-0EA8-EDAEEC26AC29}"/>
              </a:ext>
            </a:extLst>
          </p:cNvPr>
          <p:cNvCxnSpPr/>
          <p:nvPr userDrawn="1"/>
        </p:nvCxnSpPr>
        <p:spPr>
          <a:xfrm>
            <a:off x="2928060" y="6472253"/>
            <a:ext cx="0" cy="197107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3160F33-F417-6821-F18A-1B03BEE945D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180797" y="6382428"/>
            <a:ext cx="6659132" cy="386443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E1C7D4-57D1-62A0-B8D8-9C78C0935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BAE145-1D53-E2C3-E6B7-5D1CA33ECE8B}"/>
              </a:ext>
            </a:extLst>
          </p:cNvPr>
          <p:cNvSpPr>
            <a:spLocks noGrp="1"/>
          </p:cNvSpPr>
          <p:nvPr>
            <p:ph type="ftr" sz="quarter" idx="48"/>
          </p:nvPr>
        </p:nvSpPr>
        <p:spPr/>
        <p:txBody>
          <a:bodyPr/>
          <a:lstStyle/>
          <a:p>
            <a:r>
              <a:rPr lang="en-GB"/>
              <a:t>Population based approach to inform GM Strategic Financial Framework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47865-F46C-812A-8A74-2011C2B9DCF0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/>
        <p:txBody>
          <a:bodyPr/>
          <a:lstStyle/>
          <a:p>
            <a:pPr algn="r">
              <a:spcAft>
                <a:spcPts val="600"/>
              </a:spcAft>
            </a:pPr>
            <a:fld id="{4BED1003-6EC0-014D-BDDA-904A1E92149C}" type="slidenum">
              <a:rPr lang="en-GB" smtClean="0"/>
              <a:pPr algn="r">
                <a:spcAft>
                  <a:spcPts val="60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624323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945E3-9B78-FA4D-A6CB-2B8E112EF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1D343-4F3B-5A48-9CA0-9232B6362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435E5-6C34-7648-96DB-BCCD01F4F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1EA4C-8D79-8342-B5A8-F70547351A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AE8DA1-3568-2848-B2B6-C41448FD39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06A5E2-7DED-BE4D-8E43-1A9975BF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8456DC-ADB5-EE4E-8E3A-7C2E0C8C7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C7A1EB-8C3D-9840-8D2A-0599328E7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29938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9DA7-A946-B44D-912B-1CEB6805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70918D-ECC7-B44F-BEBB-8C2AD21DB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26158-212F-0545-9FDE-F342B2CC9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FDC3C-1E94-AB47-94D4-903D917AB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63895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821A4D-2954-3443-B696-92A89B25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0AB7E3-AC26-0749-8132-9C6935811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2BBEF-4970-E64F-B4ED-36837346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36826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ACCDB-273A-D24C-A5E8-377C1C1C0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38ED9-2DD2-BD4F-ACC9-0FEB9E3FC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B7286-9740-384F-824B-A5585CF7C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ECDA9-BEAE-754C-AA36-331D6A56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4016B-325D-EB40-87E6-0327AC95E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AC85A-498B-E14A-9DBE-E6283B3E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05294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469B3-4B53-8A4C-925E-1FF5718B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693FC1-C711-3940-B813-54594AB4A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43C81-7FA1-B04B-84FF-34BD63BD4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F249D-E16F-424A-8110-93359B2BA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1CC0B-70EC-334E-A4AF-6615044BC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A21C5-750B-C945-B7CC-507A846A5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17429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9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8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A3E70-C5D9-6644-9917-8047A1B30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758AE-403E-014B-BA93-15C2B64DA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73C38-9B26-E347-88EE-F24E3748C2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235A2-2C56-3C4F-AA70-F43D28374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4A857-16EE-FF4D-B4FD-F9FE49038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4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406400" y="920227"/>
            <a:ext cx="11331574" cy="1"/>
          </a:xfrm>
          <a:prstGeom prst="line">
            <a:avLst/>
          </a:prstGeom>
          <a:ln w="12700">
            <a:solidFill>
              <a:srgbClr val="808080"/>
            </a:solidFill>
          </a:ln>
        </p:spPr>
        <p:txBody>
          <a:bodyPr tIns="45720" bIns="45720"/>
          <a:lstStyle/>
          <a:p>
            <a:endParaRPr sz="900"/>
          </a:p>
        </p:txBody>
      </p:sp>
      <p:sp>
        <p:nvSpPr>
          <p:cNvPr id="4" name="Shape 4"/>
          <p:cNvSpPr/>
          <p:nvPr/>
        </p:nvSpPr>
        <p:spPr>
          <a:xfrm>
            <a:off x="406400" y="6606201"/>
            <a:ext cx="11334750" cy="1"/>
          </a:xfrm>
          <a:prstGeom prst="line">
            <a:avLst/>
          </a:prstGeom>
          <a:ln w="12700">
            <a:solidFill>
              <a:srgbClr val="808080"/>
            </a:solidFill>
          </a:ln>
        </p:spPr>
        <p:txBody>
          <a:bodyPr tIns="45720" bIns="45720"/>
          <a:lstStyle/>
          <a:p>
            <a:endParaRPr sz="900"/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406400" y="243320"/>
            <a:ext cx="9830963" cy="52342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>
            <a:normAutofit/>
          </a:bodyPr>
          <a:lstStyle/>
          <a:p>
            <a:r>
              <a:rPr lang="en-GB"/>
              <a:t>Connected Care Slide Master</a:t>
            </a:r>
            <a:endParaRPr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427038" y="1157725"/>
            <a:ext cx="11337925" cy="521251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9931127" y="6471182"/>
            <a:ext cx="372218" cy="369330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1274540"/>
      </p:ext>
    </p:extLst>
  </p:cSld>
  <p:clrMap bg1="lt1" tx1="dk1" bg2="lt2" tx2="dk2" accent1="accent1" accent2="accent2" accent3="accent3" accent4="accent4" accent5="accent5" accent6="accent6" hlink="hlink" folHlink="folHlink"/>
  <p:transition spd="slow">
    <p:wipe dir="r"/>
  </p:transition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6B8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457200" eaLnBrk="1" latinLnBrk="0" hangingPunct="1">
        <a:lnSpc>
          <a:spcPct val="120000"/>
        </a:lnSpc>
        <a:spcBef>
          <a:spcPts val="35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1pPr>
      <a:lvl2pPr marL="533400" marR="0" indent="-304800" algn="l" defTabSz="457200" eaLnBrk="1" latinLnBrk="0" hangingPunct="1">
        <a:lnSpc>
          <a:spcPct val="120000"/>
        </a:lnSpc>
        <a:spcBef>
          <a:spcPts val="350"/>
        </a:spcBef>
        <a:spcAft>
          <a:spcPts val="0"/>
        </a:spcAft>
        <a:buClrTx/>
        <a:buSzPct val="100000"/>
        <a:buFontTx/>
        <a:buChar char="–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2pPr>
      <a:lvl3pPr marL="718457" marR="0" indent="-261257" algn="l" defTabSz="457200" eaLnBrk="1" latinLnBrk="0" hangingPunct="1">
        <a:lnSpc>
          <a:spcPct val="120000"/>
        </a:lnSpc>
        <a:spcBef>
          <a:spcPts val="35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3pPr>
      <a:lvl4pPr marL="967154" marR="0" indent="-281354" algn="l" defTabSz="457200" eaLnBrk="1" latinLnBrk="0" hangingPunct="1">
        <a:lnSpc>
          <a:spcPct val="120000"/>
        </a:lnSpc>
        <a:spcBef>
          <a:spcPts val="350"/>
        </a:spcBef>
        <a:spcAft>
          <a:spcPts val="0"/>
        </a:spcAft>
        <a:buClrTx/>
        <a:buSzPct val="100000"/>
        <a:buFontTx/>
        <a:buChar char="–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4pPr>
      <a:lvl5pPr marL="1195754" marR="0" indent="-281354" algn="l" defTabSz="457200" eaLnBrk="1" latinLnBrk="0" hangingPunct="1">
        <a:lnSpc>
          <a:spcPct val="120000"/>
        </a:lnSpc>
        <a:spcBef>
          <a:spcPts val="350"/>
        </a:spcBef>
        <a:spcAft>
          <a:spcPts val="0"/>
        </a:spcAft>
        <a:buClrTx/>
        <a:buSzPct val="100000"/>
        <a:buFontTx/>
        <a:buChar char="»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5pPr>
      <a:lvl6pPr marL="1325880" marR="0" indent="-182880" algn="l" defTabSz="457200" eaLnBrk="1" latinLnBrk="0" hangingPunct="1">
        <a:lnSpc>
          <a:spcPct val="120000"/>
        </a:lnSpc>
        <a:spcBef>
          <a:spcPts val="35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6pPr>
      <a:lvl7pPr marL="1554480" marR="0" indent="-182880" algn="l" defTabSz="457200" eaLnBrk="1" latinLnBrk="0" hangingPunct="1">
        <a:lnSpc>
          <a:spcPct val="120000"/>
        </a:lnSpc>
        <a:spcBef>
          <a:spcPts val="35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7pPr>
      <a:lvl8pPr marL="1783080" marR="0" indent="-182880" algn="l" defTabSz="457200" eaLnBrk="1" latinLnBrk="0" hangingPunct="1">
        <a:lnSpc>
          <a:spcPct val="120000"/>
        </a:lnSpc>
        <a:spcBef>
          <a:spcPts val="35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8pPr>
      <a:lvl9pPr marL="2011680" marR="0" indent="-182880" algn="l" defTabSz="457200" eaLnBrk="1" latinLnBrk="0" hangingPunct="1">
        <a:lnSpc>
          <a:spcPct val="120000"/>
        </a:lnSpc>
        <a:spcBef>
          <a:spcPts val="35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427038" y="928394"/>
            <a:ext cx="8390406" cy="1"/>
          </a:xfrm>
          <a:prstGeom prst="line">
            <a:avLst/>
          </a:prstGeom>
          <a:ln w="12700">
            <a:solidFill>
              <a:srgbClr val="808080"/>
            </a:solidFill>
          </a:ln>
        </p:spPr>
        <p:txBody>
          <a:bodyPr tIns="45720" bIns="45720"/>
          <a:lstStyle/>
          <a:p>
            <a:endParaRPr sz="900"/>
          </a:p>
        </p:txBody>
      </p:sp>
      <p:sp>
        <p:nvSpPr>
          <p:cNvPr id="3" name="Shape 3"/>
          <p:cNvSpPr/>
          <p:nvPr/>
        </p:nvSpPr>
        <p:spPr>
          <a:xfrm>
            <a:off x="407988" y="928394"/>
            <a:ext cx="11331574" cy="1"/>
          </a:xfrm>
          <a:prstGeom prst="line">
            <a:avLst/>
          </a:prstGeom>
          <a:ln w="12700">
            <a:solidFill>
              <a:srgbClr val="808080"/>
            </a:solidFill>
          </a:ln>
        </p:spPr>
        <p:txBody>
          <a:bodyPr tIns="45720" bIns="45720"/>
          <a:lstStyle/>
          <a:p>
            <a:endParaRPr sz="900"/>
          </a:p>
        </p:txBody>
      </p:sp>
      <p:sp>
        <p:nvSpPr>
          <p:cNvPr id="4" name="Shape 4"/>
          <p:cNvSpPr/>
          <p:nvPr/>
        </p:nvSpPr>
        <p:spPr>
          <a:xfrm>
            <a:off x="406400" y="6606201"/>
            <a:ext cx="11334750" cy="1"/>
          </a:xfrm>
          <a:prstGeom prst="line">
            <a:avLst/>
          </a:prstGeom>
          <a:ln w="12700">
            <a:solidFill>
              <a:srgbClr val="808080"/>
            </a:solidFill>
          </a:ln>
        </p:spPr>
        <p:txBody>
          <a:bodyPr tIns="45720" bIns="45720"/>
          <a:lstStyle/>
          <a:p>
            <a:endParaRPr sz="900"/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406400" y="298450"/>
            <a:ext cx="9830963" cy="52342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r>
              <a:rPr lang="en-GB"/>
              <a:t>Connected Care Slide Master</a:t>
            </a:r>
            <a:endParaRPr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427038" y="1157725"/>
            <a:ext cx="11337925" cy="521251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9931127" y="6471182"/>
            <a:ext cx="372218" cy="369330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2824507"/>
      </p:ext>
    </p:extLst>
  </p:cSld>
  <p:clrMap bg1="lt1" tx1="dk1" bg2="lt2" tx2="dk2" accent1="accent1" accent2="accent2" accent3="accent3" accent4="accent4" accent5="accent5" accent6="accent6" hlink="hlink" folHlink="folHlink"/>
  <p:transition spd="slow">
    <p:wipe dir="r"/>
  </p:transition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6B8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457200" eaLnBrk="1" latinLnBrk="0" hangingPunct="1">
        <a:lnSpc>
          <a:spcPct val="120000"/>
        </a:lnSpc>
        <a:spcBef>
          <a:spcPts val="35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1pPr>
      <a:lvl2pPr marL="533400" marR="0" indent="-304800" algn="l" defTabSz="457200" eaLnBrk="1" latinLnBrk="0" hangingPunct="1">
        <a:lnSpc>
          <a:spcPct val="120000"/>
        </a:lnSpc>
        <a:spcBef>
          <a:spcPts val="350"/>
        </a:spcBef>
        <a:spcAft>
          <a:spcPts val="0"/>
        </a:spcAft>
        <a:buClrTx/>
        <a:buSzPct val="100000"/>
        <a:buFontTx/>
        <a:buChar char="–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2pPr>
      <a:lvl3pPr marL="718457" marR="0" indent="-261257" algn="l" defTabSz="457200" eaLnBrk="1" latinLnBrk="0" hangingPunct="1">
        <a:lnSpc>
          <a:spcPct val="120000"/>
        </a:lnSpc>
        <a:spcBef>
          <a:spcPts val="35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3pPr>
      <a:lvl4pPr marL="967154" marR="0" indent="-281354" algn="l" defTabSz="457200" eaLnBrk="1" latinLnBrk="0" hangingPunct="1">
        <a:lnSpc>
          <a:spcPct val="120000"/>
        </a:lnSpc>
        <a:spcBef>
          <a:spcPts val="350"/>
        </a:spcBef>
        <a:spcAft>
          <a:spcPts val="0"/>
        </a:spcAft>
        <a:buClrTx/>
        <a:buSzPct val="100000"/>
        <a:buFontTx/>
        <a:buChar char="–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4pPr>
      <a:lvl5pPr marL="1195754" marR="0" indent="-281354" algn="l" defTabSz="457200" eaLnBrk="1" latinLnBrk="0" hangingPunct="1">
        <a:lnSpc>
          <a:spcPct val="120000"/>
        </a:lnSpc>
        <a:spcBef>
          <a:spcPts val="350"/>
        </a:spcBef>
        <a:spcAft>
          <a:spcPts val="0"/>
        </a:spcAft>
        <a:buClrTx/>
        <a:buSzPct val="100000"/>
        <a:buFontTx/>
        <a:buChar char="»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5pPr>
      <a:lvl6pPr marL="1325880" marR="0" indent="-182880" algn="l" defTabSz="457200" eaLnBrk="1" latinLnBrk="0" hangingPunct="1">
        <a:lnSpc>
          <a:spcPct val="120000"/>
        </a:lnSpc>
        <a:spcBef>
          <a:spcPts val="35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6pPr>
      <a:lvl7pPr marL="1554480" marR="0" indent="-182880" algn="l" defTabSz="457200" eaLnBrk="1" latinLnBrk="0" hangingPunct="1">
        <a:lnSpc>
          <a:spcPct val="120000"/>
        </a:lnSpc>
        <a:spcBef>
          <a:spcPts val="35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7pPr>
      <a:lvl8pPr marL="1783080" marR="0" indent="-182880" algn="l" defTabSz="457200" eaLnBrk="1" latinLnBrk="0" hangingPunct="1">
        <a:lnSpc>
          <a:spcPct val="120000"/>
        </a:lnSpc>
        <a:spcBef>
          <a:spcPts val="35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8pPr>
      <a:lvl9pPr marL="2011680" marR="0" indent="-182880" algn="l" defTabSz="457200" eaLnBrk="1" latinLnBrk="0" hangingPunct="1">
        <a:lnSpc>
          <a:spcPct val="120000"/>
        </a:lnSpc>
        <a:spcBef>
          <a:spcPts val="35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427038" y="928394"/>
            <a:ext cx="8390406" cy="1"/>
          </a:xfrm>
          <a:prstGeom prst="line">
            <a:avLst/>
          </a:prstGeom>
          <a:ln w="12700">
            <a:solidFill>
              <a:srgbClr val="808080"/>
            </a:solidFill>
          </a:ln>
        </p:spPr>
        <p:txBody>
          <a:bodyPr tIns="45720" bIns="45720"/>
          <a:lstStyle/>
          <a:p>
            <a:endParaRPr sz="900"/>
          </a:p>
        </p:txBody>
      </p:sp>
      <p:sp>
        <p:nvSpPr>
          <p:cNvPr id="3" name="Shape 3"/>
          <p:cNvSpPr/>
          <p:nvPr/>
        </p:nvSpPr>
        <p:spPr>
          <a:xfrm>
            <a:off x="407988" y="928394"/>
            <a:ext cx="11331574" cy="1"/>
          </a:xfrm>
          <a:prstGeom prst="line">
            <a:avLst/>
          </a:prstGeom>
          <a:ln w="12700">
            <a:solidFill>
              <a:srgbClr val="808080"/>
            </a:solidFill>
          </a:ln>
        </p:spPr>
        <p:txBody>
          <a:bodyPr tIns="45720" bIns="45720"/>
          <a:lstStyle/>
          <a:p>
            <a:endParaRPr sz="900"/>
          </a:p>
        </p:txBody>
      </p:sp>
      <p:sp>
        <p:nvSpPr>
          <p:cNvPr id="4" name="Shape 4"/>
          <p:cNvSpPr/>
          <p:nvPr/>
        </p:nvSpPr>
        <p:spPr>
          <a:xfrm>
            <a:off x="406400" y="6606201"/>
            <a:ext cx="11334750" cy="1"/>
          </a:xfrm>
          <a:prstGeom prst="line">
            <a:avLst/>
          </a:prstGeom>
          <a:ln w="12700">
            <a:solidFill>
              <a:srgbClr val="808080"/>
            </a:solidFill>
          </a:ln>
        </p:spPr>
        <p:txBody>
          <a:bodyPr tIns="45720" bIns="45720"/>
          <a:lstStyle/>
          <a:p>
            <a:endParaRPr sz="900"/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406400" y="298450"/>
            <a:ext cx="9830963" cy="52342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r>
              <a:rPr lang="en-GB"/>
              <a:t>Connected Care Slide Master</a:t>
            </a:r>
            <a:endParaRPr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427038" y="1157725"/>
            <a:ext cx="11337925" cy="521251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9931127" y="6471182"/>
            <a:ext cx="372218" cy="369330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05359"/>
      </p:ext>
    </p:extLst>
  </p:cSld>
  <p:clrMap bg1="lt1" tx1="dk1" bg2="lt2" tx2="dk2" accent1="accent1" accent2="accent2" accent3="accent3" accent4="accent4" accent5="accent5" accent6="accent6" hlink="hlink" folHlink="folHlink"/>
  <p:transition spd="slow">
    <p:wipe dir="r"/>
  </p:transition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6B8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457200" eaLnBrk="1" latinLnBrk="0" hangingPunct="1">
        <a:lnSpc>
          <a:spcPct val="120000"/>
        </a:lnSpc>
        <a:spcBef>
          <a:spcPts val="35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1pPr>
      <a:lvl2pPr marL="533400" marR="0" indent="-304800" algn="l" defTabSz="457200" eaLnBrk="1" latinLnBrk="0" hangingPunct="1">
        <a:lnSpc>
          <a:spcPct val="120000"/>
        </a:lnSpc>
        <a:spcBef>
          <a:spcPts val="350"/>
        </a:spcBef>
        <a:spcAft>
          <a:spcPts val="0"/>
        </a:spcAft>
        <a:buClrTx/>
        <a:buSzPct val="100000"/>
        <a:buFontTx/>
        <a:buChar char="–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2pPr>
      <a:lvl3pPr marL="718457" marR="0" indent="-261257" algn="l" defTabSz="457200" eaLnBrk="1" latinLnBrk="0" hangingPunct="1">
        <a:lnSpc>
          <a:spcPct val="120000"/>
        </a:lnSpc>
        <a:spcBef>
          <a:spcPts val="35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3pPr>
      <a:lvl4pPr marL="967154" marR="0" indent="-281354" algn="l" defTabSz="457200" eaLnBrk="1" latinLnBrk="0" hangingPunct="1">
        <a:lnSpc>
          <a:spcPct val="120000"/>
        </a:lnSpc>
        <a:spcBef>
          <a:spcPts val="350"/>
        </a:spcBef>
        <a:spcAft>
          <a:spcPts val="0"/>
        </a:spcAft>
        <a:buClrTx/>
        <a:buSzPct val="100000"/>
        <a:buFontTx/>
        <a:buChar char="–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4pPr>
      <a:lvl5pPr marL="1195754" marR="0" indent="-281354" algn="l" defTabSz="457200" eaLnBrk="1" latinLnBrk="0" hangingPunct="1">
        <a:lnSpc>
          <a:spcPct val="120000"/>
        </a:lnSpc>
        <a:spcBef>
          <a:spcPts val="350"/>
        </a:spcBef>
        <a:spcAft>
          <a:spcPts val="0"/>
        </a:spcAft>
        <a:buClrTx/>
        <a:buSzPct val="100000"/>
        <a:buFontTx/>
        <a:buChar char="»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5pPr>
      <a:lvl6pPr marL="1325880" marR="0" indent="-182880" algn="l" defTabSz="457200" eaLnBrk="1" latinLnBrk="0" hangingPunct="1">
        <a:lnSpc>
          <a:spcPct val="120000"/>
        </a:lnSpc>
        <a:spcBef>
          <a:spcPts val="35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6pPr>
      <a:lvl7pPr marL="1554480" marR="0" indent="-182880" algn="l" defTabSz="457200" eaLnBrk="1" latinLnBrk="0" hangingPunct="1">
        <a:lnSpc>
          <a:spcPct val="120000"/>
        </a:lnSpc>
        <a:spcBef>
          <a:spcPts val="35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7pPr>
      <a:lvl8pPr marL="1783080" marR="0" indent="-182880" algn="l" defTabSz="457200" eaLnBrk="1" latinLnBrk="0" hangingPunct="1">
        <a:lnSpc>
          <a:spcPct val="120000"/>
        </a:lnSpc>
        <a:spcBef>
          <a:spcPts val="35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8pPr>
      <a:lvl9pPr marL="2011680" marR="0" indent="-182880" algn="l" defTabSz="457200" eaLnBrk="1" latinLnBrk="0" hangingPunct="1">
        <a:lnSpc>
          <a:spcPct val="120000"/>
        </a:lnSpc>
        <a:spcBef>
          <a:spcPts val="35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 userDrawn="1"/>
        </p:nvSpPr>
        <p:spPr>
          <a:xfrm>
            <a:off x="427038" y="928395"/>
            <a:ext cx="8390407" cy="0"/>
          </a:xfrm>
          <a:prstGeom prst="line">
            <a:avLst/>
          </a:prstGeom>
          <a:ln w="12700">
            <a:solidFill>
              <a:srgbClr val="808080"/>
            </a:solidFill>
          </a:ln>
        </p:spPr>
        <p:txBody>
          <a:bodyPr tIns="45720" bIns="45720"/>
          <a:lstStyle/>
          <a:p>
            <a:endParaRPr sz="675"/>
          </a:p>
        </p:txBody>
      </p:sp>
      <p:sp>
        <p:nvSpPr>
          <p:cNvPr id="3" name="Shape 3"/>
          <p:cNvSpPr/>
          <p:nvPr/>
        </p:nvSpPr>
        <p:spPr>
          <a:xfrm>
            <a:off x="407988" y="928395"/>
            <a:ext cx="11331573" cy="0"/>
          </a:xfrm>
          <a:prstGeom prst="line">
            <a:avLst/>
          </a:prstGeom>
          <a:ln w="12700">
            <a:solidFill>
              <a:srgbClr val="808080"/>
            </a:solidFill>
          </a:ln>
        </p:spPr>
        <p:txBody>
          <a:bodyPr tIns="45720" bIns="45720"/>
          <a:lstStyle/>
          <a:p>
            <a:endParaRPr sz="675"/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406400" y="298451"/>
            <a:ext cx="9830963" cy="52342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>
            <a:normAutofit/>
          </a:bodyPr>
          <a:lstStyle/>
          <a:p>
            <a:pPr lvl="1"/>
            <a:r>
              <a:rPr lang="en-US"/>
              <a:t>Frimley ICS &amp; Connected Care Slide Master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401636" y="1167806"/>
            <a:ext cx="11337925" cy="492931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62655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transition spd="slow">
    <p:wipe dir="r"/>
  </p:transition>
  <p:txStyles>
    <p:titleStyle>
      <a:lvl1pPr marL="0" marR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6B8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457189" eaLnBrk="1" latinLnBrk="0" hangingPunct="1">
        <a:lnSpc>
          <a:spcPct val="120000"/>
        </a:lnSpc>
        <a:spcBef>
          <a:spcPts val="351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1pPr>
      <a:lvl2pPr marL="533387" marR="0" indent="-304792" algn="l" defTabSz="457189" eaLnBrk="1" latinLnBrk="0" hangingPunct="1">
        <a:lnSpc>
          <a:spcPct val="120000"/>
        </a:lnSpc>
        <a:spcBef>
          <a:spcPts val="351"/>
        </a:spcBef>
        <a:spcAft>
          <a:spcPts val="0"/>
        </a:spcAft>
        <a:buClrTx/>
        <a:buSzPct val="100000"/>
        <a:buFontTx/>
        <a:buChar char="–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2pPr>
      <a:lvl3pPr marL="718439" marR="0" indent="-261251" algn="l" defTabSz="457189" eaLnBrk="1" latinLnBrk="0" hangingPunct="1">
        <a:lnSpc>
          <a:spcPct val="120000"/>
        </a:lnSpc>
        <a:spcBef>
          <a:spcPts val="351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3pPr>
      <a:lvl4pPr marL="967129" marR="0" indent="-281346" algn="l" defTabSz="457189" eaLnBrk="1" latinLnBrk="0" hangingPunct="1">
        <a:lnSpc>
          <a:spcPct val="120000"/>
        </a:lnSpc>
        <a:spcBef>
          <a:spcPts val="351"/>
        </a:spcBef>
        <a:spcAft>
          <a:spcPts val="0"/>
        </a:spcAft>
        <a:buClrTx/>
        <a:buSzPct val="100000"/>
        <a:buFontTx/>
        <a:buChar char="–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4pPr>
      <a:lvl5pPr marL="1195723" marR="0" indent="-281346" algn="l" defTabSz="457189" eaLnBrk="1" latinLnBrk="0" hangingPunct="1">
        <a:lnSpc>
          <a:spcPct val="120000"/>
        </a:lnSpc>
        <a:spcBef>
          <a:spcPts val="351"/>
        </a:spcBef>
        <a:spcAft>
          <a:spcPts val="0"/>
        </a:spcAft>
        <a:buClrTx/>
        <a:buSzPct val="100000"/>
        <a:buFontTx/>
        <a:buChar char="»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5pPr>
      <a:lvl6pPr marL="1325847" marR="0" indent="-182875" algn="l" defTabSz="457189" eaLnBrk="1" latinLnBrk="0" hangingPunct="1">
        <a:lnSpc>
          <a:spcPct val="120000"/>
        </a:lnSpc>
        <a:spcBef>
          <a:spcPts val="351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6pPr>
      <a:lvl7pPr marL="1554441" marR="0" indent="-182875" algn="l" defTabSz="457189" eaLnBrk="1" latinLnBrk="0" hangingPunct="1">
        <a:lnSpc>
          <a:spcPct val="120000"/>
        </a:lnSpc>
        <a:spcBef>
          <a:spcPts val="351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7pPr>
      <a:lvl8pPr marL="1783035" marR="0" indent="-182875" algn="l" defTabSz="457189" eaLnBrk="1" latinLnBrk="0" hangingPunct="1">
        <a:lnSpc>
          <a:spcPct val="120000"/>
        </a:lnSpc>
        <a:spcBef>
          <a:spcPts val="351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8pPr>
      <a:lvl9pPr marL="2011630" marR="0" indent="-182875" algn="l" defTabSz="457189" eaLnBrk="1" latinLnBrk="0" hangingPunct="1">
        <a:lnSpc>
          <a:spcPct val="120000"/>
        </a:lnSpc>
        <a:spcBef>
          <a:spcPts val="351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18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594" algn="r" defTabSz="45718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189" algn="r" defTabSz="45718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783" algn="r" defTabSz="45718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377" algn="r" defTabSz="45718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2971" algn="r" defTabSz="45718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566" algn="r" defTabSz="45718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160" algn="r" defTabSz="45718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754" algn="r" defTabSz="45718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406400" y="920227"/>
            <a:ext cx="11331574" cy="1"/>
          </a:xfrm>
          <a:prstGeom prst="line">
            <a:avLst/>
          </a:prstGeom>
          <a:ln w="12700">
            <a:solidFill>
              <a:srgbClr val="808080"/>
            </a:solidFill>
          </a:ln>
        </p:spPr>
        <p:txBody>
          <a:bodyPr tIns="45720" bIns="45720"/>
          <a:lstStyle/>
          <a:p>
            <a:endParaRPr sz="900"/>
          </a:p>
        </p:txBody>
      </p:sp>
      <p:sp>
        <p:nvSpPr>
          <p:cNvPr id="4" name="Shape 4"/>
          <p:cNvSpPr/>
          <p:nvPr/>
        </p:nvSpPr>
        <p:spPr>
          <a:xfrm>
            <a:off x="406400" y="6606201"/>
            <a:ext cx="11334750" cy="1"/>
          </a:xfrm>
          <a:prstGeom prst="line">
            <a:avLst/>
          </a:prstGeom>
          <a:ln w="12700">
            <a:solidFill>
              <a:srgbClr val="808080"/>
            </a:solidFill>
          </a:ln>
        </p:spPr>
        <p:txBody>
          <a:bodyPr tIns="45720" bIns="45720"/>
          <a:lstStyle/>
          <a:p>
            <a:endParaRPr sz="900"/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406400" y="243320"/>
            <a:ext cx="9830963" cy="52342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r>
              <a:rPr lang="en-GB"/>
              <a:t>Connected Care Slide Master</a:t>
            </a:r>
            <a:endParaRPr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427038" y="1157725"/>
            <a:ext cx="11337925" cy="521251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9931127" y="6471182"/>
            <a:ext cx="372218" cy="369330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9809218"/>
      </p:ext>
    </p:extLst>
  </p:cSld>
  <p:clrMap bg1="lt1" tx1="dk1" bg2="lt2" tx2="dk2" accent1="accent1" accent2="accent2" accent3="accent3" accent4="accent4" accent5="accent5" accent6="accent6" hlink="hlink" folHlink="folHlink"/>
  <p:transition spd="slow">
    <p:wipe dir="r"/>
  </p:transition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6B8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457200" eaLnBrk="1" latinLnBrk="0" hangingPunct="1">
        <a:lnSpc>
          <a:spcPct val="120000"/>
        </a:lnSpc>
        <a:spcBef>
          <a:spcPts val="35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1pPr>
      <a:lvl2pPr marL="533400" marR="0" indent="-304800" algn="l" defTabSz="457200" eaLnBrk="1" latinLnBrk="0" hangingPunct="1">
        <a:lnSpc>
          <a:spcPct val="120000"/>
        </a:lnSpc>
        <a:spcBef>
          <a:spcPts val="350"/>
        </a:spcBef>
        <a:spcAft>
          <a:spcPts val="0"/>
        </a:spcAft>
        <a:buClrTx/>
        <a:buSzPct val="100000"/>
        <a:buFontTx/>
        <a:buChar char="–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2pPr>
      <a:lvl3pPr marL="718457" marR="0" indent="-261257" algn="l" defTabSz="457200" eaLnBrk="1" latinLnBrk="0" hangingPunct="1">
        <a:lnSpc>
          <a:spcPct val="120000"/>
        </a:lnSpc>
        <a:spcBef>
          <a:spcPts val="35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3pPr>
      <a:lvl4pPr marL="967154" marR="0" indent="-281354" algn="l" defTabSz="457200" eaLnBrk="1" latinLnBrk="0" hangingPunct="1">
        <a:lnSpc>
          <a:spcPct val="120000"/>
        </a:lnSpc>
        <a:spcBef>
          <a:spcPts val="350"/>
        </a:spcBef>
        <a:spcAft>
          <a:spcPts val="0"/>
        </a:spcAft>
        <a:buClrTx/>
        <a:buSzPct val="100000"/>
        <a:buFontTx/>
        <a:buChar char="–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4pPr>
      <a:lvl5pPr marL="1195754" marR="0" indent="-281354" algn="l" defTabSz="457200" eaLnBrk="1" latinLnBrk="0" hangingPunct="1">
        <a:lnSpc>
          <a:spcPct val="120000"/>
        </a:lnSpc>
        <a:spcBef>
          <a:spcPts val="350"/>
        </a:spcBef>
        <a:spcAft>
          <a:spcPts val="0"/>
        </a:spcAft>
        <a:buClrTx/>
        <a:buSzPct val="100000"/>
        <a:buFontTx/>
        <a:buChar char="»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5pPr>
      <a:lvl6pPr marL="1325880" marR="0" indent="-182880" algn="l" defTabSz="457200" eaLnBrk="1" latinLnBrk="0" hangingPunct="1">
        <a:lnSpc>
          <a:spcPct val="120000"/>
        </a:lnSpc>
        <a:spcBef>
          <a:spcPts val="35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6pPr>
      <a:lvl7pPr marL="1554480" marR="0" indent="-182880" algn="l" defTabSz="457200" eaLnBrk="1" latinLnBrk="0" hangingPunct="1">
        <a:lnSpc>
          <a:spcPct val="120000"/>
        </a:lnSpc>
        <a:spcBef>
          <a:spcPts val="35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7pPr>
      <a:lvl8pPr marL="1783080" marR="0" indent="-182880" algn="l" defTabSz="457200" eaLnBrk="1" latinLnBrk="0" hangingPunct="1">
        <a:lnSpc>
          <a:spcPct val="120000"/>
        </a:lnSpc>
        <a:spcBef>
          <a:spcPts val="35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8pPr>
      <a:lvl9pPr marL="2011680" marR="0" indent="-182880" algn="l" defTabSz="457200" eaLnBrk="1" latinLnBrk="0" hangingPunct="1">
        <a:lnSpc>
          <a:spcPct val="120000"/>
        </a:lnSpc>
        <a:spcBef>
          <a:spcPts val="35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 userDrawn="1"/>
        </p:nvSpPr>
        <p:spPr>
          <a:xfrm>
            <a:off x="427038" y="928395"/>
            <a:ext cx="8390407" cy="0"/>
          </a:xfrm>
          <a:prstGeom prst="line">
            <a:avLst/>
          </a:prstGeom>
          <a:ln w="12700">
            <a:solidFill>
              <a:srgbClr val="808080"/>
            </a:solidFill>
          </a:ln>
        </p:spPr>
        <p:txBody>
          <a:bodyPr tIns="45720" bIns="45720"/>
          <a:lstStyle/>
          <a:p>
            <a:endParaRPr sz="675"/>
          </a:p>
        </p:txBody>
      </p:sp>
      <p:sp>
        <p:nvSpPr>
          <p:cNvPr id="3" name="Shape 3"/>
          <p:cNvSpPr/>
          <p:nvPr/>
        </p:nvSpPr>
        <p:spPr>
          <a:xfrm>
            <a:off x="407988" y="928395"/>
            <a:ext cx="11331573" cy="0"/>
          </a:xfrm>
          <a:prstGeom prst="line">
            <a:avLst/>
          </a:prstGeom>
          <a:ln w="12700">
            <a:solidFill>
              <a:srgbClr val="808080"/>
            </a:solidFill>
          </a:ln>
        </p:spPr>
        <p:txBody>
          <a:bodyPr tIns="45720" bIns="45720"/>
          <a:lstStyle/>
          <a:p>
            <a:endParaRPr sz="675"/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406400" y="298451"/>
            <a:ext cx="9830963" cy="52342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pPr lvl="1"/>
            <a:r>
              <a:rPr lang="en-US"/>
              <a:t>Frimley ICS &amp; Connected Care Slide Master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401636" y="1167806"/>
            <a:ext cx="11337925" cy="492931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78788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</p:sldLayoutIdLst>
  <p:transition spd="slow">
    <p:wipe dir="r"/>
  </p:transition>
  <p:txStyles>
    <p:titleStyle>
      <a:lvl1pPr marL="0" marR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6B8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457189" eaLnBrk="1" latinLnBrk="0" hangingPunct="1">
        <a:lnSpc>
          <a:spcPct val="120000"/>
        </a:lnSpc>
        <a:spcBef>
          <a:spcPts val="351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1pPr>
      <a:lvl2pPr marL="533387" marR="0" indent="-304792" algn="l" defTabSz="457189" eaLnBrk="1" latinLnBrk="0" hangingPunct="1">
        <a:lnSpc>
          <a:spcPct val="120000"/>
        </a:lnSpc>
        <a:spcBef>
          <a:spcPts val="351"/>
        </a:spcBef>
        <a:spcAft>
          <a:spcPts val="0"/>
        </a:spcAft>
        <a:buClrTx/>
        <a:buSzPct val="100000"/>
        <a:buFontTx/>
        <a:buChar char="–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2pPr>
      <a:lvl3pPr marL="718439" marR="0" indent="-261251" algn="l" defTabSz="457189" eaLnBrk="1" latinLnBrk="0" hangingPunct="1">
        <a:lnSpc>
          <a:spcPct val="120000"/>
        </a:lnSpc>
        <a:spcBef>
          <a:spcPts val="351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3pPr>
      <a:lvl4pPr marL="967129" marR="0" indent="-281346" algn="l" defTabSz="457189" eaLnBrk="1" latinLnBrk="0" hangingPunct="1">
        <a:lnSpc>
          <a:spcPct val="120000"/>
        </a:lnSpc>
        <a:spcBef>
          <a:spcPts val="351"/>
        </a:spcBef>
        <a:spcAft>
          <a:spcPts val="0"/>
        </a:spcAft>
        <a:buClrTx/>
        <a:buSzPct val="100000"/>
        <a:buFontTx/>
        <a:buChar char="–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4pPr>
      <a:lvl5pPr marL="1195723" marR="0" indent="-281346" algn="l" defTabSz="457189" eaLnBrk="1" latinLnBrk="0" hangingPunct="1">
        <a:lnSpc>
          <a:spcPct val="120000"/>
        </a:lnSpc>
        <a:spcBef>
          <a:spcPts val="351"/>
        </a:spcBef>
        <a:spcAft>
          <a:spcPts val="0"/>
        </a:spcAft>
        <a:buClrTx/>
        <a:buSzPct val="100000"/>
        <a:buFontTx/>
        <a:buChar char="»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5pPr>
      <a:lvl6pPr marL="1325847" marR="0" indent="-182875" algn="l" defTabSz="457189" eaLnBrk="1" latinLnBrk="0" hangingPunct="1">
        <a:lnSpc>
          <a:spcPct val="120000"/>
        </a:lnSpc>
        <a:spcBef>
          <a:spcPts val="351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6pPr>
      <a:lvl7pPr marL="1554441" marR="0" indent="-182875" algn="l" defTabSz="457189" eaLnBrk="1" latinLnBrk="0" hangingPunct="1">
        <a:lnSpc>
          <a:spcPct val="120000"/>
        </a:lnSpc>
        <a:spcBef>
          <a:spcPts val="351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7pPr>
      <a:lvl8pPr marL="1783035" marR="0" indent="-182875" algn="l" defTabSz="457189" eaLnBrk="1" latinLnBrk="0" hangingPunct="1">
        <a:lnSpc>
          <a:spcPct val="120000"/>
        </a:lnSpc>
        <a:spcBef>
          <a:spcPts val="351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8pPr>
      <a:lvl9pPr marL="2011630" marR="0" indent="-182875" algn="l" defTabSz="457189" eaLnBrk="1" latinLnBrk="0" hangingPunct="1">
        <a:lnSpc>
          <a:spcPct val="120000"/>
        </a:lnSpc>
        <a:spcBef>
          <a:spcPts val="351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18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594" algn="r" defTabSz="45718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189" algn="r" defTabSz="45718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783" algn="r" defTabSz="45718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377" algn="r" defTabSz="45718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2971" algn="r" defTabSz="45718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566" algn="r" defTabSz="45718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160" algn="r" defTabSz="45718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754" algn="r" defTabSz="45718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406400" y="920227"/>
            <a:ext cx="11331574" cy="1"/>
          </a:xfrm>
          <a:prstGeom prst="line">
            <a:avLst/>
          </a:prstGeom>
          <a:ln w="12700">
            <a:solidFill>
              <a:srgbClr val="808080"/>
            </a:solidFill>
          </a:ln>
        </p:spPr>
        <p:txBody>
          <a:bodyPr tIns="45720" bIns="45720"/>
          <a:lstStyle/>
          <a:p>
            <a:endParaRPr sz="900" dirty="0"/>
          </a:p>
        </p:txBody>
      </p:sp>
      <p:sp>
        <p:nvSpPr>
          <p:cNvPr id="4" name="Shape 4"/>
          <p:cNvSpPr/>
          <p:nvPr/>
        </p:nvSpPr>
        <p:spPr>
          <a:xfrm>
            <a:off x="406400" y="6606201"/>
            <a:ext cx="11334750" cy="1"/>
          </a:xfrm>
          <a:prstGeom prst="line">
            <a:avLst/>
          </a:prstGeom>
          <a:ln w="12700">
            <a:solidFill>
              <a:srgbClr val="808080"/>
            </a:solidFill>
          </a:ln>
        </p:spPr>
        <p:txBody>
          <a:bodyPr tIns="45720" bIns="45720"/>
          <a:lstStyle/>
          <a:p>
            <a:endParaRPr sz="900"/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406400" y="243320"/>
            <a:ext cx="9830963" cy="52342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>
            <a:normAutofit/>
          </a:bodyPr>
          <a:lstStyle/>
          <a:p>
            <a:r>
              <a:rPr lang="en-GB" dirty="0"/>
              <a:t>Connected Care Slide Master</a:t>
            </a:r>
            <a:endParaRPr dirty="0"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427038" y="1157725"/>
            <a:ext cx="11337925" cy="521251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9931127" y="6471182"/>
            <a:ext cx="372218" cy="369330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206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ransition spd="slow">
    <p:wipe dir="r"/>
  </p:transition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6B8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1E9ABB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457200" eaLnBrk="1" latinLnBrk="0" hangingPunct="1">
        <a:lnSpc>
          <a:spcPct val="120000"/>
        </a:lnSpc>
        <a:spcBef>
          <a:spcPts val="35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1pPr>
      <a:lvl2pPr marL="533400" marR="0" indent="-304800" algn="l" defTabSz="457200" eaLnBrk="1" latinLnBrk="0" hangingPunct="1">
        <a:lnSpc>
          <a:spcPct val="120000"/>
        </a:lnSpc>
        <a:spcBef>
          <a:spcPts val="350"/>
        </a:spcBef>
        <a:spcAft>
          <a:spcPts val="0"/>
        </a:spcAft>
        <a:buClrTx/>
        <a:buSzPct val="100000"/>
        <a:buFontTx/>
        <a:buChar char="–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2pPr>
      <a:lvl3pPr marL="718457" marR="0" indent="-261257" algn="l" defTabSz="457200" eaLnBrk="1" latinLnBrk="0" hangingPunct="1">
        <a:lnSpc>
          <a:spcPct val="120000"/>
        </a:lnSpc>
        <a:spcBef>
          <a:spcPts val="35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3pPr>
      <a:lvl4pPr marL="967154" marR="0" indent="-281354" algn="l" defTabSz="457200" eaLnBrk="1" latinLnBrk="0" hangingPunct="1">
        <a:lnSpc>
          <a:spcPct val="120000"/>
        </a:lnSpc>
        <a:spcBef>
          <a:spcPts val="350"/>
        </a:spcBef>
        <a:spcAft>
          <a:spcPts val="0"/>
        </a:spcAft>
        <a:buClrTx/>
        <a:buSzPct val="100000"/>
        <a:buFontTx/>
        <a:buChar char="–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4pPr>
      <a:lvl5pPr marL="1195754" marR="0" indent="-281354" algn="l" defTabSz="457200" eaLnBrk="1" latinLnBrk="0" hangingPunct="1">
        <a:lnSpc>
          <a:spcPct val="120000"/>
        </a:lnSpc>
        <a:spcBef>
          <a:spcPts val="350"/>
        </a:spcBef>
        <a:spcAft>
          <a:spcPts val="0"/>
        </a:spcAft>
        <a:buClrTx/>
        <a:buSzPct val="100000"/>
        <a:buFontTx/>
        <a:buChar char="»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5pPr>
      <a:lvl6pPr marL="1325880" marR="0" indent="-182880" algn="l" defTabSz="457200" eaLnBrk="1" latinLnBrk="0" hangingPunct="1">
        <a:lnSpc>
          <a:spcPct val="120000"/>
        </a:lnSpc>
        <a:spcBef>
          <a:spcPts val="35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6pPr>
      <a:lvl7pPr marL="1554480" marR="0" indent="-182880" algn="l" defTabSz="457200" eaLnBrk="1" latinLnBrk="0" hangingPunct="1">
        <a:lnSpc>
          <a:spcPct val="120000"/>
        </a:lnSpc>
        <a:spcBef>
          <a:spcPts val="35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7pPr>
      <a:lvl8pPr marL="1783080" marR="0" indent="-182880" algn="l" defTabSz="457200" eaLnBrk="1" latinLnBrk="0" hangingPunct="1">
        <a:lnSpc>
          <a:spcPct val="120000"/>
        </a:lnSpc>
        <a:spcBef>
          <a:spcPts val="35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8pPr>
      <a:lvl9pPr marL="2011680" marR="0" indent="-182880" algn="l" defTabSz="457200" eaLnBrk="1" latinLnBrk="0" hangingPunct="1">
        <a:lnSpc>
          <a:spcPct val="120000"/>
        </a:lnSpc>
        <a:spcBef>
          <a:spcPts val="35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817AECDD-4679-42EA-827E-BF2D2F299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110" y="279400"/>
            <a:ext cx="11375956" cy="806400"/>
          </a:xfrm>
          <a:prstGeom prst="rect">
            <a:avLst/>
          </a:prstGeom>
        </p:spPr>
        <p:txBody>
          <a:bodyPr vert="horz" lIns="36000" tIns="36000" rIns="36000" bIns="36000" rtlCol="0" anchor="t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61F067-9155-3005-7769-4BF83EFEE6F6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87854" y="6480660"/>
            <a:ext cx="248257" cy="137419"/>
          </a:xfrm>
          <a:prstGeom prst="rect">
            <a:avLst/>
          </a:prstGeom>
        </p:spPr>
      </p:pic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99D22BD9-5A44-1C0C-7146-A6476C127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935" y="6382432"/>
            <a:ext cx="2448127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Population based approach to inform GM Strategic Financial Framework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7436D2-9741-6308-2EEC-8C8AD6E33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5274" y="6382431"/>
            <a:ext cx="705508" cy="36512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>
              <a:defRPr lang="en-US" sz="1000" smtClean="0">
                <a:solidFill>
                  <a:schemeClr val="tx1"/>
                </a:solidFill>
              </a:defRPr>
            </a:lvl1pPr>
          </a:lstStyle>
          <a:p>
            <a:pPr algn="r">
              <a:spcAft>
                <a:spcPts val="600"/>
              </a:spcAft>
            </a:pPr>
            <a:fld id="{4BED1003-6EC0-014D-BDDA-904A1E92149C}" type="slidenum">
              <a:rPr lang="en-GB" smtClean="0"/>
              <a:pPr algn="r">
                <a:spcAft>
                  <a:spcPts val="600"/>
                </a:spcAft>
              </a:pPr>
              <a:t>‹#›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7265BC-123A-50F5-1C6A-72FEB2CB0B26}"/>
              </a:ext>
            </a:extLst>
          </p:cNvPr>
          <p:cNvSpPr txBox="1"/>
          <p:nvPr userDrawn="1"/>
        </p:nvSpPr>
        <p:spPr>
          <a:xfrm>
            <a:off x="9081033" y="6561439"/>
            <a:ext cx="0" cy="0"/>
          </a:xfrm>
          <a:prstGeom prst="rect">
            <a:avLst/>
          </a:prstGeom>
        </p:spPr>
        <p:txBody>
          <a:bodyPr vert="horz" wrap="none" lIns="71991" tIns="71991" rIns="71991" bIns="71991" rtlCol="0">
            <a:noAutofit/>
          </a:bodyPr>
          <a:lstStyle/>
          <a:p>
            <a:pPr marL="285705" indent="-285705" algn="l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400">
              <a:latin typeface="Calibri Regular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F80835-8BDF-55F9-F558-423A4E559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110" y="1403349"/>
            <a:ext cx="11375956" cy="4323600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896C0A-16DB-108F-B101-7970D6EF6284}"/>
              </a:ext>
            </a:extLst>
          </p:cNvPr>
          <p:cNvSpPr txBox="1"/>
          <p:nvPr userDrawn="1"/>
        </p:nvSpPr>
        <p:spPr>
          <a:xfrm>
            <a:off x="610880" y="7492181"/>
            <a:ext cx="0" cy="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wrap="none" lIns="71991" tIns="71991" rIns="71991" bIns="71991" rtlCol="0" anchor="ctr">
            <a:noAutofit/>
          </a:bodyPr>
          <a:lstStyle/>
          <a:p>
            <a:pPr marL="285705" indent="-285705" algn="l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670726-FE2B-5983-3D92-6CC905115728}"/>
              </a:ext>
            </a:extLst>
          </p:cNvPr>
          <p:cNvSpPr txBox="1"/>
          <p:nvPr userDrawn="1"/>
        </p:nvSpPr>
        <p:spPr>
          <a:xfrm>
            <a:off x="-29493" y="7477432"/>
            <a:ext cx="0" cy="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wrap="none" lIns="71991" tIns="71991" rIns="71991" bIns="71991" rtlCol="0" anchor="ctr">
            <a:noAutofit/>
          </a:bodyPr>
          <a:lstStyle/>
          <a:p>
            <a:pPr marL="285705" indent="-285705" algn="l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95189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  <p:sldLayoutId id="2147483812" r:id="rId19"/>
    <p:sldLayoutId id="2147483813" r:id="rId20"/>
  </p:sldLayoutIdLst>
  <p:transition spd="slow">
    <p:wipe dir="r"/>
  </p:transition>
  <p:hf hdr="0" dt="0"/>
  <p:txStyles>
    <p:titleStyle>
      <a:lvl1pPr algn="l" defTabSz="685709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685709" rtl="0" eaLnBrk="1" latinLnBrk="0" hangingPunct="1">
        <a:lnSpc>
          <a:spcPct val="100000"/>
        </a:lnSpc>
        <a:spcBef>
          <a:spcPts val="0"/>
        </a:spcBef>
        <a:spcAft>
          <a:spcPts val="75"/>
        </a:spcAft>
        <a:buClr>
          <a:schemeClr val="accent1"/>
        </a:buClr>
        <a:buFont typeface="Arial" panose="020B0604020202020204" pitchFamily="34" charset="0"/>
        <a:buNone/>
        <a:tabLst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103571" indent="-104761" algn="l" defTabSz="685709" rtl="0" eaLnBrk="1" latinLnBrk="0" hangingPunct="1">
        <a:lnSpc>
          <a:spcPct val="90000"/>
        </a:lnSpc>
        <a:spcBef>
          <a:spcPts val="0"/>
        </a:spcBef>
        <a:spcAft>
          <a:spcPts val="75"/>
        </a:spcAft>
        <a:buClr>
          <a:schemeClr val="accent1"/>
        </a:buClr>
        <a:buFont typeface="Arial" panose="020B0604020202020204" pitchFamily="34" charset="0"/>
        <a:buChar char="•"/>
        <a:tabLst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271426" indent="-166665" algn="l" defTabSz="685709" rtl="0" eaLnBrk="1" latinLnBrk="0" hangingPunct="1">
        <a:lnSpc>
          <a:spcPct val="90000"/>
        </a:lnSpc>
        <a:spcBef>
          <a:spcPts val="0"/>
        </a:spcBef>
        <a:spcAft>
          <a:spcPts val="75"/>
        </a:spcAft>
        <a:buClr>
          <a:schemeClr val="accent1"/>
        </a:buClr>
        <a:buFont typeface="System Font Regular"/>
        <a:buChar char="—"/>
        <a:tabLst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33330" indent="-129761" algn="l" defTabSz="685709" rtl="0" eaLnBrk="1" latinLnBrk="0" hangingPunct="1">
        <a:lnSpc>
          <a:spcPct val="90000"/>
        </a:lnSpc>
        <a:spcBef>
          <a:spcPts val="0"/>
        </a:spcBef>
        <a:spcAft>
          <a:spcPts val="75"/>
        </a:spcAft>
        <a:buClr>
          <a:schemeClr val="accent1"/>
        </a:buClr>
        <a:buFont typeface="Arial" panose="020B0604020202020204" pitchFamily="34" charset="0"/>
        <a:buChar char="•"/>
        <a:tabLst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69043" indent="-132142" algn="l" defTabSz="685709" rtl="0" eaLnBrk="1" latinLnBrk="0" hangingPunct="1">
        <a:lnSpc>
          <a:spcPct val="90000"/>
        </a:lnSpc>
        <a:spcBef>
          <a:spcPts val="0"/>
        </a:spcBef>
        <a:spcAft>
          <a:spcPts val="75"/>
        </a:spcAft>
        <a:buClr>
          <a:schemeClr val="accent1"/>
        </a:buClr>
        <a:buFont typeface="Arial" panose="020B0604020202020204" pitchFamily="34" charset="0"/>
        <a:buChar char="•"/>
        <a:tabLst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99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53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07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61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4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9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63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17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71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26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80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34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9899">
          <p15:clr>
            <a:srgbClr val="F26B43"/>
          </p15:clr>
        </p15:guide>
        <p15:guide id="3" orient="horz" pos="219">
          <p15:clr>
            <a:srgbClr val="F26B43"/>
          </p15:clr>
        </p15:guide>
        <p15:guide id="4" pos="343">
          <p15:clr>
            <a:srgbClr val="F26B43"/>
          </p15:clr>
        </p15:guide>
        <p15:guide id="8" orient="horz" pos="52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12BDDB-F2F6-D5C5-B510-408D1883FA26}"/>
              </a:ext>
            </a:extLst>
          </p:cNvPr>
          <p:cNvSpPr/>
          <p:nvPr/>
        </p:nvSpPr>
        <p:spPr>
          <a:xfrm>
            <a:off x="0" y="2330606"/>
            <a:ext cx="12192000" cy="4527394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7E068-7DDB-7340-B0EF-1785D5915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" y="2398432"/>
            <a:ext cx="11990070" cy="413660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C4.3 Long Term Public Patient Engagement</a:t>
            </a:r>
            <a:b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 Rickles</a:t>
            </a:r>
            <a:b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Yorkshire &amp; Humber Care Record Director</a:t>
            </a:r>
            <a:b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9D8E7B27-345A-1AD1-F0BD-21AB96DABD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718"/>
          <a:stretch/>
        </p:blipFill>
        <p:spPr>
          <a:xfrm>
            <a:off x="6041968" y="752647"/>
            <a:ext cx="4375422" cy="727652"/>
          </a:xfrm>
          <a:prstGeom prst="rect">
            <a:avLst/>
          </a:pr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5726FAE8-5F22-BE59-7CC8-BB0FC1314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90" y="621328"/>
            <a:ext cx="4360475" cy="99029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8710BF2-F55A-19BE-FDA4-10298E2CE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77398" y="820473"/>
            <a:ext cx="1738749" cy="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78879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5731EE-051E-F04A-A50B-C47874508211}"/>
              </a:ext>
            </a:extLst>
          </p:cNvPr>
          <p:cNvSpPr txBox="1">
            <a:spLocks/>
          </p:cNvSpPr>
          <p:nvPr/>
        </p:nvSpPr>
        <p:spPr>
          <a:xfrm>
            <a:off x="242887" y="2230582"/>
            <a:ext cx="11706225" cy="1039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Why engage!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32114127-F574-FF99-7081-33B10A16C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5793058"/>
            <a:ext cx="1878517" cy="43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02140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3CA94-2C6D-5828-1EF2-F3F3820B0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C95450-BF72-1D56-7520-2CDB4B91F5FA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B316FD-EDAE-36D2-B8B2-03F6A3E60519}"/>
              </a:ext>
            </a:extLst>
          </p:cNvPr>
          <p:cNvSpPr/>
          <p:nvPr/>
        </p:nvSpPr>
        <p:spPr>
          <a:xfrm>
            <a:off x="735248" y="137704"/>
            <a:ext cx="103252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itchFamily="2" charset="77"/>
              </a:rPr>
              <a:t>Public Concerns around data sharing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2950109-DB02-0308-6B0C-995C69D5E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475903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/>
              <a:t>Security Risks</a:t>
            </a:r>
          </a:p>
          <a:p>
            <a:pPr marL="0" indent="0">
              <a:buNone/>
            </a:pPr>
            <a:r>
              <a:rPr lang="en-GB" sz="3600" dirty="0"/>
              <a:t>Lack of Control</a:t>
            </a:r>
          </a:p>
          <a:p>
            <a:pPr marL="0" indent="0">
              <a:buNone/>
            </a:pPr>
            <a:r>
              <a:rPr lang="en-GB" sz="3600" dirty="0"/>
              <a:t>Privacy Violations</a:t>
            </a:r>
          </a:p>
          <a:p>
            <a:pPr marL="0" indent="0">
              <a:buNone/>
            </a:pPr>
            <a:r>
              <a:rPr lang="en-GB" sz="3600" dirty="0"/>
              <a:t>Erosion of Trust</a:t>
            </a:r>
          </a:p>
          <a:p>
            <a:pPr marL="0" indent="0">
              <a:buNone/>
            </a:pPr>
            <a:r>
              <a:rPr lang="en-GB" sz="3600" dirty="0"/>
              <a:t>High Stakes if misused</a:t>
            </a:r>
          </a:p>
          <a:p>
            <a:pPr marL="0" indent="0">
              <a:buNone/>
            </a:pPr>
            <a:r>
              <a:rPr lang="en-GB" sz="3600" dirty="0"/>
              <a:t>Opacity in Use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6F2C8CB5-02A8-A8DE-2504-F2D498434567}"/>
              </a:ext>
            </a:extLst>
          </p:cNvPr>
          <p:cNvSpPr txBox="1">
            <a:spLocks/>
          </p:cNvSpPr>
          <p:nvPr/>
        </p:nvSpPr>
        <p:spPr>
          <a:xfrm>
            <a:off x="6594766" y="1253331"/>
            <a:ext cx="4759036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Transparency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Strong Security Measures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Control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 Dialogue</a:t>
            </a:r>
          </a:p>
        </p:txBody>
      </p:sp>
    </p:spTree>
    <p:extLst>
      <p:ext uri="{BB962C8B-B14F-4D97-AF65-F5344CB8AC3E}">
        <p14:creationId xmlns:p14="http://schemas.microsoft.com/office/powerpoint/2010/main" val="2297560132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5DFDB-0C08-99DF-93B4-56FA284C1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D8C68E-303F-9024-E354-DB1568D98C92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BEC1B-8190-CD58-5589-3731A913B4B0}"/>
              </a:ext>
            </a:extLst>
          </p:cNvPr>
          <p:cNvSpPr/>
          <p:nvPr/>
        </p:nvSpPr>
        <p:spPr>
          <a:xfrm>
            <a:off x="735248" y="175908"/>
            <a:ext cx="103252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 Public Journey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6F70E29F-1D36-72C5-AA41-558EC51F4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299CE83-AF01-2A2C-2A07-A349FF92D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1" y="1416168"/>
            <a:ext cx="7807036" cy="51352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b="1" dirty="0"/>
              <a:t>2018</a:t>
            </a:r>
            <a:r>
              <a:rPr lang="en-GB" sz="3200" dirty="0"/>
              <a:t> Exploring people's beliefs in how health and care records could and should be used</a:t>
            </a:r>
          </a:p>
          <a:p>
            <a:pPr marL="0" indent="0">
              <a:buNone/>
            </a:pPr>
            <a:r>
              <a:rPr lang="en-GB" sz="3200" b="1" dirty="0"/>
              <a:t>2020</a:t>
            </a:r>
            <a:r>
              <a:rPr lang="en-GB" sz="3200" dirty="0"/>
              <a:t> Joined Up Yorkshire and Humber Report - PHM explanations</a:t>
            </a:r>
          </a:p>
          <a:p>
            <a:pPr marL="0" indent="0">
              <a:buNone/>
            </a:pPr>
            <a:r>
              <a:rPr lang="en-GB" sz="3200" b="1" dirty="0"/>
              <a:t>2021</a:t>
            </a:r>
            <a:r>
              <a:rPr lang="en-GB" sz="3200" dirty="0"/>
              <a:t> Explaining data flow: Joined Up Yorkshire and Humber Report</a:t>
            </a:r>
          </a:p>
          <a:p>
            <a:pPr marL="0" indent="0">
              <a:buNone/>
            </a:pPr>
            <a:r>
              <a:rPr lang="en-GB" sz="3200" b="1" dirty="0"/>
              <a:t>2023</a:t>
            </a:r>
            <a:r>
              <a:rPr lang="en-GB" sz="3200" dirty="0"/>
              <a:t> Talking to patients and public about their data </a:t>
            </a:r>
          </a:p>
          <a:p>
            <a:pPr marL="0" indent="0">
              <a:buNone/>
            </a:pPr>
            <a:r>
              <a:rPr lang="en-GB" sz="3200" dirty="0"/>
              <a:t>We keep an open dialogue and publish as open-source information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endParaRPr lang="en-GB" sz="3200" dirty="0"/>
          </a:p>
          <a:p>
            <a:endParaRPr lang="en-GB" sz="3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82CDD6-D2DD-B5EB-CCEA-0D6DF29A8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714" y="1408545"/>
            <a:ext cx="4033286" cy="403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683181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1AE46-5BE4-F103-516F-E302C898B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02BD4A4-DCA7-F418-4B6C-39D943E30807}"/>
              </a:ext>
            </a:extLst>
          </p:cNvPr>
          <p:cNvSpPr/>
          <p:nvPr/>
        </p:nvSpPr>
        <p:spPr>
          <a:xfrm>
            <a:off x="107503" y="14682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04AF1BE4-04A8-62B3-189B-1AB963FD0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pic>
        <p:nvPicPr>
          <p:cNvPr id="54" name="Picture 53" descr="A group of posters with people and text&#10;&#10;Description automatically generated">
            <a:extLst>
              <a:ext uri="{FF2B5EF4-FFF2-40B4-BE49-F238E27FC236}">
                <a16:creationId xmlns:a16="http://schemas.microsoft.com/office/drawing/2014/main" id="{801FDEEE-9140-EE20-20B8-076DC1FF0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461" y="1117986"/>
            <a:ext cx="5695539" cy="5433474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339E56E-436A-AE79-9469-1B39D55FE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050" y="1456859"/>
            <a:ext cx="4586922" cy="239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 descr="A close-up of a medical website&#10;&#10;Description automatically generated">
            <a:extLst>
              <a:ext uri="{FF2B5EF4-FFF2-40B4-BE49-F238E27FC236}">
                <a16:creationId xmlns:a16="http://schemas.microsoft.com/office/drawing/2014/main" id="{1CA397D8-0A46-B782-A6D1-D38843244C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3" y="1101145"/>
            <a:ext cx="4840475" cy="6676862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5BF57D55-7CFF-2FAF-17DB-C7D5DC05C52E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6E4C051-3E5B-6EA8-7303-D212B714A36E}"/>
              </a:ext>
            </a:extLst>
          </p:cNvPr>
          <p:cNvSpPr/>
          <p:nvPr/>
        </p:nvSpPr>
        <p:spPr>
          <a:xfrm>
            <a:off x="735248" y="175908"/>
            <a:ext cx="103252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Resources shared with partners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135470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0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C9AC02-E713-694C-B5FD-60358555068B}"/>
              </a:ext>
            </a:extLst>
          </p:cNvPr>
          <p:cNvSpPr txBox="1"/>
          <p:nvPr/>
        </p:nvSpPr>
        <p:spPr>
          <a:xfrm>
            <a:off x="1215024" y="4686926"/>
            <a:ext cx="5005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AE3D58BC-0D12-6178-CA02-A60B87E37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265" y="5061857"/>
            <a:ext cx="3420227" cy="7892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0989EA-E5F2-AB4D-4B5A-BD4C36C409EA}"/>
              </a:ext>
            </a:extLst>
          </p:cNvPr>
          <p:cNvSpPr txBox="1"/>
          <p:nvPr/>
        </p:nvSpPr>
        <p:spPr>
          <a:xfrm>
            <a:off x="3048000" y="2598003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89857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nected Care">
  <a:themeElements>
    <a:clrScheme name="Connected Care">
      <a:dk1>
        <a:srgbClr val="000000"/>
      </a:dk1>
      <a:lt1>
        <a:srgbClr val="006B8F"/>
      </a:lt1>
      <a:dk2>
        <a:srgbClr val="FFFFFF"/>
      </a:dk2>
      <a:lt2>
        <a:srgbClr val="D9D9D9"/>
      </a:lt2>
      <a:accent1>
        <a:srgbClr val="BFBFBF"/>
      </a:accent1>
      <a:accent2>
        <a:srgbClr val="A21B70"/>
      </a:accent2>
      <a:accent3>
        <a:srgbClr val="4BACC6"/>
      </a:accent3>
      <a:accent4>
        <a:srgbClr val="422779"/>
      </a:accent4>
      <a:accent5>
        <a:srgbClr val="006B8F"/>
      </a:accent5>
      <a:accent6>
        <a:srgbClr val="FFFFFF"/>
      </a:accent6>
      <a:hlink>
        <a:srgbClr val="0000FF"/>
      </a:hlink>
      <a:folHlink>
        <a:srgbClr val="A21B7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1" id="{B446991E-F84A-46A1-98B4-8F6EB58DAB1F}" vid="{D9E75D1C-B855-4565-8AFB-A149CD941925}"/>
    </a:ext>
  </a:extLst>
</a:theme>
</file>

<file path=ppt/theme/theme3.xml><?xml version="1.0" encoding="utf-8"?>
<a:theme xmlns:a="http://schemas.openxmlformats.org/drawingml/2006/main" name="7_Connected Care">
  <a:themeElements>
    <a:clrScheme name="Connected Care">
      <a:dk1>
        <a:srgbClr val="000000"/>
      </a:dk1>
      <a:lt1>
        <a:srgbClr val="006B8F"/>
      </a:lt1>
      <a:dk2>
        <a:srgbClr val="FFFFFF"/>
      </a:dk2>
      <a:lt2>
        <a:srgbClr val="D9D9D9"/>
      </a:lt2>
      <a:accent1>
        <a:srgbClr val="BFBFBF"/>
      </a:accent1>
      <a:accent2>
        <a:srgbClr val="A21B70"/>
      </a:accent2>
      <a:accent3>
        <a:srgbClr val="4BACC6"/>
      </a:accent3>
      <a:accent4>
        <a:srgbClr val="422779"/>
      </a:accent4>
      <a:accent5>
        <a:srgbClr val="006B8F"/>
      </a:accent5>
      <a:accent6>
        <a:srgbClr val="FFFFFF"/>
      </a:accent6>
      <a:hlink>
        <a:srgbClr val="0000FF"/>
      </a:hlink>
      <a:folHlink>
        <a:srgbClr val="A21B7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CC Powerpoint Template.pptx" id="{A76F7486-4F0C-4325-B66B-D0CB25976439}" vid="{558EF323-1A3B-4644-9042-0D2D3096A9EC}"/>
    </a:ext>
  </a:extLst>
</a:theme>
</file>

<file path=ppt/theme/theme4.xml><?xml version="1.0" encoding="utf-8"?>
<a:theme xmlns:a="http://schemas.openxmlformats.org/drawingml/2006/main" name="6_Connected Care">
  <a:themeElements>
    <a:clrScheme name="Connected Care">
      <a:dk1>
        <a:srgbClr val="000000"/>
      </a:dk1>
      <a:lt1>
        <a:srgbClr val="006B8F"/>
      </a:lt1>
      <a:dk2>
        <a:srgbClr val="FFFFFF"/>
      </a:dk2>
      <a:lt2>
        <a:srgbClr val="D9D9D9"/>
      </a:lt2>
      <a:accent1>
        <a:srgbClr val="BFBFBF"/>
      </a:accent1>
      <a:accent2>
        <a:srgbClr val="A21B70"/>
      </a:accent2>
      <a:accent3>
        <a:srgbClr val="4BACC6"/>
      </a:accent3>
      <a:accent4>
        <a:srgbClr val="422779"/>
      </a:accent4>
      <a:accent5>
        <a:srgbClr val="006B8F"/>
      </a:accent5>
      <a:accent6>
        <a:srgbClr val="FFFFFF"/>
      </a:accent6>
      <a:hlink>
        <a:srgbClr val="0000FF"/>
      </a:hlink>
      <a:folHlink>
        <a:srgbClr val="A21B7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CC Powerpoint Template.pptx" id="{A76F7486-4F0C-4325-B66B-D0CB25976439}" vid="{558EF323-1A3B-4644-9042-0D2D3096A9EC}"/>
    </a:ext>
  </a:extLst>
</a:theme>
</file>

<file path=ppt/theme/theme5.xml><?xml version="1.0" encoding="utf-8"?>
<a:theme xmlns:a="http://schemas.openxmlformats.org/drawingml/2006/main" name="2_Frimley ICS with Connected Care">
  <a:themeElements>
    <a:clrScheme name="Frimley ICS &amp; Connected Care">
      <a:dk1>
        <a:srgbClr val="000000"/>
      </a:dk1>
      <a:lt1>
        <a:srgbClr val="FFFFFF"/>
      </a:lt1>
      <a:dk2>
        <a:srgbClr val="0096AA"/>
      </a:dk2>
      <a:lt2>
        <a:srgbClr val="D9D9D9"/>
      </a:lt2>
      <a:accent1>
        <a:srgbClr val="86BC25"/>
      </a:accent1>
      <a:accent2>
        <a:srgbClr val="BF0078"/>
      </a:accent2>
      <a:accent3>
        <a:srgbClr val="44257D"/>
      </a:accent3>
      <a:accent4>
        <a:srgbClr val="4BACC6"/>
      </a:accent4>
      <a:accent5>
        <a:srgbClr val="D9D9D9"/>
      </a:accent5>
      <a:accent6>
        <a:srgbClr val="006B8F"/>
      </a:accent6>
      <a:hlink>
        <a:srgbClr val="006B8F"/>
      </a:hlink>
      <a:folHlink>
        <a:srgbClr val="A21B7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CC Powerpoint Template.pptx" id="{BBA7B40B-3839-4780-9CDB-2D7A66FA2293}" vid="{57AE467F-A139-4EE6-BDE4-5309E97DA77B}"/>
    </a:ext>
  </a:extLst>
</a:theme>
</file>

<file path=ppt/theme/theme6.xml><?xml version="1.0" encoding="utf-8"?>
<a:theme xmlns:a="http://schemas.openxmlformats.org/drawingml/2006/main" name="8_Connected Care">
  <a:themeElements>
    <a:clrScheme name="Connected Care">
      <a:dk1>
        <a:srgbClr val="000000"/>
      </a:dk1>
      <a:lt1>
        <a:srgbClr val="006B8F"/>
      </a:lt1>
      <a:dk2>
        <a:srgbClr val="FFFFFF"/>
      </a:dk2>
      <a:lt2>
        <a:srgbClr val="D9D9D9"/>
      </a:lt2>
      <a:accent1>
        <a:srgbClr val="BFBFBF"/>
      </a:accent1>
      <a:accent2>
        <a:srgbClr val="A21B70"/>
      </a:accent2>
      <a:accent3>
        <a:srgbClr val="4BACC6"/>
      </a:accent3>
      <a:accent4>
        <a:srgbClr val="422779"/>
      </a:accent4>
      <a:accent5>
        <a:srgbClr val="006B8F"/>
      </a:accent5>
      <a:accent6>
        <a:srgbClr val="FFFFFF"/>
      </a:accent6>
      <a:hlink>
        <a:srgbClr val="0000FF"/>
      </a:hlink>
      <a:folHlink>
        <a:srgbClr val="A21B7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CC Powerpoint Template.pptx" id="{BBA7B40B-3839-4780-9CDB-2D7A66FA2293}" vid="{15B0B4DD-5ED9-490B-B834-11C286B374B5}"/>
    </a:ext>
  </a:extLst>
</a:theme>
</file>

<file path=ppt/theme/theme7.xml><?xml version="1.0" encoding="utf-8"?>
<a:theme xmlns:a="http://schemas.openxmlformats.org/drawingml/2006/main" name="Frimley ICS with Connected Care">
  <a:themeElements>
    <a:clrScheme name="Frimley ICS &amp; Connected Care">
      <a:dk1>
        <a:srgbClr val="000000"/>
      </a:dk1>
      <a:lt1>
        <a:srgbClr val="FFFFFF"/>
      </a:lt1>
      <a:dk2>
        <a:srgbClr val="0096AA"/>
      </a:dk2>
      <a:lt2>
        <a:srgbClr val="D9D9D9"/>
      </a:lt2>
      <a:accent1>
        <a:srgbClr val="86BC25"/>
      </a:accent1>
      <a:accent2>
        <a:srgbClr val="BF0078"/>
      </a:accent2>
      <a:accent3>
        <a:srgbClr val="44257D"/>
      </a:accent3>
      <a:accent4>
        <a:srgbClr val="4BACC6"/>
      </a:accent4>
      <a:accent5>
        <a:srgbClr val="D9D9D9"/>
      </a:accent5>
      <a:accent6>
        <a:srgbClr val="006B8F"/>
      </a:accent6>
      <a:hlink>
        <a:srgbClr val="006B8F"/>
      </a:hlink>
      <a:folHlink>
        <a:srgbClr val="A21B7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TEMPLATE - ConnectedCare v2.0" id="{2FDD9065-6C88-4E44-8D77-266C7734907E}" vid="{A8B74FD9-99BD-49A8-A81B-2089D8387A37}"/>
    </a:ext>
  </a:extLst>
</a:theme>
</file>

<file path=ppt/theme/theme8.xml><?xml version="1.0" encoding="utf-8"?>
<a:theme xmlns:a="http://schemas.openxmlformats.org/drawingml/2006/main" name="1_Connected Care">
  <a:themeElements>
    <a:clrScheme name="Connected Care">
      <a:dk1>
        <a:srgbClr val="000000"/>
      </a:dk1>
      <a:lt1>
        <a:srgbClr val="006B8F"/>
      </a:lt1>
      <a:dk2>
        <a:srgbClr val="FFFFFF"/>
      </a:dk2>
      <a:lt2>
        <a:srgbClr val="D9D9D9"/>
      </a:lt2>
      <a:accent1>
        <a:srgbClr val="BFBFBF"/>
      </a:accent1>
      <a:accent2>
        <a:srgbClr val="A21B70"/>
      </a:accent2>
      <a:accent3>
        <a:srgbClr val="4BACC6"/>
      </a:accent3>
      <a:accent4>
        <a:srgbClr val="422779"/>
      </a:accent4>
      <a:accent5>
        <a:srgbClr val="006B8F"/>
      </a:accent5>
      <a:accent6>
        <a:srgbClr val="FFFFFF"/>
      </a:accent6>
      <a:hlink>
        <a:srgbClr val="0000FF"/>
      </a:hlink>
      <a:folHlink>
        <a:srgbClr val="A21B7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1" id="{B446991E-F84A-46A1-98B4-8F6EB58DAB1F}" vid="{D9E75D1C-B855-4565-8AFB-A149CD941925}"/>
    </a:ext>
  </a:extLst>
</a:theme>
</file>

<file path=ppt/theme/theme9.xml><?xml version="1.0" encoding="utf-8"?>
<a:theme xmlns:a="http://schemas.openxmlformats.org/drawingml/2006/main" name="CF Theme">
  <a:themeElements>
    <a:clrScheme name="CF Colours ">
      <a:dk1>
        <a:srgbClr val="000000"/>
      </a:dk1>
      <a:lt1>
        <a:srgbClr val="FFFFFF"/>
      </a:lt1>
      <a:dk2>
        <a:srgbClr val="445469"/>
      </a:dk2>
      <a:lt2>
        <a:srgbClr val="E7E6E6"/>
      </a:lt2>
      <a:accent1>
        <a:srgbClr val="26A5B8"/>
      </a:accent1>
      <a:accent2>
        <a:srgbClr val="DD0075"/>
      </a:accent2>
      <a:accent3>
        <a:srgbClr val="F9B122"/>
      </a:accent3>
      <a:accent4>
        <a:srgbClr val="419F65"/>
      </a:accent4>
      <a:accent5>
        <a:srgbClr val="4D227A"/>
      </a:accent5>
      <a:accent6>
        <a:srgbClr val="EE7203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  <a:round/>
        </a:ln>
      </a:spPr>
      <a:bodyPr lIns="36000" tIns="36000" rIns="36000" bIns="36000" rtlCol="0" anchor="t" anchorCtr="0"/>
      <a:lstStyle>
        <a:defPPr marL="285750" indent="-285750" algn="l">
          <a:spcAft>
            <a:spcPts val="100"/>
          </a:spcAft>
          <a:buClr>
            <a:schemeClr val="bg1"/>
          </a:buClr>
          <a:buFont typeface="Arial" panose="020B0604020202020204" pitchFamily="34" charset="0"/>
          <a:buChar char="•"/>
          <a:defRPr sz="1400" dirty="0">
            <a:solidFill>
              <a:schemeClr val="bg1"/>
            </a:solidFill>
            <a:latin typeface="Calibri" panose="020F0502020204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solidFill>
            <a:schemeClr val="accent1"/>
          </a:solidFill>
        </a:ln>
      </a:spPr>
      <a:bodyPr vert="horz" wrap="square" lIns="36000" tIns="36000" rIns="36000" bIns="36000" rtlCol="0" anchor="t">
        <a:noAutofit/>
      </a:bodyPr>
      <a:lstStyle>
        <a:defPPr algn="l">
          <a:spcAft>
            <a:spcPts val="100"/>
          </a:spcAft>
          <a:buClr>
            <a:schemeClr val="accent1"/>
          </a:buCl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30313 PPT Template FINAL v1" id="{A2CEDD10-CCB1-B14E-A24E-BFA234F2D501}" vid="{EA29DEE5-91E4-9444-8891-AEF00C9241F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9F8EB85763C444AAC68312A5032961" ma:contentTypeVersion="15" ma:contentTypeDescription="Create a new document." ma:contentTypeScope="" ma:versionID="3617390bde7aeb30f5738a81a3ab6e59">
  <xsd:schema xmlns:xsd="http://www.w3.org/2001/XMLSchema" xmlns:xs="http://www.w3.org/2001/XMLSchema" xmlns:p="http://schemas.microsoft.com/office/2006/metadata/properties" xmlns:ns2="07aa35f8-4ca4-46ab-9e1b-a4e465f24b74" xmlns:ns3="42f0a427-9df2-45d7-aa81-e964de6ddee5" targetNamespace="http://schemas.microsoft.com/office/2006/metadata/properties" ma:root="true" ma:fieldsID="666cf530cefdfd4db7b812e1228f4c31" ns2:_="" ns3:_="">
    <xsd:import namespace="07aa35f8-4ca4-46ab-9e1b-a4e465f24b74"/>
    <xsd:import namespace="42f0a427-9df2-45d7-aa81-e964de6dde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JohnFaren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aa35f8-4ca4-46ab-9e1b-a4e465f24b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JohnFarenden" ma:index="21" nillable="true" ma:displayName="Workstream Host" ma:format="Dropdown" ma:list="UserInfo" ma:SharePointGroup="0" ma:internalName="JohnFarende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f0a427-9df2-45d7-aa81-e964de6ddee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b543c0c-a518-46b0-9a12-4792eebd6a0a}" ma:internalName="TaxCatchAll" ma:showField="CatchAllData" ma:web="42f0a427-9df2-45d7-aa81-e964de6dde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aa35f8-4ca4-46ab-9e1b-a4e465f24b74">
      <Terms xmlns="http://schemas.microsoft.com/office/infopath/2007/PartnerControls"/>
    </lcf76f155ced4ddcb4097134ff3c332f>
    <JohnFarenden xmlns="07aa35f8-4ca4-46ab-9e1b-a4e465f24b74">
      <UserInfo>
        <DisplayName/>
        <AccountId xsi:nil="true"/>
        <AccountType/>
      </UserInfo>
    </JohnFarenden>
    <TaxCatchAll xmlns="42f0a427-9df2-45d7-aa81-e964de6ddee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D724A9-C4E8-4667-AE33-64E48568A6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aa35f8-4ca4-46ab-9e1b-a4e465f24b74"/>
    <ds:schemaRef ds:uri="42f0a427-9df2-45d7-aa81-e964de6dde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B5F6FB-0ACA-44C0-BA0A-9453667C30BB}">
  <ds:schemaRefs>
    <ds:schemaRef ds:uri="http://schemas.microsoft.com/office/infopath/2007/PartnerControls"/>
    <ds:schemaRef ds:uri="http://www.w3.org/XML/1998/namespace"/>
    <ds:schemaRef ds:uri="8b4ab2fc-b5f7-4d13-956b-0883a4ab9170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715706fd-6c67-43d5-8a20-e4c4f82d1a10"/>
    <ds:schemaRef ds:uri="http://purl.org/dc/terms/"/>
    <ds:schemaRef ds:uri="07aa35f8-4ca4-46ab-9e1b-a4e465f24b74"/>
    <ds:schemaRef ds:uri="42f0a427-9df2-45d7-aa81-e964de6ddee5"/>
  </ds:schemaRefs>
</ds:datastoreItem>
</file>

<file path=customXml/itemProps3.xml><?xml version="1.0" encoding="utf-8"?>
<ds:datastoreItem xmlns:ds="http://schemas.openxmlformats.org/officeDocument/2006/customXml" ds:itemID="{6E81C31F-1BFF-4C61-9B62-30DF3BCE38E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467</Words>
  <Application>Microsoft Macintosh PowerPoint</Application>
  <PresentationFormat>Widescreen</PresentationFormat>
  <Paragraphs>47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6</vt:i4>
      </vt:variant>
    </vt:vector>
  </HeadingPairs>
  <TitlesOfParts>
    <vt:vector size="21" baseType="lpstr">
      <vt:lpstr>Arial</vt:lpstr>
      <vt:lpstr>Calibri</vt:lpstr>
      <vt:lpstr>Calibri Light</vt:lpstr>
      <vt:lpstr>Calibri Regular</vt:lpstr>
      <vt:lpstr>Google Sans</vt:lpstr>
      <vt:lpstr>System Font Regular</vt:lpstr>
      <vt:lpstr>Office Theme</vt:lpstr>
      <vt:lpstr>Connected Care</vt:lpstr>
      <vt:lpstr>7_Connected Care</vt:lpstr>
      <vt:lpstr>6_Connected Care</vt:lpstr>
      <vt:lpstr>2_Frimley ICS with Connected Care</vt:lpstr>
      <vt:lpstr>8_Connected Care</vt:lpstr>
      <vt:lpstr>Frimley ICS with Connected Care</vt:lpstr>
      <vt:lpstr>1_Connected Care</vt:lpstr>
      <vt:lpstr>CF Theme</vt:lpstr>
      <vt:lpstr>C4.3 Long Term Public Patient Engagement    Lee Rickles Yorkshire &amp; Humber Care Record Director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Here Text Text Text</dc:title>
  <dc:creator>Microsoft Office User</dc:creator>
  <cp:lastModifiedBy>John Farenden</cp:lastModifiedBy>
  <cp:revision>42</cp:revision>
  <dcterms:created xsi:type="dcterms:W3CDTF">2022-04-12T19:39:15Z</dcterms:created>
  <dcterms:modified xsi:type="dcterms:W3CDTF">2024-04-19T15:31:22Z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0x010100D49F8EB85763C444AAC68312A5032961</vt:lpwstr>
  </property>
  <property fmtid="{D5CDD505-2E9C-101B-9397-08002B2CF9AE}" pid="3" name="MediaServiceImageTags">
    <vt:lpwstr/>
  </property>
</Properties>
</file>