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7" r:id="rId5"/>
    <p:sldMasterId id="2147483711" r:id="rId6"/>
    <p:sldMasterId id="2147483713" r:id="rId7"/>
    <p:sldMasterId id="2147483718" r:id="rId8"/>
    <p:sldMasterId id="2147483720" r:id="rId9"/>
    <p:sldMasterId id="2147483724" r:id="rId10"/>
    <p:sldMasterId id="2147483726" r:id="rId11"/>
    <p:sldMasterId id="2147483735" r:id="rId12"/>
    <p:sldMasterId id="2147483793" r:id="rId13"/>
  </p:sldMasterIdLst>
  <p:notesMasterIdLst>
    <p:notesMasterId r:id="rId38"/>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35007-9C26-D4B9-B571-C293C8D20CDE}" name="Gareth Thomas" initials="GT" userId="S::Gareth.Thomas@healthinnovationmanchester.com::f66e2ad1-10ad-44ae-b035-187b258645ff" providerId="AD"/>
  <p188:author id="{2A984162-E532-395D-9F78-E7F54174EC6E}" name="Gareth Thomas" initials="GT" userId="S::gareth.thomas@healthinnovationmanchester.com::f66e2ad1-10ad-44ae-b035-187b258645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34"/>
    <p:restoredTop sz="94673"/>
  </p:normalViewPr>
  <p:slideViewPr>
    <p:cSldViewPr snapToGrid="0" snapToObjects="1">
      <p:cViewPr varScale="1">
        <p:scale>
          <a:sx n="115" d="100"/>
          <a:sy n="115" d="100"/>
        </p:scale>
        <p:origin x="1576" y="20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rgbClr val="444746"/>
                </a:solidFill>
                <a:latin typeface="Roboto"/>
                <a:ea typeface="Roboto"/>
                <a:cs typeface="Roboto"/>
                <a:sym typeface="Roboto"/>
              </a:rPr>
              <a:t>TIMINGS - 30 mins - Joanna (5 mins) Helen (5 mins) Victoria (10 mins) Joanna (5 mins) + 20 mins groupwork + 10 mins shareback</a:t>
            </a: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a4ecc26b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ca4ecc26b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e10fb8b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be10fb8b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a1ce8cc7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2ca1ce8cc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a1ce8cc74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ca1ce8cc74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a1ce8cc74_0_1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2ca1ce8cc74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ca1ce8cc74_0_3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2ca1ce8cc74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a1ce8cc74_0_4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ca1ce8cc74_0_4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a1ce8cc74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ca1ce8cc74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ca1ce8cc74_0_5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ca1ce8cc74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ca1ce8cc74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ca1ce8cc74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ca1ce8cc74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a1ce8cc74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ca1ce8cc74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a1ce8cc74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ca1ce8cc74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ca1ce8cc74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2ca1ce8cc74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be10fb8bd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2be10fb8bd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Going over why it’s important and introducing agenda for session</a:t>
            </a: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a1ce8cc74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2ca1ce8cc74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Speak to DSL and why engaging the public is so important</a:t>
            </a:r>
            <a:endParaRPr/>
          </a:p>
        </p:txBody>
      </p:sp>
      <p:sp>
        <p:nvSpPr>
          <p:cNvPr id="188" name="Google Shape;1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9700d514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Speak to DSL and why engaging the public is so important</a:t>
            </a:r>
            <a:endParaRPr/>
          </a:p>
        </p:txBody>
      </p:sp>
      <p:sp>
        <p:nvSpPr>
          <p:cNvPr id="200" name="Google Shape;200;g2c9700d514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9700d514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Speak to DSL and why engaging the public is so important</a:t>
            </a:r>
            <a:endParaRPr/>
          </a:p>
        </p:txBody>
      </p:sp>
      <p:sp>
        <p:nvSpPr>
          <p:cNvPr id="208" name="Google Shape;208;g2c9700d514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e10fb8b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be10fb8b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a4ecc26b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ca4ecc26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6.jpeg"/><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10.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10.xml"/><Relationship Id="rId5" Type="http://schemas.openxmlformats.org/officeDocument/2006/relationships/image" Target="../media/image20.emf"/><Relationship Id="rId4" Type="http://schemas.openxmlformats.org/officeDocument/2006/relationships/image" Target="../media/image19.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0.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43764981"/>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783229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995751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6"/>
        <p:cNvGrpSpPr/>
        <p:nvPr/>
      </p:nvGrpSpPr>
      <p:grpSpPr>
        <a:xfrm>
          <a:off x="0" y="0"/>
          <a:ext cx="0" cy="0"/>
          <a:chOff x="0" y="0"/>
          <a:chExt cx="0" cy="0"/>
        </a:xfrm>
      </p:grpSpPr>
      <p:sp>
        <p:nvSpPr>
          <p:cNvPr id="87" name="Google Shape;87;g2ca1ce8cc74_0_35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2ca1ce8cc74_0_35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9" name="Google Shape;89;g2ca1ce8cc74_0_3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2ca1ce8cc74_0_3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g2ca1ce8cc74_0_3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87894094"/>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2"/>
        <p:cNvGrpSpPr/>
        <p:nvPr/>
      </p:nvGrpSpPr>
      <p:grpSpPr>
        <a:xfrm>
          <a:off x="0" y="0"/>
          <a:ext cx="0" cy="0"/>
          <a:chOff x="0" y="0"/>
          <a:chExt cx="0" cy="0"/>
        </a:xfrm>
      </p:grpSpPr>
      <p:sp>
        <p:nvSpPr>
          <p:cNvPr id="93" name="Google Shape;93;g2ca1ce8cc74_0_3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ca1ce8cc74_0_3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g2ca1ce8cc74_0_3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2ca1ce8cc74_0_3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2ca1ce8cc74_0_3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01348359"/>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sp>
        <p:nvSpPr>
          <p:cNvPr id="99" name="Google Shape;99;g2ca1ce8cc74_0_36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ca1ce8cc74_0_36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g2ca1ce8cc74_0_3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g2ca1ce8cc74_0_3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g2ca1ce8cc74_0_3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33531565"/>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4"/>
        <p:cNvGrpSpPr/>
        <p:nvPr/>
      </p:nvGrpSpPr>
      <p:grpSpPr>
        <a:xfrm>
          <a:off x="0" y="0"/>
          <a:ext cx="0" cy="0"/>
          <a:chOff x="0" y="0"/>
          <a:chExt cx="0" cy="0"/>
        </a:xfrm>
      </p:grpSpPr>
      <p:sp>
        <p:nvSpPr>
          <p:cNvPr id="105" name="Google Shape;105;g2ca1ce8cc74_0_3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g2ca1ce8cc74_0_37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g2ca1ce8cc74_0_37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2ca1ce8cc74_0_3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2ca1ce8cc74_0_3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g2ca1ce8cc74_0_3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5972698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1"/>
        <p:cNvGrpSpPr/>
        <p:nvPr/>
      </p:nvGrpSpPr>
      <p:grpSpPr>
        <a:xfrm>
          <a:off x="0" y="0"/>
          <a:ext cx="0" cy="0"/>
          <a:chOff x="0" y="0"/>
          <a:chExt cx="0" cy="0"/>
        </a:xfrm>
      </p:grpSpPr>
      <p:sp>
        <p:nvSpPr>
          <p:cNvPr id="112" name="Google Shape;112;g2ca1ce8cc74_0_37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2ca1ce8cc74_0_37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4" name="Google Shape;114;g2ca1ce8cc74_0_37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g2ca1ce8cc74_0_37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6" name="Google Shape;116;g2ca1ce8cc74_0_37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g2ca1ce8cc74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2ca1ce8cc74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2ca1ce8cc74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99527162"/>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0"/>
        <p:cNvGrpSpPr/>
        <p:nvPr/>
      </p:nvGrpSpPr>
      <p:grpSpPr>
        <a:xfrm>
          <a:off x="0" y="0"/>
          <a:ext cx="0" cy="0"/>
          <a:chOff x="0" y="0"/>
          <a:chExt cx="0" cy="0"/>
        </a:xfrm>
      </p:grpSpPr>
      <p:sp>
        <p:nvSpPr>
          <p:cNvPr id="121" name="Google Shape;121;g2ca1ce8cc74_0_3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2ca1ce8cc74_0_3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ca1ce8cc74_0_3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2ca1ce8cc74_0_3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5308389"/>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g2ca1ce8cc74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ca1ce8cc74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ca1ce8cc74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4185761"/>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g2ca1ce8cc74_0_39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ca1ce8cc74_0_39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ca1ce8cc74_0_39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ca1ce8cc74_0_3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ca1ce8cc74_0_3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ca1ce8cc74_0_3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7828969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6593989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g2ca1ce8cc74_0_40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ca1ce8cc74_0_402"/>
          <p:cNvSpPr>
            <a:spLocks noGrp="1"/>
          </p:cNvSpPr>
          <p:nvPr>
            <p:ph type="pic" idx="2"/>
          </p:nvPr>
        </p:nvSpPr>
        <p:spPr>
          <a:xfrm>
            <a:off x="5183188" y="987425"/>
            <a:ext cx="6172200" cy="4873500"/>
          </a:xfrm>
          <a:prstGeom prst="rect">
            <a:avLst/>
          </a:prstGeom>
          <a:noFill/>
          <a:ln>
            <a:noFill/>
          </a:ln>
        </p:spPr>
      </p:sp>
      <p:sp>
        <p:nvSpPr>
          <p:cNvPr id="139" name="Google Shape;139;g2ca1ce8cc74_0_40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ca1ce8cc74_0_4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ca1ce8cc74_0_4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ca1ce8cc74_0_4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66252688"/>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g2ca1ce8cc74_0_4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ca1ce8cc74_0_40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ca1ce8cc74_0_4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ca1ce8cc74_0_4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ca1ce8cc74_0_4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05734376"/>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g2ca1ce8cc74_0_41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ca1ce8cc74_0_41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ca1ce8cc74_0_4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ca1ce8cc74_0_4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ca1ce8cc74_0_4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73465581"/>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 Option 1">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873519" y="266964"/>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pic>
        <p:nvPicPr>
          <p:cNvPr id="9" name="Picture 8" descr="A picture containing diagram&#10;&#10;Description automatically generated">
            <a:extLst>
              <a:ext uri="{FF2B5EF4-FFF2-40B4-BE49-F238E27FC236}">
                <a16:creationId xmlns:a16="http://schemas.microsoft.com/office/drawing/2014/main" id="{6258223E-5E36-0D38-5C99-E28FBF71B9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7038" y="5183609"/>
            <a:ext cx="11337925" cy="1590967"/>
          </a:xfrm>
          <a:prstGeom prst="rect">
            <a:avLst/>
          </a:prstGeom>
        </p:spPr>
      </p:pic>
    </p:spTree>
    <p:extLst>
      <p:ext uri="{BB962C8B-B14F-4D97-AF65-F5344CB8AC3E}">
        <p14:creationId xmlns:p14="http://schemas.microsoft.com/office/powerpoint/2010/main" val="4011308696"/>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age Option 2">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873519" y="266964"/>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pic>
        <p:nvPicPr>
          <p:cNvPr id="2" name="Picture 1">
            <a:extLst>
              <a:ext uri="{FF2B5EF4-FFF2-40B4-BE49-F238E27FC236}">
                <a16:creationId xmlns:a16="http://schemas.microsoft.com/office/drawing/2014/main" id="{F892E4D0-D188-2E4F-5AC5-0CA569E3C461}"/>
              </a:ext>
            </a:extLst>
          </p:cNvPr>
          <p:cNvPicPr>
            <a:picLocks noChangeAspect="1"/>
          </p:cNvPicPr>
          <p:nvPr userDrawn="1"/>
        </p:nvPicPr>
        <p:blipFill>
          <a:blip r:embed="rId5"/>
          <a:stretch>
            <a:fillRect/>
          </a:stretch>
        </p:blipFill>
        <p:spPr>
          <a:xfrm>
            <a:off x="427038" y="6191991"/>
            <a:ext cx="11337925" cy="530267"/>
          </a:xfrm>
          <a:prstGeom prst="rect">
            <a:avLst/>
          </a:prstGeom>
        </p:spPr>
      </p:pic>
    </p:spTree>
    <p:extLst>
      <p:ext uri="{BB962C8B-B14F-4D97-AF65-F5344CB8AC3E}">
        <p14:creationId xmlns:p14="http://schemas.microsoft.com/office/powerpoint/2010/main" val="204586721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c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936273" y="6282283"/>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sp>
        <p:nvSpPr>
          <p:cNvPr id="8" name="Content Placeholder 2">
            <a:extLst>
              <a:ext uri="{FF2B5EF4-FFF2-40B4-BE49-F238E27FC236}">
                <a16:creationId xmlns:a16="http://schemas.microsoft.com/office/drawing/2014/main" id="{5D092167-8D63-9455-20F1-AC0A73565A9B}"/>
              </a:ext>
            </a:extLst>
          </p:cNvPr>
          <p:cNvSpPr>
            <a:spLocks noGrp="1"/>
          </p:cNvSpPr>
          <p:nvPr>
            <p:ph idx="1" hasCustomPrompt="1"/>
          </p:nvPr>
        </p:nvSpPr>
        <p:spPr>
          <a:xfrm>
            <a:off x="427038" y="1157725"/>
            <a:ext cx="11284137" cy="4904595"/>
          </a:xfrm>
        </p:spPr>
        <p:txBody>
          <a:bodyPr/>
          <a:lstStyle>
            <a:lvl2pPr marL="228594" indent="0">
              <a:buNone/>
              <a:defRPr/>
            </a:lvl2pPr>
          </a:lstStyle>
          <a:p>
            <a:pPr lvl="1"/>
            <a:r>
              <a:rPr lang="en-US"/>
              <a:t>[Insert Text]</a:t>
            </a:r>
          </a:p>
        </p:txBody>
      </p:sp>
      <p:sp>
        <p:nvSpPr>
          <p:cNvPr id="9" name="Shape 4">
            <a:extLst>
              <a:ext uri="{FF2B5EF4-FFF2-40B4-BE49-F238E27FC236}">
                <a16:creationId xmlns:a16="http://schemas.microsoft.com/office/drawing/2014/main" id="{30424C76-DFBD-B443-E08F-60C8E5076709}"/>
              </a:ext>
            </a:extLst>
          </p:cNvPr>
          <p:cNvSpPr/>
          <p:nvPr userDrawn="1"/>
        </p:nvSpPr>
        <p:spPr>
          <a:xfrm flipV="1">
            <a:off x="373250" y="6196232"/>
            <a:ext cx="11337925" cy="5345"/>
          </a:xfrm>
          <a:prstGeom prst="line">
            <a:avLst/>
          </a:prstGeom>
          <a:ln w="12700">
            <a:solidFill>
              <a:srgbClr val="808080"/>
            </a:solidFill>
          </a:ln>
        </p:spPr>
        <p:txBody>
          <a:bodyPr tIns="45720" bIns="45720"/>
          <a:lstStyle/>
          <a:p>
            <a:pPr marL="0" marR="0" lvl="0" indent="0" defTabSz="457189"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67A230FB-F104-1E65-5F37-30A12CC3810A}"/>
              </a:ext>
            </a:extLst>
          </p:cNvPr>
          <p:cNvSpPr>
            <a:spLocks noGrp="1"/>
          </p:cNvSpPr>
          <p:nvPr>
            <p:ph type="title" hasCustomPrompt="1"/>
          </p:nvPr>
        </p:nvSpPr>
        <p:spPr>
          <a:xfrm>
            <a:off x="3974540" y="253120"/>
            <a:ext cx="7736635" cy="576169"/>
          </a:xfrm>
        </p:spPr>
        <p:txBody>
          <a:bodyPr/>
          <a:lstStyle>
            <a:lvl1pPr algn="r">
              <a:defRPr sz="2700" b="1">
                <a:solidFill>
                  <a:srgbClr val="0096AA"/>
                </a:solidFill>
              </a:defRPr>
            </a:lvl1pPr>
          </a:lstStyle>
          <a:p>
            <a:r>
              <a:rPr lang="en-US"/>
              <a:t>Slide Title</a:t>
            </a:r>
            <a:endParaRPr lang="en-GB"/>
          </a:p>
        </p:txBody>
      </p:sp>
    </p:spTree>
    <p:extLst>
      <p:ext uri="{BB962C8B-B14F-4D97-AF65-F5344CB8AC3E}">
        <p14:creationId xmlns:p14="http://schemas.microsoft.com/office/powerpoint/2010/main" val="527922543"/>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Generic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936273" y="6282283"/>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sp>
        <p:nvSpPr>
          <p:cNvPr id="8" name="Content Placeholder 2">
            <a:extLst>
              <a:ext uri="{FF2B5EF4-FFF2-40B4-BE49-F238E27FC236}">
                <a16:creationId xmlns:a16="http://schemas.microsoft.com/office/drawing/2014/main" id="{5D092167-8D63-9455-20F1-AC0A73565A9B}"/>
              </a:ext>
            </a:extLst>
          </p:cNvPr>
          <p:cNvSpPr>
            <a:spLocks noGrp="1"/>
          </p:cNvSpPr>
          <p:nvPr>
            <p:ph idx="1" hasCustomPrompt="1"/>
          </p:nvPr>
        </p:nvSpPr>
        <p:spPr>
          <a:xfrm>
            <a:off x="427038" y="1157725"/>
            <a:ext cx="11284137" cy="4904595"/>
          </a:xfrm>
        </p:spPr>
        <p:txBody>
          <a:bodyPr/>
          <a:lstStyle>
            <a:lvl2pPr marL="228594" indent="0">
              <a:buNone/>
              <a:defRPr/>
            </a:lvl2pPr>
          </a:lstStyle>
          <a:p>
            <a:pPr lvl="1"/>
            <a:r>
              <a:rPr lang="en-US"/>
              <a:t>[Insert Text]</a:t>
            </a:r>
          </a:p>
        </p:txBody>
      </p:sp>
      <p:sp>
        <p:nvSpPr>
          <p:cNvPr id="9" name="Shape 4">
            <a:extLst>
              <a:ext uri="{FF2B5EF4-FFF2-40B4-BE49-F238E27FC236}">
                <a16:creationId xmlns:a16="http://schemas.microsoft.com/office/drawing/2014/main" id="{30424C76-DFBD-B443-E08F-60C8E5076709}"/>
              </a:ext>
            </a:extLst>
          </p:cNvPr>
          <p:cNvSpPr/>
          <p:nvPr userDrawn="1"/>
        </p:nvSpPr>
        <p:spPr>
          <a:xfrm flipV="1">
            <a:off x="373250" y="6196232"/>
            <a:ext cx="11337925" cy="5345"/>
          </a:xfrm>
          <a:prstGeom prst="line">
            <a:avLst/>
          </a:prstGeom>
          <a:ln w="12700">
            <a:solidFill>
              <a:srgbClr val="808080"/>
            </a:solidFill>
          </a:ln>
        </p:spPr>
        <p:txBody>
          <a:bodyPr tIns="45720" bIns="45720"/>
          <a:lstStyle/>
          <a:p>
            <a:pPr marL="0" marR="0" lvl="0" indent="0" defTabSz="457189"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67A230FB-F104-1E65-5F37-30A12CC3810A}"/>
              </a:ext>
            </a:extLst>
          </p:cNvPr>
          <p:cNvSpPr>
            <a:spLocks noGrp="1"/>
          </p:cNvSpPr>
          <p:nvPr>
            <p:ph type="title" hasCustomPrompt="1"/>
          </p:nvPr>
        </p:nvSpPr>
        <p:spPr>
          <a:xfrm>
            <a:off x="3239893" y="222869"/>
            <a:ext cx="7736635" cy="576169"/>
          </a:xfrm>
        </p:spPr>
        <p:txBody>
          <a:bodyPr/>
          <a:lstStyle>
            <a:lvl1pPr algn="l">
              <a:defRPr sz="2700" b="1">
                <a:solidFill>
                  <a:srgbClr val="0096AA"/>
                </a:solidFill>
              </a:defRPr>
            </a:lvl1pPr>
          </a:lstStyle>
          <a:p>
            <a:r>
              <a:rPr lang="en-US"/>
              <a:t>Slide Title</a:t>
            </a:r>
            <a:endParaRPr lang="en-GB"/>
          </a:p>
        </p:txBody>
      </p:sp>
    </p:spTree>
    <p:extLst>
      <p:ext uri="{BB962C8B-B14F-4D97-AF65-F5344CB8AC3E}">
        <p14:creationId xmlns:p14="http://schemas.microsoft.com/office/powerpoint/2010/main" val="4056275137"/>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age Option 1">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873519" y="266964"/>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pic>
        <p:nvPicPr>
          <p:cNvPr id="9" name="Picture 8" descr="A picture containing diagram&#10;&#10;Description automatically generated">
            <a:extLst>
              <a:ext uri="{FF2B5EF4-FFF2-40B4-BE49-F238E27FC236}">
                <a16:creationId xmlns:a16="http://schemas.microsoft.com/office/drawing/2014/main" id="{6258223E-5E36-0D38-5C99-E28FBF71B9B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7038" y="5183609"/>
            <a:ext cx="11337925" cy="1590967"/>
          </a:xfrm>
          <a:prstGeom prst="rect">
            <a:avLst/>
          </a:prstGeom>
        </p:spPr>
      </p:pic>
    </p:spTree>
    <p:extLst>
      <p:ext uri="{BB962C8B-B14F-4D97-AF65-F5344CB8AC3E}">
        <p14:creationId xmlns:p14="http://schemas.microsoft.com/office/powerpoint/2010/main" val="348252065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age Option 2">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873519" y="266964"/>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pic>
        <p:nvPicPr>
          <p:cNvPr id="2" name="Picture 1">
            <a:extLst>
              <a:ext uri="{FF2B5EF4-FFF2-40B4-BE49-F238E27FC236}">
                <a16:creationId xmlns:a16="http://schemas.microsoft.com/office/drawing/2014/main" id="{F892E4D0-D188-2E4F-5AC5-0CA569E3C461}"/>
              </a:ext>
            </a:extLst>
          </p:cNvPr>
          <p:cNvPicPr>
            <a:picLocks noChangeAspect="1"/>
          </p:cNvPicPr>
          <p:nvPr userDrawn="1"/>
        </p:nvPicPr>
        <p:blipFill>
          <a:blip r:embed="rId5"/>
          <a:stretch>
            <a:fillRect/>
          </a:stretch>
        </p:blipFill>
        <p:spPr>
          <a:xfrm>
            <a:off x="427038" y="6191991"/>
            <a:ext cx="11337925" cy="530267"/>
          </a:xfrm>
          <a:prstGeom prst="rect">
            <a:avLst/>
          </a:prstGeom>
        </p:spPr>
      </p:pic>
    </p:spTree>
    <p:extLst>
      <p:ext uri="{BB962C8B-B14F-4D97-AF65-F5344CB8AC3E}">
        <p14:creationId xmlns:p14="http://schemas.microsoft.com/office/powerpoint/2010/main" val="1159798050"/>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eneric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936273" y="6282283"/>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sp>
        <p:nvSpPr>
          <p:cNvPr id="9" name="Shape 4">
            <a:extLst>
              <a:ext uri="{FF2B5EF4-FFF2-40B4-BE49-F238E27FC236}">
                <a16:creationId xmlns:a16="http://schemas.microsoft.com/office/drawing/2014/main" id="{30424C76-DFBD-B443-E08F-60C8E5076709}"/>
              </a:ext>
            </a:extLst>
          </p:cNvPr>
          <p:cNvSpPr/>
          <p:nvPr userDrawn="1"/>
        </p:nvSpPr>
        <p:spPr>
          <a:xfrm flipV="1">
            <a:off x="373250" y="6196232"/>
            <a:ext cx="11337925" cy="5345"/>
          </a:xfrm>
          <a:prstGeom prst="line">
            <a:avLst/>
          </a:prstGeom>
          <a:ln w="12700">
            <a:solidFill>
              <a:srgbClr val="808080"/>
            </a:solidFill>
          </a:ln>
        </p:spPr>
        <p:txBody>
          <a:bodyPr tIns="45720" bIns="45720"/>
          <a:lstStyle/>
          <a:p>
            <a:pPr marL="0" marR="0" lvl="0" indent="0" defTabSz="457189"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67A230FB-F104-1E65-5F37-30A12CC3810A}"/>
              </a:ext>
            </a:extLst>
          </p:cNvPr>
          <p:cNvSpPr>
            <a:spLocks noGrp="1"/>
          </p:cNvSpPr>
          <p:nvPr>
            <p:ph type="title" hasCustomPrompt="1"/>
          </p:nvPr>
        </p:nvSpPr>
        <p:spPr>
          <a:xfrm>
            <a:off x="2954217" y="186164"/>
            <a:ext cx="8694436" cy="576169"/>
          </a:xfrm>
        </p:spPr>
        <p:txBody>
          <a:bodyPr>
            <a:noAutofit/>
          </a:bodyPr>
          <a:lstStyle>
            <a:lvl1pPr algn="l">
              <a:defRPr sz="2400" b="1">
                <a:solidFill>
                  <a:srgbClr val="0096AA"/>
                </a:solidFill>
              </a:defRPr>
            </a:lvl1pPr>
          </a:lstStyle>
          <a:p>
            <a:r>
              <a:rPr lang="en-GB"/>
              <a:t>Pre-formatted objects for a standard insights slide</a:t>
            </a:r>
          </a:p>
        </p:txBody>
      </p:sp>
      <p:sp>
        <p:nvSpPr>
          <p:cNvPr id="3" name="TextBox 2">
            <a:extLst>
              <a:ext uri="{FF2B5EF4-FFF2-40B4-BE49-F238E27FC236}">
                <a16:creationId xmlns:a16="http://schemas.microsoft.com/office/drawing/2014/main" id="{A82C230C-91C0-BBD6-CF2A-0D69CA4F69A5}"/>
              </a:ext>
            </a:extLst>
          </p:cNvPr>
          <p:cNvSpPr txBox="1"/>
          <p:nvPr userDrawn="1"/>
        </p:nvSpPr>
        <p:spPr>
          <a:xfrm>
            <a:off x="354583" y="1018833"/>
            <a:ext cx="7969893" cy="5063559"/>
          </a:xfrm>
          <a:prstGeom prst="rect">
            <a:avLst/>
          </a:prstGeom>
          <a:solidFill>
            <a:schemeClr val="bg1"/>
          </a:solidFill>
          <a:ln w="9525" cap="flat" cmpd="sng" algn="ctr">
            <a:solidFill>
              <a:srgbClr val="0096AA"/>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5"/>
          </a:fontRef>
        </p:style>
        <p:txBody>
          <a:bodyPr wrap="none" rtlCol="0">
            <a:noAutofit/>
          </a:bodyPr>
          <a:lstStyle/>
          <a:p>
            <a:r>
              <a:rPr lang="en-GB" sz="1467">
                <a:solidFill>
                  <a:schemeClr val="accent5">
                    <a:lumMod val="50000"/>
                  </a:schemeClr>
                </a:solidFill>
              </a:rPr>
              <a:t>About visual title, e.g. </a:t>
            </a:r>
            <a:r>
              <a:rPr lang="en-GB" sz="1467" b="1" i="1">
                <a:solidFill>
                  <a:schemeClr val="accent5">
                    <a:lumMod val="50000"/>
                  </a:schemeClr>
                </a:solidFill>
              </a:rPr>
              <a:t>Prevalence of Hypertension by Place, filtered for Frimley ICS </a:t>
            </a:r>
          </a:p>
          <a:p>
            <a:r>
              <a:rPr lang="en-GB" sz="1467" b="1" i="1">
                <a:solidFill>
                  <a:schemeClr val="accent5">
                    <a:lumMod val="50000"/>
                  </a:schemeClr>
                </a:solidFill>
              </a:rPr>
              <a:t>registered population</a:t>
            </a:r>
          </a:p>
          <a:p>
            <a:endParaRPr lang="en-GB" sz="1467">
              <a:solidFill>
                <a:schemeClr val="accent5">
                  <a:lumMod val="50000"/>
                </a:schemeClr>
              </a:solidFill>
            </a:endParaRPr>
          </a:p>
          <a:p>
            <a:endParaRPr lang="en-GB" sz="1467">
              <a:solidFill>
                <a:schemeClr val="accent5">
                  <a:lumMod val="50000"/>
                </a:schemeClr>
              </a:solidFill>
            </a:endParaRPr>
          </a:p>
          <a:p>
            <a:endParaRPr lang="en-GB" sz="1467">
              <a:solidFill>
                <a:schemeClr val="accent5">
                  <a:lumMod val="50000"/>
                </a:schemeClr>
              </a:solidFill>
            </a:endParaRPr>
          </a:p>
          <a:p>
            <a:r>
              <a:rPr lang="en-GB" sz="2400" b="1" i="0" u="none" strike="noStrike" kern="1200">
                <a:solidFill>
                  <a:srgbClr val="FFFFFF"/>
                </a:solidFill>
                <a:effectLst/>
                <a:latin typeface="Calibri" panose="020F0502020204030204" pitchFamily="34" charset="0"/>
              </a:rPr>
              <a:t>Tables format</a:t>
            </a:r>
            <a:endParaRPr lang="en-GB" sz="2400" b="0" i="0" u="none" strike="noStrike">
              <a:effectLst/>
              <a:latin typeface="Arial" panose="020B0604020202020204" pitchFamily="34" charset="0"/>
            </a:endParaRPr>
          </a:p>
          <a:p>
            <a:pPr marL="0" algn="l" rtl="0" eaLnBrk="1" fontAlgn="t" latinLnBrk="0" hangingPunct="1">
              <a:spcBef>
                <a:spcPts val="0"/>
              </a:spcBef>
              <a:spcAft>
                <a:spcPts val="0"/>
              </a:spcAft>
            </a:pPr>
            <a:r>
              <a:rPr lang="en-GB" sz="1467" b="1" i="0" u="none" strike="noStrike" kern="1200">
                <a:solidFill>
                  <a:srgbClr val="FFFFFF"/>
                </a:solidFill>
                <a:effectLst/>
                <a:latin typeface="Calibri" panose="020F0502020204030204" pitchFamily="34" charset="0"/>
              </a:rPr>
              <a:t>Tables format</a:t>
            </a:r>
            <a:endParaRPr lang="en-GB" sz="2133" b="0" i="0" u="none" strike="noStrike">
              <a:effectLst/>
              <a:latin typeface="Arial" panose="020B0604020202020204" pitchFamily="34" charset="0"/>
            </a:endParaRPr>
          </a:p>
          <a:p>
            <a:endParaRPr lang="en-GB" sz="1467">
              <a:solidFill>
                <a:schemeClr val="accent5">
                  <a:lumMod val="50000"/>
                </a:schemeClr>
              </a:solidFill>
            </a:endParaRPr>
          </a:p>
          <a:p>
            <a:endParaRPr lang="en-GB" sz="1467">
              <a:solidFill>
                <a:schemeClr val="accent5">
                  <a:lumMod val="50000"/>
                </a:schemeClr>
              </a:solidFill>
            </a:endParaRPr>
          </a:p>
          <a:p>
            <a:pPr fontAlgn="t" hangingPunct="1"/>
            <a:r>
              <a:rPr lang="en-GB" sz="1600" b="1" kern="1200">
                <a:solidFill>
                  <a:srgbClr val="FFFFFF"/>
                </a:solidFill>
                <a:latin typeface="Calibri" panose="020F0502020204030204" pitchFamily="34" charset="0"/>
              </a:rPr>
              <a:t>Tables format</a:t>
            </a:r>
            <a:endParaRPr lang="en-GB" sz="2200">
              <a:latin typeface="Arial" panose="020B0604020202020204" pitchFamily="34" charset="0"/>
            </a:endParaRPr>
          </a:p>
          <a:p>
            <a:endParaRPr lang="en-GB" sz="1467">
              <a:solidFill>
                <a:schemeClr val="accent5">
                  <a:lumMod val="50000"/>
                </a:schemeClr>
              </a:solidFill>
            </a:endParaRPr>
          </a:p>
          <a:p>
            <a:endParaRPr lang="en-GB" sz="1467">
              <a:solidFill>
                <a:schemeClr val="accent5">
                  <a:lumMod val="50000"/>
                </a:schemeClr>
              </a:solidFill>
            </a:endParaRPr>
          </a:p>
          <a:p>
            <a:endParaRPr lang="en-GB" sz="1467">
              <a:solidFill>
                <a:schemeClr val="accent5">
                  <a:lumMod val="50000"/>
                </a:schemeClr>
              </a:solidFill>
            </a:endParaRPr>
          </a:p>
        </p:txBody>
      </p:sp>
      <p:sp>
        <p:nvSpPr>
          <p:cNvPr id="10" name="TextBox 9">
            <a:extLst>
              <a:ext uri="{FF2B5EF4-FFF2-40B4-BE49-F238E27FC236}">
                <a16:creationId xmlns:a16="http://schemas.microsoft.com/office/drawing/2014/main" id="{F9281CCA-DA48-DC7C-2D5A-93D4A666A267}"/>
              </a:ext>
            </a:extLst>
          </p:cNvPr>
          <p:cNvSpPr txBox="1"/>
          <p:nvPr userDrawn="1"/>
        </p:nvSpPr>
        <p:spPr>
          <a:xfrm>
            <a:off x="8480995" y="1448626"/>
            <a:ext cx="3464759" cy="4657884"/>
          </a:xfrm>
          <a:prstGeom prst="rect">
            <a:avLst/>
          </a:prstGeom>
          <a:solidFill>
            <a:schemeClr val="accent4">
              <a:lumMod val="20000"/>
              <a:lumOff val="80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noAutofit/>
          </a:bodyPr>
          <a:lstStyle/>
          <a:p>
            <a:endParaRPr lang="en-GB" sz="1600">
              <a:solidFill>
                <a:schemeClr val="tx1">
                  <a:lumMod val="85000"/>
                  <a:lumOff val="15000"/>
                </a:schemeClr>
              </a:solidFill>
            </a:endParaRPr>
          </a:p>
        </p:txBody>
      </p:sp>
      <p:sp>
        <p:nvSpPr>
          <p:cNvPr id="11" name="TextBox 10">
            <a:extLst>
              <a:ext uri="{FF2B5EF4-FFF2-40B4-BE49-F238E27FC236}">
                <a16:creationId xmlns:a16="http://schemas.microsoft.com/office/drawing/2014/main" id="{5733B57B-B1DB-5F2A-8E66-FC9423293D10}"/>
              </a:ext>
            </a:extLst>
          </p:cNvPr>
          <p:cNvSpPr txBox="1"/>
          <p:nvPr userDrawn="1"/>
        </p:nvSpPr>
        <p:spPr>
          <a:xfrm>
            <a:off x="8480995" y="1018830"/>
            <a:ext cx="3464759" cy="429796"/>
          </a:xfrm>
          <a:prstGeom prst="rect">
            <a:avLst/>
          </a:prstGeom>
          <a:solidFill>
            <a:srgbClr val="0096AA"/>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nchor="ctr">
            <a:noAutofit/>
          </a:bodyPr>
          <a:lstStyle/>
          <a:p>
            <a:r>
              <a:rPr lang="en-GB" sz="1600" b="1">
                <a:solidFill>
                  <a:schemeClr val="bg1"/>
                </a:solidFill>
              </a:rPr>
              <a:t>Key insights</a:t>
            </a:r>
            <a:endParaRPr lang="en-GB" sz="1600">
              <a:solidFill>
                <a:schemeClr val="bg1"/>
              </a:solidFill>
            </a:endParaRPr>
          </a:p>
        </p:txBody>
      </p:sp>
      <p:graphicFrame>
        <p:nvGraphicFramePr>
          <p:cNvPr id="12" name="Table 4">
            <a:extLst>
              <a:ext uri="{FF2B5EF4-FFF2-40B4-BE49-F238E27FC236}">
                <a16:creationId xmlns:a16="http://schemas.microsoft.com/office/drawing/2014/main" id="{425394B5-EE9C-4CCF-53F2-BAC8B38A9590}"/>
              </a:ext>
            </a:extLst>
          </p:cNvPr>
          <p:cNvGraphicFramePr>
            <a:graphicFrameLocks noGrp="1"/>
          </p:cNvGraphicFramePr>
          <p:nvPr userDrawn="1">
            <p:extLst>
              <p:ext uri="{D42A27DB-BD31-4B8C-83A1-F6EECF244321}">
                <p14:modId xmlns:p14="http://schemas.microsoft.com/office/powerpoint/2010/main" val="3940534572"/>
              </p:ext>
            </p:extLst>
          </p:nvPr>
        </p:nvGraphicFramePr>
        <p:xfrm>
          <a:off x="613719" y="1761764"/>
          <a:ext cx="4876800" cy="1463040"/>
        </p:xfrm>
        <a:graphic>
          <a:graphicData uri="http://schemas.openxmlformats.org/drawingml/2006/table">
            <a:tbl>
              <a:tblPr firstRow="1" bandRow="1"/>
              <a:tblGrid>
                <a:gridCol w="1625600">
                  <a:extLst>
                    <a:ext uri="{9D8B030D-6E8A-4147-A177-3AD203B41FA5}">
                      <a16:colId xmlns:a16="http://schemas.microsoft.com/office/drawing/2014/main" val="836829916"/>
                    </a:ext>
                  </a:extLst>
                </a:gridCol>
                <a:gridCol w="1625600">
                  <a:extLst>
                    <a:ext uri="{9D8B030D-6E8A-4147-A177-3AD203B41FA5}">
                      <a16:colId xmlns:a16="http://schemas.microsoft.com/office/drawing/2014/main" val="1918098051"/>
                    </a:ext>
                  </a:extLst>
                </a:gridCol>
                <a:gridCol w="1625600">
                  <a:extLst>
                    <a:ext uri="{9D8B030D-6E8A-4147-A177-3AD203B41FA5}">
                      <a16:colId xmlns:a16="http://schemas.microsoft.com/office/drawing/2014/main" val="3814522543"/>
                    </a:ext>
                  </a:extLst>
                </a:gridCol>
              </a:tblGrid>
              <a:tr h="365760">
                <a:tc>
                  <a:txBody>
                    <a:bodyPr/>
                    <a:lstStyle>
                      <a:lvl1pPr marL="0" marR="0" indent="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9pPr>
                    </a:lstStyle>
                    <a:p>
                      <a:r>
                        <a:rPr lang="en-GB" sz="1600"/>
                        <a:t>Tables format</a:t>
                      </a:r>
                    </a:p>
                  </a:txBody>
                  <a:tcPr marL="121920" marR="121920" marT="4800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683061505"/>
                  </a:ext>
                </a:extLst>
              </a:tr>
              <a:tr h="365760">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858192387"/>
                  </a:ext>
                </a:extLst>
              </a:tr>
              <a:tr h="365760">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3950073260"/>
                  </a:ext>
                </a:extLst>
              </a:tr>
              <a:tr h="365760">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marR="0" indent="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1pPr>
                      <a:lvl2pPr marL="0" marR="0" indent="1714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2pPr>
                      <a:lvl3pPr marL="0" marR="0" indent="3429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3pPr>
                      <a:lvl4pPr marL="0" marR="0" indent="5143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4pPr>
                      <a:lvl5pPr marL="0" marR="0" indent="6858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5pPr>
                      <a:lvl6pPr marL="0" marR="0" indent="8572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6pPr>
                      <a:lvl7pPr marL="0" marR="0" indent="10287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7pPr>
                      <a:lvl8pPr marL="0" marR="0" indent="120015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8pPr>
                      <a:lvl9pPr marL="0" marR="0" indent="1371600" algn="r" defTabSz="34290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Calibri"/>
                          <a:sym typeface="Arial"/>
                        </a:defRPr>
                      </a:lvl9pPr>
                    </a:lstStyle>
                    <a:p>
                      <a:endParaRPr lang="en-GB" sz="160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918567542"/>
                  </a:ext>
                </a:extLst>
              </a:tr>
            </a:tbl>
          </a:graphicData>
        </a:graphic>
      </p:graphicFrame>
      <p:sp>
        <p:nvSpPr>
          <p:cNvPr id="13" name="TextBox 12">
            <a:extLst>
              <a:ext uri="{FF2B5EF4-FFF2-40B4-BE49-F238E27FC236}">
                <a16:creationId xmlns:a16="http://schemas.microsoft.com/office/drawing/2014/main" id="{47CEC78B-3121-A2C5-8F88-DDE92415FB70}"/>
              </a:ext>
            </a:extLst>
          </p:cNvPr>
          <p:cNvSpPr txBox="1"/>
          <p:nvPr userDrawn="1"/>
        </p:nvSpPr>
        <p:spPr>
          <a:xfrm>
            <a:off x="354583" y="6304020"/>
            <a:ext cx="7969893" cy="467721"/>
          </a:xfrm>
          <a:prstGeom prst="rect">
            <a:avLst/>
          </a:prstGeom>
          <a:noFill/>
          <a:ln w="9525" cap="flat" cmpd="sng" algn="ctr">
            <a:solidFill>
              <a:srgbClr val="0096A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tIns="48000" bIns="48000" rtlCol="0">
            <a:noAutofit/>
          </a:bodyPr>
          <a:lstStyle/>
          <a:p>
            <a:r>
              <a:rPr lang="en-GB" sz="1467">
                <a:solidFill>
                  <a:schemeClr val="tx1">
                    <a:lumMod val="85000"/>
                    <a:lumOff val="15000"/>
                  </a:schemeClr>
                </a:solidFill>
              </a:rPr>
              <a:t>Notes / additional info go here</a:t>
            </a:r>
          </a:p>
        </p:txBody>
      </p:sp>
    </p:spTree>
    <p:extLst>
      <p:ext uri="{BB962C8B-B14F-4D97-AF65-F5344CB8AC3E}">
        <p14:creationId xmlns:p14="http://schemas.microsoft.com/office/powerpoint/2010/main" val="226929803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30023269"/>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c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AF5555-6EC4-6BA8-D62D-7F0438F6051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3250" y="225788"/>
            <a:ext cx="2506391"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B2F6BB4-3E42-E8A3-C28F-9DAC211FC866}"/>
              </a:ext>
            </a:extLst>
          </p:cNvPr>
          <p:cNvGrpSpPr/>
          <p:nvPr userDrawn="1"/>
        </p:nvGrpSpPr>
        <p:grpSpPr>
          <a:xfrm>
            <a:off x="9936273" y="6282283"/>
            <a:ext cx="1891444" cy="504000"/>
            <a:chOff x="19256910" y="2189004"/>
            <a:chExt cx="3782887" cy="1008000"/>
          </a:xfrm>
        </p:grpSpPr>
        <p:pic>
          <p:nvPicPr>
            <p:cNvPr id="6" name="Graphic 5">
              <a:extLst>
                <a:ext uri="{FF2B5EF4-FFF2-40B4-BE49-F238E27FC236}">
                  <a16:creationId xmlns:a16="http://schemas.microsoft.com/office/drawing/2014/main" id="{101B214E-E7A0-361F-DAFE-AC739EF2C8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56910" y="2189004"/>
              <a:ext cx="1008000" cy="1008000"/>
            </a:xfrm>
            <a:prstGeom prst="rect">
              <a:avLst/>
            </a:prstGeom>
          </p:spPr>
        </p:pic>
        <p:sp>
          <p:nvSpPr>
            <p:cNvPr id="7" name="TextBox 6">
              <a:extLst>
                <a:ext uri="{FF2B5EF4-FFF2-40B4-BE49-F238E27FC236}">
                  <a16:creationId xmlns:a16="http://schemas.microsoft.com/office/drawing/2014/main" id="{9C3F3DC1-8BDA-C35F-BBE0-8EB4F338436A}"/>
                </a:ext>
              </a:extLst>
            </p:cNvPr>
            <p:cNvSpPr txBox="1"/>
            <p:nvPr/>
          </p:nvSpPr>
          <p:spPr>
            <a:xfrm>
              <a:off x="20236662" y="2456826"/>
              <a:ext cx="2803135" cy="553998"/>
            </a:xfrm>
            <a:prstGeom prst="rect">
              <a:avLst/>
            </a:prstGeom>
            <a:noFill/>
          </p:spPr>
          <p:txBody>
            <a:bodyPr wrap="square" lIns="0" rtlCol="0">
              <a:spAutoFit/>
            </a:bodyPr>
            <a:lstStyle/>
            <a:p>
              <a:r>
                <a:rPr lang="en-GB" sz="1200">
                  <a:solidFill>
                    <a:srgbClr val="006B8F"/>
                  </a:solidFill>
                  <a:latin typeface="Segoe UI" panose="020B0502040204020203" pitchFamily="34" charset="0"/>
                  <a:cs typeface="Segoe UI" panose="020B0502040204020203" pitchFamily="34" charset="0"/>
                </a:rPr>
                <a:t>CONNECTED CARE</a:t>
              </a:r>
            </a:p>
          </p:txBody>
        </p:sp>
      </p:grpSp>
      <p:sp>
        <p:nvSpPr>
          <p:cNvPr id="8" name="Content Placeholder 2">
            <a:extLst>
              <a:ext uri="{FF2B5EF4-FFF2-40B4-BE49-F238E27FC236}">
                <a16:creationId xmlns:a16="http://schemas.microsoft.com/office/drawing/2014/main" id="{5D092167-8D63-9455-20F1-AC0A73565A9B}"/>
              </a:ext>
            </a:extLst>
          </p:cNvPr>
          <p:cNvSpPr>
            <a:spLocks noGrp="1"/>
          </p:cNvSpPr>
          <p:nvPr>
            <p:ph idx="1" hasCustomPrompt="1"/>
          </p:nvPr>
        </p:nvSpPr>
        <p:spPr>
          <a:xfrm>
            <a:off x="427038" y="1157725"/>
            <a:ext cx="11284137" cy="4904595"/>
          </a:xfrm>
        </p:spPr>
        <p:txBody>
          <a:bodyPr/>
          <a:lstStyle>
            <a:lvl2pPr marL="228594" indent="0">
              <a:buNone/>
              <a:defRPr/>
            </a:lvl2pPr>
          </a:lstStyle>
          <a:p>
            <a:pPr lvl="1"/>
            <a:r>
              <a:rPr lang="en-US"/>
              <a:t>[Insert Text]</a:t>
            </a:r>
          </a:p>
        </p:txBody>
      </p:sp>
      <p:sp>
        <p:nvSpPr>
          <p:cNvPr id="9" name="Shape 4">
            <a:extLst>
              <a:ext uri="{FF2B5EF4-FFF2-40B4-BE49-F238E27FC236}">
                <a16:creationId xmlns:a16="http://schemas.microsoft.com/office/drawing/2014/main" id="{30424C76-DFBD-B443-E08F-60C8E5076709}"/>
              </a:ext>
            </a:extLst>
          </p:cNvPr>
          <p:cNvSpPr/>
          <p:nvPr userDrawn="1"/>
        </p:nvSpPr>
        <p:spPr>
          <a:xfrm flipV="1">
            <a:off x="373250" y="6196232"/>
            <a:ext cx="11337925" cy="5345"/>
          </a:xfrm>
          <a:prstGeom prst="line">
            <a:avLst/>
          </a:prstGeom>
          <a:ln w="12700">
            <a:solidFill>
              <a:srgbClr val="808080"/>
            </a:solidFill>
          </a:ln>
        </p:spPr>
        <p:txBody>
          <a:bodyPr tIns="45720" bIns="45720"/>
          <a:lstStyle/>
          <a:p>
            <a:pPr marL="0" marR="0" lvl="0" indent="0" defTabSz="457189"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67A230FB-F104-1E65-5F37-30A12CC3810A}"/>
              </a:ext>
            </a:extLst>
          </p:cNvPr>
          <p:cNvSpPr>
            <a:spLocks noGrp="1"/>
          </p:cNvSpPr>
          <p:nvPr>
            <p:ph type="title" hasCustomPrompt="1"/>
          </p:nvPr>
        </p:nvSpPr>
        <p:spPr>
          <a:xfrm>
            <a:off x="3239893" y="222869"/>
            <a:ext cx="7736635" cy="576169"/>
          </a:xfrm>
        </p:spPr>
        <p:txBody>
          <a:bodyPr/>
          <a:lstStyle>
            <a:lvl1pPr algn="l">
              <a:defRPr sz="2700" b="1">
                <a:solidFill>
                  <a:srgbClr val="0096AA"/>
                </a:solidFill>
              </a:defRPr>
            </a:lvl1pPr>
          </a:lstStyle>
          <a:p>
            <a:r>
              <a:rPr lang="en-US"/>
              <a:t>Slide Title</a:t>
            </a:r>
            <a:endParaRPr lang="en-GB"/>
          </a:p>
        </p:txBody>
      </p:sp>
    </p:spTree>
    <p:extLst>
      <p:ext uri="{BB962C8B-B14F-4D97-AF65-F5344CB8AC3E}">
        <p14:creationId xmlns:p14="http://schemas.microsoft.com/office/powerpoint/2010/main" val="2444014803"/>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480E-EAB8-BDD4-585F-82B3626F53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C93FDC-D73F-291B-41FB-7012D26DE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746B83-DAEF-D8A6-5889-3384A96BA36E}"/>
              </a:ext>
            </a:extLst>
          </p:cNvPr>
          <p:cNvSpPr>
            <a:spLocks noGrp="1"/>
          </p:cNvSpPr>
          <p:nvPr>
            <p:ph type="dt" sz="half" idx="10"/>
          </p:nvPr>
        </p:nvSpPr>
        <p:spPr/>
        <p:txBody>
          <a:bodyPr/>
          <a:lstStyle/>
          <a:p>
            <a:fld id="{9DA63A81-813D-497A-A449-8480FAE294ED}" type="datetimeFigureOut">
              <a:rPr lang="en-GB" smtClean="0"/>
              <a:t>19/04/2024</a:t>
            </a:fld>
            <a:endParaRPr lang="en-GB"/>
          </a:p>
        </p:txBody>
      </p:sp>
      <p:sp>
        <p:nvSpPr>
          <p:cNvPr id="5" name="Footer Placeholder 4">
            <a:extLst>
              <a:ext uri="{FF2B5EF4-FFF2-40B4-BE49-F238E27FC236}">
                <a16:creationId xmlns:a16="http://schemas.microsoft.com/office/drawing/2014/main" id="{A8B7AC6A-E2C1-F7FF-8A44-08A030A75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D72B2-FA8B-B52F-BBDA-4E74CD049851}"/>
              </a:ext>
            </a:extLst>
          </p:cNvPr>
          <p:cNvSpPr>
            <a:spLocks noGrp="1"/>
          </p:cNvSpPr>
          <p:nvPr>
            <p:ph type="sldNum" sz="quarter" idx="12"/>
          </p:nvPr>
        </p:nvSpPr>
        <p:spPr/>
        <p:txBody>
          <a:bodyPr/>
          <a:lstStyle/>
          <a:p>
            <a:fld id="{871DDCFA-B683-4635-AB30-D5584F2ED493}" type="slidenum">
              <a:rPr lang="en-GB" smtClean="0"/>
              <a:t>‹#›</a:t>
            </a:fld>
            <a:endParaRPr lang="en-GB"/>
          </a:p>
        </p:txBody>
      </p:sp>
    </p:spTree>
    <p:extLst>
      <p:ext uri="{BB962C8B-B14F-4D97-AF65-F5344CB8AC3E}">
        <p14:creationId xmlns:p14="http://schemas.microsoft.com/office/powerpoint/2010/main" val="427232702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ver Page">
    <p:spTree>
      <p:nvGrpSpPr>
        <p:cNvPr id="1" name=""/>
        <p:cNvGrpSpPr/>
        <p:nvPr/>
      </p:nvGrpSpPr>
      <p:grpSpPr>
        <a:xfrm>
          <a:off x="0" y="0"/>
          <a:ext cx="0" cy="0"/>
          <a:chOff x="0" y="0"/>
          <a:chExt cx="0" cy="0"/>
        </a:xfrm>
      </p:grpSpPr>
      <p:sp>
        <p:nvSpPr>
          <p:cNvPr id="7" name="Shape 4">
            <a:extLst>
              <a:ext uri="{FF2B5EF4-FFF2-40B4-BE49-F238E27FC236}">
                <a16:creationId xmlns:a16="http://schemas.microsoft.com/office/drawing/2014/main" id="{E54A73B5-45E4-5AF2-CF3E-2FFBD569DF6C}"/>
              </a:ext>
            </a:extLst>
          </p:cNvPr>
          <p:cNvSpPr/>
          <p:nvPr userDrawn="1"/>
        </p:nvSpPr>
        <p:spPr>
          <a:xfrm>
            <a:off x="428630" y="6371021"/>
            <a:ext cx="11334750" cy="1"/>
          </a:xfrm>
          <a:prstGeom prst="line">
            <a:avLst/>
          </a:prstGeom>
          <a:ln w="12700">
            <a:solidFill>
              <a:srgbClr val="808080"/>
            </a:solidFill>
          </a:ln>
        </p:spPr>
        <p:txBody>
          <a:bodyPr tIns="45721" bIns="45721"/>
          <a:lstStyle/>
          <a:p>
            <a:pPr marL="0" marR="0" lvl="0" indent="0" defTabSz="457217"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75980008"/>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4"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3600">
              <a:solidFill>
                <a:schemeClr val="tx1"/>
              </a:solidFill>
            </a:endParaRPr>
          </a:p>
        </p:txBody>
      </p:sp>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a:xfrm>
            <a:off x="9931126" y="6471182"/>
            <a:ext cx="372218" cy="369330"/>
          </a:xfr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2151401"/>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Back page">
    <p:spTree>
      <p:nvGrpSpPr>
        <p:cNvPr id="1" name=""/>
        <p:cNvGrpSpPr/>
        <p:nvPr/>
      </p:nvGrpSpPr>
      <p:grpSpPr>
        <a:xfrm>
          <a:off x="0" y="0"/>
          <a:ext cx="0" cy="0"/>
          <a:chOff x="0" y="0"/>
          <a:chExt cx="0" cy="0"/>
        </a:xfrm>
      </p:grpSpPr>
      <p:sp>
        <p:nvSpPr>
          <p:cNvPr id="235" name="Shape 235"/>
          <p:cNvSpPr/>
          <p:nvPr/>
        </p:nvSpPr>
        <p:spPr>
          <a:xfrm>
            <a:off x="-1" y="-1"/>
            <a:ext cx="12192001" cy="6858001"/>
          </a:xfrm>
          <a:prstGeom prst="rect">
            <a:avLst/>
          </a:prstGeom>
          <a:solidFill>
            <a:srgbClr val="1E6C8E"/>
          </a:solidFill>
          <a:ln w="12700">
            <a:miter lim="400000"/>
          </a:ln>
          <a:effectLst>
            <a:outerShdw blurRad="76200" dist="38100" dir="5400000" rotWithShape="0">
              <a:srgbClr val="000000">
                <a:alpha val="35000"/>
              </a:srgbClr>
            </a:outerShdw>
          </a:effectLst>
        </p:spPr>
        <p:txBody>
          <a:bodyPr tIns="45720" bIns="45720" anchor="ctr"/>
          <a:lstStyle/>
          <a:p>
            <a:endParaRPr sz="900"/>
          </a:p>
        </p:txBody>
      </p:sp>
      <p:sp>
        <p:nvSpPr>
          <p:cNvPr id="237" name="Shape 237"/>
          <p:cNvSpPr>
            <a:spLocks noGrp="1"/>
          </p:cNvSpPr>
          <p:nvPr>
            <p:ph type="sldNum" sz="quarter" idx="2"/>
          </p:nvPr>
        </p:nvSpPr>
        <p:spPr>
          <a:xfrm>
            <a:off x="7704983" y="6171686"/>
            <a:ext cx="372217" cy="369330"/>
          </a:xfrm>
          <a:prstGeom prst="rect">
            <a:avLst/>
          </a:prstGeom>
        </p:spPr>
        <p:txBody>
          <a:bodyPr/>
          <a:lstStyle/>
          <a:p>
            <a:fld id="{86CB4B4D-7CA3-9044-876B-883B54F8677D}" type="slidenum">
              <a:t>‹#›</a:t>
            </a:fld>
            <a:endParaRPr/>
          </a:p>
        </p:txBody>
      </p:sp>
      <p:pic>
        <p:nvPicPr>
          <p:cNvPr id="5" name="Picture 4" descr="Icon&#10;&#10;Description automatically generated">
            <a:extLst>
              <a:ext uri="{FF2B5EF4-FFF2-40B4-BE49-F238E27FC236}">
                <a16:creationId xmlns:a16="http://schemas.microsoft.com/office/drawing/2014/main" id="{045F9A45-A412-55B4-6D21-9E4113C3B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8699" y="1841699"/>
            <a:ext cx="3174603" cy="3174603"/>
          </a:xfrm>
          <a:prstGeom prst="rect">
            <a:avLst/>
          </a:prstGeom>
        </p:spPr>
      </p:pic>
    </p:spTree>
    <p:extLst>
      <p:ext uri="{BB962C8B-B14F-4D97-AF65-F5344CB8AC3E}">
        <p14:creationId xmlns:p14="http://schemas.microsoft.com/office/powerpoint/2010/main" val="4013705861"/>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F Header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9FB0CA-E126-F5F8-9FB9-A080AC1014F2}"/>
              </a:ext>
            </a:extLst>
          </p:cNvPr>
          <p:cNvSpPr/>
          <p:nvPr userDrawn="1"/>
        </p:nvSpPr>
        <p:spPr>
          <a:xfrm>
            <a:off x="2117" y="5"/>
            <a:ext cx="12189887" cy="6664201"/>
          </a:xfrm>
          <a:prstGeom prst="rect">
            <a:avLst/>
          </a:prstGeom>
          <a:solidFill>
            <a:srgbClr val="26A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A10321-304B-B849-9FB4-F042C564C989}"/>
              </a:ext>
            </a:extLst>
          </p:cNvPr>
          <p:cNvSpPr txBox="1"/>
          <p:nvPr userDrawn="1"/>
        </p:nvSpPr>
        <p:spPr>
          <a:xfrm>
            <a:off x="373007" y="6635822"/>
            <a:ext cx="246308" cy="192276"/>
          </a:xfrm>
          <a:prstGeom prst="rect">
            <a:avLst/>
          </a:prstGeom>
          <a:noFill/>
        </p:spPr>
        <p:txBody>
          <a:bodyPr wrap="square" rtlCol="0">
            <a:spAutoFit/>
          </a:bodyPr>
          <a:lstStyle/>
          <a:p>
            <a:endParaRPr lang="en-US" sz="449"/>
          </a:p>
        </p:txBody>
      </p:sp>
      <p:pic>
        <p:nvPicPr>
          <p:cNvPr id="18" name="Picture 17">
            <a:extLst>
              <a:ext uri="{FF2B5EF4-FFF2-40B4-BE49-F238E27FC236}">
                <a16:creationId xmlns:a16="http://schemas.microsoft.com/office/drawing/2014/main" id="{48A49FD0-2A15-DC4A-A59C-8096D296598D}"/>
              </a:ext>
            </a:extLst>
          </p:cNvPr>
          <p:cNvPicPr>
            <a:picLocks noChangeAspect="1"/>
          </p:cNvPicPr>
          <p:nvPr userDrawn="1"/>
        </p:nvPicPr>
        <p:blipFill>
          <a:blip r:embed="rId2"/>
          <a:stretch>
            <a:fillRect/>
          </a:stretch>
        </p:blipFill>
        <p:spPr>
          <a:xfrm>
            <a:off x="1" y="1463753"/>
            <a:ext cx="9467273" cy="3601947"/>
          </a:xfrm>
          <a:prstGeom prst="rect">
            <a:avLst/>
          </a:prstGeom>
          <a:solidFill>
            <a:srgbClr val="26A5B8"/>
          </a:solidFill>
          <a:ln>
            <a:noFill/>
          </a:ln>
        </p:spPr>
      </p:pic>
      <p:sp>
        <p:nvSpPr>
          <p:cNvPr id="7" name="Rectangle 6">
            <a:extLst>
              <a:ext uri="{FF2B5EF4-FFF2-40B4-BE49-F238E27FC236}">
                <a16:creationId xmlns:a16="http://schemas.microsoft.com/office/drawing/2014/main" id="{976B06F3-5DD7-C312-65E2-DAAA5DE333AE}"/>
              </a:ext>
            </a:extLst>
          </p:cNvPr>
          <p:cNvSpPr/>
          <p:nvPr userDrawn="1"/>
        </p:nvSpPr>
        <p:spPr>
          <a:xfrm>
            <a:off x="2117" y="5474689"/>
            <a:ext cx="12189887" cy="13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Logo&#10;&#10;Description automatically generated">
            <a:extLst>
              <a:ext uri="{FF2B5EF4-FFF2-40B4-BE49-F238E27FC236}">
                <a16:creationId xmlns:a16="http://schemas.microsoft.com/office/drawing/2014/main" id="{4CC09A48-1536-B73F-E15E-D5DECC6562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72811" y="5764211"/>
            <a:ext cx="1555699" cy="858261"/>
          </a:xfrm>
          <a:prstGeom prst="rect">
            <a:avLst/>
          </a:prstGeom>
        </p:spPr>
      </p:pic>
      <p:sp>
        <p:nvSpPr>
          <p:cNvPr id="32" name="Title 1">
            <a:extLst>
              <a:ext uri="{FF2B5EF4-FFF2-40B4-BE49-F238E27FC236}">
                <a16:creationId xmlns:a16="http://schemas.microsoft.com/office/drawing/2014/main" id="{852CD35D-6DA6-5644-B507-7BF0F8CB317D}"/>
              </a:ext>
            </a:extLst>
          </p:cNvPr>
          <p:cNvSpPr>
            <a:spLocks noGrp="1"/>
          </p:cNvSpPr>
          <p:nvPr>
            <p:ph type="ctrTitle" hasCustomPrompt="1"/>
          </p:nvPr>
        </p:nvSpPr>
        <p:spPr>
          <a:xfrm>
            <a:off x="440475" y="1475137"/>
            <a:ext cx="7311493" cy="2809201"/>
          </a:xfrm>
          <a:prstGeom prst="rect">
            <a:avLst/>
          </a:prstGeom>
        </p:spPr>
        <p:txBody>
          <a:bodyPr lIns="0" tIns="0" rIns="0" bIns="0" anchor="ctr" anchorCtr="0"/>
          <a:lstStyle>
            <a:lvl1pPr algn="l">
              <a:spcAft>
                <a:spcPts val="600"/>
              </a:spcAft>
              <a:defRPr sz="5399"/>
            </a:lvl1pPr>
          </a:lstStyle>
          <a:p>
            <a:r>
              <a:rPr lang="en-GB"/>
              <a:t>Click to edit master title style</a:t>
            </a:r>
            <a:endParaRPr lang="en-US"/>
          </a:p>
        </p:txBody>
      </p:sp>
      <p:sp>
        <p:nvSpPr>
          <p:cNvPr id="3" name="TextBox 2">
            <a:extLst>
              <a:ext uri="{FF2B5EF4-FFF2-40B4-BE49-F238E27FC236}">
                <a16:creationId xmlns:a16="http://schemas.microsoft.com/office/drawing/2014/main" id="{B266654A-A660-B4EB-5F98-6403DB1F723A}"/>
              </a:ext>
            </a:extLst>
          </p:cNvPr>
          <p:cNvSpPr txBox="1"/>
          <p:nvPr userDrawn="1"/>
        </p:nvSpPr>
        <p:spPr>
          <a:xfrm>
            <a:off x="11066608" y="1931067"/>
            <a:ext cx="0" cy="0"/>
          </a:xfrm>
          <a:prstGeom prst="rect">
            <a:avLst/>
          </a:prstGeom>
          <a:noFill/>
        </p:spPr>
        <p:txBody>
          <a:bodyPr wrap="none" lIns="0" tIns="0" rIns="0" bIns="0" rtlCol="0" anchor="t" anchorCtr="0">
            <a:noAutofit/>
          </a:bodyPr>
          <a:lstStyle/>
          <a:p>
            <a:pPr algn="l">
              <a:spcBef>
                <a:spcPts val="0"/>
              </a:spcBef>
              <a:spcAft>
                <a:spcPts val="600"/>
              </a:spcAft>
            </a:pPr>
            <a:endParaRPr lang="en-US" sz="1400" err="1"/>
          </a:p>
        </p:txBody>
      </p:sp>
      <p:pic>
        <p:nvPicPr>
          <p:cNvPr id="8" name="Picture 7">
            <a:extLst>
              <a:ext uri="{FF2B5EF4-FFF2-40B4-BE49-F238E27FC236}">
                <a16:creationId xmlns:a16="http://schemas.microsoft.com/office/drawing/2014/main" id="{ACAD2CD7-4ACA-06F0-8C75-31331BD2F272}"/>
              </a:ext>
            </a:extLst>
          </p:cNvPr>
          <p:cNvPicPr>
            <a:picLocks noChangeAspect="1"/>
          </p:cNvPicPr>
          <p:nvPr userDrawn="1"/>
        </p:nvPicPr>
        <p:blipFill>
          <a:blip r:embed="rId4"/>
          <a:stretch>
            <a:fillRect/>
          </a:stretch>
        </p:blipFill>
        <p:spPr>
          <a:xfrm>
            <a:off x="1" y="4284336"/>
            <a:ext cx="6096000" cy="1570080"/>
          </a:xfrm>
          <a:prstGeom prst="rect">
            <a:avLst/>
          </a:prstGeom>
        </p:spPr>
      </p:pic>
      <p:sp>
        <p:nvSpPr>
          <p:cNvPr id="4" name="TextBox 3">
            <a:extLst>
              <a:ext uri="{FF2B5EF4-FFF2-40B4-BE49-F238E27FC236}">
                <a16:creationId xmlns:a16="http://schemas.microsoft.com/office/drawing/2014/main" id="{AE85BE2E-2D8E-1507-5C16-8D8DE3F99CE1}"/>
              </a:ext>
            </a:extLst>
          </p:cNvPr>
          <p:cNvSpPr txBox="1"/>
          <p:nvPr userDrawn="1"/>
        </p:nvSpPr>
        <p:spPr>
          <a:xfrm>
            <a:off x="12424844" y="381863"/>
            <a:ext cx="0" cy="0"/>
          </a:xfrm>
          <a:prstGeom prst="rect">
            <a:avLst/>
          </a:prstGeom>
          <a:noFill/>
        </p:spPr>
        <p:txBody>
          <a:bodyPr wrap="none" lIns="0" tIns="0" rIns="0" bIns="0" rtlCol="0" anchor="t" anchorCtr="0">
            <a:noAutofit/>
          </a:bodyPr>
          <a:lstStyle/>
          <a:p>
            <a:pPr algn="l">
              <a:spcBef>
                <a:spcPts val="0"/>
              </a:spcBef>
              <a:spcAft>
                <a:spcPts val="600"/>
              </a:spcAft>
            </a:pPr>
            <a:endParaRPr lang="en-US" sz="1400" err="1"/>
          </a:p>
        </p:txBody>
      </p:sp>
      <p:sp>
        <p:nvSpPr>
          <p:cNvPr id="13" name="Text Placeholder 12">
            <a:extLst>
              <a:ext uri="{FF2B5EF4-FFF2-40B4-BE49-F238E27FC236}">
                <a16:creationId xmlns:a16="http://schemas.microsoft.com/office/drawing/2014/main" id="{975A205F-AD6A-13D7-E13B-2B185CF61695}"/>
              </a:ext>
            </a:extLst>
          </p:cNvPr>
          <p:cNvSpPr>
            <a:spLocks noGrp="1"/>
          </p:cNvSpPr>
          <p:nvPr>
            <p:ph type="body" sz="quarter" idx="10" hasCustomPrompt="1"/>
          </p:nvPr>
        </p:nvSpPr>
        <p:spPr>
          <a:xfrm>
            <a:off x="440476" y="6400287"/>
            <a:ext cx="4374848" cy="444368"/>
          </a:xfrm>
          <a:prstGeom prst="rect">
            <a:avLst/>
          </a:prstGeom>
        </p:spPr>
        <p:txBody>
          <a:bodyPr lIns="0" tIns="0" rIns="0" bIns="0" anchor="ctr">
            <a:noAutofit/>
          </a:bodyPr>
          <a:lstStyle>
            <a:lvl1pPr>
              <a:defRPr b="1">
                <a:solidFill>
                  <a:schemeClr val="bg1">
                    <a:lumMod val="50000"/>
                  </a:schemeClr>
                </a:solidFill>
              </a:defRPr>
            </a:lvl1pPr>
          </a:lstStyle>
          <a:p>
            <a:pPr lvl="0"/>
            <a:r>
              <a:rPr lang="en-GB"/>
              <a:t>PUBLIC / CONTROLLED / RESTRICTED / CONFIDENTIAL (Amend as required)</a:t>
            </a:r>
            <a:endParaRPr lang="en-US"/>
          </a:p>
        </p:txBody>
      </p:sp>
      <p:sp>
        <p:nvSpPr>
          <p:cNvPr id="31" name="Subtitle 2">
            <a:extLst>
              <a:ext uri="{FF2B5EF4-FFF2-40B4-BE49-F238E27FC236}">
                <a16:creationId xmlns:a16="http://schemas.microsoft.com/office/drawing/2014/main" id="{26A0B826-8004-1C45-9405-0194AE77A91C}"/>
              </a:ext>
            </a:extLst>
          </p:cNvPr>
          <p:cNvSpPr>
            <a:spLocks noGrp="1"/>
          </p:cNvSpPr>
          <p:nvPr>
            <p:ph type="subTitle" idx="1"/>
          </p:nvPr>
        </p:nvSpPr>
        <p:spPr>
          <a:xfrm>
            <a:off x="440477" y="4284336"/>
            <a:ext cx="3337951" cy="1570080"/>
          </a:xfrm>
          <a:prstGeom prst="rect">
            <a:avLst/>
          </a:prstGeom>
        </p:spPr>
        <p:txBody>
          <a:bodyPr lIns="0" tIns="0" rIns="0" bIns="0" anchor="ctr" anchorCtr="0">
            <a:noAutofit/>
          </a:bodyPr>
          <a:lstStyle>
            <a:lvl1pPr marL="0" indent="0" algn="l">
              <a:buNone/>
              <a:defRPr sz="1400" b="1">
                <a:solidFill>
                  <a:schemeClr val="bg1"/>
                </a:solidFill>
              </a:defRPr>
            </a:lvl1pPr>
            <a:lvl2pPr marL="457105" indent="0" algn="ctr">
              <a:buNone/>
              <a:defRPr sz="2000"/>
            </a:lvl2pPr>
            <a:lvl3pPr marL="914210" indent="0" algn="ctr">
              <a:buNone/>
              <a:defRPr sz="1800"/>
            </a:lvl3pPr>
            <a:lvl4pPr marL="1371315" indent="0" algn="ctr">
              <a:buNone/>
              <a:defRPr sz="1600"/>
            </a:lvl4pPr>
            <a:lvl5pPr marL="1828420" indent="0" algn="ctr">
              <a:buNone/>
              <a:defRPr sz="1600"/>
            </a:lvl5pPr>
            <a:lvl6pPr marL="2285524" indent="0" algn="ctr">
              <a:buNone/>
              <a:defRPr sz="1600"/>
            </a:lvl6pPr>
            <a:lvl7pPr marL="2742629" indent="0" algn="ctr">
              <a:buNone/>
              <a:defRPr sz="1600"/>
            </a:lvl7pPr>
            <a:lvl8pPr marL="3199733" indent="0" algn="ctr">
              <a:buNone/>
              <a:defRPr sz="1600"/>
            </a:lvl8pPr>
            <a:lvl9pPr marL="3656838"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620244130"/>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F Header Slide 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9AA4C12-357D-1F45-92AC-28C8B3850B53}"/>
              </a:ext>
            </a:extLst>
          </p:cNvPr>
          <p:cNvPicPr>
            <a:picLocks noChangeAspect="1"/>
          </p:cNvPicPr>
          <p:nvPr userDrawn="1"/>
        </p:nvPicPr>
        <p:blipFill>
          <a:blip r:embed="rId2"/>
          <a:stretch>
            <a:fillRect/>
          </a:stretch>
        </p:blipFill>
        <p:spPr>
          <a:xfrm>
            <a:off x="0" y="207525"/>
            <a:ext cx="12211216" cy="6650476"/>
          </a:xfrm>
          <a:prstGeom prst="rect">
            <a:avLst/>
          </a:prstGeom>
        </p:spPr>
      </p:pic>
      <p:pic>
        <p:nvPicPr>
          <p:cNvPr id="26" name="Picture 25">
            <a:extLst>
              <a:ext uri="{FF2B5EF4-FFF2-40B4-BE49-F238E27FC236}">
                <a16:creationId xmlns:a16="http://schemas.microsoft.com/office/drawing/2014/main" id="{0D3D099E-3F8C-D249-B968-BC55EE7981EE}"/>
              </a:ext>
            </a:extLst>
          </p:cNvPr>
          <p:cNvPicPr>
            <a:picLocks noChangeAspect="1"/>
          </p:cNvPicPr>
          <p:nvPr userDrawn="1"/>
        </p:nvPicPr>
        <p:blipFill rotWithShape="1">
          <a:blip r:embed="rId3"/>
          <a:srcRect b="49938"/>
          <a:stretch/>
        </p:blipFill>
        <p:spPr>
          <a:xfrm>
            <a:off x="1" y="5456239"/>
            <a:ext cx="10614275" cy="1401763"/>
          </a:xfrm>
          <a:prstGeom prst="rect">
            <a:avLst/>
          </a:prstGeom>
        </p:spPr>
      </p:pic>
      <p:pic>
        <p:nvPicPr>
          <p:cNvPr id="24" name="Picture 23">
            <a:extLst>
              <a:ext uri="{FF2B5EF4-FFF2-40B4-BE49-F238E27FC236}">
                <a16:creationId xmlns:a16="http://schemas.microsoft.com/office/drawing/2014/main" id="{1BDEFD94-FD36-184A-AD31-DA9946C2FEC4}"/>
              </a:ext>
            </a:extLst>
          </p:cNvPr>
          <p:cNvPicPr>
            <a:picLocks noChangeAspect="1"/>
          </p:cNvPicPr>
          <p:nvPr userDrawn="1"/>
        </p:nvPicPr>
        <p:blipFill>
          <a:blip r:embed="rId4"/>
          <a:stretch>
            <a:fillRect/>
          </a:stretch>
        </p:blipFill>
        <p:spPr>
          <a:xfrm>
            <a:off x="3" y="-1"/>
            <a:ext cx="12201607" cy="2441241"/>
          </a:xfrm>
          <a:prstGeom prst="rect">
            <a:avLst/>
          </a:prstGeom>
        </p:spPr>
      </p:pic>
      <p:pic>
        <p:nvPicPr>
          <p:cNvPr id="23" name="Picture 22">
            <a:extLst>
              <a:ext uri="{FF2B5EF4-FFF2-40B4-BE49-F238E27FC236}">
                <a16:creationId xmlns:a16="http://schemas.microsoft.com/office/drawing/2014/main" id="{4931F915-9146-C64A-9630-E99C04020904}"/>
              </a:ext>
            </a:extLst>
          </p:cNvPr>
          <p:cNvPicPr>
            <a:picLocks noChangeAspect="1"/>
          </p:cNvPicPr>
          <p:nvPr userDrawn="1"/>
        </p:nvPicPr>
        <p:blipFill>
          <a:blip r:embed="rId5"/>
          <a:stretch>
            <a:fillRect/>
          </a:stretch>
        </p:blipFill>
        <p:spPr>
          <a:xfrm>
            <a:off x="-1" y="1463753"/>
            <a:ext cx="9470367" cy="3601947"/>
          </a:xfrm>
          <a:prstGeom prst="rect">
            <a:avLst/>
          </a:prstGeom>
        </p:spPr>
      </p:pic>
      <p:pic>
        <p:nvPicPr>
          <p:cNvPr id="28" name="Picture 27" descr="Logo&#10;&#10;Description automatically generated">
            <a:extLst>
              <a:ext uri="{FF2B5EF4-FFF2-40B4-BE49-F238E27FC236}">
                <a16:creationId xmlns:a16="http://schemas.microsoft.com/office/drawing/2014/main" id="{C737AE9A-A4FF-6F4D-8B6A-FA354F353AAE}"/>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372811" y="268388"/>
            <a:ext cx="1555699" cy="858261"/>
          </a:xfrm>
          <a:prstGeom prst="rect">
            <a:avLst/>
          </a:prstGeom>
        </p:spPr>
      </p:pic>
      <p:pic>
        <p:nvPicPr>
          <p:cNvPr id="10" name="Picture 9">
            <a:extLst>
              <a:ext uri="{FF2B5EF4-FFF2-40B4-BE49-F238E27FC236}">
                <a16:creationId xmlns:a16="http://schemas.microsoft.com/office/drawing/2014/main" id="{944ABC14-4DBD-CA8D-A40E-30DDD01A8A6C}"/>
              </a:ext>
            </a:extLst>
          </p:cNvPr>
          <p:cNvPicPr>
            <a:picLocks noChangeAspect="1"/>
          </p:cNvPicPr>
          <p:nvPr userDrawn="1"/>
        </p:nvPicPr>
        <p:blipFill>
          <a:blip r:embed="rId7"/>
          <a:stretch>
            <a:fillRect/>
          </a:stretch>
        </p:blipFill>
        <p:spPr>
          <a:xfrm>
            <a:off x="1" y="4285285"/>
            <a:ext cx="6096000" cy="1570080"/>
          </a:xfrm>
          <a:prstGeom prst="rect">
            <a:avLst/>
          </a:prstGeom>
        </p:spPr>
      </p:pic>
      <p:sp>
        <p:nvSpPr>
          <p:cNvPr id="8" name="Text Placeholder 12">
            <a:extLst>
              <a:ext uri="{FF2B5EF4-FFF2-40B4-BE49-F238E27FC236}">
                <a16:creationId xmlns:a16="http://schemas.microsoft.com/office/drawing/2014/main" id="{94823920-80D2-A94D-4A53-D97FD4FF4D65}"/>
              </a:ext>
            </a:extLst>
          </p:cNvPr>
          <p:cNvSpPr>
            <a:spLocks noGrp="1"/>
          </p:cNvSpPr>
          <p:nvPr>
            <p:ph type="body" sz="quarter" idx="10" hasCustomPrompt="1"/>
          </p:nvPr>
        </p:nvSpPr>
        <p:spPr>
          <a:xfrm>
            <a:off x="440475" y="6400287"/>
            <a:ext cx="4374848" cy="444368"/>
          </a:xfrm>
          <a:prstGeom prst="rect">
            <a:avLst/>
          </a:prstGeom>
        </p:spPr>
        <p:txBody>
          <a:bodyPr lIns="0" tIns="0" rIns="0" bIns="0" anchor="ctr">
            <a:noAutofit/>
          </a:bodyPr>
          <a:lstStyle>
            <a:lvl1pPr>
              <a:defRPr b="1">
                <a:solidFill>
                  <a:schemeClr val="bg1">
                    <a:lumMod val="50000"/>
                  </a:schemeClr>
                </a:solidFill>
              </a:defRPr>
            </a:lvl1pPr>
          </a:lstStyle>
          <a:p>
            <a:pPr lvl="0"/>
            <a:r>
              <a:rPr lang="en-GB"/>
              <a:t>PUBLIC / CONTROLLED / RESTRICTED / CONFIDENTIAL (Amend as required)</a:t>
            </a:r>
            <a:endParaRPr lang="en-US"/>
          </a:p>
        </p:txBody>
      </p:sp>
      <p:sp>
        <p:nvSpPr>
          <p:cNvPr id="2" name="Title 1">
            <a:extLst>
              <a:ext uri="{FF2B5EF4-FFF2-40B4-BE49-F238E27FC236}">
                <a16:creationId xmlns:a16="http://schemas.microsoft.com/office/drawing/2014/main" id="{9795C60F-27E6-C3E0-DE0A-E81E75ADFE01}"/>
              </a:ext>
            </a:extLst>
          </p:cNvPr>
          <p:cNvSpPr>
            <a:spLocks noGrp="1"/>
          </p:cNvSpPr>
          <p:nvPr>
            <p:ph type="ctrTitle" hasCustomPrompt="1"/>
          </p:nvPr>
        </p:nvSpPr>
        <p:spPr>
          <a:xfrm>
            <a:off x="440475" y="1475135"/>
            <a:ext cx="7311493" cy="2810151"/>
          </a:xfrm>
          <a:prstGeom prst="rect">
            <a:avLst/>
          </a:prstGeom>
        </p:spPr>
        <p:txBody>
          <a:bodyPr lIns="0" tIns="0" rIns="0" bIns="0" anchor="ctr" anchorCtr="0"/>
          <a:lstStyle>
            <a:lvl1pPr algn="l">
              <a:spcAft>
                <a:spcPts val="600"/>
              </a:spcAft>
              <a:defRPr sz="5399">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F55D82-C5FB-9111-8052-31EBFECAF951}"/>
              </a:ext>
            </a:extLst>
          </p:cNvPr>
          <p:cNvSpPr>
            <a:spLocks noGrp="1"/>
          </p:cNvSpPr>
          <p:nvPr>
            <p:ph type="subTitle" idx="1"/>
          </p:nvPr>
        </p:nvSpPr>
        <p:spPr>
          <a:xfrm>
            <a:off x="440477" y="4285285"/>
            <a:ext cx="3337951" cy="1570080"/>
          </a:xfrm>
          <a:prstGeom prst="rect">
            <a:avLst/>
          </a:prstGeom>
        </p:spPr>
        <p:txBody>
          <a:bodyPr lIns="0" tIns="0" rIns="0" bIns="0" anchor="ctr" anchorCtr="0">
            <a:noAutofit/>
          </a:bodyPr>
          <a:lstStyle>
            <a:lvl1pPr marL="0" indent="0" algn="l">
              <a:buNone/>
              <a:defRPr sz="1400" b="1">
                <a:solidFill>
                  <a:schemeClr val="bg1"/>
                </a:solidFill>
              </a:defRPr>
            </a:lvl1pPr>
            <a:lvl2pPr marL="457105" indent="0" algn="ctr">
              <a:buNone/>
              <a:defRPr sz="2000"/>
            </a:lvl2pPr>
            <a:lvl3pPr marL="914210" indent="0" algn="ctr">
              <a:buNone/>
              <a:defRPr sz="1800"/>
            </a:lvl3pPr>
            <a:lvl4pPr marL="1371315" indent="0" algn="ctr">
              <a:buNone/>
              <a:defRPr sz="1600"/>
            </a:lvl4pPr>
            <a:lvl5pPr marL="1828420" indent="0" algn="ctr">
              <a:buNone/>
              <a:defRPr sz="1600"/>
            </a:lvl5pPr>
            <a:lvl6pPr marL="2285524" indent="0" algn="ctr">
              <a:buNone/>
              <a:defRPr sz="1600"/>
            </a:lvl6pPr>
            <a:lvl7pPr marL="2742629" indent="0" algn="ctr">
              <a:buNone/>
              <a:defRPr sz="1600"/>
            </a:lvl7pPr>
            <a:lvl8pPr marL="3199733" indent="0" algn="ctr">
              <a:buNone/>
              <a:defRPr sz="1600"/>
            </a:lvl8pPr>
            <a:lvl9pPr marL="3656838"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407159550"/>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F 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5A99F-546D-2942-E4CF-A6BE1826BA10}"/>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36" name="Text Placeholder 16">
            <a:extLst>
              <a:ext uri="{FF2B5EF4-FFF2-40B4-BE49-F238E27FC236}">
                <a16:creationId xmlns:a16="http://schemas.microsoft.com/office/drawing/2014/main" id="{AEA820FA-D155-42F4-D063-16D1DDC2B9D5}"/>
              </a:ext>
            </a:extLst>
          </p:cNvPr>
          <p:cNvSpPr>
            <a:spLocks noGrp="1"/>
          </p:cNvSpPr>
          <p:nvPr>
            <p:ph type="body" sz="quarter" idx="17"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3" name="TextBox 2">
            <a:extLst>
              <a:ext uri="{FF2B5EF4-FFF2-40B4-BE49-F238E27FC236}">
                <a16:creationId xmlns:a16="http://schemas.microsoft.com/office/drawing/2014/main" id="{65C55D9C-00CC-388B-AC41-FFD2578FD5ED}"/>
              </a:ext>
            </a:extLst>
          </p:cNvPr>
          <p:cNvSpPr txBox="1"/>
          <p:nvPr userDrawn="1"/>
        </p:nvSpPr>
        <p:spPr>
          <a:xfrm>
            <a:off x="471887" y="2005781"/>
            <a:ext cx="0" cy="0"/>
          </a:xfrm>
          <a:prstGeom prst="rect">
            <a:avLst/>
          </a:prstGeom>
          <a:solidFill>
            <a:schemeClr val="bg1"/>
          </a:solidFill>
          <a:ln>
            <a:solidFill>
              <a:schemeClr val="accent1"/>
            </a:solidFill>
          </a:ln>
        </p:spPr>
        <p:txBody>
          <a:bodyPr vert="horz" wrap="none" lIns="71991" tIns="71991" rIns="71991" bIns="71991" rtlCol="0" anchor="ctr">
            <a:noAutofit/>
          </a:bodyPr>
          <a:lstStyle/>
          <a:p>
            <a:pPr marL="285705" indent="-285705" algn="l">
              <a:spcAft>
                <a:spcPts val="600"/>
              </a:spcAft>
              <a:buClr>
                <a:schemeClr val="accent1"/>
              </a:buClr>
              <a:buFont typeface="Arial" panose="020B0604020202020204" pitchFamily="34" charset="0"/>
              <a:buChar char="•"/>
            </a:pPr>
            <a:endParaRPr lang="en-GB" sz="1400"/>
          </a:p>
        </p:txBody>
      </p:sp>
      <p:sp>
        <p:nvSpPr>
          <p:cNvPr id="13" name="Title 12">
            <a:extLst>
              <a:ext uri="{FF2B5EF4-FFF2-40B4-BE49-F238E27FC236}">
                <a16:creationId xmlns:a16="http://schemas.microsoft.com/office/drawing/2014/main" id="{F3DCEA46-DD6C-966F-2F0D-3CBB3D2352FE}"/>
              </a:ext>
            </a:extLst>
          </p:cNvPr>
          <p:cNvSpPr>
            <a:spLocks noGrp="1"/>
          </p:cNvSpPr>
          <p:nvPr>
            <p:ph type="title"/>
          </p:nvPr>
        </p:nvSpPr>
        <p:spPr/>
        <p:txBody>
          <a:bodyPr lIns="36000" tIns="36000" rIns="36000" bIns="36000"/>
          <a:lstStyle/>
          <a:p>
            <a:r>
              <a:rPr lang="en-GB"/>
              <a:t>Click to edit Master title style</a:t>
            </a:r>
          </a:p>
        </p:txBody>
      </p:sp>
      <p:sp>
        <p:nvSpPr>
          <p:cNvPr id="4" name="Footer Placeholder 3">
            <a:extLst>
              <a:ext uri="{FF2B5EF4-FFF2-40B4-BE49-F238E27FC236}">
                <a16:creationId xmlns:a16="http://schemas.microsoft.com/office/drawing/2014/main" id="{D4EBBBFB-6833-2844-13A7-7A2DA3D8D738}"/>
              </a:ext>
            </a:extLst>
          </p:cNvPr>
          <p:cNvSpPr>
            <a:spLocks noGrp="1"/>
          </p:cNvSpPr>
          <p:nvPr>
            <p:ph type="ftr" sz="quarter" idx="18"/>
          </p:nvPr>
        </p:nvSpPr>
        <p:spPr/>
        <p:txBody>
          <a:bodyPr/>
          <a:lstStyle/>
          <a:p>
            <a:r>
              <a:rPr lang="en-GB"/>
              <a:t>Population based approach to inform GM Strategic Financial Framework</a:t>
            </a:r>
          </a:p>
        </p:txBody>
      </p:sp>
      <p:sp>
        <p:nvSpPr>
          <p:cNvPr id="5" name="Slide Number Placeholder 4">
            <a:extLst>
              <a:ext uri="{FF2B5EF4-FFF2-40B4-BE49-F238E27FC236}">
                <a16:creationId xmlns:a16="http://schemas.microsoft.com/office/drawing/2014/main" id="{0CE2277C-A3EF-7715-3D80-F60C5DF2B46D}"/>
              </a:ext>
            </a:extLst>
          </p:cNvPr>
          <p:cNvSpPr>
            <a:spLocks noGrp="1"/>
          </p:cNvSpPr>
          <p:nvPr>
            <p:ph type="sldNum" sz="quarter" idx="19"/>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233556577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F Standard tex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5A99F-546D-2942-E4CF-A6BE1826BA10}"/>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18" name="Text Placeholder 16">
            <a:extLst>
              <a:ext uri="{FF2B5EF4-FFF2-40B4-BE49-F238E27FC236}">
                <a16:creationId xmlns:a16="http://schemas.microsoft.com/office/drawing/2014/main" id="{EFD740A8-F26E-1F48-4534-FADADC12D765}"/>
              </a:ext>
            </a:extLst>
          </p:cNvPr>
          <p:cNvSpPr>
            <a:spLocks noGrp="1"/>
          </p:cNvSpPr>
          <p:nvPr>
            <p:ph type="body" sz="quarter" idx="17"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23" name="Text Placeholder 22">
            <a:extLst>
              <a:ext uri="{FF2B5EF4-FFF2-40B4-BE49-F238E27FC236}">
                <a16:creationId xmlns:a16="http://schemas.microsoft.com/office/drawing/2014/main" id="{6BC05EB3-230C-2E2E-9450-CA74CAFDA90C}"/>
              </a:ext>
            </a:extLst>
          </p:cNvPr>
          <p:cNvSpPr>
            <a:spLocks noGrp="1"/>
          </p:cNvSpPr>
          <p:nvPr>
            <p:ph type="body" sz="quarter" idx="21"/>
          </p:nvPr>
        </p:nvSpPr>
        <p:spPr>
          <a:xfrm>
            <a:off x="407935" y="1403349"/>
            <a:ext cx="11374519" cy="4323600"/>
          </a:xfrm>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991C1AB9-B9BF-284C-F5B4-8B7281EB686C}"/>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86DEB81-D28F-3971-5267-B76702AC703D}"/>
              </a:ext>
            </a:extLst>
          </p:cNvPr>
          <p:cNvSpPr>
            <a:spLocks noGrp="1"/>
          </p:cNvSpPr>
          <p:nvPr>
            <p:ph type="ftr" sz="quarter" idx="22"/>
          </p:nvPr>
        </p:nvSpPr>
        <p:spPr/>
        <p:txBody>
          <a:bodyPr/>
          <a:lstStyle/>
          <a:p>
            <a:r>
              <a:rPr lang="en-GB"/>
              <a:t>Population based approach to inform GM Strategic Financial Framework</a:t>
            </a:r>
          </a:p>
        </p:txBody>
      </p:sp>
      <p:sp>
        <p:nvSpPr>
          <p:cNvPr id="5" name="Slide Number Placeholder 4">
            <a:extLst>
              <a:ext uri="{FF2B5EF4-FFF2-40B4-BE49-F238E27FC236}">
                <a16:creationId xmlns:a16="http://schemas.microsoft.com/office/drawing/2014/main" id="{BA3498E6-8D98-7411-7A98-0F8731FAFE32}"/>
              </a:ext>
            </a:extLst>
          </p:cNvPr>
          <p:cNvSpPr>
            <a:spLocks noGrp="1"/>
          </p:cNvSpPr>
          <p:nvPr>
            <p:ph type="sldNum" sz="quarter" idx="23"/>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429200959"/>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F Standard text page w/o sourc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5A99F-546D-2942-E4CF-A6BE1826BA10}"/>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13" name="Text Placeholder 22">
            <a:extLst>
              <a:ext uri="{FF2B5EF4-FFF2-40B4-BE49-F238E27FC236}">
                <a16:creationId xmlns:a16="http://schemas.microsoft.com/office/drawing/2014/main" id="{FA959378-A1F4-3537-6EBC-8517475784F1}"/>
              </a:ext>
            </a:extLst>
          </p:cNvPr>
          <p:cNvSpPr>
            <a:spLocks noGrp="1"/>
          </p:cNvSpPr>
          <p:nvPr>
            <p:ph type="body" sz="quarter" idx="22"/>
          </p:nvPr>
        </p:nvSpPr>
        <p:spPr>
          <a:xfrm>
            <a:off x="407935" y="1403349"/>
            <a:ext cx="11374519" cy="4323600"/>
          </a:xfrm>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BAE55587-8E48-0274-5FAE-D4D2ABD3BD5A}"/>
              </a:ext>
            </a:extLst>
          </p:cNvPr>
          <p:cNvSpPr>
            <a:spLocks noGrp="1"/>
          </p:cNvSpPr>
          <p:nvPr>
            <p:ph type="title"/>
          </p:nvPr>
        </p:nvSpPr>
        <p:spPr/>
        <p:txBody>
          <a:bodyPr/>
          <a:lstStyle/>
          <a:p>
            <a:r>
              <a:rPr lang="en-GB"/>
              <a:t>Click to edit Master title style</a:t>
            </a:r>
          </a:p>
        </p:txBody>
      </p:sp>
      <p:sp>
        <p:nvSpPr>
          <p:cNvPr id="6" name="Footer Placeholder 5">
            <a:extLst>
              <a:ext uri="{FF2B5EF4-FFF2-40B4-BE49-F238E27FC236}">
                <a16:creationId xmlns:a16="http://schemas.microsoft.com/office/drawing/2014/main" id="{5243A32F-9506-B686-B879-DC217CC43181}"/>
              </a:ext>
            </a:extLst>
          </p:cNvPr>
          <p:cNvSpPr>
            <a:spLocks noGrp="1"/>
          </p:cNvSpPr>
          <p:nvPr>
            <p:ph type="ftr" sz="quarter" idx="23"/>
          </p:nvPr>
        </p:nvSpPr>
        <p:spPr/>
        <p:txBody>
          <a:bodyPr/>
          <a:lstStyle/>
          <a:p>
            <a:r>
              <a:rPr lang="en-GB"/>
              <a:t>Population based approach to inform GM Strategic Financial Framework</a:t>
            </a:r>
          </a:p>
        </p:txBody>
      </p:sp>
      <p:sp>
        <p:nvSpPr>
          <p:cNvPr id="7" name="Slide Number Placeholder 6">
            <a:extLst>
              <a:ext uri="{FF2B5EF4-FFF2-40B4-BE49-F238E27FC236}">
                <a16:creationId xmlns:a16="http://schemas.microsoft.com/office/drawing/2014/main" id="{B480291C-C622-835D-8185-ACA878D543EA}"/>
              </a:ext>
            </a:extLst>
          </p:cNvPr>
          <p:cNvSpPr>
            <a:spLocks noGrp="1"/>
          </p:cNvSpPr>
          <p:nvPr>
            <p:ph type="sldNum" sz="quarter" idx="24"/>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351446204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90643916"/>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F Text Box Op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DEEC0-6C98-936F-6F9E-D674FA1B0654}"/>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20" name="Text Placeholder 17">
            <a:extLst>
              <a:ext uri="{FF2B5EF4-FFF2-40B4-BE49-F238E27FC236}">
                <a16:creationId xmlns:a16="http://schemas.microsoft.com/office/drawing/2014/main" id="{DF91CC45-282E-8256-DD0F-4F43446F7515}"/>
              </a:ext>
            </a:extLst>
          </p:cNvPr>
          <p:cNvSpPr>
            <a:spLocks noGrp="1"/>
          </p:cNvSpPr>
          <p:nvPr>
            <p:ph type="body" sz="quarter" idx="28" hasCustomPrompt="1"/>
          </p:nvPr>
        </p:nvSpPr>
        <p:spPr>
          <a:xfrm>
            <a:off x="430976" y="1505815"/>
            <a:ext cx="539929" cy="540000"/>
          </a:xfrm>
          <a:prstGeom prst="ellipse">
            <a:avLst/>
          </a:prstGeom>
          <a:solidFill>
            <a:schemeClr val="accent1"/>
          </a:solidFill>
        </p:spPr>
        <p:txBody>
          <a:bodyPr lIns="36000" tIns="36000" rIns="36000" bIns="36000" anchor="ctr" anchorCtr="0">
            <a:noAutofit/>
          </a:bodyPr>
          <a:lstStyle>
            <a:lvl1pPr marL="0" indent="0" algn="ctr">
              <a:buNone/>
              <a:defRPr b="1">
                <a:solidFill>
                  <a:schemeClr val="bg1"/>
                </a:solidFill>
              </a:defRPr>
            </a:lvl1pPr>
          </a:lstStyle>
          <a:p>
            <a:pPr lvl="0"/>
            <a:r>
              <a:rPr lang="en-GB" noProof="0"/>
              <a:t>1</a:t>
            </a:r>
          </a:p>
        </p:txBody>
      </p:sp>
      <p:sp>
        <p:nvSpPr>
          <p:cNvPr id="21" name="Text Placeholder 17">
            <a:extLst>
              <a:ext uri="{FF2B5EF4-FFF2-40B4-BE49-F238E27FC236}">
                <a16:creationId xmlns:a16="http://schemas.microsoft.com/office/drawing/2014/main" id="{FC7CBD7B-1ACF-46A7-5E76-8CF1D1742C69}"/>
              </a:ext>
            </a:extLst>
          </p:cNvPr>
          <p:cNvSpPr>
            <a:spLocks noGrp="1"/>
          </p:cNvSpPr>
          <p:nvPr>
            <p:ph type="body" sz="quarter" idx="29" hasCustomPrompt="1"/>
          </p:nvPr>
        </p:nvSpPr>
        <p:spPr>
          <a:xfrm>
            <a:off x="1183902" y="1505815"/>
            <a:ext cx="539929" cy="540000"/>
          </a:xfrm>
          <a:prstGeom prst="ellipse">
            <a:avLst/>
          </a:prstGeom>
          <a:solidFill>
            <a:srgbClr val="DD0076"/>
          </a:solidFill>
        </p:spPr>
        <p:txBody>
          <a:bodyPr lIns="36000" tIns="36000" rIns="36000" bIns="36000" anchor="ctr" anchorCtr="0">
            <a:noAutofit/>
          </a:bodyPr>
          <a:lstStyle>
            <a:lvl1pPr marL="0" indent="0" algn="ctr">
              <a:buNone/>
              <a:defRPr b="1">
                <a:solidFill>
                  <a:schemeClr val="bg1"/>
                </a:solidFill>
              </a:defRPr>
            </a:lvl1pPr>
          </a:lstStyle>
          <a:p>
            <a:pPr lvl="0"/>
            <a:r>
              <a:rPr lang="en-GB" noProof="0"/>
              <a:t>2</a:t>
            </a:r>
          </a:p>
        </p:txBody>
      </p:sp>
      <p:sp>
        <p:nvSpPr>
          <p:cNvPr id="24" name="Text Placeholder 22">
            <a:extLst>
              <a:ext uri="{FF2B5EF4-FFF2-40B4-BE49-F238E27FC236}">
                <a16:creationId xmlns:a16="http://schemas.microsoft.com/office/drawing/2014/main" id="{578B296D-C192-CB66-9BA2-78CDADF79165}"/>
              </a:ext>
            </a:extLst>
          </p:cNvPr>
          <p:cNvSpPr>
            <a:spLocks noGrp="1"/>
          </p:cNvSpPr>
          <p:nvPr>
            <p:ph type="body" sz="quarter" idx="30"/>
          </p:nvPr>
        </p:nvSpPr>
        <p:spPr>
          <a:xfrm>
            <a:off x="3679096" y="1490947"/>
            <a:ext cx="2158720" cy="2170112"/>
          </a:xfrm>
          <a:prstGeom prst="roundRect">
            <a:avLst>
              <a:gd name="adj" fmla="val 10112"/>
            </a:avLst>
          </a:prstGeom>
          <a:solidFill>
            <a:srgbClr val="26A5B8"/>
          </a:solidFill>
          <a:ln>
            <a:noFill/>
          </a:ln>
        </p:spPr>
        <p:txBody>
          <a:bodyPr lIns="36000" tIns="36000" rIns="36000" bIns="36000">
            <a:noAutofit/>
          </a:bodyPr>
          <a:lstStyle>
            <a:lvl1pPr marL="0" indent="0">
              <a:buNone/>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p:txBody>
      </p:sp>
      <p:sp>
        <p:nvSpPr>
          <p:cNvPr id="25" name="Text Placeholder 22">
            <a:extLst>
              <a:ext uri="{FF2B5EF4-FFF2-40B4-BE49-F238E27FC236}">
                <a16:creationId xmlns:a16="http://schemas.microsoft.com/office/drawing/2014/main" id="{EB7A2A2C-0EBF-7C66-076D-CA3C2423D06C}"/>
              </a:ext>
            </a:extLst>
          </p:cNvPr>
          <p:cNvSpPr>
            <a:spLocks noGrp="1"/>
          </p:cNvSpPr>
          <p:nvPr>
            <p:ph type="body" sz="quarter" idx="31" hasCustomPrompt="1"/>
          </p:nvPr>
        </p:nvSpPr>
        <p:spPr>
          <a:xfrm>
            <a:off x="6724132" y="1490947"/>
            <a:ext cx="2158720" cy="2170112"/>
          </a:xfrm>
          <a:prstGeom prst="roundRect">
            <a:avLst>
              <a:gd name="adj" fmla="val 10112"/>
            </a:avLst>
          </a:prstGeom>
          <a:noFill/>
          <a:ln w="28575">
            <a:solidFill>
              <a:srgbClr val="26A5B8"/>
            </a:solidFill>
          </a:ln>
        </p:spPr>
        <p:txBody>
          <a:bodyPr lIns="36000" tIns="36000" rIns="36000" bIns="36000">
            <a:noAutofit/>
          </a:bodyPr>
          <a:lstStyle>
            <a:lvl1pPr>
              <a:defRPr>
                <a:solidFill>
                  <a:schemeClr val="tx1"/>
                </a:solidFill>
              </a:defRPr>
            </a:lvl1pPr>
            <a:lvl2pPr>
              <a:defRPr>
                <a:solidFill>
                  <a:schemeClr val="tx1"/>
                </a:solidFill>
              </a:defRPr>
            </a:lvl2pPr>
            <a:lvl3pPr>
              <a:buClr>
                <a:srgbClr val="26A5B8"/>
              </a:buClr>
              <a:defRPr>
                <a:solidFill>
                  <a:schemeClr val="tx1"/>
                </a:solidFill>
              </a:defRPr>
            </a:lvl3pPr>
            <a:lvl4pPr>
              <a:defRPr>
                <a:solidFill>
                  <a:schemeClr val="tx1"/>
                </a:solidFill>
              </a:defRPr>
            </a:lvl4pPr>
            <a:lvl5pPr>
              <a:defRPr>
                <a:solidFill>
                  <a:schemeClr val="tx1"/>
                </a:solidFill>
              </a:defRPr>
            </a:lvl5pPr>
          </a:lstStyle>
          <a:p>
            <a:pPr lvl="1"/>
            <a:r>
              <a:rPr lang="en-GB" noProof="0"/>
              <a:t>Using an arrow, like this, tells the reader that the right-hand side logically follows the left-hand side​</a:t>
            </a:r>
          </a:p>
        </p:txBody>
      </p:sp>
      <p:sp>
        <p:nvSpPr>
          <p:cNvPr id="29" name="Text Placeholder 22">
            <a:extLst>
              <a:ext uri="{FF2B5EF4-FFF2-40B4-BE49-F238E27FC236}">
                <a16:creationId xmlns:a16="http://schemas.microsoft.com/office/drawing/2014/main" id="{6390EB9D-9DF9-37ED-2990-C381DB627FAA}"/>
              </a:ext>
            </a:extLst>
          </p:cNvPr>
          <p:cNvSpPr>
            <a:spLocks noGrp="1"/>
          </p:cNvSpPr>
          <p:nvPr>
            <p:ph type="body" sz="quarter" idx="32" hasCustomPrompt="1"/>
          </p:nvPr>
        </p:nvSpPr>
        <p:spPr>
          <a:xfrm>
            <a:off x="9625345" y="1490947"/>
            <a:ext cx="2158720" cy="2170112"/>
          </a:xfrm>
          <a:prstGeom prst="roundRect">
            <a:avLst>
              <a:gd name="adj" fmla="val 10112"/>
            </a:avLst>
          </a:prstGeom>
          <a:noFill/>
          <a:ln w="28575">
            <a:solidFill>
              <a:srgbClr val="26A5B8"/>
            </a:solidFill>
          </a:ln>
        </p:spPr>
        <p:txBody>
          <a:bodyPr lIns="36000" tIns="36000" rIns="36000" bIns="36000">
            <a:noAutofit/>
          </a:bodyPr>
          <a:lstStyle>
            <a:lvl1pPr>
              <a:defRPr>
                <a:solidFill>
                  <a:schemeClr val="tx1"/>
                </a:solidFill>
              </a:defRPr>
            </a:lvl1pPr>
            <a:lvl2pPr>
              <a:defRPr>
                <a:solidFill>
                  <a:schemeClr val="tx1"/>
                </a:solidFill>
              </a:defRPr>
            </a:lvl2pPr>
            <a:lvl3pPr>
              <a:buClr>
                <a:srgbClr val="26A5B8"/>
              </a:buClr>
              <a:defRPr>
                <a:solidFill>
                  <a:schemeClr val="tx1"/>
                </a:solidFill>
              </a:defRPr>
            </a:lvl3pPr>
            <a:lvl4pPr>
              <a:defRPr>
                <a:solidFill>
                  <a:schemeClr val="tx1"/>
                </a:solidFill>
              </a:defRPr>
            </a:lvl4pPr>
            <a:lvl5pPr>
              <a:defRPr>
                <a:solidFill>
                  <a:schemeClr val="tx1"/>
                </a:solidFill>
              </a:defRPr>
            </a:lvl5pPr>
          </a:lstStyle>
          <a:p>
            <a:pPr lvl="1"/>
            <a:r>
              <a:rPr lang="en-GB" noProof="0"/>
              <a:t>Like so many slides are as simple as that: left-hand side leading right-hand side​</a:t>
            </a:r>
          </a:p>
        </p:txBody>
      </p:sp>
      <p:sp>
        <p:nvSpPr>
          <p:cNvPr id="32" name="Text Placeholder 30">
            <a:extLst>
              <a:ext uri="{FF2B5EF4-FFF2-40B4-BE49-F238E27FC236}">
                <a16:creationId xmlns:a16="http://schemas.microsoft.com/office/drawing/2014/main" id="{8F071E88-0658-1331-261D-EF966081CEB6}"/>
              </a:ext>
            </a:extLst>
          </p:cNvPr>
          <p:cNvSpPr>
            <a:spLocks noGrp="1"/>
          </p:cNvSpPr>
          <p:nvPr>
            <p:ph type="body" sz="quarter" idx="33"/>
          </p:nvPr>
        </p:nvSpPr>
        <p:spPr>
          <a:xfrm>
            <a:off x="642748" y="4242936"/>
            <a:ext cx="2180941" cy="1557725"/>
          </a:xfrm>
          <a:prstGeom prst="wedgeRoundRectCallout">
            <a:avLst>
              <a:gd name="adj1" fmla="val -60845"/>
              <a:gd name="adj2" fmla="val -20515"/>
              <a:gd name="adj3" fmla="val 16667"/>
            </a:avLst>
          </a:prstGeom>
          <a:solidFill>
            <a:schemeClr val="accent1"/>
          </a:solidFill>
        </p:spPr>
        <p:txBody>
          <a:bodyPr lIns="36000" tIns="36000" rIns="36000" bIns="36000" anchor="t" anchorCtr="0">
            <a:noAutofit/>
          </a:bodyPr>
          <a:lstStyle>
            <a:lvl1pPr marL="0" indent="0">
              <a:buClr>
                <a:schemeClr val="bg1"/>
              </a:buClr>
              <a:buNone/>
              <a:defRPr b="1">
                <a:solidFill>
                  <a:schemeClr val="bg1"/>
                </a:solidFill>
              </a:defRPr>
            </a:lvl1pPr>
            <a:lvl2pPr marL="285705" indent="-285705">
              <a:buClr>
                <a:schemeClr val="bg1"/>
              </a:buClr>
              <a:buFont typeface="Arial" panose="020B0604020202020204" pitchFamily="34" charset="0"/>
              <a:buChar char="•"/>
              <a:defRPr b="1">
                <a:solidFill>
                  <a:schemeClr val="bg1"/>
                </a:solidFill>
              </a:defRPr>
            </a:lvl2pPr>
            <a:lvl3pPr>
              <a:buClr>
                <a:schemeClr val="bg1"/>
              </a:buClr>
              <a:defRPr b="1">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p:txBody>
      </p:sp>
      <p:sp>
        <p:nvSpPr>
          <p:cNvPr id="22" name="Text Placeholder 30">
            <a:extLst>
              <a:ext uri="{FF2B5EF4-FFF2-40B4-BE49-F238E27FC236}">
                <a16:creationId xmlns:a16="http://schemas.microsoft.com/office/drawing/2014/main" id="{5602CEB8-AF8B-F2F3-6DD3-3210BB63F2FC}"/>
              </a:ext>
            </a:extLst>
          </p:cNvPr>
          <p:cNvSpPr>
            <a:spLocks noGrp="1"/>
          </p:cNvSpPr>
          <p:nvPr>
            <p:ph type="body" sz="quarter" idx="36"/>
          </p:nvPr>
        </p:nvSpPr>
        <p:spPr>
          <a:xfrm>
            <a:off x="3656875" y="4242936"/>
            <a:ext cx="2180941" cy="1557725"/>
          </a:xfrm>
          <a:prstGeom prst="wedgeRoundRectCallout">
            <a:avLst>
              <a:gd name="adj1" fmla="val -60845"/>
              <a:gd name="adj2" fmla="val -20515"/>
              <a:gd name="adj3" fmla="val 16667"/>
            </a:avLst>
          </a:prstGeom>
          <a:solidFill>
            <a:schemeClr val="accent3"/>
          </a:solidFill>
        </p:spPr>
        <p:txBody>
          <a:bodyPr lIns="36000" tIns="36000" rIns="36000" bIns="36000" anchor="t" anchorCtr="0">
            <a:noAutofit/>
          </a:bodyPr>
          <a:lstStyle>
            <a:lvl1pPr marL="0" indent="0">
              <a:buNone/>
              <a:defRPr b="1">
                <a:solidFill>
                  <a:schemeClr val="tx1"/>
                </a:solidFill>
              </a:defRPr>
            </a:lvl1pPr>
            <a:lvl2pPr marL="285705" indent="-285705">
              <a:buClr>
                <a:schemeClr val="tx1"/>
              </a:buClr>
              <a:buFont typeface="Arial" panose="020B0604020202020204" pitchFamily="34" charset="0"/>
              <a:buChar char="•"/>
              <a:defRPr b="1">
                <a:solidFill>
                  <a:schemeClr val="tx1"/>
                </a:solidFill>
              </a:defRPr>
            </a:lvl2pPr>
            <a:lvl3pPr>
              <a:buClr>
                <a:schemeClr val="tx1"/>
              </a:buClr>
              <a:defRPr b="1">
                <a:solidFill>
                  <a:schemeClr val="tx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p:txBody>
      </p:sp>
      <p:sp>
        <p:nvSpPr>
          <p:cNvPr id="9" name="Text Placeholder 8">
            <a:extLst>
              <a:ext uri="{FF2B5EF4-FFF2-40B4-BE49-F238E27FC236}">
                <a16:creationId xmlns:a16="http://schemas.microsoft.com/office/drawing/2014/main" id="{F8F637E1-B79A-FFAF-6231-001489909675}"/>
              </a:ext>
            </a:extLst>
          </p:cNvPr>
          <p:cNvSpPr>
            <a:spLocks noGrp="1"/>
          </p:cNvSpPr>
          <p:nvPr>
            <p:ph type="body" sz="quarter" idx="38"/>
          </p:nvPr>
        </p:nvSpPr>
        <p:spPr>
          <a:xfrm>
            <a:off x="531745" y="2469315"/>
            <a:ext cx="2402951" cy="1080120"/>
          </a:xfrm>
          <a:prstGeom prst="homePlate">
            <a:avLst/>
          </a:prstGeom>
          <a:solidFill>
            <a:schemeClr val="accent1"/>
          </a:solidFill>
          <a:ln w="254000">
            <a:solidFill>
              <a:schemeClr val="accent1"/>
            </a:solidFill>
          </a:ln>
        </p:spPr>
        <p:txBody>
          <a:bodyPr lIns="36000" tIns="36000" rIns="36000" bIns="36000"/>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en-GB"/>
              <a:t>Click to edit Master text styles</a:t>
            </a:r>
          </a:p>
          <a:p>
            <a:pPr lvl="1"/>
            <a:r>
              <a:rPr lang="en-GB"/>
              <a:t>Second level</a:t>
            </a:r>
          </a:p>
          <a:p>
            <a:pPr lvl="2"/>
            <a:r>
              <a:rPr lang="en-GB"/>
              <a:t>Third level</a:t>
            </a:r>
          </a:p>
        </p:txBody>
      </p:sp>
      <p:sp>
        <p:nvSpPr>
          <p:cNvPr id="2" name="Text Placeholder 17">
            <a:extLst>
              <a:ext uri="{FF2B5EF4-FFF2-40B4-BE49-F238E27FC236}">
                <a16:creationId xmlns:a16="http://schemas.microsoft.com/office/drawing/2014/main" id="{7150C4C8-24A4-E6D0-1AF0-2B526136304A}"/>
              </a:ext>
            </a:extLst>
          </p:cNvPr>
          <p:cNvSpPr>
            <a:spLocks noGrp="1"/>
          </p:cNvSpPr>
          <p:nvPr>
            <p:ph type="body" sz="quarter" idx="40" hasCustomPrompt="1"/>
          </p:nvPr>
        </p:nvSpPr>
        <p:spPr>
          <a:xfrm>
            <a:off x="2265303" y="1495261"/>
            <a:ext cx="611920" cy="248400"/>
          </a:xfrm>
          <a:prstGeom prst="ellipse">
            <a:avLst/>
          </a:prstGeom>
          <a:solidFill>
            <a:schemeClr val="accent1"/>
          </a:solidFill>
        </p:spPr>
        <p:txBody>
          <a:bodyPr lIns="36000" tIns="36000" rIns="36000" bIns="36000" anchor="ctr" anchorCtr="0">
            <a:noAutofit/>
          </a:bodyPr>
          <a:lstStyle>
            <a:lvl1pPr marL="0" indent="0" algn="ctr">
              <a:buNone/>
              <a:defRPr b="1">
                <a:solidFill>
                  <a:schemeClr val="bg1"/>
                </a:solidFill>
              </a:defRPr>
            </a:lvl1pPr>
          </a:lstStyle>
          <a:p>
            <a:pPr lvl="0"/>
            <a:r>
              <a:rPr lang="en-GB" noProof="0"/>
              <a:t>10%</a:t>
            </a:r>
          </a:p>
        </p:txBody>
      </p:sp>
      <p:sp>
        <p:nvSpPr>
          <p:cNvPr id="6" name="Text Placeholder 17">
            <a:extLst>
              <a:ext uri="{FF2B5EF4-FFF2-40B4-BE49-F238E27FC236}">
                <a16:creationId xmlns:a16="http://schemas.microsoft.com/office/drawing/2014/main" id="{6299AA4E-F1B5-CEF0-2916-3DD38041C38B}"/>
              </a:ext>
            </a:extLst>
          </p:cNvPr>
          <p:cNvSpPr>
            <a:spLocks noGrp="1"/>
          </p:cNvSpPr>
          <p:nvPr>
            <p:ph type="body" sz="quarter" idx="41" hasCustomPrompt="1"/>
          </p:nvPr>
        </p:nvSpPr>
        <p:spPr>
          <a:xfrm>
            <a:off x="2260521" y="1784344"/>
            <a:ext cx="611920" cy="248400"/>
          </a:xfrm>
          <a:prstGeom prst="ellipse">
            <a:avLst/>
          </a:prstGeom>
          <a:solidFill>
            <a:schemeClr val="accent2"/>
          </a:solidFill>
        </p:spPr>
        <p:txBody>
          <a:bodyPr lIns="36000" tIns="36000" rIns="36000" bIns="36000" anchor="ctr" anchorCtr="0">
            <a:noAutofit/>
          </a:bodyPr>
          <a:lstStyle>
            <a:lvl1pPr marL="0" indent="0" algn="ctr">
              <a:buNone/>
              <a:defRPr b="1">
                <a:solidFill>
                  <a:schemeClr val="bg1"/>
                </a:solidFill>
              </a:defRPr>
            </a:lvl1pPr>
          </a:lstStyle>
          <a:p>
            <a:pPr lvl="0"/>
            <a:r>
              <a:rPr lang="en-GB" noProof="0"/>
              <a:t>20%</a:t>
            </a:r>
          </a:p>
        </p:txBody>
      </p:sp>
      <p:sp>
        <p:nvSpPr>
          <p:cNvPr id="7" name="Text Placeholder 22">
            <a:extLst>
              <a:ext uri="{FF2B5EF4-FFF2-40B4-BE49-F238E27FC236}">
                <a16:creationId xmlns:a16="http://schemas.microsoft.com/office/drawing/2014/main" id="{986BA400-4D52-14F1-5970-9CC8ADCEC1A2}"/>
              </a:ext>
            </a:extLst>
          </p:cNvPr>
          <p:cNvSpPr>
            <a:spLocks noGrp="1"/>
          </p:cNvSpPr>
          <p:nvPr>
            <p:ph type="body" sz="quarter" idx="42" hasCustomPrompt="1"/>
          </p:nvPr>
        </p:nvSpPr>
        <p:spPr>
          <a:xfrm>
            <a:off x="6724132" y="4242936"/>
            <a:ext cx="2158720" cy="1557725"/>
          </a:xfrm>
          <a:prstGeom prst="roundRect">
            <a:avLst>
              <a:gd name="adj" fmla="val 10112"/>
            </a:avLst>
          </a:prstGeom>
          <a:solidFill>
            <a:schemeClr val="accent1"/>
          </a:solidFill>
          <a:ln w="28575">
            <a:solidFill>
              <a:schemeClr val="accent1"/>
            </a:solidFill>
          </a:ln>
        </p:spPr>
        <p:txBody>
          <a:bodyPr lIns="108000" tIns="36000" rIns="36000" bIns="36000" anchor="t">
            <a:noAutofit/>
          </a:bodyPr>
          <a:lstStyle>
            <a:lvl1pPr>
              <a:defRPr b="1">
                <a:solidFill>
                  <a:schemeClr val="bg1"/>
                </a:solidFill>
              </a:defRPr>
            </a:lvl1pPr>
            <a:lvl2pPr>
              <a:defRPr>
                <a:solidFill>
                  <a:schemeClr val="tx1"/>
                </a:solidFill>
              </a:defRPr>
            </a:lvl2pPr>
            <a:lvl3pPr>
              <a:buClr>
                <a:srgbClr val="26A5B8"/>
              </a:buClr>
              <a:defRPr>
                <a:solidFill>
                  <a:schemeClr val="tx1"/>
                </a:solidFill>
              </a:defRPr>
            </a:lvl3pPr>
            <a:lvl4pPr>
              <a:defRPr>
                <a:solidFill>
                  <a:schemeClr val="tx1"/>
                </a:solidFill>
              </a:defRPr>
            </a:lvl4pPr>
            <a:lvl5pPr>
              <a:defRPr>
                <a:solidFill>
                  <a:schemeClr val="tx1"/>
                </a:solidFill>
              </a:defRPr>
            </a:lvl5pPr>
          </a:lstStyle>
          <a:p>
            <a:pPr lvl="0"/>
            <a:r>
              <a:rPr lang="en-GB" noProof="0"/>
              <a:t>Boxes can be labelled using numbers in the left-hand corner like this</a:t>
            </a:r>
          </a:p>
        </p:txBody>
      </p:sp>
      <p:sp>
        <p:nvSpPr>
          <p:cNvPr id="8" name="Text Placeholder 17">
            <a:extLst>
              <a:ext uri="{FF2B5EF4-FFF2-40B4-BE49-F238E27FC236}">
                <a16:creationId xmlns:a16="http://schemas.microsoft.com/office/drawing/2014/main" id="{8DE21270-AE66-3BA7-DF4D-7E55828BCF8B}"/>
              </a:ext>
            </a:extLst>
          </p:cNvPr>
          <p:cNvSpPr>
            <a:spLocks noGrp="1"/>
          </p:cNvSpPr>
          <p:nvPr>
            <p:ph type="body" sz="quarter" idx="43" hasCustomPrompt="1"/>
          </p:nvPr>
        </p:nvSpPr>
        <p:spPr>
          <a:xfrm>
            <a:off x="6528033" y="4077072"/>
            <a:ext cx="359953" cy="360000"/>
          </a:xfrm>
          <a:prstGeom prst="ellipse">
            <a:avLst/>
          </a:prstGeom>
          <a:solidFill>
            <a:schemeClr val="accent2"/>
          </a:solidFill>
          <a:ln w="19050">
            <a:solidFill>
              <a:schemeClr val="bg1"/>
            </a:solidFill>
          </a:ln>
        </p:spPr>
        <p:txBody>
          <a:bodyPr lIns="36000" tIns="36000" rIns="36000" bIns="36000" anchor="ctr" anchorCtr="0">
            <a:noAutofit/>
          </a:bodyPr>
          <a:lstStyle>
            <a:lvl1pPr marL="0" indent="0" algn="ctr">
              <a:buNone/>
              <a:defRPr b="1">
                <a:solidFill>
                  <a:schemeClr val="bg1"/>
                </a:solidFill>
              </a:defRPr>
            </a:lvl1pPr>
          </a:lstStyle>
          <a:p>
            <a:pPr lvl="0"/>
            <a:r>
              <a:rPr lang="en-GB" noProof="0"/>
              <a:t>1</a:t>
            </a:r>
          </a:p>
        </p:txBody>
      </p:sp>
      <p:sp>
        <p:nvSpPr>
          <p:cNvPr id="3" name="Title 2">
            <a:extLst>
              <a:ext uri="{FF2B5EF4-FFF2-40B4-BE49-F238E27FC236}">
                <a16:creationId xmlns:a16="http://schemas.microsoft.com/office/drawing/2014/main" id="{AF9FF63A-6172-6FE3-6489-10635DAA1EE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A68384E-37B3-CA6E-9B8A-295B5E3D54A4}"/>
              </a:ext>
            </a:extLst>
          </p:cNvPr>
          <p:cNvSpPr>
            <a:spLocks noGrp="1"/>
          </p:cNvSpPr>
          <p:nvPr>
            <p:ph type="ftr" sz="quarter" idx="44"/>
          </p:nvPr>
        </p:nvSpPr>
        <p:spPr/>
        <p:txBody>
          <a:bodyPr/>
          <a:lstStyle/>
          <a:p>
            <a:r>
              <a:rPr lang="en-GB"/>
              <a:t>Population based approach to inform GM Strategic Financial Framework</a:t>
            </a:r>
          </a:p>
        </p:txBody>
      </p:sp>
      <p:sp>
        <p:nvSpPr>
          <p:cNvPr id="12" name="Slide Number Placeholder 11">
            <a:extLst>
              <a:ext uri="{FF2B5EF4-FFF2-40B4-BE49-F238E27FC236}">
                <a16:creationId xmlns:a16="http://schemas.microsoft.com/office/drawing/2014/main" id="{73CBE3F2-7C54-C653-B408-F0DB1D28F55B}"/>
              </a:ext>
            </a:extLst>
          </p:cNvPr>
          <p:cNvSpPr>
            <a:spLocks noGrp="1"/>
          </p:cNvSpPr>
          <p:nvPr>
            <p:ph type="sldNum" sz="quarter" idx="45"/>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643372949"/>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F Section Header Slide Style 1">
    <p:bg>
      <p:bgPr>
        <a:solidFill>
          <a:srgbClr val="E9EEFA"/>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719E5D-F1F9-C248-A16E-E33492EE7966}"/>
              </a:ext>
            </a:extLst>
          </p:cNvPr>
          <p:cNvPicPr>
            <a:picLocks noChangeAspect="1"/>
          </p:cNvPicPr>
          <p:nvPr userDrawn="1"/>
        </p:nvPicPr>
        <p:blipFill rotWithShape="1">
          <a:blip r:embed="rId2"/>
          <a:srcRect l="28312"/>
          <a:stretch/>
        </p:blipFill>
        <p:spPr>
          <a:xfrm>
            <a:off x="3" y="1"/>
            <a:ext cx="8848803" cy="6256119"/>
          </a:xfrm>
          <a:prstGeom prst="rect">
            <a:avLst/>
          </a:prstGeom>
        </p:spPr>
      </p:pic>
      <p:pic>
        <p:nvPicPr>
          <p:cNvPr id="3" name="Picture 2">
            <a:extLst>
              <a:ext uri="{FF2B5EF4-FFF2-40B4-BE49-F238E27FC236}">
                <a16:creationId xmlns:a16="http://schemas.microsoft.com/office/drawing/2014/main" id="{82C93EBA-4B54-304A-99CE-AA5D0B6D9585}"/>
              </a:ext>
            </a:extLst>
          </p:cNvPr>
          <p:cNvPicPr>
            <a:picLocks noChangeAspect="1"/>
          </p:cNvPicPr>
          <p:nvPr userDrawn="1"/>
        </p:nvPicPr>
        <p:blipFill rotWithShape="1">
          <a:blip r:embed="rId3"/>
          <a:srcRect t="53336" r="69325"/>
          <a:stretch/>
        </p:blipFill>
        <p:spPr>
          <a:xfrm>
            <a:off x="6595192" y="0"/>
            <a:ext cx="5596811" cy="4315115"/>
          </a:xfrm>
          <a:prstGeom prst="rect">
            <a:avLst/>
          </a:prstGeom>
        </p:spPr>
      </p:pic>
      <p:pic>
        <p:nvPicPr>
          <p:cNvPr id="10" name="Picture 9">
            <a:extLst>
              <a:ext uri="{FF2B5EF4-FFF2-40B4-BE49-F238E27FC236}">
                <a16:creationId xmlns:a16="http://schemas.microsoft.com/office/drawing/2014/main" id="{CCCF1AA1-9958-3A4A-9916-989B0B0467C4}"/>
              </a:ext>
            </a:extLst>
          </p:cNvPr>
          <p:cNvPicPr>
            <a:picLocks noChangeAspect="1"/>
          </p:cNvPicPr>
          <p:nvPr userDrawn="1"/>
        </p:nvPicPr>
        <p:blipFill>
          <a:blip r:embed="rId4"/>
          <a:stretch>
            <a:fillRect/>
          </a:stretch>
        </p:blipFill>
        <p:spPr>
          <a:xfrm>
            <a:off x="407935" y="264522"/>
            <a:ext cx="900524" cy="496809"/>
          </a:xfrm>
          <a:prstGeom prst="rect">
            <a:avLst/>
          </a:prstGeom>
        </p:spPr>
      </p:pic>
      <p:pic>
        <p:nvPicPr>
          <p:cNvPr id="9" name="Picture 8">
            <a:extLst>
              <a:ext uri="{FF2B5EF4-FFF2-40B4-BE49-F238E27FC236}">
                <a16:creationId xmlns:a16="http://schemas.microsoft.com/office/drawing/2014/main" id="{2FBDB2A5-BB6F-A445-92A1-FB4ADBBA0B7D}"/>
              </a:ext>
            </a:extLst>
          </p:cNvPr>
          <p:cNvPicPr>
            <a:picLocks noChangeAspect="1"/>
          </p:cNvPicPr>
          <p:nvPr userDrawn="1"/>
        </p:nvPicPr>
        <p:blipFill>
          <a:blip r:embed="rId5"/>
          <a:stretch>
            <a:fillRect/>
          </a:stretch>
        </p:blipFill>
        <p:spPr>
          <a:xfrm>
            <a:off x="3611452" y="6254669"/>
            <a:ext cx="3201197" cy="603331"/>
          </a:xfrm>
          <a:prstGeom prst="rect">
            <a:avLst/>
          </a:prstGeom>
        </p:spPr>
      </p:pic>
      <p:sp>
        <p:nvSpPr>
          <p:cNvPr id="18" name="Text Placeholder 21">
            <a:extLst>
              <a:ext uri="{FF2B5EF4-FFF2-40B4-BE49-F238E27FC236}">
                <a16:creationId xmlns:a16="http://schemas.microsoft.com/office/drawing/2014/main" id="{43563230-E27A-011D-8704-E9F3C2F15A9D}"/>
              </a:ext>
            </a:extLst>
          </p:cNvPr>
          <p:cNvSpPr>
            <a:spLocks noGrp="1"/>
          </p:cNvSpPr>
          <p:nvPr>
            <p:ph type="body" sz="quarter" idx="14"/>
          </p:nvPr>
        </p:nvSpPr>
        <p:spPr>
          <a:xfrm>
            <a:off x="407936" y="1114809"/>
            <a:ext cx="6545728" cy="4029423"/>
          </a:xfrm>
          <a:prstGeom prst="rect">
            <a:avLst/>
          </a:prstGeom>
        </p:spPr>
        <p:txBody>
          <a:bodyPr lIns="0" tIns="0" rIns="0" bIns="0" anchor="ctr" anchorCtr="0">
            <a:noAutofit/>
          </a:bodyPr>
          <a:lstStyle>
            <a:lvl1pPr>
              <a:defRPr sz="5399" b="1">
                <a:solidFill>
                  <a:schemeClr val="bg1"/>
                </a:solidFill>
              </a:defRPr>
            </a:lvl1pPr>
          </a:lstStyle>
          <a:p>
            <a:pPr lvl="0"/>
            <a:r>
              <a:rPr lang="en-GB"/>
              <a:t>Click to edit Master text styles</a:t>
            </a:r>
          </a:p>
        </p:txBody>
      </p:sp>
      <p:sp>
        <p:nvSpPr>
          <p:cNvPr id="2" name="TextBox 1">
            <a:extLst>
              <a:ext uri="{FF2B5EF4-FFF2-40B4-BE49-F238E27FC236}">
                <a16:creationId xmlns:a16="http://schemas.microsoft.com/office/drawing/2014/main" id="{7CD7F023-FC66-BA21-CF46-8F70E2CF98D1}"/>
              </a:ext>
            </a:extLst>
          </p:cNvPr>
          <p:cNvSpPr txBox="1"/>
          <p:nvPr userDrawn="1"/>
        </p:nvSpPr>
        <p:spPr>
          <a:xfrm>
            <a:off x="9871135" y="6276815"/>
            <a:ext cx="0" cy="0"/>
          </a:xfrm>
          <a:prstGeom prst="rect">
            <a:avLst/>
          </a:prstGeom>
          <a:solidFill>
            <a:schemeClr val="bg1"/>
          </a:solidFill>
          <a:ln>
            <a:solidFill>
              <a:schemeClr val="accent1"/>
            </a:solidFill>
          </a:ln>
        </p:spPr>
        <p:txBody>
          <a:bodyPr vert="horz" wrap="none" lIns="0" tIns="0" rIns="0" bIns="0" rtlCol="0" anchor="t">
            <a:noAutofit/>
          </a:bodyPr>
          <a:lstStyle/>
          <a:p>
            <a:pPr marL="285705" indent="-285705" algn="l">
              <a:spcAft>
                <a:spcPts val="100"/>
              </a:spcAft>
              <a:buClr>
                <a:schemeClr val="accent1"/>
              </a:buClr>
              <a:buFont typeface="Arial" panose="020B0604020202020204" pitchFamily="34" charset="0"/>
              <a:buChar char="•"/>
            </a:pPr>
            <a:endParaRPr lang="en-GB" sz="1400"/>
          </a:p>
        </p:txBody>
      </p:sp>
      <p:sp>
        <p:nvSpPr>
          <p:cNvPr id="4" name="Footer Placeholder 3">
            <a:extLst>
              <a:ext uri="{FF2B5EF4-FFF2-40B4-BE49-F238E27FC236}">
                <a16:creationId xmlns:a16="http://schemas.microsoft.com/office/drawing/2014/main" id="{396D281D-DF31-FBB8-BE7B-86BE5EB1642A}"/>
              </a:ext>
            </a:extLst>
          </p:cNvPr>
          <p:cNvSpPr>
            <a:spLocks noGrp="1"/>
          </p:cNvSpPr>
          <p:nvPr>
            <p:ph type="ftr" sz="quarter" idx="17"/>
          </p:nvPr>
        </p:nvSpPr>
        <p:spPr/>
        <p:txBody>
          <a:bodyPr/>
          <a:lstStyle/>
          <a:p>
            <a:r>
              <a:rPr lang="en-GB"/>
              <a:t>Population based approach to inform GM Strategic Financial Framework</a:t>
            </a:r>
          </a:p>
        </p:txBody>
      </p:sp>
      <p:sp>
        <p:nvSpPr>
          <p:cNvPr id="8" name="Slide Number Placeholder 7">
            <a:extLst>
              <a:ext uri="{FF2B5EF4-FFF2-40B4-BE49-F238E27FC236}">
                <a16:creationId xmlns:a16="http://schemas.microsoft.com/office/drawing/2014/main" id="{8BCF7236-C0C0-4752-F2B8-A45ACB08F6EE}"/>
              </a:ext>
            </a:extLst>
          </p:cNvPr>
          <p:cNvSpPr>
            <a:spLocks noGrp="1"/>
          </p:cNvSpPr>
          <p:nvPr>
            <p:ph type="sldNum" sz="quarter" idx="18"/>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2958927046"/>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F Section Header Slide Style 2">
    <p:bg>
      <p:bgPr>
        <a:solidFill>
          <a:srgbClr val="26A5B8"/>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31B7E6-EB88-9F98-73C1-67F89BCFED22}"/>
              </a:ext>
            </a:extLst>
          </p:cNvPr>
          <p:cNvSpPr/>
          <p:nvPr userDrawn="1"/>
        </p:nvSpPr>
        <p:spPr>
          <a:xfrm>
            <a:off x="17794" y="6435430"/>
            <a:ext cx="404821" cy="292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1991" tIns="71991" rIns="71991" bIns="71991" rtlCol="0" anchor="t" anchorCtr="0"/>
          <a:lstStyle/>
          <a:p>
            <a:pPr algn="l">
              <a:spcAft>
                <a:spcPts val="600"/>
              </a:spcAft>
            </a:pPr>
            <a:endParaRPr lang="en-US" sz="1400">
              <a:latin typeface="Calibri" panose="020F0502020204030204" pitchFamily="34" charset="0"/>
            </a:endParaRPr>
          </a:p>
        </p:txBody>
      </p:sp>
      <p:pic>
        <p:nvPicPr>
          <p:cNvPr id="9" name="Picture 8">
            <a:extLst>
              <a:ext uri="{FF2B5EF4-FFF2-40B4-BE49-F238E27FC236}">
                <a16:creationId xmlns:a16="http://schemas.microsoft.com/office/drawing/2014/main" id="{08BEF11D-F740-604E-A19F-9DDFB3DC5A6B}"/>
              </a:ext>
            </a:extLst>
          </p:cNvPr>
          <p:cNvPicPr>
            <a:picLocks noChangeAspect="1"/>
          </p:cNvPicPr>
          <p:nvPr userDrawn="1"/>
        </p:nvPicPr>
        <p:blipFill rotWithShape="1">
          <a:blip r:embed="rId2"/>
          <a:srcRect l="28384"/>
          <a:stretch/>
        </p:blipFill>
        <p:spPr>
          <a:xfrm>
            <a:off x="2" y="0"/>
            <a:ext cx="8848801" cy="6263443"/>
          </a:xfrm>
          <a:prstGeom prst="rect">
            <a:avLst/>
          </a:prstGeom>
        </p:spPr>
      </p:pic>
      <p:pic>
        <p:nvPicPr>
          <p:cNvPr id="10" name="Picture 9">
            <a:extLst>
              <a:ext uri="{FF2B5EF4-FFF2-40B4-BE49-F238E27FC236}">
                <a16:creationId xmlns:a16="http://schemas.microsoft.com/office/drawing/2014/main" id="{CCCF1AA1-9958-3A4A-9916-989B0B0467C4}"/>
              </a:ext>
            </a:extLst>
          </p:cNvPr>
          <p:cNvPicPr>
            <a:picLocks noChangeAspect="1"/>
          </p:cNvPicPr>
          <p:nvPr userDrawn="1"/>
        </p:nvPicPr>
        <p:blipFill>
          <a:blip r:embed="rId3"/>
          <a:stretch>
            <a:fillRect/>
          </a:stretch>
        </p:blipFill>
        <p:spPr>
          <a:xfrm>
            <a:off x="989485" y="603336"/>
            <a:ext cx="900524" cy="496809"/>
          </a:xfrm>
          <a:prstGeom prst="rect">
            <a:avLst/>
          </a:prstGeom>
        </p:spPr>
      </p:pic>
      <p:pic>
        <p:nvPicPr>
          <p:cNvPr id="11" name="Picture 10">
            <a:extLst>
              <a:ext uri="{FF2B5EF4-FFF2-40B4-BE49-F238E27FC236}">
                <a16:creationId xmlns:a16="http://schemas.microsoft.com/office/drawing/2014/main" id="{838E2FFC-1D88-354A-B33A-61A6066B3F01}"/>
              </a:ext>
            </a:extLst>
          </p:cNvPr>
          <p:cNvPicPr>
            <a:picLocks noChangeAspect="1"/>
          </p:cNvPicPr>
          <p:nvPr userDrawn="1"/>
        </p:nvPicPr>
        <p:blipFill rotWithShape="1">
          <a:blip r:embed="rId4"/>
          <a:srcRect r="62940" b="59828"/>
          <a:stretch/>
        </p:blipFill>
        <p:spPr>
          <a:xfrm>
            <a:off x="5439142" y="3144688"/>
            <a:ext cx="6752861" cy="3713317"/>
          </a:xfrm>
          <a:prstGeom prst="rect">
            <a:avLst/>
          </a:prstGeom>
        </p:spPr>
      </p:pic>
      <p:pic>
        <p:nvPicPr>
          <p:cNvPr id="12" name="Picture 11">
            <a:extLst>
              <a:ext uri="{FF2B5EF4-FFF2-40B4-BE49-F238E27FC236}">
                <a16:creationId xmlns:a16="http://schemas.microsoft.com/office/drawing/2014/main" id="{B92BF133-E78A-4D41-8C6D-42812083B44B}"/>
              </a:ext>
            </a:extLst>
          </p:cNvPr>
          <p:cNvPicPr>
            <a:picLocks noChangeAspect="1"/>
          </p:cNvPicPr>
          <p:nvPr userDrawn="1"/>
        </p:nvPicPr>
        <p:blipFill>
          <a:blip r:embed="rId5"/>
          <a:stretch>
            <a:fillRect/>
          </a:stretch>
        </p:blipFill>
        <p:spPr>
          <a:xfrm>
            <a:off x="92124" y="6493419"/>
            <a:ext cx="243987" cy="134605"/>
          </a:xfrm>
          <a:prstGeom prst="rect">
            <a:avLst/>
          </a:prstGeom>
        </p:spPr>
      </p:pic>
      <p:pic>
        <p:nvPicPr>
          <p:cNvPr id="15" name="Picture 14">
            <a:extLst>
              <a:ext uri="{FF2B5EF4-FFF2-40B4-BE49-F238E27FC236}">
                <a16:creationId xmlns:a16="http://schemas.microsoft.com/office/drawing/2014/main" id="{CB247B20-F469-654A-ADF7-1CB707AEAAF5}"/>
              </a:ext>
            </a:extLst>
          </p:cNvPr>
          <p:cNvPicPr>
            <a:picLocks noChangeAspect="1"/>
          </p:cNvPicPr>
          <p:nvPr userDrawn="1"/>
        </p:nvPicPr>
        <p:blipFill>
          <a:blip r:embed="rId6"/>
          <a:stretch>
            <a:fillRect/>
          </a:stretch>
        </p:blipFill>
        <p:spPr>
          <a:xfrm>
            <a:off x="422615" y="276164"/>
            <a:ext cx="900525" cy="496811"/>
          </a:xfrm>
          <a:prstGeom prst="rect">
            <a:avLst/>
          </a:prstGeom>
        </p:spPr>
      </p:pic>
      <p:sp>
        <p:nvSpPr>
          <p:cNvPr id="5" name="Text Placeholder 21">
            <a:extLst>
              <a:ext uri="{FF2B5EF4-FFF2-40B4-BE49-F238E27FC236}">
                <a16:creationId xmlns:a16="http://schemas.microsoft.com/office/drawing/2014/main" id="{6585AB51-1F7B-4CA4-22DC-08FE2E58CFD6}"/>
              </a:ext>
            </a:extLst>
          </p:cNvPr>
          <p:cNvSpPr>
            <a:spLocks noGrp="1"/>
          </p:cNvSpPr>
          <p:nvPr>
            <p:ph type="body" sz="quarter" idx="14"/>
          </p:nvPr>
        </p:nvSpPr>
        <p:spPr>
          <a:xfrm>
            <a:off x="422616" y="1114809"/>
            <a:ext cx="6531048" cy="4029423"/>
          </a:xfrm>
          <a:prstGeom prst="rect">
            <a:avLst/>
          </a:prstGeom>
        </p:spPr>
        <p:txBody>
          <a:bodyPr lIns="0" tIns="0" rIns="0" bIns="0" anchor="ctr" anchorCtr="0">
            <a:noAutofit/>
          </a:bodyPr>
          <a:lstStyle>
            <a:lvl1pPr>
              <a:defRPr sz="5399" b="1">
                <a:solidFill>
                  <a:schemeClr val="tx1"/>
                </a:solidFill>
              </a:defRPr>
            </a:lvl1pPr>
          </a:lstStyle>
          <a:p>
            <a:pPr lvl="0"/>
            <a:r>
              <a:rPr lang="en-GB"/>
              <a:t>Click to edit Master text styles</a:t>
            </a:r>
          </a:p>
        </p:txBody>
      </p:sp>
      <p:sp>
        <p:nvSpPr>
          <p:cNvPr id="2" name="Rectangle 1">
            <a:extLst>
              <a:ext uri="{FF2B5EF4-FFF2-40B4-BE49-F238E27FC236}">
                <a16:creationId xmlns:a16="http://schemas.microsoft.com/office/drawing/2014/main" id="{F90710FC-BEFC-E603-7DCB-357B62A5CDFF}"/>
              </a:ext>
            </a:extLst>
          </p:cNvPr>
          <p:cNvSpPr/>
          <p:nvPr userDrawn="1"/>
        </p:nvSpPr>
        <p:spPr>
          <a:xfrm>
            <a:off x="7805969" y="5949280"/>
            <a:ext cx="4386033" cy="90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71991" rIns="71991" bIns="71991" rtlCol="0" anchor="t" anchorCtr="0"/>
          <a:lstStyle/>
          <a:p>
            <a:pPr algn="l">
              <a:spcAft>
                <a:spcPts val="600"/>
              </a:spcAft>
            </a:pPr>
            <a:endParaRPr lang="en-US" sz="1400">
              <a:latin typeface="Calibri" panose="020F0502020204030204" pitchFamily="34" charset="0"/>
            </a:endParaRPr>
          </a:p>
        </p:txBody>
      </p:sp>
      <p:sp>
        <p:nvSpPr>
          <p:cNvPr id="4" name="TextBox 3">
            <a:extLst>
              <a:ext uri="{FF2B5EF4-FFF2-40B4-BE49-F238E27FC236}">
                <a16:creationId xmlns:a16="http://schemas.microsoft.com/office/drawing/2014/main" id="{DECD96A9-C0B5-D108-F9B2-7D4B8CEB22EB}"/>
              </a:ext>
            </a:extLst>
          </p:cNvPr>
          <p:cNvSpPr txBox="1"/>
          <p:nvPr userDrawn="1"/>
        </p:nvSpPr>
        <p:spPr>
          <a:xfrm>
            <a:off x="257141" y="6543675"/>
            <a:ext cx="0" cy="0"/>
          </a:xfrm>
          <a:prstGeom prst="rect">
            <a:avLst/>
          </a:prstGeom>
          <a:solidFill>
            <a:schemeClr val="bg1"/>
          </a:solidFill>
          <a:ln>
            <a:solidFill>
              <a:schemeClr val="accent1"/>
            </a:solidFill>
          </a:ln>
        </p:spPr>
        <p:txBody>
          <a:bodyPr vert="horz" wrap="none" lIns="71991" tIns="71991" rIns="71991" bIns="71991" rtlCol="0" anchor="ctr">
            <a:noAutofit/>
          </a:bodyPr>
          <a:lstStyle/>
          <a:p>
            <a:pPr marL="285705" indent="-285705" algn="l">
              <a:spcAft>
                <a:spcPts val="600"/>
              </a:spcAft>
              <a:buClr>
                <a:schemeClr val="accent1"/>
              </a:buClr>
              <a:buFont typeface="Arial" panose="020B0604020202020204" pitchFamily="34" charset="0"/>
              <a:buChar char="•"/>
            </a:pPr>
            <a:endParaRPr lang="en-GB" sz="1400"/>
          </a:p>
        </p:txBody>
      </p:sp>
      <p:sp>
        <p:nvSpPr>
          <p:cNvPr id="3" name="Footer Placeholder 2">
            <a:extLst>
              <a:ext uri="{FF2B5EF4-FFF2-40B4-BE49-F238E27FC236}">
                <a16:creationId xmlns:a16="http://schemas.microsoft.com/office/drawing/2014/main" id="{2B70C1AA-EFE6-34C6-D862-523A8A1AF124}"/>
              </a:ext>
            </a:extLst>
          </p:cNvPr>
          <p:cNvSpPr>
            <a:spLocks noGrp="1"/>
          </p:cNvSpPr>
          <p:nvPr>
            <p:ph type="ftr" sz="quarter" idx="15"/>
          </p:nvPr>
        </p:nvSpPr>
        <p:spPr/>
        <p:txBody>
          <a:bodyPr/>
          <a:lstStyle>
            <a:lvl1pPr>
              <a:defRPr>
                <a:solidFill>
                  <a:schemeClr val="bg1"/>
                </a:solidFill>
              </a:defRPr>
            </a:lvl1pPr>
          </a:lstStyle>
          <a:p>
            <a:r>
              <a:rPr lang="en-GB"/>
              <a:t>Population based approach to inform GM Strategic Financial Framework</a:t>
            </a:r>
          </a:p>
        </p:txBody>
      </p:sp>
      <p:sp>
        <p:nvSpPr>
          <p:cNvPr id="13" name="Slide Number Placeholder 12">
            <a:extLst>
              <a:ext uri="{FF2B5EF4-FFF2-40B4-BE49-F238E27FC236}">
                <a16:creationId xmlns:a16="http://schemas.microsoft.com/office/drawing/2014/main" id="{9D61D24B-B24B-32E7-349C-6DAE69BC81AC}"/>
              </a:ext>
            </a:extLst>
          </p:cNvPr>
          <p:cNvSpPr>
            <a:spLocks noGrp="1"/>
          </p:cNvSpPr>
          <p:nvPr>
            <p:ph type="sldNum" sz="quarter" idx="16"/>
          </p:nvPr>
        </p:nvSpPr>
        <p:spPr/>
        <p:txBody>
          <a:bodyPr/>
          <a:lstStyle>
            <a:lvl1pPr>
              <a:defRPr>
                <a:solidFill>
                  <a:schemeClr val="bg1"/>
                </a:solidFill>
              </a:defRPr>
            </a:lvl1p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2997900725"/>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F Section Header Slide Style 3">
    <p:bg>
      <p:bgPr>
        <a:solidFill>
          <a:srgbClr val="E9EEF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73CC4-C60F-FD44-887B-FC40B80E0E04}"/>
              </a:ext>
            </a:extLst>
          </p:cNvPr>
          <p:cNvPicPr>
            <a:picLocks noChangeAspect="1"/>
          </p:cNvPicPr>
          <p:nvPr userDrawn="1"/>
        </p:nvPicPr>
        <p:blipFill rotWithShape="1">
          <a:blip r:embed="rId2"/>
          <a:srcRect l="28312"/>
          <a:stretch/>
        </p:blipFill>
        <p:spPr>
          <a:xfrm>
            <a:off x="3" y="6"/>
            <a:ext cx="8848803" cy="6256119"/>
          </a:xfrm>
          <a:prstGeom prst="rect">
            <a:avLst/>
          </a:prstGeom>
        </p:spPr>
      </p:pic>
      <p:pic>
        <p:nvPicPr>
          <p:cNvPr id="12" name="Picture 11">
            <a:extLst>
              <a:ext uri="{FF2B5EF4-FFF2-40B4-BE49-F238E27FC236}">
                <a16:creationId xmlns:a16="http://schemas.microsoft.com/office/drawing/2014/main" id="{01AEDEA1-1F15-2C4F-9A10-5EF38B5A478F}"/>
              </a:ext>
            </a:extLst>
          </p:cNvPr>
          <p:cNvPicPr>
            <a:picLocks noChangeAspect="1"/>
          </p:cNvPicPr>
          <p:nvPr userDrawn="1"/>
        </p:nvPicPr>
        <p:blipFill>
          <a:blip r:embed="rId3"/>
          <a:stretch>
            <a:fillRect/>
          </a:stretch>
        </p:blipFill>
        <p:spPr>
          <a:xfrm>
            <a:off x="10891502" y="260349"/>
            <a:ext cx="900525" cy="496811"/>
          </a:xfrm>
          <a:prstGeom prst="rect">
            <a:avLst/>
          </a:prstGeom>
        </p:spPr>
      </p:pic>
      <p:sp>
        <p:nvSpPr>
          <p:cNvPr id="4" name="Text Placeholder 21">
            <a:extLst>
              <a:ext uri="{FF2B5EF4-FFF2-40B4-BE49-F238E27FC236}">
                <a16:creationId xmlns:a16="http://schemas.microsoft.com/office/drawing/2014/main" id="{7E36A275-6227-D89D-B838-9E4D6D4EF9AC}"/>
              </a:ext>
            </a:extLst>
          </p:cNvPr>
          <p:cNvSpPr>
            <a:spLocks noGrp="1"/>
          </p:cNvSpPr>
          <p:nvPr>
            <p:ph type="body" sz="quarter" idx="14"/>
          </p:nvPr>
        </p:nvSpPr>
        <p:spPr>
          <a:xfrm>
            <a:off x="407936" y="1114809"/>
            <a:ext cx="6545728" cy="4029423"/>
          </a:xfrm>
          <a:prstGeom prst="rect">
            <a:avLst/>
          </a:prstGeom>
        </p:spPr>
        <p:txBody>
          <a:bodyPr lIns="0" tIns="0" rIns="0" bIns="0" anchor="ctr" anchorCtr="0">
            <a:noAutofit/>
          </a:bodyPr>
          <a:lstStyle>
            <a:lvl1pPr>
              <a:defRPr sz="5399" b="1">
                <a:solidFill>
                  <a:schemeClr val="bg1"/>
                </a:solidFill>
              </a:defRPr>
            </a:lvl1pPr>
          </a:lstStyle>
          <a:p>
            <a:pPr lvl="0"/>
            <a:r>
              <a:rPr lang="en-GB"/>
              <a:t>Click to edit Master text styles</a:t>
            </a:r>
          </a:p>
        </p:txBody>
      </p:sp>
      <p:sp>
        <p:nvSpPr>
          <p:cNvPr id="2" name="Footer Placeholder 1">
            <a:extLst>
              <a:ext uri="{FF2B5EF4-FFF2-40B4-BE49-F238E27FC236}">
                <a16:creationId xmlns:a16="http://schemas.microsoft.com/office/drawing/2014/main" id="{696CCED9-FB15-DB11-4FD5-3C5478CF17D9}"/>
              </a:ext>
            </a:extLst>
          </p:cNvPr>
          <p:cNvSpPr>
            <a:spLocks noGrp="1"/>
          </p:cNvSpPr>
          <p:nvPr>
            <p:ph type="ftr" sz="quarter" idx="15"/>
          </p:nvPr>
        </p:nvSpPr>
        <p:spPr/>
        <p:txBody>
          <a:bodyPr/>
          <a:lstStyle/>
          <a:p>
            <a:r>
              <a:rPr lang="en-GB"/>
              <a:t>Population based approach to inform GM Strategic Financial Framework</a:t>
            </a:r>
          </a:p>
        </p:txBody>
      </p:sp>
      <p:sp>
        <p:nvSpPr>
          <p:cNvPr id="6" name="Slide Number Placeholder 5">
            <a:extLst>
              <a:ext uri="{FF2B5EF4-FFF2-40B4-BE49-F238E27FC236}">
                <a16:creationId xmlns:a16="http://schemas.microsoft.com/office/drawing/2014/main" id="{A73E6097-525C-F055-545E-C68064762AC0}"/>
              </a:ext>
            </a:extLst>
          </p:cNvPr>
          <p:cNvSpPr>
            <a:spLocks noGrp="1"/>
          </p:cNvSpPr>
          <p:nvPr>
            <p:ph type="sldNum" sz="quarter" idx="16"/>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1258982137"/>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F Vertical Text Box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F0BB7-F68A-64F0-9DFC-4922D38F38C8}"/>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8" name="Text Placeholder 6">
            <a:extLst>
              <a:ext uri="{FF2B5EF4-FFF2-40B4-BE49-F238E27FC236}">
                <a16:creationId xmlns:a16="http://schemas.microsoft.com/office/drawing/2014/main" id="{234D7DE8-622C-1192-FDFA-F604F5B18140}"/>
              </a:ext>
            </a:extLst>
          </p:cNvPr>
          <p:cNvSpPr>
            <a:spLocks noGrp="1"/>
          </p:cNvSpPr>
          <p:nvPr>
            <p:ph type="body" sz="quarter" idx="26"/>
          </p:nvPr>
        </p:nvSpPr>
        <p:spPr>
          <a:xfrm>
            <a:off x="417010" y="1263756"/>
            <a:ext cx="2505273" cy="1033200"/>
          </a:xfrm>
          <a:prstGeom prst="roundRect">
            <a:avLst>
              <a:gd name="adj" fmla="val 9465"/>
            </a:avLst>
          </a:prstGeom>
          <a:solidFill>
            <a:srgbClr val="26A5B8"/>
          </a:solidFill>
          <a:ln>
            <a:noFill/>
          </a:ln>
        </p:spPr>
        <p:txBody>
          <a:bodyPr lIns="36000" tIns="36000" rIns="36000" bIns="36000" anchor="t" anchorCtr="0">
            <a:noAutofit/>
          </a:bodyPr>
          <a:lstStyle>
            <a:lvl1pPr>
              <a:defRPr b="1">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0" name="Text Placeholder 9">
            <a:extLst>
              <a:ext uri="{FF2B5EF4-FFF2-40B4-BE49-F238E27FC236}">
                <a16:creationId xmlns:a16="http://schemas.microsoft.com/office/drawing/2014/main" id="{4F53079A-EC88-65D9-8D82-20499F6266BD}"/>
              </a:ext>
            </a:extLst>
          </p:cNvPr>
          <p:cNvSpPr>
            <a:spLocks noGrp="1"/>
          </p:cNvSpPr>
          <p:nvPr>
            <p:ph type="body" sz="quarter" idx="27"/>
          </p:nvPr>
        </p:nvSpPr>
        <p:spPr>
          <a:xfrm>
            <a:off x="417011" y="2435519"/>
            <a:ext cx="2501219" cy="3600000"/>
          </a:xfrm>
          <a:prstGeom prst="rect">
            <a:avLst/>
          </a:prstGeom>
        </p:spPr>
        <p:txBody>
          <a:bodyPr lIns="36000" tIns="36000" rIns="36000" bIns="36000" anchor="t">
            <a:noAutofit/>
          </a:bodyPr>
          <a:lstStyle>
            <a:lvl1pPr marL="0" indent="0">
              <a:spcAft>
                <a:spcPts val="0"/>
              </a:spcAft>
              <a:buClr>
                <a:srgbClr val="26A5B8"/>
              </a:buClr>
              <a:buFont typeface="Arial" panose="020B0604020202020204" pitchFamily="34" charset="0"/>
              <a:buNone/>
              <a:defRPr/>
            </a:lvl1pPr>
            <a:lvl2pPr>
              <a:spcAft>
                <a:spcPts val="0"/>
              </a:spcAft>
              <a:buClr>
                <a:srgbClr val="26A5B8"/>
              </a:buClr>
              <a:defRPr/>
            </a:lvl2pPr>
            <a:lvl3pPr>
              <a:spcAft>
                <a:spcPts val="0"/>
              </a:spcAft>
              <a:buClr>
                <a:srgbClr val="26A5B8"/>
              </a:buClr>
              <a:defRPr/>
            </a:lvl3pPr>
            <a:lvl4pPr>
              <a:buClr>
                <a:srgbClr val="26A5B8"/>
              </a:buClr>
              <a:defRPr/>
            </a:lvl4pPr>
            <a:lvl5pPr marL="532716" indent="0">
              <a:buClr>
                <a:srgbClr val="26A5B8"/>
              </a:buClr>
              <a:buNone/>
              <a:defRPr/>
            </a:lvl5pPr>
          </a:lstStyle>
          <a:p>
            <a:pPr lvl="0"/>
            <a:r>
              <a:rPr lang="en-GB"/>
              <a:t>Click to edit Master text styles</a:t>
            </a:r>
          </a:p>
          <a:p>
            <a:pPr lvl="1"/>
            <a:r>
              <a:rPr lang="en-GB"/>
              <a:t>Second level</a:t>
            </a:r>
          </a:p>
          <a:p>
            <a:pPr lvl="2"/>
            <a:r>
              <a:rPr lang="en-GB"/>
              <a:t>Third level</a:t>
            </a:r>
          </a:p>
        </p:txBody>
      </p:sp>
      <p:sp>
        <p:nvSpPr>
          <p:cNvPr id="23" name="Text Placeholder 6">
            <a:extLst>
              <a:ext uri="{FF2B5EF4-FFF2-40B4-BE49-F238E27FC236}">
                <a16:creationId xmlns:a16="http://schemas.microsoft.com/office/drawing/2014/main" id="{852B84FA-F0C8-542A-8B6A-660DB5A5B674}"/>
              </a:ext>
            </a:extLst>
          </p:cNvPr>
          <p:cNvSpPr>
            <a:spLocks noGrp="1"/>
          </p:cNvSpPr>
          <p:nvPr>
            <p:ph type="body" sz="quarter" idx="28"/>
          </p:nvPr>
        </p:nvSpPr>
        <p:spPr>
          <a:xfrm>
            <a:off x="3367913" y="1263756"/>
            <a:ext cx="2505273" cy="1033200"/>
          </a:xfrm>
          <a:prstGeom prst="roundRect">
            <a:avLst>
              <a:gd name="adj" fmla="val 9465"/>
            </a:avLst>
          </a:prstGeom>
          <a:solidFill>
            <a:srgbClr val="DD0076"/>
          </a:solidFill>
          <a:ln>
            <a:noFill/>
          </a:ln>
        </p:spPr>
        <p:txBody>
          <a:bodyPr lIns="36000" tIns="36000" rIns="36000" bIns="36000" anchor="t" anchorCtr="0">
            <a:noAutofit/>
          </a:bodyPr>
          <a:lstStyle>
            <a:lvl1pPr>
              <a:defRPr b="1">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6" name="Text Placeholder 9">
            <a:extLst>
              <a:ext uri="{FF2B5EF4-FFF2-40B4-BE49-F238E27FC236}">
                <a16:creationId xmlns:a16="http://schemas.microsoft.com/office/drawing/2014/main" id="{DF1DE9CD-75A1-8202-2AC3-801169CF4347}"/>
              </a:ext>
            </a:extLst>
          </p:cNvPr>
          <p:cNvSpPr>
            <a:spLocks noGrp="1"/>
          </p:cNvSpPr>
          <p:nvPr>
            <p:ph type="body" sz="quarter" idx="29"/>
          </p:nvPr>
        </p:nvSpPr>
        <p:spPr>
          <a:xfrm>
            <a:off x="3365210" y="2435519"/>
            <a:ext cx="2505273" cy="3600000"/>
          </a:xfrm>
          <a:prstGeom prst="rect">
            <a:avLst/>
          </a:prstGeom>
        </p:spPr>
        <p:txBody>
          <a:bodyPr lIns="36000" tIns="36000" rIns="36000" bIns="36000" anchor="t">
            <a:noAutofit/>
          </a:bodyPr>
          <a:lstStyle>
            <a:lvl1pPr>
              <a:spcAft>
                <a:spcPts val="0"/>
              </a:spcAft>
              <a:buClr>
                <a:srgbClr val="DD0076"/>
              </a:buClr>
              <a:defRPr/>
            </a:lvl1pPr>
            <a:lvl2pPr>
              <a:spcAft>
                <a:spcPts val="0"/>
              </a:spcAft>
              <a:buClr>
                <a:srgbClr val="DD0076"/>
              </a:buClr>
              <a:defRPr/>
            </a:lvl2pPr>
            <a:lvl3pPr>
              <a:spcAft>
                <a:spcPts val="0"/>
              </a:spcAft>
              <a:buClr>
                <a:srgbClr val="DD0076"/>
              </a:buClr>
              <a:defRPr/>
            </a:lvl3pPr>
            <a:lvl4pPr>
              <a:buClr>
                <a:srgbClr val="DD0076"/>
              </a:buClr>
              <a:defRPr/>
            </a:lvl4pPr>
            <a:lvl5pPr marL="532716" indent="0">
              <a:buClr>
                <a:srgbClr val="DD0076"/>
              </a:buClr>
              <a:buNone/>
              <a:defRPr/>
            </a:lvl5pPr>
          </a:lstStyle>
          <a:p>
            <a:pPr lvl="0"/>
            <a:r>
              <a:rPr lang="en-GB"/>
              <a:t>Click to edit Master text styles</a:t>
            </a:r>
          </a:p>
          <a:p>
            <a:pPr lvl="1"/>
            <a:r>
              <a:rPr lang="en-GB"/>
              <a:t>Second level</a:t>
            </a:r>
          </a:p>
          <a:p>
            <a:pPr lvl="2"/>
            <a:r>
              <a:rPr lang="en-GB"/>
              <a:t>Third level</a:t>
            </a:r>
          </a:p>
        </p:txBody>
      </p:sp>
      <p:sp>
        <p:nvSpPr>
          <p:cNvPr id="29" name="Text Placeholder 6">
            <a:extLst>
              <a:ext uri="{FF2B5EF4-FFF2-40B4-BE49-F238E27FC236}">
                <a16:creationId xmlns:a16="http://schemas.microsoft.com/office/drawing/2014/main" id="{D5E0A26A-37B1-4356-72E5-FFE6E243E442}"/>
              </a:ext>
            </a:extLst>
          </p:cNvPr>
          <p:cNvSpPr>
            <a:spLocks noGrp="1"/>
          </p:cNvSpPr>
          <p:nvPr>
            <p:ph type="body" sz="quarter" idx="30"/>
          </p:nvPr>
        </p:nvSpPr>
        <p:spPr>
          <a:xfrm>
            <a:off x="6318816" y="1263756"/>
            <a:ext cx="2505273" cy="1033200"/>
          </a:xfrm>
          <a:prstGeom prst="roundRect">
            <a:avLst>
              <a:gd name="adj" fmla="val 9465"/>
            </a:avLst>
          </a:prstGeom>
          <a:solidFill>
            <a:srgbClr val="F9B122"/>
          </a:solidFill>
          <a:ln>
            <a:noFill/>
          </a:ln>
        </p:spPr>
        <p:txBody>
          <a:bodyPr lIns="36000" tIns="36000" rIns="36000" bIns="36000" anchor="t" anchorCtr="0">
            <a:noAutofit/>
          </a:bodyPr>
          <a:lstStyle>
            <a:lvl1pPr>
              <a:defRPr b="1">
                <a:solidFill>
                  <a:schemeClr val="tx1"/>
                </a:solidFill>
              </a:defRPr>
            </a:lvl1pPr>
            <a:lvl2pPr>
              <a:defRPr>
                <a:solidFill>
                  <a:schemeClr val="tx1"/>
                </a:solidFill>
              </a:defRPr>
            </a:lvl2pPr>
            <a:lvl3pPr>
              <a:defRPr>
                <a:solidFill>
                  <a:schemeClr val="bg1"/>
                </a:solidFill>
              </a:defRPr>
            </a:lvl3pPr>
            <a:lvl4pPr>
              <a:defRPr>
                <a:solidFill>
                  <a:schemeClr val="bg1"/>
                </a:solidFill>
              </a:defRPr>
            </a:lvl4pPr>
            <a:lvl5pPr marL="532716" indent="0">
              <a:buNone/>
              <a:defRPr>
                <a:solidFill>
                  <a:schemeClr val="bg1"/>
                </a:solidFill>
              </a:defRPr>
            </a:lvl5pPr>
          </a:lstStyle>
          <a:p>
            <a:pPr lvl="0"/>
            <a:r>
              <a:rPr lang="en-GB"/>
              <a:t>Click to edit Master text styles</a:t>
            </a:r>
          </a:p>
        </p:txBody>
      </p:sp>
      <p:sp>
        <p:nvSpPr>
          <p:cNvPr id="30" name="Text Placeholder 9">
            <a:extLst>
              <a:ext uri="{FF2B5EF4-FFF2-40B4-BE49-F238E27FC236}">
                <a16:creationId xmlns:a16="http://schemas.microsoft.com/office/drawing/2014/main" id="{7D2338F8-B1A4-DCE1-BBF3-7618E12EEB0A}"/>
              </a:ext>
            </a:extLst>
          </p:cNvPr>
          <p:cNvSpPr>
            <a:spLocks noGrp="1"/>
          </p:cNvSpPr>
          <p:nvPr>
            <p:ph type="body" sz="quarter" idx="31"/>
          </p:nvPr>
        </p:nvSpPr>
        <p:spPr>
          <a:xfrm>
            <a:off x="6317464" y="2435519"/>
            <a:ext cx="2505273" cy="3600000"/>
          </a:xfrm>
          <a:prstGeom prst="rect">
            <a:avLst/>
          </a:prstGeom>
        </p:spPr>
        <p:txBody>
          <a:bodyPr lIns="36000" tIns="36000" rIns="36000" bIns="36000" anchor="t">
            <a:noAutofit/>
          </a:bodyPr>
          <a:lstStyle>
            <a:lvl1pPr>
              <a:spcAft>
                <a:spcPts val="0"/>
              </a:spcAft>
              <a:buClr>
                <a:srgbClr val="F9B122"/>
              </a:buClr>
              <a:defRPr/>
            </a:lvl1pPr>
            <a:lvl2pPr>
              <a:spcAft>
                <a:spcPts val="0"/>
              </a:spcAft>
              <a:buClr>
                <a:srgbClr val="F9B122"/>
              </a:buClr>
              <a:defRPr/>
            </a:lvl2pPr>
            <a:lvl3pPr>
              <a:spcAft>
                <a:spcPts val="0"/>
              </a:spcAft>
              <a:buClr>
                <a:srgbClr val="F9B122"/>
              </a:buClr>
              <a:defRPr/>
            </a:lvl3pPr>
            <a:lvl4pPr>
              <a:buClr>
                <a:srgbClr val="F9B122"/>
              </a:buClr>
              <a:defRPr/>
            </a:lvl4pPr>
            <a:lvl5pPr marL="532716" indent="0">
              <a:buClr>
                <a:srgbClr val="F9B122"/>
              </a:buClr>
              <a:buNone/>
              <a:defRPr/>
            </a:lvl5pPr>
          </a:lstStyle>
          <a:p>
            <a:pPr lvl="0"/>
            <a:r>
              <a:rPr lang="en-GB"/>
              <a:t>Click to edit Master text styles</a:t>
            </a:r>
          </a:p>
          <a:p>
            <a:pPr lvl="1"/>
            <a:r>
              <a:rPr lang="en-GB"/>
              <a:t>Second level</a:t>
            </a:r>
          </a:p>
          <a:p>
            <a:pPr lvl="2"/>
            <a:r>
              <a:rPr lang="en-GB"/>
              <a:t>Third level</a:t>
            </a:r>
          </a:p>
        </p:txBody>
      </p:sp>
      <p:sp>
        <p:nvSpPr>
          <p:cNvPr id="33" name="Text Placeholder 6">
            <a:extLst>
              <a:ext uri="{FF2B5EF4-FFF2-40B4-BE49-F238E27FC236}">
                <a16:creationId xmlns:a16="http://schemas.microsoft.com/office/drawing/2014/main" id="{1C0C9E57-A70E-B813-2B8B-14998C1ABC2F}"/>
              </a:ext>
            </a:extLst>
          </p:cNvPr>
          <p:cNvSpPr>
            <a:spLocks noGrp="1"/>
          </p:cNvSpPr>
          <p:nvPr>
            <p:ph type="body" sz="quarter" idx="32"/>
          </p:nvPr>
        </p:nvSpPr>
        <p:spPr>
          <a:xfrm>
            <a:off x="9269718" y="1263756"/>
            <a:ext cx="2505273" cy="1033200"/>
          </a:xfrm>
          <a:prstGeom prst="roundRect">
            <a:avLst>
              <a:gd name="adj" fmla="val 9465"/>
            </a:avLst>
          </a:prstGeom>
          <a:solidFill>
            <a:srgbClr val="429F65"/>
          </a:solidFill>
          <a:ln>
            <a:noFill/>
          </a:ln>
        </p:spPr>
        <p:txBody>
          <a:bodyPr lIns="36000" tIns="36000" rIns="36000" bIns="36000" anchor="t" anchorCtr="0">
            <a:noAutofit/>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4" name="Text Placeholder 9">
            <a:extLst>
              <a:ext uri="{FF2B5EF4-FFF2-40B4-BE49-F238E27FC236}">
                <a16:creationId xmlns:a16="http://schemas.microsoft.com/office/drawing/2014/main" id="{DF151AE8-8987-86D4-61B5-FF0EBE02E415}"/>
              </a:ext>
            </a:extLst>
          </p:cNvPr>
          <p:cNvSpPr>
            <a:spLocks noGrp="1"/>
          </p:cNvSpPr>
          <p:nvPr>
            <p:ph type="body" sz="quarter" idx="33"/>
          </p:nvPr>
        </p:nvSpPr>
        <p:spPr>
          <a:xfrm>
            <a:off x="9269718" y="2435519"/>
            <a:ext cx="2505273" cy="3600000"/>
          </a:xfrm>
          <a:prstGeom prst="rect">
            <a:avLst/>
          </a:prstGeom>
        </p:spPr>
        <p:txBody>
          <a:bodyPr lIns="36000" tIns="36000" rIns="36000" bIns="36000" anchor="t">
            <a:noAutofit/>
          </a:bodyPr>
          <a:lstStyle>
            <a:lvl1pPr>
              <a:spcAft>
                <a:spcPts val="0"/>
              </a:spcAft>
              <a:buClr>
                <a:srgbClr val="429F65"/>
              </a:buClr>
              <a:defRPr/>
            </a:lvl1pPr>
            <a:lvl2pPr>
              <a:spcAft>
                <a:spcPts val="0"/>
              </a:spcAft>
              <a:buClr>
                <a:srgbClr val="429F65"/>
              </a:buClr>
              <a:defRPr/>
            </a:lvl2pPr>
            <a:lvl3pPr>
              <a:spcAft>
                <a:spcPts val="0"/>
              </a:spcAft>
              <a:buClr>
                <a:srgbClr val="429F65"/>
              </a:buClr>
              <a:defRPr/>
            </a:lvl3pPr>
            <a:lvl4pPr>
              <a:buClr>
                <a:srgbClr val="429F65"/>
              </a:buClr>
              <a:defRPr/>
            </a:lvl4pPr>
            <a:lvl5pPr>
              <a:buClr>
                <a:srgbClr val="429F65"/>
              </a:buClr>
              <a:defRPr/>
            </a:lvl5pPr>
          </a:lstStyle>
          <a:p>
            <a:pPr lvl="0"/>
            <a:r>
              <a:rPr lang="en-GB"/>
              <a:t>Click to edit Master text styles</a:t>
            </a:r>
          </a:p>
          <a:p>
            <a:pPr lvl="1"/>
            <a:r>
              <a:rPr lang="en-GB"/>
              <a:t>Second level</a:t>
            </a:r>
          </a:p>
          <a:p>
            <a:pPr lvl="2"/>
            <a:r>
              <a:rPr lang="en-GB"/>
              <a:t>Third level</a:t>
            </a:r>
          </a:p>
        </p:txBody>
      </p:sp>
      <p:sp>
        <p:nvSpPr>
          <p:cNvPr id="9" name="Text Placeholder 16">
            <a:extLst>
              <a:ext uri="{FF2B5EF4-FFF2-40B4-BE49-F238E27FC236}">
                <a16:creationId xmlns:a16="http://schemas.microsoft.com/office/drawing/2014/main" id="{7772B086-3A5D-7095-A375-93C16A4B9683}"/>
              </a:ext>
            </a:extLst>
          </p:cNvPr>
          <p:cNvSpPr>
            <a:spLocks noGrp="1"/>
          </p:cNvSpPr>
          <p:nvPr>
            <p:ph type="body" sz="quarter" idx="17"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5" name="Title 4">
            <a:extLst>
              <a:ext uri="{FF2B5EF4-FFF2-40B4-BE49-F238E27FC236}">
                <a16:creationId xmlns:a16="http://schemas.microsoft.com/office/drawing/2014/main" id="{6065872F-0749-D03C-D6D1-EACB56774416}"/>
              </a:ext>
            </a:extLst>
          </p:cNvPr>
          <p:cNvSpPr>
            <a:spLocks noGrp="1"/>
          </p:cNvSpPr>
          <p:nvPr>
            <p:ph type="title"/>
          </p:nvPr>
        </p:nvSpPr>
        <p:spPr/>
        <p:txBody>
          <a:bodyPr/>
          <a:lstStyle/>
          <a:p>
            <a:r>
              <a:rPr lang="en-GB"/>
              <a:t>Click to edit Master title style</a:t>
            </a:r>
          </a:p>
        </p:txBody>
      </p:sp>
      <p:sp>
        <p:nvSpPr>
          <p:cNvPr id="7" name="Footer Placeholder 6">
            <a:extLst>
              <a:ext uri="{FF2B5EF4-FFF2-40B4-BE49-F238E27FC236}">
                <a16:creationId xmlns:a16="http://schemas.microsoft.com/office/drawing/2014/main" id="{715DBB0B-2E16-13D8-18DB-766B6EACC883}"/>
              </a:ext>
            </a:extLst>
          </p:cNvPr>
          <p:cNvSpPr>
            <a:spLocks noGrp="1"/>
          </p:cNvSpPr>
          <p:nvPr>
            <p:ph type="ftr" sz="quarter" idx="34"/>
          </p:nvPr>
        </p:nvSpPr>
        <p:spPr/>
        <p:txBody>
          <a:bodyPr/>
          <a:lstStyle/>
          <a:p>
            <a:r>
              <a:rPr lang="en-GB"/>
              <a:t>Population based approach to inform GM Strategic Financial Framework</a:t>
            </a:r>
          </a:p>
        </p:txBody>
      </p:sp>
      <p:sp>
        <p:nvSpPr>
          <p:cNvPr id="11" name="Slide Number Placeholder 10">
            <a:extLst>
              <a:ext uri="{FF2B5EF4-FFF2-40B4-BE49-F238E27FC236}">
                <a16:creationId xmlns:a16="http://schemas.microsoft.com/office/drawing/2014/main" id="{308030A1-5C86-6C74-3493-E6F23875F1E2}"/>
              </a:ext>
            </a:extLst>
          </p:cNvPr>
          <p:cNvSpPr>
            <a:spLocks noGrp="1"/>
          </p:cNvSpPr>
          <p:nvPr>
            <p:ph type="sldNum" sz="quarter" idx="35"/>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1208271407"/>
      </p:ext>
    </p:extLst>
  </p:cSld>
  <p:clrMapOvr>
    <a:masterClrMapping/>
  </p:clrMapOvr>
  <p:transition spd="slow">
    <p:wipe dir="r"/>
  </p:transition>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F Horizontal Text Box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792888-ED8D-FDC2-169E-FA8052E7AC91}"/>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8" name="Text Placeholder 6">
            <a:extLst>
              <a:ext uri="{FF2B5EF4-FFF2-40B4-BE49-F238E27FC236}">
                <a16:creationId xmlns:a16="http://schemas.microsoft.com/office/drawing/2014/main" id="{234D7DE8-622C-1192-FDFA-F604F5B18140}"/>
              </a:ext>
            </a:extLst>
          </p:cNvPr>
          <p:cNvSpPr>
            <a:spLocks noGrp="1"/>
          </p:cNvSpPr>
          <p:nvPr>
            <p:ph type="body" sz="quarter" idx="26"/>
          </p:nvPr>
        </p:nvSpPr>
        <p:spPr>
          <a:xfrm>
            <a:off x="408109" y="1265467"/>
            <a:ext cx="1708364" cy="1032069"/>
          </a:xfrm>
          <a:prstGeom prst="roundRect">
            <a:avLst>
              <a:gd name="adj" fmla="val 9465"/>
            </a:avLst>
          </a:prstGeom>
          <a:solidFill>
            <a:srgbClr val="26A5B8"/>
          </a:solidFill>
          <a:ln>
            <a:noFill/>
          </a:ln>
        </p:spPr>
        <p:txBody>
          <a:bodyPr lIns="36000" tIns="36000" rIns="36000" bIns="36000" anchor="t" anchorCtr="0">
            <a:noAutofit/>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3" name="Text Placeholder 6">
            <a:extLst>
              <a:ext uri="{FF2B5EF4-FFF2-40B4-BE49-F238E27FC236}">
                <a16:creationId xmlns:a16="http://schemas.microsoft.com/office/drawing/2014/main" id="{852B84FA-F0C8-542A-8B6A-660DB5A5B674}"/>
              </a:ext>
            </a:extLst>
          </p:cNvPr>
          <p:cNvSpPr>
            <a:spLocks noGrp="1"/>
          </p:cNvSpPr>
          <p:nvPr>
            <p:ph type="body" sz="quarter" idx="28"/>
          </p:nvPr>
        </p:nvSpPr>
        <p:spPr>
          <a:xfrm>
            <a:off x="408109" y="2505587"/>
            <a:ext cx="1708364" cy="1033200"/>
          </a:xfrm>
          <a:prstGeom prst="roundRect">
            <a:avLst>
              <a:gd name="adj" fmla="val 9465"/>
            </a:avLst>
          </a:prstGeom>
          <a:solidFill>
            <a:srgbClr val="DD0076"/>
          </a:solidFill>
          <a:ln>
            <a:noFill/>
          </a:ln>
        </p:spPr>
        <p:txBody>
          <a:bodyPr lIns="36000" tIns="36000" rIns="36000" bIns="36000" anchor="t" anchorCtr="0">
            <a:noAutofit/>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9" name="Text Placeholder 6">
            <a:extLst>
              <a:ext uri="{FF2B5EF4-FFF2-40B4-BE49-F238E27FC236}">
                <a16:creationId xmlns:a16="http://schemas.microsoft.com/office/drawing/2014/main" id="{D5E0A26A-37B1-4356-72E5-FFE6E243E442}"/>
              </a:ext>
            </a:extLst>
          </p:cNvPr>
          <p:cNvSpPr>
            <a:spLocks noGrp="1"/>
          </p:cNvSpPr>
          <p:nvPr>
            <p:ph type="body" sz="quarter" idx="30"/>
          </p:nvPr>
        </p:nvSpPr>
        <p:spPr>
          <a:xfrm>
            <a:off x="408110" y="3746837"/>
            <a:ext cx="1708364" cy="1033200"/>
          </a:xfrm>
          <a:prstGeom prst="roundRect">
            <a:avLst>
              <a:gd name="adj" fmla="val 9465"/>
            </a:avLst>
          </a:prstGeom>
          <a:solidFill>
            <a:srgbClr val="F9B122"/>
          </a:solidFill>
          <a:ln>
            <a:noFill/>
          </a:ln>
        </p:spPr>
        <p:txBody>
          <a:bodyPr lIns="36000" tIns="36000" rIns="36000" bIns="36000" anchor="t" anchorCtr="0">
            <a:noAutofit/>
          </a:bodyPr>
          <a:lstStyle>
            <a:lvl1pPr>
              <a:defRPr b="1">
                <a:solidFill>
                  <a:schemeClr val="tx1"/>
                </a:solidFill>
              </a:defRPr>
            </a:lvl1pPr>
            <a:lvl2pPr>
              <a:defRPr>
                <a:solidFill>
                  <a:schemeClr val="tx1"/>
                </a:solidFill>
              </a:defRPr>
            </a:lvl2pPr>
            <a:lvl3pPr>
              <a:defRPr>
                <a:solidFill>
                  <a:schemeClr val="bg1"/>
                </a:solidFill>
              </a:defRPr>
            </a:lvl3pPr>
            <a:lvl4pPr>
              <a:defRPr>
                <a:solidFill>
                  <a:schemeClr val="bg1"/>
                </a:solidFill>
              </a:defRPr>
            </a:lvl4pPr>
            <a:lvl5pPr marL="532716" indent="0">
              <a:buNone/>
              <a:defRPr>
                <a:solidFill>
                  <a:schemeClr val="bg1"/>
                </a:solidFill>
              </a:defRPr>
            </a:lvl5pPr>
          </a:lstStyle>
          <a:p>
            <a:pPr lvl="0"/>
            <a:r>
              <a:rPr lang="en-GB"/>
              <a:t>Click to edit Master text styles</a:t>
            </a:r>
          </a:p>
        </p:txBody>
      </p:sp>
      <p:sp>
        <p:nvSpPr>
          <p:cNvPr id="33" name="Text Placeholder 6">
            <a:extLst>
              <a:ext uri="{FF2B5EF4-FFF2-40B4-BE49-F238E27FC236}">
                <a16:creationId xmlns:a16="http://schemas.microsoft.com/office/drawing/2014/main" id="{1C0C9E57-A70E-B813-2B8B-14998C1ABC2F}"/>
              </a:ext>
            </a:extLst>
          </p:cNvPr>
          <p:cNvSpPr>
            <a:spLocks noGrp="1"/>
          </p:cNvSpPr>
          <p:nvPr>
            <p:ph type="body" sz="quarter" idx="32"/>
          </p:nvPr>
        </p:nvSpPr>
        <p:spPr>
          <a:xfrm>
            <a:off x="408110" y="4988088"/>
            <a:ext cx="1708365" cy="1033200"/>
          </a:xfrm>
          <a:prstGeom prst="roundRect">
            <a:avLst>
              <a:gd name="adj" fmla="val 9465"/>
            </a:avLst>
          </a:prstGeom>
          <a:solidFill>
            <a:srgbClr val="429F65"/>
          </a:solidFill>
          <a:ln>
            <a:noFill/>
          </a:ln>
        </p:spPr>
        <p:txBody>
          <a:bodyPr lIns="36000" tIns="36000" rIns="36000" bIns="36000" anchor="t" anchorCtr="0">
            <a:noAutofit/>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7" name="Text Placeholder 16">
            <a:extLst>
              <a:ext uri="{FF2B5EF4-FFF2-40B4-BE49-F238E27FC236}">
                <a16:creationId xmlns:a16="http://schemas.microsoft.com/office/drawing/2014/main" id="{283F11B8-6F19-432E-1070-8634FB78525A}"/>
              </a:ext>
            </a:extLst>
          </p:cNvPr>
          <p:cNvSpPr>
            <a:spLocks noGrp="1"/>
          </p:cNvSpPr>
          <p:nvPr>
            <p:ph type="body" sz="quarter" idx="17"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14" name="Text Placeholder 13">
            <a:extLst>
              <a:ext uri="{FF2B5EF4-FFF2-40B4-BE49-F238E27FC236}">
                <a16:creationId xmlns:a16="http://schemas.microsoft.com/office/drawing/2014/main" id="{738B916B-9E9D-F885-CA62-AF2E0F0F2106}"/>
              </a:ext>
            </a:extLst>
          </p:cNvPr>
          <p:cNvSpPr>
            <a:spLocks noGrp="1"/>
          </p:cNvSpPr>
          <p:nvPr>
            <p:ph type="body" sz="quarter" idx="36"/>
          </p:nvPr>
        </p:nvSpPr>
        <p:spPr>
          <a:xfrm>
            <a:off x="2352073" y="1264335"/>
            <a:ext cx="9431993" cy="1033200"/>
          </a:xfrm>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p:txBody>
      </p:sp>
      <p:sp>
        <p:nvSpPr>
          <p:cNvPr id="18" name="Text Placeholder 13">
            <a:extLst>
              <a:ext uri="{FF2B5EF4-FFF2-40B4-BE49-F238E27FC236}">
                <a16:creationId xmlns:a16="http://schemas.microsoft.com/office/drawing/2014/main" id="{7E551234-5562-2944-6E8F-8068EC22CA3B}"/>
              </a:ext>
            </a:extLst>
          </p:cNvPr>
          <p:cNvSpPr>
            <a:spLocks noGrp="1"/>
          </p:cNvSpPr>
          <p:nvPr>
            <p:ph type="body" sz="quarter" idx="37"/>
          </p:nvPr>
        </p:nvSpPr>
        <p:spPr>
          <a:xfrm>
            <a:off x="2352073" y="2505587"/>
            <a:ext cx="9431993" cy="1033200"/>
          </a:xfrm>
        </p:spPr>
        <p:txBody>
          <a:bodyPr lIns="36000" tIns="36000" rIns="36000" bIns="36000"/>
          <a:lstStyle>
            <a:lvl2pPr>
              <a:buClr>
                <a:schemeClr val="accent2"/>
              </a:buClr>
              <a:defRPr/>
            </a:lvl2pPr>
            <a:lvl3pPr>
              <a:buClr>
                <a:schemeClr val="accent2"/>
              </a:buClr>
              <a:defRPr/>
            </a:lvl3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Text Placeholder 13">
            <a:extLst>
              <a:ext uri="{FF2B5EF4-FFF2-40B4-BE49-F238E27FC236}">
                <a16:creationId xmlns:a16="http://schemas.microsoft.com/office/drawing/2014/main" id="{7BE80862-BE68-F3EA-B9AF-87080E8AA967}"/>
              </a:ext>
            </a:extLst>
          </p:cNvPr>
          <p:cNvSpPr>
            <a:spLocks noGrp="1"/>
          </p:cNvSpPr>
          <p:nvPr>
            <p:ph type="body" sz="quarter" idx="38"/>
          </p:nvPr>
        </p:nvSpPr>
        <p:spPr>
          <a:xfrm>
            <a:off x="2352073" y="3746837"/>
            <a:ext cx="9431993" cy="1033200"/>
          </a:xfrm>
        </p:spPr>
        <p:txBody>
          <a:bodyPr lIns="36000" tIns="36000" rIns="36000" bIns="36000"/>
          <a:lstStyle>
            <a:lvl2pPr>
              <a:buClr>
                <a:schemeClr val="accent3"/>
              </a:buClr>
              <a:defRPr/>
            </a:lvl2pPr>
            <a:lvl3pPr>
              <a:buClr>
                <a:schemeClr val="accent3"/>
              </a:buClr>
              <a:defRPr/>
            </a:lvl3pPr>
          </a:lstStyle>
          <a:p>
            <a:pPr lvl="0"/>
            <a:r>
              <a:rPr lang="en-GB"/>
              <a:t>Click to edit Master text styles</a:t>
            </a:r>
          </a:p>
          <a:p>
            <a:pPr lvl="1"/>
            <a:r>
              <a:rPr lang="en-GB"/>
              <a:t>Second level</a:t>
            </a:r>
          </a:p>
          <a:p>
            <a:pPr lvl="2"/>
            <a:r>
              <a:rPr lang="en-GB"/>
              <a:t>Third level</a:t>
            </a:r>
          </a:p>
          <a:p>
            <a:pPr lvl="3"/>
            <a:r>
              <a:rPr lang="en-GB"/>
              <a:t>Fourth level</a:t>
            </a:r>
          </a:p>
        </p:txBody>
      </p:sp>
      <p:sp>
        <p:nvSpPr>
          <p:cNvPr id="20" name="Text Placeholder 13">
            <a:extLst>
              <a:ext uri="{FF2B5EF4-FFF2-40B4-BE49-F238E27FC236}">
                <a16:creationId xmlns:a16="http://schemas.microsoft.com/office/drawing/2014/main" id="{2B5CB16A-DADE-5A12-FB08-F6778A2DF85C}"/>
              </a:ext>
            </a:extLst>
          </p:cNvPr>
          <p:cNvSpPr>
            <a:spLocks noGrp="1"/>
          </p:cNvSpPr>
          <p:nvPr>
            <p:ph type="body" sz="quarter" idx="39"/>
          </p:nvPr>
        </p:nvSpPr>
        <p:spPr>
          <a:xfrm>
            <a:off x="2352073" y="4988088"/>
            <a:ext cx="9431993" cy="1033200"/>
          </a:xfrm>
        </p:spPr>
        <p:txBody>
          <a:bodyPr lIns="36000" tIns="36000" rIns="36000" bIns="36000"/>
          <a:lstStyle>
            <a:lvl2pPr>
              <a:buClr>
                <a:schemeClr val="accent4"/>
              </a:buClr>
              <a:defRPr/>
            </a:lvl2pPr>
            <a:lvl3pPr>
              <a:buClr>
                <a:schemeClr val="accent4"/>
              </a:buClr>
              <a:defRPr/>
            </a:lvl3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Title 1">
            <a:extLst>
              <a:ext uri="{FF2B5EF4-FFF2-40B4-BE49-F238E27FC236}">
                <a16:creationId xmlns:a16="http://schemas.microsoft.com/office/drawing/2014/main" id="{86B70925-06CA-DCA7-5085-543223E776D7}"/>
              </a:ext>
            </a:extLst>
          </p:cNvPr>
          <p:cNvSpPr>
            <a:spLocks noGrp="1"/>
          </p:cNvSpPr>
          <p:nvPr>
            <p:ph type="title"/>
          </p:nvPr>
        </p:nvSpPr>
        <p:spPr/>
        <p:txBody>
          <a:bodyPr/>
          <a:lstStyle/>
          <a:p>
            <a:r>
              <a:rPr lang="en-GB"/>
              <a:t>Click to edit Master title style</a:t>
            </a:r>
          </a:p>
        </p:txBody>
      </p:sp>
      <p:sp>
        <p:nvSpPr>
          <p:cNvPr id="5" name="Footer Placeholder 4">
            <a:extLst>
              <a:ext uri="{FF2B5EF4-FFF2-40B4-BE49-F238E27FC236}">
                <a16:creationId xmlns:a16="http://schemas.microsoft.com/office/drawing/2014/main" id="{CF5148D9-C760-7350-211D-3F388444AAF2}"/>
              </a:ext>
            </a:extLst>
          </p:cNvPr>
          <p:cNvSpPr>
            <a:spLocks noGrp="1"/>
          </p:cNvSpPr>
          <p:nvPr>
            <p:ph type="ftr" sz="quarter" idx="40"/>
          </p:nvPr>
        </p:nvSpPr>
        <p:spPr/>
        <p:txBody>
          <a:bodyPr/>
          <a:lstStyle/>
          <a:p>
            <a:r>
              <a:rPr lang="en-GB"/>
              <a:t>Population based approach to inform GM Strategic Financial Framework</a:t>
            </a:r>
          </a:p>
        </p:txBody>
      </p:sp>
      <p:sp>
        <p:nvSpPr>
          <p:cNvPr id="9" name="Slide Number Placeholder 8">
            <a:extLst>
              <a:ext uri="{FF2B5EF4-FFF2-40B4-BE49-F238E27FC236}">
                <a16:creationId xmlns:a16="http://schemas.microsoft.com/office/drawing/2014/main" id="{0D4117D7-1335-77DA-C3DB-CD1EBA6DB3BA}"/>
              </a:ext>
            </a:extLst>
          </p:cNvPr>
          <p:cNvSpPr>
            <a:spLocks noGrp="1"/>
          </p:cNvSpPr>
          <p:nvPr>
            <p:ph type="sldNum" sz="quarter" idx="41"/>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1282994561"/>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F Chevron process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33CE34-E7D7-FC18-4670-76DE4E2A9C78}"/>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12" name="Text Placeholder 7">
            <a:extLst>
              <a:ext uri="{FF2B5EF4-FFF2-40B4-BE49-F238E27FC236}">
                <a16:creationId xmlns:a16="http://schemas.microsoft.com/office/drawing/2014/main" id="{72950EE2-85E9-870E-0E74-96672894D76B}"/>
              </a:ext>
            </a:extLst>
          </p:cNvPr>
          <p:cNvSpPr>
            <a:spLocks noGrp="1"/>
          </p:cNvSpPr>
          <p:nvPr>
            <p:ph type="body" sz="quarter" idx="15"/>
          </p:nvPr>
        </p:nvSpPr>
        <p:spPr>
          <a:xfrm>
            <a:off x="8244390" y="1361766"/>
            <a:ext cx="3455933" cy="761047"/>
          </a:xfrm>
          <a:prstGeom prst="homePlate">
            <a:avLst/>
          </a:prstGeom>
          <a:solidFill>
            <a:schemeClr val="accent4"/>
          </a:solidFill>
          <a:ln w="254000">
            <a:solidFill>
              <a:schemeClr val="accent4"/>
            </a:solidFill>
          </a:ln>
        </p:spPr>
        <p:txBody>
          <a:bodyPr lIns="900000" anchor="t"/>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en-GB"/>
              <a:t>Click to edit Master text styles</a:t>
            </a:r>
          </a:p>
        </p:txBody>
      </p:sp>
      <p:sp>
        <p:nvSpPr>
          <p:cNvPr id="11" name="Text Placeholder 7">
            <a:extLst>
              <a:ext uri="{FF2B5EF4-FFF2-40B4-BE49-F238E27FC236}">
                <a16:creationId xmlns:a16="http://schemas.microsoft.com/office/drawing/2014/main" id="{9034075C-FCBD-2F9D-5EB8-2D972E0E34A8}"/>
              </a:ext>
            </a:extLst>
          </p:cNvPr>
          <p:cNvSpPr>
            <a:spLocks noGrp="1"/>
          </p:cNvSpPr>
          <p:nvPr>
            <p:ph type="body" sz="quarter" idx="14"/>
          </p:nvPr>
        </p:nvSpPr>
        <p:spPr>
          <a:xfrm>
            <a:off x="5448014" y="1361766"/>
            <a:ext cx="3455933" cy="761047"/>
          </a:xfrm>
          <a:prstGeom prst="homePlate">
            <a:avLst/>
          </a:prstGeom>
          <a:solidFill>
            <a:schemeClr val="accent3"/>
          </a:solidFill>
          <a:ln w="254000">
            <a:solidFill>
              <a:schemeClr val="accent3"/>
            </a:solidFill>
          </a:ln>
        </p:spPr>
        <p:txBody>
          <a:bodyPr lIns="864000" anchor="t"/>
          <a:lstStyle>
            <a:lvl1pPr>
              <a:buClr>
                <a:schemeClr val="bg1"/>
              </a:buClr>
              <a:defRPr b="1">
                <a:solidFill>
                  <a:schemeClr val="tx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en-GB"/>
              <a:t>Click to edit Master text styles</a:t>
            </a:r>
          </a:p>
        </p:txBody>
      </p:sp>
      <p:sp>
        <p:nvSpPr>
          <p:cNvPr id="10" name="Text Placeholder 7">
            <a:extLst>
              <a:ext uri="{FF2B5EF4-FFF2-40B4-BE49-F238E27FC236}">
                <a16:creationId xmlns:a16="http://schemas.microsoft.com/office/drawing/2014/main" id="{19E770C8-4EC9-6606-2D7E-C50EF34B9F6C}"/>
              </a:ext>
            </a:extLst>
          </p:cNvPr>
          <p:cNvSpPr>
            <a:spLocks noGrp="1"/>
          </p:cNvSpPr>
          <p:nvPr>
            <p:ph type="body" sz="quarter" idx="13"/>
          </p:nvPr>
        </p:nvSpPr>
        <p:spPr>
          <a:xfrm>
            <a:off x="2640067" y="1361766"/>
            <a:ext cx="3455933" cy="761047"/>
          </a:xfrm>
          <a:prstGeom prst="homePlate">
            <a:avLst/>
          </a:prstGeom>
          <a:solidFill>
            <a:schemeClr val="accent2"/>
          </a:solidFill>
          <a:ln w="254000">
            <a:solidFill>
              <a:schemeClr val="accent2"/>
            </a:solidFill>
          </a:ln>
        </p:spPr>
        <p:txBody>
          <a:bodyPr lIns="827999" anchor="t"/>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en-GB"/>
              <a:t>Click to edit Master text styles</a:t>
            </a:r>
          </a:p>
        </p:txBody>
      </p:sp>
      <p:sp>
        <p:nvSpPr>
          <p:cNvPr id="8" name="Text Placeholder 7">
            <a:extLst>
              <a:ext uri="{FF2B5EF4-FFF2-40B4-BE49-F238E27FC236}">
                <a16:creationId xmlns:a16="http://schemas.microsoft.com/office/drawing/2014/main" id="{1CB39927-6267-E1CB-E51E-0849596CD66D}"/>
              </a:ext>
            </a:extLst>
          </p:cNvPr>
          <p:cNvSpPr>
            <a:spLocks noGrp="1"/>
          </p:cNvSpPr>
          <p:nvPr>
            <p:ph type="body" sz="quarter" idx="12"/>
          </p:nvPr>
        </p:nvSpPr>
        <p:spPr>
          <a:xfrm>
            <a:off x="552107" y="1361766"/>
            <a:ext cx="2747517" cy="761047"/>
          </a:xfrm>
          <a:prstGeom prst="homePlate">
            <a:avLst/>
          </a:prstGeom>
          <a:solidFill>
            <a:schemeClr val="accent1"/>
          </a:solidFill>
          <a:ln w="254000">
            <a:solidFill>
              <a:schemeClr val="accent1"/>
            </a:solidFill>
          </a:ln>
        </p:spPr>
        <p:txBody>
          <a:bodyPr lIns="36000" anchor="t"/>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en-GB"/>
              <a:t>Click to edit Master text styles</a:t>
            </a:r>
          </a:p>
        </p:txBody>
      </p:sp>
      <p:sp>
        <p:nvSpPr>
          <p:cNvPr id="14" name="Text Placeholder 13">
            <a:extLst>
              <a:ext uri="{FF2B5EF4-FFF2-40B4-BE49-F238E27FC236}">
                <a16:creationId xmlns:a16="http://schemas.microsoft.com/office/drawing/2014/main" id="{E738BD5F-C8B4-4E6E-F5D7-32D552AB01A9}"/>
              </a:ext>
            </a:extLst>
          </p:cNvPr>
          <p:cNvSpPr>
            <a:spLocks noGrp="1"/>
          </p:cNvSpPr>
          <p:nvPr>
            <p:ph type="body" sz="quarter" idx="16"/>
          </p:nvPr>
        </p:nvSpPr>
        <p:spPr>
          <a:xfrm>
            <a:off x="552107" y="2408455"/>
            <a:ext cx="2356048" cy="368833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3">
            <a:extLst>
              <a:ext uri="{FF2B5EF4-FFF2-40B4-BE49-F238E27FC236}">
                <a16:creationId xmlns:a16="http://schemas.microsoft.com/office/drawing/2014/main" id="{3CA50892-031B-67EE-EB8D-2474746F99A8}"/>
              </a:ext>
            </a:extLst>
          </p:cNvPr>
          <p:cNvSpPr>
            <a:spLocks noGrp="1"/>
          </p:cNvSpPr>
          <p:nvPr>
            <p:ph type="body" sz="quarter" idx="17"/>
          </p:nvPr>
        </p:nvSpPr>
        <p:spPr>
          <a:xfrm>
            <a:off x="3408052" y="2408455"/>
            <a:ext cx="2356048" cy="368833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3">
            <a:extLst>
              <a:ext uri="{FF2B5EF4-FFF2-40B4-BE49-F238E27FC236}">
                <a16:creationId xmlns:a16="http://schemas.microsoft.com/office/drawing/2014/main" id="{53C41E78-D799-CE7A-1238-2EE041E3F7DE}"/>
              </a:ext>
            </a:extLst>
          </p:cNvPr>
          <p:cNvSpPr>
            <a:spLocks noGrp="1"/>
          </p:cNvSpPr>
          <p:nvPr>
            <p:ph type="body" sz="quarter" idx="18"/>
          </p:nvPr>
        </p:nvSpPr>
        <p:spPr>
          <a:xfrm>
            <a:off x="9119943" y="2408455"/>
            <a:ext cx="2356048" cy="3688333"/>
          </a:xfrm>
        </p:spPr>
        <p:txBody>
          <a:bodyPr/>
          <a:lstStyle>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3">
            <a:extLst>
              <a:ext uri="{FF2B5EF4-FFF2-40B4-BE49-F238E27FC236}">
                <a16:creationId xmlns:a16="http://schemas.microsoft.com/office/drawing/2014/main" id="{FCA4572D-04ED-D33B-D960-22A56FB75ED4}"/>
              </a:ext>
            </a:extLst>
          </p:cNvPr>
          <p:cNvSpPr>
            <a:spLocks noGrp="1"/>
          </p:cNvSpPr>
          <p:nvPr>
            <p:ph type="body" sz="quarter" idx="19"/>
          </p:nvPr>
        </p:nvSpPr>
        <p:spPr>
          <a:xfrm>
            <a:off x="6263997" y="2408455"/>
            <a:ext cx="2356048" cy="368833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5">
            <a:extLst>
              <a:ext uri="{FF2B5EF4-FFF2-40B4-BE49-F238E27FC236}">
                <a16:creationId xmlns:a16="http://schemas.microsoft.com/office/drawing/2014/main" id="{163B7FC8-3C00-C30E-FB0B-66A12C1076A5}"/>
              </a:ext>
            </a:extLst>
          </p:cNvPr>
          <p:cNvSpPr>
            <a:spLocks noGrp="1"/>
          </p:cNvSpPr>
          <p:nvPr>
            <p:ph type="title"/>
          </p:nvPr>
        </p:nvSpPr>
        <p:spPr/>
        <p:txBody>
          <a:bodyPr/>
          <a:lstStyle/>
          <a:p>
            <a:r>
              <a:rPr lang="en-GB"/>
              <a:t>Click to edit Master title style</a:t>
            </a:r>
          </a:p>
        </p:txBody>
      </p:sp>
      <p:sp>
        <p:nvSpPr>
          <p:cNvPr id="7" name="Footer Placeholder 6">
            <a:extLst>
              <a:ext uri="{FF2B5EF4-FFF2-40B4-BE49-F238E27FC236}">
                <a16:creationId xmlns:a16="http://schemas.microsoft.com/office/drawing/2014/main" id="{84F046C8-8591-7795-8F6F-BC3125650B86}"/>
              </a:ext>
            </a:extLst>
          </p:cNvPr>
          <p:cNvSpPr>
            <a:spLocks noGrp="1"/>
          </p:cNvSpPr>
          <p:nvPr>
            <p:ph type="ftr" sz="quarter" idx="20"/>
          </p:nvPr>
        </p:nvSpPr>
        <p:spPr/>
        <p:txBody>
          <a:bodyPr/>
          <a:lstStyle/>
          <a:p>
            <a:r>
              <a:rPr lang="en-GB"/>
              <a:t>Population based approach to inform GM Strategic Financial Framework</a:t>
            </a:r>
          </a:p>
        </p:txBody>
      </p:sp>
      <p:sp>
        <p:nvSpPr>
          <p:cNvPr id="9" name="Slide Number Placeholder 8">
            <a:extLst>
              <a:ext uri="{FF2B5EF4-FFF2-40B4-BE49-F238E27FC236}">
                <a16:creationId xmlns:a16="http://schemas.microsoft.com/office/drawing/2014/main" id="{3ECFD627-29EA-4222-5527-0234B841C0BD}"/>
              </a:ext>
            </a:extLst>
          </p:cNvPr>
          <p:cNvSpPr>
            <a:spLocks noGrp="1"/>
          </p:cNvSpPr>
          <p:nvPr>
            <p:ph type="sldNum" sz="quarter" idx="21"/>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4415076"/>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F Feature Box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FD657A-B72E-EFFF-724D-CF2E1914978C}"/>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9" name="Text Placeholder 6">
            <a:extLst>
              <a:ext uri="{FF2B5EF4-FFF2-40B4-BE49-F238E27FC236}">
                <a16:creationId xmlns:a16="http://schemas.microsoft.com/office/drawing/2014/main" id="{650BAE13-DADF-8294-E45B-1127B741AADC}"/>
              </a:ext>
            </a:extLst>
          </p:cNvPr>
          <p:cNvSpPr>
            <a:spLocks noGrp="1"/>
          </p:cNvSpPr>
          <p:nvPr>
            <p:ph type="body" sz="quarter" idx="30"/>
          </p:nvPr>
        </p:nvSpPr>
        <p:spPr>
          <a:xfrm>
            <a:off x="408111" y="1247478"/>
            <a:ext cx="1577301" cy="2740199"/>
          </a:xfrm>
          <a:prstGeom prst="roundRect">
            <a:avLst>
              <a:gd name="adj" fmla="val 9465"/>
            </a:avLst>
          </a:prstGeom>
          <a:solidFill>
            <a:srgbClr val="F9B122"/>
          </a:solidFill>
          <a:ln>
            <a:noFill/>
          </a:ln>
        </p:spPr>
        <p:txBody>
          <a:bodyPr lIns="108000" tIns="108000" rIns="108000" bIns="108000" anchor="ctr" anchorCtr="0">
            <a:noAutofit/>
          </a:bodyPr>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marL="532716" indent="0">
              <a:buNone/>
              <a:defRPr>
                <a:solidFill>
                  <a:schemeClr val="bg1"/>
                </a:solidFill>
              </a:defRPr>
            </a:lvl5pPr>
          </a:lstStyle>
          <a:p>
            <a:pPr lvl="0"/>
            <a:r>
              <a:rPr lang="en-GB"/>
              <a:t>Click to edit Master text styles</a:t>
            </a:r>
          </a:p>
        </p:txBody>
      </p:sp>
      <p:sp>
        <p:nvSpPr>
          <p:cNvPr id="16" name="Text Placeholder 6">
            <a:extLst>
              <a:ext uri="{FF2B5EF4-FFF2-40B4-BE49-F238E27FC236}">
                <a16:creationId xmlns:a16="http://schemas.microsoft.com/office/drawing/2014/main" id="{E6A3213F-9DF9-68C7-71C3-D9BEC82823D6}"/>
              </a:ext>
            </a:extLst>
          </p:cNvPr>
          <p:cNvSpPr>
            <a:spLocks noGrp="1"/>
          </p:cNvSpPr>
          <p:nvPr>
            <p:ph type="body" sz="quarter" idx="31"/>
          </p:nvPr>
        </p:nvSpPr>
        <p:spPr>
          <a:xfrm>
            <a:off x="2971133" y="1247478"/>
            <a:ext cx="2737079" cy="2740199"/>
          </a:xfrm>
          <a:prstGeom prst="roundRect">
            <a:avLst>
              <a:gd name="adj" fmla="val 9465"/>
            </a:avLst>
          </a:prstGeom>
          <a:solidFill>
            <a:schemeClr val="accent1"/>
          </a:solidFill>
          <a:ln>
            <a:noFill/>
          </a:ln>
        </p:spPr>
        <p:txBody>
          <a:bodyPr lIns="108000" tIns="108000" rIns="108000" bIns="108000" anchor="ctr" anchorCtr="0">
            <a:noAutofit/>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marL="532716" indent="0">
              <a:buNone/>
              <a:defRPr>
                <a:solidFill>
                  <a:schemeClr val="bg1"/>
                </a:solidFill>
              </a:defRPr>
            </a:lvl5pPr>
          </a:lstStyle>
          <a:p>
            <a:pPr lvl="0"/>
            <a:r>
              <a:rPr lang="en-GB"/>
              <a:t>Click to edit Master text styles</a:t>
            </a:r>
          </a:p>
        </p:txBody>
      </p:sp>
      <p:sp>
        <p:nvSpPr>
          <p:cNvPr id="17" name="Text Placeholder 6">
            <a:extLst>
              <a:ext uri="{FF2B5EF4-FFF2-40B4-BE49-F238E27FC236}">
                <a16:creationId xmlns:a16="http://schemas.microsoft.com/office/drawing/2014/main" id="{11FB342F-7D5C-491C-DE82-9EDD7D34CC38}"/>
              </a:ext>
            </a:extLst>
          </p:cNvPr>
          <p:cNvSpPr>
            <a:spLocks noGrp="1"/>
          </p:cNvSpPr>
          <p:nvPr>
            <p:ph type="body" sz="quarter" idx="32"/>
          </p:nvPr>
        </p:nvSpPr>
        <p:spPr>
          <a:xfrm>
            <a:off x="408110" y="4349434"/>
            <a:ext cx="5300100" cy="1315937"/>
          </a:xfrm>
          <a:prstGeom prst="roundRect">
            <a:avLst>
              <a:gd name="adj" fmla="val 9465"/>
            </a:avLst>
          </a:prstGeom>
          <a:solidFill>
            <a:schemeClr val="accent2"/>
          </a:solidFill>
          <a:ln>
            <a:noFill/>
          </a:ln>
        </p:spPr>
        <p:txBody>
          <a:bodyPr lIns="108000" tIns="108000" rIns="108000" bIns="108000" anchor="ctr" anchorCtr="0">
            <a:noAutofit/>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marL="532716" indent="0">
              <a:buNone/>
              <a:defRPr>
                <a:solidFill>
                  <a:schemeClr val="bg1"/>
                </a:solidFill>
              </a:defRPr>
            </a:lvl5pPr>
          </a:lstStyle>
          <a:p>
            <a:pPr lvl="0"/>
            <a:r>
              <a:rPr lang="en-GB"/>
              <a:t>Click to edit Master text styles</a:t>
            </a:r>
          </a:p>
        </p:txBody>
      </p:sp>
      <p:sp>
        <p:nvSpPr>
          <p:cNvPr id="8" name="Text Placeholder 16">
            <a:extLst>
              <a:ext uri="{FF2B5EF4-FFF2-40B4-BE49-F238E27FC236}">
                <a16:creationId xmlns:a16="http://schemas.microsoft.com/office/drawing/2014/main" id="{884AF374-328E-6DFC-03F6-0B6B59384E61}"/>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15" name="Text Placeholder 14">
            <a:extLst>
              <a:ext uri="{FF2B5EF4-FFF2-40B4-BE49-F238E27FC236}">
                <a16:creationId xmlns:a16="http://schemas.microsoft.com/office/drawing/2014/main" id="{39614766-CC7F-1C77-7DD7-1F949725531B}"/>
              </a:ext>
            </a:extLst>
          </p:cNvPr>
          <p:cNvSpPr>
            <a:spLocks noGrp="1"/>
          </p:cNvSpPr>
          <p:nvPr>
            <p:ph type="body" sz="quarter" idx="36"/>
          </p:nvPr>
        </p:nvSpPr>
        <p:spPr>
          <a:xfrm>
            <a:off x="6467558" y="1262571"/>
            <a:ext cx="5316508" cy="4402800"/>
          </a:xfrm>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8">
            <a:extLst>
              <a:ext uri="{FF2B5EF4-FFF2-40B4-BE49-F238E27FC236}">
                <a16:creationId xmlns:a16="http://schemas.microsoft.com/office/drawing/2014/main" id="{FA7C9287-CF6B-F035-3BD7-C10CAF67A6D8}"/>
              </a:ext>
            </a:extLst>
          </p:cNvPr>
          <p:cNvSpPr>
            <a:spLocks noGrp="1"/>
          </p:cNvSpPr>
          <p:nvPr>
            <p:ph type="body" sz="quarter" idx="37"/>
          </p:nvPr>
        </p:nvSpPr>
        <p:spPr>
          <a:xfrm>
            <a:off x="896136" y="1723210"/>
            <a:ext cx="4324049" cy="3500445"/>
          </a:xfrm>
          <a:solidFill>
            <a:schemeClr val="tx2">
              <a:lumMod val="20000"/>
              <a:lumOff val="80000"/>
            </a:schemeClr>
          </a:solidFill>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D74D303E-5C1B-DB2D-080A-DA836CA9BDA5}"/>
              </a:ext>
            </a:extLst>
          </p:cNvPr>
          <p:cNvSpPr>
            <a:spLocks noGrp="1"/>
          </p:cNvSpPr>
          <p:nvPr>
            <p:ph type="ftr" sz="quarter" idx="38"/>
          </p:nvPr>
        </p:nvSpPr>
        <p:spPr/>
        <p:txBody>
          <a:bodyPr/>
          <a:lstStyle/>
          <a:p>
            <a:r>
              <a:rPr lang="en-GB"/>
              <a:t>Population based approach to inform GM Strategic Financial Framework</a:t>
            </a:r>
          </a:p>
        </p:txBody>
      </p:sp>
      <p:sp>
        <p:nvSpPr>
          <p:cNvPr id="4" name="Slide Number Placeholder 3">
            <a:extLst>
              <a:ext uri="{FF2B5EF4-FFF2-40B4-BE49-F238E27FC236}">
                <a16:creationId xmlns:a16="http://schemas.microsoft.com/office/drawing/2014/main" id="{1CEED7B4-09FE-6E79-6122-547B0C1BAC58}"/>
              </a:ext>
            </a:extLst>
          </p:cNvPr>
          <p:cNvSpPr>
            <a:spLocks noGrp="1"/>
          </p:cNvSpPr>
          <p:nvPr>
            <p:ph type="sldNum" sz="quarter" idx="39"/>
          </p:nvPr>
        </p:nvSpPr>
        <p:spPr/>
        <p:txBody>
          <a:bodyPr/>
          <a:lstStyle/>
          <a:p>
            <a:pPr algn="r">
              <a:spcAft>
                <a:spcPts val="600"/>
              </a:spcAft>
            </a:pPr>
            <a:fld id="{4BED1003-6EC0-014D-BDDA-904A1E92149C}" type="slidenum">
              <a:rPr lang="en-GB" smtClean="0"/>
              <a:pPr algn="r">
                <a:spcAft>
                  <a:spcPts val="600"/>
                </a:spcAft>
              </a:pPr>
              <a:t>‹#›</a:t>
            </a:fld>
            <a:endParaRPr lang="en-GB"/>
          </a:p>
        </p:txBody>
      </p:sp>
      <p:sp>
        <p:nvSpPr>
          <p:cNvPr id="10" name="Title 9">
            <a:extLst>
              <a:ext uri="{FF2B5EF4-FFF2-40B4-BE49-F238E27FC236}">
                <a16:creationId xmlns:a16="http://schemas.microsoft.com/office/drawing/2014/main" id="{516C3D21-2F68-CB59-70B6-A7793B7BDD6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691614697"/>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F Agenda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698FDF-B4B4-C658-CEA8-002B09EBEE54}"/>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130" name="Text Placeholder 129">
            <a:extLst>
              <a:ext uri="{FF2B5EF4-FFF2-40B4-BE49-F238E27FC236}">
                <a16:creationId xmlns:a16="http://schemas.microsoft.com/office/drawing/2014/main" id="{2A211811-54A8-BB96-FB58-00744C33416D}"/>
              </a:ext>
            </a:extLst>
          </p:cNvPr>
          <p:cNvSpPr>
            <a:spLocks noGrp="1"/>
          </p:cNvSpPr>
          <p:nvPr>
            <p:ph type="body" sz="quarter" idx="22" hasCustomPrompt="1"/>
          </p:nvPr>
        </p:nvSpPr>
        <p:spPr>
          <a:xfrm>
            <a:off x="1056097" y="1379111"/>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131" name="Text Placeholder 129">
            <a:extLst>
              <a:ext uri="{FF2B5EF4-FFF2-40B4-BE49-F238E27FC236}">
                <a16:creationId xmlns:a16="http://schemas.microsoft.com/office/drawing/2014/main" id="{222B19D2-03EF-A256-159F-A0FE49152680}"/>
              </a:ext>
            </a:extLst>
          </p:cNvPr>
          <p:cNvSpPr>
            <a:spLocks noGrp="1"/>
          </p:cNvSpPr>
          <p:nvPr>
            <p:ph type="body" sz="quarter" idx="23" hasCustomPrompt="1"/>
          </p:nvPr>
        </p:nvSpPr>
        <p:spPr>
          <a:xfrm>
            <a:off x="9897323" y="1379111"/>
            <a:ext cx="1886568" cy="306000"/>
          </a:xfrm>
          <a:prstGeom prst="roundRect">
            <a:avLst/>
          </a:prstGeom>
          <a:solidFill>
            <a:srgbClr val="26A5B8"/>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40" name="Text Placeholder 129">
            <a:extLst>
              <a:ext uri="{FF2B5EF4-FFF2-40B4-BE49-F238E27FC236}">
                <a16:creationId xmlns:a16="http://schemas.microsoft.com/office/drawing/2014/main" id="{2C97BB88-4965-2975-C13F-D2191A294F2A}"/>
              </a:ext>
            </a:extLst>
          </p:cNvPr>
          <p:cNvSpPr>
            <a:spLocks noGrp="1"/>
          </p:cNvSpPr>
          <p:nvPr>
            <p:ph type="body" sz="quarter" idx="25" hasCustomPrompt="1"/>
          </p:nvPr>
        </p:nvSpPr>
        <p:spPr>
          <a:xfrm>
            <a:off x="9897323" y="1748239"/>
            <a:ext cx="1886568" cy="306000"/>
          </a:xfrm>
          <a:prstGeom prst="roundRect">
            <a:avLst/>
          </a:prstGeom>
          <a:solidFill>
            <a:srgbClr val="DD0076"/>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43" name="Text Placeholder 129">
            <a:extLst>
              <a:ext uri="{FF2B5EF4-FFF2-40B4-BE49-F238E27FC236}">
                <a16:creationId xmlns:a16="http://schemas.microsoft.com/office/drawing/2014/main" id="{32DC5212-692B-CAB3-AAEA-D659088159F1}"/>
              </a:ext>
            </a:extLst>
          </p:cNvPr>
          <p:cNvSpPr>
            <a:spLocks noGrp="1"/>
          </p:cNvSpPr>
          <p:nvPr>
            <p:ph type="body" sz="quarter" idx="27" hasCustomPrompt="1"/>
          </p:nvPr>
        </p:nvSpPr>
        <p:spPr>
          <a:xfrm>
            <a:off x="9897323" y="2117367"/>
            <a:ext cx="1886568" cy="306000"/>
          </a:xfrm>
          <a:prstGeom prst="roundRect">
            <a:avLst/>
          </a:prstGeom>
          <a:solidFill>
            <a:srgbClr val="DD0076"/>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46" name="Text Placeholder 129">
            <a:extLst>
              <a:ext uri="{FF2B5EF4-FFF2-40B4-BE49-F238E27FC236}">
                <a16:creationId xmlns:a16="http://schemas.microsoft.com/office/drawing/2014/main" id="{9591BDD8-D913-DA99-ED00-8AB7491D7C12}"/>
              </a:ext>
            </a:extLst>
          </p:cNvPr>
          <p:cNvSpPr>
            <a:spLocks noGrp="1"/>
          </p:cNvSpPr>
          <p:nvPr>
            <p:ph type="body" sz="quarter" idx="29" hasCustomPrompt="1"/>
          </p:nvPr>
        </p:nvSpPr>
        <p:spPr>
          <a:xfrm>
            <a:off x="9897323" y="2486495"/>
            <a:ext cx="1886568" cy="306000"/>
          </a:xfrm>
          <a:prstGeom prst="roundRect">
            <a:avLst/>
          </a:prstGeom>
          <a:solidFill>
            <a:srgbClr val="F9B122"/>
          </a:solidFill>
          <a:effectLst>
            <a:softEdge rad="0"/>
          </a:effectLst>
        </p:spPr>
        <p:txBody>
          <a:bodyPr anchor="ctr">
            <a:noAutofit/>
          </a:bodyPr>
          <a:lstStyle>
            <a:lvl1pPr marL="0" algn="ctr">
              <a:defRPr>
                <a:solidFill>
                  <a:schemeClr val="tx1"/>
                </a:solidFill>
              </a:defRPr>
            </a:lvl1pPr>
          </a:lstStyle>
          <a:p>
            <a:pPr lvl="0"/>
            <a:r>
              <a:rPr lang="en-GB"/>
              <a:t>00.00 – 00.00</a:t>
            </a:r>
            <a:endParaRPr lang="en-US"/>
          </a:p>
        </p:txBody>
      </p:sp>
      <p:sp>
        <p:nvSpPr>
          <p:cNvPr id="149" name="Text Placeholder 129">
            <a:extLst>
              <a:ext uri="{FF2B5EF4-FFF2-40B4-BE49-F238E27FC236}">
                <a16:creationId xmlns:a16="http://schemas.microsoft.com/office/drawing/2014/main" id="{AA75D2D1-801E-291F-34DB-BCEACCB52301}"/>
              </a:ext>
            </a:extLst>
          </p:cNvPr>
          <p:cNvSpPr>
            <a:spLocks noGrp="1"/>
          </p:cNvSpPr>
          <p:nvPr>
            <p:ph type="body" sz="quarter" idx="31" hasCustomPrompt="1"/>
          </p:nvPr>
        </p:nvSpPr>
        <p:spPr>
          <a:xfrm>
            <a:off x="9897323" y="2855623"/>
            <a:ext cx="1886568" cy="306000"/>
          </a:xfrm>
          <a:prstGeom prst="roundRect">
            <a:avLst/>
          </a:prstGeom>
          <a:solidFill>
            <a:srgbClr val="F9B122"/>
          </a:solidFill>
          <a:effectLst>
            <a:softEdge rad="0"/>
          </a:effectLst>
        </p:spPr>
        <p:txBody>
          <a:bodyPr anchor="ctr">
            <a:noAutofit/>
          </a:bodyPr>
          <a:lstStyle>
            <a:lvl1pPr marL="0" algn="ctr">
              <a:defRPr>
                <a:solidFill>
                  <a:schemeClr val="tx1"/>
                </a:solidFill>
              </a:defRPr>
            </a:lvl1pPr>
          </a:lstStyle>
          <a:p>
            <a:pPr lvl="0"/>
            <a:r>
              <a:rPr lang="en-GB"/>
              <a:t>00.00 – 00.00</a:t>
            </a:r>
            <a:endParaRPr lang="en-US"/>
          </a:p>
        </p:txBody>
      </p:sp>
      <p:sp>
        <p:nvSpPr>
          <p:cNvPr id="152" name="Text Placeholder 129">
            <a:extLst>
              <a:ext uri="{FF2B5EF4-FFF2-40B4-BE49-F238E27FC236}">
                <a16:creationId xmlns:a16="http://schemas.microsoft.com/office/drawing/2014/main" id="{863EF66E-C91D-47D6-BFEC-D9CE2AA660E5}"/>
              </a:ext>
            </a:extLst>
          </p:cNvPr>
          <p:cNvSpPr>
            <a:spLocks noGrp="1"/>
          </p:cNvSpPr>
          <p:nvPr>
            <p:ph type="body" sz="quarter" idx="33" hasCustomPrompt="1"/>
          </p:nvPr>
        </p:nvSpPr>
        <p:spPr>
          <a:xfrm>
            <a:off x="9897323" y="3224751"/>
            <a:ext cx="1886568" cy="306000"/>
          </a:xfrm>
          <a:prstGeom prst="roundRect">
            <a:avLst/>
          </a:prstGeom>
          <a:solidFill>
            <a:srgbClr val="26A5B8"/>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55" name="Text Placeholder 129">
            <a:extLst>
              <a:ext uri="{FF2B5EF4-FFF2-40B4-BE49-F238E27FC236}">
                <a16:creationId xmlns:a16="http://schemas.microsoft.com/office/drawing/2014/main" id="{51B98B6A-9DE7-6A6E-C4E5-B073066D3D85}"/>
              </a:ext>
            </a:extLst>
          </p:cNvPr>
          <p:cNvSpPr>
            <a:spLocks noGrp="1"/>
          </p:cNvSpPr>
          <p:nvPr>
            <p:ph type="body" sz="quarter" idx="35" hasCustomPrompt="1"/>
          </p:nvPr>
        </p:nvSpPr>
        <p:spPr>
          <a:xfrm>
            <a:off x="9897323" y="3593879"/>
            <a:ext cx="1886568" cy="306000"/>
          </a:xfrm>
          <a:prstGeom prst="roundRect">
            <a:avLst/>
          </a:prstGeom>
          <a:solidFill>
            <a:srgbClr val="26A5B8"/>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58" name="Text Placeholder 129">
            <a:extLst>
              <a:ext uri="{FF2B5EF4-FFF2-40B4-BE49-F238E27FC236}">
                <a16:creationId xmlns:a16="http://schemas.microsoft.com/office/drawing/2014/main" id="{19BD1570-0A9D-3350-2D97-23FD86ECE7E2}"/>
              </a:ext>
            </a:extLst>
          </p:cNvPr>
          <p:cNvSpPr>
            <a:spLocks noGrp="1"/>
          </p:cNvSpPr>
          <p:nvPr>
            <p:ph type="body" sz="quarter" idx="37" hasCustomPrompt="1"/>
          </p:nvPr>
        </p:nvSpPr>
        <p:spPr>
          <a:xfrm>
            <a:off x="9897323" y="3963007"/>
            <a:ext cx="1886568" cy="306000"/>
          </a:xfrm>
          <a:prstGeom prst="roundRect">
            <a:avLst/>
          </a:prstGeom>
          <a:solidFill>
            <a:srgbClr val="DD0076"/>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61" name="Text Placeholder 129">
            <a:extLst>
              <a:ext uri="{FF2B5EF4-FFF2-40B4-BE49-F238E27FC236}">
                <a16:creationId xmlns:a16="http://schemas.microsoft.com/office/drawing/2014/main" id="{728C1AE4-D313-0000-8DA1-519AA7AC85E5}"/>
              </a:ext>
            </a:extLst>
          </p:cNvPr>
          <p:cNvSpPr>
            <a:spLocks noGrp="1"/>
          </p:cNvSpPr>
          <p:nvPr>
            <p:ph type="body" sz="quarter" idx="39" hasCustomPrompt="1"/>
          </p:nvPr>
        </p:nvSpPr>
        <p:spPr>
          <a:xfrm>
            <a:off x="9897323" y="4332135"/>
            <a:ext cx="1886568" cy="306000"/>
          </a:xfrm>
          <a:prstGeom prst="roundRect">
            <a:avLst/>
          </a:prstGeom>
          <a:solidFill>
            <a:srgbClr val="DD0076"/>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64" name="Text Placeholder 129">
            <a:extLst>
              <a:ext uri="{FF2B5EF4-FFF2-40B4-BE49-F238E27FC236}">
                <a16:creationId xmlns:a16="http://schemas.microsoft.com/office/drawing/2014/main" id="{B1136AD3-04FA-5346-2A4B-05A99B524A6E}"/>
              </a:ext>
            </a:extLst>
          </p:cNvPr>
          <p:cNvSpPr>
            <a:spLocks noGrp="1"/>
          </p:cNvSpPr>
          <p:nvPr>
            <p:ph type="body" sz="quarter" idx="41" hasCustomPrompt="1"/>
          </p:nvPr>
        </p:nvSpPr>
        <p:spPr>
          <a:xfrm>
            <a:off x="9897323" y="4701263"/>
            <a:ext cx="1886568" cy="306000"/>
          </a:xfrm>
          <a:prstGeom prst="roundRect">
            <a:avLst/>
          </a:prstGeom>
          <a:solidFill>
            <a:srgbClr val="F9B122"/>
          </a:solidFill>
          <a:effectLst>
            <a:softEdge rad="0"/>
          </a:effectLst>
        </p:spPr>
        <p:txBody>
          <a:bodyPr anchor="ctr">
            <a:noAutofit/>
          </a:bodyPr>
          <a:lstStyle>
            <a:lvl1pPr marL="0" algn="ctr">
              <a:defRPr>
                <a:solidFill>
                  <a:schemeClr val="tx1"/>
                </a:solidFill>
              </a:defRPr>
            </a:lvl1pPr>
          </a:lstStyle>
          <a:p>
            <a:pPr lvl="0"/>
            <a:r>
              <a:rPr lang="en-GB"/>
              <a:t>00.00 – 00.00</a:t>
            </a:r>
            <a:endParaRPr lang="en-US"/>
          </a:p>
        </p:txBody>
      </p:sp>
      <p:sp>
        <p:nvSpPr>
          <p:cNvPr id="167" name="Text Placeholder 129">
            <a:extLst>
              <a:ext uri="{FF2B5EF4-FFF2-40B4-BE49-F238E27FC236}">
                <a16:creationId xmlns:a16="http://schemas.microsoft.com/office/drawing/2014/main" id="{59B3853C-B8BC-E9DE-3D5E-60D56E5C9E49}"/>
              </a:ext>
            </a:extLst>
          </p:cNvPr>
          <p:cNvSpPr>
            <a:spLocks noGrp="1"/>
          </p:cNvSpPr>
          <p:nvPr>
            <p:ph type="body" sz="quarter" idx="43" hasCustomPrompt="1"/>
          </p:nvPr>
        </p:nvSpPr>
        <p:spPr>
          <a:xfrm>
            <a:off x="9897323" y="5070391"/>
            <a:ext cx="1886568" cy="306000"/>
          </a:xfrm>
          <a:prstGeom prst="roundRect">
            <a:avLst/>
          </a:prstGeom>
          <a:solidFill>
            <a:srgbClr val="F9B122"/>
          </a:solidFill>
          <a:effectLst>
            <a:softEdge rad="0"/>
          </a:effectLst>
        </p:spPr>
        <p:txBody>
          <a:bodyPr anchor="ctr">
            <a:noAutofit/>
          </a:bodyPr>
          <a:lstStyle>
            <a:lvl1pPr marL="0" algn="ctr">
              <a:defRPr>
                <a:solidFill>
                  <a:schemeClr val="tx1"/>
                </a:solidFill>
              </a:defRPr>
            </a:lvl1pPr>
          </a:lstStyle>
          <a:p>
            <a:pPr lvl="0"/>
            <a:r>
              <a:rPr lang="en-GB"/>
              <a:t>00.00 – 00.00</a:t>
            </a:r>
            <a:endParaRPr lang="en-US"/>
          </a:p>
        </p:txBody>
      </p:sp>
      <p:sp>
        <p:nvSpPr>
          <p:cNvPr id="170" name="Text Placeholder 129">
            <a:extLst>
              <a:ext uri="{FF2B5EF4-FFF2-40B4-BE49-F238E27FC236}">
                <a16:creationId xmlns:a16="http://schemas.microsoft.com/office/drawing/2014/main" id="{A9D100C4-2DBD-8D25-63CE-2E3AC519277C}"/>
              </a:ext>
            </a:extLst>
          </p:cNvPr>
          <p:cNvSpPr>
            <a:spLocks noGrp="1"/>
          </p:cNvSpPr>
          <p:nvPr>
            <p:ph type="body" sz="quarter" idx="45" hasCustomPrompt="1"/>
          </p:nvPr>
        </p:nvSpPr>
        <p:spPr>
          <a:xfrm>
            <a:off x="9897323" y="5439520"/>
            <a:ext cx="1886568" cy="306000"/>
          </a:xfrm>
          <a:prstGeom prst="roundRect">
            <a:avLst/>
          </a:prstGeom>
          <a:solidFill>
            <a:srgbClr val="26A5B8"/>
          </a:solidFill>
          <a:effectLst>
            <a:softEdge rad="0"/>
          </a:effectLst>
        </p:spPr>
        <p:txBody>
          <a:bodyPr anchor="ctr">
            <a:noAutofit/>
          </a:bodyPr>
          <a:lstStyle>
            <a:lvl1pPr marL="0" algn="ctr">
              <a:defRPr>
                <a:solidFill>
                  <a:schemeClr val="bg1"/>
                </a:solidFill>
              </a:defRPr>
            </a:lvl1pPr>
          </a:lstStyle>
          <a:p>
            <a:pPr lvl="0"/>
            <a:r>
              <a:rPr lang="en-GB"/>
              <a:t>00.00 – 00.00</a:t>
            </a:r>
            <a:endParaRPr lang="en-US"/>
          </a:p>
        </p:txBody>
      </p:sp>
      <p:sp>
        <p:nvSpPr>
          <p:cNvPr id="19" name="Content Placeholder 18">
            <a:extLst>
              <a:ext uri="{FF2B5EF4-FFF2-40B4-BE49-F238E27FC236}">
                <a16:creationId xmlns:a16="http://schemas.microsoft.com/office/drawing/2014/main" id="{04FB825D-0161-8D75-1823-518632626122}"/>
              </a:ext>
            </a:extLst>
          </p:cNvPr>
          <p:cNvSpPr>
            <a:spLocks noGrp="1"/>
          </p:cNvSpPr>
          <p:nvPr>
            <p:ph sz="quarter" idx="46" hasCustomPrompt="1"/>
          </p:nvPr>
        </p:nvSpPr>
        <p:spPr>
          <a:xfrm>
            <a:off x="458592" y="1429511"/>
            <a:ext cx="741503" cy="205200"/>
          </a:xfrm>
          <a:prstGeom prst="homePlate">
            <a:avLst/>
          </a:prstGeom>
          <a:solidFill>
            <a:schemeClr val="accent1"/>
          </a:solidFill>
          <a:ln w="101600">
            <a:solidFill>
              <a:schemeClr val="accent1"/>
            </a:solidFill>
          </a:ln>
        </p:spPr>
        <p:txBody>
          <a:bodyPr/>
          <a:lstStyle>
            <a:lvl3pPr marL="194370" indent="0">
              <a:buFont typeface="Arial" panose="020B0604020202020204" pitchFamily="34" charset="0"/>
              <a:buNone/>
              <a:defRPr>
                <a:solidFill>
                  <a:schemeClr val="accent1"/>
                </a:solidFill>
              </a:defRPr>
            </a:lvl3pPr>
          </a:lstStyle>
          <a:p>
            <a:pPr lvl="2"/>
            <a:r>
              <a:rPr lang="en-GB"/>
              <a:t>x</a:t>
            </a:r>
          </a:p>
        </p:txBody>
      </p:sp>
      <p:sp>
        <p:nvSpPr>
          <p:cNvPr id="21" name="Text Placeholder 129">
            <a:extLst>
              <a:ext uri="{FF2B5EF4-FFF2-40B4-BE49-F238E27FC236}">
                <a16:creationId xmlns:a16="http://schemas.microsoft.com/office/drawing/2014/main" id="{B4CDA9B5-B15B-0B8C-EB18-47E726B4873E}"/>
              </a:ext>
            </a:extLst>
          </p:cNvPr>
          <p:cNvSpPr>
            <a:spLocks noGrp="1"/>
          </p:cNvSpPr>
          <p:nvPr>
            <p:ph type="body" sz="quarter" idx="47" hasCustomPrompt="1"/>
          </p:nvPr>
        </p:nvSpPr>
        <p:spPr>
          <a:xfrm>
            <a:off x="1056097" y="1748239"/>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2" name="Text Placeholder 129">
            <a:extLst>
              <a:ext uri="{FF2B5EF4-FFF2-40B4-BE49-F238E27FC236}">
                <a16:creationId xmlns:a16="http://schemas.microsoft.com/office/drawing/2014/main" id="{37B39619-4710-CCD9-32F6-82B0BE295179}"/>
              </a:ext>
            </a:extLst>
          </p:cNvPr>
          <p:cNvSpPr>
            <a:spLocks noGrp="1"/>
          </p:cNvSpPr>
          <p:nvPr>
            <p:ph type="body" sz="quarter" idx="48" hasCustomPrompt="1"/>
          </p:nvPr>
        </p:nvSpPr>
        <p:spPr>
          <a:xfrm>
            <a:off x="1056097" y="2117367"/>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3" name="Text Placeholder 129">
            <a:extLst>
              <a:ext uri="{FF2B5EF4-FFF2-40B4-BE49-F238E27FC236}">
                <a16:creationId xmlns:a16="http://schemas.microsoft.com/office/drawing/2014/main" id="{532C1827-4B58-EAC1-2F99-5E17F060A8C1}"/>
              </a:ext>
            </a:extLst>
          </p:cNvPr>
          <p:cNvSpPr>
            <a:spLocks noGrp="1"/>
          </p:cNvSpPr>
          <p:nvPr>
            <p:ph type="body" sz="quarter" idx="49" hasCustomPrompt="1"/>
          </p:nvPr>
        </p:nvSpPr>
        <p:spPr>
          <a:xfrm>
            <a:off x="1056097" y="2486495"/>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4" name="Text Placeholder 129">
            <a:extLst>
              <a:ext uri="{FF2B5EF4-FFF2-40B4-BE49-F238E27FC236}">
                <a16:creationId xmlns:a16="http://schemas.microsoft.com/office/drawing/2014/main" id="{B50577D0-19A4-AA13-8473-F0A40C60DD74}"/>
              </a:ext>
            </a:extLst>
          </p:cNvPr>
          <p:cNvSpPr>
            <a:spLocks noGrp="1"/>
          </p:cNvSpPr>
          <p:nvPr>
            <p:ph type="body" sz="quarter" idx="50" hasCustomPrompt="1"/>
          </p:nvPr>
        </p:nvSpPr>
        <p:spPr>
          <a:xfrm>
            <a:off x="1056097" y="2855623"/>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5" name="Text Placeholder 129">
            <a:extLst>
              <a:ext uri="{FF2B5EF4-FFF2-40B4-BE49-F238E27FC236}">
                <a16:creationId xmlns:a16="http://schemas.microsoft.com/office/drawing/2014/main" id="{1EBFE7A8-CF49-883E-04C0-20F1D4B409E1}"/>
              </a:ext>
            </a:extLst>
          </p:cNvPr>
          <p:cNvSpPr>
            <a:spLocks noGrp="1"/>
          </p:cNvSpPr>
          <p:nvPr>
            <p:ph type="body" sz="quarter" idx="51" hasCustomPrompt="1"/>
          </p:nvPr>
        </p:nvSpPr>
        <p:spPr>
          <a:xfrm>
            <a:off x="1056097" y="3224751"/>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6" name="Text Placeholder 129">
            <a:extLst>
              <a:ext uri="{FF2B5EF4-FFF2-40B4-BE49-F238E27FC236}">
                <a16:creationId xmlns:a16="http://schemas.microsoft.com/office/drawing/2014/main" id="{ECACBD0B-67DA-E59E-11B3-FC8789682A35}"/>
              </a:ext>
            </a:extLst>
          </p:cNvPr>
          <p:cNvSpPr>
            <a:spLocks noGrp="1"/>
          </p:cNvSpPr>
          <p:nvPr>
            <p:ph type="body" sz="quarter" idx="52" hasCustomPrompt="1"/>
          </p:nvPr>
        </p:nvSpPr>
        <p:spPr>
          <a:xfrm>
            <a:off x="1056097" y="3593879"/>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7" name="Text Placeholder 129">
            <a:extLst>
              <a:ext uri="{FF2B5EF4-FFF2-40B4-BE49-F238E27FC236}">
                <a16:creationId xmlns:a16="http://schemas.microsoft.com/office/drawing/2014/main" id="{66AEB8F4-BCBA-8D71-E9E5-A91D0E2B3FAC}"/>
              </a:ext>
            </a:extLst>
          </p:cNvPr>
          <p:cNvSpPr>
            <a:spLocks noGrp="1"/>
          </p:cNvSpPr>
          <p:nvPr>
            <p:ph type="body" sz="quarter" idx="53" hasCustomPrompt="1"/>
          </p:nvPr>
        </p:nvSpPr>
        <p:spPr>
          <a:xfrm>
            <a:off x="1056097" y="3963007"/>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8" name="Text Placeholder 129">
            <a:extLst>
              <a:ext uri="{FF2B5EF4-FFF2-40B4-BE49-F238E27FC236}">
                <a16:creationId xmlns:a16="http://schemas.microsoft.com/office/drawing/2014/main" id="{C787F44D-B99F-D449-3ECC-D17FA0D194E3}"/>
              </a:ext>
            </a:extLst>
          </p:cNvPr>
          <p:cNvSpPr>
            <a:spLocks noGrp="1"/>
          </p:cNvSpPr>
          <p:nvPr>
            <p:ph type="body" sz="quarter" idx="54" hasCustomPrompt="1"/>
          </p:nvPr>
        </p:nvSpPr>
        <p:spPr>
          <a:xfrm>
            <a:off x="1056097" y="4332135"/>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29" name="Text Placeholder 129">
            <a:extLst>
              <a:ext uri="{FF2B5EF4-FFF2-40B4-BE49-F238E27FC236}">
                <a16:creationId xmlns:a16="http://schemas.microsoft.com/office/drawing/2014/main" id="{122F5F03-9310-2AFB-E807-A4944BA050E1}"/>
              </a:ext>
            </a:extLst>
          </p:cNvPr>
          <p:cNvSpPr>
            <a:spLocks noGrp="1"/>
          </p:cNvSpPr>
          <p:nvPr>
            <p:ph type="body" sz="quarter" idx="55" hasCustomPrompt="1"/>
          </p:nvPr>
        </p:nvSpPr>
        <p:spPr>
          <a:xfrm>
            <a:off x="1056097" y="4701263"/>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30" name="Text Placeholder 129">
            <a:extLst>
              <a:ext uri="{FF2B5EF4-FFF2-40B4-BE49-F238E27FC236}">
                <a16:creationId xmlns:a16="http://schemas.microsoft.com/office/drawing/2014/main" id="{9C219DFF-F7E3-2C79-673D-5651FBCED24C}"/>
              </a:ext>
            </a:extLst>
          </p:cNvPr>
          <p:cNvSpPr>
            <a:spLocks noGrp="1"/>
          </p:cNvSpPr>
          <p:nvPr>
            <p:ph type="body" sz="quarter" idx="56" hasCustomPrompt="1"/>
          </p:nvPr>
        </p:nvSpPr>
        <p:spPr>
          <a:xfrm>
            <a:off x="1056097" y="5070391"/>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31" name="Text Placeholder 129">
            <a:extLst>
              <a:ext uri="{FF2B5EF4-FFF2-40B4-BE49-F238E27FC236}">
                <a16:creationId xmlns:a16="http://schemas.microsoft.com/office/drawing/2014/main" id="{CCB5ABF3-AE58-08D3-B9D7-16705CAEA731}"/>
              </a:ext>
            </a:extLst>
          </p:cNvPr>
          <p:cNvSpPr>
            <a:spLocks noGrp="1"/>
          </p:cNvSpPr>
          <p:nvPr>
            <p:ph type="body" sz="quarter" idx="57" hasCustomPrompt="1"/>
          </p:nvPr>
        </p:nvSpPr>
        <p:spPr>
          <a:xfrm>
            <a:off x="1056097" y="5439520"/>
            <a:ext cx="4185743" cy="306000"/>
          </a:xfrm>
          <a:prstGeom prst="roundRect">
            <a:avLst/>
          </a:prstGeom>
          <a:solidFill>
            <a:srgbClr val="E9EEFA"/>
          </a:solidFill>
        </p:spPr>
        <p:txBody>
          <a:bodyPr anchor="ctr">
            <a:noAutofit/>
          </a:bodyPr>
          <a:lstStyle>
            <a:lvl1pPr marL="539915">
              <a:defRPr/>
            </a:lvl1pPr>
          </a:lstStyle>
          <a:p>
            <a:pPr lvl="0"/>
            <a:r>
              <a:rPr lang="en-GB"/>
              <a:t>Item name</a:t>
            </a:r>
          </a:p>
        </p:txBody>
      </p:sp>
      <p:sp>
        <p:nvSpPr>
          <p:cNvPr id="32" name="Content Placeholder 18">
            <a:extLst>
              <a:ext uri="{FF2B5EF4-FFF2-40B4-BE49-F238E27FC236}">
                <a16:creationId xmlns:a16="http://schemas.microsoft.com/office/drawing/2014/main" id="{A5061471-E7FD-07EB-DBBA-FD0FE6130286}"/>
              </a:ext>
            </a:extLst>
          </p:cNvPr>
          <p:cNvSpPr>
            <a:spLocks noGrp="1"/>
          </p:cNvSpPr>
          <p:nvPr>
            <p:ph sz="quarter" idx="58" hasCustomPrompt="1"/>
          </p:nvPr>
        </p:nvSpPr>
        <p:spPr>
          <a:xfrm>
            <a:off x="458592" y="1798639"/>
            <a:ext cx="741503" cy="205200"/>
          </a:xfrm>
          <a:prstGeom prst="homePlate">
            <a:avLst/>
          </a:prstGeom>
          <a:solidFill>
            <a:schemeClr val="accent2"/>
          </a:solidFill>
          <a:ln w="101600">
            <a:solidFill>
              <a:schemeClr val="accent2"/>
            </a:solidFill>
          </a:ln>
        </p:spPr>
        <p:txBody>
          <a:bodyPr/>
          <a:lstStyle>
            <a:lvl3pPr marL="194370" indent="0">
              <a:buFont typeface="Arial" panose="020B0604020202020204" pitchFamily="34" charset="0"/>
              <a:buNone/>
              <a:defRPr>
                <a:solidFill>
                  <a:schemeClr val="accent2"/>
                </a:solidFill>
              </a:defRPr>
            </a:lvl3pPr>
          </a:lstStyle>
          <a:p>
            <a:pPr lvl="2"/>
            <a:r>
              <a:rPr lang="en-GB"/>
              <a:t>x</a:t>
            </a:r>
          </a:p>
        </p:txBody>
      </p:sp>
      <p:sp>
        <p:nvSpPr>
          <p:cNvPr id="33" name="Content Placeholder 18">
            <a:extLst>
              <a:ext uri="{FF2B5EF4-FFF2-40B4-BE49-F238E27FC236}">
                <a16:creationId xmlns:a16="http://schemas.microsoft.com/office/drawing/2014/main" id="{91732101-3825-89E7-374A-1F41CA1A6627}"/>
              </a:ext>
            </a:extLst>
          </p:cNvPr>
          <p:cNvSpPr>
            <a:spLocks noGrp="1"/>
          </p:cNvSpPr>
          <p:nvPr>
            <p:ph sz="quarter" idx="59" hasCustomPrompt="1"/>
          </p:nvPr>
        </p:nvSpPr>
        <p:spPr>
          <a:xfrm>
            <a:off x="458592" y="2167767"/>
            <a:ext cx="741503" cy="205200"/>
          </a:xfrm>
          <a:prstGeom prst="homePlate">
            <a:avLst/>
          </a:prstGeom>
          <a:solidFill>
            <a:schemeClr val="accent2"/>
          </a:solidFill>
          <a:ln w="101600">
            <a:solidFill>
              <a:schemeClr val="accent2"/>
            </a:solidFill>
          </a:ln>
        </p:spPr>
        <p:txBody>
          <a:bodyPr/>
          <a:lstStyle>
            <a:lvl3pPr marL="194370" indent="0">
              <a:buFont typeface="Arial" panose="020B0604020202020204" pitchFamily="34" charset="0"/>
              <a:buNone/>
              <a:defRPr>
                <a:solidFill>
                  <a:schemeClr val="accent2"/>
                </a:solidFill>
              </a:defRPr>
            </a:lvl3pPr>
          </a:lstStyle>
          <a:p>
            <a:pPr lvl="2"/>
            <a:r>
              <a:rPr lang="en-GB"/>
              <a:t>x</a:t>
            </a:r>
          </a:p>
        </p:txBody>
      </p:sp>
      <p:sp>
        <p:nvSpPr>
          <p:cNvPr id="34" name="Content Placeholder 18">
            <a:extLst>
              <a:ext uri="{FF2B5EF4-FFF2-40B4-BE49-F238E27FC236}">
                <a16:creationId xmlns:a16="http://schemas.microsoft.com/office/drawing/2014/main" id="{3B0AD0D2-9945-AE65-93ED-E0D7B72A360E}"/>
              </a:ext>
            </a:extLst>
          </p:cNvPr>
          <p:cNvSpPr>
            <a:spLocks noGrp="1"/>
          </p:cNvSpPr>
          <p:nvPr>
            <p:ph sz="quarter" idx="60" hasCustomPrompt="1"/>
          </p:nvPr>
        </p:nvSpPr>
        <p:spPr>
          <a:xfrm>
            <a:off x="458592" y="2536895"/>
            <a:ext cx="741503" cy="205200"/>
          </a:xfrm>
          <a:prstGeom prst="homePlate">
            <a:avLst/>
          </a:prstGeom>
          <a:solidFill>
            <a:schemeClr val="accent3"/>
          </a:solidFill>
          <a:ln w="101600">
            <a:solidFill>
              <a:schemeClr val="accent3"/>
            </a:solidFill>
          </a:ln>
        </p:spPr>
        <p:txBody>
          <a:bodyPr/>
          <a:lstStyle>
            <a:lvl3pPr marL="194370" indent="0">
              <a:buFont typeface="Arial" panose="020B0604020202020204" pitchFamily="34" charset="0"/>
              <a:buNone/>
              <a:defRPr>
                <a:solidFill>
                  <a:schemeClr val="accent3"/>
                </a:solidFill>
              </a:defRPr>
            </a:lvl3pPr>
          </a:lstStyle>
          <a:p>
            <a:pPr lvl="2"/>
            <a:r>
              <a:rPr lang="en-GB"/>
              <a:t>x</a:t>
            </a:r>
          </a:p>
        </p:txBody>
      </p:sp>
      <p:sp>
        <p:nvSpPr>
          <p:cNvPr id="35" name="Content Placeholder 18">
            <a:extLst>
              <a:ext uri="{FF2B5EF4-FFF2-40B4-BE49-F238E27FC236}">
                <a16:creationId xmlns:a16="http://schemas.microsoft.com/office/drawing/2014/main" id="{48B36E00-A260-8A15-6684-3862CD88961A}"/>
              </a:ext>
            </a:extLst>
          </p:cNvPr>
          <p:cNvSpPr>
            <a:spLocks noGrp="1"/>
          </p:cNvSpPr>
          <p:nvPr>
            <p:ph sz="quarter" idx="61" hasCustomPrompt="1"/>
          </p:nvPr>
        </p:nvSpPr>
        <p:spPr>
          <a:xfrm>
            <a:off x="458592" y="2906023"/>
            <a:ext cx="741503" cy="205200"/>
          </a:xfrm>
          <a:prstGeom prst="homePlate">
            <a:avLst/>
          </a:prstGeom>
          <a:solidFill>
            <a:schemeClr val="accent3"/>
          </a:solidFill>
          <a:ln w="101600">
            <a:solidFill>
              <a:schemeClr val="accent3"/>
            </a:solidFill>
          </a:ln>
        </p:spPr>
        <p:txBody>
          <a:bodyPr/>
          <a:lstStyle>
            <a:lvl3pPr marL="194370" indent="0">
              <a:buFont typeface="Arial" panose="020B0604020202020204" pitchFamily="34" charset="0"/>
              <a:buNone/>
              <a:defRPr>
                <a:solidFill>
                  <a:schemeClr val="accent3"/>
                </a:solidFill>
              </a:defRPr>
            </a:lvl3pPr>
          </a:lstStyle>
          <a:p>
            <a:pPr lvl="2"/>
            <a:r>
              <a:rPr lang="en-GB"/>
              <a:t>x</a:t>
            </a:r>
          </a:p>
        </p:txBody>
      </p:sp>
      <p:sp>
        <p:nvSpPr>
          <p:cNvPr id="36" name="Content Placeholder 18">
            <a:extLst>
              <a:ext uri="{FF2B5EF4-FFF2-40B4-BE49-F238E27FC236}">
                <a16:creationId xmlns:a16="http://schemas.microsoft.com/office/drawing/2014/main" id="{F3B8C212-CA78-29F8-A388-6C9E60B933C2}"/>
              </a:ext>
            </a:extLst>
          </p:cNvPr>
          <p:cNvSpPr>
            <a:spLocks noGrp="1"/>
          </p:cNvSpPr>
          <p:nvPr>
            <p:ph sz="quarter" idx="62" hasCustomPrompt="1"/>
          </p:nvPr>
        </p:nvSpPr>
        <p:spPr>
          <a:xfrm>
            <a:off x="458592" y="3275151"/>
            <a:ext cx="741503" cy="205200"/>
          </a:xfrm>
          <a:prstGeom prst="homePlate">
            <a:avLst/>
          </a:prstGeom>
          <a:solidFill>
            <a:schemeClr val="accent1"/>
          </a:solidFill>
          <a:ln w="101600">
            <a:solidFill>
              <a:schemeClr val="accent1"/>
            </a:solidFill>
          </a:ln>
        </p:spPr>
        <p:txBody>
          <a:bodyPr/>
          <a:lstStyle>
            <a:lvl3pPr marL="194370" indent="0">
              <a:buFont typeface="Arial" panose="020B0604020202020204" pitchFamily="34" charset="0"/>
              <a:buNone/>
              <a:defRPr>
                <a:solidFill>
                  <a:schemeClr val="accent1"/>
                </a:solidFill>
              </a:defRPr>
            </a:lvl3pPr>
          </a:lstStyle>
          <a:p>
            <a:pPr lvl="2"/>
            <a:r>
              <a:rPr lang="en-GB"/>
              <a:t>x</a:t>
            </a:r>
          </a:p>
        </p:txBody>
      </p:sp>
      <p:sp>
        <p:nvSpPr>
          <p:cNvPr id="37" name="Content Placeholder 18">
            <a:extLst>
              <a:ext uri="{FF2B5EF4-FFF2-40B4-BE49-F238E27FC236}">
                <a16:creationId xmlns:a16="http://schemas.microsoft.com/office/drawing/2014/main" id="{64FAD80E-80E4-B36A-7DFB-EF899DCF1422}"/>
              </a:ext>
            </a:extLst>
          </p:cNvPr>
          <p:cNvSpPr>
            <a:spLocks noGrp="1"/>
          </p:cNvSpPr>
          <p:nvPr>
            <p:ph sz="quarter" idx="63" hasCustomPrompt="1"/>
          </p:nvPr>
        </p:nvSpPr>
        <p:spPr>
          <a:xfrm>
            <a:off x="458592" y="3644279"/>
            <a:ext cx="741503" cy="205200"/>
          </a:xfrm>
          <a:prstGeom prst="homePlate">
            <a:avLst/>
          </a:prstGeom>
          <a:solidFill>
            <a:schemeClr val="accent1"/>
          </a:solidFill>
          <a:ln w="101600">
            <a:solidFill>
              <a:schemeClr val="accent1"/>
            </a:solidFill>
          </a:ln>
        </p:spPr>
        <p:txBody>
          <a:bodyPr/>
          <a:lstStyle>
            <a:lvl3pPr marL="194370" indent="0">
              <a:buFont typeface="Arial" panose="020B0604020202020204" pitchFamily="34" charset="0"/>
              <a:buNone/>
              <a:defRPr>
                <a:solidFill>
                  <a:schemeClr val="accent1"/>
                </a:solidFill>
              </a:defRPr>
            </a:lvl3pPr>
          </a:lstStyle>
          <a:p>
            <a:pPr lvl="2"/>
            <a:r>
              <a:rPr lang="en-GB"/>
              <a:t>x</a:t>
            </a:r>
          </a:p>
        </p:txBody>
      </p:sp>
      <p:sp>
        <p:nvSpPr>
          <p:cNvPr id="38" name="Content Placeholder 18">
            <a:extLst>
              <a:ext uri="{FF2B5EF4-FFF2-40B4-BE49-F238E27FC236}">
                <a16:creationId xmlns:a16="http://schemas.microsoft.com/office/drawing/2014/main" id="{66E36EC5-045D-A17B-E20A-045DAEB2283E}"/>
              </a:ext>
            </a:extLst>
          </p:cNvPr>
          <p:cNvSpPr>
            <a:spLocks noGrp="1"/>
          </p:cNvSpPr>
          <p:nvPr>
            <p:ph sz="quarter" idx="64" hasCustomPrompt="1"/>
          </p:nvPr>
        </p:nvSpPr>
        <p:spPr>
          <a:xfrm>
            <a:off x="458592" y="4013407"/>
            <a:ext cx="741503" cy="205200"/>
          </a:xfrm>
          <a:prstGeom prst="homePlate">
            <a:avLst/>
          </a:prstGeom>
          <a:solidFill>
            <a:schemeClr val="accent2"/>
          </a:solidFill>
          <a:ln w="101600">
            <a:solidFill>
              <a:schemeClr val="accent2"/>
            </a:solidFill>
          </a:ln>
        </p:spPr>
        <p:txBody>
          <a:bodyPr/>
          <a:lstStyle>
            <a:lvl3pPr marL="194370" indent="0">
              <a:buFont typeface="Arial" panose="020B0604020202020204" pitchFamily="34" charset="0"/>
              <a:buNone/>
              <a:defRPr>
                <a:solidFill>
                  <a:schemeClr val="accent2"/>
                </a:solidFill>
              </a:defRPr>
            </a:lvl3pPr>
          </a:lstStyle>
          <a:p>
            <a:pPr lvl="2"/>
            <a:r>
              <a:rPr lang="en-GB"/>
              <a:t>x</a:t>
            </a:r>
          </a:p>
        </p:txBody>
      </p:sp>
      <p:sp>
        <p:nvSpPr>
          <p:cNvPr id="39" name="Content Placeholder 18">
            <a:extLst>
              <a:ext uri="{FF2B5EF4-FFF2-40B4-BE49-F238E27FC236}">
                <a16:creationId xmlns:a16="http://schemas.microsoft.com/office/drawing/2014/main" id="{99B1C89A-1186-CA9E-5994-33B846DABB98}"/>
              </a:ext>
            </a:extLst>
          </p:cNvPr>
          <p:cNvSpPr>
            <a:spLocks noGrp="1"/>
          </p:cNvSpPr>
          <p:nvPr>
            <p:ph sz="quarter" idx="65" hasCustomPrompt="1"/>
          </p:nvPr>
        </p:nvSpPr>
        <p:spPr>
          <a:xfrm>
            <a:off x="458592" y="4382535"/>
            <a:ext cx="741503" cy="205200"/>
          </a:xfrm>
          <a:prstGeom prst="homePlate">
            <a:avLst/>
          </a:prstGeom>
          <a:solidFill>
            <a:schemeClr val="accent2"/>
          </a:solidFill>
          <a:ln w="101600">
            <a:solidFill>
              <a:schemeClr val="accent2"/>
            </a:solidFill>
          </a:ln>
        </p:spPr>
        <p:txBody>
          <a:bodyPr/>
          <a:lstStyle>
            <a:lvl3pPr marL="194370" indent="0">
              <a:buFont typeface="Arial" panose="020B0604020202020204" pitchFamily="34" charset="0"/>
              <a:buNone/>
              <a:defRPr>
                <a:solidFill>
                  <a:schemeClr val="accent2"/>
                </a:solidFill>
              </a:defRPr>
            </a:lvl3pPr>
          </a:lstStyle>
          <a:p>
            <a:pPr lvl="2"/>
            <a:r>
              <a:rPr lang="en-GB"/>
              <a:t>x</a:t>
            </a:r>
          </a:p>
        </p:txBody>
      </p:sp>
      <p:sp>
        <p:nvSpPr>
          <p:cNvPr id="40" name="Content Placeholder 18">
            <a:extLst>
              <a:ext uri="{FF2B5EF4-FFF2-40B4-BE49-F238E27FC236}">
                <a16:creationId xmlns:a16="http://schemas.microsoft.com/office/drawing/2014/main" id="{8B63F4F1-560D-65E4-E2A4-C7FE27295E8D}"/>
              </a:ext>
            </a:extLst>
          </p:cNvPr>
          <p:cNvSpPr>
            <a:spLocks noGrp="1"/>
          </p:cNvSpPr>
          <p:nvPr>
            <p:ph sz="quarter" idx="66" hasCustomPrompt="1"/>
          </p:nvPr>
        </p:nvSpPr>
        <p:spPr>
          <a:xfrm>
            <a:off x="458592" y="4751663"/>
            <a:ext cx="741503" cy="205200"/>
          </a:xfrm>
          <a:prstGeom prst="homePlate">
            <a:avLst/>
          </a:prstGeom>
          <a:solidFill>
            <a:schemeClr val="accent3"/>
          </a:solidFill>
          <a:ln w="101600">
            <a:solidFill>
              <a:schemeClr val="accent3"/>
            </a:solidFill>
          </a:ln>
        </p:spPr>
        <p:txBody>
          <a:bodyPr/>
          <a:lstStyle>
            <a:lvl3pPr marL="194370" indent="0">
              <a:buFont typeface="Arial" panose="020B0604020202020204" pitchFamily="34" charset="0"/>
              <a:buNone/>
              <a:defRPr>
                <a:solidFill>
                  <a:schemeClr val="accent3"/>
                </a:solidFill>
              </a:defRPr>
            </a:lvl3pPr>
          </a:lstStyle>
          <a:p>
            <a:pPr lvl="2"/>
            <a:r>
              <a:rPr lang="en-GB"/>
              <a:t>x</a:t>
            </a:r>
          </a:p>
        </p:txBody>
      </p:sp>
      <p:sp>
        <p:nvSpPr>
          <p:cNvPr id="41" name="Content Placeholder 18">
            <a:extLst>
              <a:ext uri="{FF2B5EF4-FFF2-40B4-BE49-F238E27FC236}">
                <a16:creationId xmlns:a16="http://schemas.microsoft.com/office/drawing/2014/main" id="{D9BCC1B8-059C-188E-8B4A-D0AA4CFDABB3}"/>
              </a:ext>
            </a:extLst>
          </p:cNvPr>
          <p:cNvSpPr>
            <a:spLocks noGrp="1"/>
          </p:cNvSpPr>
          <p:nvPr>
            <p:ph sz="quarter" idx="67" hasCustomPrompt="1"/>
          </p:nvPr>
        </p:nvSpPr>
        <p:spPr>
          <a:xfrm>
            <a:off x="458592" y="5120791"/>
            <a:ext cx="741503" cy="205200"/>
          </a:xfrm>
          <a:prstGeom prst="homePlate">
            <a:avLst/>
          </a:prstGeom>
          <a:solidFill>
            <a:schemeClr val="accent3"/>
          </a:solidFill>
          <a:ln w="101600">
            <a:solidFill>
              <a:schemeClr val="accent3"/>
            </a:solidFill>
          </a:ln>
        </p:spPr>
        <p:txBody>
          <a:bodyPr/>
          <a:lstStyle>
            <a:lvl3pPr marL="194370" indent="0">
              <a:buFont typeface="Arial" panose="020B0604020202020204" pitchFamily="34" charset="0"/>
              <a:buNone/>
              <a:defRPr>
                <a:solidFill>
                  <a:schemeClr val="accent3"/>
                </a:solidFill>
              </a:defRPr>
            </a:lvl3pPr>
          </a:lstStyle>
          <a:p>
            <a:pPr lvl="2"/>
            <a:r>
              <a:rPr lang="en-GB"/>
              <a:t>x</a:t>
            </a:r>
          </a:p>
        </p:txBody>
      </p:sp>
      <p:sp>
        <p:nvSpPr>
          <p:cNvPr id="42" name="Content Placeholder 18">
            <a:extLst>
              <a:ext uri="{FF2B5EF4-FFF2-40B4-BE49-F238E27FC236}">
                <a16:creationId xmlns:a16="http://schemas.microsoft.com/office/drawing/2014/main" id="{1CEA7B29-D233-10D8-9BB0-5953BCDB5E46}"/>
              </a:ext>
            </a:extLst>
          </p:cNvPr>
          <p:cNvSpPr>
            <a:spLocks noGrp="1"/>
          </p:cNvSpPr>
          <p:nvPr>
            <p:ph sz="quarter" idx="68" hasCustomPrompt="1"/>
          </p:nvPr>
        </p:nvSpPr>
        <p:spPr>
          <a:xfrm>
            <a:off x="458592" y="5489920"/>
            <a:ext cx="741503" cy="205200"/>
          </a:xfrm>
          <a:prstGeom prst="homePlate">
            <a:avLst/>
          </a:prstGeom>
          <a:solidFill>
            <a:schemeClr val="accent1"/>
          </a:solidFill>
          <a:ln w="101600">
            <a:solidFill>
              <a:schemeClr val="accent1"/>
            </a:solidFill>
          </a:ln>
        </p:spPr>
        <p:txBody>
          <a:bodyPr/>
          <a:lstStyle>
            <a:lvl3pPr marL="194370" indent="0">
              <a:buFont typeface="Arial" panose="020B0604020202020204" pitchFamily="34" charset="0"/>
              <a:buNone/>
              <a:defRPr>
                <a:solidFill>
                  <a:schemeClr val="accent1"/>
                </a:solidFill>
              </a:defRPr>
            </a:lvl3pPr>
          </a:lstStyle>
          <a:p>
            <a:pPr lvl="2"/>
            <a:r>
              <a:rPr lang="en-GB"/>
              <a:t>x</a:t>
            </a:r>
          </a:p>
        </p:txBody>
      </p:sp>
      <p:sp>
        <p:nvSpPr>
          <p:cNvPr id="43" name="Text Placeholder 129">
            <a:extLst>
              <a:ext uri="{FF2B5EF4-FFF2-40B4-BE49-F238E27FC236}">
                <a16:creationId xmlns:a16="http://schemas.microsoft.com/office/drawing/2014/main" id="{5EBE46B2-48F8-53D2-CB15-DBF9696C372F}"/>
              </a:ext>
            </a:extLst>
          </p:cNvPr>
          <p:cNvSpPr>
            <a:spLocks noGrp="1"/>
          </p:cNvSpPr>
          <p:nvPr>
            <p:ph type="body" sz="quarter" idx="69" hasCustomPrompt="1"/>
          </p:nvPr>
        </p:nvSpPr>
        <p:spPr>
          <a:xfrm>
            <a:off x="5366426" y="1379111"/>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44" name="Text Placeholder 129">
            <a:extLst>
              <a:ext uri="{FF2B5EF4-FFF2-40B4-BE49-F238E27FC236}">
                <a16:creationId xmlns:a16="http://schemas.microsoft.com/office/drawing/2014/main" id="{173241DD-D3D7-A8C5-DCF2-9289F06E1A88}"/>
              </a:ext>
            </a:extLst>
          </p:cNvPr>
          <p:cNvSpPr>
            <a:spLocks noGrp="1"/>
          </p:cNvSpPr>
          <p:nvPr>
            <p:ph type="body" sz="quarter" idx="70" hasCustomPrompt="1"/>
          </p:nvPr>
        </p:nvSpPr>
        <p:spPr>
          <a:xfrm>
            <a:off x="5366426" y="1748239"/>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45" name="Text Placeholder 129">
            <a:extLst>
              <a:ext uri="{FF2B5EF4-FFF2-40B4-BE49-F238E27FC236}">
                <a16:creationId xmlns:a16="http://schemas.microsoft.com/office/drawing/2014/main" id="{4393E113-40F6-28A5-B2A3-3E84E76C34EE}"/>
              </a:ext>
            </a:extLst>
          </p:cNvPr>
          <p:cNvSpPr>
            <a:spLocks noGrp="1"/>
          </p:cNvSpPr>
          <p:nvPr>
            <p:ph type="body" sz="quarter" idx="71" hasCustomPrompt="1"/>
          </p:nvPr>
        </p:nvSpPr>
        <p:spPr>
          <a:xfrm>
            <a:off x="5366426" y="2117367"/>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46" name="Text Placeholder 129">
            <a:extLst>
              <a:ext uri="{FF2B5EF4-FFF2-40B4-BE49-F238E27FC236}">
                <a16:creationId xmlns:a16="http://schemas.microsoft.com/office/drawing/2014/main" id="{BE6A7064-8D47-FA7A-1F3D-258F3C5DDF6D}"/>
              </a:ext>
            </a:extLst>
          </p:cNvPr>
          <p:cNvSpPr>
            <a:spLocks noGrp="1"/>
          </p:cNvSpPr>
          <p:nvPr>
            <p:ph type="body" sz="quarter" idx="72" hasCustomPrompt="1"/>
          </p:nvPr>
        </p:nvSpPr>
        <p:spPr>
          <a:xfrm>
            <a:off x="5366426" y="2486495"/>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47" name="Text Placeholder 129">
            <a:extLst>
              <a:ext uri="{FF2B5EF4-FFF2-40B4-BE49-F238E27FC236}">
                <a16:creationId xmlns:a16="http://schemas.microsoft.com/office/drawing/2014/main" id="{51DA37DE-48CF-774D-28CE-578493D3789A}"/>
              </a:ext>
            </a:extLst>
          </p:cNvPr>
          <p:cNvSpPr>
            <a:spLocks noGrp="1"/>
          </p:cNvSpPr>
          <p:nvPr>
            <p:ph type="body" sz="quarter" idx="73" hasCustomPrompt="1"/>
          </p:nvPr>
        </p:nvSpPr>
        <p:spPr>
          <a:xfrm>
            <a:off x="5366426" y="2855623"/>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48" name="Text Placeholder 129">
            <a:extLst>
              <a:ext uri="{FF2B5EF4-FFF2-40B4-BE49-F238E27FC236}">
                <a16:creationId xmlns:a16="http://schemas.microsoft.com/office/drawing/2014/main" id="{B75C5665-3F76-B365-75CF-ED3085832755}"/>
              </a:ext>
            </a:extLst>
          </p:cNvPr>
          <p:cNvSpPr>
            <a:spLocks noGrp="1"/>
          </p:cNvSpPr>
          <p:nvPr>
            <p:ph type="body" sz="quarter" idx="74" hasCustomPrompt="1"/>
          </p:nvPr>
        </p:nvSpPr>
        <p:spPr>
          <a:xfrm>
            <a:off x="5366426" y="3224751"/>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49" name="Text Placeholder 129">
            <a:extLst>
              <a:ext uri="{FF2B5EF4-FFF2-40B4-BE49-F238E27FC236}">
                <a16:creationId xmlns:a16="http://schemas.microsoft.com/office/drawing/2014/main" id="{72039D11-6BC4-DECE-F667-C1A5B0FF501C}"/>
              </a:ext>
            </a:extLst>
          </p:cNvPr>
          <p:cNvSpPr>
            <a:spLocks noGrp="1"/>
          </p:cNvSpPr>
          <p:nvPr>
            <p:ph type="body" sz="quarter" idx="75" hasCustomPrompt="1"/>
          </p:nvPr>
        </p:nvSpPr>
        <p:spPr>
          <a:xfrm>
            <a:off x="5366426" y="3593879"/>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50" name="Text Placeholder 129">
            <a:extLst>
              <a:ext uri="{FF2B5EF4-FFF2-40B4-BE49-F238E27FC236}">
                <a16:creationId xmlns:a16="http://schemas.microsoft.com/office/drawing/2014/main" id="{6C593DBD-C719-D44E-98A0-B1CD2E453FBF}"/>
              </a:ext>
            </a:extLst>
          </p:cNvPr>
          <p:cNvSpPr>
            <a:spLocks noGrp="1"/>
          </p:cNvSpPr>
          <p:nvPr>
            <p:ph type="body" sz="quarter" idx="76" hasCustomPrompt="1"/>
          </p:nvPr>
        </p:nvSpPr>
        <p:spPr>
          <a:xfrm>
            <a:off x="5366426" y="3963007"/>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51" name="Text Placeholder 129">
            <a:extLst>
              <a:ext uri="{FF2B5EF4-FFF2-40B4-BE49-F238E27FC236}">
                <a16:creationId xmlns:a16="http://schemas.microsoft.com/office/drawing/2014/main" id="{93FA00CF-C4CE-BD55-EB58-9B5854CB6391}"/>
              </a:ext>
            </a:extLst>
          </p:cNvPr>
          <p:cNvSpPr>
            <a:spLocks noGrp="1"/>
          </p:cNvSpPr>
          <p:nvPr>
            <p:ph type="body" sz="quarter" idx="77" hasCustomPrompt="1"/>
          </p:nvPr>
        </p:nvSpPr>
        <p:spPr>
          <a:xfrm>
            <a:off x="5366426" y="4332135"/>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52" name="Text Placeholder 129">
            <a:extLst>
              <a:ext uri="{FF2B5EF4-FFF2-40B4-BE49-F238E27FC236}">
                <a16:creationId xmlns:a16="http://schemas.microsoft.com/office/drawing/2014/main" id="{F5C3BDA5-3944-3DB5-4ED2-175DE1EFC5DD}"/>
              </a:ext>
            </a:extLst>
          </p:cNvPr>
          <p:cNvSpPr>
            <a:spLocks noGrp="1"/>
          </p:cNvSpPr>
          <p:nvPr>
            <p:ph type="body" sz="quarter" idx="78" hasCustomPrompt="1"/>
          </p:nvPr>
        </p:nvSpPr>
        <p:spPr>
          <a:xfrm>
            <a:off x="5366426" y="4701263"/>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53" name="Text Placeholder 129">
            <a:extLst>
              <a:ext uri="{FF2B5EF4-FFF2-40B4-BE49-F238E27FC236}">
                <a16:creationId xmlns:a16="http://schemas.microsoft.com/office/drawing/2014/main" id="{72D6D08F-7718-E1A8-FFF6-EEB8B1CA5A54}"/>
              </a:ext>
            </a:extLst>
          </p:cNvPr>
          <p:cNvSpPr>
            <a:spLocks noGrp="1"/>
          </p:cNvSpPr>
          <p:nvPr>
            <p:ph type="body" sz="quarter" idx="79" hasCustomPrompt="1"/>
          </p:nvPr>
        </p:nvSpPr>
        <p:spPr>
          <a:xfrm>
            <a:off x="5366426" y="5070391"/>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54" name="Text Placeholder 129">
            <a:extLst>
              <a:ext uri="{FF2B5EF4-FFF2-40B4-BE49-F238E27FC236}">
                <a16:creationId xmlns:a16="http://schemas.microsoft.com/office/drawing/2014/main" id="{E03D1E3E-1A0C-0DD2-8055-F44C861C0581}"/>
              </a:ext>
            </a:extLst>
          </p:cNvPr>
          <p:cNvSpPr>
            <a:spLocks noGrp="1"/>
          </p:cNvSpPr>
          <p:nvPr>
            <p:ph type="body" sz="quarter" idx="80" hasCustomPrompt="1"/>
          </p:nvPr>
        </p:nvSpPr>
        <p:spPr>
          <a:xfrm>
            <a:off x="5366426" y="5439520"/>
            <a:ext cx="2961532" cy="306000"/>
          </a:xfrm>
          <a:prstGeom prst="roundRect">
            <a:avLst/>
          </a:prstGeom>
          <a:solidFill>
            <a:schemeClr val="bg1"/>
          </a:solidFill>
        </p:spPr>
        <p:txBody>
          <a:bodyPr lIns="72000" anchor="ctr">
            <a:noAutofit/>
          </a:bodyPr>
          <a:lstStyle>
            <a:lvl1pPr marL="0" algn="l">
              <a:defRPr i="1"/>
            </a:lvl1pPr>
          </a:lstStyle>
          <a:p>
            <a:pPr lvl="0"/>
            <a:r>
              <a:rPr lang="en-GB"/>
              <a:t>Reason for item</a:t>
            </a:r>
          </a:p>
        </p:txBody>
      </p:sp>
      <p:sp>
        <p:nvSpPr>
          <p:cNvPr id="134" name="Text Placeholder 129">
            <a:extLst>
              <a:ext uri="{FF2B5EF4-FFF2-40B4-BE49-F238E27FC236}">
                <a16:creationId xmlns:a16="http://schemas.microsoft.com/office/drawing/2014/main" id="{0CFF7E32-2C3F-E2AB-C90F-16BE965C2833}"/>
              </a:ext>
            </a:extLst>
          </p:cNvPr>
          <p:cNvSpPr>
            <a:spLocks noGrp="1"/>
          </p:cNvSpPr>
          <p:nvPr>
            <p:ph type="body" sz="quarter" idx="81" hasCustomPrompt="1"/>
          </p:nvPr>
        </p:nvSpPr>
        <p:spPr>
          <a:xfrm>
            <a:off x="8515018" y="1379111"/>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35" name="Text Placeholder 129">
            <a:extLst>
              <a:ext uri="{FF2B5EF4-FFF2-40B4-BE49-F238E27FC236}">
                <a16:creationId xmlns:a16="http://schemas.microsoft.com/office/drawing/2014/main" id="{6D9AE11B-7F2C-E027-A993-0E6DC4090086}"/>
              </a:ext>
            </a:extLst>
          </p:cNvPr>
          <p:cNvSpPr>
            <a:spLocks noGrp="1"/>
          </p:cNvSpPr>
          <p:nvPr>
            <p:ph type="body" sz="quarter" idx="82" hasCustomPrompt="1"/>
          </p:nvPr>
        </p:nvSpPr>
        <p:spPr>
          <a:xfrm>
            <a:off x="8515018" y="1748239"/>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36" name="Text Placeholder 129">
            <a:extLst>
              <a:ext uri="{FF2B5EF4-FFF2-40B4-BE49-F238E27FC236}">
                <a16:creationId xmlns:a16="http://schemas.microsoft.com/office/drawing/2014/main" id="{0EB685C0-749B-C4EF-9C1C-3D8E45D26FE7}"/>
              </a:ext>
            </a:extLst>
          </p:cNvPr>
          <p:cNvSpPr>
            <a:spLocks noGrp="1"/>
          </p:cNvSpPr>
          <p:nvPr>
            <p:ph type="body" sz="quarter" idx="83" hasCustomPrompt="1"/>
          </p:nvPr>
        </p:nvSpPr>
        <p:spPr>
          <a:xfrm>
            <a:off x="8515018" y="2117367"/>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37" name="Text Placeholder 129">
            <a:extLst>
              <a:ext uri="{FF2B5EF4-FFF2-40B4-BE49-F238E27FC236}">
                <a16:creationId xmlns:a16="http://schemas.microsoft.com/office/drawing/2014/main" id="{1E8E6F72-8579-9C44-233B-4E7131E9C43A}"/>
              </a:ext>
            </a:extLst>
          </p:cNvPr>
          <p:cNvSpPr>
            <a:spLocks noGrp="1"/>
          </p:cNvSpPr>
          <p:nvPr>
            <p:ph type="body" sz="quarter" idx="84" hasCustomPrompt="1"/>
          </p:nvPr>
        </p:nvSpPr>
        <p:spPr>
          <a:xfrm>
            <a:off x="8515018" y="2486495"/>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38" name="Text Placeholder 129">
            <a:extLst>
              <a:ext uri="{FF2B5EF4-FFF2-40B4-BE49-F238E27FC236}">
                <a16:creationId xmlns:a16="http://schemas.microsoft.com/office/drawing/2014/main" id="{57505819-7A2C-EC10-66A9-648FEBAED600}"/>
              </a:ext>
            </a:extLst>
          </p:cNvPr>
          <p:cNvSpPr>
            <a:spLocks noGrp="1"/>
          </p:cNvSpPr>
          <p:nvPr>
            <p:ph type="body" sz="quarter" idx="85" hasCustomPrompt="1"/>
          </p:nvPr>
        </p:nvSpPr>
        <p:spPr>
          <a:xfrm>
            <a:off x="8515018" y="2855623"/>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41" name="Text Placeholder 129">
            <a:extLst>
              <a:ext uri="{FF2B5EF4-FFF2-40B4-BE49-F238E27FC236}">
                <a16:creationId xmlns:a16="http://schemas.microsoft.com/office/drawing/2014/main" id="{B7B8AF44-E037-DA9B-70CE-8DC0E0267091}"/>
              </a:ext>
            </a:extLst>
          </p:cNvPr>
          <p:cNvSpPr>
            <a:spLocks noGrp="1"/>
          </p:cNvSpPr>
          <p:nvPr>
            <p:ph type="body" sz="quarter" idx="86" hasCustomPrompt="1"/>
          </p:nvPr>
        </p:nvSpPr>
        <p:spPr>
          <a:xfrm>
            <a:off x="8515018" y="3224751"/>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44" name="Text Placeholder 129">
            <a:extLst>
              <a:ext uri="{FF2B5EF4-FFF2-40B4-BE49-F238E27FC236}">
                <a16:creationId xmlns:a16="http://schemas.microsoft.com/office/drawing/2014/main" id="{2946DF6B-A425-428C-2D4D-46C4CF5DB0DF}"/>
              </a:ext>
            </a:extLst>
          </p:cNvPr>
          <p:cNvSpPr>
            <a:spLocks noGrp="1"/>
          </p:cNvSpPr>
          <p:nvPr>
            <p:ph type="body" sz="quarter" idx="87" hasCustomPrompt="1"/>
          </p:nvPr>
        </p:nvSpPr>
        <p:spPr>
          <a:xfrm>
            <a:off x="8515018" y="3593879"/>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47" name="Text Placeholder 129">
            <a:extLst>
              <a:ext uri="{FF2B5EF4-FFF2-40B4-BE49-F238E27FC236}">
                <a16:creationId xmlns:a16="http://schemas.microsoft.com/office/drawing/2014/main" id="{C53B4726-9215-1F51-BF00-A7695DD943B1}"/>
              </a:ext>
            </a:extLst>
          </p:cNvPr>
          <p:cNvSpPr>
            <a:spLocks noGrp="1"/>
          </p:cNvSpPr>
          <p:nvPr>
            <p:ph type="body" sz="quarter" idx="88" hasCustomPrompt="1"/>
          </p:nvPr>
        </p:nvSpPr>
        <p:spPr>
          <a:xfrm>
            <a:off x="8515018" y="3963007"/>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50" name="Text Placeholder 129">
            <a:extLst>
              <a:ext uri="{FF2B5EF4-FFF2-40B4-BE49-F238E27FC236}">
                <a16:creationId xmlns:a16="http://schemas.microsoft.com/office/drawing/2014/main" id="{22BC691E-DFFA-6401-B20E-681ED517AFB5}"/>
              </a:ext>
            </a:extLst>
          </p:cNvPr>
          <p:cNvSpPr>
            <a:spLocks noGrp="1"/>
          </p:cNvSpPr>
          <p:nvPr>
            <p:ph type="body" sz="quarter" idx="89" hasCustomPrompt="1"/>
          </p:nvPr>
        </p:nvSpPr>
        <p:spPr>
          <a:xfrm>
            <a:off x="8515018" y="4332135"/>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53" name="Text Placeholder 129">
            <a:extLst>
              <a:ext uri="{FF2B5EF4-FFF2-40B4-BE49-F238E27FC236}">
                <a16:creationId xmlns:a16="http://schemas.microsoft.com/office/drawing/2014/main" id="{78E2827F-B15D-89A2-C366-2709C337C73A}"/>
              </a:ext>
            </a:extLst>
          </p:cNvPr>
          <p:cNvSpPr>
            <a:spLocks noGrp="1"/>
          </p:cNvSpPr>
          <p:nvPr>
            <p:ph type="body" sz="quarter" idx="90" hasCustomPrompt="1"/>
          </p:nvPr>
        </p:nvSpPr>
        <p:spPr>
          <a:xfrm>
            <a:off x="8515018" y="4701263"/>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56" name="Text Placeholder 129">
            <a:extLst>
              <a:ext uri="{FF2B5EF4-FFF2-40B4-BE49-F238E27FC236}">
                <a16:creationId xmlns:a16="http://schemas.microsoft.com/office/drawing/2014/main" id="{E0D3776F-22C3-14D2-9113-E03FCFC061DB}"/>
              </a:ext>
            </a:extLst>
          </p:cNvPr>
          <p:cNvSpPr>
            <a:spLocks noGrp="1"/>
          </p:cNvSpPr>
          <p:nvPr>
            <p:ph type="body" sz="quarter" idx="91" hasCustomPrompt="1"/>
          </p:nvPr>
        </p:nvSpPr>
        <p:spPr>
          <a:xfrm>
            <a:off x="8515018" y="5070391"/>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159" name="Text Placeholder 129">
            <a:extLst>
              <a:ext uri="{FF2B5EF4-FFF2-40B4-BE49-F238E27FC236}">
                <a16:creationId xmlns:a16="http://schemas.microsoft.com/office/drawing/2014/main" id="{D3A7F018-DF13-6C93-716C-E8ABA651D0B0}"/>
              </a:ext>
            </a:extLst>
          </p:cNvPr>
          <p:cNvSpPr>
            <a:spLocks noGrp="1"/>
          </p:cNvSpPr>
          <p:nvPr>
            <p:ph type="body" sz="quarter" idx="92" hasCustomPrompt="1"/>
          </p:nvPr>
        </p:nvSpPr>
        <p:spPr>
          <a:xfrm>
            <a:off x="8515018" y="5439520"/>
            <a:ext cx="1182780" cy="306000"/>
          </a:xfrm>
          <a:prstGeom prst="roundRect">
            <a:avLst/>
          </a:prstGeom>
          <a:solidFill>
            <a:schemeClr val="bg1"/>
          </a:solidFill>
        </p:spPr>
        <p:txBody>
          <a:bodyPr lIns="72000" anchor="ctr">
            <a:noAutofit/>
          </a:bodyPr>
          <a:lstStyle>
            <a:lvl1pPr marL="0" algn="ctr">
              <a:defRPr b="1" i="0"/>
            </a:lvl1pPr>
          </a:lstStyle>
          <a:p>
            <a:pPr lvl="0"/>
            <a:r>
              <a:rPr lang="en-GB"/>
              <a:t>Owner</a:t>
            </a:r>
          </a:p>
        </p:txBody>
      </p:sp>
      <p:sp>
        <p:nvSpPr>
          <p:cNvPr id="2" name="Title 1">
            <a:extLst>
              <a:ext uri="{FF2B5EF4-FFF2-40B4-BE49-F238E27FC236}">
                <a16:creationId xmlns:a16="http://schemas.microsoft.com/office/drawing/2014/main" id="{C47D4B44-5136-EE39-A316-5E12E5E93454}"/>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AE285A90-2973-E867-C0FF-0022575914C6}"/>
              </a:ext>
            </a:extLst>
          </p:cNvPr>
          <p:cNvSpPr>
            <a:spLocks noGrp="1"/>
          </p:cNvSpPr>
          <p:nvPr>
            <p:ph type="ftr" sz="quarter" idx="93"/>
          </p:nvPr>
        </p:nvSpPr>
        <p:spPr/>
        <p:txBody>
          <a:bodyPr/>
          <a:lstStyle/>
          <a:p>
            <a:r>
              <a:rPr lang="en-GB"/>
              <a:t>Population based approach to inform GM Strategic Financial Framework</a:t>
            </a:r>
          </a:p>
        </p:txBody>
      </p:sp>
      <p:sp>
        <p:nvSpPr>
          <p:cNvPr id="4" name="Slide Number Placeholder 3">
            <a:extLst>
              <a:ext uri="{FF2B5EF4-FFF2-40B4-BE49-F238E27FC236}">
                <a16:creationId xmlns:a16="http://schemas.microsoft.com/office/drawing/2014/main" id="{6343E118-DCAA-71FE-3876-DE7A8E35C7EA}"/>
              </a:ext>
            </a:extLst>
          </p:cNvPr>
          <p:cNvSpPr>
            <a:spLocks noGrp="1"/>
          </p:cNvSpPr>
          <p:nvPr>
            <p:ph type="sldNum" sz="quarter" idx="94"/>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1905065816"/>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F Ch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C9C5C-0982-6330-BAF3-77D0E27B13BB}"/>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23" name="Chart Placeholder 22">
            <a:extLst>
              <a:ext uri="{FF2B5EF4-FFF2-40B4-BE49-F238E27FC236}">
                <a16:creationId xmlns:a16="http://schemas.microsoft.com/office/drawing/2014/main" id="{4BF01E80-1C8B-6BC8-BDDD-43786AA2033A}"/>
              </a:ext>
            </a:extLst>
          </p:cNvPr>
          <p:cNvSpPr>
            <a:spLocks noGrp="1"/>
          </p:cNvSpPr>
          <p:nvPr>
            <p:ph type="chart" sz="quarter" idx="17"/>
          </p:nvPr>
        </p:nvSpPr>
        <p:spPr>
          <a:xfrm>
            <a:off x="408110" y="2014382"/>
            <a:ext cx="11375956" cy="3620108"/>
          </a:xfrm>
          <a:prstGeom prst="rect">
            <a:avLst/>
          </a:prstGeom>
        </p:spPr>
        <p:txBody>
          <a:bodyPr lIns="36000" tIns="36000" rIns="36000" bIns="36000"/>
          <a:lstStyle/>
          <a:p>
            <a:r>
              <a:rPr lang="en-GB"/>
              <a:t>Click icon to add chart</a:t>
            </a:r>
            <a:endParaRPr lang="en-US"/>
          </a:p>
        </p:txBody>
      </p:sp>
      <p:sp>
        <p:nvSpPr>
          <p:cNvPr id="33" name="Text Placeholder 62">
            <a:extLst>
              <a:ext uri="{FF2B5EF4-FFF2-40B4-BE49-F238E27FC236}">
                <a16:creationId xmlns:a16="http://schemas.microsoft.com/office/drawing/2014/main" id="{FCD45574-F975-AC61-E77F-5A65CA7C792C}"/>
              </a:ext>
            </a:extLst>
          </p:cNvPr>
          <p:cNvSpPr>
            <a:spLocks noGrp="1"/>
          </p:cNvSpPr>
          <p:nvPr>
            <p:ph type="body" sz="quarter" idx="44" hasCustomPrompt="1"/>
          </p:nvPr>
        </p:nvSpPr>
        <p:spPr>
          <a:xfrm>
            <a:off x="408109" y="1223794"/>
            <a:ext cx="11375737"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34" name="Text Placeholder 62">
            <a:extLst>
              <a:ext uri="{FF2B5EF4-FFF2-40B4-BE49-F238E27FC236}">
                <a16:creationId xmlns:a16="http://schemas.microsoft.com/office/drawing/2014/main" id="{FEEFD653-89D2-C19E-2EE9-0C5FC1F95CCC}"/>
              </a:ext>
            </a:extLst>
          </p:cNvPr>
          <p:cNvSpPr>
            <a:spLocks noGrp="1"/>
          </p:cNvSpPr>
          <p:nvPr>
            <p:ph type="body" sz="quarter" idx="45" hasCustomPrompt="1"/>
          </p:nvPr>
        </p:nvSpPr>
        <p:spPr>
          <a:xfrm>
            <a:off x="408109" y="1589679"/>
            <a:ext cx="11375959"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cxnSp>
        <p:nvCxnSpPr>
          <p:cNvPr id="7" name="Straight Connector 6">
            <a:extLst>
              <a:ext uri="{FF2B5EF4-FFF2-40B4-BE49-F238E27FC236}">
                <a16:creationId xmlns:a16="http://schemas.microsoft.com/office/drawing/2014/main" id="{F72584E9-7FDF-85FB-DD75-2BE256B3685C}"/>
              </a:ext>
            </a:extLst>
          </p:cNvPr>
          <p:cNvCxnSpPr/>
          <p:nvPr userDrawn="1"/>
        </p:nvCxnSpPr>
        <p:spPr>
          <a:xfrm>
            <a:off x="2928060" y="6472253"/>
            <a:ext cx="0" cy="19710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405B03E3-0F8D-05CE-E305-7AAD54CF4FD9}"/>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3" name="Title 2">
            <a:extLst>
              <a:ext uri="{FF2B5EF4-FFF2-40B4-BE49-F238E27FC236}">
                <a16:creationId xmlns:a16="http://schemas.microsoft.com/office/drawing/2014/main" id="{9F425737-8F30-0354-B22E-342FE6590861}"/>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AD62AC0-33E4-8C1A-EB24-02CAE348908A}"/>
              </a:ext>
            </a:extLst>
          </p:cNvPr>
          <p:cNvSpPr>
            <a:spLocks noGrp="1"/>
          </p:cNvSpPr>
          <p:nvPr>
            <p:ph type="ftr" sz="quarter" idx="46"/>
          </p:nvPr>
        </p:nvSpPr>
        <p:spPr/>
        <p:txBody>
          <a:bodyPr/>
          <a:lstStyle/>
          <a:p>
            <a:r>
              <a:rPr lang="en-GB"/>
              <a:t>Population based approach to inform GM Strategic Financial Framework</a:t>
            </a:r>
          </a:p>
        </p:txBody>
      </p:sp>
      <p:sp>
        <p:nvSpPr>
          <p:cNvPr id="6" name="Slide Number Placeholder 5">
            <a:extLst>
              <a:ext uri="{FF2B5EF4-FFF2-40B4-BE49-F238E27FC236}">
                <a16:creationId xmlns:a16="http://schemas.microsoft.com/office/drawing/2014/main" id="{F9D9752B-DF11-9265-9753-34B79693FDDB}"/>
              </a:ext>
            </a:extLst>
          </p:cNvPr>
          <p:cNvSpPr>
            <a:spLocks noGrp="1"/>
          </p:cNvSpPr>
          <p:nvPr>
            <p:ph type="sldNum" sz="quarter" idx="47"/>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290949222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44660404"/>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F Ch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C9C5C-0982-6330-BAF3-77D0E27B13BB}"/>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23" name="Chart Placeholder 22">
            <a:extLst>
              <a:ext uri="{FF2B5EF4-FFF2-40B4-BE49-F238E27FC236}">
                <a16:creationId xmlns:a16="http://schemas.microsoft.com/office/drawing/2014/main" id="{4BF01E80-1C8B-6BC8-BDDD-43786AA2033A}"/>
              </a:ext>
            </a:extLst>
          </p:cNvPr>
          <p:cNvSpPr>
            <a:spLocks noGrp="1"/>
          </p:cNvSpPr>
          <p:nvPr>
            <p:ph type="chart" sz="quarter" idx="17"/>
          </p:nvPr>
        </p:nvSpPr>
        <p:spPr>
          <a:xfrm>
            <a:off x="408110" y="2014381"/>
            <a:ext cx="8242927" cy="4014523"/>
          </a:xfrm>
          <a:prstGeom prst="rect">
            <a:avLst/>
          </a:prstGeom>
        </p:spPr>
        <p:txBody>
          <a:bodyPr lIns="36000" tIns="36000" rIns="36000" bIns="36000"/>
          <a:lstStyle/>
          <a:p>
            <a:r>
              <a:rPr lang="en-GB"/>
              <a:t>Click icon to add chart</a:t>
            </a:r>
            <a:endParaRPr lang="en-US"/>
          </a:p>
        </p:txBody>
      </p:sp>
      <p:sp>
        <p:nvSpPr>
          <p:cNvPr id="33" name="Text Placeholder 62">
            <a:extLst>
              <a:ext uri="{FF2B5EF4-FFF2-40B4-BE49-F238E27FC236}">
                <a16:creationId xmlns:a16="http://schemas.microsoft.com/office/drawing/2014/main" id="{FCD45574-F975-AC61-E77F-5A65CA7C792C}"/>
              </a:ext>
            </a:extLst>
          </p:cNvPr>
          <p:cNvSpPr>
            <a:spLocks noGrp="1"/>
          </p:cNvSpPr>
          <p:nvPr>
            <p:ph type="body" sz="quarter" idx="44" hasCustomPrompt="1"/>
          </p:nvPr>
        </p:nvSpPr>
        <p:spPr>
          <a:xfrm>
            <a:off x="408110" y="1223794"/>
            <a:ext cx="8246525"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34" name="Text Placeholder 62">
            <a:extLst>
              <a:ext uri="{FF2B5EF4-FFF2-40B4-BE49-F238E27FC236}">
                <a16:creationId xmlns:a16="http://schemas.microsoft.com/office/drawing/2014/main" id="{FEEFD653-89D2-C19E-2EE9-0C5FC1F95CCC}"/>
              </a:ext>
            </a:extLst>
          </p:cNvPr>
          <p:cNvSpPr>
            <a:spLocks noGrp="1"/>
          </p:cNvSpPr>
          <p:nvPr>
            <p:ph type="body" sz="quarter" idx="45" hasCustomPrompt="1"/>
          </p:nvPr>
        </p:nvSpPr>
        <p:spPr>
          <a:xfrm>
            <a:off x="408110" y="1589679"/>
            <a:ext cx="8246525"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sp>
        <p:nvSpPr>
          <p:cNvPr id="9" name="Text Placeholder 5">
            <a:extLst>
              <a:ext uri="{FF2B5EF4-FFF2-40B4-BE49-F238E27FC236}">
                <a16:creationId xmlns:a16="http://schemas.microsoft.com/office/drawing/2014/main" id="{85254278-60EE-99B2-BE5B-ED10EBF0BF64}"/>
              </a:ext>
            </a:extLst>
          </p:cNvPr>
          <p:cNvSpPr>
            <a:spLocks noGrp="1"/>
          </p:cNvSpPr>
          <p:nvPr>
            <p:ph type="body" sz="quarter" idx="73"/>
          </p:nvPr>
        </p:nvSpPr>
        <p:spPr>
          <a:xfrm>
            <a:off x="9084499" y="1223794"/>
            <a:ext cx="2699567" cy="4805111"/>
          </a:xfrm>
          <a:prstGeom prst="roundRect">
            <a:avLst>
              <a:gd name="adj" fmla="val 6648"/>
            </a:avLst>
          </a:prstGeom>
          <a:ln w="28575">
            <a:solidFill>
              <a:schemeClr val="accent1"/>
            </a:solidFill>
          </a:ln>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091AC205-883D-DB80-9C03-61C71208BB5A}"/>
              </a:ext>
            </a:extLst>
          </p:cNvPr>
          <p:cNvCxnSpPr/>
          <p:nvPr userDrawn="1"/>
        </p:nvCxnSpPr>
        <p:spPr>
          <a:xfrm>
            <a:off x="2928060" y="6472253"/>
            <a:ext cx="0" cy="19710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C407FA7F-CCB7-1F11-A11B-DCA60CF6753F}"/>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3" name="Title 2">
            <a:extLst>
              <a:ext uri="{FF2B5EF4-FFF2-40B4-BE49-F238E27FC236}">
                <a16:creationId xmlns:a16="http://schemas.microsoft.com/office/drawing/2014/main" id="{BE250D9D-2609-8CE9-9CFE-AF3316F3CF03}"/>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43EF8725-1C83-4978-C04F-692BB3FACCA5}"/>
              </a:ext>
            </a:extLst>
          </p:cNvPr>
          <p:cNvSpPr>
            <a:spLocks noGrp="1"/>
          </p:cNvSpPr>
          <p:nvPr>
            <p:ph type="ftr" sz="quarter" idx="74"/>
          </p:nvPr>
        </p:nvSpPr>
        <p:spPr/>
        <p:txBody>
          <a:bodyPr/>
          <a:lstStyle/>
          <a:p>
            <a:r>
              <a:rPr lang="en-GB"/>
              <a:t>Population based approach to inform GM Strategic Financial Framework</a:t>
            </a:r>
          </a:p>
        </p:txBody>
      </p:sp>
      <p:sp>
        <p:nvSpPr>
          <p:cNvPr id="6" name="Slide Number Placeholder 5">
            <a:extLst>
              <a:ext uri="{FF2B5EF4-FFF2-40B4-BE49-F238E27FC236}">
                <a16:creationId xmlns:a16="http://schemas.microsoft.com/office/drawing/2014/main" id="{ACFF0146-2150-3328-79AD-7E15E3883BA6}"/>
              </a:ext>
            </a:extLst>
          </p:cNvPr>
          <p:cNvSpPr>
            <a:spLocks noGrp="1"/>
          </p:cNvSpPr>
          <p:nvPr>
            <p:ph type="sldNum" sz="quarter" idx="75"/>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229131201"/>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F Ch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C9C5C-0982-6330-BAF3-77D0E27B13BB}"/>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10" name="Text Placeholder 62">
            <a:extLst>
              <a:ext uri="{FF2B5EF4-FFF2-40B4-BE49-F238E27FC236}">
                <a16:creationId xmlns:a16="http://schemas.microsoft.com/office/drawing/2014/main" id="{2099665D-8B0A-E8A9-7B4F-2881742A96EE}"/>
              </a:ext>
            </a:extLst>
          </p:cNvPr>
          <p:cNvSpPr>
            <a:spLocks noGrp="1"/>
          </p:cNvSpPr>
          <p:nvPr>
            <p:ph type="body" sz="quarter" idx="44" hasCustomPrompt="1"/>
          </p:nvPr>
        </p:nvSpPr>
        <p:spPr>
          <a:xfrm>
            <a:off x="408109" y="1223794"/>
            <a:ext cx="5271408"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11" name="Text Placeholder 62">
            <a:extLst>
              <a:ext uri="{FF2B5EF4-FFF2-40B4-BE49-F238E27FC236}">
                <a16:creationId xmlns:a16="http://schemas.microsoft.com/office/drawing/2014/main" id="{3C23D576-9AD6-FB55-3C59-D6668A6645F8}"/>
              </a:ext>
            </a:extLst>
          </p:cNvPr>
          <p:cNvSpPr>
            <a:spLocks noGrp="1"/>
          </p:cNvSpPr>
          <p:nvPr>
            <p:ph type="body" sz="quarter" idx="45" hasCustomPrompt="1"/>
          </p:nvPr>
        </p:nvSpPr>
        <p:spPr>
          <a:xfrm>
            <a:off x="408109" y="1589679"/>
            <a:ext cx="5271408"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sp>
        <p:nvSpPr>
          <p:cNvPr id="14" name="Text Placeholder 62">
            <a:extLst>
              <a:ext uri="{FF2B5EF4-FFF2-40B4-BE49-F238E27FC236}">
                <a16:creationId xmlns:a16="http://schemas.microsoft.com/office/drawing/2014/main" id="{946221DB-1424-FA55-37AE-2C38476B929A}"/>
              </a:ext>
            </a:extLst>
          </p:cNvPr>
          <p:cNvSpPr>
            <a:spLocks noGrp="1"/>
          </p:cNvSpPr>
          <p:nvPr>
            <p:ph type="body" sz="quarter" idx="51" hasCustomPrompt="1"/>
          </p:nvPr>
        </p:nvSpPr>
        <p:spPr>
          <a:xfrm>
            <a:off x="6512657" y="1223794"/>
            <a:ext cx="5271408"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15" name="Text Placeholder 62">
            <a:extLst>
              <a:ext uri="{FF2B5EF4-FFF2-40B4-BE49-F238E27FC236}">
                <a16:creationId xmlns:a16="http://schemas.microsoft.com/office/drawing/2014/main" id="{BD07C5DC-5294-5CA4-85C4-4A4751A91EAB}"/>
              </a:ext>
            </a:extLst>
          </p:cNvPr>
          <p:cNvSpPr>
            <a:spLocks noGrp="1"/>
          </p:cNvSpPr>
          <p:nvPr>
            <p:ph type="body" sz="quarter" idx="52" hasCustomPrompt="1"/>
          </p:nvPr>
        </p:nvSpPr>
        <p:spPr>
          <a:xfrm>
            <a:off x="6512657" y="1589679"/>
            <a:ext cx="5271408"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sp>
        <p:nvSpPr>
          <p:cNvPr id="12" name="Chart Placeholder 22">
            <a:extLst>
              <a:ext uri="{FF2B5EF4-FFF2-40B4-BE49-F238E27FC236}">
                <a16:creationId xmlns:a16="http://schemas.microsoft.com/office/drawing/2014/main" id="{C30C7409-428D-48B6-BF0C-173DB2C479E1}"/>
              </a:ext>
            </a:extLst>
          </p:cNvPr>
          <p:cNvSpPr>
            <a:spLocks noGrp="1"/>
          </p:cNvSpPr>
          <p:nvPr>
            <p:ph type="chart" sz="quarter" idx="17"/>
          </p:nvPr>
        </p:nvSpPr>
        <p:spPr>
          <a:xfrm>
            <a:off x="408110" y="2014381"/>
            <a:ext cx="5271409" cy="4014523"/>
          </a:xfrm>
          <a:prstGeom prst="rect">
            <a:avLst/>
          </a:prstGeom>
        </p:spPr>
        <p:txBody>
          <a:bodyPr lIns="36000" tIns="36000" rIns="36000" bIns="36000"/>
          <a:lstStyle/>
          <a:p>
            <a:r>
              <a:rPr lang="en-GB"/>
              <a:t>Click icon to add chart</a:t>
            </a:r>
            <a:endParaRPr lang="en-US"/>
          </a:p>
        </p:txBody>
      </p:sp>
      <p:sp>
        <p:nvSpPr>
          <p:cNvPr id="13" name="Chart Placeholder 22">
            <a:extLst>
              <a:ext uri="{FF2B5EF4-FFF2-40B4-BE49-F238E27FC236}">
                <a16:creationId xmlns:a16="http://schemas.microsoft.com/office/drawing/2014/main" id="{687E252D-B585-6AC7-795C-715690A97173}"/>
              </a:ext>
            </a:extLst>
          </p:cNvPr>
          <p:cNvSpPr>
            <a:spLocks noGrp="1"/>
          </p:cNvSpPr>
          <p:nvPr>
            <p:ph type="chart" sz="quarter" idx="53"/>
          </p:nvPr>
        </p:nvSpPr>
        <p:spPr>
          <a:xfrm>
            <a:off x="6512657" y="2014381"/>
            <a:ext cx="5271409" cy="4014523"/>
          </a:xfrm>
          <a:prstGeom prst="rect">
            <a:avLst/>
          </a:prstGeom>
        </p:spPr>
        <p:txBody>
          <a:bodyPr lIns="36000" tIns="36000" rIns="36000" bIns="36000"/>
          <a:lstStyle/>
          <a:p>
            <a:r>
              <a:rPr lang="en-GB"/>
              <a:t>Click icon to add chart</a:t>
            </a:r>
            <a:endParaRPr lang="en-US"/>
          </a:p>
        </p:txBody>
      </p:sp>
      <p:sp>
        <p:nvSpPr>
          <p:cNvPr id="7" name="Text Placeholder 16">
            <a:extLst>
              <a:ext uri="{FF2B5EF4-FFF2-40B4-BE49-F238E27FC236}">
                <a16:creationId xmlns:a16="http://schemas.microsoft.com/office/drawing/2014/main" id="{099312FF-032C-DF05-EAB6-AB7DE17FF134}"/>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3" name="Title 2">
            <a:extLst>
              <a:ext uri="{FF2B5EF4-FFF2-40B4-BE49-F238E27FC236}">
                <a16:creationId xmlns:a16="http://schemas.microsoft.com/office/drawing/2014/main" id="{78090188-BA98-C677-FF89-B23700D3A5A1}"/>
              </a:ext>
            </a:extLst>
          </p:cNvPr>
          <p:cNvSpPr>
            <a:spLocks noGrp="1"/>
          </p:cNvSpPr>
          <p:nvPr>
            <p:ph type="title"/>
          </p:nvPr>
        </p:nvSpPr>
        <p:spPr/>
        <p:txBody>
          <a:bodyPr/>
          <a:lstStyle/>
          <a:p>
            <a:r>
              <a:rPr lang="en-GB"/>
              <a:t>Click to edit Master title style</a:t>
            </a:r>
          </a:p>
        </p:txBody>
      </p:sp>
      <p:sp>
        <p:nvSpPr>
          <p:cNvPr id="6" name="Footer Placeholder 5">
            <a:extLst>
              <a:ext uri="{FF2B5EF4-FFF2-40B4-BE49-F238E27FC236}">
                <a16:creationId xmlns:a16="http://schemas.microsoft.com/office/drawing/2014/main" id="{14D5073F-8EE0-B818-E30D-91500AE7A6ED}"/>
              </a:ext>
            </a:extLst>
          </p:cNvPr>
          <p:cNvSpPr>
            <a:spLocks noGrp="1"/>
          </p:cNvSpPr>
          <p:nvPr>
            <p:ph type="ftr" sz="quarter" idx="54"/>
          </p:nvPr>
        </p:nvSpPr>
        <p:spPr/>
        <p:txBody>
          <a:bodyPr/>
          <a:lstStyle/>
          <a:p>
            <a:r>
              <a:rPr lang="en-GB"/>
              <a:t>Population based approach to inform GM Strategic Financial Framework</a:t>
            </a:r>
          </a:p>
        </p:txBody>
      </p:sp>
      <p:sp>
        <p:nvSpPr>
          <p:cNvPr id="8" name="Slide Number Placeholder 7">
            <a:extLst>
              <a:ext uri="{FF2B5EF4-FFF2-40B4-BE49-F238E27FC236}">
                <a16:creationId xmlns:a16="http://schemas.microsoft.com/office/drawing/2014/main" id="{2C6E20CA-C97A-16F7-3DDD-E07B7B3A9EEC}"/>
              </a:ext>
            </a:extLst>
          </p:cNvPr>
          <p:cNvSpPr>
            <a:spLocks noGrp="1"/>
          </p:cNvSpPr>
          <p:nvPr>
            <p:ph type="sldNum" sz="quarter" idx="55"/>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2898711886"/>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F Chart w. text box">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C9C5C-0982-6330-BAF3-77D0E27B13BB}"/>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23" name="Chart Placeholder 22">
            <a:extLst>
              <a:ext uri="{FF2B5EF4-FFF2-40B4-BE49-F238E27FC236}">
                <a16:creationId xmlns:a16="http://schemas.microsoft.com/office/drawing/2014/main" id="{4BF01E80-1C8B-6BC8-BDDD-43786AA2033A}"/>
              </a:ext>
            </a:extLst>
          </p:cNvPr>
          <p:cNvSpPr>
            <a:spLocks noGrp="1"/>
          </p:cNvSpPr>
          <p:nvPr>
            <p:ph type="chart" sz="quarter" idx="17"/>
          </p:nvPr>
        </p:nvSpPr>
        <p:spPr>
          <a:xfrm>
            <a:off x="408109" y="2011323"/>
            <a:ext cx="3989347" cy="4017580"/>
          </a:xfrm>
          <a:prstGeom prst="rect">
            <a:avLst/>
          </a:prstGeom>
        </p:spPr>
        <p:txBody>
          <a:bodyPr lIns="36000" tIns="36000" rIns="36000" bIns="36000"/>
          <a:lstStyle/>
          <a:p>
            <a:r>
              <a:rPr lang="en-GB"/>
              <a:t>Click icon to add chart</a:t>
            </a:r>
            <a:endParaRPr lang="en-US"/>
          </a:p>
        </p:txBody>
      </p:sp>
      <p:sp>
        <p:nvSpPr>
          <p:cNvPr id="4" name="Chart Placeholder 22">
            <a:extLst>
              <a:ext uri="{FF2B5EF4-FFF2-40B4-BE49-F238E27FC236}">
                <a16:creationId xmlns:a16="http://schemas.microsoft.com/office/drawing/2014/main" id="{BB10AF43-A381-C5D3-A55E-E2A781E43474}"/>
              </a:ext>
            </a:extLst>
          </p:cNvPr>
          <p:cNvSpPr>
            <a:spLocks noGrp="1"/>
          </p:cNvSpPr>
          <p:nvPr>
            <p:ph type="chart" sz="quarter" idx="47"/>
          </p:nvPr>
        </p:nvSpPr>
        <p:spPr>
          <a:xfrm>
            <a:off x="4791026" y="2011325"/>
            <a:ext cx="3984681" cy="4017580"/>
          </a:xfrm>
          <a:prstGeom prst="rect">
            <a:avLst/>
          </a:prstGeom>
        </p:spPr>
        <p:txBody>
          <a:bodyPr lIns="36000" tIns="36000" rIns="36000" bIns="36000"/>
          <a:lstStyle/>
          <a:p>
            <a:r>
              <a:rPr lang="en-GB"/>
              <a:t>Click icon to add chart</a:t>
            </a:r>
            <a:endParaRPr lang="en-US"/>
          </a:p>
        </p:txBody>
      </p:sp>
      <p:sp>
        <p:nvSpPr>
          <p:cNvPr id="10" name="Text Placeholder 62">
            <a:extLst>
              <a:ext uri="{FF2B5EF4-FFF2-40B4-BE49-F238E27FC236}">
                <a16:creationId xmlns:a16="http://schemas.microsoft.com/office/drawing/2014/main" id="{2099665D-8B0A-E8A9-7B4F-2881742A96EE}"/>
              </a:ext>
            </a:extLst>
          </p:cNvPr>
          <p:cNvSpPr>
            <a:spLocks noGrp="1"/>
          </p:cNvSpPr>
          <p:nvPr>
            <p:ph type="body" sz="quarter" idx="44" hasCustomPrompt="1"/>
          </p:nvPr>
        </p:nvSpPr>
        <p:spPr>
          <a:xfrm>
            <a:off x="408110" y="1223794"/>
            <a:ext cx="3989345"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11" name="Text Placeholder 62">
            <a:extLst>
              <a:ext uri="{FF2B5EF4-FFF2-40B4-BE49-F238E27FC236}">
                <a16:creationId xmlns:a16="http://schemas.microsoft.com/office/drawing/2014/main" id="{3C23D576-9AD6-FB55-3C59-D6668A6645F8}"/>
              </a:ext>
            </a:extLst>
          </p:cNvPr>
          <p:cNvSpPr>
            <a:spLocks noGrp="1"/>
          </p:cNvSpPr>
          <p:nvPr>
            <p:ph type="body" sz="quarter" idx="45" hasCustomPrompt="1"/>
          </p:nvPr>
        </p:nvSpPr>
        <p:spPr>
          <a:xfrm>
            <a:off x="408110" y="1589679"/>
            <a:ext cx="3989345"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sp>
        <p:nvSpPr>
          <p:cNvPr id="14" name="Text Placeholder 62">
            <a:extLst>
              <a:ext uri="{FF2B5EF4-FFF2-40B4-BE49-F238E27FC236}">
                <a16:creationId xmlns:a16="http://schemas.microsoft.com/office/drawing/2014/main" id="{946221DB-1424-FA55-37AE-2C38476B929A}"/>
              </a:ext>
            </a:extLst>
          </p:cNvPr>
          <p:cNvSpPr>
            <a:spLocks noGrp="1"/>
          </p:cNvSpPr>
          <p:nvPr>
            <p:ph type="body" sz="quarter" idx="51" hasCustomPrompt="1"/>
          </p:nvPr>
        </p:nvSpPr>
        <p:spPr>
          <a:xfrm>
            <a:off x="4791025" y="1223794"/>
            <a:ext cx="3984681"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15" name="Text Placeholder 62">
            <a:extLst>
              <a:ext uri="{FF2B5EF4-FFF2-40B4-BE49-F238E27FC236}">
                <a16:creationId xmlns:a16="http://schemas.microsoft.com/office/drawing/2014/main" id="{BD07C5DC-5294-5CA4-85C4-4A4751A91EAB}"/>
              </a:ext>
            </a:extLst>
          </p:cNvPr>
          <p:cNvSpPr>
            <a:spLocks noGrp="1"/>
          </p:cNvSpPr>
          <p:nvPr>
            <p:ph type="body" sz="quarter" idx="52" hasCustomPrompt="1"/>
          </p:nvPr>
        </p:nvSpPr>
        <p:spPr>
          <a:xfrm>
            <a:off x="4791025" y="1589679"/>
            <a:ext cx="3984681"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sp>
        <p:nvSpPr>
          <p:cNvPr id="12" name="Text Placeholder 5">
            <a:extLst>
              <a:ext uri="{FF2B5EF4-FFF2-40B4-BE49-F238E27FC236}">
                <a16:creationId xmlns:a16="http://schemas.microsoft.com/office/drawing/2014/main" id="{7BD27FDF-65AC-A5F0-7DE2-28EE4E7F3DEB}"/>
              </a:ext>
            </a:extLst>
          </p:cNvPr>
          <p:cNvSpPr>
            <a:spLocks noGrp="1"/>
          </p:cNvSpPr>
          <p:nvPr>
            <p:ph type="body" sz="quarter" idx="73"/>
          </p:nvPr>
        </p:nvSpPr>
        <p:spPr>
          <a:xfrm>
            <a:off x="9084499" y="1223794"/>
            <a:ext cx="2699567" cy="4805111"/>
          </a:xfrm>
          <a:prstGeom prst="roundRect">
            <a:avLst>
              <a:gd name="adj" fmla="val 5718"/>
            </a:avLst>
          </a:prstGeom>
          <a:ln w="28575">
            <a:solidFill>
              <a:schemeClr val="accent1"/>
            </a:solidFill>
          </a:ln>
        </p:spPr>
        <p:txBody>
          <a:bodyPr lIns="36000" tIns="36000" rIns="36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6" name="Straight Connector 5">
            <a:extLst>
              <a:ext uri="{FF2B5EF4-FFF2-40B4-BE49-F238E27FC236}">
                <a16:creationId xmlns:a16="http://schemas.microsoft.com/office/drawing/2014/main" id="{4C6EA8CD-8080-E748-D74F-478BF93C02F2}"/>
              </a:ext>
            </a:extLst>
          </p:cNvPr>
          <p:cNvCxnSpPr/>
          <p:nvPr userDrawn="1"/>
        </p:nvCxnSpPr>
        <p:spPr>
          <a:xfrm>
            <a:off x="2928060" y="6472253"/>
            <a:ext cx="0" cy="19710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6B84DA23-E93A-CFC1-7F57-E72ADE131923}"/>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7" name="Footer Placeholder 6">
            <a:extLst>
              <a:ext uri="{FF2B5EF4-FFF2-40B4-BE49-F238E27FC236}">
                <a16:creationId xmlns:a16="http://schemas.microsoft.com/office/drawing/2014/main" id="{B69C1DDC-4D23-C2E1-EA46-A11F1A9BCDD7}"/>
              </a:ext>
            </a:extLst>
          </p:cNvPr>
          <p:cNvSpPr>
            <a:spLocks noGrp="1"/>
          </p:cNvSpPr>
          <p:nvPr>
            <p:ph type="ftr" sz="quarter" idx="74"/>
          </p:nvPr>
        </p:nvSpPr>
        <p:spPr/>
        <p:txBody>
          <a:bodyPr/>
          <a:lstStyle/>
          <a:p>
            <a:r>
              <a:rPr lang="en-GB"/>
              <a:t>Population based approach to inform GM Strategic Financial Framework</a:t>
            </a:r>
          </a:p>
        </p:txBody>
      </p:sp>
      <p:sp>
        <p:nvSpPr>
          <p:cNvPr id="8" name="Slide Number Placeholder 7">
            <a:extLst>
              <a:ext uri="{FF2B5EF4-FFF2-40B4-BE49-F238E27FC236}">
                <a16:creationId xmlns:a16="http://schemas.microsoft.com/office/drawing/2014/main" id="{1DF7B109-9603-0E2B-B6F7-EE8C69C1FDC5}"/>
              </a:ext>
            </a:extLst>
          </p:cNvPr>
          <p:cNvSpPr>
            <a:spLocks noGrp="1"/>
          </p:cNvSpPr>
          <p:nvPr>
            <p:ph type="sldNum" sz="quarter" idx="75"/>
          </p:nvPr>
        </p:nvSpPr>
        <p:spPr/>
        <p:txBody>
          <a:bodyPr/>
          <a:lstStyle/>
          <a:p>
            <a:pPr algn="r">
              <a:spcAft>
                <a:spcPts val="600"/>
              </a:spcAft>
            </a:pPr>
            <a:fld id="{4BED1003-6EC0-014D-BDDA-904A1E92149C}" type="slidenum">
              <a:rPr lang="en-GB" smtClean="0"/>
              <a:pPr algn="r">
                <a:spcAft>
                  <a:spcPts val="600"/>
                </a:spcAft>
              </a:pPr>
              <a:t>‹#›</a:t>
            </a:fld>
            <a:endParaRPr lang="en-GB"/>
          </a:p>
        </p:txBody>
      </p:sp>
      <p:sp>
        <p:nvSpPr>
          <p:cNvPr id="9" name="Title 8">
            <a:extLst>
              <a:ext uri="{FF2B5EF4-FFF2-40B4-BE49-F238E27FC236}">
                <a16:creationId xmlns:a16="http://schemas.microsoft.com/office/drawing/2014/main" id="{F88192BB-F6ED-0716-54DB-5963154F620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472813204"/>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F Multiple Char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5D50A2-53D4-FCEE-1AF3-E0BA21C34DC2}"/>
              </a:ext>
            </a:extLst>
          </p:cNvPr>
          <p:cNvPicPr>
            <a:picLocks noChangeAspect="1"/>
          </p:cNvPicPr>
          <p:nvPr userDrawn="1"/>
        </p:nvPicPr>
        <p:blipFill>
          <a:blip r:embed="rId2"/>
          <a:stretch>
            <a:fillRect/>
          </a:stretch>
        </p:blipFill>
        <p:spPr>
          <a:xfrm>
            <a:off x="2" y="6236313"/>
            <a:ext cx="10542788" cy="640800"/>
          </a:xfrm>
          <a:prstGeom prst="rect">
            <a:avLst/>
          </a:prstGeom>
        </p:spPr>
      </p:pic>
      <p:sp>
        <p:nvSpPr>
          <p:cNvPr id="58" name="Chart Placeholder 29">
            <a:extLst>
              <a:ext uri="{FF2B5EF4-FFF2-40B4-BE49-F238E27FC236}">
                <a16:creationId xmlns:a16="http://schemas.microsoft.com/office/drawing/2014/main" id="{78AE8036-7CDC-7216-1A9D-B9E88FF21A9F}"/>
              </a:ext>
            </a:extLst>
          </p:cNvPr>
          <p:cNvSpPr>
            <a:spLocks noGrp="1"/>
          </p:cNvSpPr>
          <p:nvPr>
            <p:ph type="chart" sz="quarter" idx="40"/>
          </p:nvPr>
        </p:nvSpPr>
        <p:spPr>
          <a:xfrm>
            <a:off x="408109" y="4424099"/>
            <a:ext cx="5399897" cy="1750207"/>
          </a:xfrm>
          <a:prstGeom prst="rect">
            <a:avLst/>
          </a:prstGeom>
        </p:spPr>
        <p:txBody>
          <a:bodyPr lIns="36000" tIns="36000" rIns="36000" bIns="36000">
            <a:noAutofit/>
          </a:bodyPr>
          <a:lstStyle/>
          <a:p>
            <a:r>
              <a:rPr lang="en-GB"/>
              <a:t>Click icon to add chart</a:t>
            </a:r>
            <a:endParaRPr lang="en-US"/>
          </a:p>
        </p:txBody>
      </p:sp>
      <p:sp>
        <p:nvSpPr>
          <p:cNvPr id="65" name="Text Placeholder 62">
            <a:extLst>
              <a:ext uri="{FF2B5EF4-FFF2-40B4-BE49-F238E27FC236}">
                <a16:creationId xmlns:a16="http://schemas.microsoft.com/office/drawing/2014/main" id="{63787D8D-3FB6-C00C-6635-7BDFA9E47E1E}"/>
              </a:ext>
            </a:extLst>
          </p:cNvPr>
          <p:cNvSpPr>
            <a:spLocks noGrp="1"/>
          </p:cNvSpPr>
          <p:nvPr>
            <p:ph type="body" sz="quarter" idx="46" hasCustomPrompt="1"/>
          </p:nvPr>
        </p:nvSpPr>
        <p:spPr>
          <a:xfrm>
            <a:off x="408109" y="4129244"/>
            <a:ext cx="5399732" cy="284083"/>
          </a:xfrm>
          <a:prstGeom prst="rect">
            <a:avLst/>
          </a:prstGeom>
        </p:spPr>
        <p:txBody>
          <a:bodyPr lIns="36000" tIns="36000" rIns="36000" bIns="36000" anchor="t" anchorCtr="0">
            <a:noAutofit/>
          </a:bodyPr>
          <a:lstStyle>
            <a:lvl1pPr>
              <a:defRPr b="1" u="none">
                <a:solidFill>
                  <a:schemeClr val="accent1"/>
                </a:solidFill>
              </a:defRPr>
            </a:lvl1pPr>
          </a:lstStyle>
          <a:p>
            <a:pPr lvl="0"/>
            <a:r>
              <a:rPr lang="en-GB"/>
              <a:t>Add Title here</a:t>
            </a:r>
            <a:endParaRPr lang="en-US"/>
          </a:p>
        </p:txBody>
      </p:sp>
      <p:sp>
        <p:nvSpPr>
          <p:cNvPr id="19" name="Chart Placeholder 29">
            <a:extLst>
              <a:ext uri="{FF2B5EF4-FFF2-40B4-BE49-F238E27FC236}">
                <a16:creationId xmlns:a16="http://schemas.microsoft.com/office/drawing/2014/main" id="{CD9B772D-2BEF-E309-428D-5EE44C6C0B33}"/>
              </a:ext>
            </a:extLst>
          </p:cNvPr>
          <p:cNvSpPr>
            <a:spLocks noGrp="1"/>
          </p:cNvSpPr>
          <p:nvPr>
            <p:ph type="chart" sz="quarter" idx="52"/>
          </p:nvPr>
        </p:nvSpPr>
        <p:spPr>
          <a:xfrm>
            <a:off x="408109" y="2270790"/>
            <a:ext cx="5399897" cy="1750207"/>
          </a:xfrm>
          <a:prstGeom prst="rect">
            <a:avLst/>
          </a:prstGeom>
        </p:spPr>
        <p:txBody>
          <a:bodyPr lIns="36000" tIns="36000" rIns="36000" bIns="36000">
            <a:noAutofit/>
          </a:bodyPr>
          <a:lstStyle/>
          <a:p>
            <a:r>
              <a:rPr lang="en-GB"/>
              <a:t>Click icon to add chart</a:t>
            </a:r>
            <a:endParaRPr lang="en-US"/>
          </a:p>
        </p:txBody>
      </p:sp>
      <p:sp>
        <p:nvSpPr>
          <p:cNvPr id="23" name="Text Placeholder 62">
            <a:extLst>
              <a:ext uri="{FF2B5EF4-FFF2-40B4-BE49-F238E27FC236}">
                <a16:creationId xmlns:a16="http://schemas.microsoft.com/office/drawing/2014/main" id="{5929042E-E1DA-0A9D-15D1-678438FA9FF8}"/>
              </a:ext>
            </a:extLst>
          </p:cNvPr>
          <p:cNvSpPr>
            <a:spLocks noGrp="1"/>
          </p:cNvSpPr>
          <p:nvPr>
            <p:ph type="body" sz="quarter" idx="56" hasCustomPrompt="1"/>
          </p:nvPr>
        </p:nvSpPr>
        <p:spPr>
          <a:xfrm>
            <a:off x="408109" y="1975931"/>
            <a:ext cx="5399732" cy="284083"/>
          </a:xfrm>
          <a:prstGeom prst="rect">
            <a:avLst/>
          </a:prstGeom>
        </p:spPr>
        <p:txBody>
          <a:bodyPr lIns="36000" tIns="36000" rIns="36000" bIns="36000" anchor="t" anchorCtr="0">
            <a:noAutofit/>
          </a:bodyPr>
          <a:lstStyle>
            <a:lvl1pPr>
              <a:defRPr b="1" u="none">
                <a:solidFill>
                  <a:schemeClr val="accent1"/>
                </a:solidFill>
              </a:defRPr>
            </a:lvl1pPr>
          </a:lstStyle>
          <a:p>
            <a:pPr lvl="0"/>
            <a:r>
              <a:rPr lang="en-GB"/>
              <a:t>Add Title here</a:t>
            </a:r>
            <a:endParaRPr lang="en-US"/>
          </a:p>
        </p:txBody>
      </p:sp>
      <p:sp>
        <p:nvSpPr>
          <p:cNvPr id="5" name="Chart Placeholder 29">
            <a:extLst>
              <a:ext uri="{FF2B5EF4-FFF2-40B4-BE49-F238E27FC236}">
                <a16:creationId xmlns:a16="http://schemas.microsoft.com/office/drawing/2014/main" id="{ADD43ABC-05C7-38C8-BEE5-AE945AF97840}"/>
              </a:ext>
            </a:extLst>
          </p:cNvPr>
          <p:cNvSpPr>
            <a:spLocks noGrp="1"/>
          </p:cNvSpPr>
          <p:nvPr>
            <p:ph type="chart" sz="quarter" idx="57"/>
          </p:nvPr>
        </p:nvSpPr>
        <p:spPr>
          <a:xfrm>
            <a:off x="6383995" y="4424099"/>
            <a:ext cx="5400071" cy="1750207"/>
          </a:xfrm>
          <a:prstGeom prst="rect">
            <a:avLst/>
          </a:prstGeom>
        </p:spPr>
        <p:txBody>
          <a:bodyPr lIns="36000" tIns="36000" rIns="36000" bIns="36000">
            <a:noAutofit/>
          </a:bodyPr>
          <a:lstStyle/>
          <a:p>
            <a:r>
              <a:rPr lang="en-GB"/>
              <a:t>Click icon to add chart</a:t>
            </a:r>
            <a:endParaRPr lang="en-US"/>
          </a:p>
        </p:txBody>
      </p:sp>
      <p:sp>
        <p:nvSpPr>
          <p:cNvPr id="6" name="Text Placeholder 62">
            <a:extLst>
              <a:ext uri="{FF2B5EF4-FFF2-40B4-BE49-F238E27FC236}">
                <a16:creationId xmlns:a16="http://schemas.microsoft.com/office/drawing/2014/main" id="{E0B76293-125A-F866-346A-0A20BE293DCB}"/>
              </a:ext>
            </a:extLst>
          </p:cNvPr>
          <p:cNvSpPr>
            <a:spLocks noGrp="1"/>
          </p:cNvSpPr>
          <p:nvPr>
            <p:ph type="body" sz="quarter" idx="58" hasCustomPrompt="1"/>
          </p:nvPr>
        </p:nvSpPr>
        <p:spPr>
          <a:xfrm>
            <a:off x="6384161" y="4129244"/>
            <a:ext cx="5399904" cy="284083"/>
          </a:xfrm>
          <a:prstGeom prst="rect">
            <a:avLst/>
          </a:prstGeom>
        </p:spPr>
        <p:txBody>
          <a:bodyPr lIns="36000" tIns="36000" rIns="36000" bIns="36000" anchor="t" anchorCtr="0">
            <a:noAutofit/>
          </a:bodyPr>
          <a:lstStyle>
            <a:lvl1pPr>
              <a:defRPr b="1" u="none">
                <a:solidFill>
                  <a:schemeClr val="accent1"/>
                </a:solidFill>
              </a:defRPr>
            </a:lvl1pPr>
          </a:lstStyle>
          <a:p>
            <a:pPr lvl="0"/>
            <a:r>
              <a:rPr lang="en-GB"/>
              <a:t>Add Title here</a:t>
            </a:r>
            <a:endParaRPr lang="en-US"/>
          </a:p>
        </p:txBody>
      </p:sp>
      <p:sp>
        <p:nvSpPr>
          <p:cNvPr id="7" name="Chart Placeholder 29">
            <a:extLst>
              <a:ext uri="{FF2B5EF4-FFF2-40B4-BE49-F238E27FC236}">
                <a16:creationId xmlns:a16="http://schemas.microsoft.com/office/drawing/2014/main" id="{BDDDA95A-4132-6421-9CCD-EED156FAD822}"/>
              </a:ext>
            </a:extLst>
          </p:cNvPr>
          <p:cNvSpPr>
            <a:spLocks noGrp="1"/>
          </p:cNvSpPr>
          <p:nvPr>
            <p:ph type="chart" sz="quarter" idx="59"/>
          </p:nvPr>
        </p:nvSpPr>
        <p:spPr>
          <a:xfrm>
            <a:off x="6383995" y="2270790"/>
            <a:ext cx="5400071" cy="1750207"/>
          </a:xfrm>
          <a:prstGeom prst="rect">
            <a:avLst/>
          </a:prstGeom>
        </p:spPr>
        <p:txBody>
          <a:bodyPr lIns="36000" tIns="36000" rIns="36000" bIns="36000">
            <a:noAutofit/>
          </a:bodyPr>
          <a:lstStyle/>
          <a:p>
            <a:r>
              <a:rPr lang="en-GB"/>
              <a:t>Click icon to add chart</a:t>
            </a:r>
            <a:endParaRPr lang="en-US"/>
          </a:p>
        </p:txBody>
      </p:sp>
      <p:sp>
        <p:nvSpPr>
          <p:cNvPr id="8" name="Text Placeholder 62">
            <a:extLst>
              <a:ext uri="{FF2B5EF4-FFF2-40B4-BE49-F238E27FC236}">
                <a16:creationId xmlns:a16="http://schemas.microsoft.com/office/drawing/2014/main" id="{9FF085C2-07F7-D506-9F48-8FAFDCD72532}"/>
              </a:ext>
            </a:extLst>
          </p:cNvPr>
          <p:cNvSpPr>
            <a:spLocks noGrp="1"/>
          </p:cNvSpPr>
          <p:nvPr>
            <p:ph type="body" sz="quarter" idx="60" hasCustomPrompt="1"/>
          </p:nvPr>
        </p:nvSpPr>
        <p:spPr>
          <a:xfrm>
            <a:off x="6384161" y="1975931"/>
            <a:ext cx="5399904" cy="284083"/>
          </a:xfrm>
          <a:prstGeom prst="rect">
            <a:avLst/>
          </a:prstGeom>
        </p:spPr>
        <p:txBody>
          <a:bodyPr lIns="36000" tIns="36000" rIns="36000" bIns="36000" anchor="t" anchorCtr="0">
            <a:noAutofit/>
          </a:bodyPr>
          <a:lstStyle>
            <a:lvl1pPr>
              <a:defRPr b="1" u="none">
                <a:solidFill>
                  <a:schemeClr val="accent1"/>
                </a:solidFill>
              </a:defRPr>
            </a:lvl1pPr>
          </a:lstStyle>
          <a:p>
            <a:pPr lvl="0"/>
            <a:r>
              <a:rPr lang="en-GB"/>
              <a:t>Add Title here</a:t>
            </a:r>
            <a:endParaRPr lang="en-US"/>
          </a:p>
        </p:txBody>
      </p:sp>
      <p:sp>
        <p:nvSpPr>
          <p:cNvPr id="9" name="Text Placeholder 62">
            <a:extLst>
              <a:ext uri="{FF2B5EF4-FFF2-40B4-BE49-F238E27FC236}">
                <a16:creationId xmlns:a16="http://schemas.microsoft.com/office/drawing/2014/main" id="{7733498E-B88F-9287-DBF9-A0352641067B}"/>
              </a:ext>
            </a:extLst>
          </p:cNvPr>
          <p:cNvSpPr>
            <a:spLocks noGrp="1"/>
          </p:cNvSpPr>
          <p:nvPr>
            <p:ph type="body" sz="quarter" idx="44" hasCustomPrompt="1"/>
          </p:nvPr>
        </p:nvSpPr>
        <p:spPr>
          <a:xfrm>
            <a:off x="408110" y="1223794"/>
            <a:ext cx="11375735"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11" name="Text Placeholder 62">
            <a:extLst>
              <a:ext uri="{FF2B5EF4-FFF2-40B4-BE49-F238E27FC236}">
                <a16:creationId xmlns:a16="http://schemas.microsoft.com/office/drawing/2014/main" id="{2C7ABF91-F367-B33A-F6D2-4F22DB1ED411}"/>
              </a:ext>
            </a:extLst>
          </p:cNvPr>
          <p:cNvSpPr>
            <a:spLocks noGrp="1"/>
          </p:cNvSpPr>
          <p:nvPr>
            <p:ph type="body" sz="quarter" idx="61" hasCustomPrompt="1"/>
          </p:nvPr>
        </p:nvSpPr>
        <p:spPr>
          <a:xfrm>
            <a:off x="408110" y="1589679"/>
            <a:ext cx="11375956"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cxnSp>
        <p:nvCxnSpPr>
          <p:cNvPr id="12" name="Straight Connector 11">
            <a:extLst>
              <a:ext uri="{FF2B5EF4-FFF2-40B4-BE49-F238E27FC236}">
                <a16:creationId xmlns:a16="http://schemas.microsoft.com/office/drawing/2014/main" id="{D7B7A574-611B-FABD-881F-11E08133BEC5}"/>
              </a:ext>
            </a:extLst>
          </p:cNvPr>
          <p:cNvCxnSpPr/>
          <p:nvPr userDrawn="1"/>
        </p:nvCxnSpPr>
        <p:spPr>
          <a:xfrm>
            <a:off x="2928060" y="6472253"/>
            <a:ext cx="0" cy="19710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3E7A2DBD-75E0-C747-9CAD-8EE146A80DB6}"/>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2" name="Title 1">
            <a:extLst>
              <a:ext uri="{FF2B5EF4-FFF2-40B4-BE49-F238E27FC236}">
                <a16:creationId xmlns:a16="http://schemas.microsoft.com/office/drawing/2014/main" id="{5F7689B4-D47E-6426-82F7-EA3370BBD361}"/>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E87DF572-B670-A0F6-5045-1FD2C1060F4F}"/>
              </a:ext>
            </a:extLst>
          </p:cNvPr>
          <p:cNvSpPr>
            <a:spLocks noGrp="1"/>
          </p:cNvSpPr>
          <p:nvPr>
            <p:ph type="ftr" sz="quarter" idx="62"/>
          </p:nvPr>
        </p:nvSpPr>
        <p:spPr/>
        <p:txBody>
          <a:bodyPr/>
          <a:lstStyle/>
          <a:p>
            <a:r>
              <a:rPr lang="en-GB"/>
              <a:t>Population based approach to inform GM Strategic Financial Framework</a:t>
            </a:r>
          </a:p>
        </p:txBody>
      </p:sp>
      <p:sp>
        <p:nvSpPr>
          <p:cNvPr id="15" name="Slide Number Placeholder 14">
            <a:extLst>
              <a:ext uri="{FF2B5EF4-FFF2-40B4-BE49-F238E27FC236}">
                <a16:creationId xmlns:a16="http://schemas.microsoft.com/office/drawing/2014/main" id="{A9CF95F3-C879-8A73-EF9E-EFD6B4813F8C}"/>
              </a:ext>
            </a:extLst>
          </p:cNvPr>
          <p:cNvSpPr>
            <a:spLocks noGrp="1"/>
          </p:cNvSpPr>
          <p:nvPr>
            <p:ph type="sldNum" sz="quarter" idx="63"/>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3079368929"/>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F Tab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C9C5C-0982-6330-BAF3-77D0E27B13BB}"/>
              </a:ext>
            </a:extLst>
          </p:cNvPr>
          <p:cNvPicPr>
            <a:picLocks noChangeAspect="1"/>
          </p:cNvPicPr>
          <p:nvPr userDrawn="1"/>
        </p:nvPicPr>
        <p:blipFill>
          <a:blip r:embed="rId2"/>
          <a:stretch>
            <a:fillRect/>
          </a:stretch>
        </p:blipFill>
        <p:spPr>
          <a:xfrm>
            <a:off x="0" y="6236319"/>
            <a:ext cx="10535336" cy="640347"/>
          </a:xfrm>
          <a:prstGeom prst="rect">
            <a:avLst/>
          </a:prstGeom>
        </p:spPr>
      </p:pic>
      <p:sp>
        <p:nvSpPr>
          <p:cNvPr id="6" name="Table Placeholder 5">
            <a:extLst>
              <a:ext uri="{FF2B5EF4-FFF2-40B4-BE49-F238E27FC236}">
                <a16:creationId xmlns:a16="http://schemas.microsoft.com/office/drawing/2014/main" id="{6E8C6217-955B-DA51-57A6-F422ADE62F85}"/>
              </a:ext>
            </a:extLst>
          </p:cNvPr>
          <p:cNvSpPr>
            <a:spLocks noGrp="1"/>
          </p:cNvSpPr>
          <p:nvPr>
            <p:ph type="tbl" sz="quarter" idx="47"/>
          </p:nvPr>
        </p:nvSpPr>
        <p:spPr>
          <a:xfrm>
            <a:off x="408110" y="2012645"/>
            <a:ext cx="11375956" cy="3621600"/>
          </a:xfrm>
          <a:prstGeom prst="rect">
            <a:avLst/>
          </a:prstGeom>
        </p:spPr>
        <p:txBody>
          <a:bodyPr lIns="36000" tIns="36000" rIns="36000" bIns="36000"/>
          <a:lstStyle/>
          <a:p>
            <a:r>
              <a:rPr lang="en-GB"/>
              <a:t>Click icon to add table</a:t>
            </a:r>
            <a:endParaRPr lang="en-US"/>
          </a:p>
        </p:txBody>
      </p:sp>
      <p:sp>
        <p:nvSpPr>
          <p:cNvPr id="11" name="Text Placeholder 62">
            <a:extLst>
              <a:ext uri="{FF2B5EF4-FFF2-40B4-BE49-F238E27FC236}">
                <a16:creationId xmlns:a16="http://schemas.microsoft.com/office/drawing/2014/main" id="{04AA4925-C082-8C27-896A-17664DB9BE79}"/>
              </a:ext>
            </a:extLst>
          </p:cNvPr>
          <p:cNvSpPr>
            <a:spLocks noGrp="1"/>
          </p:cNvSpPr>
          <p:nvPr>
            <p:ph type="body" sz="quarter" idx="44" hasCustomPrompt="1"/>
          </p:nvPr>
        </p:nvSpPr>
        <p:spPr>
          <a:xfrm>
            <a:off x="408108" y="1223794"/>
            <a:ext cx="11375955" cy="298375"/>
          </a:xfrm>
          <a:prstGeom prst="rect">
            <a:avLst/>
          </a:prstGeom>
        </p:spPr>
        <p:txBody>
          <a:bodyPr lIns="36000" tIns="36000" rIns="36000" bIns="36000" anchor="ctr" anchorCtr="0">
            <a:noAutofit/>
          </a:bodyPr>
          <a:lstStyle>
            <a:lvl1pPr>
              <a:defRPr sz="1400" b="1" u="none">
                <a:solidFill>
                  <a:schemeClr val="tx1"/>
                </a:solidFill>
              </a:defRPr>
            </a:lvl1pPr>
          </a:lstStyle>
          <a:p>
            <a:pPr lvl="0"/>
            <a:r>
              <a:rPr lang="en-GB"/>
              <a:t>Add Title here</a:t>
            </a:r>
            <a:endParaRPr lang="en-US"/>
          </a:p>
        </p:txBody>
      </p:sp>
      <p:sp>
        <p:nvSpPr>
          <p:cNvPr id="12" name="Text Placeholder 62">
            <a:extLst>
              <a:ext uri="{FF2B5EF4-FFF2-40B4-BE49-F238E27FC236}">
                <a16:creationId xmlns:a16="http://schemas.microsoft.com/office/drawing/2014/main" id="{0602F152-5A4D-D94B-7710-A3D66A054500}"/>
              </a:ext>
            </a:extLst>
          </p:cNvPr>
          <p:cNvSpPr>
            <a:spLocks noGrp="1"/>
          </p:cNvSpPr>
          <p:nvPr>
            <p:ph type="body" sz="quarter" idx="45" hasCustomPrompt="1"/>
          </p:nvPr>
        </p:nvSpPr>
        <p:spPr>
          <a:xfrm>
            <a:off x="408109" y="1589679"/>
            <a:ext cx="11376175" cy="291600"/>
          </a:xfrm>
          <a:prstGeom prst="rect">
            <a:avLst/>
          </a:prstGeom>
        </p:spPr>
        <p:txBody>
          <a:bodyPr lIns="36000" tIns="36000" rIns="36000" bIns="36000" anchor="ctr" anchorCtr="0">
            <a:noAutofit/>
          </a:bodyPr>
          <a:lstStyle>
            <a:lvl1pPr>
              <a:defRPr sz="1400" b="0" i="1" u="none">
                <a:solidFill>
                  <a:schemeClr val="tx1"/>
                </a:solidFill>
              </a:defRPr>
            </a:lvl1pPr>
          </a:lstStyle>
          <a:p>
            <a:pPr lvl="0"/>
            <a:r>
              <a:rPr lang="en-GB"/>
              <a:t>Add subtitle here</a:t>
            </a:r>
            <a:endParaRPr lang="en-US"/>
          </a:p>
        </p:txBody>
      </p:sp>
      <p:cxnSp>
        <p:nvCxnSpPr>
          <p:cNvPr id="9" name="Straight Connector 8">
            <a:extLst>
              <a:ext uri="{FF2B5EF4-FFF2-40B4-BE49-F238E27FC236}">
                <a16:creationId xmlns:a16="http://schemas.microsoft.com/office/drawing/2014/main" id="{03A99423-135C-1D8C-0EA8-EDAEEC26AC29}"/>
              </a:ext>
            </a:extLst>
          </p:cNvPr>
          <p:cNvCxnSpPr/>
          <p:nvPr userDrawn="1"/>
        </p:nvCxnSpPr>
        <p:spPr>
          <a:xfrm>
            <a:off x="2928060" y="6472253"/>
            <a:ext cx="0" cy="19710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A3160F33-F417-6821-F18A-1B03BEE945DA}"/>
              </a:ext>
            </a:extLst>
          </p:cNvPr>
          <p:cNvSpPr>
            <a:spLocks noGrp="1"/>
          </p:cNvSpPr>
          <p:nvPr>
            <p:ph type="body" sz="quarter" idx="35" hasCustomPrompt="1"/>
          </p:nvPr>
        </p:nvSpPr>
        <p:spPr>
          <a:xfrm>
            <a:off x="3180797" y="6382428"/>
            <a:ext cx="6659132" cy="386443"/>
          </a:xfrm>
          <a:prstGeom prst="rect">
            <a:avLst/>
          </a:prstGeom>
        </p:spPr>
        <p:txBody>
          <a:bodyPr lIns="72000" tIns="72000" rIns="72000" bIns="72000" anchor="ctr" anchorCtr="0">
            <a:noAutofit/>
          </a:bodyPr>
          <a:lstStyle>
            <a:lvl1pPr>
              <a:defRPr sz="1000">
                <a:solidFill>
                  <a:schemeClr val="tx2">
                    <a:lumMod val="60000"/>
                    <a:lumOff val="40000"/>
                  </a:schemeClr>
                </a:solidFill>
              </a:defRPr>
            </a:lvl1pPr>
          </a:lstStyle>
          <a:p>
            <a:pPr lvl="0"/>
            <a:r>
              <a:rPr lang="en-GB"/>
              <a:t>Source: Reference should go here.</a:t>
            </a:r>
            <a:endParaRPr lang="en-US"/>
          </a:p>
        </p:txBody>
      </p:sp>
      <p:sp>
        <p:nvSpPr>
          <p:cNvPr id="3" name="Title 2">
            <a:extLst>
              <a:ext uri="{FF2B5EF4-FFF2-40B4-BE49-F238E27FC236}">
                <a16:creationId xmlns:a16="http://schemas.microsoft.com/office/drawing/2014/main" id="{40E1C7D4-57D1-62A0-B8D8-9C78C09355CB}"/>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34BAE145-1D53-E2C3-E6B7-5D1CA33ECE8B}"/>
              </a:ext>
            </a:extLst>
          </p:cNvPr>
          <p:cNvSpPr>
            <a:spLocks noGrp="1"/>
          </p:cNvSpPr>
          <p:nvPr>
            <p:ph type="ftr" sz="quarter" idx="48"/>
          </p:nvPr>
        </p:nvSpPr>
        <p:spPr/>
        <p:txBody>
          <a:bodyPr/>
          <a:lstStyle/>
          <a:p>
            <a:r>
              <a:rPr lang="en-GB"/>
              <a:t>Population based approach to inform GM Strategic Financial Framework</a:t>
            </a:r>
          </a:p>
        </p:txBody>
      </p:sp>
      <p:sp>
        <p:nvSpPr>
          <p:cNvPr id="7" name="Slide Number Placeholder 6">
            <a:extLst>
              <a:ext uri="{FF2B5EF4-FFF2-40B4-BE49-F238E27FC236}">
                <a16:creationId xmlns:a16="http://schemas.microsoft.com/office/drawing/2014/main" id="{56747865-F46C-812A-8A74-2011C2B9DCF0}"/>
              </a:ext>
            </a:extLst>
          </p:cNvPr>
          <p:cNvSpPr>
            <a:spLocks noGrp="1"/>
          </p:cNvSpPr>
          <p:nvPr>
            <p:ph type="sldNum" sz="quarter" idx="49"/>
          </p:nvPr>
        </p:nvSpPr>
        <p:spPr/>
        <p:txBody>
          <a:bodyPr/>
          <a:lstStyle/>
          <a:p>
            <a:pPr algn="r">
              <a:spcAft>
                <a:spcPts val="600"/>
              </a:spcAft>
            </a:pPr>
            <a:fld id="{4BED1003-6EC0-014D-BDDA-904A1E92149C}" type="slidenum">
              <a:rPr lang="en-GB" smtClean="0"/>
              <a:pPr algn="r">
                <a:spcAft>
                  <a:spcPts val="600"/>
                </a:spcAft>
              </a:pPr>
              <a:t>‹#›</a:t>
            </a:fld>
            <a:endParaRPr lang="en-GB"/>
          </a:p>
        </p:txBody>
      </p:sp>
    </p:spTree>
    <p:extLst>
      <p:ext uri="{BB962C8B-B14F-4D97-AF65-F5344CB8AC3E}">
        <p14:creationId xmlns:p14="http://schemas.microsoft.com/office/powerpoint/2010/main" val="400362432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2267742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4945761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1690791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4275125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10.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0516524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817AECDD-4679-42EA-827E-BF2D2F2994D2}"/>
              </a:ext>
            </a:extLst>
          </p:cNvPr>
          <p:cNvSpPr>
            <a:spLocks noGrp="1"/>
          </p:cNvSpPr>
          <p:nvPr>
            <p:ph type="title"/>
          </p:nvPr>
        </p:nvSpPr>
        <p:spPr>
          <a:xfrm>
            <a:off x="408110" y="279400"/>
            <a:ext cx="11375956" cy="806400"/>
          </a:xfrm>
          <a:prstGeom prst="rect">
            <a:avLst/>
          </a:prstGeom>
        </p:spPr>
        <p:txBody>
          <a:bodyPr vert="horz" lIns="36000" tIns="36000" rIns="36000" bIns="36000" rtlCol="0" anchor="t">
            <a:noAutofit/>
          </a:bodyPr>
          <a:lstStyle/>
          <a:p>
            <a:r>
              <a:rPr lang="en-GB" noProof="0"/>
              <a:t>Click to edit Master title style</a:t>
            </a:r>
          </a:p>
        </p:txBody>
      </p:sp>
      <p:pic>
        <p:nvPicPr>
          <p:cNvPr id="8" name="Picture 7">
            <a:extLst>
              <a:ext uri="{FF2B5EF4-FFF2-40B4-BE49-F238E27FC236}">
                <a16:creationId xmlns:a16="http://schemas.microsoft.com/office/drawing/2014/main" id="{7161F067-9155-3005-7769-4BF83EFEE6F6}"/>
              </a:ext>
            </a:extLst>
          </p:cNvPr>
          <p:cNvPicPr>
            <a:picLocks noChangeAspect="1"/>
          </p:cNvPicPr>
          <p:nvPr userDrawn="1"/>
        </p:nvPicPr>
        <p:blipFill>
          <a:blip r:embed="rId22"/>
          <a:stretch>
            <a:fillRect/>
          </a:stretch>
        </p:blipFill>
        <p:spPr>
          <a:xfrm>
            <a:off x="87854" y="6480660"/>
            <a:ext cx="248257" cy="137419"/>
          </a:xfrm>
          <a:prstGeom prst="rect">
            <a:avLst/>
          </a:prstGeom>
        </p:spPr>
      </p:pic>
      <p:sp>
        <p:nvSpPr>
          <p:cNvPr id="23" name="Footer Placeholder 4">
            <a:extLst>
              <a:ext uri="{FF2B5EF4-FFF2-40B4-BE49-F238E27FC236}">
                <a16:creationId xmlns:a16="http://schemas.microsoft.com/office/drawing/2014/main" id="{99D22BD9-5A44-1C0C-7146-A6476C1279DB}"/>
              </a:ext>
            </a:extLst>
          </p:cNvPr>
          <p:cNvSpPr>
            <a:spLocks noGrp="1"/>
          </p:cNvSpPr>
          <p:nvPr>
            <p:ph type="ftr" sz="quarter" idx="3"/>
          </p:nvPr>
        </p:nvSpPr>
        <p:spPr>
          <a:xfrm>
            <a:off x="407935" y="6382432"/>
            <a:ext cx="2448127" cy="365125"/>
          </a:xfrm>
          <a:prstGeom prst="rect">
            <a:avLst/>
          </a:prstGeom>
        </p:spPr>
        <p:txBody>
          <a:bodyPr vert="horz" lIns="36000" tIns="36000" rIns="36000" bIns="36000" rtlCol="0" anchor="ctr"/>
          <a:lstStyle>
            <a:lvl1pPr algn="l">
              <a:defRPr sz="1000">
                <a:solidFill>
                  <a:schemeClr val="tx1"/>
                </a:solidFill>
              </a:defRPr>
            </a:lvl1pPr>
          </a:lstStyle>
          <a:p>
            <a:r>
              <a:rPr lang="en-GB"/>
              <a:t>Population based approach to inform GM Strategic Financial Framework</a:t>
            </a:r>
          </a:p>
        </p:txBody>
      </p:sp>
      <p:sp>
        <p:nvSpPr>
          <p:cNvPr id="2" name="Slide Number Placeholder 1">
            <a:extLst>
              <a:ext uri="{FF2B5EF4-FFF2-40B4-BE49-F238E27FC236}">
                <a16:creationId xmlns:a16="http://schemas.microsoft.com/office/drawing/2014/main" id="{357436D2-9741-6308-2EEC-8C8AD6E33CE3}"/>
              </a:ext>
            </a:extLst>
          </p:cNvPr>
          <p:cNvSpPr>
            <a:spLocks noGrp="1"/>
          </p:cNvSpPr>
          <p:nvPr>
            <p:ph type="sldNum" sz="quarter" idx="4"/>
          </p:nvPr>
        </p:nvSpPr>
        <p:spPr>
          <a:xfrm>
            <a:off x="11055274" y="6382431"/>
            <a:ext cx="705508" cy="365127"/>
          </a:xfrm>
          <a:prstGeom prst="rect">
            <a:avLst/>
          </a:prstGeom>
        </p:spPr>
        <p:txBody>
          <a:bodyPr vert="horz" lIns="36000" tIns="36000" rIns="36000" bIns="36000" rtlCol="0" anchor="ctr"/>
          <a:lstStyle>
            <a:lvl1pPr>
              <a:defRPr lang="en-US" sz="1000" smtClean="0">
                <a:solidFill>
                  <a:schemeClr val="tx1"/>
                </a:solidFill>
              </a:defRPr>
            </a:lvl1pPr>
          </a:lstStyle>
          <a:p>
            <a:pPr algn="r">
              <a:spcAft>
                <a:spcPts val="600"/>
              </a:spcAft>
            </a:pPr>
            <a:fld id="{4BED1003-6EC0-014D-BDDA-904A1E92149C}" type="slidenum">
              <a:rPr lang="en-GB" smtClean="0"/>
              <a:pPr algn="r">
                <a:spcAft>
                  <a:spcPts val="600"/>
                </a:spcAft>
              </a:pPr>
              <a:t>‹#›</a:t>
            </a:fld>
            <a:endParaRPr lang="en-GB"/>
          </a:p>
        </p:txBody>
      </p:sp>
      <p:sp>
        <p:nvSpPr>
          <p:cNvPr id="3" name="TextBox 2">
            <a:extLst>
              <a:ext uri="{FF2B5EF4-FFF2-40B4-BE49-F238E27FC236}">
                <a16:creationId xmlns:a16="http://schemas.microsoft.com/office/drawing/2014/main" id="{F87265BC-123A-50F5-1C6A-72FEB2CB0B26}"/>
              </a:ext>
            </a:extLst>
          </p:cNvPr>
          <p:cNvSpPr txBox="1"/>
          <p:nvPr userDrawn="1"/>
        </p:nvSpPr>
        <p:spPr>
          <a:xfrm>
            <a:off x="9081033" y="6561439"/>
            <a:ext cx="0" cy="0"/>
          </a:xfrm>
          <a:prstGeom prst="rect">
            <a:avLst/>
          </a:prstGeom>
        </p:spPr>
        <p:txBody>
          <a:bodyPr vert="horz" wrap="none" lIns="71991" tIns="71991" rIns="71991" bIns="71991" rtlCol="0">
            <a:noAutofit/>
          </a:bodyPr>
          <a:lstStyle/>
          <a:p>
            <a:pPr marL="285705" indent="-285705" algn="l">
              <a:spcAft>
                <a:spcPts val="600"/>
              </a:spcAft>
              <a:buClr>
                <a:schemeClr val="accent1"/>
              </a:buClr>
              <a:buFont typeface="Arial" panose="020B0604020202020204" pitchFamily="34" charset="0"/>
              <a:buChar char="•"/>
            </a:pPr>
            <a:endParaRPr lang="en-US" sz="1400">
              <a:latin typeface="Calibri Regular"/>
            </a:endParaRPr>
          </a:p>
        </p:txBody>
      </p:sp>
      <p:sp>
        <p:nvSpPr>
          <p:cNvPr id="17" name="Text Placeholder 16">
            <a:extLst>
              <a:ext uri="{FF2B5EF4-FFF2-40B4-BE49-F238E27FC236}">
                <a16:creationId xmlns:a16="http://schemas.microsoft.com/office/drawing/2014/main" id="{A7F80835-8BDF-55F9-F558-423A4E559AC9}"/>
              </a:ext>
            </a:extLst>
          </p:cNvPr>
          <p:cNvSpPr>
            <a:spLocks noGrp="1"/>
          </p:cNvSpPr>
          <p:nvPr>
            <p:ph type="body" idx="1"/>
          </p:nvPr>
        </p:nvSpPr>
        <p:spPr>
          <a:xfrm>
            <a:off x="408110" y="1403349"/>
            <a:ext cx="11375956" cy="4323600"/>
          </a:xfrm>
          <a:prstGeom prst="rect">
            <a:avLst/>
          </a:prstGeom>
        </p:spPr>
        <p:txBody>
          <a:bodyPr vert="horz" lIns="36000" tIns="36000" rIns="36000" bIns="3600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Box 4">
            <a:extLst>
              <a:ext uri="{FF2B5EF4-FFF2-40B4-BE49-F238E27FC236}">
                <a16:creationId xmlns:a16="http://schemas.microsoft.com/office/drawing/2014/main" id="{19896C0A-16DB-108F-B101-7970D6EF6284}"/>
              </a:ext>
            </a:extLst>
          </p:cNvPr>
          <p:cNvSpPr txBox="1"/>
          <p:nvPr userDrawn="1"/>
        </p:nvSpPr>
        <p:spPr>
          <a:xfrm>
            <a:off x="610880" y="7492181"/>
            <a:ext cx="0" cy="0"/>
          </a:xfrm>
          <a:prstGeom prst="rect">
            <a:avLst/>
          </a:prstGeom>
          <a:solidFill>
            <a:schemeClr val="bg1"/>
          </a:solidFill>
          <a:ln>
            <a:solidFill>
              <a:schemeClr val="accent1"/>
            </a:solidFill>
          </a:ln>
        </p:spPr>
        <p:txBody>
          <a:bodyPr vert="horz" wrap="none" lIns="71991" tIns="71991" rIns="71991" bIns="71991" rtlCol="0" anchor="ctr">
            <a:noAutofit/>
          </a:bodyPr>
          <a:lstStyle/>
          <a:p>
            <a:pPr marL="285705" indent="-285705" algn="l">
              <a:spcAft>
                <a:spcPts val="600"/>
              </a:spcAft>
              <a:buClr>
                <a:schemeClr val="accent1"/>
              </a:buClr>
              <a:buFont typeface="Arial" panose="020B0604020202020204" pitchFamily="34" charset="0"/>
              <a:buChar char="•"/>
            </a:pPr>
            <a:endParaRPr lang="en-GB" sz="1400"/>
          </a:p>
        </p:txBody>
      </p:sp>
      <p:sp>
        <p:nvSpPr>
          <p:cNvPr id="6" name="TextBox 5">
            <a:extLst>
              <a:ext uri="{FF2B5EF4-FFF2-40B4-BE49-F238E27FC236}">
                <a16:creationId xmlns:a16="http://schemas.microsoft.com/office/drawing/2014/main" id="{94670726-FE2B-5983-3D92-6CC905115728}"/>
              </a:ext>
            </a:extLst>
          </p:cNvPr>
          <p:cNvSpPr txBox="1"/>
          <p:nvPr userDrawn="1"/>
        </p:nvSpPr>
        <p:spPr>
          <a:xfrm>
            <a:off x="-29493" y="7477432"/>
            <a:ext cx="0" cy="0"/>
          </a:xfrm>
          <a:prstGeom prst="rect">
            <a:avLst/>
          </a:prstGeom>
          <a:solidFill>
            <a:schemeClr val="bg1"/>
          </a:solidFill>
          <a:ln>
            <a:solidFill>
              <a:schemeClr val="accent1"/>
            </a:solidFill>
          </a:ln>
        </p:spPr>
        <p:txBody>
          <a:bodyPr vert="horz" wrap="none" lIns="71991" tIns="71991" rIns="71991" bIns="71991" rtlCol="0" anchor="ctr">
            <a:noAutofit/>
          </a:bodyPr>
          <a:lstStyle/>
          <a:p>
            <a:pPr marL="285705" indent="-285705" algn="l">
              <a:spcAft>
                <a:spcPts val="600"/>
              </a:spcAft>
              <a:buClr>
                <a:schemeClr val="accent1"/>
              </a:buClr>
              <a:buFont typeface="Arial" panose="020B0604020202020204" pitchFamily="34" charset="0"/>
              <a:buChar char="•"/>
            </a:pPr>
            <a:endParaRPr lang="en-GB" sz="1400"/>
          </a:p>
        </p:txBody>
      </p:sp>
    </p:spTree>
    <p:extLst>
      <p:ext uri="{BB962C8B-B14F-4D97-AF65-F5344CB8AC3E}">
        <p14:creationId xmlns:p14="http://schemas.microsoft.com/office/powerpoint/2010/main" val="395189241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Lst>
  <p:transition spd="slow">
    <p:wipe dir="r"/>
  </p:transition>
  <p:hf hdr="0" dt="0"/>
  <p:txStyles>
    <p:titleStyle>
      <a:lvl1pPr algn="l" defTabSz="685709" rtl="0" eaLnBrk="1" latinLnBrk="0" hangingPunct="1">
        <a:lnSpc>
          <a:spcPct val="90000"/>
        </a:lnSpc>
        <a:spcBef>
          <a:spcPct val="0"/>
        </a:spcBef>
        <a:buNone/>
        <a:defRPr sz="18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09" rtl="0" eaLnBrk="1" latinLnBrk="0" hangingPunct="1">
        <a:lnSpc>
          <a:spcPct val="100000"/>
        </a:lnSpc>
        <a:spcBef>
          <a:spcPts val="0"/>
        </a:spcBef>
        <a:spcAft>
          <a:spcPts val="75"/>
        </a:spcAft>
        <a:buClr>
          <a:schemeClr val="accent1"/>
        </a:buClr>
        <a:buFont typeface="Arial" panose="020B0604020202020204" pitchFamily="34" charset="0"/>
        <a:buNone/>
        <a:tabLst/>
        <a:defRPr sz="1050" kern="1200">
          <a:solidFill>
            <a:schemeClr val="tx1"/>
          </a:solidFill>
          <a:latin typeface="+mn-lt"/>
          <a:ea typeface="+mn-ea"/>
          <a:cs typeface="+mn-cs"/>
        </a:defRPr>
      </a:lvl1pPr>
      <a:lvl2pPr marL="103571" indent="-104761" algn="l" defTabSz="685709" rtl="0" eaLnBrk="1" latinLnBrk="0" hangingPunct="1">
        <a:lnSpc>
          <a:spcPct val="90000"/>
        </a:lnSpc>
        <a:spcBef>
          <a:spcPts val="0"/>
        </a:spcBef>
        <a:spcAft>
          <a:spcPts val="75"/>
        </a:spcAft>
        <a:buClr>
          <a:schemeClr val="accent1"/>
        </a:buClr>
        <a:buFont typeface="Arial" panose="020B0604020202020204" pitchFamily="34" charset="0"/>
        <a:buChar char="•"/>
        <a:tabLst/>
        <a:defRPr sz="1050" b="0" kern="1200">
          <a:solidFill>
            <a:schemeClr val="tx1"/>
          </a:solidFill>
          <a:latin typeface="+mn-lt"/>
          <a:ea typeface="+mn-ea"/>
          <a:cs typeface="+mn-cs"/>
        </a:defRPr>
      </a:lvl2pPr>
      <a:lvl3pPr marL="271426" indent="-166665" algn="l" defTabSz="685709" rtl="0" eaLnBrk="1" latinLnBrk="0" hangingPunct="1">
        <a:lnSpc>
          <a:spcPct val="90000"/>
        </a:lnSpc>
        <a:spcBef>
          <a:spcPts val="0"/>
        </a:spcBef>
        <a:spcAft>
          <a:spcPts val="75"/>
        </a:spcAft>
        <a:buClr>
          <a:schemeClr val="accent1"/>
        </a:buClr>
        <a:buFont typeface="System Font Regular"/>
        <a:buChar char="—"/>
        <a:tabLst/>
        <a:defRPr sz="1050" kern="1200">
          <a:solidFill>
            <a:schemeClr val="tx1"/>
          </a:solidFill>
          <a:latin typeface="+mn-lt"/>
          <a:ea typeface="+mn-ea"/>
          <a:cs typeface="+mn-cs"/>
        </a:defRPr>
      </a:lvl3pPr>
      <a:lvl4pPr marL="433330" indent="-129761" algn="l" defTabSz="685709" rtl="0" eaLnBrk="1" latinLnBrk="0" hangingPunct="1">
        <a:lnSpc>
          <a:spcPct val="90000"/>
        </a:lnSpc>
        <a:spcBef>
          <a:spcPts val="0"/>
        </a:spcBef>
        <a:spcAft>
          <a:spcPts val="75"/>
        </a:spcAft>
        <a:buClr>
          <a:schemeClr val="accent1"/>
        </a:buClr>
        <a:buFont typeface="Arial" panose="020B0604020202020204" pitchFamily="34" charset="0"/>
        <a:buChar char="•"/>
        <a:tabLst/>
        <a:defRPr sz="1050" kern="1200">
          <a:solidFill>
            <a:schemeClr val="tx1"/>
          </a:solidFill>
          <a:latin typeface="+mn-lt"/>
          <a:ea typeface="+mn-ea"/>
          <a:cs typeface="+mn-cs"/>
        </a:defRPr>
      </a:lvl4pPr>
      <a:lvl5pPr marL="569043" indent="-132142" algn="l" defTabSz="685709" rtl="0" eaLnBrk="1" latinLnBrk="0" hangingPunct="1">
        <a:lnSpc>
          <a:spcPct val="90000"/>
        </a:lnSpc>
        <a:spcBef>
          <a:spcPts val="0"/>
        </a:spcBef>
        <a:spcAft>
          <a:spcPts val="75"/>
        </a:spcAft>
        <a:buClr>
          <a:schemeClr val="accent1"/>
        </a:buClr>
        <a:buFont typeface="Arial" panose="020B0604020202020204" pitchFamily="34" charset="0"/>
        <a:buChar char="•"/>
        <a:tabLst/>
        <a:defRPr sz="10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899">
          <p15:clr>
            <a:srgbClr val="F26B43"/>
          </p15:clr>
        </p15:guide>
        <p15:guide id="3" orient="horz" pos="219">
          <p15:clr>
            <a:srgbClr val="F26B43"/>
          </p15:clr>
        </p15:guide>
        <p15:guide id="4" pos="343">
          <p15:clr>
            <a:srgbClr val="F26B43"/>
          </p15:clr>
        </p15:guide>
        <p15:guide id="8" orient="horz" pos="52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ca1ce8cc74_0_3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ca1ce8cc74_0_3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ca1ce8cc74_0_3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ca1ce8cc74_0_3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ca1ce8cc74_0_3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1612039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Shape 3"/>
          <p:cNvSpPr/>
          <p:nvPr/>
        </p:nvSpPr>
        <p:spPr>
          <a:xfrm>
            <a:off x="406400" y="920227"/>
            <a:ext cx="11331574" cy="1"/>
          </a:xfrm>
          <a:prstGeom prst="line">
            <a:avLst/>
          </a:prstGeom>
          <a:ln w="12700">
            <a:solidFill>
              <a:srgbClr val="808080"/>
            </a:solidFill>
          </a:ln>
        </p:spPr>
        <p:txBody>
          <a:bodyPr tIns="45720" bIns="45720"/>
          <a:lstStyle/>
          <a:p>
            <a:endParaRPr sz="900"/>
          </a:p>
        </p:txBody>
      </p:sp>
      <p:sp>
        <p:nvSpPr>
          <p:cNvPr id="4" name="Shape 4"/>
          <p:cNvSpPr/>
          <p:nvPr/>
        </p:nvSpPr>
        <p:spPr>
          <a:xfrm>
            <a:off x="406400" y="6606201"/>
            <a:ext cx="11334750" cy="1"/>
          </a:xfrm>
          <a:prstGeom prst="line">
            <a:avLst/>
          </a:prstGeom>
          <a:ln w="12700">
            <a:solidFill>
              <a:srgbClr val="808080"/>
            </a:solidFill>
          </a:ln>
        </p:spPr>
        <p:txBody>
          <a:bodyPr tIns="45720" bIns="45720"/>
          <a:lstStyle/>
          <a:p>
            <a:endParaRPr sz="900"/>
          </a:p>
        </p:txBody>
      </p:sp>
      <p:sp>
        <p:nvSpPr>
          <p:cNvPr id="5" name="Shape 5"/>
          <p:cNvSpPr>
            <a:spLocks noGrp="1"/>
          </p:cNvSpPr>
          <p:nvPr>
            <p:ph type="title"/>
          </p:nvPr>
        </p:nvSpPr>
        <p:spPr>
          <a:xfrm>
            <a:off x="406400" y="243320"/>
            <a:ext cx="9830963" cy="523427"/>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p>
            <a:r>
              <a:rPr lang="en-GB"/>
              <a:t>Connected Care Slide Master</a:t>
            </a:r>
            <a:endParaRPr/>
          </a:p>
        </p:txBody>
      </p:sp>
      <p:sp>
        <p:nvSpPr>
          <p:cNvPr id="7" name="Shape 7"/>
          <p:cNvSpPr>
            <a:spLocks noGrp="1"/>
          </p:cNvSpPr>
          <p:nvPr>
            <p:ph type="body" idx="1"/>
          </p:nvPr>
        </p:nvSpPr>
        <p:spPr>
          <a:xfrm>
            <a:off x="427038" y="1157725"/>
            <a:ext cx="11337925" cy="5212513"/>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9931127" y="6471182"/>
            <a:ext cx="372218" cy="369330"/>
          </a:xfrm>
          <a:prstGeom prst="rect">
            <a:avLst/>
          </a:prstGeom>
          <a:ln w="25400">
            <a:miter lim="400000"/>
          </a:ln>
        </p:spPr>
        <p:txBody>
          <a:bodyPr wrap="none" tIns="91439" bIns="9143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711274540"/>
      </p:ext>
    </p:extLst>
  </p:cSld>
  <p:clrMap bg1="lt1" tx1="dk1" bg2="lt2" tx2="dk2" accent1="accent1" accent2="accent2" accent3="accent3" accent4="accent4" accent5="accent5" accent6="accent6" hlink="hlink" folHlink="folHlink"/>
  <p:transition spd="slow">
    <p:wipe dir="r"/>
  </p:transition>
  <p:txStyles>
    <p:titleStyle>
      <a:lvl1pPr marL="0" marR="0" indent="0" algn="l" defTabSz="457200"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2pPr>
      <a:lvl3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200" eaLnBrk="1" latinLnBrk="0" hangingPunct="1">
        <a:lnSpc>
          <a:spcPct val="120000"/>
        </a:lnSpc>
        <a:spcBef>
          <a:spcPts val="350"/>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400" marR="0" indent="-30480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57" marR="0" indent="-261257"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27038" y="928394"/>
            <a:ext cx="8390406" cy="1"/>
          </a:xfrm>
          <a:prstGeom prst="line">
            <a:avLst/>
          </a:prstGeom>
          <a:ln w="12700">
            <a:solidFill>
              <a:srgbClr val="808080"/>
            </a:solidFill>
          </a:ln>
        </p:spPr>
        <p:txBody>
          <a:bodyPr tIns="45720" bIns="45720"/>
          <a:lstStyle/>
          <a:p>
            <a:endParaRPr sz="900"/>
          </a:p>
        </p:txBody>
      </p:sp>
      <p:sp>
        <p:nvSpPr>
          <p:cNvPr id="3" name="Shape 3"/>
          <p:cNvSpPr/>
          <p:nvPr/>
        </p:nvSpPr>
        <p:spPr>
          <a:xfrm>
            <a:off x="407988" y="928394"/>
            <a:ext cx="11331574" cy="1"/>
          </a:xfrm>
          <a:prstGeom prst="line">
            <a:avLst/>
          </a:prstGeom>
          <a:ln w="12700">
            <a:solidFill>
              <a:srgbClr val="808080"/>
            </a:solidFill>
          </a:ln>
        </p:spPr>
        <p:txBody>
          <a:bodyPr tIns="45720" bIns="45720"/>
          <a:lstStyle/>
          <a:p>
            <a:endParaRPr sz="900"/>
          </a:p>
        </p:txBody>
      </p:sp>
      <p:sp>
        <p:nvSpPr>
          <p:cNvPr id="4" name="Shape 4"/>
          <p:cNvSpPr/>
          <p:nvPr/>
        </p:nvSpPr>
        <p:spPr>
          <a:xfrm>
            <a:off x="406400" y="6606201"/>
            <a:ext cx="11334750" cy="1"/>
          </a:xfrm>
          <a:prstGeom prst="line">
            <a:avLst/>
          </a:prstGeom>
          <a:ln w="12700">
            <a:solidFill>
              <a:srgbClr val="808080"/>
            </a:solidFill>
          </a:ln>
        </p:spPr>
        <p:txBody>
          <a:bodyPr tIns="45720" bIns="45720"/>
          <a:lstStyle/>
          <a:p>
            <a:endParaRPr sz="900"/>
          </a:p>
        </p:txBody>
      </p:sp>
      <p:sp>
        <p:nvSpPr>
          <p:cNvPr id="5" name="Shape 5"/>
          <p:cNvSpPr>
            <a:spLocks noGrp="1"/>
          </p:cNvSpPr>
          <p:nvPr>
            <p:ph type="title"/>
          </p:nvPr>
        </p:nvSpPr>
        <p:spPr>
          <a:xfrm>
            <a:off x="406400" y="298450"/>
            <a:ext cx="9830963" cy="523427"/>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rPr lang="en-GB"/>
              <a:t>Connected Care Slide Master</a:t>
            </a:r>
            <a:endParaRPr/>
          </a:p>
        </p:txBody>
      </p:sp>
      <p:sp>
        <p:nvSpPr>
          <p:cNvPr id="7" name="Shape 7"/>
          <p:cNvSpPr>
            <a:spLocks noGrp="1"/>
          </p:cNvSpPr>
          <p:nvPr>
            <p:ph type="body" idx="1"/>
          </p:nvPr>
        </p:nvSpPr>
        <p:spPr>
          <a:xfrm>
            <a:off x="427038" y="1157725"/>
            <a:ext cx="11337925" cy="5212513"/>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9931127" y="6471182"/>
            <a:ext cx="372218" cy="369330"/>
          </a:xfrm>
          <a:prstGeom prst="rect">
            <a:avLst/>
          </a:prstGeom>
          <a:ln w="25400">
            <a:miter lim="400000"/>
          </a:ln>
        </p:spPr>
        <p:txBody>
          <a:bodyPr wrap="none" tIns="91439" bIns="9143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662824507"/>
      </p:ext>
    </p:extLst>
  </p:cSld>
  <p:clrMap bg1="lt1" tx1="dk1" bg2="lt2" tx2="dk2" accent1="accent1" accent2="accent2" accent3="accent3" accent4="accent4" accent5="accent5" accent6="accent6" hlink="hlink" folHlink="folHlink"/>
  <p:transition spd="slow">
    <p:wipe dir="r"/>
  </p:transition>
  <p:txStyles>
    <p:titleStyle>
      <a:lvl1pPr marL="0" marR="0" indent="0" algn="l" defTabSz="457200"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2pPr>
      <a:lvl3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200" eaLnBrk="1" latinLnBrk="0" hangingPunct="1">
        <a:lnSpc>
          <a:spcPct val="120000"/>
        </a:lnSpc>
        <a:spcBef>
          <a:spcPts val="350"/>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400" marR="0" indent="-30480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57" marR="0" indent="-261257"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27038" y="928394"/>
            <a:ext cx="8390406" cy="1"/>
          </a:xfrm>
          <a:prstGeom prst="line">
            <a:avLst/>
          </a:prstGeom>
          <a:ln w="12700">
            <a:solidFill>
              <a:srgbClr val="808080"/>
            </a:solidFill>
          </a:ln>
        </p:spPr>
        <p:txBody>
          <a:bodyPr tIns="45720" bIns="45720"/>
          <a:lstStyle/>
          <a:p>
            <a:endParaRPr sz="900"/>
          </a:p>
        </p:txBody>
      </p:sp>
      <p:sp>
        <p:nvSpPr>
          <p:cNvPr id="3" name="Shape 3"/>
          <p:cNvSpPr/>
          <p:nvPr/>
        </p:nvSpPr>
        <p:spPr>
          <a:xfrm>
            <a:off x="407988" y="928394"/>
            <a:ext cx="11331574" cy="1"/>
          </a:xfrm>
          <a:prstGeom prst="line">
            <a:avLst/>
          </a:prstGeom>
          <a:ln w="12700">
            <a:solidFill>
              <a:srgbClr val="808080"/>
            </a:solidFill>
          </a:ln>
        </p:spPr>
        <p:txBody>
          <a:bodyPr tIns="45720" bIns="45720"/>
          <a:lstStyle/>
          <a:p>
            <a:endParaRPr sz="900"/>
          </a:p>
        </p:txBody>
      </p:sp>
      <p:sp>
        <p:nvSpPr>
          <p:cNvPr id="4" name="Shape 4"/>
          <p:cNvSpPr/>
          <p:nvPr/>
        </p:nvSpPr>
        <p:spPr>
          <a:xfrm>
            <a:off x="406400" y="6606201"/>
            <a:ext cx="11334750" cy="1"/>
          </a:xfrm>
          <a:prstGeom prst="line">
            <a:avLst/>
          </a:prstGeom>
          <a:ln w="12700">
            <a:solidFill>
              <a:srgbClr val="808080"/>
            </a:solidFill>
          </a:ln>
        </p:spPr>
        <p:txBody>
          <a:bodyPr tIns="45720" bIns="45720"/>
          <a:lstStyle/>
          <a:p>
            <a:endParaRPr sz="900"/>
          </a:p>
        </p:txBody>
      </p:sp>
      <p:sp>
        <p:nvSpPr>
          <p:cNvPr id="5" name="Shape 5"/>
          <p:cNvSpPr>
            <a:spLocks noGrp="1"/>
          </p:cNvSpPr>
          <p:nvPr>
            <p:ph type="title"/>
          </p:nvPr>
        </p:nvSpPr>
        <p:spPr>
          <a:xfrm>
            <a:off x="406400" y="298450"/>
            <a:ext cx="9830963" cy="523427"/>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rPr lang="en-GB"/>
              <a:t>Connected Care Slide Master</a:t>
            </a:r>
            <a:endParaRPr/>
          </a:p>
        </p:txBody>
      </p:sp>
      <p:sp>
        <p:nvSpPr>
          <p:cNvPr id="7" name="Shape 7"/>
          <p:cNvSpPr>
            <a:spLocks noGrp="1"/>
          </p:cNvSpPr>
          <p:nvPr>
            <p:ph type="body" idx="1"/>
          </p:nvPr>
        </p:nvSpPr>
        <p:spPr>
          <a:xfrm>
            <a:off x="427038" y="1157725"/>
            <a:ext cx="11337925" cy="5212513"/>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9931127" y="6471182"/>
            <a:ext cx="372218" cy="369330"/>
          </a:xfrm>
          <a:prstGeom prst="rect">
            <a:avLst/>
          </a:prstGeom>
          <a:ln w="25400">
            <a:miter lim="400000"/>
          </a:ln>
        </p:spPr>
        <p:txBody>
          <a:bodyPr wrap="none" tIns="91439" bIns="9143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89605359"/>
      </p:ext>
    </p:extLst>
  </p:cSld>
  <p:clrMap bg1="lt1" tx1="dk1" bg2="lt2" tx2="dk2" accent1="accent1" accent2="accent2" accent3="accent3" accent4="accent4" accent5="accent5" accent6="accent6" hlink="hlink" folHlink="folHlink"/>
  <p:transition spd="slow">
    <p:wipe dir="r"/>
  </p:transition>
  <p:txStyles>
    <p:titleStyle>
      <a:lvl1pPr marL="0" marR="0" indent="0" algn="l" defTabSz="457200"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2pPr>
      <a:lvl3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200" eaLnBrk="1" latinLnBrk="0" hangingPunct="1">
        <a:lnSpc>
          <a:spcPct val="120000"/>
        </a:lnSpc>
        <a:spcBef>
          <a:spcPts val="350"/>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400" marR="0" indent="-30480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57" marR="0" indent="-261257"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hape 2"/>
          <p:cNvSpPr/>
          <p:nvPr userDrawn="1"/>
        </p:nvSpPr>
        <p:spPr>
          <a:xfrm>
            <a:off x="427038" y="928395"/>
            <a:ext cx="8390407" cy="0"/>
          </a:xfrm>
          <a:prstGeom prst="line">
            <a:avLst/>
          </a:prstGeom>
          <a:ln w="12700">
            <a:solidFill>
              <a:srgbClr val="808080"/>
            </a:solidFill>
          </a:ln>
        </p:spPr>
        <p:txBody>
          <a:bodyPr tIns="45720" bIns="45720"/>
          <a:lstStyle/>
          <a:p>
            <a:endParaRPr sz="675"/>
          </a:p>
        </p:txBody>
      </p:sp>
      <p:sp>
        <p:nvSpPr>
          <p:cNvPr id="3" name="Shape 3"/>
          <p:cNvSpPr/>
          <p:nvPr/>
        </p:nvSpPr>
        <p:spPr>
          <a:xfrm>
            <a:off x="407988" y="928395"/>
            <a:ext cx="11331573" cy="0"/>
          </a:xfrm>
          <a:prstGeom prst="line">
            <a:avLst/>
          </a:prstGeom>
          <a:ln w="12700">
            <a:solidFill>
              <a:srgbClr val="808080"/>
            </a:solidFill>
          </a:ln>
        </p:spPr>
        <p:txBody>
          <a:bodyPr tIns="45720" bIns="45720"/>
          <a:lstStyle/>
          <a:p>
            <a:endParaRPr sz="675"/>
          </a:p>
        </p:txBody>
      </p:sp>
      <p:sp>
        <p:nvSpPr>
          <p:cNvPr id="5" name="Shape 5"/>
          <p:cNvSpPr>
            <a:spLocks noGrp="1"/>
          </p:cNvSpPr>
          <p:nvPr>
            <p:ph type="title"/>
          </p:nvPr>
        </p:nvSpPr>
        <p:spPr>
          <a:xfrm>
            <a:off x="406400" y="298451"/>
            <a:ext cx="9830963" cy="523427"/>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p>
            <a:pPr lvl="1"/>
            <a:r>
              <a:rPr lang="en-US"/>
              <a:t>Frimley ICS &amp; Connected Care Slide Master</a:t>
            </a:r>
          </a:p>
        </p:txBody>
      </p:sp>
      <p:sp>
        <p:nvSpPr>
          <p:cNvPr id="7" name="Shape 7"/>
          <p:cNvSpPr>
            <a:spLocks noGrp="1"/>
          </p:cNvSpPr>
          <p:nvPr>
            <p:ph type="body" idx="1"/>
          </p:nvPr>
        </p:nvSpPr>
        <p:spPr>
          <a:xfrm>
            <a:off x="401636" y="1167806"/>
            <a:ext cx="11337925" cy="4929311"/>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6265514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ransition spd="slow">
    <p:wipe dir="r"/>
  </p:transition>
  <p:txStyles>
    <p:titleStyle>
      <a:lvl1pPr marL="0" marR="0" indent="0" algn="l" defTabSz="457189"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189" rtl="0" eaLnBrk="1" latinLnBrk="0" hangingPunct="1">
        <a:lnSpc>
          <a:spcPct val="100000"/>
        </a:lnSpc>
        <a:spcBef>
          <a:spcPts val="0"/>
        </a:spcBef>
        <a:spcAft>
          <a:spcPts val="0"/>
        </a:spcAft>
        <a:buClrTx/>
        <a:buSzTx/>
        <a:buFontTx/>
        <a:buNone/>
        <a:tabLst/>
        <a:defRPr sz="2800" b="1" i="0" u="none" strike="noStrike" cap="none" spc="0" baseline="0">
          <a:ln>
            <a:noFill/>
          </a:ln>
          <a:solidFill>
            <a:srgbClr val="1E9ABB"/>
          </a:solidFill>
          <a:uFillTx/>
          <a:latin typeface="Arial"/>
          <a:ea typeface="Arial"/>
          <a:cs typeface="Arial"/>
          <a:sym typeface="Arial"/>
        </a:defRPr>
      </a:lvl2pPr>
      <a:lvl3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189" eaLnBrk="1" latinLnBrk="0" hangingPunct="1">
        <a:lnSpc>
          <a:spcPct val="120000"/>
        </a:lnSpc>
        <a:spcBef>
          <a:spcPts val="351"/>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387" marR="0" indent="-304792"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39" marR="0" indent="-261251"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29" marR="0" indent="-281346"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23" marR="0" indent="-281346"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47"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41"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35"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30"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594"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189"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783"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377"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2971"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566"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160"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754"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Shape 3"/>
          <p:cNvSpPr/>
          <p:nvPr/>
        </p:nvSpPr>
        <p:spPr>
          <a:xfrm>
            <a:off x="406400" y="920227"/>
            <a:ext cx="11331574" cy="1"/>
          </a:xfrm>
          <a:prstGeom prst="line">
            <a:avLst/>
          </a:prstGeom>
          <a:ln w="12700">
            <a:solidFill>
              <a:srgbClr val="808080"/>
            </a:solidFill>
          </a:ln>
        </p:spPr>
        <p:txBody>
          <a:bodyPr tIns="45720" bIns="45720"/>
          <a:lstStyle/>
          <a:p>
            <a:endParaRPr sz="900"/>
          </a:p>
        </p:txBody>
      </p:sp>
      <p:sp>
        <p:nvSpPr>
          <p:cNvPr id="4" name="Shape 4"/>
          <p:cNvSpPr/>
          <p:nvPr/>
        </p:nvSpPr>
        <p:spPr>
          <a:xfrm>
            <a:off x="406400" y="6606201"/>
            <a:ext cx="11334750" cy="1"/>
          </a:xfrm>
          <a:prstGeom prst="line">
            <a:avLst/>
          </a:prstGeom>
          <a:ln w="12700">
            <a:solidFill>
              <a:srgbClr val="808080"/>
            </a:solidFill>
          </a:ln>
        </p:spPr>
        <p:txBody>
          <a:bodyPr tIns="45720" bIns="45720"/>
          <a:lstStyle/>
          <a:p>
            <a:endParaRPr sz="900"/>
          </a:p>
        </p:txBody>
      </p:sp>
      <p:sp>
        <p:nvSpPr>
          <p:cNvPr id="5" name="Shape 5"/>
          <p:cNvSpPr>
            <a:spLocks noGrp="1"/>
          </p:cNvSpPr>
          <p:nvPr>
            <p:ph type="title"/>
          </p:nvPr>
        </p:nvSpPr>
        <p:spPr>
          <a:xfrm>
            <a:off x="406400" y="243320"/>
            <a:ext cx="9830963" cy="523427"/>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rPr lang="en-GB"/>
              <a:t>Connected Care Slide Master</a:t>
            </a:r>
            <a:endParaRPr/>
          </a:p>
        </p:txBody>
      </p:sp>
      <p:sp>
        <p:nvSpPr>
          <p:cNvPr id="7" name="Shape 7"/>
          <p:cNvSpPr>
            <a:spLocks noGrp="1"/>
          </p:cNvSpPr>
          <p:nvPr>
            <p:ph type="body" idx="1"/>
          </p:nvPr>
        </p:nvSpPr>
        <p:spPr>
          <a:xfrm>
            <a:off x="427038" y="1157725"/>
            <a:ext cx="11337925" cy="5212513"/>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9931127" y="6471182"/>
            <a:ext cx="372218" cy="369330"/>
          </a:xfrm>
          <a:prstGeom prst="rect">
            <a:avLst/>
          </a:prstGeom>
          <a:ln w="25400">
            <a:miter lim="400000"/>
          </a:ln>
        </p:spPr>
        <p:txBody>
          <a:bodyPr wrap="none" tIns="91439" bIns="9143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979809218"/>
      </p:ext>
    </p:extLst>
  </p:cSld>
  <p:clrMap bg1="lt1" tx1="dk1" bg2="lt2" tx2="dk2" accent1="accent1" accent2="accent2" accent3="accent3" accent4="accent4" accent5="accent5" accent6="accent6" hlink="hlink" folHlink="folHlink"/>
  <p:transition spd="slow">
    <p:wipe dir="r"/>
  </p:transition>
  <p:txStyles>
    <p:titleStyle>
      <a:lvl1pPr marL="0" marR="0" indent="0" algn="l" defTabSz="457200"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2pPr>
      <a:lvl3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200" eaLnBrk="1" latinLnBrk="0" hangingPunct="1">
        <a:lnSpc>
          <a:spcPct val="120000"/>
        </a:lnSpc>
        <a:spcBef>
          <a:spcPts val="350"/>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400" marR="0" indent="-30480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57" marR="0" indent="-261257"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hape 2"/>
          <p:cNvSpPr/>
          <p:nvPr userDrawn="1"/>
        </p:nvSpPr>
        <p:spPr>
          <a:xfrm>
            <a:off x="427038" y="928395"/>
            <a:ext cx="8390407" cy="0"/>
          </a:xfrm>
          <a:prstGeom prst="line">
            <a:avLst/>
          </a:prstGeom>
          <a:ln w="12700">
            <a:solidFill>
              <a:srgbClr val="808080"/>
            </a:solidFill>
          </a:ln>
        </p:spPr>
        <p:txBody>
          <a:bodyPr tIns="45720" bIns="45720"/>
          <a:lstStyle/>
          <a:p>
            <a:endParaRPr sz="675"/>
          </a:p>
        </p:txBody>
      </p:sp>
      <p:sp>
        <p:nvSpPr>
          <p:cNvPr id="3" name="Shape 3"/>
          <p:cNvSpPr/>
          <p:nvPr/>
        </p:nvSpPr>
        <p:spPr>
          <a:xfrm>
            <a:off x="407988" y="928395"/>
            <a:ext cx="11331573" cy="0"/>
          </a:xfrm>
          <a:prstGeom prst="line">
            <a:avLst/>
          </a:prstGeom>
          <a:ln w="12700">
            <a:solidFill>
              <a:srgbClr val="808080"/>
            </a:solidFill>
          </a:ln>
        </p:spPr>
        <p:txBody>
          <a:bodyPr tIns="45720" bIns="45720"/>
          <a:lstStyle/>
          <a:p>
            <a:endParaRPr sz="675"/>
          </a:p>
        </p:txBody>
      </p:sp>
      <p:sp>
        <p:nvSpPr>
          <p:cNvPr id="5" name="Shape 5"/>
          <p:cNvSpPr>
            <a:spLocks noGrp="1"/>
          </p:cNvSpPr>
          <p:nvPr>
            <p:ph type="title"/>
          </p:nvPr>
        </p:nvSpPr>
        <p:spPr>
          <a:xfrm>
            <a:off x="406400" y="298451"/>
            <a:ext cx="9830963" cy="523427"/>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pPr lvl="1"/>
            <a:r>
              <a:rPr lang="en-US"/>
              <a:t>Frimley ICS &amp; Connected Care Slide Master</a:t>
            </a:r>
          </a:p>
        </p:txBody>
      </p:sp>
      <p:sp>
        <p:nvSpPr>
          <p:cNvPr id="7" name="Shape 7"/>
          <p:cNvSpPr>
            <a:spLocks noGrp="1"/>
          </p:cNvSpPr>
          <p:nvPr>
            <p:ph type="body" idx="1"/>
          </p:nvPr>
        </p:nvSpPr>
        <p:spPr>
          <a:xfrm>
            <a:off x="401636" y="1167806"/>
            <a:ext cx="11337925" cy="4929311"/>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7878819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ransition spd="slow">
    <p:wipe dir="r"/>
  </p:transition>
  <p:txStyles>
    <p:titleStyle>
      <a:lvl1pPr marL="0" marR="0" indent="0" algn="l" defTabSz="457189"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189" rtl="0" eaLnBrk="1" latinLnBrk="0" hangingPunct="1">
        <a:lnSpc>
          <a:spcPct val="100000"/>
        </a:lnSpc>
        <a:spcBef>
          <a:spcPts val="0"/>
        </a:spcBef>
        <a:spcAft>
          <a:spcPts val="0"/>
        </a:spcAft>
        <a:buClrTx/>
        <a:buSzTx/>
        <a:buFontTx/>
        <a:buNone/>
        <a:tabLst/>
        <a:defRPr sz="2800" b="1" i="0" u="none" strike="noStrike" cap="none" spc="0" baseline="0">
          <a:ln>
            <a:noFill/>
          </a:ln>
          <a:solidFill>
            <a:srgbClr val="1E9ABB"/>
          </a:solidFill>
          <a:uFillTx/>
          <a:latin typeface="Arial"/>
          <a:ea typeface="Arial"/>
          <a:cs typeface="Arial"/>
          <a:sym typeface="Arial"/>
        </a:defRPr>
      </a:lvl2pPr>
      <a:lvl3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189"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189" eaLnBrk="1" latinLnBrk="0" hangingPunct="1">
        <a:lnSpc>
          <a:spcPct val="120000"/>
        </a:lnSpc>
        <a:spcBef>
          <a:spcPts val="351"/>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387" marR="0" indent="-304792"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39" marR="0" indent="-261251"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29" marR="0" indent="-281346"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23" marR="0" indent="-281346"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47"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41"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35"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30" marR="0" indent="-182875" algn="l" defTabSz="457189" eaLnBrk="1" latinLnBrk="0" hangingPunct="1">
        <a:lnSpc>
          <a:spcPct val="120000"/>
        </a:lnSpc>
        <a:spcBef>
          <a:spcPts val="351"/>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594"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189"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783"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377"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2971"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566"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160"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754" algn="r" defTabSz="457189"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Shape 3"/>
          <p:cNvSpPr/>
          <p:nvPr/>
        </p:nvSpPr>
        <p:spPr>
          <a:xfrm>
            <a:off x="406400" y="920227"/>
            <a:ext cx="11331574" cy="1"/>
          </a:xfrm>
          <a:prstGeom prst="line">
            <a:avLst/>
          </a:prstGeom>
          <a:ln w="12700">
            <a:solidFill>
              <a:srgbClr val="808080"/>
            </a:solidFill>
          </a:ln>
        </p:spPr>
        <p:txBody>
          <a:bodyPr tIns="45720" bIns="45720"/>
          <a:lstStyle/>
          <a:p>
            <a:endParaRPr sz="900" dirty="0"/>
          </a:p>
        </p:txBody>
      </p:sp>
      <p:sp>
        <p:nvSpPr>
          <p:cNvPr id="4" name="Shape 4"/>
          <p:cNvSpPr/>
          <p:nvPr/>
        </p:nvSpPr>
        <p:spPr>
          <a:xfrm>
            <a:off x="406400" y="6606201"/>
            <a:ext cx="11334750" cy="1"/>
          </a:xfrm>
          <a:prstGeom prst="line">
            <a:avLst/>
          </a:prstGeom>
          <a:ln w="12700">
            <a:solidFill>
              <a:srgbClr val="808080"/>
            </a:solidFill>
          </a:ln>
        </p:spPr>
        <p:txBody>
          <a:bodyPr tIns="45720" bIns="45720"/>
          <a:lstStyle/>
          <a:p>
            <a:endParaRPr sz="900"/>
          </a:p>
        </p:txBody>
      </p:sp>
      <p:sp>
        <p:nvSpPr>
          <p:cNvPr id="5" name="Shape 5"/>
          <p:cNvSpPr>
            <a:spLocks noGrp="1"/>
          </p:cNvSpPr>
          <p:nvPr>
            <p:ph type="title"/>
          </p:nvPr>
        </p:nvSpPr>
        <p:spPr>
          <a:xfrm>
            <a:off x="406400" y="243320"/>
            <a:ext cx="9830963" cy="523427"/>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p>
            <a:r>
              <a:rPr lang="en-GB" dirty="0"/>
              <a:t>Connected Care Slide Master</a:t>
            </a:r>
            <a:endParaRPr dirty="0"/>
          </a:p>
        </p:txBody>
      </p:sp>
      <p:sp>
        <p:nvSpPr>
          <p:cNvPr id="7" name="Shape 7"/>
          <p:cNvSpPr>
            <a:spLocks noGrp="1"/>
          </p:cNvSpPr>
          <p:nvPr>
            <p:ph type="body" idx="1"/>
          </p:nvPr>
        </p:nvSpPr>
        <p:spPr>
          <a:xfrm>
            <a:off x="427038" y="1157725"/>
            <a:ext cx="11337925" cy="5212513"/>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8"/>
          <p:cNvSpPr>
            <a:spLocks noGrp="1"/>
          </p:cNvSpPr>
          <p:nvPr>
            <p:ph type="sldNum" sz="quarter" idx="2"/>
          </p:nvPr>
        </p:nvSpPr>
        <p:spPr>
          <a:xfrm>
            <a:off x="9931127" y="6471182"/>
            <a:ext cx="372218" cy="369330"/>
          </a:xfrm>
          <a:prstGeom prst="rect">
            <a:avLst/>
          </a:prstGeom>
          <a:ln w="25400">
            <a:miter lim="400000"/>
          </a:ln>
        </p:spPr>
        <p:txBody>
          <a:bodyPr wrap="none" tIns="91439" bIns="9143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532060896"/>
      </p:ext>
    </p:extLst>
  </p:cSld>
  <p:clrMap bg1="lt1" tx1="dk1" bg2="lt2" tx2="dk2" accent1="accent1" accent2="accent2" accent3="accent3" accent4="accent4" accent5="accent5" accent6="accent6" hlink="hlink" folHlink="folHlink"/>
  <p:sldLayoutIdLst>
    <p:sldLayoutId id="2147483736" r:id="rId1"/>
  </p:sldLayoutIdLst>
  <p:transition spd="slow">
    <p:wipe dir="r"/>
  </p:transition>
  <p:txStyles>
    <p:titleStyle>
      <a:lvl1pPr marL="0" marR="0" indent="0" algn="l" defTabSz="457200" rtl="0" eaLnBrk="1" latinLnBrk="0" hangingPunct="1">
        <a:lnSpc>
          <a:spcPct val="100000"/>
        </a:lnSpc>
        <a:spcBef>
          <a:spcPts val="0"/>
        </a:spcBef>
        <a:spcAft>
          <a:spcPts val="0"/>
        </a:spcAft>
        <a:buClrTx/>
        <a:buSzTx/>
        <a:buFontTx/>
        <a:buNone/>
        <a:tabLst/>
        <a:defRPr sz="2800" b="1" i="0" u="none" strike="noStrike" cap="none" spc="0" baseline="0">
          <a:ln>
            <a:noFill/>
          </a:ln>
          <a:solidFill>
            <a:srgbClr val="006B8F"/>
          </a:solidFill>
          <a:uFillTx/>
          <a:latin typeface="Arial"/>
          <a:ea typeface="Arial"/>
          <a:cs typeface="Arial"/>
          <a:sym typeface="Arial"/>
        </a:defRPr>
      </a:lvl1pPr>
      <a:lvl2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2pPr>
      <a:lvl3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3pPr>
      <a:lvl4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4pPr>
      <a:lvl5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5pPr>
      <a:lvl6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6pPr>
      <a:lvl7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7pPr>
      <a:lvl8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8pPr>
      <a:lvl9pPr marL="0" marR="0" indent="0" algn="l" defTabSz="457200" rtl="0" eaLnBrk="1" latinLnBrk="0" hangingPunct="1">
        <a:lnSpc>
          <a:spcPct val="100000"/>
        </a:lnSpc>
        <a:spcBef>
          <a:spcPts val="0"/>
        </a:spcBef>
        <a:spcAft>
          <a:spcPts val="0"/>
        </a:spcAft>
        <a:buClrTx/>
        <a:buSzTx/>
        <a:buFontTx/>
        <a:buNone/>
        <a:tabLst/>
        <a:defRPr sz="2800" b="0" i="0" u="none" strike="noStrike" cap="none" spc="0" baseline="0">
          <a:ln>
            <a:noFill/>
          </a:ln>
          <a:solidFill>
            <a:srgbClr val="1E9ABB"/>
          </a:solidFill>
          <a:uFillTx/>
          <a:latin typeface="Arial"/>
          <a:ea typeface="Arial"/>
          <a:cs typeface="Arial"/>
          <a:sym typeface="Arial"/>
        </a:defRPr>
      </a:lvl9pPr>
    </p:titleStyle>
    <p:bodyStyle>
      <a:lvl1pPr marL="0" marR="0" indent="0" algn="l" defTabSz="457200" eaLnBrk="1" latinLnBrk="0" hangingPunct="1">
        <a:lnSpc>
          <a:spcPct val="120000"/>
        </a:lnSpc>
        <a:spcBef>
          <a:spcPts val="350"/>
        </a:spcBef>
        <a:spcAft>
          <a:spcPts val="0"/>
        </a:spcAft>
        <a:buClrTx/>
        <a:buSzTx/>
        <a:buFontTx/>
        <a:buNone/>
        <a:tabLst/>
        <a:defRPr sz="1600" b="0" i="0" u="none" strike="noStrike" cap="none" spc="0" baseline="0">
          <a:ln>
            <a:noFill/>
          </a:ln>
          <a:solidFill>
            <a:srgbClr val="404040"/>
          </a:solidFill>
          <a:uFillTx/>
          <a:latin typeface="Arial"/>
          <a:ea typeface="Arial"/>
          <a:cs typeface="Arial"/>
          <a:sym typeface="Arial"/>
        </a:defRPr>
      </a:lvl1pPr>
      <a:lvl2pPr marL="533400" marR="0" indent="-30480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2pPr>
      <a:lvl3pPr marL="718457" marR="0" indent="-261257"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3pPr>
      <a:lvl4pPr marL="9671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4pPr>
      <a:lvl5pPr marL="1195754" marR="0" indent="-281354"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5pPr>
      <a:lvl6pPr marL="13258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6pPr>
      <a:lvl7pPr marL="15544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7pPr>
      <a:lvl8pPr marL="17830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8pPr>
      <a:lvl9pPr marL="2011680" marR="0" indent="-182880" algn="l" defTabSz="457200" eaLnBrk="1" latinLnBrk="0" hangingPunct="1">
        <a:lnSpc>
          <a:spcPct val="120000"/>
        </a:lnSpc>
        <a:spcBef>
          <a:spcPts val="350"/>
        </a:spcBef>
        <a:spcAft>
          <a:spcPts val="0"/>
        </a:spcAft>
        <a:buClrTx/>
        <a:buSzPct val="100000"/>
        <a:buFontTx/>
        <a:buChar char="•"/>
        <a:tabLst/>
        <a:defRPr sz="1600" b="0" i="0" u="none" strike="noStrike" cap="none" spc="0" baseline="0">
          <a:ln>
            <a:noFill/>
          </a:ln>
          <a:solidFill>
            <a:srgbClr val="40404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mailto:hnf-tr.yhcr@nhs.ne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hyperlink" Target="https://www.humber.nhs.uk/Get%20Involved/adult-mental-health-involvement.ht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thepeelproject.org.uk/" TargetMode="External"/><Relationship Id="rId11" Type="http://schemas.openxmlformats.org/officeDocument/2006/relationships/image" Target="../media/image47.png"/><Relationship Id="rId5" Type="http://schemas.openxmlformats.org/officeDocument/2006/relationships/hyperlink" Target="https://www.blackhealthinitiative.org/" TargetMode="External"/><Relationship Id="rId10" Type="http://schemas.openxmlformats.org/officeDocument/2006/relationships/image" Target="../media/image46.png"/><Relationship Id="rId4" Type="http://schemas.openxmlformats.org/officeDocument/2006/relationships/hyperlink" Target="https://bradfordafrican.co.uk/" TargetMode="External"/><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jpg"/><Relationship Id="rId18" Type="http://schemas.openxmlformats.org/officeDocument/2006/relationships/image" Target="../media/image63.jpg"/><Relationship Id="rId3" Type="http://schemas.openxmlformats.org/officeDocument/2006/relationships/image" Target="../media/image48.jpg"/><Relationship Id="rId21" Type="http://schemas.openxmlformats.org/officeDocument/2006/relationships/image" Target="../media/image42.png"/><Relationship Id="rId7" Type="http://schemas.openxmlformats.org/officeDocument/2006/relationships/image" Target="../media/image52.jpg"/><Relationship Id="rId12" Type="http://schemas.openxmlformats.org/officeDocument/2006/relationships/image" Target="../media/image57.jpg"/><Relationship Id="rId17" Type="http://schemas.openxmlformats.org/officeDocument/2006/relationships/image" Target="../media/image62.jpg"/><Relationship Id="rId2" Type="http://schemas.openxmlformats.org/officeDocument/2006/relationships/notesSlide" Target="../notesSlides/notesSlide17.xml"/><Relationship Id="rId16" Type="http://schemas.openxmlformats.org/officeDocument/2006/relationships/image" Target="../media/image61.jpg"/><Relationship Id="rId20" Type="http://schemas.openxmlformats.org/officeDocument/2006/relationships/image" Target="../media/image65.jpg"/><Relationship Id="rId1" Type="http://schemas.openxmlformats.org/officeDocument/2006/relationships/slideLayout" Target="../slideLayouts/slideLayout13.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5" Type="http://schemas.openxmlformats.org/officeDocument/2006/relationships/image" Target="../media/image60.jpg"/><Relationship Id="rId23" Type="http://schemas.openxmlformats.org/officeDocument/2006/relationships/image" Target="../media/image67.jpg"/><Relationship Id="rId10" Type="http://schemas.openxmlformats.org/officeDocument/2006/relationships/image" Target="../media/image55.jpg"/><Relationship Id="rId19" Type="http://schemas.openxmlformats.org/officeDocument/2006/relationships/image" Target="../media/image64.jpg"/><Relationship Id="rId4" Type="http://schemas.openxmlformats.org/officeDocument/2006/relationships/image" Target="../media/image49.jpg"/><Relationship Id="rId9" Type="http://schemas.openxmlformats.org/officeDocument/2006/relationships/image" Target="../media/image54.jpg"/><Relationship Id="rId14" Type="http://schemas.openxmlformats.org/officeDocument/2006/relationships/image" Target="../media/image59.jpg"/><Relationship Id="rId22" Type="http://schemas.openxmlformats.org/officeDocument/2006/relationships/image" Target="../media/image66.jpg"/></Relationships>
</file>

<file path=ppt/slides/_rels/slide1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1"/>
          <p:cNvSpPr/>
          <p:nvPr/>
        </p:nvSpPr>
        <p:spPr>
          <a:xfrm>
            <a:off x="0" y="2330606"/>
            <a:ext cx="12192000" cy="4527394"/>
          </a:xfrm>
          <a:prstGeom prst="rect">
            <a:avLst/>
          </a:prstGeom>
          <a:solidFill>
            <a:srgbClr val="833C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txBox="1">
            <a:spLocks noGrp="1"/>
          </p:cNvSpPr>
          <p:nvPr>
            <p:ph type="ctrTitle"/>
          </p:nvPr>
        </p:nvSpPr>
        <p:spPr>
          <a:xfrm>
            <a:off x="1091514" y="4894118"/>
            <a:ext cx="8960700" cy="1504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GB" sz="4400" b="1"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C4.1-2 Public </a:t>
            </a:r>
            <a:r>
              <a:rPr lang="en-GB" sz="4400" b="1" dirty="0">
                <a:solidFill>
                  <a:schemeClr val="lt1"/>
                </a:solidFill>
                <a:latin typeface="Arial"/>
                <a:ea typeface="Arial"/>
                <a:cs typeface="Arial"/>
                <a:sym typeface="Arial"/>
              </a:rPr>
              <a:t>engagement in data sharing</a:t>
            </a:r>
            <a:endParaRPr sz="4400" b="1" dirty="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endParaRPr sz="4400" b="1" dirty="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r>
              <a:rPr lang="en-GB" sz="4400" dirty="0">
                <a:solidFill>
                  <a:schemeClr val="lt1"/>
                </a:solidFill>
                <a:latin typeface="Arial"/>
                <a:ea typeface="Arial"/>
                <a:cs typeface="Arial"/>
                <a:sym typeface="Arial"/>
              </a:rPr>
              <a:t>Joanna Stapley - DHSC</a:t>
            </a:r>
            <a:endParaRPr sz="4400" dirty="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r>
              <a:rPr lang="en-GB" sz="4400" dirty="0">
                <a:solidFill>
                  <a:schemeClr val="lt1"/>
                </a:solidFill>
                <a:latin typeface="Arial"/>
                <a:ea typeface="Arial"/>
                <a:cs typeface="Arial"/>
                <a:sym typeface="Arial"/>
              </a:rPr>
              <a:t>Helen Dobson - Citizens Online</a:t>
            </a:r>
            <a:endParaRPr sz="4400" dirty="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ct val="100000"/>
              <a:buFont typeface="Arial"/>
              <a:buNone/>
            </a:pPr>
            <a:r>
              <a:rPr lang="en-GB" sz="4400" dirty="0">
                <a:solidFill>
                  <a:schemeClr val="lt1"/>
                </a:solidFill>
                <a:latin typeface="Arial"/>
                <a:ea typeface="Arial"/>
                <a:cs typeface="Arial"/>
                <a:sym typeface="Arial"/>
              </a:rPr>
              <a:t>Victoria Betton - SmartCo</a:t>
            </a:r>
            <a:endParaRPr lang="en-GB" sz="4400" b="1" dirty="0">
              <a:solidFill>
                <a:schemeClr val="lt1"/>
              </a:solidFill>
              <a:latin typeface="Arial"/>
              <a:cs typeface="Arial"/>
            </a:endParaRPr>
          </a:p>
        </p:txBody>
      </p:sp>
      <p:pic>
        <p:nvPicPr>
          <p:cNvPr id="161" name="Google Shape;161;p1" descr="Graphical user interface&#10;&#10;Description automatically generated"/>
          <p:cNvPicPr preferRelativeResize="0"/>
          <p:nvPr/>
        </p:nvPicPr>
        <p:blipFill rotWithShape="1">
          <a:blip r:embed="rId3">
            <a:alphaModFix/>
          </a:blip>
          <a:srcRect t="60717"/>
          <a:stretch/>
        </p:blipFill>
        <p:spPr>
          <a:xfrm>
            <a:off x="6041968" y="752647"/>
            <a:ext cx="4375422" cy="727652"/>
          </a:xfrm>
          <a:prstGeom prst="rect">
            <a:avLst/>
          </a:prstGeom>
          <a:noFill/>
          <a:ln>
            <a:noFill/>
          </a:ln>
        </p:spPr>
      </p:pic>
      <p:pic>
        <p:nvPicPr>
          <p:cNvPr id="162" name="Google Shape;162;p1" descr="A picture containing shape&#10;&#10;Description automatically generated"/>
          <p:cNvPicPr preferRelativeResize="0"/>
          <p:nvPr/>
        </p:nvPicPr>
        <p:blipFill rotWithShape="1">
          <a:blip r:embed="rId4">
            <a:alphaModFix/>
          </a:blip>
          <a:srcRect/>
          <a:stretch/>
        </p:blipFill>
        <p:spPr>
          <a:xfrm>
            <a:off x="743190" y="621328"/>
            <a:ext cx="4360475" cy="990291"/>
          </a:xfrm>
          <a:prstGeom prst="rect">
            <a:avLst/>
          </a:prstGeom>
          <a:noFill/>
          <a:ln>
            <a:noFill/>
          </a:ln>
        </p:spPr>
      </p:pic>
      <p:pic>
        <p:nvPicPr>
          <p:cNvPr id="163" name="Google Shape;163;p1"/>
          <p:cNvPicPr preferRelativeResize="0"/>
          <p:nvPr/>
        </p:nvPicPr>
        <p:blipFill rotWithShape="1">
          <a:blip r:embed="rId5">
            <a:alphaModFix/>
          </a:blip>
          <a:srcRect/>
          <a:stretch/>
        </p:blipFill>
        <p:spPr>
          <a:xfrm>
            <a:off x="9677398" y="820473"/>
            <a:ext cx="1738749" cy="592000"/>
          </a:xfrm>
          <a:prstGeom prst="rect">
            <a:avLst/>
          </a:prstGeom>
          <a:noFill/>
          <a:ln>
            <a:noFill/>
          </a:ln>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ca4ecc26b5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35" name="Google Shape;235;g2ca4ecc26b5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36" name="Google Shape;236;g2ca4ecc26b5_0_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g2be10fb8bd1_0_5"/>
          <p:cNvSpPr txBox="1"/>
          <p:nvPr/>
        </p:nvSpPr>
        <p:spPr>
          <a:xfrm>
            <a:off x="1091514" y="2105355"/>
            <a:ext cx="8960700" cy="19158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Involving the public in conversations about data</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Victoria Betton, SmartCo</a:t>
            </a:r>
            <a:endParaRPr kumimoji="0" sz="4000" b="1" i="0" u="none" strike="noStrike" kern="0" cap="none" spc="0" normalizeH="0" baseline="0" noProof="0">
              <a:ln>
                <a:noFill/>
              </a:ln>
              <a:solidFill>
                <a:srgbClr val="FFFFFF"/>
              </a:solidFill>
              <a:effectLst/>
              <a:uLnTx/>
              <a:uFillTx/>
              <a:latin typeface="Arial"/>
              <a:cs typeface="Arial"/>
              <a:sym typeface="Arial"/>
            </a:endParaRPr>
          </a:p>
        </p:txBody>
      </p:sp>
      <p:pic>
        <p:nvPicPr>
          <p:cNvPr id="242" name="Google Shape;242;g2be10fb8bd1_0_5" descr="A picture containing logo&#10;&#10;Description automatically generated"/>
          <p:cNvPicPr preferRelativeResize="0"/>
          <p:nvPr/>
        </p:nvPicPr>
        <p:blipFill rotWithShape="1">
          <a:blip r:embed="rId4">
            <a:alphaModFix/>
          </a:blip>
          <a:srcRect/>
          <a:stretch/>
        </p:blipFill>
        <p:spPr>
          <a:xfrm>
            <a:off x="1162050" y="5793058"/>
            <a:ext cx="1878517" cy="433504"/>
          </a:xfrm>
          <a:prstGeom prst="rect">
            <a:avLst/>
          </a:prstGeom>
          <a:noFill/>
          <a:ln>
            <a:noFill/>
          </a:ln>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ca1ce8cc74_0_0"/>
          <p:cNvSpPr/>
          <p:nvPr/>
        </p:nvSpPr>
        <p:spPr>
          <a:xfrm>
            <a:off x="0" y="0"/>
            <a:ext cx="12192000" cy="6858000"/>
          </a:xfrm>
          <a:prstGeom prst="rect">
            <a:avLst/>
          </a:prstGeom>
          <a:solidFill>
            <a:srgbClr val="251C4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8" name="Google Shape;248;g2ca1ce8cc74_0_0"/>
          <p:cNvSpPr txBox="1">
            <a:spLocks noGrp="1"/>
          </p:cNvSpPr>
          <p:nvPr>
            <p:ph type="ctrTitle"/>
          </p:nvPr>
        </p:nvSpPr>
        <p:spPr>
          <a:xfrm>
            <a:off x="1091514" y="2986089"/>
            <a:ext cx="10281300" cy="1332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Exo Black"/>
              <a:buNone/>
            </a:pPr>
            <a:r>
              <a:rPr lang="en-GB" sz="4200">
                <a:solidFill>
                  <a:schemeClr val="lt1"/>
                </a:solidFill>
                <a:latin typeface="Exo Black"/>
                <a:ea typeface="Exo Black"/>
                <a:cs typeface="Exo Black"/>
                <a:sym typeface="Exo Black"/>
              </a:rPr>
              <a:t>Developing resources to explain how patient health and care data is used for population health management</a:t>
            </a:r>
            <a:endParaRPr/>
          </a:p>
        </p:txBody>
      </p:sp>
      <p:sp>
        <p:nvSpPr>
          <p:cNvPr id="249" name="Google Shape;249;g2ca1ce8cc74_0_0"/>
          <p:cNvSpPr txBox="1">
            <a:spLocks noGrp="1"/>
          </p:cNvSpPr>
          <p:nvPr>
            <p:ph type="subTitle" idx="1"/>
          </p:nvPr>
        </p:nvSpPr>
        <p:spPr>
          <a:xfrm>
            <a:off x="1091513" y="5561853"/>
            <a:ext cx="2892000" cy="1655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200"/>
              <a:buNone/>
            </a:pPr>
            <a:r>
              <a:rPr lang="en-GB" sz="1200" u="sng">
                <a:solidFill>
                  <a:schemeClr val="lt1"/>
                </a:solidFill>
                <a:latin typeface="Exo"/>
                <a:ea typeface="Exo"/>
                <a:cs typeface="Exo"/>
                <a:sym typeface="Exo"/>
                <a:hlinkClick r:id="rId3">
                  <a:extLst>
                    <a:ext uri="{A12FA001-AC4F-418D-AE19-62706E023703}">
                      <ahyp:hlinkClr xmlns:ahyp="http://schemas.microsoft.com/office/drawing/2018/hyperlinkcolor" val="tx"/>
                    </a:ext>
                  </a:extLst>
                </a:hlinkClick>
              </a:rPr>
              <a:t>hnf-tr.yhcr@nhs.net</a:t>
            </a:r>
            <a:br>
              <a:rPr lang="en-GB" sz="1200">
                <a:solidFill>
                  <a:schemeClr val="lt1"/>
                </a:solidFill>
                <a:latin typeface="Exo"/>
                <a:ea typeface="Exo"/>
                <a:cs typeface="Exo"/>
                <a:sym typeface="Exo"/>
              </a:rPr>
            </a:br>
            <a:endParaRPr sz="1200">
              <a:solidFill>
                <a:schemeClr val="lt1"/>
              </a:solidFill>
              <a:latin typeface="Exo"/>
              <a:ea typeface="Exo"/>
              <a:cs typeface="Exo"/>
              <a:sym typeface="Exo"/>
            </a:endParaRPr>
          </a:p>
        </p:txBody>
      </p:sp>
      <p:sp>
        <p:nvSpPr>
          <p:cNvPr id="250" name="Google Shape;250;g2ca1ce8cc74_0_0"/>
          <p:cNvSpPr txBox="1"/>
          <p:nvPr/>
        </p:nvSpPr>
        <p:spPr>
          <a:xfrm>
            <a:off x="4460631" y="5561853"/>
            <a:ext cx="3072600" cy="16557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GB" sz="1200" b="0" i="0" u="none" strike="noStrike" kern="0" cap="none" spc="0" normalizeH="0" baseline="0" noProof="0">
                <a:ln>
                  <a:noFill/>
                </a:ln>
                <a:solidFill>
                  <a:srgbClr val="FFFFFF"/>
                </a:solidFill>
                <a:effectLst/>
                <a:uLnTx/>
                <a:uFillTx/>
                <a:latin typeface="Exo"/>
                <a:ea typeface="Exo"/>
                <a:cs typeface="Exo"/>
                <a:sym typeface="Exo"/>
              </a:rPr>
              <a:t>Yorkshire &amp; Humber Care Record</a:t>
            </a:r>
            <a:br>
              <a:rPr kumimoji="0" lang="en-GB" sz="1200" b="0" i="0" u="none" strike="noStrike" kern="0" cap="none" spc="0" normalizeH="0" baseline="0" noProof="0">
                <a:ln>
                  <a:noFill/>
                </a:ln>
                <a:solidFill>
                  <a:srgbClr val="FFFFFF"/>
                </a:solidFill>
                <a:effectLst/>
                <a:uLnTx/>
                <a:uFillTx/>
                <a:latin typeface="Exo"/>
                <a:ea typeface="Exo"/>
                <a:cs typeface="Exo"/>
                <a:sym typeface="Exo"/>
              </a:rPr>
            </a:br>
            <a:r>
              <a:rPr kumimoji="0" lang="en-GB" sz="1200" b="0" i="0" u="none" strike="noStrike" kern="0" cap="none" spc="0" normalizeH="0" baseline="0" noProof="0">
                <a:ln>
                  <a:noFill/>
                </a:ln>
                <a:solidFill>
                  <a:srgbClr val="FFFFFF"/>
                </a:solidFill>
                <a:effectLst/>
                <a:uLnTx/>
                <a:uFillTx/>
                <a:latin typeface="Exo"/>
                <a:ea typeface="Exo"/>
                <a:cs typeface="Exo"/>
                <a:sym typeface="Exo"/>
              </a:rPr>
              <a:t>Unit 1, Calder Close</a:t>
            </a:r>
            <a:br>
              <a:rPr kumimoji="0" lang="en-GB" sz="1200" b="0" i="0" u="none" strike="noStrike" kern="0" cap="none" spc="0" normalizeH="0" baseline="0" noProof="0">
                <a:ln>
                  <a:noFill/>
                </a:ln>
                <a:solidFill>
                  <a:srgbClr val="FFFFFF"/>
                </a:solidFill>
                <a:effectLst/>
                <a:uLnTx/>
                <a:uFillTx/>
                <a:latin typeface="Exo"/>
                <a:ea typeface="Exo"/>
                <a:cs typeface="Exo"/>
                <a:sym typeface="Exo"/>
              </a:rPr>
            </a:br>
            <a:r>
              <a:rPr kumimoji="0" lang="en-GB" sz="1200" b="0" i="0" u="none" strike="noStrike" kern="0" cap="none" spc="0" normalizeH="0" baseline="0" noProof="0">
                <a:ln>
                  <a:noFill/>
                </a:ln>
                <a:solidFill>
                  <a:srgbClr val="FFFFFF"/>
                </a:solidFill>
                <a:effectLst/>
                <a:uLnTx/>
                <a:uFillTx/>
                <a:latin typeface="Exo"/>
                <a:ea typeface="Exo"/>
                <a:cs typeface="Exo"/>
                <a:sym typeface="Exo"/>
              </a:rPr>
              <a:t>Calder Park</a:t>
            </a:r>
            <a:br>
              <a:rPr kumimoji="0" lang="en-GB" sz="1200" b="0" i="0" u="none" strike="noStrike" kern="0" cap="none" spc="0" normalizeH="0" baseline="0" noProof="0">
                <a:ln>
                  <a:noFill/>
                </a:ln>
                <a:solidFill>
                  <a:srgbClr val="FFFFFF"/>
                </a:solidFill>
                <a:effectLst/>
                <a:uLnTx/>
                <a:uFillTx/>
                <a:latin typeface="Exo"/>
                <a:ea typeface="Exo"/>
                <a:cs typeface="Exo"/>
                <a:sym typeface="Exo"/>
              </a:rPr>
            </a:br>
            <a:r>
              <a:rPr kumimoji="0" lang="en-GB" sz="1200" b="0" i="0" u="none" strike="noStrike" kern="0" cap="none" spc="0" normalizeH="0" baseline="0" noProof="0">
                <a:ln>
                  <a:noFill/>
                </a:ln>
                <a:solidFill>
                  <a:srgbClr val="FFFFFF"/>
                </a:solidFill>
                <a:effectLst/>
                <a:uLnTx/>
                <a:uFillTx/>
                <a:latin typeface="Exo"/>
                <a:ea typeface="Exo"/>
                <a:cs typeface="Exo"/>
                <a:sym typeface="Exo"/>
              </a:rPr>
              <a:t>Wakefield WF4 3BA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1" name="Google Shape;251;g2ca1ce8cc74_0_0"/>
          <p:cNvPicPr preferRelativeResize="0"/>
          <p:nvPr/>
        </p:nvPicPr>
        <p:blipFill rotWithShape="1">
          <a:blip r:embed="rId4">
            <a:alphaModFix/>
          </a:blip>
          <a:srcRect/>
          <a:stretch/>
        </p:blipFill>
        <p:spPr>
          <a:xfrm>
            <a:off x="1091514" y="701749"/>
            <a:ext cx="4015214" cy="1154520"/>
          </a:xfrm>
          <a:prstGeom prst="rect">
            <a:avLst/>
          </a:prstGeom>
          <a:noFill/>
          <a:ln>
            <a:noFill/>
          </a:ln>
        </p:spPr>
      </p:pic>
      <p:sp>
        <p:nvSpPr>
          <p:cNvPr id="252" name="Google Shape;252;g2ca1ce8cc74_0_0"/>
          <p:cNvSpPr txBox="1"/>
          <p:nvPr/>
        </p:nvSpPr>
        <p:spPr>
          <a:xfrm>
            <a:off x="8646869" y="5561853"/>
            <a:ext cx="3072600" cy="16557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GB" sz="1200" b="0" i="0" u="none" strike="noStrike" kern="0" cap="none" spc="0" normalizeH="0" baseline="0" noProof="0">
                <a:ln>
                  <a:noFill/>
                </a:ln>
                <a:solidFill>
                  <a:srgbClr val="FFFFFF"/>
                </a:solidFill>
                <a:effectLst/>
                <a:uLnTx/>
                <a:uFillTx/>
                <a:latin typeface="Exo"/>
                <a:ea typeface="Exo"/>
                <a:cs typeface="Exo"/>
                <a:sym typeface="Exo"/>
              </a:rPr>
              <a:t>Delivered by SmartCo</a:t>
            </a:r>
            <a:br>
              <a:rPr kumimoji="0" lang="en-GB" sz="1200" b="0" i="0" u="none" strike="noStrike" kern="0" cap="none" spc="0" normalizeH="0" baseline="0" noProof="0">
                <a:ln>
                  <a:noFill/>
                </a:ln>
                <a:solidFill>
                  <a:srgbClr val="FFFFFF"/>
                </a:solidFill>
                <a:effectLst/>
                <a:uLnTx/>
                <a:uFillTx/>
                <a:latin typeface="Exo"/>
                <a:ea typeface="Exo"/>
                <a:cs typeface="Exo"/>
                <a:sym typeface="Exo"/>
              </a:rPr>
            </a:br>
            <a:r>
              <a:rPr kumimoji="0" lang="en-GB" sz="1200" b="0" i="0" u="none" strike="noStrike" kern="0" cap="none" spc="0" normalizeH="0" baseline="0" noProof="0">
                <a:ln>
                  <a:noFill/>
                </a:ln>
                <a:solidFill>
                  <a:srgbClr val="FFFFFF"/>
                </a:solidFill>
                <a:effectLst/>
                <a:uLnTx/>
                <a:uFillTx/>
                <a:latin typeface="Exo"/>
                <a:ea typeface="Exo"/>
                <a:cs typeface="Exo"/>
                <a:sym typeface="Exo"/>
              </a:rPr>
              <a:t>Victoria Betton</a:t>
            </a:r>
            <a:br>
              <a:rPr kumimoji="0" lang="en-GB" sz="1200" b="0" i="0" u="none" strike="noStrike" kern="0" cap="none" spc="0" normalizeH="0" baseline="0" noProof="0">
                <a:ln>
                  <a:noFill/>
                </a:ln>
                <a:solidFill>
                  <a:srgbClr val="FFFFFF"/>
                </a:solidFill>
                <a:effectLst/>
                <a:uLnTx/>
                <a:uFillTx/>
                <a:latin typeface="Exo"/>
                <a:ea typeface="Exo"/>
                <a:cs typeface="Exo"/>
                <a:sym typeface="Exo"/>
              </a:rPr>
            </a:br>
            <a:r>
              <a:rPr kumimoji="0" lang="en-GB" sz="1200" b="0" i="0" u="none" strike="noStrike" kern="0" cap="none" spc="0" normalizeH="0" baseline="0" noProof="0">
                <a:ln>
                  <a:noFill/>
                </a:ln>
                <a:solidFill>
                  <a:srgbClr val="FFFFFF"/>
                </a:solidFill>
                <a:effectLst/>
                <a:uLnTx/>
                <a:uFillTx/>
                <a:latin typeface="Exo"/>
                <a:ea typeface="Exo"/>
                <a:cs typeface="Exo"/>
                <a:sym typeface="Exo"/>
              </a:rPr>
              <a:t>Jennifer Are</a:t>
            </a:r>
            <a:br>
              <a:rPr kumimoji="0" lang="en-GB" sz="1200" b="0" i="0" u="none" strike="noStrike" kern="0" cap="none" spc="0" normalizeH="0" baseline="0" noProof="0">
                <a:ln>
                  <a:noFill/>
                </a:ln>
                <a:solidFill>
                  <a:srgbClr val="FFFFFF"/>
                </a:solidFill>
                <a:effectLst/>
                <a:uLnTx/>
                <a:uFillTx/>
                <a:latin typeface="Exo"/>
                <a:ea typeface="Exo"/>
                <a:cs typeface="Exo"/>
                <a:sym typeface="Exo"/>
              </a:rPr>
            </a:br>
            <a:r>
              <a:rPr kumimoji="0" lang="en-GB" sz="1200" b="0" i="0" u="none" strike="noStrike" kern="0" cap="none" spc="0" normalizeH="0" baseline="0" noProof="0">
                <a:ln>
                  <a:noFill/>
                </a:ln>
                <a:solidFill>
                  <a:srgbClr val="FFFFFF"/>
                </a:solidFill>
                <a:effectLst/>
                <a:uLnTx/>
                <a:uFillTx/>
                <a:latin typeface="Exo"/>
                <a:ea typeface="Exo"/>
                <a:cs typeface="Exo"/>
                <a:sym typeface="Exo"/>
              </a:rPr>
              <a:t>Helen Fisher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3" name="Google Shape;253;g2ca1ce8cc74_0_0" descr="A picture containing background pattern&#10;&#10;Description automatically generated"/>
          <p:cNvPicPr preferRelativeResize="0"/>
          <p:nvPr/>
        </p:nvPicPr>
        <p:blipFill rotWithShape="1">
          <a:blip r:embed="rId5">
            <a:alphaModFix amt="8000"/>
          </a:blip>
          <a:srcRect/>
          <a:stretch/>
        </p:blipFill>
        <p:spPr>
          <a:xfrm>
            <a:off x="9728572" y="-312820"/>
            <a:ext cx="2868936" cy="3583092"/>
          </a:xfrm>
          <a:prstGeom prst="rect">
            <a:avLst/>
          </a:prstGeom>
          <a:noFill/>
          <a:ln>
            <a:noFill/>
          </a:ln>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ca1ce8cc74_0_85"/>
          <p:cNvSpPr/>
          <p:nvPr/>
        </p:nvSpPr>
        <p:spPr>
          <a:xfrm>
            <a:off x="0" y="0"/>
            <a:ext cx="12192000" cy="6858000"/>
          </a:xfrm>
          <a:prstGeom prst="rect">
            <a:avLst/>
          </a:prstGeom>
          <a:solidFill>
            <a:srgbClr val="3E2E6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59" name="Google Shape;259;g2ca1ce8cc74_0_85"/>
          <p:cNvPicPr preferRelativeResize="0"/>
          <p:nvPr/>
        </p:nvPicPr>
        <p:blipFill rotWithShape="1">
          <a:blip r:embed="rId3">
            <a:alphaModFix/>
          </a:blip>
          <a:srcRect/>
          <a:stretch/>
        </p:blipFill>
        <p:spPr>
          <a:xfrm>
            <a:off x="10253670" y="6089795"/>
            <a:ext cx="1600124" cy="461665"/>
          </a:xfrm>
          <a:prstGeom prst="rect">
            <a:avLst/>
          </a:prstGeom>
          <a:noFill/>
          <a:ln>
            <a:noFill/>
          </a:ln>
        </p:spPr>
      </p:pic>
      <p:sp>
        <p:nvSpPr>
          <p:cNvPr id="260" name="Google Shape;260;g2ca1ce8cc74_0_85"/>
          <p:cNvSpPr txBox="1"/>
          <p:nvPr/>
        </p:nvSpPr>
        <p:spPr>
          <a:xfrm>
            <a:off x="1039325" y="2908050"/>
            <a:ext cx="10487700" cy="10419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400"/>
              <a:buFont typeface="Exo Black"/>
              <a:buNone/>
              <a:tabLst/>
              <a:defRPr/>
            </a:pPr>
            <a:r>
              <a:rPr kumimoji="0" lang="en-GB" sz="2900" b="1" i="0" u="none" strike="noStrike" kern="0" cap="none" spc="0" normalizeH="0" baseline="0" noProof="0">
                <a:ln>
                  <a:noFill/>
                </a:ln>
                <a:solidFill>
                  <a:srgbClr val="FFFFFF"/>
                </a:solidFill>
                <a:effectLst/>
                <a:uLnTx/>
                <a:uFillTx/>
                <a:latin typeface="Exo Black"/>
                <a:ea typeface="Exo Black"/>
                <a:cs typeface="Exo Black"/>
                <a:sym typeface="Exo Black"/>
              </a:rPr>
              <a:t>To develop further practical resources for the Yorkshire &amp; Humber Care Record team and its ICS partners. Enabling them to better engage and consistently inform staff and the public, about how their data is used. </a:t>
            </a:r>
            <a:endParaRPr kumimoji="0" sz="2900" b="1" i="0" u="none" strike="noStrike" kern="0" cap="none" spc="0" normalizeH="0" baseline="0" noProof="0">
              <a:ln>
                <a:noFill/>
              </a:ln>
              <a:solidFill>
                <a:srgbClr val="FFFFFF"/>
              </a:solidFill>
              <a:effectLst/>
              <a:uLnTx/>
              <a:uFillTx/>
              <a:latin typeface="Exo Black"/>
              <a:ea typeface="Exo Black"/>
              <a:cs typeface="Exo Black"/>
              <a:sym typeface="Exo Black"/>
            </a:endParaRPr>
          </a:p>
          <a:p>
            <a:pPr marL="0" marR="0" lvl="0" indent="0" algn="l" defTabSz="914400" rtl="0" eaLnBrk="1" fontAlgn="auto" latinLnBrk="0" hangingPunct="1">
              <a:lnSpc>
                <a:spcPct val="90000"/>
              </a:lnSpc>
              <a:spcBef>
                <a:spcPts val="0"/>
              </a:spcBef>
              <a:spcAft>
                <a:spcPts val="0"/>
              </a:spcAft>
              <a:buClr>
                <a:srgbClr val="FFFFFF"/>
              </a:buClr>
              <a:buSzPts val="2400"/>
              <a:buFont typeface="Exo Black"/>
              <a:buNone/>
              <a:tabLst/>
              <a:defRPr/>
            </a:pPr>
            <a:endParaRPr kumimoji="0" sz="2900" b="1" i="0" u="none" strike="noStrike" kern="0" cap="none" spc="0" normalizeH="0" baseline="0" noProof="0">
              <a:ln>
                <a:noFill/>
              </a:ln>
              <a:solidFill>
                <a:srgbClr val="FFFFFF"/>
              </a:solidFill>
              <a:effectLst/>
              <a:uLnTx/>
              <a:uFillTx/>
              <a:latin typeface="Exo Black"/>
              <a:ea typeface="Exo Black"/>
              <a:cs typeface="Exo Black"/>
              <a:sym typeface="Exo Black"/>
            </a:endParaRPr>
          </a:p>
          <a:p>
            <a:pPr marL="0" marR="0" lvl="0" indent="0" algn="l" defTabSz="914400" rtl="0" eaLnBrk="1" fontAlgn="auto" latinLnBrk="0" hangingPunct="1">
              <a:lnSpc>
                <a:spcPct val="90000"/>
              </a:lnSpc>
              <a:spcBef>
                <a:spcPts val="0"/>
              </a:spcBef>
              <a:spcAft>
                <a:spcPts val="0"/>
              </a:spcAft>
              <a:buClr>
                <a:srgbClr val="FFFFFF"/>
              </a:buClr>
              <a:buSzPts val="2400"/>
              <a:buFont typeface="Exo Black"/>
              <a:buNone/>
              <a:tabLst/>
              <a:defRPr/>
            </a:pPr>
            <a:r>
              <a:rPr kumimoji="0" lang="en-GB" sz="2900" b="1" i="0" u="none" strike="noStrike" kern="0" cap="none" spc="0" normalizeH="0" baseline="0" noProof="0">
                <a:ln>
                  <a:noFill/>
                </a:ln>
                <a:solidFill>
                  <a:srgbClr val="FFFFFF"/>
                </a:solidFill>
                <a:effectLst/>
                <a:uLnTx/>
                <a:uFillTx/>
                <a:latin typeface="Exo Black"/>
                <a:ea typeface="Exo Black"/>
                <a:cs typeface="Exo Black"/>
                <a:sym typeface="Exo Black"/>
              </a:rPr>
              <a:t>The updated resource produced is specifically focused on feedback from people from ethnic minority backgrounds and with lived experience of mental health difficulties.</a:t>
            </a: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g2ca1ce8cc74_0_85"/>
          <p:cNvSpPr/>
          <p:nvPr/>
        </p:nvSpPr>
        <p:spPr>
          <a:xfrm>
            <a:off x="735248" y="452311"/>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FFFFFF"/>
                </a:solidFill>
                <a:effectLst/>
                <a:uLnTx/>
                <a:uFillTx/>
                <a:latin typeface="Exo Black"/>
                <a:ea typeface="Exo Black"/>
                <a:cs typeface="Exo Black"/>
                <a:sym typeface="Exo Black"/>
              </a:rPr>
              <a:t>The brief</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62" name="Google Shape;262;g2ca1ce8cc74_0_85" descr="A picture containing background pattern&#10;&#10;Description automatically generated"/>
          <p:cNvPicPr preferRelativeResize="0"/>
          <p:nvPr/>
        </p:nvPicPr>
        <p:blipFill rotWithShape="1">
          <a:blip r:embed="rId4">
            <a:alphaModFix amt="8000"/>
          </a:blip>
          <a:srcRect/>
          <a:stretch/>
        </p:blipFill>
        <p:spPr>
          <a:xfrm>
            <a:off x="9728572" y="-312820"/>
            <a:ext cx="2868936" cy="3583092"/>
          </a:xfrm>
          <a:prstGeom prst="rect">
            <a:avLst/>
          </a:prstGeom>
          <a:noFill/>
          <a:ln>
            <a:noFill/>
          </a:ln>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ca1ce8cc74_0_168"/>
          <p:cNvSpPr/>
          <p:nvPr/>
        </p:nvSpPr>
        <p:spPr>
          <a:xfrm>
            <a:off x="735248" y="452311"/>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3E2E61"/>
                </a:solidFill>
                <a:effectLst/>
                <a:uLnTx/>
                <a:uFillTx/>
                <a:latin typeface="Exo Black"/>
                <a:ea typeface="Exo Black"/>
                <a:cs typeface="Exo Black"/>
                <a:sym typeface="Exo Black"/>
              </a:rPr>
              <a:t>Our approach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g2ca1ce8cc74_0_168"/>
          <p:cNvSpPr/>
          <p:nvPr/>
        </p:nvSpPr>
        <p:spPr>
          <a:xfrm>
            <a:off x="837680" y="1154437"/>
            <a:ext cx="5215800" cy="3481500"/>
          </a:xfrm>
          <a:prstGeom prst="roundRect">
            <a:avLst>
              <a:gd name="adj" fmla="val 3376"/>
            </a:avLst>
          </a:prstGeom>
          <a:solidFill>
            <a:srgbClr val="00A295"/>
          </a:solidFill>
          <a:ln>
            <a:noFill/>
          </a:ln>
        </p:spPr>
        <p:txBody>
          <a:bodyPr spcFirstLastPara="1" wrap="square" lIns="108000" tIns="144000" rIns="108000" bIns="144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latin typeface="Exo"/>
                <a:ea typeface="Exo"/>
                <a:cs typeface="Exo"/>
                <a:sym typeface="Exo"/>
              </a:rPr>
              <a:t>Reviewed national and local </a:t>
            </a:r>
            <a:br>
              <a:rPr kumimoji="0" lang="en-GB" sz="1400" b="1" i="0" u="none" strike="noStrike" kern="0" cap="none" spc="0" normalizeH="0" baseline="0" noProof="0">
                <a:ln>
                  <a:noFill/>
                </a:ln>
                <a:solidFill>
                  <a:srgbClr val="FFFFFF"/>
                </a:solidFill>
                <a:effectLst/>
                <a:uLnTx/>
                <a:uFillTx/>
                <a:latin typeface="Exo"/>
                <a:ea typeface="Exo"/>
                <a:cs typeface="Exo"/>
                <a:sym typeface="Exo"/>
              </a:rPr>
            </a:br>
            <a:r>
              <a:rPr kumimoji="0" lang="en-GB" sz="1400" b="1" i="0" u="none" strike="noStrike" kern="0" cap="none" spc="0" normalizeH="0" baseline="0" noProof="0">
                <a:ln>
                  <a:noFill/>
                </a:ln>
                <a:solidFill>
                  <a:srgbClr val="FFFFFF"/>
                </a:solidFill>
                <a:effectLst/>
                <a:uLnTx/>
                <a:uFillTx/>
                <a:latin typeface="Exo"/>
                <a:ea typeface="Exo"/>
                <a:cs typeface="Exo"/>
                <a:sym typeface="Exo"/>
              </a:rPr>
              <a:t>evidence to better understand: </a:t>
            </a:r>
            <a:br>
              <a:rPr kumimoji="0" lang="en-GB" sz="1400" b="1" i="0" u="none" strike="noStrike" kern="0" cap="none" spc="0" normalizeH="0" baseline="0" noProof="0">
                <a:ln>
                  <a:noFill/>
                </a:ln>
                <a:solidFill>
                  <a:srgbClr val="FFFFFF"/>
                </a:solidFill>
                <a:effectLst/>
                <a:uLnTx/>
                <a:uFillTx/>
                <a:latin typeface="Exo"/>
                <a:ea typeface="Exo"/>
                <a:cs typeface="Exo"/>
                <a:sym typeface="Exo"/>
              </a:rPr>
            </a:br>
            <a:endParaRPr kumimoji="0" sz="1400" b="1" i="0" u="none" strike="noStrike" kern="0" cap="none" spc="0" normalizeH="0" baseline="0" noProof="0">
              <a:ln>
                <a:noFill/>
              </a:ln>
              <a:solidFill>
                <a:srgbClr val="FFFFFF"/>
              </a:solidFill>
              <a:effectLst/>
              <a:uLnTx/>
              <a:uFillTx/>
              <a:latin typeface="Exo"/>
              <a:ea typeface="Exo"/>
              <a:cs typeface="Exo"/>
              <a:sym typeface="Exo"/>
            </a:endParaRPr>
          </a:p>
          <a:p>
            <a:pPr marL="285750" marR="0" lvl="0" indent="-285750" algn="l" defTabSz="914400" rtl="0" eaLnBrk="1" fontAlgn="auto" latinLnBrk="0" hangingPunct="1">
              <a:lnSpc>
                <a:spcPct val="100000"/>
              </a:lnSpc>
              <a:spcBef>
                <a:spcPts val="0"/>
              </a:spcBef>
              <a:spcAft>
                <a:spcPts val="0"/>
              </a:spcAft>
              <a:buClr>
                <a:srgbClr val="FFFFFF"/>
              </a:buClr>
              <a:buSzPts val="1400"/>
              <a:buFont typeface="Arial"/>
              <a:buChar char="•"/>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the different ethnic minority communities in Yorkshire and Humber and their geographical locations to inform where and how we deliver workshops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1400"/>
              <a:buFont typeface="Arial"/>
              <a:buChar char="•"/>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the prevalence of people with lived experience of mental health difficulties in Yorkshire and Humber and the types of difficulties they experience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1400"/>
              <a:buFont typeface="Arial"/>
              <a:buChar char="•"/>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how these groups have already been engaged around the use of their health data for population health management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Pts val="1400"/>
              <a:buFont typeface="Arial"/>
              <a:buChar char="•"/>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best practice for engaging these specific groups and communities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g2ca1ce8cc74_0_168"/>
          <p:cNvSpPr/>
          <p:nvPr/>
        </p:nvSpPr>
        <p:spPr>
          <a:xfrm>
            <a:off x="6193378" y="1154437"/>
            <a:ext cx="5215800" cy="3481500"/>
          </a:xfrm>
          <a:prstGeom prst="roundRect">
            <a:avLst>
              <a:gd name="adj" fmla="val 3987"/>
            </a:avLst>
          </a:prstGeom>
          <a:solidFill>
            <a:srgbClr val="00A295"/>
          </a:solidFill>
          <a:ln>
            <a:noFill/>
          </a:ln>
        </p:spPr>
        <p:txBody>
          <a:bodyPr spcFirstLastPara="1" wrap="square" lIns="108000" tIns="144000" rIns="108000" bIns="144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latin typeface="Exo"/>
                <a:ea typeface="Exo"/>
                <a:cs typeface="Exo"/>
                <a:sym typeface="Exo"/>
              </a:rPr>
              <a:t>Delivered four workshops through </a:t>
            </a:r>
            <a:br>
              <a:rPr kumimoji="0" lang="en-GB" sz="1400" b="1" i="0" u="none" strike="noStrike" kern="0" cap="none" spc="0" normalizeH="0" baseline="0" noProof="0">
                <a:ln>
                  <a:noFill/>
                </a:ln>
                <a:solidFill>
                  <a:srgbClr val="FFFFFF"/>
                </a:solidFill>
                <a:effectLst/>
                <a:uLnTx/>
                <a:uFillTx/>
                <a:latin typeface="Exo"/>
                <a:ea typeface="Exo"/>
                <a:cs typeface="Exo"/>
                <a:sym typeface="Exo"/>
              </a:rPr>
            </a:br>
            <a:r>
              <a:rPr kumimoji="0" lang="en-GB" sz="1400" b="1" i="0" u="none" strike="noStrike" kern="0" cap="none" spc="0" normalizeH="0" baseline="0" noProof="0">
                <a:ln>
                  <a:noFill/>
                </a:ln>
                <a:solidFill>
                  <a:srgbClr val="FFFFFF"/>
                </a:solidFill>
                <a:effectLst/>
                <a:uLnTx/>
                <a:uFillTx/>
                <a:latin typeface="Exo"/>
                <a:ea typeface="Exo"/>
                <a:cs typeface="Exo"/>
                <a:sym typeface="Exo"/>
              </a:rPr>
              <a:t>intermediaries across Yorkshire </a:t>
            </a:r>
            <a:br>
              <a:rPr kumimoji="0" lang="en-GB" sz="1400" b="1" i="0" u="none" strike="noStrike" kern="0" cap="none" spc="0" normalizeH="0" baseline="0" noProof="0">
                <a:ln>
                  <a:noFill/>
                </a:ln>
                <a:solidFill>
                  <a:srgbClr val="FFFFFF"/>
                </a:solidFill>
                <a:effectLst/>
                <a:uLnTx/>
                <a:uFillTx/>
                <a:latin typeface="Exo"/>
                <a:ea typeface="Exo"/>
                <a:cs typeface="Exo"/>
                <a:sym typeface="Exo"/>
              </a:rPr>
            </a:br>
            <a:r>
              <a:rPr kumimoji="0" lang="en-GB" sz="1400" b="1" i="0" u="none" strike="noStrike" kern="0" cap="none" spc="0" normalizeH="0" baseline="0" noProof="0">
                <a:ln>
                  <a:noFill/>
                </a:ln>
                <a:solidFill>
                  <a:srgbClr val="FFFFFF"/>
                </a:solidFill>
                <a:effectLst/>
                <a:uLnTx/>
                <a:uFillTx/>
                <a:latin typeface="Exo"/>
                <a:ea typeface="Exo"/>
                <a:cs typeface="Exo"/>
                <a:sym typeface="Exo"/>
              </a:rPr>
              <a:t>and Humber that have access </a:t>
            </a:r>
            <a:br>
              <a:rPr kumimoji="0" lang="en-GB" sz="1400" b="1" i="0" u="none" strike="noStrike" kern="0" cap="none" spc="0" normalizeH="0" baseline="0" noProof="0">
                <a:ln>
                  <a:noFill/>
                </a:ln>
                <a:solidFill>
                  <a:srgbClr val="FFFFFF"/>
                </a:solidFill>
                <a:effectLst/>
                <a:uLnTx/>
                <a:uFillTx/>
                <a:latin typeface="Exo"/>
                <a:ea typeface="Exo"/>
                <a:cs typeface="Exo"/>
                <a:sym typeface="Exo"/>
              </a:rPr>
            </a:br>
            <a:r>
              <a:rPr kumimoji="0" lang="en-GB" sz="1400" b="1" i="0" u="none" strike="noStrike" kern="0" cap="none" spc="0" normalizeH="0" baseline="0" noProof="0">
                <a:ln>
                  <a:noFill/>
                </a:ln>
                <a:solidFill>
                  <a:srgbClr val="FFFFFF"/>
                </a:solidFill>
                <a:effectLst/>
                <a:uLnTx/>
                <a:uFillTx/>
                <a:latin typeface="Exo"/>
                <a:ea typeface="Exo"/>
                <a:cs typeface="Exo"/>
                <a:sym typeface="Exo"/>
              </a:rPr>
              <a:t>to our target groups: </a:t>
            </a:r>
            <a:br>
              <a:rPr kumimoji="0" lang="en-GB" sz="1400" b="0" i="0" u="none" strike="noStrike" kern="0" cap="none" spc="0" normalizeH="0" baseline="0" noProof="0">
                <a:ln>
                  <a:noFill/>
                </a:ln>
                <a:solidFill>
                  <a:srgbClr val="FFFFFF"/>
                </a:solidFill>
                <a:effectLst/>
                <a:uLnTx/>
                <a:uFillTx/>
                <a:latin typeface="Exo"/>
                <a:ea typeface="Exo"/>
                <a:cs typeface="Exo"/>
                <a:sym typeface="Exo"/>
              </a:rPr>
            </a:br>
            <a:endParaRPr kumimoji="0" sz="1400" b="0" i="0" u="none" strike="noStrike" kern="0" cap="none" spc="0" normalizeH="0" baseline="0" noProof="0">
              <a:ln>
                <a:noFill/>
              </a:ln>
              <a:solidFill>
                <a:srgbClr val="FFFFFF"/>
              </a:solidFill>
              <a:effectLst/>
              <a:uLnTx/>
              <a:uFillTx/>
              <a:latin typeface="Exo"/>
              <a:ea typeface="Exo"/>
              <a:cs typeface="Exo"/>
              <a:sym typeface="Exo"/>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Calibri"/>
              <a:buAutoNum type="arabicPeriod"/>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Bradford African community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Calibri"/>
              <a:buAutoNum type="arabicPeriod"/>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Black Health Initiative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Calibri"/>
              <a:buAutoNum type="arabicPeriod"/>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The Peel Project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Pts val="1400"/>
              <a:buFont typeface="Calibri"/>
              <a:buAutoNum type="arabicPeriod"/>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The Adult Mental Health Co-Production Group at Humber Teaching NHS Foundation Trust </a:t>
            </a:r>
            <a:br>
              <a:rPr kumimoji="0" lang="en-GB" sz="1400" b="0" i="0" u="none" strike="noStrike" kern="0" cap="none" spc="0" normalizeH="0" baseline="0" noProof="0">
                <a:ln>
                  <a:noFill/>
                </a:ln>
                <a:solidFill>
                  <a:srgbClr val="FFFFFF"/>
                </a:solidFill>
                <a:effectLst/>
                <a:uLnTx/>
                <a:uFillTx/>
                <a:latin typeface="Exo"/>
                <a:ea typeface="Exo"/>
                <a:cs typeface="Exo"/>
                <a:sym typeface="Exo"/>
              </a:rPr>
            </a:br>
            <a:endParaRPr kumimoji="0" sz="1400" b="0" i="0" u="none" strike="noStrike" kern="0" cap="none" spc="0" normalizeH="0" baseline="0" noProof="0">
              <a:ln>
                <a:noFill/>
              </a:ln>
              <a:solidFill>
                <a:srgbClr val="FFFFFF"/>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Workshops were designed to test the current resource and gather feedback to inform the updated version(s) of the resource(s)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0" name="Google Shape;270;g2ca1ce8cc74_0_168" descr="Books outline"/>
          <p:cNvPicPr preferRelativeResize="0"/>
          <p:nvPr/>
        </p:nvPicPr>
        <p:blipFill rotWithShape="1">
          <a:blip r:embed="rId3">
            <a:alphaModFix/>
          </a:blip>
          <a:srcRect/>
          <a:stretch/>
        </p:blipFill>
        <p:spPr>
          <a:xfrm>
            <a:off x="1049312" y="1289347"/>
            <a:ext cx="560719" cy="560719"/>
          </a:xfrm>
          <a:prstGeom prst="rect">
            <a:avLst/>
          </a:prstGeom>
          <a:noFill/>
          <a:ln>
            <a:noFill/>
          </a:ln>
        </p:spPr>
      </p:pic>
      <p:pic>
        <p:nvPicPr>
          <p:cNvPr id="271" name="Google Shape;271;g2ca1ce8cc74_0_168" descr="Group brainstorm outline"/>
          <p:cNvPicPr preferRelativeResize="0"/>
          <p:nvPr/>
        </p:nvPicPr>
        <p:blipFill rotWithShape="1">
          <a:blip r:embed="rId4">
            <a:alphaModFix/>
          </a:blip>
          <a:srcRect/>
          <a:stretch/>
        </p:blipFill>
        <p:spPr>
          <a:xfrm>
            <a:off x="6308301" y="1274357"/>
            <a:ext cx="602862" cy="602862"/>
          </a:xfrm>
          <a:prstGeom prst="rect">
            <a:avLst/>
          </a:prstGeom>
          <a:noFill/>
          <a:ln>
            <a:noFill/>
          </a:ln>
        </p:spPr>
      </p:pic>
      <p:sp>
        <p:nvSpPr>
          <p:cNvPr id="272" name="Google Shape;272;g2ca1ce8cc74_0_168"/>
          <p:cNvSpPr/>
          <p:nvPr/>
        </p:nvSpPr>
        <p:spPr>
          <a:xfrm>
            <a:off x="837681" y="4770294"/>
            <a:ext cx="5215800" cy="1470900"/>
          </a:xfrm>
          <a:prstGeom prst="roundRect">
            <a:avLst>
              <a:gd name="adj" fmla="val 8263"/>
            </a:avLst>
          </a:prstGeom>
          <a:solidFill>
            <a:srgbClr val="00A295"/>
          </a:solidFill>
          <a:ln>
            <a:noFill/>
          </a:ln>
        </p:spPr>
        <p:txBody>
          <a:bodyPr spcFirstLastPara="1" wrap="square" lIns="108000" tIns="144000" rIns="108000" bIns="144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latin typeface="Exo"/>
                <a:ea typeface="Exo"/>
                <a:cs typeface="Exo"/>
                <a:sym typeface="Exo"/>
              </a:rPr>
              <a:t>Developed the resource</a:t>
            </a:r>
            <a:br>
              <a:rPr kumimoji="0" lang="en-GB" sz="1400" b="1" i="0" u="none" strike="noStrike" kern="0" cap="none" spc="0" normalizeH="0" baseline="0" noProof="0">
                <a:ln>
                  <a:noFill/>
                </a:ln>
                <a:solidFill>
                  <a:srgbClr val="FFFFFF"/>
                </a:solidFill>
                <a:effectLst/>
                <a:uLnTx/>
                <a:uFillTx/>
                <a:latin typeface="Exo"/>
                <a:ea typeface="Exo"/>
                <a:cs typeface="Exo"/>
                <a:sym typeface="Exo"/>
              </a:rPr>
            </a:br>
            <a:endParaRPr kumimoji="0" sz="1400" b="1" i="0" u="none" strike="noStrike" kern="0" cap="none" spc="0" normalizeH="0" baseline="0" noProof="0">
              <a:ln>
                <a:noFill/>
              </a:ln>
              <a:solidFill>
                <a:srgbClr val="FFFFFF"/>
              </a:solidFill>
              <a:effectLst/>
              <a:uLnTx/>
              <a:uFillTx/>
              <a:latin typeface="Exo"/>
              <a:ea typeface="Exo"/>
              <a:cs typeface="Exo"/>
              <a:sym typeface="Ex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Used feedback and findings from the workshops to update the resource to incorporate new materials that meet the needs of a diverse group of people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g2ca1ce8cc74_0_168"/>
          <p:cNvSpPr/>
          <p:nvPr/>
        </p:nvSpPr>
        <p:spPr>
          <a:xfrm>
            <a:off x="6193379" y="4770294"/>
            <a:ext cx="5215800" cy="1470900"/>
          </a:xfrm>
          <a:prstGeom prst="roundRect">
            <a:avLst>
              <a:gd name="adj" fmla="val 8263"/>
            </a:avLst>
          </a:prstGeom>
          <a:solidFill>
            <a:srgbClr val="00A295"/>
          </a:solidFill>
          <a:ln>
            <a:noFill/>
          </a:ln>
        </p:spPr>
        <p:txBody>
          <a:bodyPr spcFirstLastPara="1" wrap="square" lIns="108000" tIns="144000" rIns="108000" bIns="144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latin typeface="Exo"/>
                <a:ea typeface="Exo"/>
                <a:cs typeface="Exo"/>
                <a:sym typeface="Exo"/>
              </a:rPr>
              <a:t>Produced reports</a:t>
            </a:r>
            <a:br>
              <a:rPr kumimoji="0" lang="en-GB" sz="1400" b="0" i="0" u="none" strike="noStrike" kern="0" cap="none" spc="0" normalizeH="0" baseline="0" noProof="0">
                <a:ln>
                  <a:noFill/>
                </a:ln>
                <a:solidFill>
                  <a:srgbClr val="FFFFFF"/>
                </a:solidFill>
                <a:effectLst/>
                <a:uLnTx/>
                <a:uFillTx/>
                <a:latin typeface="Exo"/>
                <a:ea typeface="Exo"/>
                <a:cs typeface="Exo"/>
                <a:sym typeface="Exo"/>
              </a:rPr>
            </a:br>
            <a:endParaRPr kumimoji="0" sz="1400" b="0" i="0" u="none" strike="noStrike" kern="0" cap="none" spc="0" normalizeH="0" baseline="0" noProof="0">
              <a:ln>
                <a:noFill/>
              </a:ln>
              <a:solidFill>
                <a:srgbClr val="FFFFFF"/>
              </a:solidFill>
              <a:effectLst/>
              <a:uLnTx/>
              <a:uFillTx/>
              <a:latin typeface="Exo"/>
              <a:ea typeface="Exo"/>
              <a:cs typeface="Exo"/>
              <a:sym typeface="Ex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Exo"/>
                <a:ea typeface="Exo"/>
                <a:cs typeface="Exo"/>
                <a:sym typeface="Exo"/>
              </a:rPr>
              <a:t>Produced a full and summary report detailing our approach, key findings and recommendations for the Yorkshire and Humber Shared Care Record (YHCR)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4" name="Google Shape;274;g2ca1ce8cc74_0_168" descr="Web design outline"/>
          <p:cNvPicPr preferRelativeResize="0"/>
          <p:nvPr/>
        </p:nvPicPr>
        <p:blipFill rotWithShape="1">
          <a:blip r:embed="rId5">
            <a:alphaModFix/>
          </a:blip>
          <a:srcRect/>
          <a:stretch/>
        </p:blipFill>
        <p:spPr>
          <a:xfrm>
            <a:off x="942463" y="4800273"/>
            <a:ext cx="516007" cy="516007"/>
          </a:xfrm>
          <a:prstGeom prst="rect">
            <a:avLst/>
          </a:prstGeom>
          <a:noFill/>
          <a:ln>
            <a:noFill/>
          </a:ln>
        </p:spPr>
      </p:pic>
      <p:pic>
        <p:nvPicPr>
          <p:cNvPr id="275" name="Google Shape;275;g2ca1ce8cc74_0_168" descr="Document outline"/>
          <p:cNvPicPr preferRelativeResize="0"/>
          <p:nvPr/>
        </p:nvPicPr>
        <p:blipFill rotWithShape="1">
          <a:blip r:embed="rId6">
            <a:alphaModFix/>
          </a:blip>
          <a:srcRect/>
          <a:stretch/>
        </p:blipFill>
        <p:spPr>
          <a:xfrm>
            <a:off x="6253339" y="4873633"/>
            <a:ext cx="442647" cy="442647"/>
          </a:xfrm>
          <a:prstGeom prst="rect">
            <a:avLst/>
          </a:prstGeom>
          <a:noFill/>
          <a:ln>
            <a:noFill/>
          </a:ln>
        </p:spPr>
      </p:pic>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2ca1ce8cc74_0_338" descr="Graphical user interface&#10;&#10;Description automatically generated with medium confidence"/>
          <p:cNvPicPr preferRelativeResize="0"/>
          <p:nvPr/>
        </p:nvPicPr>
        <p:blipFill rotWithShape="1">
          <a:blip r:embed="rId3">
            <a:alphaModFix/>
          </a:blip>
          <a:srcRect/>
          <a:stretch/>
        </p:blipFill>
        <p:spPr>
          <a:xfrm>
            <a:off x="10253670" y="6089795"/>
            <a:ext cx="1600125" cy="461665"/>
          </a:xfrm>
          <a:prstGeom prst="rect">
            <a:avLst/>
          </a:prstGeom>
          <a:noFill/>
          <a:ln>
            <a:noFill/>
          </a:ln>
        </p:spPr>
      </p:pic>
      <p:sp>
        <p:nvSpPr>
          <p:cNvPr id="281" name="Google Shape;281;g2ca1ce8cc74_0_338"/>
          <p:cNvSpPr/>
          <p:nvPr/>
        </p:nvSpPr>
        <p:spPr>
          <a:xfrm>
            <a:off x="735248" y="452311"/>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3E2E61"/>
                </a:solidFill>
                <a:effectLst/>
                <a:uLnTx/>
                <a:uFillTx/>
                <a:latin typeface="Exo Black"/>
                <a:ea typeface="Exo Black"/>
                <a:cs typeface="Exo Black"/>
                <a:sym typeface="Exo Black"/>
              </a:rPr>
              <a:t>Engagement workshops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g2ca1ce8cc74_0_338"/>
          <p:cNvSpPr/>
          <p:nvPr/>
        </p:nvSpPr>
        <p:spPr>
          <a:xfrm>
            <a:off x="735248" y="1257703"/>
            <a:ext cx="5155800" cy="954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E2E61"/>
                </a:solidFill>
                <a:effectLst/>
                <a:uLnTx/>
                <a:uFillTx/>
                <a:latin typeface="Exo"/>
                <a:ea typeface="Exo"/>
                <a:cs typeface="Exo"/>
                <a:sym typeface="Exo"/>
              </a:rPr>
              <a:t>Following our review of local and national data, we conducted four engagement workshops in Bradford, Leeds, Hull and online with ethnic minority communities and people with lived experience of mental health difficulties.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g2ca1ce8cc74_0_338"/>
          <p:cNvSpPr/>
          <p:nvPr/>
        </p:nvSpPr>
        <p:spPr>
          <a:xfrm>
            <a:off x="6300868" y="1260764"/>
            <a:ext cx="5215800" cy="4225500"/>
          </a:xfrm>
          <a:prstGeom prst="roundRect">
            <a:avLst>
              <a:gd name="adj" fmla="val 8263"/>
            </a:avLst>
          </a:prstGeom>
          <a:solidFill>
            <a:srgbClr val="00A295"/>
          </a:solidFill>
          <a:ln>
            <a:noFill/>
          </a:ln>
        </p:spPr>
        <p:txBody>
          <a:bodyPr spcFirstLastPara="1" wrap="square" lIns="108000" tIns="144000" rIns="108000" bIns="14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Exo"/>
                <a:ea typeface="Exo"/>
                <a:cs typeface="Exo"/>
                <a:sym typeface="Exo"/>
              </a:rPr>
              <a:t>Our aims were: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FFFFFF"/>
              </a:solidFill>
              <a:effectLst/>
              <a:uLnTx/>
              <a:uFillTx/>
              <a:latin typeface="Exo"/>
              <a:ea typeface="Exo"/>
              <a:cs typeface="Exo"/>
              <a:sym typeface="Exo"/>
            </a:endParaRPr>
          </a:p>
          <a:p>
            <a:pPr marL="285750" marR="0" lvl="0" indent="-285750" algn="l" defTabSz="914400" rtl="0" eaLnBrk="1" fontAlgn="auto" latinLnBrk="0" hangingPunct="1">
              <a:lnSpc>
                <a:spcPct val="100000"/>
              </a:lnSpc>
              <a:spcBef>
                <a:spcPts val="0"/>
              </a:spcBef>
              <a:spcAft>
                <a:spcPts val="0"/>
              </a:spcAft>
              <a:buClr>
                <a:srgbClr val="FFFFFF"/>
              </a:buClr>
              <a:buSzPts val="1600"/>
              <a:buFont typeface="Arial"/>
              <a:buChar char="•"/>
              <a:tabLst/>
              <a:defRPr/>
            </a:pPr>
            <a:r>
              <a:rPr kumimoji="0" lang="en-GB" sz="1600" b="0" i="0" u="none" strike="noStrike" kern="0" cap="none" spc="0" normalizeH="0" baseline="0" noProof="0">
                <a:ln>
                  <a:noFill/>
                </a:ln>
                <a:solidFill>
                  <a:srgbClr val="FFFFFF"/>
                </a:solidFill>
                <a:effectLst/>
                <a:uLnTx/>
                <a:uFillTx/>
                <a:latin typeface="Exo"/>
                <a:ea typeface="Exo"/>
                <a:cs typeface="Exo"/>
                <a:sym typeface="Exo"/>
              </a:rPr>
              <a:t>to better understand what participants knew and felt about population health management and their data being accessed for this purpose, before and after sharing the resource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Exo"/>
              <a:ea typeface="Exo"/>
              <a:cs typeface="Exo"/>
              <a:sym typeface="Exo"/>
            </a:endParaRPr>
          </a:p>
          <a:p>
            <a:pPr marL="285750" marR="0" lvl="0" indent="-285750" algn="l" defTabSz="914400" rtl="0" eaLnBrk="1" fontAlgn="auto" latinLnBrk="0" hangingPunct="1">
              <a:lnSpc>
                <a:spcPct val="100000"/>
              </a:lnSpc>
              <a:spcBef>
                <a:spcPts val="0"/>
              </a:spcBef>
              <a:spcAft>
                <a:spcPts val="0"/>
              </a:spcAft>
              <a:buClr>
                <a:srgbClr val="FFFFFF"/>
              </a:buClr>
              <a:buSzPts val="1600"/>
              <a:buFont typeface="Arial"/>
              <a:buChar char="•"/>
              <a:tabLst/>
              <a:defRPr/>
            </a:pPr>
            <a:r>
              <a:rPr kumimoji="0" lang="en-GB" sz="1600" b="0" i="0" u="none" strike="noStrike" kern="0" cap="none" spc="0" normalizeH="0" baseline="0" noProof="0">
                <a:ln>
                  <a:noFill/>
                </a:ln>
                <a:solidFill>
                  <a:srgbClr val="FFFFFF"/>
                </a:solidFill>
                <a:effectLst/>
                <a:uLnTx/>
                <a:uFillTx/>
                <a:latin typeface="Exo"/>
                <a:ea typeface="Exo"/>
                <a:cs typeface="Exo"/>
                <a:sym typeface="Exo"/>
              </a:rPr>
              <a:t>to share the current resource to raise awareness about the YHCR and the benefits of data sharing and access for population health management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Exo"/>
              <a:ea typeface="Exo"/>
              <a:cs typeface="Exo"/>
              <a:sym typeface="Exo"/>
            </a:endParaRPr>
          </a:p>
          <a:p>
            <a:pPr marL="285750" marR="0" lvl="0" indent="-285750" algn="l" defTabSz="914400" rtl="0" eaLnBrk="1" fontAlgn="auto" latinLnBrk="0" hangingPunct="1">
              <a:lnSpc>
                <a:spcPct val="100000"/>
              </a:lnSpc>
              <a:spcBef>
                <a:spcPts val="0"/>
              </a:spcBef>
              <a:spcAft>
                <a:spcPts val="0"/>
              </a:spcAft>
              <a:buClr>
                <a:srgbClr val="FFFFFF"/>
              </a:buClr>
              <a:buSzPts val="1600"/>
              <a:buFont typeface="Arial"/>
              <a:buChar char="•"/>
              <a:tabLst/>
              <a:defRPr/>
            </a:pPr>
            <a:r>
              <a:rPr kumimoji="0" lang="en-GB" sz="1600" b="0" i="0" u="none" strike="noStrike" kern="0" cap="none" spc="0" normalizeH="0" baseline="0" noProof="0">
                <a:ln>
                  <a:noFill/>
                </a:ln>
                <a:solidFill>
                  <a:srgbClr val="FFFFFF"/>
                </a:solidFill>
                <a:effectLst/>
                <a:uLnTx/>
                <a:uFillTx/>
                <a:latin typeface="Exo"/>
                <a:ea typeface="Exo"/>
                <a:cs typeface="Exo"/>
                <a:sym typeface="Exo"/>
              </a:rPr>
              <a:t>to gather feedback on how the resource could be improved and tailored to better engage these specific communities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84" name="Google Shape;284;g2ca1ce8cc74_0_338" descr="A group of people sitting at a table&#10;&#10;Description automatically generated"/>
          <p:cNvPicPr preferRelativeResize="0"/>
          <p:nvPr/>
        </p:nvPicPr>
        <p:blipFill rotWithShape="1">
          <a:blip r:embed="rId4">
            <a:alphaModFix/>
          </a:blip>
          <a:srcRect/>
          <a:stretch/>
        </p:blipFill>
        <p:spPr>
          <a:xfrm>
            <a:off x="892600" y="2473993"/>
            <a:ext cx="4851708" cy="30124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g2ca1ce8cc74_0_421" descr="Graphical user interface&#10;&#10;Description automatically generated with medium confidence"/>
          <p:cNvPicPr preferRelativeResize="0"/>
          <p:nvPr/>
        </p:nvPicPr>
        <p:blipFill rotWithShape="1">
          <a:blip r:embed="rId3">
            <a:alphaModFix/>
          </a:blip>
          <a:srcRect/>
          <a:stretch/>
        </p:blipFill>
        <p:spPr>
          <a:xfrm>
            <a:off x="10253670" y="6089795"/>
            <a:ext cx="1600125" cy="461665"/>
          </a:xfrm>
          <a:prstGeom prst="rect">
            <a:avLst/>
          </a:prstGeom>
          <a:noFill/>
          <a:ln>
            <a:noFill/>
          </a:ln>
        </p:spPr>
      </p:pic>
      <p:sp>
        <p:nvSpPr>
          <p:cNvPr id="290" name="Google Shape;290;g2ca1ce8cc74_0_421"/>
          <p:cNvSpPr/>
          <p:nvPr/>
        </p:nvSpPr>
        <p:spPr>
          <a:xfrm>
            <a:off x="735248" y="452311"/>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3E2E61"/>
                </a:solidFill>
                <a:effectLst/>
                <a:uLnTx/>
                <a:uFillTx/>
                <a:latin typeface="Exo Black"/>
                <a:ea typeface="Exo Black"/>
                <a:cs typeface="Exo Black"/>
                <a:sym typeface="Exo Black"/>
              </a:rPr>
              <a:t>The intermediaries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g2ca1ce8cc74_0_421"/>
          <p:cNvSpPr/>
          <p:nvPr/>
        </p:nvSpPr>
        <p:spPr>
          <a:xfrm>
            <a:off x="735248" y="2683855"/>
            <a:ext cx="2445900" cy="1969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E2E61"/>
                </a:solidFill>
                <a:effectLst/>
                <a:uLnTx/>
                <a:uFillTx/>
                <a:latin typeface="Exo"/>
                <a:ea typeface="Exo"/>
                <a:cs typeface="Exo"/>
                <a:sym typeface="Exo"/>
              </a:rPr>
              <a:t>Bradford African Community (Bradford): </a:t>
            </a:r>
            <a:r>
              <a:rPr kumimoji="0" lang="en-GB" sz="1400" b="0" i="0" u="none" strike="noStrike" kern="0" cap="none" spc="0" normalizeH="0" baseline="0" noProof="0">
                <a:ln>
                  <a:noFill/>
                </a:ln>
                <a:solidFill>
                  <a:srgbClr val="3E2E61"/>
                </a:solidFill>
                <a:effectLst/>
                <a:uLnTx/>
                <a:uFillTx/>
                <a:latin typeface="Exo"/>
                <a:ea typeface="Exo"/>
                <a:cs typeface="Exo"/>
                <a:sym typeface="Exo"/>
              </a:rPr>
              <a:t>Predominantly current or previous refugees and asylum seekers from African countries.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E2E61"/>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sng" strike="noStrike" kern="0" cap="none" spc="0" normalizeH="0" baseline="0" noProof="0">
                <a:ln>
                  <a:noFill/>
                </a:ln>
                <a:solidFill>
                  <a:srgbClr val="00A295"/>
                </a:solidFill>
                <a:effectLst/>
                <a:uLnTx/>
                <a:uFillTx/>
                <a:latin typeface="Exo"/>
                <a:ea typeface="Exo"/>
                <a:cs typeface="Exo"/>
                <a:sym typeface="Exo"/>
                <a:hlinkClick r:id="rId4">
                  <a:extLst>
                    <a:ext uri="{A12FA001-AC4F-418D-AE19-62706E023703}">
                      <ahyp:hlinkClr xmlns:ahyp="http://schemas.microsoft.com/office/drawing/2018/hyperlinkcolor" val="tx"/>
                    </a:ext>
                  </a:extLst>
                </a:hlinkClick>
              </a:rPr>
              <a:t>https://bradfordafrican.co.uk</a:t>
            </a:r>
            <a:endParaRPr kumimoji="0" sz="1000" b="0" i="0" u="none" strike="noStrike" kern="0" cap="none" spc="0" normalizeH="0" baseline="0" noProof="0">
              <a:ln>
                <a:noFill/>
              </a:ln>
              <a:solidFill>
                <a:srgbClr val="00A295"/>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E2E61"/>
              </a:solidFill>
              <a:effectLst/>
              <a:uLnTx/>
              <a:uFillTx/>
              <a:latin typeface="Exo"/>
              <a:ea typeface="Exo"/>
              <a:cs typeface="Exo"/>
              <a:sym typeface="Exo"/>
            </a:endParaRPr>
          </a:p>
        </p:txBody>
      </p:sp>
      <p:sp>
        <p:nvSpPr>
          <p:cNvPr id="292" name="Google Shape;292;g2ca1ce8cc74_0_421"/>
          <p:cNvSpPr/>
          <p:nvPr/>
        </p:nvSpPr>
        <p:spPr>
          <a:xfrm>
            <a:off x="3478448" y="2683855"/>
            <a:ext cx="2445900" cy="1631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E2E61"/>
                </a:solidFill>
                <a:effectLst/>
                <a:uLnTx/>
                <a:uFillTx/>
                <a:latin typeface="Exo"/>
                <a:ea typeface="Exo"/>
                <a:cs typeface="Exo"/>
                <a:sym typeface="Exo"/>
              </a:rPr>
              <a:t>Black Health Initiative (BHI) (Leeds): </a:t>
            </a:r>
            <a:r>
              <a:rPr kumimoji="0" lang="en-GB" sz="1400" b="0" i="0" u="none" strike="noStrike" kern="0" cap="none" spc="0" normalizeH="0" baseline="0" noProof="0">
                <a:ln>
                  <a:noFill/>
                </a:ln>
                <a:solidFill>
                  <a:srgbClr val="3E2E61"/>
                </a:solidFill>
                <a:effectLst/>
                <a:uLnTx/>
                <a:uFillTx/>
                <a:latin typeface="Exo"/>
                <a:ea typeface="Exo"/>
                <a:cs typeface="Exo"/>
                <a:sym typeface="Exo"/>
              </a:rPr>
              <a:t>Predominantly Black Caribbean/ Black British service users.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A295"/>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sng" strike="noStrike" kern="0" cap="none" spc="0" normalizeH="0" baseline="0" noProof="0">
                <a:ln>
                  <a:noFill/>
                </a:ln>
                <a:solidFill>
                  <a:srgbClr val="00A295"/>
                </a:solidFill>
                <a:effectLst/>
                <a:uLnTx/>
                <a:uFillTx/>
                <a:latin typeface="Exo"/>
                <a:ea typeface="Exo"/>
                <a:cs typeface="Exo"/>
                <a:sym typeface="Exo"/>
                <a:hlinkClick r:id="rId5">
                  <a:extLst>
                    <a:ext uri="{A12FA001-AC4F-418D-AE19-62706E023703}">
                      <ahyp:hlinkClr xmlns:ahyp="http://schemas.microsoft.com/office/drawing/2018/hyperlinkcolor" val="tx"/>
                    </a:ext>
                  </a:extLst>
                </a:hlinkClick>
              </a:rPr>
              <a:t>https://www.blackhealthinitiative.org</a:t>
            </a:r>
            <a:endParaRPr kumimoji="0" sz="1000" b="0" i="0" u="none" strike="noStrike" kern="0" cap="none" spc="0" normalizeH="0" baseline="0" noProof="0">
              <a:ln>
                <a:noFill/>
              </a:ln>
              <a:solidFill>
                <a:srgbClr val="00A295"/>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A295"/>
              </a:solidFill>
              <a:effectLst/>
              <a:uLnTx/>
              <a:uFillTx/>
              <a:latin typeface="Exo"/>
              <a:ea typeface="Exo"/>
              <a:cs typeface="Exo"/>
              <a:sym typeface="Exo"/>
            </a:endParaRPr>
          </a:p>
        </p:txBody>
      </p:sp>
      <p:sp>
        <p:nvSpPr>
          <p:cNvPr id="293" name="Google Shape;293;g2ca1ce8cc74_0_421"/>
          <p:cNvSpPr/>
          <p:nvPr/>
        </p:nvSpPr>
        <p:spPr>
          <a:xfrm>
            <a:off x="6416797" y="2683855"/>
            <a:ext cx="2445900" cy="1323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E2E61"/>
                </a:solidFill>
                <a:effectLst/>
                <a:uLnTx/>
                <a:uFillTx/>
                <a:latin typeface="Exo"/>
                <a:ea typeface="Exo"/>
                <a:cs typeface="Exo"/>
                <a:sym typeface="Exo"/>
              </a:rPr>
              <a:t>Peel Project (Hull): </a:t>
            </a:r>
            <a:r>
              <a:rPr kumimoji="0" lang="en-GB" sz="1400" b="0" i="0" u="none" strike="noStrike" kern="0" cap="none" spc="0" normalizeH="0" baseline="0" noProof="0">
                <a:ln>
                  <a:noFill/>
                </a:ln>
                <a:solidFill>
                  <a:srgbClr val="3E2E61"/>
                </a:solidFill>
                <a:effectLst/>
                <a:uLnTx/>
                <a:uFillTx/>
                <a:latin typeface="Exo"/>
                <a:ea typeface="Exo"/>
                <a:cs typeface="Exo"/>
                <a:sym typeface="Exo"/>
              </a:rPr>
              <a:t>predominantly Asian communities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E2E61"/>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sng" strike="noStrike" kern="0" cap="none" spc="0" normalizeH="0" baseline="0" noProof="0">
                <a:ln>
                  <a:noFill/>
                </a:ln>
                <a:solidFill>
                  <a:srgbClr val="00A295"/>
                </a:solidFill>
                <a:effectLst/>
                <a:uLnTx/>
                <a:uFillTx/>
                <a:latin typeface="Exo"/>
                <a:ea typeface="Exo"/>
                <a:cs typeface="Exo"/>
                <a:sym typeface="Exo"/>
                <a:hlinkClick r:id="rId6">
                  <a:extLst>
                    <a:ext uri="{A12FA001-AC4F-418D-AE19-62706E023703}">
                      <ahyp:hlinkClr xmlns:ahyp="http://schemas.microsoft.com/office/drawing/2018/hyperlinkcolor" val="tx"/>
                    </a:ext>
                  </a:extLst>
                </a:hlinkClick>
              </a:rPr>
              <a:t>https://www.thepeelproject.org.uk</a:t>
            </a:r>
            <a:endParaRPr kumimoji="0" sz="1000" b="0" i="0" u="none" strike="noStrike" kern="0" cap="none" spc="0" normalizeH="0" baseline="0" noProof="0">
              <a:ln>
                <a:noFill/>
              </a:ln>
              <a:solidFill>
                <a:srgbClr val="00A295"/>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E2E61"/>
              </a:solidFill>
              <a:effectLst/>
              <a:uLnTx/>
              <a:uFillTx/>
              <a:latin typeface="Exo"/>
              <a:ea typeface="Exo"/>
              <a:cs typeface="Exo"/>
              <a:sym typeface="Exo"/>
            </a:endParaRPr>
          </a:p>
        </p:txBody>
      </p:sp>
      <p:sp>
        <p:nvSpPr>
          <p:cNvPr id="294" name="Google Shape;294;g2ca1ce8cc74_0_421"/>
          <p:cNvSpPr/>
          <p:nvPr/>
        </p:nvSpPr>
        <p:spPr>
          <a:xfrm>
            <a:off x="9147287" y="2683855"/>
            <a:ext cx="2445900" cy="24315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E2E61"/>
                </a:solidFill>
                <a:effectLst/>
                <a:uLnTx/>
                <a:uFillTx/>
                <a:latin typeface="Exo"/>
                <a:ea typeface="Exo"/>
                <a:cs typeface="Exo"/>
                <a:sym typeface="Exo"/>
              </a:rPr>
              <a:t>The Adult Mental Health Co-Production Group at Humber Teaching NHS Foundation Trust (remote): </a:t>
            </a:r>
            <a:r>
              <a:rPr kumimoji="0" lang="en-GB" sz="1400" b="0" i="0" u="none" strike="noStrike" kern="0" cap="none" spc="0" normalizeH="0" baseline="0" noProof="0">
                <a:ln>
                  <a:noFill/>
                </a:ln>
                <a:solidFill>
                  <a:srgbClr val="3E2E61"/>
                </a:solidFill>
                <a:effectLst/>
                <a:uLnTx/>
                <a:uFillTx/>
                <a:latin typeface="Exo"/>
                <a:ea typeface="Exo"/>
                <a:cs typeface="Exo"/>
                <a:sym typeface="Exo"/>
              </a:rPr>
              <a:t>to engage people with lived experience of mental health difficulties.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3E2E61"/>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sng" strike="noStrike" kern="0" cap="none" spc="0" normalizeH="0" baseline="0" noProof="0">
                <a:ln>
                  <a:noFill/>
                </a:ln>
                <a:solidFill>
                  <a:srgbClr val="00A295"/>
                </a:solidFill>
                <a:effectLst/>
                <a:uLnTx/>
                <a:uFillTx/>
                <a:latin typeface="Exo"/>
                <a:ea typeface="Exo"/>
                <a:cs typeface="Exo"/>
                <a:sym typeface="Exo"/>
                <a:hlinkClick r:id="rId7">
                  <a:extLst>
                    <a:ext uri="{A12FA001-AC4F-418D-AE19-62706E023703}">
                      <ahyp:hlinkClr xmlns:ahyp="http://schemas.microsoft.com/office/drawing/2018/hyperlinkcolor" val="tx"/>
                    </a:ext>
                  </a:extLst>
                </a:hlinkClick>
              </a:rPr>
              <a:t>https://www.humber.nhs.uk/Get%20Involved/adult-mental-health-involvement.htm</a:t>
            </a:r>
            <a:endParaRPr kumimoji="0" sz="1000" b="0" i="0" u="none" strike="noStrike" kern="0" cap="none" spc="0" normalizeH="0" baseline="0" noProof="0">
              <a:ln>
                <a:noFill/>
              </a:ln>
              <a:solidFill>
                <a:srgbClr val="00A295"/>
              </a:solidFill>
              <a:effectLst/>
              <a:uLnTx/>
              <a:uFillTx/>
              <a:latin typeface="Exo"/>
              <a:ea typeface="Exo"/>
              <a:cs typeface="Exo"/>
              <a:sym typeface="Ex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3E2E61"/>
              </a:solidFill>
              <a:effectLst/>
              <a:uLnTx/>
              <a:uFillTx/>
              <a:latin typeface="Exo"/>
              <a:ea typeface="Exo"/>
              <a:cs typeface="Exo"/>
              <a:sym typeface="Exo"/>
            </a:endParaRPr>
          </a:p>
        </p:txBody>
      </p:sp>
      <p:pic>
        <p:nvPicPr>
          <p:cNvPr id="295" name="Google Shape;295;g2ca1ce8cc74_0_421" descr="A screenshot of a website&#10;&#10;Description automatically generated"/>
          <p:cNvPicPr preferRelativeResize="0"/>
          <p:nvPr/>
        </p:nvPicPr>
        <p:blipFill rotWithShape="1">
          <a:blip r:embed="rId8">
            <a:alphaModFix/>
          </a:blip>
          <a:srcRect/>
          <a:stretch/>
        </p:blipFill>
        <p:spPr>
          <a:xfrm>
            <a:off x="781318" y="1229251"/>
            <a:ext cx="2193702" cy="120805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96" name="Google Shape;296;g2ca1ce8cc74_0_421" descr="A screenshot of a website&#10;&#10;Description automatically generated"/>
          <p:cNvPicPr preferRelativeResize="0"/>
          <p:nvPr/>
        </p:nvPicPr>
        <p:blipFill rotWithShape="1">
          <a:blip r:embed="rId9">
            <a:alphaModFix/>
          </a:blip>
          <a:srcRect/>
          <a:stretch/>
        </p:blipFill>
        <p:spPr>
          <a:xfrm>
            <a:off x="3558365" y="1229251"/>
            <a:ext cx="2347645" cy="120805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97" name="Google Shape;297;g2ca1ce8cc74_0_421" descr="A screenshot of a computer&#10;&#10;Description automatically generated"/>
          <p:cNvPicPr preferRelativeResize="0"/>
          <p:nvPr/>
        </p:nvPicPr>
        <p:blipFill rotWithShape="1">
          <a:blip r:embed="rId10">
            <a:alphaModFix/>
          </a:blip>
          <a:srcRect/>
          <a:stretch/>
        </p:blipFill>
        <p:spPr>
          <a:xfrm>
            <a:off x="6489355" y="1229250"/>
            <a:ext cx="2202034" cy="12080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98" name="Google Shape;298;g2ca1ce8cc74_0_421" descr="A screenshot of a web page&#10;&#10;Description automatically generated"/>
          <p:cNvPicPr preferRelativeResize="0"/>
          <p:nvPr/>
        </p:nvPicPr>
        <p:blipFill rotWithShape="1">
          <a:blip r:embed="rId11">
            <a:alphaModFix/>
          </a:blip>
          <a:srcRect/>
          <a:stretch/>
        </p:blipFill>
        <p:spPr>
          <a:xfrm>
            <a:off x="9274734" y="1229250"/>
            <a:ext cx="2190940" cy="12080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9" name="Google Shape;299;g2ca1ce8cc74_0_421"/>
          <p:cNvSpPr/>
          <p:nvPr/>
        </p:nvSpPr>
        <p:spPr>
          <a:xfrm>
            <a:off x="781318" y="4900170"/>
            <a:ext cx="5993100" cy="1123500"/>
          </a:xfrm>
          <a:prstGeom prst="roundRect">
            <a:avLst>
              <a:gd name="adj" fmla="val 8263"/>
            </a:avLst>
          </a:prstGeom>
          <a:solidFill>
            <a:srgbClr val="00A295"/>
          </a:solidFill>
          <a:ln>
            <a:noFill/>
          </a:ln>
        </p:spPr>
        <p:txBody>
          <a:bodyPr spcFirstLastPara="1" wrap="square" lIns="108000" tIns="144000" rIns="108000" bIns="14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FFFFFF"/>
                </a:solidFill>
                <a:effectLst/>
                <a:uLnTx/>
                <a:uFillTx/>
                <a:latin typeface="Exo"/>
                <a:ea typeface="Exo"/>
                <a:cs typeface="Exo"/>
                <a:sym typeface="Exo"/>
              </a:rPr>
              <a:t>Overall, we engaged: </a:t>
            </a:r>
            <a:r>
              <a:rPr kumimoji="0" lang="en-GB" sz="1600" b="1" i="0" u="none" strike="noStrike" kern="0" cap="none" spc="0" normalizeH="0" baseline="0" noProof="0">
                <a:ln>
                  <a:noFill/>
                </a:ln>
                <a:solidFill>
                  <a:srgbClr val="FFFFFF"/>
                </a:solidFill>
                <a:effectLst/>
                <a:uLnTx/>
                <a:uFillTx/>
                <a:latin typeface="Exo"/>
                <a:ea typeface="Exo"/>
                <a:cs typeface="Exo"/>
                <a:sym typeface="Exo"/>
              </a:rPr>
              <a:t>38 participants, diverse ethnicities, </a:t>
            </a:r>
            <a:br>
              <a:rPr kumimoji="0" lang="en-GB" sz="1600" b="1" i="0" u="none" strike="noStrike" kern="0" cap="none" spc="0" normalizeH="0" baseline="0" noProof="0">
                <a:ln>
                  <a:noFill/>
                </a:ln>
                <a:solidFill>
                  <a:srgbClr val="FFFFFF"/>
                </a:solidFill>
                <a:effectLst/>
                <a:uLnTx/>
                <a:uFillTx/>
                <a:latin typeface="Exo"/>
                <a:ea typeface="Exo"/>
                <a:cs typeface="Exo"/>
                <a:sym typeface="Exo"/>
              </a:rPr>
            </a:br>
            <a:r>
              <a:rPr kumimoji="0" lang="en-GB" sz="1600" b="1" i="0" u="none" strike="noStrike" kern="0" cap="none" spc="0" normalizeH="0" baseline="0" noProof="0">
                <a:ln>
                  <a:noFill/>
                </a:ln>
                <a:solidFill>
                  <a:srgbClr val="FFFFFF"/>
                </a:solidFill>
                <a:effectLst/>
                <a:uLnTx/>
                <a:uFillTx/>
                <a:latin typeface="Exo"/>
                <a:ea typeface="Exo"/>
                <a:cs typeface="Exo"/>
                <a:sym typeface="Exo"/>
              </a:rPr>
              <a:t>a wide range of age groups, </a:t>
            </a:r>
            <a:r>
              <a:rPr kumimoji="0" lang="en-GB" sz="1600" b="0" i="0" u="none" strike="noStrike" kern="0" cap="none" spc="0" normalizeH="0" baseline="0" noProof="0">
                <a:ln>
                  <a:noFill/>
                </a:ln>
                <a:solidFill>
                  <a:srgbClr val="FFFFFF"/>
                </a:solidFill>
                <a:effectLst/>
                <a:uLnTx/>
                <a:uFillTx/>
                <a:latin typeface="Exo"/>
                <a:ea typeface="Exo"/>
                <a:cs typeface="Exo"/>
                <a:sym typeface="Exo"/>
              </a:rPr>
              <a:t>though only 5% between 18-24, </a:t>
            </a:r>
            <a:r>
              <a:rPr kumimoji="0" lang="en-GB" sz="1600" b="1" i="0" u="none" strike="noStrike" kern="0" cap="none" spc="0" normalizeH="0" baseline="0" noProof="0">
                <a:ln>
                  <a:noFill/>
                </a:ln>
                <a:solidFill>
                  <a:srgbClr val="FFFFFF"/>
                </a:solidFill>
                <a:effectLst/>
                <a:uLnTx/>
                <a:uFillTx/>
                <a:latin typeface="Exo"/>
                <a:ea typeface="Exo"/>
                <a:cs typeface="Exo"/>
                <a:sym typeface="Exo"/>
              </a:rPr>
              <a:t>86% female, 14% male, 16% had a disability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g2ca1ce8cc74_0_510"/>
          <p:cNvPicPr preferRelativeResize="0"/>
          <p:nvPr/>
        </p:nvPicPr>
        <p:blipFill rotWithShape="1">
          <a:blip r:embed="rId3">
            <a:alphaModFix/>
          </a:blip>
          <a:srcRect/>
          <a:stretch/>
        </p:blipFill>
        <p:spPr>
          <a:xfrm>
            <a:off x="8729292" y="3606096"/>
            <a:ext cx="2465147" cy="1742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6" name="Google Shape;306;g2ca1ce8cc74_0_510"/>
          <p:cNvPicPr preferRelativeResize="0"/>
          <p:nvPr/>
        </p:nvPicPr>
        <p:blipFill rotWithShape="1">
          <a:blip r:embed="rId4">
            <a:alphaModFix/>
          </a:blip>
          <a:srcRect/>
          <a:stretch/>
        </p:blipFill>
        <p:spPr>
          <a:xfrm>
            <a:off x="7880352" y="3606096"/>
            <a:ext cx="2465149" cy="1742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7" name="Google Shape;307;g2ca1ce8cc74_0_510"/>
          <p:cNvPicPr preferRelativeResize="0"/>
          <p:nvPr/>
        </p:nvPicPr>
        <p:blipFill rotWithShape="1">
          <a:blip r:embed="rId5">
            <a:alphaModFix/>
          </a:blip>
          <a:srcRect/>
          <a:stretch/>
        </p:blipFill>
        <p:spPr>
          <a:xfrm>
            <a:off x="6947037" y="3606096"/>
            <a:ext cx="2465149"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8" name="Google Shape;308;g2ca1ce8cc74_0_510"/>
          <p:cNvPicPr preferRelativeResize="0"/>
          <p:nvPr/>
        </p:nvPicPr>
        <p:blipFill rotWithShape="1">
          <a:blip r:embed="rId6">
            <a:alphaModFix/>
          </a:blip>
          <a:srcRect/>
          <a:stretch/>
        </p:blipFill>
        <p:spPr>
          <a:xfrm>
            <a:off x="6006949" y="3606096"/>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9" name="Google Shape;309;g2ca1ce8cc74_0_510"/>
          <p:cNvPicPr preferRelativeResize="0"/>
          <p:nvPr/>
        </p:nvPicPr>
        <p:blipFill rotWithShape="1">
          <a:blip r:embed="rId7">
            <a:alphaModFix/>
          </a:blip>
          <a:srcRect/>
          <a:stretch/>
        </p:blipFill>
        <p:spPr>
          <a:xfrm>
            <a:off x="5127879" y="3595462"/>
            <a:ext cx="2465147" cy="1742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0" name="Google Shape;310;g2ca1ce8cc74_0_510"/>
          <p:cNvPicPr preferRelativeResize="0"/>
          <p:nvPr/>
        </p:nvPicPr>
        <p:blipFill rotWithShape="1">
          <a:blip r:embed="rId8">
            <a:alphaModFix/>
          </a:blip>
          <a:srcRect/>
          <a:stretch/>
        </p:blipFill>
        <p:spPr>
          <a:xfrm>
            <a:off x="4287253" y="3595462"/>
            <a:ext cx="2465149" cy="1742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1" name="Google Shape;311;g2ca1ce8cc74_0_510"/>
          <p:cNvPicPr preferRelativeResize="0"/>
          <p:nvPr/>
        </p:nvPicPr>
        <p:blipFill rotWithShape="1">
          <a:blip r:embed="rId9">
            <a:alphaModFix/>
          </a:blip>
          <a:srcRect/>
          <a:stretch/>
        </p:blipFill>
        <p:spPr>
          <a:xfrm>
            <a:off x="3353938" y="3606094"/>
            <a:ext cx="2465149"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2" name="Google Shape;312;g2ca1ce8cc74_0_510"/>
          <p:cNvPicPr preferRelativeResize="0"/>
          <p:nvPr/>
        </p:nvPicPr>
        <p:blipFill rotWithShape="1">
          <a:blip r:embed="rId10">
            <a:alphaModFix/>
          </a:blip>
          <a:srcRect/>
          <a:stretch/>
        </p:blipFill>
        <p:spPr>
          <a:xfrm>
            <a:off x="2504997" y="3609743"/>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3" name="Google Shape;313;g2ca1ce8cc74_0_510"/>
          <p:cNvPicPr preferRelativeResize="0"/>
          <p:nvPr/>
        </p:nvPicPr>
        <p:blipFill rotWithShape="1">
          <a:blip r:embed="rId11">
            <a:alphaModFix/>
          </a:blip>
          <a:srcRect/>
          <a:stretch/>
        </p:blipFill>
        <p:spPr>
          <a:xfrm>
            <a:off x="1656057" y="3609747"/>
            <a:ext cx="2465149" cy="1742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4" name="Google Shape;314;g2ca1ce8cc74_0_510"/>
          <p:cNvPicPr preferRelativeResize="0"/>
          <p:nvPr/>
        </p:nvPicPr>
        <p:blipFill rotWithShape="1">
          <a:blip r:embed="rId12">
            <a:alphaModFix/>
          </a:blip>
          <a:srcRect/>
          <a:stretch/>
        </p:blipFill>
        <p:spPr>
          <a:xfrm>
            <a:off x="8726519" y="1598070"/>
            <a:ext cx="2465150" cy="17427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5" name="Google Shape;315;g2ca1ce8cc74_0_510"/>
          <p:cNvPicPr preferRelativeResize="0"/>
          <p:nvPr/>
        </p:nvPicPr>
        <p:blipFill rotWithShape="1">
          <a:blip r:embed="rId13">
            <a:alphaModFix/>
          </a:blip>
          <a:srcRect/>
          <a:stretch/>
        </p:blipFill>
        <p:spPr>
          <a:xfrm>
            <a:off x="7829885" y="1587437"/>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6" name="Google Shape;316;g2ca1ce8cc74_0_510"/>
          <p:cNvPicPr preferRelativeResize="0"/>
          <p:nvPr/>
        </p:nvPicPr>
        <p:blipFill rotWithShape="1">
          <a:blip r:embed="rId14">
            <a:alphaModFix/>
          </a:blip>
          <a:srcRect/>
          <a:stretch/>
        </p:blipFill>
        <p:spPr>
          <a:xfrm>
            <a:off x="6921230" y="1587440"/>
            <a:ext cx="2465150" cy="1742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7" name="Google Shape;317;g2ca1ce8cc74_0_510"/>
          <p:cNvPicPr preferRelativeResize="0"/>
          <p:nvPr/>
        </p:nvPicPr>
        <p:blipFill rotWithShape="1">
          <a:blip r:embed="rId15">
            <a:alphaModFix/>
          </a:blip>
          <a:srcRect/>
          <a:stretch/>
        </p:blipFill>
        <p:spPr>
          <a:xfrm>
            <a:off x="6003634" y="1598070"/>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8" name="Google Shape;318;g2ca1ce8cc74_0_510"/>
          <p:cNvPicPr preferRelativeResize="0"/>
          <p:nvPr/>
        </p:nvPicPr>
        <p:blipFill rotWithShape="1">
          <a:blip r:embed="rId16">
            <a:alphaModFix/>
          </a:blip>
          <a:srcRect/>
          <a:stretch/>
        </p:blipFill>
        <p:spPr>
          <a:xfrm>
            <a:off x="5127879" y="1598072"/>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9" name="Google Shape;319;g2ca1ce8cc74_0_510"/>
          <p:cNvPicPr preferRelativeResize="0"/>
          <p:nvPr/>
        </p:nvPicPr>
        <p:blipFill rotWithShape="1">
          <a:blip r:embed="rId17">
            <a:alphaModFix/>
          </a:blip>
          <a:srcRect/>
          <a:stretch/>
        </p:blipFill>
        <p:spPr>
          <a:xfrm>
            <a:off x="4241493" y="1598073"/>
            <a:ext cx="2465150" cy="17427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20" name="Google Shape;320;g2ca1ce8cc74_0_510"/>
          <p:cNvPicPr preferRelativeResize="0"/>
          <p:nvPr/>
        </p:nvPicPr>
        <p:blipFill rotWithShape="1">
          <a:blip r:embed="rId18">
            <a:alphaModFix/>
          </a:blip>
          <a:srcRect/>
          <a:stretch/>
        </p:blipFill>
        <p:spPr>
          <a:xfrm>
            <a:off x="3353937" y="1598074"/>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21" name="Google Shape;321;g2ca1ce8cc74_0_510"/>
          <p:cNvPicPr preferRelativeResize="0"/>
          <p:nvPr/>
        </p:nvPicPr>
        <p:blipFill rotWithShape="1">
          <a:blip r:embed="rId19">
            <a:alphaModFix/>
          </a:blip>
          <a:srcRect/>
          <a:stretch/>
        </p:blipFill>
        <p:spPr>
          <a:xfrm>
            <a:off x="2487647" y="1598074"/>
            <a:ext cx="2465150"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22" name="Google Shape;322;g2ca1ce8cc74_0_510"/>
          <p:cNvPicPr preferRelativeResize="0"/>
          <p:nvPr/>
        </p:nvPicPr>
        <p:blipFill rotWithShape="1">
          <a:blip r:embed="rId20">
            <a:alphaModFix/>
          </a:blip>
          <a:srcRect/>
          <a:stretch/>
        </p:blipFill>
        <p:spPr>
          <a:xfrm>
            <a:off x="1648479" y="1598074"/>
            <a:ext cx="2465150" cy="17427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23" name="Google Shape;323;g2ca1ce8cc74_0_510" descr="Graphical user interface&#10;&#10;Description automatically generated with medium confidence"/>
          <p:cNvPicPr preferRelativeResize="0"/>
          <p:nvPr/>
        </p:nvPicPr>
        <p:blipFill rotWithShape="1">
          <a:blip r:embed="rId21">
            <a:alphaModFix/>
          </a:blip>
          <a:srcRect/>
          <a:stretch/>
        </p:blipFill>
        <p:spPr>
          <a:xfrm>
            <a:off x="10253670" y="6089795"/>
            <a:ext cx="1600125" cy="461665"/>
          </a:xfrm>
          <a:prstGeom prst="rect">
            <a:avLst/>
          </a:prstGeom>
          <a:noFill/>
          <a:ln>
            <a:noFill/>
          </a:ln>
        </p:spPr>
      </p:pic>
      <p:sp>
        <p:nvSpPr>
          <p:cNvPr id="324" name="Google Shape;324;g2ca1ce8cc74_0_510"/>
          <p:cNvSpPr/>
          <p:nvPr/>
        </p:nvSpPr>
        <p:spPr>
          <a:xfrm>
            <a:off x="735248" y="452311"/>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3E2E61"/>
                </a:solidFill>
                <a:effectLst/>
                <a:uLnTx/>
                <a:uFillTx/>
                <a:latin typeface="Exo Black"/>
                <a:ea typeface="Exo Black"/>
                <a:cs typeface="Exo Black"/>
                <a:sym typeface="Exo Black"/>
              </a:rPr>
              <a:t>The main resource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25" name="Google Shape;325;g2ca1ce8cc74_0_510" descr="A purple and black brochure with text&#10;&#10;Description automatically generated"/>
          <p:cNvPicPr preferRelativeResize="0"/>
          <p:nvPr/>
        </p:nvPicPr>
        <p:blipFill rotWithShape="1">
          <a:blip r:embed="rId22">
            <a:alphaModFix/>
          </a:blip>
          <a:srcRect/>
          <a:stretch/>
        </p:blipFill>
        <p:spPr>
          <a:xfrm>
            <a:off x="863265" y="1598074"/>
            <a:ext cx="2465152" cy="17427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26" name="Google Shape;326;g2ca1ce8cc74_0_510"/>
          <p:cNvSpPr txBox="1"/>
          <p:nvPr/>
        </p:nvSpPr>
        <p:spPr>
          <a:xfrm>
            <a:off x="6096001" y="386421"/>
            <a:ext cx="5360700" cy="6465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E2E61"/>
                </a:solidFill>
                <a:effectLst/>
                <a:uLnTx/>
                <a:uFillTx/>
                <a:latin typeface="Exo"/>
                <a:ea typeface="Exo"/>
                <a:cs typeface="Exo"/>
                <a:sym typeface="Exo"/>
              </a:rPr>
              <a:t>The resource went through multiple iterations before and after workshops with YHCR feeding into the development. We concluded with a 29-page interactive PDF of which you can see the main body here.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27" name="Google Shape;327;g2ca1ce8cc74_0_510"/>
          <p:cNvPicPr preferRelativeResize="0"/>
          <p:nvPr/>
        </p:nvPicPr>
        <p:blipFill rotWithShape="1">
          <a:blip r:embed="rId23">
            <a:alphaModFix/>
          </a:blip>
          <a:srcRect/>
          <a:stretch/>
        </p:blipFill>
        <p:spPr>
          <a:xfrm>
            <a:off x="888788" y="3609749"/>
            <a:ext cx="2465149" cy="17427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ca1ce8cc74_0_6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33" name="Google Shape;333;g2ca1ce8cc74_0_6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34" name="Google Shape;334;g2ca1ce8cc74_0_61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ca1ce8cc74_0_6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40" name="Google Shape;340;g2ca1ce8cc74_0_6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41" name="Google Shape;341;g2ca1ce8cc74_0_63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
          <p:cNvSpPr txBox="1"/>
          <p:nvPr/>
        </p:nvSpPr>
        <p:spPr>
          <a:xfrm>
            <a:off x="1091514" y="2105355"/>
            <a:ext cx="8960623" cy="1915941"/>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p:txBody>
      </p:sp>
      <p:pic>
        <p:nvPicPr>
          <p:cNvPr id="169" name="Google Shape;169;p3" descr="A picture containing logo&#10;&#10;Description automatically generated"/>
          <p:cNvPicPr preferRelativeResize="0"/>
          <p:nvPr/>
        </p:nvPicPr>
        <p:blipFill rotWithShape="1">
          <a:blip r:embed="rId4">
            <a:alphaModFix/>
          </a:blip>
          <a:srcRect/>
          <a:stretch/>
        </p:blipFill>
        <p:spPr>
          <a:xfrm>
            <a:off x="1162050" y="5793058"/>
            <a:ext cx="1878517" cy="433504"/>
          </a:xfrm>
          <a:prstGeom prst="rect">
            <a:avLst/>
          </a:prstGeom>
          <a:noFill/>
          <a:ln>
            <a:noFill/>
          </a:ln>
        </p:spPr>
      </p:pic>
      <p:sp>
        <p:nvSpPr>
          <p:cNvPr id="170" name="Google Shape;170;p3"/>
          <p:cNvSpPr txBox="1"/>
          <p:nvPr/>
        </p:nvSpPr>
        <p:spPr>
          <a:xfrm>
            <a:off x="593075" y="1007850"/>
            <a:ext cx="11117400" cy="4494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Today we will be covering:</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10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Public Engagement plans</a:t>
            </a:r>
            <a:r>
              <a:rPr kumimoji="0" lang="en-GB" sz="4000" b="0" i="0" u="none" strike="noStrike" kern="0" cap="none" spc="0" normalizeH="0" baseline="0" noProof="0">
                <a:ln>
                  <a:noFill/>
                </a:ln>
                <a:solidFill>
                  <a:srgbClr val="FFFFFF"/>
                </a:solidFill>
                <a:effectLst/>
                <a:uLnTx/>
                <a:uFillTx/>
                <a:latin typeface="Arial"/>
                <a:cs typeface="Arial"/>
                <a:sym typeface="Arial"/>
              </a:rPr>
              <a:t> - DHSC/NHSE </a:t>
            </a:r>
            <a:endParaRPr kumimoji="0" sz="4000" b="0"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10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Digital &amp; data literacy</a:t>
            </a:r>
            <a:r>
              <a:rPr kumimoji="0" lang="en-GB" sz="4000" b="0" i="0" u="none" strike="noStrike" kern="0" cap="none" spc="0" normalizeH="0" baseline="0" noProof="0">
                <a:ln>
                  <a:noFill/>
                </a:ln>
                <a:solidFill>
                  <a:srgbClr val="FFFFFF"/>
                </a:solidFill>
                <a:effectLst/>
                <a:uLnTx/>
                <a:uFillTx/>
                <a:latin typeface="Arial"/>
                <a:cs typeface="Arial"/>
                <a:sym typeface="Arial"/>
              </a:rPr>
              <a:t> - Citizens Online</a:t>
            </a:r>
            <a:endParaRPr kumimoji="0" sz="4000" b="0"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10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Involving the public in conversations about data</a:t>
            </a:r>
            <a:r>
              <a:rPr kumimoji="0" lang="en-GB" sz="4000" b="0" i="0" u="none" strike="noStrike" kern="0" cap="none" spc="0" normalizeH="0" baseline="0" noProof="0">
                <a:ln>
                  <a:noFill/>
                </a:ln>
                <a:solidFill>
                  <a:srgbClr val="FFFFFF"/>
                </a:solidFill>
                <a:effectLst/>
                <a:uLnTx/>
                <a:uFillTx/>
                <a:latin typeface="Arial"/>
                <a:cs typeface="Arial"/>
                <a:sym typeface="Arial"/>
              </a:rPr>
              <a:t> - SmartCo</a:t>
            </a:r>
            <a:endParaRPr kumimoji="0" sz="4000" b="0"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10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Group exercise </a:t>
            </a:r>
            <a:r>
              <a:rPr kumimoji="0" lang="en-GB" sz="4000" b="0" i="0" u="none" strike="noStrike" kern="0" cap="none" spc="0" normalizeH="0" baseline="0" noProof="0">
                <a:ln>
                  <a:noFill/>
                </a:ln>
                <a:solidFill>
                  <a:srgbClr val="FFFFFF"/>
                </a:solidFill>
                <a:effectLst/>
                <a:uLnTx/>
                <a:uFillTx/>
                <a:latin typeface="Arial"/>
                <a:cs typeface="Arial"/>
                <a:sym typeface="Arial"/>
              </a:rPr>
              <a:t>- A3 planning</a:t>
            </a:r>
            <a:endParaRPr kumimoji="0" sz="40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ca1ce8cc74_0_6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47" name="Google Shape;347;g2ca1ce8cc74_0_63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48" name="Google Shape;348;g2ca1ce8cc74_0_63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ca1ce8cc74_0_6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54" name="Google Shape;354;g2ca1ce8cc74_0_6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55" name="Google Shape;355;g2ca1ce8cc74_0_643"/>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g2ca1ce8cc74_0_612"/>
          <p:cNvSpPr txBox="1"/>
          <p:nvPr/>
        </p:nvSpPr>
        <p:spPr>
          <a:xfrm>
            <a:off x="1091514" y="2105355"/>
            <a:ext cx="8960700" cy="19158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Group activity:</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A3 Planning</a:t>
            </a:r>
            <a:endParaRPr kumimoji="0" sz="4000" b="1" i="0" u="none" strike="noStrike" kern="0" cap="none" spc="0" normalizeH="0" baseline="0" noProof="0">
              <a:ln>
                <a:noFill/>
              </a:ln>
              <a:solidFill>
                <a:srgbClr val="FFFFFF"/>
              </a:solidFill>
              <a:effectLst/>
              <a:uLnTx/>
              <a:uFillTx/>
              <a:latin typeface="Arial"/>
              <a:cs typeface="Arial"/>
              <a:sym typeface="Arial"/>
            </a:endParaRPr>
          </a:p>
        </p:txBody>
      </p:sp>
      <p:pic>
        <p:nvPicPr>
          <p:cNvPr id="361" name="Google Shape;361;g2ca1ce8cc74_0_612" descr="A picture containing logo&#10;&#10;Description automatically generated"/>
          <p:cNvPicPr preferRelativeResize="0"/>
          <p:nvPr/>
        </p:nvPicPr>
        <p:blipFill rotWithShape="1">
          <a:blip r:embed="rId4">
            <a:alphaModFix/>
          </a:blip>
          <a:srcRect/>
          <a:stretch/>
        </p:blipFill>
        <p:spPr>
          <a:xfrm>
            <a:off x="1162050" y="5793058"/>
            <a:ext cx="1878517" cy="433504"/>
          </a:xfrm>
          <a:prstGeom prst="rect">
            <a:avLst/>
          </a:prstGeom>
          <a:noFill/>
          <a:ln>
            <a:noFill/>
          </a:ln>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5"/>
        <p:cNvGrpSpPr/>
        <p:nvPr/>
      </p:nvGrpSpPr>
      <p:grpSpPr>
        <a:xfrm>
          <a:off x="0" y="0"/>
          <a:ext cx="0" cy="0"/>
          <a:chOff x="0" y="0"/>
          <a:chExt cx="0" cy="0"/>
        </a:xfrm>
      </p:grpSpPr>
      <p:sp>
        <p:nvSpPr>
          <p:cNvPr id="366" name="Google Shape;366;g2be10fb8bd1_0_18"/>
          <p:cNvSpPr txBox="1"/>
          <p:nvPr/>
        </p:nvSpPr>
        <p:spPr>
          <a:xfrm>
            <a:off x="1091527" y="2105350"/>
            <a:ext cx="10504500" cy="1915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Group exercise: A3 planning</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9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What is working well for you?</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9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What can you apply to existing/new projects?</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457200" marR="0" lvl="0" indent="-482600" algn="l" defTabSz="914400" rtl="0" eaLnBrk="1" fontAlgn="auto" latinLnBrk="0" hangingPunct="1">
              <a:lnSpc>
                <a:spcPct val="90000"/>
              </a:lnSpc>
              <a:spcBef>
                <a:spcPts val="0"/>
              </a:spcBef>
              <a:spcAft>
                <a:spcPts val="0"/>
              </a:spcAft>
              <a:buClr>
                <a:srgbClr val="FFFFFF"/>
              </a:buClr>
              <a:buSzPts val="4000"/>
              <a:buFont typeface="Arial"/>
              <a:buChar char="-"/>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How will you know you’ve made a difference?</a:t>
            </a:r>
            <a:endParaRPr kumimoji="0" sz="4000" b="1" i="0" u="none" strike="noStrike" kern="0" cap="none" spc="0" normalizeH="0" baseline="0" noProof="0">
              <a:ln>
                <a:noFill/>
              </a:ln>
              <a:solidFill>
                <a:srgbClr val="FFFFFF"/>
              </a:solidFill>
              <a:effectLst/>
              <a:uLnTx/>
              <a:uFillTx/>
              <a:latin typeface="Arial"/>
              <a:cs typeface="Arial"/>
              <a:sym typeface="Arial"/>
            </a:endParaRPr>
          </a:p>
        </p:txBody>
      </p:sp>
      <p:pic>
        <p:nvPicPr>
          <p:cNvPr id="367" name="Google Shape;367;g2be10fb8bd1_0_18" descr="A picture containing logo&#10;&#10;Description automatically generated"/>
          <p:cNvPicPr preferRelativeResize="0"/>
          <p:nvPr/>
        </p:nvPicPr>
        <p:blipFill rotWithShape="1">
          <a:blip r:embed="rId4">
            <a:alphaModFix/>
          </a:blip>
          <a:srcRect/>
          <a:stretch/>
        </p:blipFill>
        <p:spPr>
          <a:xfrm>
            <a:off x="1162050" y="5793058"/>
            <a:ext cx="1878517" cy="433504"/>
          </a:xfrm>
          <a:prstGeom prst="rect">
            <a:avLst/>
          </a:prstGeom>
          <a:noFill/>
          <a:ln>
            <a:noFill/>
          </a:ln>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Shape 371"/>
        <p:cNvGrpSpPr/>
        <p:nvPr/>
      </p:nvGrpSpPr>
      <p:grpSpPr>
        <a:xfrm>
          <a:off x="0" y="0"/>
          <a:ext cx="0" cy="0"/>
          <a:chOff x="0" y="0"/>
          <a:chExt cx="0" cy="0"/>
        </a:xfrm>
      </p:grpSpPr>
      <p:pic>
        <p:nvPicPr>
          <p:cNvPr id="373" name="Google Shape;373;p6" descr="A picture containing logo&#10;&#10;Description automatically generated"/>
          <p:cNvPicPr preferRelativeResize="0"/>
          <p:nvPr/>
        </p:nvPicPr>
        <p:blipFill rotWithShape="1">
          <a:blip r:embed="rId3">
            <a:alphaModFix/>
          </a:blip>
          <a:srcRect/>
          <a:stretch/>
        </p:blipFill>
        <p:spPr>
          <a:xfrm>
            <a:off x="8020265" y="5061857"/>
            <a:ext cx="3420227" cy="789283"/>
          </a:xfrm>
          <a:prstGeom prst="rect">
            <a:avLst/>
          </a:prstGeom>
          <a:noFill/>
          <a:ln>
            <a:noFill/>
          </a:ln>
        </p:spPr>
      </p:pic>
      <p:sp>
        <p:nvSpPr>
          <p:cNvPr id="374" name="Google Shape;374;p6"/>
          <p:cNvSpPr txBox="1"/>
          <p:nvPr/>
        </p:nvSpPr>
        <p:spPr>
          <a:xfrm>
            <a:off x="3048000" y="2598003"/>
            <a:ext cx="6096000" cy="101566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1" i="0" u="none" strike="noStrike" kern="0" cap="none" spc="0" normalizeH="0" baseline="0" noProof="0">
                <a:ln>
                  <a:noFill/>
                </a:ln>
                <a:solidFill>
                  <a:srgbClr val="FFFFFF"/>
                </a:solidFill>
                <a:effectLst/>
                <a:uLnTx/>
                <a:uFillTx/>
                <a:latin typeface="Arial"/>
                <a:ea typeface="Arial"/>
                <a:cs typeface="Arial"/>
                <a:sym typeface="Arial"/>
              </a:rPr>
              <a:t>Thank you</a:t>
            </a:r>
            <a:endParaRPr kumimoji="0" sz="6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p:nvPr/>
        </p:nvSpPr>
        <p:spPr>
          <a:xfrm>
            <a:off x="0" y="1"/>
            <a:ext cx="12192000" cy="983292"/>
          </a:xfrm>
          <a:prstGeom prst="rect">
            <a:avLst/>
          </a:prstGeom>
          <a:solidFill>
            <a:srgbClr val="833C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6" name="Google Shape;176;p2"/>
          <p:cNvSpPr/>
          <p:nvPr/>
        </p:nvSpPr>
        <p:spPr>
          <a:xfrm>
            <a:off x="735248" y="306540"/>
            <a:ext cx="103251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a:ln>
                  <a:noFill/>
                </a:ln>
                <a:solidFill>
                  <a:srgbClr val="FFFFFF"/>
                </a:solidFill>
                <a:effectLst/>
                <a:uLnTx/>
                <a:uFillTx/>
                <a:latin typeface="Arial"/>
                <a:cs typeface="Arial"/>
                <a:sym typeface="Arial"/>
              </a:rPr>
              <a:t>Why is engaging the public so important?</a:t>
            </a:r>
            <a:endParaRPr kumimoji="0" sz="25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177;p2"/>
          <p:cNvSpPr/>
          <p:nvPr/>
        </p:nvSpPr>
        <p:spPr>
          <a:xfrm>
            <a:off x="735248" y="2798616"/>
            <a:ext cx="8452593" cy="14773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C063F"/>
              </a:solidFill>
              <a:effectLst/>
              <a:uLnTx/>
              <a:uFillTx/>
              <a:latin typeface="Arial"/>
              <a:ea typeface="Arial"/>
              <a:cs typeface="Arial"/>
              <a:sym typeface="Arial"/>
            </a:endParaRPr>
          </a:p>
        </p:txBody>
      </p:sp>
      <p:pic>
        <p:nvPicPr>
          <p:cNvPr id="178" name="Google Shape;178;p2" descr="A picture containing shape&#10;&#10;Description automatically generated"/>
          <p:cNvPicPr preferRelativeResize="0"/>
          <p:nvPr/>
        </p:nvPicPr>
        <p:blipFill rotWithShape="1">
          <a:blip r:embed="rId3">
            <a:alphaModFix/>
          </a:blip>
          <a:srcRect/>
          <a:stretch/>
        </p:blipFill>
        <p:spPr>
          <a:xfrm>
            <a:off x="10307927" y="6200384"/>
            <a:ext cx="1545867" cy="351076"/>
          </a:xfrm>
          <a:prstGeom prst="rect">
            <a:avLst/>
          </a:prstGeom>
          <a:noFill/>
          <a:ln>
            <a:noFill/>
          </a:ln>
        </p:spPr>
      </p:pic>
      <p:sp>
        <p:nvSpPr>
          <p:cNvPr id="179" name="Google Shape;179;p2"/>
          <p:cNvSpPr txBox="1"/>
          <p:nvPr/>
        </p:nvSpPr>
        <p:spPr>
          <a:xfrm>
            <a:off x="568000" y="1283250"/>
            <a:ext cx="10224000" cy="3920700"/>
          </a:xfrm>
          <a:prstGeom prst="rect">
            <a:avLst/>
          </a:prstGeom>
          <a:noFill/>
          <a:ln>
            <a:noFill/>
          </a:ln>
        </p:spPr>
        <p:txBody>
          <a:bodyPr spcFirstLastPara="1" wrap="square" lIns="91425" tIns="91425" rIns="91425" bIns="91425" anchor="t" anchorCtr="0">
            <a:noAutofit/>
          </a:bodyPr>
          <a:lstStyle/>
          <a:p>
            <a:pPr marL="457200" marR="0" lvl="0" indent="-40640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GB" sz="2800" b="0" i="0" u="none" strike="noStrike" kern="0" cap="none" spc="0" normalizeH="0" baseline="0" noProof="0">
                <a:ln>
                  <a:noFill/>
                </a:ln>
                <a:solidFill>
                  <a:srgbClr val="000000"/>
                </a:solidFill>
                <a:effectLst/>
                <a:uLnTx/>
                <a:uFillTx/>
                <a:latin typeface="Arial"/>
                <a:cs typeface="Arial"/>
                <a:sym typeface="Arial"/>
              </a:rPr>
              <a:t>Effective and meaningful public engagement helps us to build public confidence in how we use their health and care data</a:t>
            </a:r>
            <a:endParaRPr kumimoji="0" sz="2800" b="0" i="0" u="none" strike="noStrike" kern="0" cap="none" spc="0" normalizeH="0" baseline="0" noProof="0">
              <a:ln>
                <a:noFill/>
              </a:ln>
              <a:solidFill>
                <a:srgbClr val="000000"/>
              </a:solidFill>
              <a:effectLst/>
              <a:uLnTx/>
              <a:uFillTx/>
              <a:latin typeface="Arial"/>
              <a:cs typeface="Arial"/>
              <a:sym typeface="Arial"/>
            </a:endParaRPr>
          </a:p>
          <a:p>
            <a:pPr marL="457200" marR="0" lvl="0" indent="-40640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GB" sz="2800" b="0" i="0" u="none" strike="noStrike" kern="0" cap="none" spc="0" normalizeH="0" baseline="0" noProof="0">
                <a:ln>
                  <a:noFill/>
                </a:ln>
                <a:solidFill>
                  <a:srgbClr val="000000"/>
                </a:solidFill>
                <a:effectLst/>
                <a:uLnTx/>
                <a:uFillTx/>
                <a:latin typeface="Arial"/>
                <a:cs typeface="Arial"/>
                <a:sym typeface="Arial"/>
              </a:rPr>
              <a:t>Public engagement helps us to develop effective policy that resonates with the population of England</a:t>
            </a:r>
            <a:endParaRPr kumimoji="0" sz="2800" b="0" i="0" u="none" strike="noStrike" kern="0" cap="none" spc="0" normalizeH="0" baseline="0" noProof="0">
              <a:ln>
                <a:noFill/>
              </a:ln>
              <a:solidFill>
                <a:srgbClr val="000000"/>
              </a:solidFill>
              <a:effectLst/>
              <a:uLnTx/>
              <a:uFillTx/>
              <a:latin typeface="Arial"/>
              <a:cs typeface="Arial"/>
              <a:sym typeface="Arial"/>
            </a:endParaRPr>
          </a:p>
          <a:p>
            <a:pPr marL="457200" marR="0" lvl="0" indent="-40640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GB" sz="2800" b="0" i="0" u="none" strike="noStrike" kern="0" cap="none" spc="0" normalizeH="0" baseline="0" noProof="0">
                <a:ln>
                  <a:noFill/>
                </a:ln>
                <a:solidFill>
                  <a:srgbClr val="000000"/>
                </a:solidFill>
                <a:effectLst/>
                <a:uLnTx/>
                <a:uFillTx/>
                <a:latin typeface="Arial"/>
                <a:cs typeface="Arial"/>
                <a:sym typeface="Arial"/>
              </a:rPr>
              <a:t>It enables us to speak to seldom heard groups and ensure that policy development and programme delivery are inclusive </a:t>
            </a:r>
            <a:endParaRPr kumimoji="0" sz="2800" b="0" i="0" u="none" strike="noStrike" kern="0" cap="none" spc="0" normalizeH="0" baseline="0" noProof="0">
              <a:ln>
                <a:noFill/>
              </a:ln>
              <a:solidFill>
                <a:srgbClr val="000000"/>
              </a:solidFill>
              <a:effectLst/>
              <a:uLnTx/>
              <a:uFillTx/>
              <a:latin typeface="Arial"/>
              <a:cs typeface="Arial"/>
              <a:sym typeface="Arial"/>
            </a:endParaRPr>
          </a:p>
          <a:p>
            <a:pPr marL="457200" marR="0" lvl="0" indent="-40640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GB" sz="2800" b="0" i="0" u="none" strike="noStrike" kern="0" cap="none" spc="0" normalizeH="0" baseline="0" noProof="0">
                <a:ln>
                  <a:noFill/>
                </a:ln>
                <a:solidFill>
                  <a:srgbClr val="000000"/>
                </a:solidFill>
                <a:effectLst/>
                <a:uLnTx/>
                <a:uFillTx/>
                <a:latin typeface="Arial"/>
                <a:cs typeface="Arial"/>
                <a:sym typeface="Arial"/>
              </a:rPr>
              <a:t>It builds provenance for the work that we do for the future</a:t>
            </a:r>
            <a:endParaRPr kumimoji="0" sz="28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0" i="0" u="none" strike="noStrike" kern="0" cap="none" spc="0" normalizeH="0" baseline="0" noProof="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g2ca1ce8cc74_0_623"/>
          <p:cNvSpPr txBox="1"/>
          <p:nvPr/>
        </p:nvSpPr>
        <p:spPr>
          <a:xfrm>
            <a:off x="1091514" y="2105355"/>
            <a:ext cx="8960700" cy="19158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Engaging the public on health and care data</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Joanna Stapley DHSC</a:t>
            </a:r>
            <a:endParaRPr kumimoji="0" sz="4000" b="1" i="0" u="none" strike="noStrike" kern="0" cap="none" spc="0" normalizeH="0" baseline="0" noProof="0">
              <a:ln>
                <a:noFill/>
              </a:ln>
              <a:solidFill>
                <a:srgbClr val="FFFFFF"/>
              </a:solidFill>
              <a:effectLst/>
              <a:uLnTx/>
              <a:uFillTx/>
              <a:latin typeface="Arial"/>
              <a:cs typeface="Arial"/>
              <a:sym typeface="Arial"/>
            </a:endParaRPr>
          </a:p>
        </p:txBody>
      </p:sp>
      <p:pic>
        <p:nvPicPr>
          <p:cNvPr id="185" name="Google Shape;185;g2ca1ce8cc74_0_623" descr="A picture containing logo&#10;&#10;Description automatically generated"/>
          <p:cNvPicPr preferRelativeResize="0"/>
          <p:nvPr/>
        </p:nvPicPr>
        <p:blipFill rotWithShape="1">
          <a:blip r:embed="rId4">
            <a:alphaModFix/>
          </a:blip>
          <a:srcRect/>
          <a:stretch/>
        </p:blipFill>
        <p:spPr>
          <a:xfrm>
            <a:off x="1162050" y="5793058"/>
            <a:ext cx="1878517" cy="433504"/>
          </a:xfrm>
          <a:prstGeom prst="rect">
            <a:avLst/>
          </a:prstGeom>
          <a:noFill/>
          <a:ln>
            <a:noFill/>
          </a:ln>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p:nvPr/>
        </p:nvSpPr>
        <p:spPr>
          <a:xfrm>
            <a:off x="0" y="1"/>
            <a:ext cx="12192000" cy="983292"/>
          </a:xfrm>
          <a:prstGeom prst="rect">
            <a:avLst/>
          </a:prstGeom>
          <a:solidFill>
            <a:srgbClr val="833C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1" name="Google Shape;191;p4"/>
          <p:cNvSpPr/>
          <p:nvPr/>
        </p:nvSpPr>
        <p:spPr>
          <a:xfrm>
            <a:off x="735248" y="306540"/>
            <a:ext cx="1032523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a:ln>
                  <a:noFill/>
                </a:ln>
                <a:solidFill>
                  <a:srgbClr val="FFFFFF"/>
                </a:solidFill>
                <a:effectLst/>
                <a:uLnTx/>
                <a:uFillTx/>
                <a:latin typeface="Arial"/>
                <a:cs typeface="Arial"/>
                <a:sym typeface="Arial"/>
              </a:rPr>
              <a:t>Data Saves Lives</a:t>
            </a:r>
            <a:endParaRPr kumimoji="0" sz="30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92" name="Google Shape;192;p4" descr="A picture containing shape&#10;&#10;Description automatically generated"/>
          <p:cNvPicPr preferRelativeResize="0"/>
          <p:nvPr/>
        </p:nvPicPr>
        <p:blipFill rotWithShape="1">
          <a:blip r:embed="rId3">
            <a:alphaModFix/>
          </a:blip>
          <a:srcRect/>
          <a:stretch/>
        </p:blipFill>
        <p:spPr>
          <a:xfrm>
            <a:off x="10307927" y="6200384"/>
            <a:ext cx="1545867" cy="351076"/>
          </a:xfrm>
          <a:prstGeom prst="rect">
            <a:avLst/>
          </a:prstGeom>
          <a:noFill/>
          <a:ln>
            <a:noFill/>
          </a:ln>
        </p:spPr>
      </p:pic>
      <p:sp>
        <p:nvSpPr>
          <p:cNvPr id="193" name="Google Shape;193;p4"/>
          <p:cNvSpPr txBox="1"/>
          <p:nvPr/>
        </p:nvSpPr>
        <p:spPr>
          <a:xfrm>
            <a:off x="199850" y="1314800"/>
            <a:ext cx="5647500" cy="29970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highlight>
                <a:srgbClr val="EDEBE9"/>
              </a:highligh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000000"/>
                </a:solidFill>
                <a:effectLst/>
                <a:uLnTx/>
                <a:uFillTx/>
                <a:latin typeface="Arial"/>
                <a:cs typeface="Arial"/>
                <a:sym typeface="Arial"/>
              </a:rPr>
              <a:t>Data saves lives: reshaping health and social care with data was published in June 2022​</a:t>
            </a:r>
            <a:endParaRPr kumimoji="0" sz="1500" b="1" i="0" u="none" strike="noStrike" kern="0" cap="none" spc="0" normalizeH="0" baseline="0" noProof="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The strategy sets out ambitious plans to harness the potential of data in health and care, while maintaining the highest standards of privacy and ethics​</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The strategy has over 100 commitments focused on how we will deliver against our headline goals, including improving trust in the health and care system’s use of data</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94" name="Google Shape;194;p4"/>
          <p:cNvSpPr/>
          <p:nvPr/>
        </p:nvSpPr>
        <p:spPr>
          <a:xfrm>
            <a:off x="6353100" y="1215450"/>
            <a:ext cx="5421900" cy="4796400"/>
          </a:xfrm>
          <a:prstGeom prst="roundRect">
            <a:avLst>
              <a:gd name="adj" fmla="val 16667"/>
            </a:avLst>
          </a:prstGeom>
          <a:solidFill>
            <a:srgbClr val="CFE2F3"/>
          </a:solidFill>
          <a:ln w="952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5" name="Google Shape;195;p4"/>
          <p:cNvSpPr txBox="1"/>
          <p:nvPr/>
        </p:nvSpPr>
        <p:spPr>
          <a:xfrm>
            <a:off x="6879025" y="1394250"/>
            <a:ext cx="4581300" cy="4340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000000"/>
                </a:solidFill>
                <a:effectLst/>
                <a:uLnTx/>
                <a:uFillTx/>
                <a:latin typeface="Arial"/>
                <a:cs typeface="Arial"/>
                <a:sym typeface="Arial"/>
              </a:rPr>
              <a:t> Our vision: the public have confidence in how their data will be handled, and are happy for their data to be used to improve the care that they and others receive​</a:t>
            </a:r>
            <a:endParaRPr kumimoji="0" sz="15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As someone using health and adult social care services, I and those who support me will have:​</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Confidence that my data is being handled in a way that is safe and secure​</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A good understanding of how my data is being used, both for my individual care, and for improving population health, planning, innovation and research​</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Greater access to my own health and care data, and the power to choose how it is used</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pic>
        <p:nvPicPr>
          <p:cNvPr id="196" name="Google Shape;196;p4" descr="A drawing of a paper in an envelope&#10;&#10;Description automatically generated"/>
          <p:cNvPicPr preferRelativeResize="0"/>
          <p:nvPr/>
        </p:nvPicPr>
        <p:blipFill>
          <a:blip r:embed="rId4">
            <a:alphaModFix/>
          </a:blip>
          <a:stretch>
            <a:fillRect/>
          </a:stretch>
        </p:blipFill>
        <p:spPr>
          <a:xfrm>
            <a:off x="1917938" y="4816400"/>
            <a:ext cx="2529524" cy="1802475"/>
          </a:xfrm>
          <a:prstGeom prst="rect">
            <a:avLst/>
          </a:prstGeom>
          <a:noFill/>
          <a:ln>
            <a:noFill/>
          </a:ln>
        </p:spPr>
      </p:pic>
      <p:sp>
        <p:nvSpPr>
          <p:cNvPr id="197" name="Google Shape;197;p4"/>
          <p:cNvSpPr txBox="1"/>
          <p:nvPr/>
        </p:nvSpPr>
        <p:spPr>
          <a:xfrm>
            <a:off x="1682700" y="228600"/>
            <a:ext cx="3000000" cy="300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c9700d514e_0_23"/>
          <p:cNvSpPr/>
          <p:nvPr/>
        </p:nvSpPr>
        <p:spPr>
          <a:xfrm>
            <a:off x="0" y="1"/>
            <a:ext cx="12192000" cy="983400"/>
          </a:xfrm>
          <a:prstGeom prst="rect">
            <a:avLst/>
          </a:prstGeom>
          <a:solidFill>
            <a:srgbClr val="833C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3" name="Google Shape;203;g2c9700d514e_0_23"/>
          <p:cNvSpPr/>
          <p:nvPr/>
        </p:nvSpPr>
        <p:spPr>
          <a:xfrm>
            <a:off x="735248" y="306540"/>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FFFFFF"/>
                </a:solidFill>
                <a:effectLst/>
                <a:uLnTx/>
                <a:uFillTx/>
                <a:latin typeface="Arial"/>
                <a:cs typeface="Arial"/>
                <a:sym typeface="Arial"/>
              </a:rPr>
              <a:t>Large-Scale Public Engagement</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4" name="Google Shape;204;g2c9700d514e_0_23" descr="A picture containing shape&#10;&#10;Description automatically generated"/>
          <p:cNvPicPr preferRelativeResize="0"/>
          <p:nvPr/>
        </p:nvPicPr>
        <p:blipFill rotWithShape="1">
          <a:blip r:embed="rId3">
            <a:alphaModFix/>
          </a:blip>
          <a:srcRect/>
          <a:stretch/>
        </p:blipFill>
        <p:spPr>
          <a:xfrm>
            <a:off x="10307927" y="6200384"/>
            <a:ext cx="1545865" cy="351076"/>
          </a:xfrm>
          <a:prstGeom prst="rect">
            <a:avLst/>
          </a:prstGeom>
          <a:noFill/>
          <a:ln>
            <a:noFill/>
          </a:ln>
        </p:spPr>
      </p:pic>
      <p:sp>
        <p:nvSpPr>
          <p:cNvPr id="205" name="Google Shape;205;g2c9700d514e_0_23"/>
          <p:cNvSpPr txBox="1"/>
          <p:nvPr/>
        </p:nvSpPr>
        <p:spPr>
          <a:xfrm>
            <a:off x="500700" y="1233800"/>
            <a:ext cx="11190600" cy="496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700" b="1" i="0" u="none" strike="noStrike" kern="0" cap="none" spc="0" normalizeH="0" baseline="0" noProof="0">
                <a:ln>
                  <a:noFill/>
                </a:ln>
                <a:solidFill>
                  <a:srgbClr val="000000"/>
                </a:solidFill>
                <a:effectLst/>
                <a:uLnTx/>
                <a:uFillTx/>
                <a:latin typeface="Arial"/>
                <a:cs typeface="Arial"/>
                <a:sym typeface="Arial"/>
              </a:rPr>
              <a:t>What are we working towards?​</a:t>
            </a:r>
            <a:endParaRPr kumimoji="0" sz="17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15000"/>
              </a:lnSpc>
              <a:spcBef>
                <a:spcPts val="0"/>
              </a:spcBef>
              <a:spcAft>
                <a:spcPts val="0"/>
              </a:spcAft>
              <a:buClr>
                <a:srgbClr val="000000"/>
              </a:buClr>
              <a:buSzPts val="1700"/>
              <a:buFont typeface="Arial"/>
              <a:buChar char="●"/>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Around </a:t>
            </a:r>
            <a:r>
              <a:rPr kumimoji="0" lang="en-GB" sz="1700" b="1" i="0" u="none" strike="noStrike" kern="0" cap="none" spc="0" normalizeH="0" baseline="0" noProof="0">
                <a:ln>
                  <a:noFill/>
                </a:ln>
                <a:solidFill>
                  <a:srgbClr val="000000"/>
                </a:solidFill>
                <a:effectLst/>
                <a:uLnTx/>
                <a:uFillTx/>
                <a:latin typeface="Arial"/>
                <a:cs typeface="Arial"/>
                <a:sym typeface="Arial"/>
              </a:rPr>
              <a:t>£2 million</a:t>
            </a:r>
            <a:r>
              <a:rPr kumimoji="0" lang="en-GB" sz="1700" b="0" i="0" u="none" strike="noStrike" kern="0" cap="none" spc="0" normalizeH="0" baseline="0" noProof="0">
                <a:ln>
                  <a:noFill/>
                </a:ln>
                <a:solidFill>
                  <a:srgbClr val="000000"/>
                </a:solidFill>
                <a:effectLst/>
                <a:uLnTx/>
                <a:uFillTx/>
                <a:latin typeface="Arial"/>
                <a:cs typeface="Arial"/>
                <a:sym typeface="Arial"/>
              </a:rPr>
              <a:t> of funding was allocated to deliver on public engagement commitments until March 2025.​</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15000"/>
              </a:lnSpc>
              <a:spcBef>
                <a:spcPts val="0"/>
              </a:spcBef>
              <a:spcAft>
                <a:spcPts val="0"/>
              </a:spcAft>
              <a:buClr>
                <a:srgbClr val="000000"/>
              </a:buClr>
              <a:buSzPts val="1700"/>
              <a:buFont typeface="Arial"/>
              <a:buChar char="●"/>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The majority of this funding will be spent on </a:t>
            </a:r>
            <a:r>
              <a:rPr kumimoji="0" lang="en-GB" sz="1700" b="1" i="0" u="none" strike="noStrike" kern="0" cap="none" spc="0" normalizeH="0" baseline="0" noProof="0">
                <a:ln>
                  <a:noFill/>
                </a:ln>
                <a:solidFill>
                  <a:srgbClr val="000000"/>
                </a:solidFill>
                <a:effectLst/>
                <a:uLnTx/>
                <a:uFillTx/>
                <a:latin typeface="Arial"/>
                <a:cs typeface="Arial"/>
                <a:sym typeface="Arial"/>
              </a:rPr>
              <a:t>large-scale public engagement </a:t>
            </a:r>
            <a:r>
              <a:rPr kumimoji="0" lang="en-GB" sz="1700" b="0" i="0" u="none" strike="noStrike" kern="0" cap="none" spc="0" normalizeH="0" baseline="0" noProof="0">
                <a:ln>
                  <a:noFill/>
                </a:ln>
                <a:solidFill>
                  <a:srgbClr val="000000"/>
                </a:solidFill>
                <a:effectLst/>
                <a:uLnTx/>
                <a:uFillTx/>
                <a:latin typeface="Arial"/>
                <a:cs typeface="Arial"/>
                <a:sym typeface="Arial"/>
              </a:rPr>
              <a:t>focussed on the development of products committed to in the data strategy and utilise in-progress, high profile data policies and programmes as use cases​</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15000"/>
              </a:lnSpc>
              <a:spcBef>
                <a:spcPts val="0"/>
              </a:spcBef>
              <a:spcAft>
                <a:spcPts val="0"/>
              </a:spcAft>
              <a:buClr>
                <a:srgbClr val="000000"/>
              </a:buClr>
              <a:buSzPts val="1700"/>
              <a:buFont typeface="Arial"/>
              <a:buChar char="●"/>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This work </a:t>
            </a:r>
            <a:r>
              <a:rPr kumimoji="0" lang="en-GB" sz="1700" b="1" i="0" u="none" strike="noStrike" kern="0" cap="none" spc="0" normalizeH="0" baseline="0" noProof="0">
                <a:ln>
                  <a:noFill/>
                </a:ln>
                <a:solidFill>
                  <a:srgbClr val="000000"/>
                </a:solidFill>
                <a:effectLst/>
                <a:uLnTx/>
                <a:uFillTx/>
                <a:latin typeface="Arial"/>
                <a:cs typeface="Arial"/>
                <a:sym typeface="Arial"/>
              </a:rPr>
              <a:t>does not preclude local activity or programme-specific engagement</a:t>
            </a:r>
            <a:r>
              <a:rPr kumimoji="0" lang="en-GB" sz="1700" b="0" i="0" u="none" strike="noStrike" kern="0" cap="none" spc="0" normalizeH="0" baseline="0" noProof="0">
                <a:ln>
                  <a:noFill/>
                </a:ln>
                <a:solidFill>
                  <a:srgbClr val="000000"/>
                </a:solidFill>
                <a:effectLst/>
                <a:uLnTx/>
                <a:uFillTx/>
                <a:latin typeface="Arial"/>
                <a:cs typeface="Arial"/>
                <a:sym typeface="Arial"/>
              </a:rPr>
              <a:t> and the team are ensuring coordination with all other activity.​</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15000"/>
              </a:lnSpc>
              <a:spcBef>
                <a:spcPts val="0"/>
              </a:spcBef>
              <a:spcAft>
                <a:spcPts val="0"/>
              </a:spcAft>
              <a:buClr>
                <a:srgbClr val="000000"/>
              </a:buClr>
              <a:buSzPts val="1700"/>
              <a:buFont typeface="Arial"/>
              <a:buChar char="●"/>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DHSC and NHSE have procured an external supplier (</a:t>
            </a:r>
            <a:r>
              <a:rPr kumimoji="0" lang="en-GB" sz="1700" b="1" i="0" u="none" strike="noStrike" kern="0" cap="none" spc="0" normalizeH="0" baseline="0" noProof="0">
                <a:ln>
                  <a:noFill/>
                </a:ln>
                <a:solidFill>
                  <a:srgbClr val="000000"/>
                </a:solidFill>
                <a:effectLst/>
                <a:uLnTx/>
                <a:uFillTx/>
                <a:latin typeface="Arial"/>
                <a:cs typeface="Arial"/>
                <a:sym typeface="Arial"/>
              </a:rPr>
              <a:t>Thinks Insight and Strategy</a:t>
            </a:r>
            <a:r>
              <a:rPr kumimoji="0" lang="en-GB" sz="1700" b="0" i="0" u="none" strike="noStrike" kern="0" cap="none" spc="0" normalizeH="0" baseline="0" noProof="0">
                <a:ln>
                  <a:noFill/>
                </a:ln>
                <a:solidFill>
                  <a:srgbClr val="000000"/>
                </a:solidFill>
                <a:effectLst/>
                <a:uLnTx/>
                <a:uFillTx/>
                <a:latin typeface="Arial"/>
                <a:cs typeface="Arial"/>
                <a:sym typeface="Arial"/>
              </a:rPr>
              <a:t>) with the skills, experience and expertise to deliver a comprehensive programme of engagement. ​</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700" b="1" i="0" u="none" strike="noStrike" kern="0" cap="none" spc="0" normalizeH="0" baseline="0" noProof="0">
                <a:ln>
                  <a:noFill/>
                </a:ln>
                <a:solidFill>
                  <a:srgbClr val="000000"/>
                </a:solidFill>
                <a:effectLst/>
                <a:uLnTx/>
                <a:uFillTx/>
                <a:latin typeface="Arial"/>
                <a:cs typeface="Arial"/>
                <a:sym typeface="Arial"/>
              </a:rPr>
              <a:t>Where are we now?​ </a:t>
            </a:r>
            <a:endParaRPr kumimoji="0" sz="17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15000"/>
              </a:lnSpc>
              <a:spcBef>
                <a:spcPts val="0"/>
              </a:spcBef>
              <a:spcAft>
                <a:spcPts val="0"/>
              </a:spcAft>
              <a:buClr>
                <a:srgbClr val="000000"/>
              </a:buClr>
              <a:buSzPts val="1700"/>
              <a:buFont typeface="Arial"/>
              <a:buChar char="●"/>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We have signed the contract with the successful supplier and are kicking off the programme of work.​</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15000"/>
              </a:lnSpc>
              <a:spcBef>
                <a:spcPts val="0"/>
              </a:spcBef>
              <a:spcAft>
                <a:spcPts val="0"/>
              </a:spcAft>
              <a:buClr>
                <a:srgbClr val="000000"/>
              </a:buClr>
              <a:buSzPts val="1700"/>
              <a:buFont typeface="Arial"/>
              <a:buChar char="●"/>
              <a:tabLst/>
              <a:defRPr/>
            </a:pPr>
            <a:r>
              <a:rPr kumimoji="0" lang="en-GB" sz="1700" b="0" i="0" u="none" strike="noStrike" kern="0" cap="none" spc="0" normalizeH="0" baseline="0" noProof="0">
                <a:ln>
                  <a:noFill/>
                </a:ln>
                <a:solidFill>
                  <a:srgbClr val="000000"/>
                </a:solidFill>
                <a:effectLst/>
                <a:uLnTx/>
                <a:uFillTx/>
                <a:latin typeface="Arial"/>
                <a:cs typeface="Arial"/>
                <a:sym typeface="Arial"/>
              </a:rPr>
              <a:t>We are going through planning and design until April, with</a:t>
            </a:r>
            <a:r>
              <a:rPr kumimoji="0" lang="en-GB" sz="1700" b="1" i="0" u="none" strike="noStrike" kern="0" cap="none" spc="0" normalizeH="0" baseline="0" noProof="0">
                <a:ln>
                  <a:noFill/>
                </a:ln>
                <a:solidFill>
                  <a:srgbClr val="000000"/>
                </a:solidFill>
                <a:effectLst/>
                <a:uLnTx/>
                <a:uFillTx/>
                <a:latin typeface="Arial"/>
                <a:cs typeface="Arial"/>
                <a:sym typeface="Arial"/>
              </a:rPr>
              <a:t> engagement commencing in May 2024</a:t>
            </a:r>
            <a:r>
              <a:rPr kumimoji="0" lang="en-GB" sz="1700" b="0" i="0" u="none" strike="noStrike" kern="0" cap="none" spc="0" normalizeH="0" baseline="0" noProof="0">
                <a:ln>
                  <a:noFill/>
                </a:ln>
                <a:solidFill>
                  <a:srgbClr val="000000"/>
                </a:solidFill>
                <a:effectLst/>
                <a:uLnTx/>
                <a:uFillTx/>
                <a:latin typeface="Arial"/>
                <a:cs typeface="Arial"/>
                <a:sym typeface="Arial"/>
              </a:rPr>
              <a:t> and concluding by March 2025</a:t>
            </a:r>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c9700d514e_0_46"/>
          <p:cNvSpPr/>
          <p:nvPr/>
        </p:nvSpPr>
        <p:spPr>
          <a:xfrm>
            <a:off x="0" y="1"/>
            <a:ext cx="12192000" cy="983400"/>
          </a:xfrm>
          <a:prstGeom prst="rect">
            <a:avLst/>
          </a:prstGeom>
          <a:solidFill>
            <a:srgbClr val="833C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1" name="Google Shape;211;g2c9700d514e_0_46"/>
          <p:cNvSpPr/>
          <p:nvPr/>
        </p:nvSpPr>
        <p:spPr>
          <a:xfrm>
            <a:off x="735248" y="306540"/>
            <a:ext cx="103251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FFFFFF"/>
                </a:solidFill>
                <a:effectLst/>
                <a:uLnTx/>
                <a:uFillTx/>
                <a:latin typeface="Arial"/>
                <a:cs typeface="Arial"/>
                <a:sym typeface="Arial"/>
              </a:rPr>
              <a:t>Methodology</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12" name="Google Shape;212;g2c9700d514e_0_46" descr="A picture containing shape&#10;&#10;Description automatically generated"/>
          <p:cNvPicPr preferRelativeResize="0"/>
          <p:nvPr/>
        </p:nvPicPr>
        <p:blipFill rotWithShape="1">
          <a:blip r:embed="rId3">
            <a:alphaModFix/>
          </a:blip>
          <a:srcRect/>
          <a:stretch/>
        </p:blipFill>
        <p:spPr>
          <a:xfrm>
            <a:off x="10307927" y="6200384"/>
            <a:ext cx="1545865" cy="351076"/>
          </a:xfrm>
          <a:prstGeom prst="rect">
            <a:avLst/>
          </a:prstGeom>
          <a:noFill/>
          <a:ln>
            <a:noFill/>
          </a:ln>
        </p:spPr>
      </p:pic>
      <p:sp>
        <p:nvSpPr>
          <p:cNvPr id="213" name="Google Shape;213;g2c9700d514e_0_46"/>
          <p:cNvSpPr txBox="1"/>
          <p:nvPr/>
        </p:nvSpPr>
        <p:spPr>
          <a:xfrm>
            <a:off x="500700" y="1233800"/>
            <a:ext cx="11190600" cy="369300"/>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214" name="Google Shape;214;g2c9700d514e_0_46"/>
          <p:cNvPicPr preferRelativeResize="0"/>
          <p:nvPr/>
        </p:nvPicPr>
        <p:blipFill>
          <a:blip r:embed="rId4">
            <a:alphaModFix/>
          </a:blip>
          <a:stretch>
            <a:fillRect/>
          </a:stretch>
        </p:blipFill>
        <p:spPr>
          <a:xfrm>
            <a:off x="311338" y="1044162"/>
            <a:ext cx="6588500" cy="2789250"/>
          </a:xfrm>
          <a:prstGeom prst="rect">
            <a:avLst/>
          </a:prstGeom>
          <a:noFill/>
          <a:ln>
            <a:noFill/>
          </a:ln>
        </p:spPr>
      </p:pic>
      <p:pic>
        <p:nvPicPr>
          <p:cNvPr id="215" name="Google Shape;215;g2c9700d514e_0_46"/>
          <p:cNvPicPr preferRelativeResize="0"/>
          <p:nvPr/>
        </p:nvPicPr>
        <p:blipFill>
          <a:blip r:embed="rId5">
            <a:alphaModFix/>
          </a:blip>
          <a:stretch>
            <a:fillRect/>
          </a:stretch>
        </p:blipFill>
        <p:spPr>
          <a:xfrm>
            <a:off x="259413" y="3833398"/>
            <a:ext cx="6692373" cy="2848364"/>
          </a:xfrm>
          <a:prstGeom prst="rect">
            <a:avLst/>
          </a:prstGeom>
          <a:noFill/>
          <a:ln>
            <a:noFill/>
          </a:ln>
        </p:spPr>
      </p:pic>
      <p:sp>
        <p:nvSpPr>
          <p:cNvPr id="216" name="Google Shape;216;g2c9700d514e_0_46"/>
          <p:cNvSpPr txBox="1"/>
          <p:nvPr/>
        </p:nvSpPr>
        <p:spPr>
          <a:xfrm>
            <a:off x="7878275" y="1695725"/>
            <a:ext cx="3670800" cy="3867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000000"/>
                </a:solidFill>
                <a:effectLst/>
                <a:uLnTx/>
                <a:uFillTx/>
                <a:latin typeface="Arial"/>
                <a:cs typeface="Arial"/>
                <a:sym typeface="Arial"/>
              </a:rPr>
              <a:t>Meaningful Engagement</a:t>
            </a:r>
            <a:endParaRPr kumimoji="0" sz="15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5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This approach builds public trust and confidence by generating opportunities for the public to </a:t>
            </a:r>
            <a:r>
              <a:rPr kumimoji="0" lang="en-GB" sz="1500" b="1" i="0" u="none" strike="noStrike" kern="0" cap="none" spc="0" normalizeH="0" baseline="0" noProof="0">
                <a:ln>
                  <a:noFill/>
                </a:ln>
                <a:solidFill>
                  <a:srgbClr val="000000"/>
                </a:solidFill>
                <a:effectLst/>
                <a:uLnTx/>
                <a:uFillTx/>
                <a:latin typeface="Arial"/>
                <a:cs typeface="Arial"/>
                <a:sym typeface="Arial"/>
              </a:rPr>
              <a:t>meaningfully and visibly </a:t>
            </a:r>
            <a:r>
              <a:rPr kumimoji="0" lang="en-GB" sz="1500" b="0" i="0" u="none" strike="noStrike" kern="0" cap="none" spc="0" normalizeH="0" baseline="0" noProof="0">
                <a:ln>
                  <a:noFill/>
                </a:ln>
                <a:solidFill>
                  <a:srgbClr val="000000"/>
                </a:solidFill>
                <a:effectLst/>
                <a:uLnTx/>
                <a:uFillTx/>
                <a:latin typeface="Arial"/>
                <a:cs typeface="Arial"/>
                <a:sym typeface="Arial"/>
              </a:rPr>
              <a:t>influence policy and services.​</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It is designed to </a:t>
            </a:r>
            <a:r>
              <a:rPr kumimoji="0" lang="en-GB" sz="1500" b="1" i="0" u="none" strike="noStrike" kern="0" cap="none" spc="0" normalizeH="0" baseline="0" noProof="0">
                <a:ln>
                  <a:noFill/>
                </a:ln>
                <a:solidFill>
                  <a:srgbClr val="000000"/>
                </a:solidFill>
                <a:effectLst/>
                <a:uLnTx/>
                <a:uFillTx/>
                <a:latin typeface="Arial"/>
                <a:cs typeface="Arial"/>
                <a:sym typeface="Arial"/>
              </a:rPr>
              <a:t>mitigate exclusion</a:t>
            </a:r>
            <a:r>
              <a:rPr kumimoji="0" lang="en-GB" sz="1500" b="0" i="0" u="none" strike="noStrike" kern="0" cap="none" spc="0" normalizeH="0" baseline="0" noProof="0">
                <a:ln>
                  <a:noFill/>
                </a:ln>
                <a:solidFill>
                  <a:srgbClr val="000000"/>
                </a:solidFill>
                <a:effectLst/>
                <a:uLnTx/>
                <a:uFillTx/>
                <a:latin typeface="Arial"/>
                <a:cs typeface="Arial"/>
                <a:sym typeface="Arial"/>
              </a:rPr>
              <a:t> inherent to some deliberative approaches. ​</a:t>
            </a: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500" b="0" i="0" u="none" strike="noStrike" kern="0" cap="none" spc="0" normalizeH="0" baseline="0" noProof="0">
                <a:ln>
                  <a:noFill/>
                </a:ln>
                <a:solidFill>
                  <a:srgbClr val="000000"/>
                </a:solidFill>
                <a:effectLst/>
                <a:uLnTx/>
                <a:uFillTx/>
                <a:latin typeface="Arial"/>
                <a:cs typeface="Arial"/>
                <a:sym typeface="Arial"/>
              </a:rPr>
              <a:t>This combines </a:t>
            </a:r>
            <a:r>
              <a:rPr kumimoji="0" lang="en-GB" sz="1500" b="1" i="0" u="none" strike="noStrike" kern="0" cap="none" spc="0" normalizeH="0" baseline="0" noProof="0">
                <a:ln>
                  <a:noFill/>
                </a:ln>
                <a:solidFill>
                  <a:srgbClr val="000000"/>
                </a:solidFill>
                <a:effectLst/>
                <a:uLnTx/>
                <a:uFillTx/>
                <a:latin typeface="Arial"/>
                <a:cs typeface="Arial"/>
                <a:sym typeface="Arial"/>
              </a:rPr>
              <a:t>three tiers of engagement, repeated three times</a:t>
            </a:r>
            <a:r>
              <a:rPr kumimoji="0" lang="en-GB" sz="1500" b="0" i="0" u="none" strike="noStrike" kern="0" cap="none" spc="0" normalizeH="0" baseline="0" noProof="0">
                <a:ln>
                  <a:noFill/>
                </a:ln>
                <a:solidFill>
                  <a:srgbClr val="000000"/>
                </a:solidFill>
                <a:effectLst/>
                <a:uLnTx/>
                <a:uFillTx/>
                <a:latin typeface="Arial"/>
                <a:cs typeface="Arial"/>
                <a:sym typeface="Arial"/>
              </a:rPr>
              <a:t> across 2024/25.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g2be10fb8bd1_0_0"/>
          <p:cNvSpPr txBox="1"/>
          <p:nvPr/>
        </p:nvSpPr>
        <p:spPr>
          <a:xfrm>
            <a:off x="1091514" y="2105355"/>
            <a:ext cx="8960700" cy="191580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Digital &amp; data literacy </a:t>
            </a: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endParaRPr kumimoji="0" sz="4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4000"/>
              <a:buFont typeface="Arial"/>
              <a:buNone/>
              <a:tabLst/>
              <a:defRPr/>
            </a:pPr>
            <a:r>
              <a:rPr kumimoji="0" lang="en-GB" sz="4000" b="1" i="0" u="none" strike="noStrike" kern="0" cap="none" spc="0" normalizeH="0" baseline="0" noProof="0">
                <a:ln>
                  <a:noFill/>
                </a:ln>
                <a:solidFill>
                  <a:srgbClr val="FFFFFF"/>
                </a:solidFill>
                <a:effectLst/>
                <a:uLnTx/>
                <a:uFillTx/>
                <a:latin typeface="Arial"/>
                <a:cs typeface="Arial"/>
                <a:sym typeface="Arial"/>
              </a:rPr>
              <a:t>Helen Dobson, Citizens Online</a:t>
            </a:r>
            <a:endParaRPr kumimoji="0" sz="4000" b="1" i="0" u="none" strike="noStrike" kern="0" cap="none" spc="0" normalizeH="0" baseline="0" noProof="0">
              <a:ln>
                <a:noFill/>
              </a:ln>
              <a:solidFill>
                <a:srgbClr val="FFFFFF"/>
              </a:solidFill>
              <a:effectLst/>
              <a:uLnTx/>
              <a:uFillTx/>
              <a:latin typeface="Arial"/>
              <a:cs typeface="Arial"/>
              <a:sym typeface="Arial"/>
            </a:endParaRPr>
          </a:p>
        </p:txBody>
      </p:sp>
      <p:pic>
        <p:nvPicPr>
          <p:cNvPr id="222" name="Google Shape;222;g2be10fb8bd1_0_0" descr="A picture containing logo&#10;&#10;Description automatically generated"/>
          <p:cNvPicPr preferRelativeResize="0"/>
          <p:nvPr/>
        </p:nvPicPr>
        <p:blipFill rotWithShape="1">
          <a:blip r:embed="rId4">
            <a:alphaModFix/>
          </a:blip>
          <a:srcRect/>
          <a:stretch/>
        </p:blipFill>
        <p:spPr>
          <a:xfrm>
            <a:off x="1162050" y="5793058"/>
            <a:ext cx="1878517" cy="433504"/>
          </a:xfrm>
          <a:prstGeom prst="rect">
            <a:avLst/>
          </a:prstGeom>
          <a:noFill/>
          <a:ln>
            <a:noFill/>
          </a:ln>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ca4ecc26b5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28" name="Google Shape;228;g2ca4ecc26b5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9" name="Google Shape;229;g2ca4ecc26b5_0_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spd="slow">
    <p:wipe dir="r"/>
  </p:transition>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F Theme">
  <a:themeElements>
    <a:clrScheme name="CF Colours ">
      <a:dk1>
        <a:srgbClr val="000000"/>
      </a:dk1>
      <a:lt1>
        <a:srgbClr val="FFFFFF"/>
      </a:lt1>
      <a:dk2>
        <a:srgbClr val="445469"/>
      </a:dk2>
      <a:lt2>
        <a:srgbClr val="E7E6E6"/>
      </a:lt2>
      <a:accent1>
        <a:srgbClr val="26A5B8"/>
      </a:accent1>
      <a:accent2>
        <a:srgbClr val="DD0075"/>
      </a:accent2>
      <a:accent3>
        <a:srgbClr val="F9B122"/>
      </a:accent3>
      <a:accent4>
        <a:srgbClr val="419F65"/>
      </a:accent4>
      <a:accent5>
        <a:srgbClr val="4D227A"/>
      </a:accent5>
      <a:accent6>
        <a:srgbClr val="EE720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9525">
          <a:solidFill>
            <a:schemeClr val="accent1"/>
          </a:solidFill>
          <a:round/>
        </a:ln>
      </a:spPr>
      <a:bodyPr lIns="36000" tIns="36000" rIns="36000" bIns="36000" rtlCol="0" anchor="t" anchorCtr="0"/>
      <a:lstStyle>
        <a:defPPr marL="285750" indent="-285750" algn="l">
          <a:spcAft>
            <a:spcPts val="100"/>
          </a:spcAft>
          <a:buClr>
            <a:schemeClr val="bg1"/>
          </a:buClr>
          <a:buFont typeface="Arial" panose="020B0604020202020204" pitchFamily="34" charset="0"/>
          <a:buChar char="•"/>
          <a:defRPr sz="1400" dirty="0">
            <a:solidFill>
              <a:schemeClr val="bg1"/>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solidFill>
            <a:schemeClr val="accent1"/>
          </a:solidFill>
        </a:ln>
      </a:spPr>
      <a:bodyPr vert="horz" wrap="square" lIns="36000" tIns="36000" rIns="36000" bIns="36000" rtlCol="0" anchor="t">
        <a:noAutofit/>
      </a:bodyPr>
      <a:lstStyle>
        <a:defPPr algn="l">
          <a:spcAft>
            <a:spcPts val="100"/>
          </a:spcAft>
          <a:buClr>
            <a:schemeClr val="accent1"/>
          </a:buClr>
          <a:defRPr sz="1400" dirty="0" smtClean="0"/>
        </a:defPPr>
      </a:lstStyle>
    </a:txDef>
  </a:objectDefaults>
  <a:extraClrSchemeLst/>
  <a:extLst>
    <a:ext uri="{05A4C25C-085E-4340-85A3-A5531E510DB2}">
      <thm15:themeFamily xmlns:thm15="http://schemas.microsoft.com/office/thememl/2012/main" name="230313 PPT Template FINAL v1" id="{A2CEDD10-CCB1-B14E-A24E-BFA234F2D501}" vid="{EA29DEE5-91E4-9444-8891-AEF00C9241F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nected Care">
  <a:themeElements>
    <a:clrScheme name="Connected Care">
      <a:dk1>
        <a:srgbClr val="000000"/>
      </a:dk1>
      <a:lt1>
        <a:srgbClr val="006B8F"/>
      </a:lt1>
      <a:dk2>
        <a:srgbClr val="FFFFFF"/>
      </a:dk2>
      <a:lt2>
        <a:srgbClr val="D9D9D9"/>
      </a:lt2>
      <a:accent1>
        <a:srgbClr val="BFBFBF"/>
      </a:accent1>
      <a:accent2>
        <a:srgbClr val="A21B70"/>
      </a:accent2>
      <a:accent3>
        <a:srgbClr val="4BACC6"/>
      </a:accent3>
      <a:accent4>
        <a:srgbClr val="422779"/>
      </a:accent4>
      <a:accent5>
        <a:srgbClr val="006B8F"/>
      </a:accent5>
      <a:accent6>
        <a:srgbClr val="FFFFFF"/>
      </a:accent6>
      <a:hlink>
        <a:srgbClr val="0000F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B446991E-F84A-46A1-98B4-8F6EB58DAB1F}" vid="{D9E75D1C-B855-4565-8AFB-A149CD941925}"/>
    </a:ext>
  </a:extLst>
</a:theme>
</file>

<file path=ppt/theme/theme4.xml><?xml version="1.0" encoding="utf-8"?>
<a:theme xmlns:a="http://schemas.openxmlformats.org/drawingml/2006/main" name="7_Connected Care">
  <a:themeElements>
    <a:clrScheme name="Connected Care">
      <a:dk1>
        <a:srgbClr val="000000"/>
      </a:dk1>
      <a:lt1>
        <a:srgbClr val="006B8F"/>
      </a:lt1>
      <a:dk2>
        <a:srgbClr val="FFFFFF"/>
      </a:dk2>
      <a:lt2>
        <a:srgbClr val="D9D9D9"/>
      </a:lt2>
      <a:accent1>
        <a:srgbClr val="BFBFBF"/>
      </a:accent1>
      <a:accent2>
        <a:srgbClr val="A21B70"/>
      </a:accent2>
      <a:accent3>
        <a:srgbClr val="4BACC6"/>
      </a:accent3>
      <a:accent4>
        <a:srgbClr val="422779"/>
      </a:accent4>
      <a:accent5>
        <a:srgbClr val="006B8F"/>
      </a:accent5>
      <a:accent6>
        <a:srgbClr val="FFFFFF"/>
      </a:accent6>
      <a:hlink>
        <a:srgbClr val="0000F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 Powerpoint Template.pptx" id="{A76F7486-4F0C-4325-B66B-D0CB25976439}" vid="{558EF323-1A3B-4644-9042-0D2D3096A9EC}"/>
    </a:ext>
  </a:extLst>
</a:theme>
</file>

<file path=ppt/theme/theme5.xml><?xml version="1.0" encoding="utf-8"?>
<a:theme xmlns:a="http://schemas.openxmlformats.org/drawingml/2006/main" name="6_Connected Care">
  <a:themeElements>
    <a:clrScheme name="Connected Care">
      <a:dk1>
        <a:srgbClr val="000000"/>
      </a:dk1>
      <a:lt1>
        <a:srgbClr val="006B8F"/>
      </a:lt1>
      <a:dk2>
        <a:srgbClr val="FFFFFF"/>
      </a:dk2>
      <a:lt2>
        <a:srgbClr val="D9D9D9"/>
      </a:lt2>
      <a:accent1>
        <a:srgbClr val="BFBFBF"/>
      </a:accent1>
      <a:accent2>
        <a:srgbClr val="A21B70"/>
      </a:accent2>
      <a:accent3>
        <a:srgbClr val="4BACC6"/>
      </a:accent3>
      <a:accent4>
        <a:srgbClr val="422779"/>
      </a:accent4>
      <a:accent5>
        <a:srgbClr val="006B8F"/>
      </a:accent5>
      <a:accent6>
        <a:srgbClr val="FFFFFF"/>
      </a:accent6>
      <a:hlink>
        <a:srgbClr val="0000F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 Powerpoint Template.pptx" id="{A76F7486-4F0C-4325-B66B-D0CB25976439}" vid="{558EF323-1A3B-4644-9042-0D2D3096A9EC}"/>
    </a:ext>
  </a:extLst>
</a:theme>
</file>

<file path=ppt/theme/theme6.xml><?xml version="1.0" encoding="utf-8"?>
<a:theme xmlns:a="http://schemas.openxmlformats.org/drawingml/2006/main" name="2_Frimley ICS with Connected Care">
  <a:themeElements>
    <a:clrScheme name="Frimley ICS &amp; Connected Care">
      <a:dk1>
        <a:srgbClr val="000000"/>
      </a:dk1>
      <a:lt1>
        <a:srgbClr val="FFFFFF"/>
      </a:lt1>
      <a:dk2>
        <a:srgbClr val="0096AA"/>
      </a:dk2>
      <a:lt2>
        <a:srgbClr val="D9D9D9"/>
      </a:lt2>
      <a:accent1>
        <a:srgbClr val="86BC25"/>
      </a:accent1>
      <a:accent2>
        <a:srgbClr val="BF0078"/>
      </a:accent2>
      <a:accent3>
        <a:srgbClr val="44257D"/>
      </a:accent3>
      <a:accent4>
        <a:srgbClr val="4BACC6"/>
      </a:accent4>
      <a:accent5>
        <a:srgbClr val="D9D9D9"/>
      </a:accent5>
      <a:accent6>
        <a:srgbClr val="006B8F"/>
      </a:accent6>
      <a:hlink>
        <a:srgbClr val="006B8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 Powerpoint Template.pptx" id="{BBA7B40B-3839-4780-9CDB-2D7A66FA2293}" vid="{57AE467F-A139-4EE6-BDE4-5309E97DA77B}"/>
    </a:ext>
  </a:extLst>
</a:theme>
</file>

<file path=ppt/theme/theme7.xml><?xml version="1.0" encoding="utf-8"?>
<a:theme xmlns:a="http://schemas.openxmlformats.org/drawingml/2006/main" name="8_Connected Care">
  <a:themeElements>
    <a:clrScheme name="Connected Care">
      <a:dk1>
        <a:srgbClr val="000000"/>
      </a:dk1>
      <a:lt1>
        <a:srgbClr val="006B8F"/>
      </a:lt1>
      <a:dk2>
        <a:srgbClr val="FFFFFF"/>
      </a:dk2>
      <a:lt2>
        <a:srgbClr val="D9D9D9"/>
      </a:lt2>
      <a:accent1>
        <a:srgbClr val="BFBFBF"/>
      </a:accent1>
      <a:accent2>
        <a:srgbClr val="A21B70"/>
      </a:accent2>
      <a:accent3>
        <a:srgbClr val="4BACC6"/>
      </a:accent3>
      <a:accent4>
        <a:srgbClr val="422779"/>
      </a:accent4>
      <a:accent5>
        <a:srgbClr val="006B8F"/>
      </a:accent5>
      <a:accent6>
        <a:srgbClr val="FFFFFF"/>
      </a:accent6>
      <a:hlink>
        <a:srgbClr val="0000F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 Powerpoint Template.pptx" id="{BBA7B40B-3839-4780-9CDB-2D7A66FA2293}" vid="{15B0B4DD-5ED9-490B-B834-11C286B374B5}"/>
    </a:ext>
  </a:extLst>
</a:theme>
</file>

<file path=ppt/theme/theme8.xml><?xml version="1.0" encoding="utf-8"?>
<a:theme xmlns:a="http://schemas.openxmlformats.org/drawingml/2006/main" name="Frimley ICS with Connected Care">
  <a:themeElements>
    <a:clrScheme name="Frimley ICS &amp; Connected Care">
      <a:dk1>
        <a:srgbClr val="000000"/>
      </a:dk1>
      <a:lt1>
        <a:srgbClr val="FFFFFF"/>
      </a:lt1>
      <a:dk2>
        <a:srgbClr val="0096AA"/>
      </a:dk2>
      <a:lt2>
        <a:srgbClr val="D9D9D9"/>
      </a:lt2>
      <a:accent1>
        <a:srgbClr val="86BC25"/>
      </a:accent1>
      <a:accent2>
        <a:srgbClr val="BF0078"/>
      </a:accent2>
      <a:accent3>
        <a:srgbClr val="44257D"/>
      </a:accent3>
      <a:accent4>
        <a:srgbClr val="4BACC6"/>
      </a:accent4>
      <a:accent5>
        <a:srgbClr val="D9D9D9"/>
      </a:accent5>
      <a:accent6>
        <a:srgbClr val="006B8F"/>
      </a:accent6>
      <a:hlink>
        <a:srgbClr val="006B8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EMPLATE - ConnectedCare v2.0" id="{2FDD9065-6C88-4E44-8D77-266C7734907E}" vid="{A8B74FD9-99BD-49A8-A81B-2089D8387A37}"/>
    </a:ext>
  </a:extLst>
</a:theme>
</file>

<file path=ppt/theme/theme9.xml><?xml version="1.0" encoding="utf-8"?>
<a:theme xmlns:a="http://schemas.openxmlformats.org/drawingml/2006/main" name="1_Connected Care">
  <a:themeElements>
    <a:clrScheme name="Connected Care">
      <a:dk1>
        <a:srgbClr val="000000"/>
      </a:dk1>
      <a:lt1>
        <a:srgbClr val="006B8F"/>
      </a:lt1>
      <a:dk2>
        <a:srgbClr val="FFFFFF"/>
      </a:dk2>
      <a:lt2>
        <a:srgbClr val="D9D9D9"/>
      </a:lt2>
      <a:accent1>
        <a:srgbClr val="BFBFBF"/>
      </a:accent1>
      <a:accent2>
        <a:srgbClr val="A21B70"/>
      </a:accent2>
      <a:accent3>
        <a:srgbClr val="4BACC6"/>
      </a:accent3>
      <a:accent4>
        <a:srgbClr val="422779"/>
      </a:accent4>
      <a:accent5>
        <a:srgbClr val="006B8F"/>
      </a:accent5>
      <a:accent6>
        <a:srgbClr val="FFFFFF"/>
      </a:accent6>
      <a:hlink>
        <a:srgbClr val="0000FF"/>
      </a:hlink>
      <a:folHlink>
        <a:srgbClr val="A21B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B446991E-F84A-46A1-98B4-8F6EB58DAB1F}" vid="{D9E75D1C-B855-4565-8AFB-A149CD9419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D724A9-C4E8-4667-AE33-64E48568A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3.xml><?xml version="1.0" encoding="utf-8"?>
<ds:datastoreItem xmlns:ds="http://schemas.openxmlformats.org/officeDocument/2006/customXml" ds:itemID="{6E81C31F-1BFF-4C61-9B62-30DF3BCE38E8}">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69</TotalTime>
  <Words>1296</Words>
  <Application>Microsoft Macintosh PowerPoint</Application>
  <PresentationFormat>Widescreen</PresentationFormat>
  <Paragraphs>126</Paragraphs>
  <Slides>24</Slides>
  <Notes>24</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24</vt:i4>
      </vt:variant>
    </vt:vector>
  </HeadingPairs>
  <TitlesOfParts>
    <vt:vector size="42" baseType="lpstr">
      <vt:lpstr>Arial</vt:lpstr>
      <vt:lpstr>Calibri</vt:lpstr>
      <vt:lpstr>Calibri Regular</vt:lpstr>
      <vt:lpstr>Exo</vt:lpstr>
      <vt:lpstr>Exo Black</vt:lpstr>
      <vt:lpstr>Roboto</vt:lpstr>
      <vt:lpstr>System Font Regular</vt:lpstr>
      <vt:lpstr>Times New Roman</vt:lpstr>
      <vt:lpstr>1_Office Theme</vt:lpstr>
      <vt:lpstr>2_Office Theme</vt:lpstr>
      <vt:lpstr>Connected Care</vt:lpstr>
      <vt:lpstr>7_Connected Care</vt:lpstr>
      <vt:lpstr>6_Connected Care</vt:lpstr>
      <vt:lpstr>2_Frimley ICS with Connected Care</vt:lpstr>
      <vt:lpstr>8_Connected Care</vt:lpstr>
      <vt:lpstr>Frimley ICS with Connected Care</vt:lpstr>
      <vt:lpstr>1_Connected Care</vt:lpstr>
      <vt:lpstr>CF Theme</vt:lpstr>
      <vt:lpstr>C4.1-2 Public engagement in data sharing  Joanna Stapley - DHSC Helen Dobson - Citizens Online Victoria Betton - SmartCo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resources to explain how patient health and care data is used for population health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42</cp:revision>
  <dcterms:created xsi:type="dcterms:W3CDTF">2022-04-12T19:39:15Z</dcterms:created>
  <dcterms:modified xsi:type="dcterms:W3CDTF">2024-04-19T16:07:19Z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y fmtid="{D5CDD505-2E9C-101B-9397-08002B2CF9AE}" pid="3" name="MediaServiceImageTags">
    <vt:lpwstr/>
  </property>
</Properties>
</file>