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26" r:id="rId6"/>
  </p:sldMasterIdLst>
  <p:notesMasterIdLst>
    <p:notesMasterId r:id="rId38"/>
  </p:notesMasterIdLst>
  <p:sldIdLst>
    <p:sldId id="2147470683" r:id="rId7"/>
    <p:sldId id="2147469837" r:id="rId8"/>
    <p:sldId id="2147473688" r:id="rId9"/>
    <p:sldId id="2147470101" r:id="rId10"/>
    <p:sldId id="2147473696" r:id="rId11"/>
    <p:sldId id="306" r:id="rId12"/>
    <p:sldId id="307" r:id="rId13"/>
    <p:sldId id="314" r:id="rId14"/>
    <p:sldId id="308" r:id="rId15"/>
    <p:sldId id="311" r:id="rId16"/>
    <p:sldId id="2147473697" r:id="rId17"/>
    <p:sldId id="310" r:id="rId18"/>
    <p:sldId id="2147473682" r:id="rId19"/>
    <p:sldId id="302" r:id="rId20"/>
    <p:sldId id="316" r:id="rId21"/>
    <p:sldId id="2147473686" r:id="rId22"/>
    <p:sldId id="2147473683" r:id="rId23"/>
    <p:sldId id="2147473695" r:id="rId24"/>
    <p:sldId id="2147473698" r:id="rId25"/>
    <p:sldId id="2147473700" r:id="rId26"/>
    <p:sldId id="2147473703" r:id="rId27"/>
    <p:sldId id="2147473704" r:id="rId28"/>
    <p:sldId id="2147469758" r:id="rId29"/>
    <p:sldId id="2147469781" r:id="rId30"/>
    <p:sldId id="2147469782" r:id="rId31"/>
    <p:sldId id="2147473702" r:id="rId32"/>
    <p:sldId id="2147473705" r:id="rId33"/>
    <p:sldId id="2147473708" r:id="rId34"/>
    <p:sldId id="2147469779" r:id="rId35"/>
    <p:sldId id="2147473707" r:id="rId36"/>
    <p:sldId id="21474737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F3069B-BDA9-6208-B509-CF9CDFF52D7B}" name="MITCHELL, John (NHS HUMBER AND NORTH YORKSHIRE ICB - 02Y)" initials="JM" userId="S::john.mitchell1@nhs.net::941c79aa-c018-4b18-b78d-5ff18a2b02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4"/>
    <p:restoredTop sz="94694"/>
  </p:normalViewPr>
  <p:slideViewPr>
    <p:cSldViewPr snapToGrid="0" snapToObjects="1">
      <p:cViewPr varScale="1">
        <p:scale>
          <a:sx n="121" d="100"/>
          <a:sy n="121" d="100"/>
        </p:scale>
        <p:origin x="1200"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79768" y="4751219"/>
            <a:ext cx="5438140" cy="3887361"/>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lt1"/>
              </a:buClr>
              <a:buSzPts val="1200"/>
              <a:buFont typeface="Arial"/>
              <a:buNone/>
            </a:pPr>
            <a:r>
              <a:rPr lang="en-GB" dirty="0"/>
              <a:t>We also run the Digital Transformation Office for NHS Greater Manchester</a:t>
            </a:r>
            <a:endParaRPr dirty="0"/>
          </a:p>
        </p:txBody>
      </p:sp>
      <p:sp>
        <p:nvSpPr>
          <p:cNvPr id="424" name="Google Shape;424;p7:notes"/>
          <p:cNvSpPr txBox="1">
            <a:spLocks noGrp="1"/>
          </p:cNvSpPr>
          <p:nvPr>
            <p:ph type="sldNum" idx="12"/>
          </p:nvPr>
        </p:nvSpPr>
        <p:spPr>
          <a:xfrm>
            <a:off x="3850443" y="9377318"/>
            <a:ext cx="2945659" cy="49534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response to the COVID-19 pandemic, health and care organisations in Greater Manchester established the GM Care Record (GMCR), a shared care record which amalgamates essential information for the city-region's 2.8m citizens from across health and care. </a:t>
            </a:r>
          </a:p>
          <a:p>
            <a:endParaRPr lang="en-US" sz="1200" dirty="0"/>
          </a:p>
          <a:p>
            <a:r>
              <a:rPr lang="en-US" sz="1200" dirty="0"/>
              <a:t>This enabled more informed direct care, digital transformation of care pathways and use of deidentified patient information for COVID-19 research and other secondary uses – supported by the COPI notice.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E6D5C-F6B7-4990-BD1D-C55004F16A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0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Usage increasing professionally… how have we achieved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E6D5C-F6B7-4990-BD1D-C55004F16A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12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D70EC-121F-496C-AFD8-DE893C5619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85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85750" indent="-285750"/>
            <a:r>
              <a:rPr lang="en-GB" sz="1200" dirty="0"/>
              <a:t>During the pandemic, the rules around sharing patient data were revised (known as a COPI notice), allowing health and care organisations to share data for research purposes around COVID-19.</a:t>
            </a:r>
          </a:p>
          <a:p>
            <a:pPr marL="285750" indent="-285750"/>
            <a:r>
              <a:rPr lang="en-GB" sz="1200" dirty="0"/>
              <a:t>On 30 September 2021, this temporary revision will lapse.</a:t>
            </a:r>
          </a:p>
          <a:p>
            <a:pPr marL="285750" indent="-285750"/>
            <a:r>
              <a:rPr lang="en-GB" sz="1200" dirty="0"/>
              <a:t>We need to promote the benefits of data sharing and the GM Care Record to the public including their right to object or opt-out of data sharing.</a:t>
            </a:r>
          </a:p>
          <a:p>
            <a:pPr marL="285750" indent="-285750"/>
            <a:r>
              <a:rPr lang="en-GB" sz="1200" dirty="0"/>
              <a:t>A public</a:t>
            </a:r>
            <a:r>
              <a:rPr lang="en-GB" sz="1200" dirty="0">
                <a:ea typeface="+mn-lt"/>
                <a:cs typeface="+mn-lt"/>
              </a:rPr>
              <a:t> comms campaign has been developed to support this, and also to reassure data controllers that data is being used safely, legally and ethically.</a:t>
            </a:r>
            <a:endParaRPr lang="en-GB" sz="1200" dirty="0"/>
          </a:p>
          <a:p>
            <a:pPr marL="285750" indent="-285750"/>
            <a:r>
              <a:rPr lang="en-GB" sz="1200" dirty="0"/>
              <a:t>This will help to support work to enable data sharing for research </a:t>
            </a:r>
            <a:r>
              <a:rPr lang="en-GB" sz="1200" dirty="0" err="1"/>
              <a:t>beyong</a:t>
            </a:r>
            <a:r>
              <a:rPr lang="en-GB" sz="1200" dirty="0"/>
              <a:t> COPI notice expiry.</a:t>
            </a:r>
          </a:p>
          <a:p>
            <a:pPr marL="285750" indent="-285750"/>
            <a:endParaRPr lang="en-GB" sz="1200" dirty="0"/>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dirty="0"/>
              <a:t>To fulfil our Duty of Transparency in this use of patient information, a largescale public communications and engagement campaign was delivered between June 2021 -March 2022. Recently this was updated and a campaign was run earlier this year focusing more on secondary </a:t>
            </a:r>
            <a:r>
              <a:rPr lang="en-US" sz="1200" dirty="0" err="1"/>
              <a:t>uises</a:t>
            </a:r>
            <a:r>
              <a:rPr lang="en-US" sz="1200" dirty="0"/>
              <a:t> and research linking to the GM Care Record and Secondary Uses of Data</a:t>
            </a:r>
            <a:endParaRPr lang="en-GB" sz="1200" dirty="0"/>
          </a:p>
          <a:p>
            <a:pPr marL="285750" indent="-285750"/>
            <a:endParaRPr lang="en-GB" sz="1200"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E6D5C-F6B7-4990-BD1D-C55004F16A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26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rebuchet MS" panose="020B0603020202020204" pitchFamily="34" charset="0"/>
                <a:ea typeface="Calibri" panose="020F0502020204030204" pitchFamily="34" charset="0"/>
                <a:cs typeface="Calibri" panose="020F0502020204030204" pitchFamily="34" charset="0"/>
              </a:rPr>
              <a:t>Central to the work with CAG and the approval for non-research uses and a future research application, is to ensure that citizens are engaged upon the use of patient information and communicated clearly about how to opt-out if they wish to do so. </a:t>
            </a:r>
            <a:endParaRPr lang="en-GB" dirty="0">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D70EC-121F-496C-AFD8-DE893C5619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21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rebuchet MS" panose="020B0603020202020204" pitchFamily="34" charset="0"/>
                <a:ea typeface="Calibri" panose="020F0502020204030204" pitchFamily="34" charset="0"/>
                <a:cs typeface="Calibri" panose="020F0502020204030204" pitchFamily="34" charset="0"/>
              </a:rPr>
              <a:t>Central to the work with CAG and the approval for non-research uses and a future research application, is to ensure that citizens are engaged upon the use of patient information and communicated clearly about how to opt-out if they wish to do so. </a:t>
            </a:r>
            <a:endParaRPr lang="en-GB" dirty="0">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D70EC-121F-496C-AFD8-DE893C5619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384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8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3.xml"/><Relationship Id="rId1" Type="http://schemas.openxmlformats.org/officeDocument/2006/relationships/tags" Target="../tags/tag88.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9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3.xml"/><Relationship Id="rId1" Type="http://schemas.openxmlformats.org/officeDocument/2006/relationships/tags" Target="../tags/tag91.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3.xml"/><Relationship Id="rId4" Type="http://schemas.openxmlformats.org/officeDocument/2006/relationships/image" Target="../media/image5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3.xml"/><Relationship Id="rId4" Type="http://schemas.openxmlformats.org/officeDocument/2006/relationships/image" Target="../media/image64.sv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svg"/><Relationship Id="rId2" Type="http://schemas.openxmlformats.org/officeDocument/2006/relationships/slideMaster" Target="../slideMasters/slideMaster3.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44.sv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4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4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5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3.xml"/><Relationship Id="rId1" Type="http://schemas.openxmlformats.org/officeDocument/2006/relationships/tags" Target="../tags/tag65.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49.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3.xml"/><Relationship Id="rId1" Type="http://schemas.openxmlformats.org/officeDocument/2006/relationships/tags" Target="../tags/tag7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3.xml"/><Relationship Id="rId1" Type="http://schemas.openxmlformats.org/officeDocument/2006/relationships/tags" Target="../tags/tag7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3.xml"/><Relationship Id="rId1" Type="http://schemas.openxmlformats.org/officeDocument/2006/relationships/tags" Target="../tags/tag75.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3.xml"/><Relationship Id="rId1" Type="http://schemas.openxmlformats.org/officeDocument/2006/relationships/tags" Target="../tags/tag77.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7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7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8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81.xml"/><Relationship Id="rId4" Type="http://schemas.openxmlformats.org/officeDocument/2006/relationships/image" Target="../media/image4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3736869011"/>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676304644"/>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34724529"/>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81923241"/>
      </p:ext>
    </p:extLst>
  </p:cSld>
  <p:clrMapOvr>
    <a:masterClrMapping/>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2114884640"/>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883425665"/>
      </p:ext>
    </p:extLst>
  </p:cSld>
  <p:clrMapOvr>
    <a:masterClrMapping/>
  </p:clrMapOvr>
  <p:transition spd="slow">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861087605"/>
      </p:ext>
    </p:extLst>
  </p:cSld>
  <p:clrMapOvr>
    <a:masterClrMapping/>
  </p:clrMapOvr>
  <p:transition spd="slow">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59815112"/>
      </p:ext>
    </p:extLst>
  </p:cSld>
  <p:clrMapOvr>
    <a:masterClrMapping/>
  </p:clrMapOvr>
  <p:transition spd="slow">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830886583"/>
      </p:ext>
    </p:extLst>
  </p:cSld>
  <p:clrMapOvr>
    <a:masterClrMapping/>
  </p:clrMapOvr>
  <p:transition spd="slow">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7833889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72469041"/>
      </p:ext>
    </p:extLst>
  </p:cSld>
  <p:clrMapOvr>
    <a:masterClrMapping/>
  </p:clrMapOvr>
  <p:transition spd="slow">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ark Background w/ Title &amp; Text">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a:p>
        </p:txBody>
      </p:sp>
      <p:sp>
        <p:nvSpPr>
          <p:cNvPr id="3" name="Title 2">
            <a:extLst>
              <a:ext uri="{FF2B5EF4-FFF2-40B4-BE49-F238E27FC236}">
                <a16:creationId xmlns:a16="http://schemas.microsoft.com/office/drawing/2014/main" id="{52AB3BA2-0353-4E7D-9F47-3D0D158C1160}"/>
              </a:ext>
            </a:extLst>
          </p:cNvPr>
          <p:cNvSpPr>
            <a:spLocks noGrp="1"/>
          </p:cNvSpPr>
          <p:nvPr>
            <p:ph type="title" hasCustomPrompt="1"/>
          </p:nvPr>
        </p:nvSpPr>
        <p:spPr>
          <a:xfrm>
            <a:off x="1143772" y="692696"/>
            <a:ext cx="10593943" cy="488404"/>
          </a:xfrm>
        </p:spPr>
        <p:txBody>
          <a:bodyPr/>
          <a:lstStyle>
            <a:lvl1pPr>
              <a:defRPr/>
            </a:lvl1pPr>
          </a:lstStyle>
          <a:p>
            <a:r>
              <a:rPr lang="en-US"/>
              <a:t>Enter title here</a:t>
            </a:r>
            <a:endParaRPr lang="en-GB"/>
          </a:p>
        </p:txBody>
      </p:sp>
      <p:sp>
        <p:nvSpPr>
          <p:cNvPr id="31" name="Text Placeholder 30">
            <a:extLst>
              <a:ext uri="{FF2B5EF4-FFF2-40B4-BE49-F238E27FC236}">
                <a16:creationId xmlns:a16="http://schemas.microsoft.com/office/drawing/2014/main" id="{AAB9C285-2E43-4F29-9E66-00565CF5ADD7}"/>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2" name="Text Placeholder 7">
            <a:extLst>
              <a:ext uri="{FF2B5EF4-FFF2-40B4-BE49-F238E27FC236}">
                <a16:creationId xmlns:a16="http://schemas.microsoft.com/office/drawing/2014/main" id="{3A064A36-1AE0-465B-8627-D43E586B5FB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4" name="Text Placeholder 5">
            <a:extLst>
              <a:ext uri="{FF2B5EF4-FFF2-40B4-BE49-F238E27FC236}">
                <a16:creationId xmlns:a16="http://schemas.microsoft.com/office/drawing/2014/main" id="{62A860E7-973C-4A5C-8F0C-B96FA5924BEA}"/>
              </a:ext>
            </a:extLst>
          </p:cNvPr>
          <p:cNvSpPr>
            <a:spLocks noGrp="1"/>
          </p:cNvSpPr>
          <p:nvPr>
            <p:ph type="body" sz="quarter" idx="15" hasCustomPrompt="1"/>
          </p:nvPr>
        </p:nvSpPr>
        <p:spPr>
          <a:xfrm>
            <a:off x="1143772" y="1910092"/>
            <a:ext cx="8690171" cy="4094467"/>
          </a:xfrm>
        </p:spPr>
        <p:txBody>
          <a:bodyPr numCol="1"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6">
            <a:extLst>
              <a:ext uri="{FF2B5EF4-FFF2-40B4-BE49-F238E27FC236}">
                <a16:creationId xmlns:a16="http://schemas.microsoft.com/office/drawing/2014/main" id="{4640FDC9-1232-4607-94D3-5343D2978354}"/>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62586475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 Columns">
    <p:bg>
      <p:bgPr>
        <a:solidFill>
          <a:schemeClr val="accent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E6D4304-6C00-4FA5-8DA3-B3CBBF7325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98992" y="0"/>
            <a:ext cx="349300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sp>
        <p:nvSpPr>
          <p:cNvPr id="3" name="Footer Placeholder 2">
            <a:extLst>
              <a:ext uri="{FF2B5EF4-FFF2-40B4-BE49-F238E27FC236}">
                <a16:creationId xmlns:a16="http://schemas.microsoft.com/office/drawing/2014/main" id="{1E47582F-DBCA-40AA-8B88-B8C06FF989B2}"/>
              </a:ext>
            </a:extLst>
          </p:cNvPr>
          <p:cNvSpPr>
            <a:spLocks noGrp="1"/>
          </p:cNvSpPr>
          <p:nvPr>
            <p:ph type="ftr" sz="quarter" idx="14"/>
          </p:nvPr>
        </p:nvSpPr>
        <p:spPr/>
        <p:txBody>
          <a:bodyPr/>
          <a:lstStyle/>
          <a:p>
            <a:endParaRPr lang="en-GB"/>
          </a:p>
        </p:txBody>
      </p:sp>
      <p:sp>
        <p:nvSpPr>
          <p:cNvPr id="18" name="Text Placeholder 5">
            <a:extLst>
              <a:ext uri="{FF2B5EF4-FFF2-40B4-BE49-F238E27FC236}">
                <a16:creationId xmlns:a16="http://schemas.microsoft.com/office/drawing/2014/main" id="{239C1799-24C3-4940-B70F-45B34F35D955}"/>
              </a:ext>
            </a:extLst>
          </p:cNvPr>
          <p:cNvSpPr>
            <a:spLocks noGrp="1"/>
          </p:cNvSpPr>
          <p:nvPr>
            <p:ph type="body" sz="quarter" idx="15" hasCustomPrompt="1"/>
          </p:nvPr>
        </p:nvSpPr>
        <p:spPr>
          <a:xfrm>
            <a:off x="1416200" y="1910092"/>
            <a:ext cx="9572271" cy="4094467"/>
          </a:xfrm>
        </p:spPr>
        <p:txBody>
          <a:bodyPr numCol="3"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405ECEC-13A6-472B-BBC9-956D8C323D5F}"/>
              </a:ext>
            </a:extLst>
          </p:cNvPr>
          <p:cNvSpPr>
            <a:spLocks noGrp="1"/>
          </p:cNvSpPr>
          <p:nvPr>
            <p:ph type="title" hasCustomPrompt="1"/>
          </p:nvPr>
        </p:nvSpPr>
        <p:spPr/>
        <p:txBody>
          <a:bodyPr/>
          <a:lstStyle>
            <a:lvl1pPr algn="ctr">
              <a:defRPr/>
            </a:lvl1pPr>
          </a:lstStyle>
          <a:p>
            <a:r>
              <a:rPr lang="en-US"/>
              <a:t>Enter title here</a:t>
            </a:r>
            <a:endParaRPr lang="en-GB"/>
          </a:p>
        </p:txBody>
      </p:sp>
      <p:sp>
        <p:nvSpPr>
          <p:cNvPr id="27" name="Text Placeholder 26">
            <a:extLst>
              <a:ext uri="{FF2B5EF4-FFF2-40B4-BE49-F238E27FC236}">
                <a16:creationId xmlns:a16="http://schemas.microsoft.com/office/drawing/2014/main" id="{61CB9215-5912-4C82-9D4B-C793B2118F01}"/>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28" name="Text Placeholder 7">
            <a:extLst>
              <a:ext uri="{FF2B5EF4-FFF2-40B4-BE49-F238E27FC236}">
                <a16:creationId xmlns:a16="http://schemas.microsoft.com/office/drawing/2014/main" id="{8A51A49C-CCF3-40EC-86C3-3323DCDFE31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55" name="Text Placeholder 6">
            <a:extLst>
              <a:ext uri="{FF2B5EF4-FFF2-40B4-BE49-F238E27FC236}">
                <a16:creationId xmlns:a16="http://schemas.microsoft.com/office/drawing/2014/main" id="{8292E4B8-B338-483B-AFFB-3CFC274EA0CA}"/>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7276897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w/ Title  ">
    <p:bg>
      <p:bgRef idx="1001">
        <a:schemeClr val="bg2"/>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F9B255-407C-4380-B9DD-4CCE29AB9253}"/>
              </a:ext>
            </a:extLst>
          </p:cNvPr>
          <p:cNvSpPr/>
          <p:nvPr userDrawn="1"/>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8" name="Picture 7">
            <a:extLst>
              <a:ext uri="{FF2B5EF4-FFF2-40B4-BE49-F238E27FC236}">
                <a16:creationId xmlns:a16="http://schemas.microsoft.com/office/drawing/2014/main" id="{23C93D5E-AE92-4B34-84B0-07733F5BA1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10117124" cy="900100"/>
          </a:xfrm>
        </p:spPr>
        <p:txBody>
          <a:bodyPr/>
          <a:lstStyle>
            <a:lvl1pPr>
              <a:defRPr/>
            </a:lvl1pPr>
          </a:lstStyle>
          <a:p>
            <a:r>
              <a:rPr lang="en-US"/>
              <a:t>Enter title here </a:t>
            </a:r>
            <a:endParaRPr lang="en-GB"/>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D39659C7-0CF1-4B8B-842C-1E4FA5A281B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2032862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Dark Background w/ Title  in the Middle">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627394" y="692696"/>
            <a:ext cx="9638526" cy="900100"/>
          </a:xfrm>
        </p:spPr>
        <p:txBody>
          <a:bodyPr/>
          <a:lstStyle>
            <a:lvl1pPr algn="ctr">
              <a:defRPr>
                <a:solidFill>
                  <a:schemeClr val="tx2"/>
                </a:solidFill>
              </a:defRPr>
            </a:lvl1pPr>
          </a:lstStyle>
          <a:p>
            <a:r>
              <a:rPr lang="en-US" dirty="0"/>
              <a:t>Enter title here</a:t>
            </a:r>
            <a:endParaRPr lang="en-GB" dirty="0"/>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5019"/>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438618795"/>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7197587" cy="900100"/>
          </a:xfrm>
        </p:spPr>
        <p:txBody>
          <a:bodyPr/>
          <a:lstStyle>
            <a:lvl1pPr>
              <a:defRPr>
                <a:solidFill>
                  <a:schemeClr val="tx2"/>
                </a:solidFill>
              </a:defRPr>
            </a:lvl1pPr>
          </a:lstStyle>
          <a:p>
            <a:r>
              <a:rPr lang="en-US" dirty="0"/>
              <a:t>Enter title here</a:t>
            </a:r>
            <a:endParaRPr lang="en-GB" dirty="0"/>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2">
                <a:alpha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userDrawn="1">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userDrawn="1">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Tree>
    <p:extLst>
      <p:ext uri="{BB962C8B-B14F-4D97-AF65-F5344CB8AC3E}">
        <p14:creationId xmlns:p14="http://schemas.microsoft.com/office/powerpoint/2010/main" val="405312073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3" name="Title 2">
            <a:extLst>
              <a:ext uri="{FF2B5EF4-FFF2-40B4-BE49-F238E27FC236}">
                <a16:creationId xmlns:a16="http://schemas.microsoft.com/office/drawing/2014/main" id="{E0C819FE-CF61-411A-9687-81FF57E24A28}"/>
              </a:ext>
            </a:extLst>
          </p:cNvPr>
          <p:cNvSpPr>
            <a:spLocks noGrp="1"/>
          </p:cNvSpPr>
          <p:nvPr>
            <p:ph type="title" hasCustomPrompt="1"/>
          </p:nvPr>
        </p:nvSpPr>
        <p:spPr/>
        <p:txBody>
          <a:bodyPr/>
          <a:lstStyle>
            <a:lvl1pPr>
              <a:defRPr/>
            </a:lvl1pPr>
          </a:lstStyle>
          <a:p>
            <a:r>
              <a:rPr lang="en-US"/>
              <a:t>Enter title here</a:t>
            </a:r>
            <a:endParaRPr lang="en-GB"/>
          </a:p>
        </p:txBody>
      </p:sp>
      <p:sp>
        <p:nvSpPr>
          <p:cNvPr id="30" name="Text Placeholder 29">
            <a:extLst>
              <a:ext uri="{FF2B5EF4-FFF2-40B4-BE49-F238E27FC236}">
                <a16:creationId xmlns:a16="http://schemas.microsoft.com/office/drawing/2014/main" id="{4F4AFC1C-6619-43B3-A82D-E5E9F0E19604}"/>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1" name="Text Placeholder 7">
            <a:extLst>
              <a:ext uri="{FF2B5EF4-FFF2-40B4-BE49-F238E27FC236}">
                <a16:creationId xmlns:a16="http://schemas.microsoft.com/office/drawing/2014/main" id="{53E1620F-12ED-4CC9-AFDA-A415994F94BD}"/>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3" name="Text Placeholder 6">
            <a:extLst>
              <a:ext uri="{FF2B5EF4-FFF2-40B4-BE49-F238E27FC236}">
                <a16:creationId xmlns:a16="http://schemas.microsoft.com/office/drawing/2014/main" id="{15D079A1-1664-4C88-952C-8EE29006E736}"/>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9237366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dirty="0"/>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dirty="0"/>
          </a:p>
        </p:txBody>
      </p:sp>
    </p:spTree>
    <p:extLst>
      <p:ext uri="{BB962C8B-B14F-4D97-AF65-F5344CB8AC3E}">
        <p14:creationId xmlns:p14="http://schemas.microsoft.com/office/powerpoint/2010/main" val="18186879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GB"/>
              <a:t>Enter title here</a:t>
            </a:r>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GB"/>
              <a:t>Enter text here</a:t>
            </a:r>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GB"/>
              <a:t>Enter date here</a:t>
            </a:r>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5" name="Group 14">
            <a:extLst>
              <a:ext uri="{FF2B5EF4-FFF2-40B4-BE49-F238E27FC236}">
                <a16:creationId xmlns:a16="http://schemas.microsoft.com/office/drawing/2014/main" id="{141A4A41-0DA1-4BA5-93CD-584143A52785}"/>
              </a:ext>
            </a:extLst>
          </p:cNvPr>
          <p:cNvGrpSpPr/>
          <p:nvPr userDrawn="1"/>
        </p:nvGrpSpPr>
        <p:grpSpPr>
          <a:xfrm>
            <a:off x="-3633349" y="0"/>
            <a:ext cx="3507558" cy="3745276"/>
            <a:chOff x="838199" y="1150070"/>
            <a:chExt cx="3507558" cy="3745276"/>
          </a:xfrm>
          <a:solidFill>
            <a:schemeClr val="tx1"/>
          </a:solidFill>
        </p:grpSpPr>
        <p:sp>
          <p:nvSpPr>
            <p:cNvPr id="16" name="Rectangle 15">
              <a:extLst>
                <a:ext uri="{FF2B5EF4-FFF2-40B4-BE49-F238E27FC236}">
                  <a16:creationId xmlns:a16="http://schemas.microsoft.com/office/drawing/2014/main" id="{A01660C7-1618-4EA5-80A1-028E88890AAA}"/>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AA7C0CAA-4A4F-4608-8D0A-369F39FC9770}"/>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9" name="Rectangle 18">
              <a:extLst>
                <a:ext uri="{FF2B5EF4-FFF2-40B4-BE49-F238E27FC236}">
                  <a16:creationId xmlns:a16="http://schemas.microsoft.com/office/drawing/2014/main" id="{B28FEEF7-FE15-4DD1-B16C-D0FD7B54B6B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0" name="TextBox 19">
              <a:extLst>
                <a:ext uri="{FF2B5EF4-FFF2-40B4-BE49-F238E27FC236}">
                  <a16:creationId xmlns:a16="http://schemas.microsoft.com/office/drawing/2014/main" id="{88D17C3D-DAD1-4B41-B6C7-A4F52146F3F2}"/>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1" name="TextBox 20">
              <a:extLst>
                <a:ext uri="{FF2B5EF4-FFF2-40B4-BE49-F238E27FC236}">
                  <a16:creationId xmlns:a16="http://schemas.microsoft.com/office/drawing/2014/main" id="{1A475D8E-1BC6-4D85-A1B4-4F57834A739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2" name="TextBox 21">
              <a:extLst>
                <a:ext uri="{FF2B5EF4-FFF2-40B4-BE49-F238E27FC236}">
                  <a16:creationId xmlns:a16="http://schemas.microsoft.com/office/drawing/2014/main" id="{3E28F812-DCD5-4AD8-9796-90E872AA4E6F}"/>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3" name="TextBox 22">
              <a:extLst>
                <a:ext uri="{FF2B5EF4-FFF2-40B4-BE49-F238E27FC236}">
                  <a16:creationId xmlns:a16="http://schemas.microsoft.com/office/drawing/2014/main" id="{82475512-2B26-4C43-AEB5-ECB29ECA7B03}"/>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8" name="TextBox 27">
              <a:extLst>
                <a:ext uri="{FF2B5EF4-FFF2-40B4-BE49-F238E27FC236}">
                  <a16:creationId xmlns:a16="http://schemas.microsoft.com/office/drawing/2014/main" id="{3CE1DBCF-FD41-44DE-9D54-0AD6D9232AD7}"/>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580257667"/>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GB"/>
              <a:t>XX</a:t>
            </a:r>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GB"/>
              <a:t>XX</a:t>
            </a:r>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GB"/>
              <a:t>XX</a:t>
            </a:r>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GB"/>
              <a:t>XX</a:t>
            </a:r>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GB"/>
              <a:t>XX</a:t>
            </a:r>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GB"/>
              <a:t>XX</a:t>
            </a:r>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87086355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GB"/>
              <a:t>Enter title here</a:t>
            </a:r>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GB"/>
              <a:t>XX</a:t>
            </a:r>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TextBox 2">
            <a:extLst>
              <a:ext uri="{FF2B5EF4-FFF2-40B4-BE49-F238E27FC236}">
                <a16:creationId xmlns:a16="http://schemas.microsoft.com/office/drawing/2014/main" id="{80524527-C648-D04A-8B74-38945045548E}"/>
              </a:ext>
            </a:extLst>
          </p:cNvPr>
          <p:cNvSpPr txBox="1"/>
          <p:nvPr userDrawn="1"/>
        </p:nvSpPr>
        <p:spPr>
          <a:xfrm>
            <a:off x="8451273" y="3214255"/>
            <a:ext cx="0" cy="0"/>
          </a:xfrm>
          <a:prstGeom prst="rect">
            <a:avLst/>
          </a:prstGeom>
          <a:noFill/>
        </p:spPr>
        <p:txBody>
          <a:bodyPr wrap="none" rtlCol="0">
            <a:noAutofit/>
          </a:bodyPr>
          <a:lstStyle/>
          <a:p>
            <a:pPr algn="l">
              <a:lnSpc>
                <a:spcPct val="100000"/>
              </a:lnSpc>
              <a:spcAft>
                <a:spcPts val="0"/>
              </a:spcAft>
            </a:pPr>
            <a:endParaRPr lang="en-US" sz="1400" err="1"/>
          </a:p>
        </p:txBody>
      </p:sp>
    </p:spTree>
    <p:custDataLst>
      <p:tags r:id="rId1"/>
    </p:custDataLst>
    <p:extLst>
      <p:ext uri="{BB962C8B-B14F-4D97-AF65-F5344CB8AC3E}">
        <p14:creationId xmlns:p14="http://schemas.microsoft.com/office/powerpoint/2010/main" val="3071823762"/>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GB"/>
              <a:t>Enter title here</a:t>
            </a:r>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919069401"/>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061170509"/>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283B1-9DE8-43D0-BA1B-E6D85A1AE56D}"/>
              </a:ext>
            </a:extLst>
          </p:cNvPr>
          <p:cNvSpPr>
            <a:spLocks noGrp="1"/>
          </p:cNvSpPr>
          <p:nvPr>
            <p:ph type="body" sz="quarter" idx="15" hasCustomPrompt="1"/>
          </p:nvPr>
        </p:nvSpPr>
        <p:spPr>
          <a:xfrm>
            <a:off x="4834093" y="-825612"/>
            <a:ext cx="353550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562957324"/>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EA630B-BDA6-41F0-A467-D9D9EFFC353D}"/>
              </a:ext>
            </a:extLst>
          </p:cNvPr>
          <p:cNvSpPr>
            <a:spLocks noGrp="1"/>
          </p:cNvSpPr>
          <p:nvPr>
            <p:ph type="body" sz="quarter" idx="15" hasCustomPrompt="1"/>
          </p:nvPr>
        </p:nvSpPr>
        <p:spPr>
          <a:xfrm>
            <a:off x="3546903" y="-533564"/>
            <a:ext cx="2814551" cy="568485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GB"/>
              <a:t>Enter title here</a:t>
            </a:r>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7148651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301568702"/>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9576588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GB"/>
              <a:t>XX%</a:t>
            </a:r>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GB"/>
              <a:t>XX%</a:t>
            </a:r>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GB"/>
              <a:t>XX%</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133691219"/>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GB"/>
              <a:t>XX%</a:t>
            </a:r>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GB"/>
              <a:t>XX%</a:t>
            </a:r>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7606531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59A9EA-42DE-43F1-8480-C52EC3857805}"/>
              </a:ext>
            </a:extLst>
          </p:cNvPr>
          <p:cNvSpPr/>
          <p:nvPr userDrawn="1"/>
        </p:nvSpPr>
        <p:spPr>
          <a:xfrm>
            <a:off x="0" y="4895850"/>
            <a:ext cx="12192000" cy="1962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Rectangle 8">
            <a:extLst>
              <a:ext uri="{FF2B5EF4-FFF2-40B4-BE49-F238E27FC236}">
                <a16:creationId xmlns:a16="http://schemas.microsoft.com/office/drawing/2014/main" id="{77235933-54A4-499A-8644-1AEFD207D166}"/>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896620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715B5261-AC56-4CD8-9459-9AD3A69835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56E8B73B-7EEF-440E-A4BE-A06F312EBB0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0" name="Group 9">
            <a:extLst>
              <a:ext uri="{FF2B5EF4-FFF2-40B4-BE49-F238E27FC236}">
                <a16:creationId xmlns:a16="http://schemas.microsoft.com/office/drawing/2014/main" id="{358D2933-D4D8-424E-8054-4883B2F24959}"/>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7F82C457-A366-4AC9-A94D-1D1706C09AE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98645E4B-9A02-4925-ADF2-75F4A08B2A9B}"/>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76AF8712-BD05-4809-A51F-DE20FE068E9C}"/>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Picture Placeholder 17">
            <a:extLst>
              <a:ext uri="{FF2B5EF4-FFF2-40B4-BE49-F238E27FC236}">
                <a16:creationId xmlns:a16="http://schemas.microsoft.com/office/drawing/2014/main" id="{88445F5A-A803-4062-893B-D7FFB8CACC81}"/>
              </a:ext>
            </a:extLst>
          </p:cNvPr>
          <p:cNvSpPr>
            <a:spLocks noGrp="1"/>
          </p:cNvSpPr>
          <p:nvPr>
            <p:ph type="pic" sz="quarter" idx="13" hasCustomPrompt="1"/>
          </p:nvPr>
        </p:nvSpPr>
        <p:spPr>
          <a:xfrm>
            <a:off x="2461260"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2" name="Text Placeholder 21">
            <a:extLst>
              <a:ext uri="{FF2B5EF4-FFF2-40B4-BE49-F238E27FC236}">
                <a16:creationId xmlns:a16="http://schemas.microsoft.com/office/drawing/2014/main" id="{10928078-2FF8-4B65-9B14-0664273E3F96}"/>
              </a:ext>
            </a:extLst>
          </p:cNvPr>
          <p:cNvSpPr>
            <a:spLocks noGrp="1"/>
          </p:cNvSpPr>
          <p:nvPr>
            <p:ph type="body" sz="quarter" idx="14" hasCustomPrompt="1"/>
          </p:nvPr>
        </p:nvSpPr>
        <p:spPr>
          <a:xfrm>
            <a:off x="2355850"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3" name="Text Placeholder 21">
            <a:extLst>
              <a:ext uri="{FF2B5EF4-FFF2-40B4-BE49-F238E27FC236}">
                <a16:creationId xmlns:a16="http://schemas.microsoft.com/office/drawing/2014/main" id="{F6DADD24-8480-4BD4-993C-E2DF7ED6C5A6}"/>
              </a:ext>
            </a:extLst>
          </p:cNvPr>
          <p:cNvSpPr>
            <a:spLocks noGrp="1"/>
          </p:cNvSpPr>
          <p:nvPr>
            <p:ph type="body" sz="quarter" idx="15" hasCustomPrompt="1"/>
          </p:nvPr>
        </p:nvSpPr>
        <p:spPr>
          <a:xfrm>
            <a:off x="2355850"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4" name="Picture Placeholder 17">
            <a:extLst>
              <a:ext uri="{FF2B5EF4-FFF2-40B4-BE49-F238E27FC236}">
                <a16:creationId xmlns:a16="http://schemas.microsoft.com/office/drawing/2014/main" id="{5F9DCDDF-DC57-4FF2-BFDF-C8541D2010CF}"/>
              </a:ext>
            </a:extLst>
          </p:cNvPr>
          <p:cNvSpPr>
            <a:spLocks noGrp="1"/>
          </p:cNvSpPr>
          <p:nvPr>
            <p:ph type="pic" sz="quarter" idx="16" hasCustomPrompt="1"/>
          </p:nvPr>
        </p:nvSpPr>
        <p:spPr>
          <a:xfrm>
            <a:off x="5124616"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5" name="Text Placeholder 21">
            <a:extLst>
              <a:ext uri="{FF2B5EF4-FFF2-40B4-BE49-F238E27FC236}">
                <a16:creationId xmlns:a16="http://schemas.microsoft.com/office/drawing/2014/main" id="{CAE75F6F-85B9-41C3-B4A6-5A551B247C8A}"/>
              </a:ext>
            </a:extLst>
          </p:cNvPr>
          <p:cNvSpPr>
            <a:spLocks noGrp="1"/>
          </p:cNvSpPr>
          <p:nvPr>
            <p:ph type="body" sz="quarter" idx="17" hasCustomPrompt="1"/>
          </p:nvPr>
        </p:nvSpPr>
        <p:spPr>
          <a:xfrm>
            <a:off x="5019206"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6" name="Text Placeholder 21">
            <a:extLst>
              <a:ext uri="{FF2B5EF4-FFF2-40B4-BE49-F238E27FC236}">
                <a16:creationId xmlns:a16="http://schemas.microsoft.com/office/drawing/2014/main" id="{7DC022C1-7AA5-44E4-8E36-38279A49636F}"/>
              </a:ext>
            </a:extLst>
          </p:cNvPr>
          <p:cNvSpPr>
            <a:spLocks noGrp="1"/>
          </p:cNvSpPr>
          <p:nvPr>
            <p:ph type="body" sz="quarter" idx="18" hasCustomPrompt="1"/>
          </p:nvPr>
        </p:nvSpPr>
        <p:spPr>
          <a:xfrm>
            <a:off x="5019206"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7" name="Picture Placeholder 17">
            <a:extLst>
              <a:ext uri="{FF2B5EF4-FFF2-40B4-BE49-F238E27FC236}">
                <a16:creationId xmlns:a16="http://schemas.microsoft.com/office/drawing/2014/main" id="{3429BFFF-F56C-4C1C-BBB9-BD1093165AA3}"/>
              </a:ext>
            </a:extLst>
          </p:cNvPr>
          <p:cNvSpPr>
            <a:spLocks noGrp="1"/>
          </p:cNvSpPr>
          <p:nvPr>
            <p:ph type="pic" sz="quarter" idx="19" hasCustomPrompt="1"/>
          </p:nvPr>
        </p:nvSpPr>
        <p:spPr>
          <a:xfrm>
            <a:off x="7787972"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8" name="Text Placeholder 21">
            <a:extLst>
              <a:ext uri="{FF2B5EF4-FFF2-40B4-BE49-F238E27FC236}">
                <a16:creationId xmlns:a16="http://schemas.microsoft.com/office/drawing/2014/main" id="{AB0A8191-EBEF-4DBC-95BB-03EF82ACA169}"/>
              </a:ext>
            </a:extLst>
          </p:cNvPr>
          <p:cNvSpPr>
            <a:spLocks noGrp="1"/>
          </p:cNvSpPr>
          <p:nvPr>
            <p:ph type="body" sz="quarter" idx="20" hasCustomPrompt="1"/>
          </p:nvPr>
        </p:nvSpPr>
        <p:spPr>
          <a:xfrm>
            <a:off x="7682562"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9" name="Text Placeholder 21">
            <a:extLst>
              <a:ext uri="{FF2B5EF4-FFF2-40B4-BE49-F238E27FC236}">
                <a16:creationId xmlns:a16="http://schemas.microsoft.com/office/drawing/2014/main" id="{DE74E401-DC60-4DD3-A013-D71B23ABA505}"/>
              </a:ext>
            </a:extLst>
          </p:cNvPr>
          <p:cNvSpPr>
            <a:spLocks noGrp="1"/>
          </p:cNvSpPr>
          <p:nvPr>
            <p:ph type="body" sz="quarter" idx="21" hasCustomPrompt="1"/>
          </p:nvPr>
        </p:nvSpPr>
        <p:spPr>
          <a:xfrm>
            <a:off x="7682562"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0" name="Picture Placeholder 17">
            <a:extLst>
              <a:ext uri="{FF2B5EF4-FFF2-40B4-BE49-F238E27FC236}">
                <a16:creationId xmlns:a16="http://schemas.microsoft.com/office/drawing/2014/main" id="{6E495839-A7E5-4B33-A2B5-E35798CF977B}"/>
              </a:ext>
            </a:extLst>
          </p:cNvPr>
          <p:cNvSpPr>
            <a:spLocks noGrp="1"/>
          </p:cNvSpPr>
          <p:nvPr>
            <p:ph type="pic" sz="quarter" idx="22" hasCustomPrompt="1"/>
          </p:nvPr>
        </p:nvSpPr>
        <p:spPr>
          <a:xfrm>
            <a:off x="3792938"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1" name="Text Placeholder 21">
            <a:extLst>
              <a:ext uri="{FF2B5EF4-FFF2-40B4-BE49-F238E27FC236}">
                <a16:creationId xmlns:a16="http://schemas.microsoft.com/office/drawing/2014/main" id="{3E29D93E-13BD-4B8C-B38D-FC9D57824A2A}"/>
              </a:ext>
            </a:extLst>
          </p:cNvPr>
          <p:cNvSpPr>
            <a:spLocks noGrp="1"/>
          </p:cNvSpPr>
          <p:nvPr>
            <p:ph type="body" sz="quarter" idx="23" hasCustomPrompt="1"/>
          </p:nvPr>
        </p:nvSpPr>
        <p:spPr>
          <a:xfrm>
            <a:off x="3687528"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2" name="Text Placeholder 21">
            <a:extLst>
              <a:ext uri="{FF2B5EF4-FFF2-40B4-BE49-F238E27FC236}">
                <a16:creationId xmlns:a16="http://schemas.microsoft.com/office/drawing/2014/main" id="{6558E4BD-02A3-4EE5-AF5C-60C9F93423AB}"/>
              </a:ext>
            </a:extLst>
          </p:cNvPr>
          <p:cNvSpPr>
            <a:spLocks noGrp="1"/>
          </p:cNvSpPr>
          <p:nvPr>
            <p:ph type="body" sz="quarter" idx="24" hasCustomPrompt="1"/>
          </p:nvPr>
        </p:nvSpPr>
        <p:spPr>
          <a:xfrm>
            <a:off x="3687528"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3" name="Picture Placeholder 17">
            <a:extLst>
              <a:ext uri="{FF2B5EF4-FFF2-40B4-BE49-F238E27FC236}">
                <a16:creationId xmlns:a16="http://schemas.microsoft.com/office/drawing/2014/main" id="{0A8B62C3-D1C0-4CC0-8869-981D239F4D93}"/>
              </a:ext>
            </a:extLst>
          </p:cNvPr>
          <p:cNvSpPr>
            <a:spLocks noGrp="1"/>
          </p:cNvSpPr>
          <p:nvPr>
            <p:ph type="pic" sz="quarter" idx="25" hasCustomPrompt="1"/>
          </p:nvPr>
        </p:nvSpPr>
        <p:spPr>
          <a:xfrm>
            <a:off x="6456294"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4" name="Text Placeholder 21">
            <a:extLst>
              <a:ext uri="{FF2B5EF4-FFF2-40B4-BE49-F238E27FC236}">
                <a16:creationId xmlns:a16="http://schemas.microsoft.com/office/drawing/2014/main" id="{F54EA5DA-A7C5-44CD-9EFC-55C52194B91F}"/>
              </a:ext>
            </a:extLst>
          </p:cNvPr>
          <p:cNvSpPr>
            <a:spLocks noGrp="1"/>
          </p:cNvSpPr>
          <p:nvPr>
            <p:ph type="body" sz="quarter" idx="26" hasCustomPrompt="1"/>
          </p:nvPr>
        </p:nvSpPr>
        <p:spPr>
          <a:xfrm>
            <a:off x="6350884"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5" name="Text Placeholder 21">
            <a:extLst>
              <a:ext uri="{FF2B5EF4-FFF2-40B4-BE49-F238E27FC236}">
                <a16:creationId xmlns:a16="http://schemas.microsoft.com/office/drawing/2014/main" id="{7A729529-D503-49D5-8D32-A93F465F4941}"/>
              </a:ext>
            </a:extLst>
          </p:cNvPr>
          <p:cNvSpPr>
            <a:spLocks noGrp="1"/>
          </p:cNvSpPr>
          <p:nvPr>
            <p:ph type="body" sz="quarter" idx="27" hasCustomPrompt="1"/>
          </p:nvPr>
        </p:nvSpPr>
        <p:spPr>
          <a:xfrm>
            <a:off x="6350884"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6" name="Rectangle 35">
            <a:extLst>
              <a:ext uri="{FF2B5EF4-FFF2-40B4-BE49-F238E27FC236}">
                <a16:creationId xmlns:a16="http://schemas.microsoft.com/office/drawing/2014/main" id="{89FEAFBD-BF67-42BC-A5ED-95E7B36F6368}"/>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grpSp>
        <p:nvGrpSpPr>
          <p:cNvPr id="37" name="Group 36">
            <a:extLst>
              <a:ext uri="{FF2B5EF4-FFF2-40B4-BE49-F238E27FC236}">
                <a16:creationId xmlns:a16="http://schemas.microsoft.com/office/drawing/2014/main" id="{B9EFFD83-0121-45AA-9D27-4C13CE499197}"/>
              </a:ext>
            </a:extLst>
          </p:cNvPr>
          <p:cNvGrpSpPr/>
          <p:nvPr userDrawn="1"/>
        </p:nvGrpSpPr>
        <p:grpSpPr>
          <a:xfrm>
            <a:off x="9875462" y="-592128"/>
            <a:ext cx="2641657" cy="2714067"/>
            <a:chOff x="10055225" y="-469915"/>
            <a:chExt cx="2421312" cy="2487682"/>
          </a:xfrm>
          <a:noFill/>
        </p:grpSpPr>
        <p:sp>
          <p:nvSpPr>
            <p:cNvPr id="38" name="Hexagon 37">
              <a:extLst>
                <a:ext uri="{FF2B5EF4-FFF2-40B4-BE49-F238E27FC236}">
                  <a16:creationId xmlns:a16="http://schemas.microsoft.com/office/drawing/2014/main" id="{C5E190F2-ED5C-491A-8459-D7A547FE85C6}"/>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72732B9D-CD64-4C4C-BC6D-8179EE6709FF}"/>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B8606DED-8698-472B-AAEA-4EB863992DB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28192236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noChangeAspect="1"/>
          </p:cNvSpPr>
          <p:nvPr>
            <p:ph type="pic" sz="quarter" idx="21" hasCustomPrompt="1"/>
          </p:nvPr>
        </p:nvSpPr>
        <p:spPr>
          <a:xfrm>
            <a:off x="6468062" y="105361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noChangeAspect="1"/>
          </p:cNvSpPr>
          <p:nvPr>
            <p:ph type="pic" sz="quarter" idx="27" hasCustomPrompt="1"/>
          </p:nvPr>
        </p:nvSpPr>
        <p:spPr>
          <a:xfrm>
            <a:off x="9373859" y="352005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34" name="TextBox 33">
                <a:extLst>
                  <a:ext uri="{FF2B5EF4-FFF2-40B4-BE49-F238E27FC236}">
                    <a16:creationId xmlns:a16="http://schemas.microsoft.com/office/drawing/2014/main" id="{7DF00ACE-E895-426A-A492-2AAF2D0DE55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21606152"/>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38" name="Group 37">
            <a:extLst>
              <a:ext uri="{FF2B5EF4-FFF2-40B4-BE49-F238E27FC236}">
                <a16:creationId xmlns:a16="http://schemas.microsoft.com/office/drawing/2014/main" id="{DF08EEB2-4EE5-40D3-9F51-55E5565C0E72}"/>
              </a:ext>
            </a:extLst>
          </p:cNvPr>
          <p:cNvGrpSpPr/>
          <p:nvPr userDrawn="1"/>
        </p:nvGrpSpPr>
        <p:grpSpPr>
          <a:xfrm>
            <a:off x="-3633349" y="0"/>
            <a:ext cx="3507558" cy="7251700"/>
            <a:chOff x="-3633349" y="0"/>
            <a:chExt cx="3507558" cy="7251700"/>
          </a:xfrm>
        </p:grpSpPr>
        <p:grpSp>
          <p:nvGrpSpPr>
            <p:cNvPr id="39" name="Group 38">
              <a:extLst>
                <a:ext uri="{FF2B5EF4-FFF2-40B4-BE49-F238E27FC236}">
                  <a16:creationId xmlns:a16="http://schemas.microsoft.com/office/drawing/2014/main" id="{17DE1153-919C-4BD3-8D8C-B9586F00DBE5}"/>
                </a:ext>
              </a:extLst>
            </p:cNvPr>
            <p:cNvGrpSpPr/>
            <p:nvPr userDrawn="1"/>
          </p:nvGrpSpPr>
          <p:grpSpPr>
            <a:xfrm>
              <a:off x="-3633349" y="0"/>
              <a:ext cx="3507558" cy="7251700"/>
              <a:chOff x="838199" y="1150069"/>
              <a:chExt cx="3507558" cy="7251700"/>
            </a:xfrm>
          </p:grpSpPr>
          <p:sp>
            <p:nvSpPr>
              <p:cNvPr id="45" name="Rectangle 44">
                <a:extLst>
                  <a:ext uri="{FF2B5EF4-FFF2-40B4-BE49-F238E27FC236}">
                    <a16:creationId xmlns:a16="http://schemas.microsoft.com/office/drawing/2014/main" id="{641242F0-078A-4EBA-9E10-3A1047F2426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6" name="TextBox 45">
                <a:extLst>
                  <a:ext uri="{FF2B5EF4-FFF2-40B4-BE49-F238E27FC236}">
                    <a16:creationId xmlns:a16="http://schemas.microsoft.com/office/drawing/2014/main" id="{4F0EC3E7-02A9-486B-A928-5FA96BA802B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8" name="Rectangle 47">
                <a:extLst>
                  <a:ext uri="{FF2B5EF4-FFF2-40B4-BE49-F238E27FC236}">
                    <a16:creationId xmlns:a16="http://schemas.microsoft.com/office/drawing/2014/main" id="{6EC39D87-77FE-4857-A042-1C373E6ED6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61752A9E-6BCB-4682-9680-29810F99C30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39AB5F55-EF7A-4A12-93F3-55A9B50B849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2" name="TextBox 51">
                <a:extLst>
                  <a:ext uri="{FF2B5EF4-FFF2-40B4-BE49-F238E27FC236}">
                    <a16:creationId xmlns:a16="http://schemas.microsoft.com/office/drawing/2014/main" id="{69F324A8-6565-482C-B4D8-26DB3F82182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3" name="TextBox 62">
                <a:extLst>
                  <a:ext uri="{FF2B5EF4-FFF2-40B4-BE49-F238E27FC236}">
                    <a16:creationId xmlns:a16="http://schemas.microsoft.com/office/drawing/2014/main" id="{FCAB3DB7-2ABC-42A2-A8DF-2B4D32070105}"/>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3" name="Picture 42">
              <a:extLst>
                <a:ext uri="{FF2B5EF4-FFF2-40B4-BE49-F238E27FC236}">
                  <a16:creationId xmlns:a16="http://schemas.microsoft.com/office/drawing/2014/main" id="{B00D15B0-2681-477B-B201-6EA12FD297C7}"/>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69118214"/>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37" name="Group 36">
            <a:extLst>
              <a:ext uri="{FF2B5EF4-FFF2-40B4-BE49-F238E27FC236}">
                <a16:creationId xmlns:a16="http://schemas.microsoft.com/office/drawing/2014/main" id="{AA1D6B65-9795-4001-8030-1FA3FDBD67A4}"/>
              </a:ext>
            </a:extLst>
          </p:cNvPr>
          <p:cNvGrpSpPr/>
          <p:nvPr userDrawn="1"/>
        </p:nvGrpSpPr>
        <p:grpSpPr>
          <a:xfrm>
            <a:off x="-3633349" y="0"/>
            <a:ext cx="3507558" cy="7251700"/>
            <a:chOff x="-3633349" y="0"/>
            <a:chExt cx="3507558" cy="7251700"/>
          </a:xfrm>
        </p:grpSpPr>
        <p:grpSp>
          <p:nvGrpSpPr>
            <p:cNvPr id="38" name="Group 37">
              <a:extLst>
                <a:ext uri="{FF2B5EF4-FFF2-40B4-BE49-F238E27FC236}">
                  <a16:creationId xmlns:a16="http://schemas.microsoft.com/office/drawing/2014/main" id="{5371D56A-73CD-45E9-9609-6C427FB557CB}"/>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A976F1F7-A19B-4C63-AC96-AEEDABB21F9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52BEEEF2-975A-40FC-AEBC-83B7A27956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2ABB01EE-7373-4B61-87C1-BF0BA1D2C88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4DEAEEF6-9329-43A3-9A31-D0722F8BB32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755256AD-54D1-44BE-ACF8-49A6EB8B500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7" name="TextBox 66">
                <a:extLst>
                  <a:ext uri="{FF2B5EF4-FFF2-40B4-BE49-F238E27FC236}">
                    <a16:creationId xmlns:a16="http://schemas.microsoft.com/office/drawing/2014/main" id="{41DF7F4E-56D9-4C45-98B9-839D98F6703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8" name="TextBox 67">
                <a:extLst>
                  <a:ext uri="{FF2B5EF4-FFF2-40B4-BE49-F238E27FC236}">
                    <a16:creationId xmlns:a16="http://schemas.microsoft.com/office/drawing/2014/main" id="{5C238E30-A296-4443-94AE-24E4DE614E5A}"/>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4" name="Picture 43">
              <a:extLst>
                <a:ext uri="{FF2B5EF4-FFF2-40B4-BE49-F238E27FC236}">
                  <a16:creationId xmlns:a16="http://schemas.microsoft.com/office/drawing/2014/main" id="{043CF5A1-EFD5-4AD1-B17C-07D24F4C009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95965299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rect">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0" name="Group 39">
            <a:extLst>
              <a:ext uri="{FF2B5EF4-FFF2-40B4-BE49-F238E27FC236}">
                <a16:creationId xmlns:a16="http://schemas.microsoft.com/office/drawing/2014/main" id="{07CB5F11-0241-4A90-B0EC-43B2059F8CDF}"/>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7952AFBF-973F-4251-9B1C-B5DAB22E364E}"/>
                </a:ext>
              </a:extLst>
            </p:cNvPr>
            <p:cNvGrpSpPr/>
            <p:nvPr userDrawn="1"/>
          </p:nvGrpSpPr>
          <p:grpSpPr>
            <a:xfrm>
              <a:off x="-3633349" y="0"/>
              <a:ext cx="3507558" cy="7251700"/>
              <a:chOff x="838199" y="1150069"/>
              <a:chExt cx="3507558" cy="7251700"/>
            </a:xfrm>
          </p:grpSpPr>
          <p:sp>
            <p:nvSpPr>
              <p:cNvPr id="52" name="Rectangle 51">
                <a:extLst>
                  <a:ext uri="{FF2B5EF4-FFF2-40B4-BE49-F238E27FC236}">
                    <a16:creationId xmlns:a16="http://schemas.microsoft.com/office/drawing/2014/main" id="{9A924819-A7C0-4D37-BEA3-9D7A169707E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15963455-B424-4188-8AC3-7DD37BA1946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EAF15056-C2E4-4858-874F-D03126B95A5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35B67A3E-7EB6-4883-BD3D-A758DD046830}"/>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F3B9EEBB-1F30-4BE0-968F-3058DEC4E783}"/>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8" name="TextBox 57">
                <a:extLst>
                  <a:ext uri="{FF2B5EF4-FFF2-40B4-BE49-F238E27FC236}">
                    <a16:creationId xmlns:a16="http://schemas.microsoft.com/office/drawing/2014/main" id="{E95C363E-AD9C-48C7-9B05-892835A7076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9" name="TextBox 58">
                <a:extLst>
                  <a:ext uri="{FF2B5EF4-FFF2-40B4-BE49-F238E27FC236}">
                    <a16:creationId xmlns:a16="http://schemas.microsoft.com/office/drawing/2014/main" id="{57BDA1DF-2CA0-4FC9-913B-A2E51462C8B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00C6BE1E-9D96-4083-B4AA-EF482503857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51875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rect">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grpSp>
        <p:nvGrpSpPr>
          <p:cNvPr id="44" name="Group 43">
            <a:extLst>
              <a:ext uri="{FF2B5EF4-FFF2-40B4-BE49-F238E27FC236}">
                <a16:creationId xmlns:a16="http://schemas.microsoft.com/office/drawing/2014/main" id="{55DB4239-9EBC-468A-8006-5924507A135F}"/>
              </a:ext>
            </a:extLst>
          </p:cNvPr>
          <p:cNvGrpSpPr/>
          <p:nvPr userDrawn="1"/>
        </p:nvGrpSpPr>
        <p:grpSpPr>
          <a:xfrm>
            <a:off x="-3633349" y="0"/>
            <a:ext cx="3507558" cy="7251700"/>
            <a:chOff x="-3633349" y="0"/>
            <a:chExt cx="3507558" cy="7251700"/>
          </a:xfrm>
        </p:grpSpPr>
        <p:grpSp>
          <p:nvGrpSpPr>
            <p:cNvPr id="53" name="Group 52">
              <a:extLst>
                <a:ext uri="{FF2B5EF4-FFF2-40B4-BE49-F238E27FC236}">
                  <a16:creationId xmlns:a16="http://schemas.microsoft.com/office/drawing/2014/main" id="{0F33CFD8-EF0F-4EB1-A337-ED24F16790D0}"/>
                </a:ext>
              </a:extLst>
            </p:cNvPr>
            <p:cNvGrpSpPr/>
            <p:nvPr userDrawn="1"/>
          </p:nvGrpSpPr>
          <p:grpSpPr>
            <a:xfrm>
              <a:off x="-3633349" y="0"/>
              <a:ext cx="3507558" cy="7251700"/>
              <a:chOff x="838199" y="1150069"/>
              <a:chExt cx="3507558" cy="7251700"/>
            </a:xfrm>
          </p:grpSpPr>
          <p:sp>
            <p:nvSpPr>
              <p:cNvPr id="57" name="Rectangle 56">
                <a:extLst>
                  <a:ext uri="{FF2B5EF4-FFF2-40B4-BE49-F238E27FC236}">
                    <a16:creationId xmlns:a16="http://schemas.microsoft.com/office/drawing/2014/main" id="{855AA01A-13A5-4701-B2F9-26EFB70B052B}"/>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70A8A525-2A2B-496A-A90C-2C1AFB813D3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DA078C42-39B9-4881-B901-1F0965CE3AF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65B132F-91D3-4AF0-9086-EDEB5A6931C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580F7637-6E83-413D-A3CE-EDF6632BF0B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1" name="TextBox 70">
                <a:extLst>
                  <a:ext uri="{FF2B5EF4-FFF2-40B4-BE49-F238E27FC236}">
                    <a16:creationId xmlns:a16="http://schemas.microsoft.com/office/drawing/2014/main" id="{5FE61C0D-8DBB-441E-B0F8-6CEC1323F697}"/>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2" name="TextBox 71">
                <a:extLst>
                  <a:ext uri="{FF2B5EF4-FFF2-40B4-BE49-F238E27FC236}">
                    <a16:creationId xmlns:a16="http://schemas.microsoft.com/office/drawing/2014/main" id="{90CFC737-7E00-41A8-B30E-3201E74B60C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6" name="Picture 55">
              <a:extLst>
                <a:ext uri="{FF2B5EF4-FFF2-40B4-BE49-F238E27FC236}">
                  <a16:creationId xmlns:a16="http://schemas.microsoft.com/office/drawing/2014/main" id="{E43EB275-FD46-4CE3-ABD2-18FC0E8BD5A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607361780"/>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50EDCC5-7726-42D8-BEB7-E9CAB277F59F}"/>
              </a:ext>
            </a:extLst>
          </p:cNvPr>
          <p:cNvGrpSpPr/>
          <p:nvPr userDrawn="1"/>
        </p:nvGrpSpPr>
        <p:grpSpPr>
          <a:xfrm>
            <a:off x="-3633349" y="0"/>
            <a:ext cx="3507558" cy="7251700"/>
            <a:chOff x="-3633349" y="0"/>
            <a:chExt cx="3507558" cy="7251700"/>
          </a:xfrm>
        </p:grpSpPr>
        <p:grpSp>
          <p:nvGrpSpPr>
            <p:cNvPr id="79" name="Group 78">
              <a:extLst>
                <a:ext uri="{FF2B5EF4-FFF2-40B4-BE49-F238E27FC236}">
                  <a16:creationId xmlns:a16="http://schemas.microsoft.com/office/drawing/2014/main" id="{AEFA6E83-681A-421F-858F-83937DAB439C}"/>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35EC0862-2C03-4CF4-AED7-D776561AB73A}"/>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938DFF24-8A73-4A5B-9983-31A088F544B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415D73B9-83F5-403F-B48B-A85BFB66690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C22CAC3F-5700-40C9-B514-E82A547736B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92B1A92C-3D98-44BA-9DB0-7551546C5C9C}"/>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B6643EB1-73ED-4446-BF68-7205E0C5C8BA}"/>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091B1375-A711-44A8-AE52-138780974C69}"/>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0" name="Picture 79">
              <a:extLst>
                <a:ext uri="{FF2B5EF4-FFF2-40B4-BE49-F238E27FC236}">
                  <a16:creationId xmlns:a16="http://schemas.microsoft.com/office/drawing/2014/main" id="{7187D7E7-367E-431D-81B8-177E789B8450}"/>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rect">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rect">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rect">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rect">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36166673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26BBED4-D110-42AA-81A7-2BFD5D976269}"/>
              </a:ext>
            </a:extLst>
          </p:cNvPr>
          <p:cNvGrpSpPr/>
          <p:nvPr userDrawn="1"/>
        </p:nvGrpSpPr>
        <p:grpSpPr>
          <a:xfrm>
            <a:off x="-3633349" y="0"/>
            <a:ext cx="3507558" cy="7251700"/>
            <a:chOff x="-3633349" y="0"/>
            <a:chExt cx="3507558" cy="7251700"/>
          </a:xfrm>
        </p:grpSpPr>
        <p:grpSp>
          <p:nvGrpSpPr>
            <p:cNvPr id="45" name="Group 44">
              <a:extLst>
                <a:ext uri="{FF2B5EF4-FFF2-40B4-BE49-F238E27FC236}">
                  <a16:creationId xmlns:a16="http://schemas.microsoft.com/office/drawing/2014/main" id="{ADD2E1C0-9289-43F6-910B-2DD3F5453C77}"/>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E75537E8-F5DD-408D-9EC5-DCBEA1180C9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8" name="TextBox 47">
                <a:extLst>
                  <a:ext uri="{FF2B5EF4-FFF2-40B4-BE49-F238E27FC236}">
                    <a16:creationId xmlns:a16="http://schemas.microsoft.com/office/drawing/2014/main" id="{8B19BB66-EABF-4AF4-93E1-F746C32FD85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9" name="Rectangle 48">
                <a:extLst>
                  <a:ext uri="{FF2B5EF4-FFF2-40B4-BE49-F238E27FC236}">
                    <a16:creationId xmlns:a16="http://schemas.microsoft.com/office/drawing/2014/main" id="{080B610B-786E-449E-A290-688F5A95395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CD319A2F-252B-4AF4-A2AA-DF07343BC7A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832B0192-E186-4AAE-8B1F-35B1D50EEAC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6" name="TextBox 55">
                <a:extLst>
                  <a:ext uri="{FF2B5EF4-FFF2-40B4-BE49-F238E27FC236}">
                    <a16:creationId xmlns:a16="http://schemas.microsoft.com/office/drawing/2014/main" id="{9BF813BD-997F-4F0B-9D64-8C6CC5FEE2E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7" name="TextBox 56">
                <a:extLst>
                  <a:ext uri="{FF2B5EF4-FFF2-40B4-BE49-F238E27FC236}">
                    <a16:creationId xmlns:a16="http://schemas.microsoft.com/office/drawing/2014/main" id="{E3C4D1B7-ECCB-4CE3-A763-520B41DCE11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6" name="Picture 45">
              <a:extLst>
                <a:ext uri="{FF2B5EF4-FFF2-40B4-BE49-F238E27FC236}">
                  <a16:creationId xmlns:a16="http://schemas.microsoft.com/office/drawing/2014/main" id="{9F68BBE6-127B-45AE-AFD1-171B5A24EC2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noChangeAspect="1"/>
          </p:cNvSpPr>
          <p:nvPr>
            <p:ph type="pic" sz="quarter" idx="23" hasCustomPrompt="1"/>
          </p:nvPr>
        </p:nvSpPr>
        <p:spPr>
          <a:xfrm>
            <a:off x="8827771" y="2388943"/>
            <a:ext cx="624838" cy="624838"/>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noChangeAspect="1"/>
          </p:cNvSpPr>
          <p:nvPr>
            <p:ph type="pic" sz="quarter" idx="25" hasCustomPrompt="1"/>
          </p:nvPr>
        </p:nvSpPr>
        <p:spPr>
          <a:xfrm>
            <a:off x="8827772" y="3461480"/>
            <a:ext cx="624838" cy="624838"/>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noChangeAspect="1"/>
          </p:cNvSpPr>
          <p:nvPr>
            <p:ph type="pic" sz="quarter" idx="27" hasCustomPrompt="1"/>
          </p:nvPr>
        </p:nvSpPr>
        <p:spPr>
          <a:xfrm>
            <a:off x="8827772" y="4534017"/>
            <a:ext cx="624838" cy="624838"/>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noChangeAspect="1"/>
          </p:cNvSpPr>
          <p:nvPr>
            <p:ph type="pic" sz="quarter" idx="29" hasCustomPrompt="1"/>
          </p:nvPr>
        </p:nvSpPr>
        <p:spPr>
          <a:xfrm>
            <a:off x="8827772" y="5606555"/>
            <a:ext cx="624838" cy="624838"/>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1842865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rect">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rect">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1" name="Group 40">
            <a:extLst>
              <a:ext uri="{FF2B5EF4-FFF2-40B4-BE49-F238E27FC236}">
                <a16:creationId xmlns:a16="http://schemas.microsoft.com/office/drawing/2014/main" id="{64A489C0-88D2-49E5-94E2-9A3E3F20BEBF}"/>
              </a:ext>
            </a:extLst>
          </p:cNvPr>
          <p:cNvGrpSpPr/>
          <p:nvPr userDrawn="1"/>
        </p:nvGrpSpPr>
        <p:grpSpPr>
          <a:xfrm>
            <a:off x="-3633349" y="0"/>
            <a:ext cx="3507558" cy="7251700"/>
            <a:chOff x="-3633349" y="0"/>
            <a:chExt cx="3507558" cy="7251700"/>
          </a:xfrm>
        </p:grpSpPr>
        <p:grpSp>
          <p:nvGrpSpPr>
            <p:cNvPr id="42" name="Group 41">
              <a:extLst>
                <a:ext uri="{FF2B5EF4-FFF2-40B4-BE49-F238E27FC236}">
                  <a16:creationId xmlns:a16="http://schemas.microsoft.com/office/drawing/2014/main" id="{6FD96621-6F95-40DB-B1D9-963BB1D92703}"/>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5D771FDA-6B6C-4C22-A7C1-29D286060A2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F7965068-3F03-4375-998B-3A87182F580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16FA2170-99F6-4E70-89EB-D9505518471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C0DF64BA-78FE-46E6-BFA7-FB15DBD5CE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2B2DCA9D-DA39-406D-948B-5CC9FDD1A84D}"/>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B872B685-DB0D-4044-8AFE-E75689C213A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01A8287C-2AAF-4634-BC8D-C7AC2199DC2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8" name="Picture 47">
              <a:extLst>
                <a:ext uri="{FF2B5EF4-FFF2-40B4-BE49-F238E27FC236}">
                  <a16:creationId xmlns:a16="http://schemas.microsoft.com/office/drawing/2014/main" id="{33DFB1FF-4449-4654-911C-DDBC8C06C68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19963077"/>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9B0214C-629A-4510-AC48-B7286FB91CA1}"/>
              </a:ext>
            </a:extLst>
          </p:cNvPr>
          <p:cNvGrpSpPr/>
          <p:nvPr userDrawn="1"/>
        </p:nvGrpSpPr>
        <p:grpSpPr>
          <a:xfrm>
            <a:off x="-3633349" y="0"/>
            <a:ext cx="3507558" cy="7251700"/>
            <a:chOff x="-3633349" y="0"/>
            <a:chExt cx="3507558" cy="7251700"/>
          </a:xfrm>
        </p:grpSpPr>
        <p:grpSp>
          <p:nvGrpSpPr>
            <p:cNvPr id="88" name="Group 87">
              <a:extLst>
                <a:ext uri="{FF2B5EF4-FFF2-40B4-BE49-F238E27FC236}">
                  <a16:creationId xmlns:a16="http://schemas.microsoft.com/office/drawing/2014/main" id="{A893C344-8220-4ED5-A021-B44E5CBC21B2}"/>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50390351-B11C-403C-90E9-62E524E8553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FCBDAA1D-FC96-4A77-ADC1-B665CD4C8C6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1D213B3C-2058-421A-A059-A8EB7AB3B41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3630E4EE-5E8F-46CF-93D4-A99B793463F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FD3F7CB5-09F2-4E08-9B55-554DA0BF807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2C1800EB-5F8D-4004-9CD9-A85B7AB62FD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626993D7-4E80-47A5-8E51-EDD5A39C98B3}"/>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9" name="Picture 88">
              <a:extLst>
                <a:ext uri="{FF2B5EF4-FFF2-40B4-BE49-F238E27FC236}">
                  <a16:creationId xmlns:a16="http://schemas.microsoft.com/office/drawing/2014/main" id="{187F0F05-B3DA-4A9C-AF71-2DAF32ACFEB6}"/>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rect">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rect">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rect">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rect">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rect">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rect">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rect">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27826613"/>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538A58C-8494-4BF9-B924-4817D0827CA1}"/>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5772063F-10D7-4B15-9FA1-240D77DDC660}"/>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E199D954-36D6-4498-ABCF-EDFB76C2144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B136CFFC-2464-46B2-BE81-EFA6C41CC5C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E57ACCDC-8BE0-4A8A-8B04-28470CBBF4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231992B-AA88-4F8F-A3A0-A2A15AE4B58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6649D871-E6B8-465D-9D21-A35C4A480BF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61C0DBD4-A242-4783-A372-C9AD2C1907AB}"/>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51BE4B41-80E4-43A6-B1BF-E95B8BD1DE16}"/>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EA983D5D-CF36-4ACF-9EA2-129F377D663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rect">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rect">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rect">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rect">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rect">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28069609"/>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82F263-109C-4020-A4CD-3DD832CD51FB}"/>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F3AE6317-A5D9-44F6-A8DE-48E77B555C40}"/>
              </a:ext>
            </a:extLst>
          </p:cNvPr>
          <p:cNvSpPr/>
          <p:nvPr userDrawn="1"/>
        </p:nvSpPr>
        <p:spPr>
          <a:xfrm>
            <a:off x="0" y="6356350"/>
            <a:ext cx="12192000" cy="50165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6434904"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381DDB59-7F10-49D7-8743-2208BDC510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DA019799-9E3F-411F-8086-B523F4A9C96A}"/>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9" name="Group 8">
            <a:extLst>
              <a:ext uri="{FF2B5EF4-FFF2-40B4-BE49-F238E27FC236}">
                <a16:creationId xmlns:a16="http://schemas.microsoft.com/office/drawing/2014/main" id="{0E93FB4A-6C7D-46C3-B910-BD122278068B}"/>
              </a:ext>
            </a:extLst>
          </p:cNvPr>
          <p:cNvGrpSpPr/>
          <p:nvPr userDrawn="1"/>
        </p:nvGrpSpPr>
        <p:grpSpPr>
          <a:xfrm rot="16200000">
            <a:off x="360407" y="4836458"/>
            <a:ext cx="1946732" cy="3990582"/>
            <a:chOff x="10692184" y="-1639954"/>
            <a:chExt cx="1784352" cy="3657721"/>
          </a:xfrm>
          <a:noFill/>
        </p:grpSpPr>
        <p:sp>
          <p:nvSpPr>
            <p:cNvPr id="10" name="Hexagon 9">
              <a:extLst>
                <a:ext uri="{FF2B5EF4-FFF2-40B4-BE49-F238E27FC236}">
                  <a16:creationId xmlns:a16="http://schemas.microsoft.com/office/drawing/2014/main" id="{36949FA1-1B47-4D5C-A499-4CB072FC6E6F}"/>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45CB8CC5-1536-482C-BB6A-78FF23808DD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B0A8690D-EE39-4AF8-8F50-F291F8D6331B}"/>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Rectangle 14">
            <a:extLst>
              <a:ext uri="{FF2B5EF4-FFF2-40B4-BE49-F238E27FC236}">
                <a16:creationId xmlns:a16="http://schemas.microsoft.com/office/drawing/2014/main" id="{C71C1292-F651-424B-84ED-9C826FF922A5}"/>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17" name="Straight Connector 16">
            <a:extLst>
              <a:ext uri="{FF2B5EF4-FFF2-40B4-BE49-F238E27FC236}">
                <a16:creationId xmlns:a16="http://schemas.microsoft.com/office/drawing/2014/main" id="{0DAF7265-9A5D-43F6-89CF-935789CC8E2C}"/>
              </a:ext>
            </a:extLst>
          </p:cNvPr>
          <p:cNvCxnSpPr>
            <a:cxnSpLocks/>
          </p:cNvCxnSpPr>
          <p:nvPr userDrawn="1"/>
        </p:nvCxnSpPr>
        <p:spPr>
          <a:xfrm>
            <a:off x="0" y="3429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2C8B8BF-9843-4F22-AA63-F4BF1F580CD4}"/>
              </a:ext>
            </a:extLst>
          </p:cNvPr>
          <p:cNvSpPr>
            <a:spLocks noGrp="1"/>
          </p:cNvSpPr>
          <p:nvPr>
            <p:ph type="body" sz="quarter" idx="32" hasCustomPrompt="1"/>
          </p:nvPr>
        </p:nvSpPr>
        <p:spPr>
          <a:xfrm>
            <a:off x="100527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01</a:t>
            </a:r>
          </a:p>
        </p:txBody>
      </p:sp>
      <p:sp>
        <p:nvSpPr>
          <p:cNvPr id="19" name="Text Placeholder 17">
            <a:extLst>
              <a:ext uri="{FF2B5EF4-FFF2-40B4-BE49-F238E27FC236}">
                <a16:creationId xmlns:a16="http://schemas.microsoft.com/office/drawing/2014/main" id="{EE1344BE-5009-4F2A-87CD-0E768BFDFB7B}"/>
              </a:ext>
            </a:extLst>
          </p:cNvPr>
          <p:cNvSpPr>
            <a:spLocks noGrp="1"/>
          </p:cNvSpPr>
          <p:nvPr>
            <p:ph type="body" sz="quarter" idx="33" hasCustomPrompt="1"/>
          </p:nvPr>
        </p:nvSpPr>
        <p:spPr>
          <a:xfrm>
            <a:off x="280723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02</a:t>
            </a:r>
          </a:p>
        </p:txBody>
      </p:sp>
      <p:sp>
        <p:nvSpPr>
          <p:cNvPr id="20" name="Text Placeholder 17">
            <a:extLst>
              <a:ext uri="{FF2B5EF4-FFF2-40B4-BE49-F238E27FC236}">
                <a16:creationId xmlns:a16="http://schemas.microsoft.com/office/drawing/2014/main" id="{B1095C35-2DF8-49A2-8D12-D204F5AE81CD}"/>
              </a:ext>
            </a:extLst>
          </p:cNvPr>
          <p:cNvSpPr>
            <a:spLocks noGrp="1"/>
          </p:cNvSpPr>
          <p:nvPr>
            <p:ph type="body" sz="quarter" idx="34" hasCustomPrompt="1"/>
          </p:nvPr>
        </p:nvSpPr>
        <p:spPr>
          <a:xfrm>
            <a:off x="460919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03</a:t>
            </a:r>
          </a:p>
        </p:txBody>
      </p:sp>
      <p:sp>
        <p:nvSpPr>
          <p:cNvPr id="21" name="Text Placeholder 17">
            <a:extLst>
              <a:ext uri="{FF2B5EF4-FFF2-40B4-BE49-F238E27FC236}">
                <a16:creationId xmlns:a16="http://schemas.microsoft.com/office/drawing/2014/main" id="{B2D1A6A9-946D-4C3E-B861-F8588BBB6169}"/>
              </a:ext>
            </a:extLst>
          </p:cNvPr>
          <p:cNvSpPr>
            <a:spLocks noGrp="1"/>
          </p:cNvSpPr>
          <p:nvPr>
            <p:ph type="body" sz="quarter" idx="35" hasCustomPrompt="1"/>
          </p:nvPr>
        </p:nvSpPr>
        <p:spPr>
          <a:xfrm>
            <a:off x="641115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04</a:t>
            </a:r>
          </a:p>
        </p:txBody>
      </p:sp>
      <p:sp>
        <p:nvSpPr>
          <p:cNvPr id="22" name="Text Placeholder 17">
            <a:extLst>
              <a:ext uri="{FF2B5EF4-FFF2-40B4-BE49-F238E27FC236}">
                <a16:creationId xmlns:a16="http://schemas.microsoft.com/office/drawing/2014/main" id="{E2928BC3-F4A4-4239-AF7F-68AF9DB33E7E}"/>
              </a:ext>
            </a:extLst>
          </p:cNvPr>
          <p:cNvSpPr>
            <a:spLocks noGrp="1"/>
          </p:cNvSpPr>
          <p:nvPr>
            <p:ph type="body" sz="quarter" idx="36" hasCustomPrompt="1"/>
          </p:nvPr>
        </p:nvSpPr>
        <p:spPr>
          <a:xfrm>
            <a:off x="821311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05</a:t>
            </a:r>
          </a:p>
        </p:txBody>
      </p:sp>
      <p:sp>
        <p:nvSpPr>
          <p:cNvPr id="23" name="Text Placeholder 17">
            <a:extLst>
              <a:ext uri="{FF2B5EF4-FFF2-40B4-BE49-F238E27FC236}">
                <a16:creationId xmlns:a16="http://schemas.microsoft.com/office/drawing/2014/main" id="{7BC08A6A-C7EC-4293-84D1-5767E73A05A2}"/>
              </a:ext>
            </a:extLst>
          </p:cNvPr>
          <p:cNvSpPr>
            <a:spLocks noGrp="1"/>
          </p:cNvSpPr>
          <p:nvPr>
            <p:ph type="body" sz="quarter" idx="37" hasCustomPrompt="1"/>
          </p:nvPr>
        </p:nvSpPr>
        <p:spPr>
          <a:xfrm>
            <a:off x="9972505"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06</a:t>
            </a:r>
          </a:p>
        </p:txBody>
      </p:sp>
      <p:sp>
        <p:nvSpPr>
          <p:cNvPr id="24" name="Text Placeholder 17">
            <a:extLst>
              <a:ext uri="{FF2B5EF4-FFF2-40B4-BE49-F238E27FC236}">
                <a16:creationId xmlns:a16="http://schemas.microsoft.com/office/drawing/2014/main" id="{EC315369-EA1F-44B1-AB54-D1AC842DB407}"/>
              </a:ext>
            </a:extLst>
          </p:cNvPr>
          <p:cNvSpPr>
            <a:spLocks noGrp="1"/>
          </p:cNvSpPr>
          <p:nvPr>
            <p:ph type="body" sz="quarter" idx="38" hasCustomPrompt="1"/>
          </p:nvPr>
        </p:nvSpPr>
        <p:spPr>
          <a:xfrm>
            <a:off x="231232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8" name="Text Placeholder 17">
            <a:extLst>
              <a:ext uri="{FF2B5EF4-FFF2-40B4-BE49-F238E27FC236}">
                <a16:creationId xmlns:a16="http://schemas.microsoft.com/office/drawing/2014/main" id="{69A65836-0473-4896-929B-711A38C77262}"/>
              </a:ext>
            </a:extLst>
          </p:cNvPr>
          <p:cNvSpPr>
            <a:spLocks noGrp="1"/>
          </p:cNvSpPr>
          <p:nvPr>
            <p:ph type="body" sz="quarter" idx="39" hasCustomPrompt="1"/>
          </p:nvPr>
        </p:nvSpPr>
        <p:spPr>
          <a:xfrm>
            <a:off x="411428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9" name="Text Placeholder 17">
            <a:extLst>
              <a:ext uri="{FF2B5EF4-FFF2-40B4-BE49-F238E27FC236}">
                <a16:creationId xmlns:a16="http://schemas.microsoft.com/office/drawing/2014/main" id="{0D08CFE7-55CB-41FA-9105-94554C749F1B}"/>
              </a:ext>
            </a:extLst>
          </p:cNvPr>
          <p:cNvSpPr>
            <a:spLocks noGrp="1"/>
          </p:cNvSpPr>
          <p:nvPr>
            <p:ph type="body" sz="quarter" idx="40" hasCustomPrompt="1"/>
          </p:nvPr>
        </p:nvSpPr>
        <p:spPr>
          <a:xfrm>
            <a:off x="5887859"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0" name="Text Placeholder 17">
            <a:extLst>
              <a:ext uri="{FF2B5EF4-FFF2-40B4-BE49-F238E27FC236}">
                <a16:creationId xmlns:a16="http://schemas.microsoft.com/office/drawing/2014/main" id="{93580669-3712-4270-9C17-C86C57462A8D}"/>
              </a:ext>
            </a:extLst>
          </p:cNvPr>
          <p:cNvSpPr>
            <a:spLocks noGrp="1"/>
          </p:cNvSpPr>
          <p:nvPr>
            <p:ph type="body" sz="quarter" idx="41" hasCustomPrompt="1"/>
          </p:nvPr>
        </p:nvSpPr>
        <p:spPr>
          <a:xfrm>
            <a:off x="771820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1" name="Text Placeholder 17">
            <a:extLst>
              <a:ext uri="{FF2B5EF4-FFF2-40B4-BE49-F238E27FC236}">
                <a16:creationId xmlns:a16="http://schemas.microsoft.com/office/drawing/2014/main" id="{5B5BC3F1-8783-43B2-AAF0-2DD6300FF9DD}"/>
              </a:ext>
            </a:extLst>
          </p:cNvPr>
          <p:cNvSpPr>
            <a:spLocks noGrp="1"/>
          </p:cNvSpPr>
          <p:nvPr>
            <p:ph type="body" sz="quarter" idx="42" hasCustomPrompt="1"/>
          </p:nvPr>
        </p:nvSpPr>
        <p:spPr>
          <a:xfrm>
            <a:off x="9498881"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92248340-3271-4A17-879C-73156FAB8642}"/>
              </a:ext>
            </a:extLst>
          </p:cNvPr>
          <p:cNvSpPr>
            <a:spLocks noGrp="1"/>
          </p:cNvSpPr>
          <p:nvPr>
            <p:ph type="body" sz="quarter" idx="14" hasCustomPrompt="1"/>
          </p:nvPr>
        </p:nvSpPr>
        <p:spPr>
          <a:xfrm>
            <a:off x="77112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endParaRPr lang="en-GB"/>
          </a:p>
        </p:txBody>
      </p:sp>
      <p:sp>
        <p:nvSpPr>
          <p:cNvPr id="33" name="Text Placeholder 21">
            <a:extLst>
              <a:ext uri="{FF2B5EF4-FFF2-40B4-BE49-F238E27FC236}">
                <a16:creationId xmlns:a16="http://schemas.microsoft.com/office/drawing/2014/main" id="{ED8FFC5F-29E8-4ABC-8A6B-C61365B061F4}"/>
              </a:ext>
            </a:extLst>
          </p:cNvPr>
          <p:cNvSpPr>
            <a:spLocks noGrp="1"/>
          </p:cNvSpPr>
          <p:nvPr>
            <p:ph type="body" sz="quarter" idx="15" hasCustomPrompt="1"/>
          </p:nvPr>
        </p:nvSpPr>
        <p:spPr>
          <a:xfrm>
            <a:off x="77112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endParaRPr lang="en-GB"/>
          </a:p>
        </p:txBody>
      </p:sp>
      <p:sp>
        <p:nvSpPr>
          <p:cNvPr id="34" name="Text Placeholder 21">
            <a:extLst>
              <a:ext uri="{FF2B5EF4-FFF2-40B4-BE49-F238E27FC236}">
                <a16:creationId xmlns:a16="http://schemas.microsoft.com/office/drawing/2014/main" id="{C630ECD7-F06B-4289-9FA2-CEC58ED1BD3F}"/>
              </a:ext>
            </a:extLst>
          </p:cNvPr>
          <p:cNvSpPr>
            <a:spLocks noGrp="1"/>
          </p:cNvSpPr>
          <p:nvPr>
            <p:ph type="body" sz="quarter" idx="43" hasCustomPrompt="1"/>
          </p:nvPr>
        </p:nvSpPr>
        <p:spPr>
          <a:xfrm>
            <a:off x="257308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5" name="Text Placeholder 21">
            <a:extLst>
              <a:ext uri="{FF2B5EF4-FFF2-40B4-BE49-F238E27FC236}">
                <a16:creationId xmlns:a16="http://schemas.microsoft.com/office/drawing/2014/main" id="{9704C978-B7EF-40AD-8388-99B2FB715158}"/>
              </a:ext>
            </a:extLst>
          </p:cNvPr>
          <p:cNvSpPr>
            <a:spLocks noGrp="1"/>
          </p:cNvSpPr>
          <p:nvPr>
            <p:ph type="body" sz="quarter" idx="44" hasCustomPrompt="1"/>
          </p:nvPr>
        </p:nvSpPr>
        <p:spPr>
          <a:xfrm>
            <a:off x="257308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6" name="Text Placeholder 21">
            <a:extLst>
              <a:ext uri="{FF2B5EF4-FFF2-40B4-BE49-F238E27FC236}">
                <a16:creationId xmlns:a16="http://schemas.microsoft.com/office/drawing/2014/main" id="{F4B38686-84AF-404D-862D-4042D3299A3D}"/>
              </a:ext>
            </a:extLst>
          </p:cNvPr>
          <p:cNvSpPr>
            <a:spLocks noGrp="1"/>
          </p:cNvSpPr>
          <p:nvPr>
            <p:ph type="body" sz="quarter" idx="45" hasCustomPrompt="1"/>
          </p:nvPr>
        </p:nvSpPr>
        <p:spPr>
          <a:xfrm>
            <a:off x="437504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37" name="Text Placeholder 21">
            <a:extLst>
              <a:ext uri="{FF2B5EF4-FFF2-40B4-BE49-F238E27FC236}">
                <a16:creationId xmlns:a16="http://schemas.microsoft.com/office/drawing/2014/main" id="{84BA06F1-2C83-4BD1-AD4C-9CF12876F820}"/>
              </a:ext>
            </a:extLst>
          </p:cNvPr>
          <p:cNvSpPr>
            <a:spLocks noGrp="1"/>
          </p:cNvSpPr>
          <p:nvPr>
            <p:ph type="body" sz="quarter" idx="46" hasCustomPrompt="1"/>
          </p:nvPr>
        </p:nvSpPr>
        <p:spPr>
          <a:xfrm>
            <a:off x="437504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8" name="Text Placeholder 21">
            <a:extLst>
              <a:ext uri="{FF2B5EF4-FFF2-40B4-BE49-F238E27FC236}">
                <a16:creationId xmlns:a16="http://schemas.microsoft.com/office/drawing/2014/main" id="{30C0BE1E-C523-493D-9CC2-A4EF780B8D79}"/>
              </a:ext>
            </a:extLst>
          </p:cNvPr>
          <p:cNvSpPr>
            <a:spLocks noGrp="1"/>
          </p:cNvSpPr>
          <p:nvPr>
            <p:ph type="body" sz="quarter" idx="47" hasCustomPrompt="1"/>
          </p:nvPr>
        </p:nvSpPr>
        <p:spPr>
          <a:xfrm>
            <a:off x="617700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9" name="Text Placeholder 21">
            <a:extLst>
              <a:ext uri="{FF2B5EF4-FFF2-40B4-BE49-F238E27FC236}">
                <a16:creationId xmlns:a16="http://schemas.microsoft.com/office/drawing/2014/main" id="{8E7FC0AC-9328-49AA-9861-E2612EFF1C07}"/>
              </a:ext>
            </a:extLst>
          </p:cNvPr>
          <p:cNvSpPr>
            <a:spLocks noGrp="1"/>
          </p:cNvSpPr>
          <p:nvPr>
            <p:ph type="body" sz="quarter" idx="48" hasCustomPrompt="1"/>
          </p:nvPr>
        </p:nvSpPr>
        <p:spPr>
          <a:xfrm>
            <a:off x="617700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0" name="Text Placeholder 21">
            <a:extLst>
              <a:ext uri="{FF2B5EF4-FFF2-40B4-BE49-F238E27FC236}">
                <a16:creationId xmlns:a16="http://schemas.microsoft.com/office/drawing/2014/main" id="{11C4F730-7CF1-448C-BA9D-6F1CA6321659}"/>
              </a:ext>
            </a:extLst>
          </p:cNvPr>
          <p:cNvSpPr>
            <a:spLocks noGrp="1"/>
          </p:cNvSpPr>
          <p:nvPr>
            <p:ph type="body" sz="quarter" idx="49" hasCustomPrompt="1"/>
          </p:nvPr>
        </p:nvSpPr>
        <p:spPr>
          <a:xfrm>
            <a:off x="7978967"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41" name="Text Placeholder 21">
            <a:extLst>
              <a:ext uri="{FF2B5EF4-FFF2-40B4-BE49-F238E27FC236}">
                <a16:creationId xmlns:a16="http://schemas.microsoft.com/office/drawing/2014/main" id="{3F4A40FA-3AFE-4D36-9B6A-0DA5D1604874}"/>
              </a:ext>
            </a:extLst>
          </p:cNvPr>
          <p:cNvSpPr>
            <a:spLocks noGrp="1"/>
          </p:cNvSpPr>
          <p:nvPr>
            <p:ph type="body" sz="quarter" idx="50" hasCustomPrompt="1"/>
          </p:nvPr>
        </p:nvSpPr>
        <p:spPr>
          <a:xfrm>
            <a:off x="797896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2" name="Text Placeholder 21">
            <a:extLst>
              <a:ext uri="{FF2B5EF4-FFF2-40B4-BE49-F238E27FC236}">
                <a16:creationId xmlns:a16="http://schemas.microsoft.com/office/drawing/2014/main" id="{6CF1C2F4-C0E4-41B6-B5BD-5C1BC3C5761B}"/>
              </a:ext>
            </a:extLst>
          </p:cNvPr>
          <p:cNvSpPr>
            <a:spLocks noGrp="1"/>
          </p:cNvSpPr>
          <p:nvPr>
            <p:ph type="body" sz="quarter" idx="51" hasCustomPrompt="1"/>
          </p:nvPr>
        </p:nvSpPr>
        <p:spPr>
          <a:xfrm>
            <a:off x="973836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43" name="Text Placeholder 21">
            <a:extLst>
              <a:ext uri="{FF2B5EF4-FFF2-40B4-BE49-F238E27FC236}">
                <a16:creationId xmlns:a16="http://schemas.microsoft.com/office/drawing/2014/main" id="{1A2B8E9F-9B2E-4264-B322-2581E6A49C32}"/>
              </a:ext>
            </a:extLst>
          </p:cNvPr>
          <p:cNvSpPr>
            <a:spLocks noGrp="1"/>
          </p:cNvSpPr>
          <p:nvPr>
            <p:ph type="body" sz="quarter" idx="52" hasCustomPrompt="1"/>
          </p:nvPr>
        </p:nvSpPr>
        <p:spPr>
          <a:xfrm>
            <a:off x="97383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grpSp>
        <p:nvGrpSpPr>
          <p:cNvPr id="44" name="Group 43">
            <a:extLst>
              <a:ext uri="{FF2B5EF4-FFF2-40B4-BE49-F238E27FC236}">
                <a16:creationId xmlns:a16="http://schemas.microsoft.com/office/drawing/2014/main" id="{465C3315-DEA5-42DA-8F82-880C701B0E83}"/>
              </a:ext>
            </a:extLst>
          </p:cNvPr>
          <p:cNvGrpSpPr/>
          <p:nvPr userDrawn="1"/>
        </p:nvGrpSpPr>
        <p:grpSpPr>
          <a:xfrm>
            <a:off x="7679504" y="-1020040"/>
            <a:ext cx="4976395" cy="3292620"/>
            <a:chOff x="5387349" y="-852399"/>
            <a:chExt cx="4816112" cy="3186569"/>
          </a:xfrm>
          <a:noFill/>
        </p:grpSpPr>
        <p:sp>
          <p:nvSpPr>
            <p:cNvPr id="45" name="Hexagon 44">
              <a:extLst>
                <a:ext uri="{FF2B5EF4-FFF2-40B4-BE49-F238E27FC236}">
                  <a16:creationId xmlns:a16="http://schemas.microsoft.com/office/drawing/2014/main" id="{5D61FA0C-7FE1-467A-9080-7CF030561A64}"/>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AF455944-C853-439E-A546-B5939C9B253A}"/>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E43D73CE-52CA-4692-9123-A32169ED12B4}"/>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E1F7CF7C-3869-425D-A5B9-2CB7CDF99F4B}"/>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9" name="Text Placeholder 20">
            <a:extLst>
              <a:ext uri="{FF2B5EF4-FFF2-40B4-BE49-F238E27FC236}">
                <a16:creationId xmlns:a16="http://schemas.microsoft.com/office/drawing/2014/main" id="{0ABEEEBA-986F-48D1-83A5-ED89B021F3E9}"/>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Tree>
    <p:custDataLst>
      <p:tags r:id="rId1"/>
    </p:custDataLst>
    <p:extLst>
      <p:ext uri="{BB962C8B-B14F-4D97-AF65-F5344CB8AC3E}">
        <p14:creationId xmlns:p14="http://schemas.microsoft.com/office/powerpoint/2010/main" val="110690843"/>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57554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Text Placeholder 17">
            <a:extLst>
              <a:ext uri="{FF2B5EF4-FFF2-40B4-BE49-F238E27FC236}">
                <a16:creationId xmlns:a16="http://schemas.microsoft.com/office/drawing/2014/main" id="{82CD6E64-F1C0-4333-BF3F-33EEA00D8597}"/>
              </a:ext>
            </a:extLst>
          </p:cNvPr>
          <p:cNvSpPr>
            <a:spLocks noGrp="1"/>
          </p:cNvSpPr>
          <p:nvPr>
            <p:ph type="body" sz="quarter" idx="32" hasCustomPrompt="1"/>
          </p:nvPr>
        </p:nvSpPr>
        <p:spPr>
          <a:xfrm>
            <a:off x="218089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1"/>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accent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31216" y="2078453"/>
            <a:ext cx="743602" cy="743602"/>
          </a:xfrm>
          <a:prstGeom prst="rect">
            <a:avLst/>
          </a:prstGeom>
        </p:spPr>
        <p:txBody>
          <a:bodyPr lIns="72000" rIns="72000" anchor="ctr"/>
          <a:lstStyle>
            <a:lvl1pPr algn="ctr">
              <a:defRPr sz="1400"/>
            </a:lvl1pPr>
          </a:lstStyle>
          <a:p>
            <a:r>
              <a:rPr lang="en-GB"/>
              <a:t>Insert icon</a:t>
            </a:r>
          </a:p>
        </p:txBody>
      </p:sp>
      <p:sp>
        <p:nvSpPr>
          <p:cNvPr id="20" name="Text Placeholder 17">
            <a:extLst>
              <a:ext uri="{FF2B5EF4-FFF2-40B4-BE49-F238E27FC236}">
                <a16:creationId xmlns:a16="http://schemas.microsoft.com/office/drawing/2014/main" id="{782FD932-22BE-4CF0-A170-F6A4174DE389}"/>
              </a:ext>
            </a:extLst>
          </p:cNvPr>
          <p:cNvSpPr>
            <a:spLocks noGrp="1"/>
          </p:cNvSpPr>
          <p:nvPr>
            <p:ph type="body" sz="quarter" idx="51" hasCustomPrompt="1"/>
          </p:nvPr>
        </p:nvSpPr>
        <p:spPr>
          <a:xfrm>
            <a:off x="4509549"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59871" y="2078453"/>
            <a:ext cx="743602" cy="743602"/>
          </a:xfrm>
          <a:prstGeom prst="rect">
            <a:avLst/>
          </a:prstGeom>
        </p:spPr>
        <p:txBody>
          <a:bodyPr lIns="72000" rIns="72000" anchor="ctr"/>
          <a:lstStyle>
            <a:lvl1pPr algn="ctr">
              <a:defRPr sz="1400"/>
            </a:lvl1pPr>
          </a:lstStyle>
          <a:p>
            <a:r>
              <a:rPr lang="en-GB"/>
              <a:t>Insert icon</a:t>
            </a:r>
          </a:p>
        </p:txBody>
      </p:sp>
      <p:sp>
        <p:nvSpPr>
          <p:cNvPr id="25" name="Text Placeholder 17">
            <a:extLst>
              <a:ext uri="{FF2B5EF4-FFF2-40B4-BE49-F238E27FC236}">
                <a16:creationId xmlns:a16="http://schemas.microsoft.com/office/drawing/2014/main" id="{A0682857-1A18-4A81-9670-B5A356FEEA99}"/>
              </a:ext>
            </a:extLst>
          </p:cNvPr>
          <p:cNvSpPr>
            <a:spLocks noGrp="1"/>
          </p:cNvSpPr>
          <p:nvPr>
            <p:ph type="body" sz="quarter" idx="56" hasCustomPrompt="1"/>
          </p:nvPr>
        </p:nvSpPr>
        <p:spPr>
          <a:xfrm>
            <a:off x="683820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88526" y="2078453"/>
            <a:ext cx="743602" cy="743602"/>
          </a:xfrm>
          <a:prstGeom prst="rect">
            <a:avLst/>
          </a:prstGeom>
        </p:spPr>
        <p:txBody>
          <a:bodyPr lIns="72000" rIns="72000" anchor="ctr"/>
          <a:lstStyle>
            <a:lvl1pPr algn="ctr">
              <a:defRPr sz="1400"/>
            </a:lvl1pPr>
          </a:lstStyle>
          <a:p>
            <a:r>
              <a:rPr lang="en-GB"/>
              <a:t>Insert icon</a:t>
            </a:r>
          </a:p>
        </p:txBody>
      </p:sp>
      <p:sp>
        <p:nvSpPr>
          <p:cNvPr id="30" name="Text Placeholder 17">
            <a:extLst>
              <a:ext uri="{FF2B5EF4-FFF2-40B4-BE49-F238E27FC236}">
                <a16:creationId xmlns:a16="http://schemas.microsoft.com/office/drawing/2014/main" id="{78CB9DA7-1A82-41F9-9C74-D6BAC619E659}"/>
              </a:ext>
            </a:extLst>
          </p:cNvPr>
          <p:cNvSpPr>
            <a:spLocks noGrp="1"/>
          </p:cNvSpPr>
          <p:nvPr>
            <p:ph type="body" sz="quarter" idx="61" hasCustomPrompt="1"/>
          </p:nvPr>
        </p:nvSpPr>
        <p:spPr>
          <a:xfrm>
            <a:off x="9166860"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6"/>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accent6"/>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17182" y="2078453"/>
            <a:ext cx="743602" cy="743602"/>
          </a:xfrm>
          <a:prstGeom prst="rect">
            <a:avLst/>
          </a:prstGeom>
        </p:spPr>
        <p:txBody>
          <a:bodyPr lIns="72000" rIns="72000" anchor="ctr"/>
          <a:lstStyle>
            <a:lvl1pPr algn="ctr">
              <a:defRPr sz="1400"/>
            </a:lvl1pPr>
          </a:lstStyle>
          <a:p>
            <a:r>
              <a:rPr lang="en-GB"/>
              <a:t>Insert icon</a:t>
            </a:r>
          </a:p>
        </p:txBody>
      </p:sp>
      <p:grpSp>
        <p:nvGrpSpPr>
          <p:cNvPr id="36" name="Group 35">
            <a:extLst>
              <a:ext uri="{FF2B5EF4-FFF2-40B4-BE49-F238E27FC236}">
                <a16:creationId xmlns:a16="http://schemas.microsoft.com/office/drawing/2014/main" id="{6E12B298-1363-4711-981F-B79E5F475035}"/>
              </a:ext>
            </a:extLst>
          </p:cNvPr>
          <p:cNvGrpSpPr/>
          <p:nvPr userDrawn="1"/>
        </p:nvGrpSpPr>
        <p:grpSpPr>
          <a:xfrm>
            <a:off x="9654244" y="-514382"/>
            <a:ext cx="3336583" cy="2714068"/>
            <a:chOff x="10055225" y="-469915"/>
            <a:chExt cx="3058273" cy="2487683"/>
          </a:xfrm>
          <a:noFill/>
        </p:grpSpPr>
        <p:sp>
          <p:nvSpPr>
            <p:cNvPr id="37" name="Hexagon 36">
              <a:extLst>
                <a:ext uri="{FF2B5EF4-FFF2-40B4-BE49-F238E27FC236}">
                  <a16:creationId xmlns:a16="http://schemas.microsoft.com/office/drawing/2014/main" id="{F0D9BF98-D71A-4E18-BAD3-8543F0B39212}"/>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2DE5D434-8C71-4282-A817-C87FB3F9A3FB}"/>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0BFB4397-EE9F-46C4-904F-E17F74324719}"/>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0" name="Group 39">
            <a:extLst>
              <a:ext uri="{FF2B5EF4-FFF2-40B4-BE49-F238E27FC236}">
                <a16:creationId xmlns:a16="http://schemas.microsoft.com/office/drawing/2014/main" id="{E2B4149E-BF1A-4C7C-B2F4-9C4D039A1DA4}"/>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E96BEB95-D01E-4812-BBD0-721BA39AFD01}"/>
                </a:ext>
              </a:extLst>
            </p:cNvPr>
            <p:cNvGrpSpPr/>
            <p:nvPr userDrawn="1"/>
          </p:nvGrpSpPr>
          <p:grpSpPr>
            <a:xfrm>
              <a:off x="-3633349" y="0"/>
              <a:ext cx="3507558" cy="7251700"/>
              <a:chOff x="838199" y="1150069"/>
              <a:chExt cx="3507558" cy="7251700"/>
            </a:xfrm>
          </p:grpSpPr>
          <p:sp>
            <p:nvSpPr>
              <p:cNvPr id="43" name="Rectangle 42">
                <a:extLst>
                  <a:ext uri="{FF2B5EF4-FFF2-40B4-BE49-F238E27FC236}">
                    <a16:creationId xmlns:a16="http://schemas.microsoft.com/office/drawing/2014/main" id="{8D0626ED-DB30-42D9-A227-05F8DA1C7E64}"/>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4" name="TextBox 43">
                <a:extLst>
                  <a:ext uri="{FF2B5EF4-FFF2-40B4-BE49-F238E27FC236}">
                    <a16:creationId xmlns:a16="http://schemas.microsoft.com/office/drawing/2014/main" id="{A2774716-667B-45F4-A695-972943CC01A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5" name="Rectangle 44">
                <a:extLst>
                  <a:ext uri="{FF2B5EF4-FFF2-40B4-BE49-F238E27FC236}">
                    <a16:creationId xmlns:a16="http://schemas.microsoft.com/office/drawing/2014/main" id="{9CB30831-C408-4A5E-BB02-A2FEABC4BCC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6" name="TextBox 45">
                <a:extLst>
                  <a:ext uri="{FF2B5EF4-FFF2-40B4-BE49-F238E27FC236}">
                    <a16:creationId xmlns:a16="http://schemas.microsoft.com/office/drawing/2014/main" id="{3C76B8F4-C23A-4DCE-9178-32C9D123B78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7" name="TextBox 46">
                <a:extLst>
                  <a:ext uri="{FF2B5EF4-FFF2-40B4-BE49-F238E27FC236}">
                    <a16:creationId xmlns:a16="http://schemas.microsoft.com/office/drawing/2014/main" id="{CB55DEEB-2EEB-4D31-A6A0-319D9945A97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8" name="TextBox 47">
                <a:extLst>
                  <a:ext uri="{FF2B5EF4-FFF2-40B4-BE49-F238E27FC236}">
                    <a16:creationId xmlns:a16="http://schemas.microsoft.com/office/drawing/2014/main" id="{6EA87955-F952-4B38-B120-C804116CBA3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49" name="TextBox 48">
                <a:extLst>
                  <a:ext uri="{FF2B5EF4-FFF2-40B4-BE49-F238E27FC236}">
                    <a16:creationId xmlns:a16="http://schemas.microsoft.com/office/drawing/2014/main" id="{D2571E2A-4165-4B7E-9208-BA0E435AA007}"/>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1419527B-9167-4738-B9D2-632D5E8D24CE}"/>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25069056"/>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v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4031E8-93FD-47C7-A7F4-2D32AE56A3AF}"/>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A9822522-D29D-49CD-A082-5C688BD8E2D9}"/>
              </a:ext>
            </a:extLst>
          </p:cNvPr>
          <p:cNvSpPr/>
          <p:nvPr userDrawn="1"/>
        </p:nvSpPr>
        <p:spPr>
          <a:xfrm>
            <a:off x="0" y="2460442"/>
            <a:ext cx="12192000" cy="3254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39320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41550" y="3031740"/>
            <a:ext cx="722934" cy="722934"/>
          </a:xfrm>
          <a:prstGeom prst="rect">
            <a:avLst/>
          </a:prstGeom>
        </p:spPr>
        <p:txBody>
          <a:bodyPr lIns="72000" rIns="72000" anchor="ctr"/>
          <a:lstStyle>
            <a:lvl1pPr algn="ctr">
              <a:defRPr sz="1400"/>
            </a:lvl1pPr>
          </a:lstStyle>
          <a:p>
            <a:r>
              <a:rPr lang="en-GB"/>
              <a:t>Insert icon</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70205" y="3031740"/>
            <a:ext cx="722934" cy="722934"/>
          </a:xfrm>
          <a:prstGeom prst="rect">
            <a:avLst/>
          </a:prstGeom>
        </p:spPr>
        <p:txBody>
          <a:bodyPr lIns="72000" rIns="72000" anchor="ctr"/>
          <a:lstStyle>
            <a:lvl1pPr algn="ctr">
              <a:defRPr sz="1400"/>
            </a:lvl1pPr>
          </a:lstStyle>
          <a:p>
            <a:r>
              <a:rPr lang="en-GB"/>
              <a:t>Insert icon</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98860" y="3031740"/>
            <a:ext cx="722934" cy="722934"/>
          </a:xfrm>
          <a:prstGeom prst="rect">
            <a:avLst/>
          </a:prstGeom>
        </p:spPr>
        <p:txBody>
          <a:bodyPr lIns="72000" rIns="72000" anchor="ctr"/>
          <a:lstStyle>
            <a:lvl1pPr algn="ctr">
              <a:defRPr sz="1400"/>
            </a:lvl1pPr>
          </a:lstStyle>
          <a:p>
            <a:r>
              <a:rPr lang="en-GB"/>
              <a:t>Insert icon</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27516" y="3031740"/>
            <a:ext cx="722934" cy="722934"/>
          </a:xfrm>
          <a:prstGeom prst="rect">
            <a:avLst/>
          </a:prstGeom>
        </p:spPr>
        <p:txBody>
          <a:bodyPr lIns="72000" rIns="72000" anchor="ctr"/>
          <a:lstStyle>
            <a:lvl1pPr algn="ctr">
              <a:defRPr sz="1400"/>
            </a:lvl1pPr>
          </a:lstStyle>
          <a:p>
            <a:r>
              <a:rPr lang="en-GB"/>
              <a:t>Insert icon</a:t>
            </a:r>
          </a:p>
        </p:txBody>
      </p:sp>
      <p:sp>
        <p:nvSpPr>
          <p:cNvPr id="43" name="Text Placeholder 42">
            <a:extLst>
              <a:ext uri="{FF2B5EF4-FFF2-40B4-BE49-F238E27FC236}">
                <a16:creationId xmlns:a16="http://schemas.microsoft.com/office/drawing/2014/main" id="{B0DB0EA5-543E-490F-AC9E-F7E5E025B182}"/>
              </a:ext>
            </a:extLst>
          </p:cNvPr>
          <p:cNvSpPr>
            <a:spLocks noGrp="1"/>
          </p:cNvSpPr>
          <p:nvPr>
            <p:ph type="body" sz="quarter" idx="66" hasCustomPrompt="1"/>
          </p:nvPr>
        </p:nvSpPr>
        <p:spPr>
          <a:xfrm>
            <a:off x="2118036" y="1927225"/>
            <a:ext cx="969962" cy="412750"/>
          </a:xfrm>
        </p:spPr>
        <p:txBody>
          <a:bodyPr/>
          <a:lstStyle>
            <a:lvl1pPr algn="ctr">
              <a:defRPr>
                <a:solidFill>
                  <a:schemeClr val="accent4"/>
                </a:solidFill>
              </a:defRPr>
            </a:lvl1pPr>
          </a:lstStyle>
          <a:p>
            <a:pPr lvl="0"/>
            <a:r>
              <a:rPr lang="en-US"/>
              <a:t>XXXX</a:t>
            </a:r>
            <a:endParaRPr lang="en-GB"/>
          </a:p>
        </p:txBody>
      </p:sp>
      <p:sp>
        <p:nvSpPr>
          <p:cNvPr id="44" name="Text Placeholder 42">
            <a:extLst>
              <a:ext uri="{FF2B5EF4-FFF2-40B4-BE49-F238E27FC236}">
                <a16:creationId xmlns:a16="http://schemas.microsoft.com/office/drawing/2014/main" id="{A9D66E33-8DDB-4BD9-9987-E4BB95B7BB0D}"/>
              </a:ext>
            </a:extLst>
          </p:cNvPr>
          <p:cNvSpPr>
            <a:spLocks noGrp="1"/>
          </p:cNvSpPr>
          <p:nvPr>
            <p:ph type="body" sz="quarter" idx="67" hasCustomPrompt="1"/>
          </p:nvPr>
        </p:nvSpPr>
        <p:spPr>
          <a:xfrm>
            <a:off x="4446691" y="1927225"/>
            <a:ext cx="969962" cy="412750"/>
          </a:xfrm>
        </p:spPr>
        <p:txBody>
          <a:bodyPr/>
          <a:lstStyle>
            <a:lvl1pPr algn="ctr">
              <a:defRPr>
                <a:solidFill>
                  <a:schemeClr val="accent4"/>
                </a:solidFill>
              </a:defRPr>
            </a:lvl1pPr>
          </a:lstStyle>
          <a:p>
            <a:pPr lvl="0"/>
            <a:r>
              <a:rPr lang="en-US"/>
              <a:t>XXXX</a:t>
            </a:r>
            <a:endParaRPr lang="en-GB"/>
          </a:p>
        </p:txBody>
      </p:sp>
      <p:sp>
        <p:nvSpPr>
          <p:cNvPr id="45" name="Text Placeholder 42">
            <a:extLst>
              <a:ext uri="{FF2B5EF4-FFF2-40B4-BE49-F238E27FC236}">
                <a16:creationId xmlns:a16="http://schemas.microsoft.com/office/drawing/2014/main" id="{EB2ACB06-5012-4980-B2F9-C35A63C2D519}"/>
              </a:ext>
            </a:extLst>
          </p:cNvPr>
          <p:cNvSpPr>
            <a:spLocks noGrp="1"/>
          </p:cNvSpPr>
          <p:nvPr>
            <p:ph type="body" sz="quarter" idx="68" hasCustomPrompt="1"/>
          </p:nvPr>
        </p:nvSpPr>
        <p:spPr>
          <a:xfrm>
            <a:off x="6775345" y="1927225"/>
            <a:ext cx="969962" cy="412750"/>
          </a:xfrm>
        </p:spPr>
        <p:txBody>
          <a:bodyPr/>
          <a:lstStyle>
            <a:lvl1pPr algn="ctr">
              <a:defRPr>
                <a:solidFill>
                  <a:schemeClr val="accent4"/>
                </a:solidFill>
              </a:defRPr>
            </a:lvl1pPr>
          </a:lstStyle>
          <a:p>
            <a:pPr lvl="0"/>
            <a:r>
              <a:rPr lang="en-US"/>
              <a:t>XXXX</a:t>
            </a:r>
            <a:endParaRPr lang="en-GB"/>
          </a:p>
        </p:txBody>
      </p:sp>
      <p:sp>
        <p:nvSpPr>
          <p:cNvPr id="46" name="Text Placeholder 42">
            <a:extLst>
              <a:ext uri="{FF2B5EF4-FFF2-40B4-BE49-F238E27FC236}">
                <a16:creationId xmlns:a16="http://schemas.microsoft.com/office/drawing/2014/main" id="{F32D65FC-F793-4343-9F42-D52BED8D8636}"/>
              </a:ext>
            </a:extLst>
          </p:cNvPr>
          <p:cNvSpPr>
            <a:spLocks noGrp="1"/>
          </p:cNvSpPr>
          <p:nvPr>
            <p:ph type="body" sz="quarter" idx="69" hasCustomPrompt="1"/>
          </p:nvPr>
        </p:nvSpPr>
        <p:spPr>
          <a:xfrm>
            <a:off x="9104002" y="1927225"/>
            <a:ext cx="969962" cy="412750"/>
          </a:xfrm>
        </p:spPr>
        <p:txBody>
          <a:bodyPr/>
          <a:lstStyle>
            <a:lvl1pPr algn="ctr">
              <a:defRPr>
                <a:solidFill>
                  <a:schemeClr val="accent4"/>
                </a:solidFill>
              </a:defRPr>
            </a:lvl1pPr>
          </a:lstStyle>
          <a:p>
            <a:pPr lvl="0"/>
            <a:r>
              <a:rPr lang="en-US"/>
              <a:t>XXXX</a:t>
            </a:r>
            <a:endParaRPr lang="en-GB"/>
          </a:p>
        </p:txBody>
      </p:sp>
      <p:grpSp>
        <p:nvGrpSpPr>
          <p:cNvPr id="47" name="Group 46">
            <a:extLst>
              <a:ext uri="{FF2B5EF4-FFF2-40B4-BE49-F238E27FC236}">
                <a16:creationId xmlns:a16="http://schemas.microsoft.com/office/drawing/2014/main" id="{834654CF-6155-4714-BFD1-2ECBA736E822}"/>
              </a:ext>
            </a:extLst>
          </p:cNvPr>
          <p:cNvGrpSpPr/>
          <p:nvPr userDrawn="1"/>
        </p:nvGrpSpPr>
        <p:grpSpPr>
          <a:xfrm>
            <a:off x="9654244" y="-514382"/>
            <a:ext cx="3336583" cy="2714068"/>
            <a:chOff x="10055225" y="-469915"/>
            <a:chExt cx="3058273" cy="2487683"/>
          </a:xfrm>
          <a:noFill/>
        </p:grpSpPr>
        <p:sp>
          <p:nvSpPr>
            <p:cNvPr id="48" name="Hexagon 47">
              <a:extLst>
                <a:ext uri="{FF2B5EF4-FFF2-40B4-BE49-F238E27FC236}">
                  <a16:creationId xmlns:a16="http://schemas.microsoft.com/office/drawing/2014/main" id="{EF634457-3353-4678-A46C-AAE4442EC05D}"/>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D7071B15-B7F1-44FE-B41A-EA6AE9D534F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E79A2514-DE6C-4693-BA05-6E440CE057AA}"/>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51" name="Group 50">
            <a:extLst>
              <a:ext uri="{FF2B5EF4-FFF2-40B4-BE49-F238E27FC236}">
                <a16:creationId xmlns:a16="http://schemas.microsoft.com/office/drawing/2014/main" id="{54D6E8E0-3B63-4549-9FF7-3E17CA6D59A6}"/>
              </a:ext>
            </a:extLst>
          </p:cNvPr>
          <p:cNvGrpSpPr/>
          <p:nvPr userDrawn="1"/>
        </p:nvGrpSpPr>
        <p:grpSpPr>
          <a:xfrm>
            <a:off x="-3633349" y="0"/>
            <a:ext cx="3507558" cy="7251700"/>
            <a:chOff x="-3633349" y="0"/>
            <a:chExt cx="3507558" cy="7251700"/>
          </a:xfrm>
        </p:grpSpPr>
        <p:grpSp>
          <p:nvGrpSpPr>
            <p:cNvPr id="52" name="Group 51">
              <a:extLst>
                <a:ext uri="{FF2B5EF4-FFF2-40B4-BE49-F238E27FC236}">
                  <a16:creationId xmlns:a16="http://schemas.microsoft.com/office/drawing/2014/main" id="{15619E5F-2BC4-4A1C-95E6-8BF758F8C4F0}"/>
                </a:ext>
              </a:extLst>
            </p:cNvPr>
            <p:cNvGrpSpPr/>
            <p:nvPr userDrawn="1"/>
          </p:nvGrpSpPr>
          <p:grpSpPr>
            <a:xfrm>
              <a:off x="-3633349" y="0"/>
              <a:ext cx="3507558" cy="7251700"/>
              <a:chOff x="838199" y="1150069"/>
              <a:chExt cx="3507558" cy="7251700"/>
            </a:xfrm>
          </p:grpSpPr>
          <p:sp>
            <p:nvSpPr>
              <p:cNvPr id="54" name="Rectangle 53">
                <a:extLst>
                  <a:ext uri="{FF2B5EF4-FFF2-40B4-BE49-F238E27FC236}">
                    <a16:creationId xmlns:a16="http://schemas.microsoft.com/office/drawing/2014/main" id="{27D30597-2452-49E4-A3C8-915618C2F55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5" name="TextBox 54">
                <a:extLst>
                  <a:ext uri="{FF2B5EF4-FFF2-40B4-BE49-F238E27FC236}">
                    <a16:creationId xmlns:a16="http://schemas.microsoft.com/office/drawing/2014/main" id="{952BEEC7-48E2-4CB4-A4CB-1961A23F8942}"/>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6" name="Rectangle 55">
                <a:extLst>
                  <a:ext uri="{FF2B5EF4-FFF2-40B4-BE49-F238E27FC236}">
                    <a16:creationId xmlns:a16="http://schemas.microsoft.com/office/drawing/2014/main" id="{1D385AC3-25B3-45C6-902B-0F903DDA3B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7" name="TextBox 56">
                <a:extLst>
                  <a:ext uri="{FF2B5EF4-FFF2-40B4-BE49-F238E27FC236}">
                    <a16:creationId xmlns:a16="http://schemas.microsoft.com/office/drawing/2014/main" id="{AFB87984-7B17-4038-8EB5-21243058543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8" name="TextBox 57">
                <a:extLst>
                  <a:ext uri="{FF2B5EF4-FFF2-40B4-BE49-F238E27FC236}">
                    <a16:creationId xmlns:a16="http://schemas.microsoft.com/office/drawing/2014/main" id="{8B33FEAF-6A2D-4683-A76B-3315C52D7D4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9" name="TextBox 58">
                <a:extLst>
                  <a:ext uri="{FF2B5EF4-FFF2-40B4-BE49-F238E27FC236}">
                    <a16:creationId xmlns:a16="http://schemas.microsoft.com/office/drawing/2014/main" id="{EA341AC9-2D02-40DA-8853-2DCC1550CC8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0" name="TextBox 59">
                <a:extLst>
                  <a:ext uri="{FF2B5EF4-FFF2-40B4-BE49-F238E27FC236}">
                    <a16:creationId xmlns:a16="http://schemas.microsoft.com/office/drawing/2014/main" id="{777F1701-82DC-42B0-852A-4CA97A48FA1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3" name="Picture 52">
              <a:extLst>
                <a:ext uri="{FF2B5EF4-FFF2-40B4-BE49-F238E27FC236}">
                  <a16:creationId xmlns:a16="http://schemas.microsoft.com/office/drawing/2014/main" id="{72B0018B-887E-42F4-A73C-DEAAAB9F1FE9}"/>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093288909"/>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GB"/>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GB"/>
              <a:t> </a:t>
            </a:r>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805225748"/>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D849BC-5644-4CC4-9A4D-A79536D4F022}"/>
              </a:ext>
            </a:extLst>
          </p:cNvPr>
          <p:cNvSpPr>
            <a:spLocks noGrp="1"/>
          </p:cNvSpPr>
          <p:nvPr>
            <p:ph type="body" sz="quarter" idx="18" hasCustomPrompt="1"/>
          </p:nvPr>
        </p:nvSpPr>
        <p:spPr>
          <a:xfrm>
            <a:off x="5397943" y="-825612"/>
            <a:ext cx="353476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GB"/>
              <a:t> </a:t>
            </a:r>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GB"/>
              <a:t>Enter name and position here</a:t>
            </a:r>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42964041"/>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grpSp>
        <p:nvGrpSpPr>
          <p:cNvPr id="34" name="Group 33">
            <a:extLst>
              <a:ext uri="{FF2B5EF4-FFF2-40B4-BE49-F238E27FC236}">
                <a16:creationId xmlns:a16="http://schemas.microsoft.com/office/drawing/2014/main" id="{8EF45C9E-78DA-4019-B5FA-FE922C27C8BC}"/>
              </a:ext>
            </a:extLst>
          </p:cNvPr>
          <p:cNvGrpSpPr/>
          <p:nvPr userDrawn="1"/>
        </p:nvGrpSpPr>
        <p:grpSpPr>
          <a:xfrm>
            <a:off x="-3633350" y="0"/>
            <a:ext cx="3507559" cy="3136705"/>
            <a:chOff x="397357" y="1593847"/>
            <a:chExt cx="3507559" cy="3136705"/>
          </a:xfrm>
        </p:grpSpPr>
        <p:sp>
          <p:nvSpPr>
            <p:cNvPr id="36" name="Rectangle 35">
              <a:extLst>
                <a:ext uri="{FF2B5EF4-FFF2-40B4-BE49-F238E27FC236}">
                  <a16:creationId xmlns:a16="http://schemas.microsoft.com/office/drawing/2014/main" id="{2028C8C3-D04B-457D-B040-B5B204543031}"/>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40" name="TextBox 39">
              <a:extLst>
                <a:ext uri="{FF2B5EF4-FFF2-40B4-BE49-F238E27FC236}">
                  <a16:creationId xmlns:a16="http://schemas.microsoft.com/office/drawing/2014/main" id="{67E78C36-342E-46E7-9301-D62E321AE9C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41" name="TextBox 40">
              <a:extLst>
                <a:ext uri="{FF2B5EF4-FFF2-40B4-BE49-F238E27FC236}">
                  <a16:creationId xmlns:a16="http://schemas.microsoft.com/office/drawing/2014/main" id="{AA594E42-25BB-41AA-B589-F3B51F04975C}"/>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42" name="TextBox 41">
              <a:extLst>
                <a:ext uri="{FF2B5EF4-FFF2-40B4-BE49-F238E27FC236}">
                  <a16:creationId xmlns:a16="http://schemas.microsoft.com/office/drawing/2014/main" id="{95E1E97B-F3F8-43EB-B83E-9DB4918D0620}"/>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43" name="TextBox 42">
              <a:extLst>
                <a:ext uri="{FF2B5EF4-FFF2-40B4-BE49-F238E27FC236}">
                  <a16:creationId xmlns:a16="http://schemas.microsoft.com/office/drawing/2014/main" id="{78463636-520E-4961-9F02-ED5EC98C9B46}"/>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44" name="TextBox 43">
              <a:extLst>
                <a:ext uri="{FF2B5EF4-FFF2-40B4-BE49-F238E27FC236}">
                  <a16:creationId xmlns:a16="http://schemas.microsoft.com/office/drawing/2014/main" id="{DCA69552-B26A-420A-956F-E41FDE57092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45" name="Rectangle 44">
              <a:extLst>
                <a:ext uri="{FF2B5EF4-FFF2-40B4-BE49-F238E27FC236}">
                  <a16:creationId xmlns:a16="http://schemas.microsoft.com/office/drawing/2014/main" id="{BF1EC196-C0FD-4C1A-B17E-99DA0788BE70}"/>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18162322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 name="Table Placeholder 4">
            <a:extLst>
              <a:ext uri="{FF2B5EF4-FFF2-40B4-BE49-F238E27FC236}">
                <a16:creationId xmlns:a16="http://schemas.microsoft.com/office/drawing/2014/main" id="{24C846CB-AF87-4214-9647-546EEADD39DB}"/>
              </a:ext>
            </a:extLst>
          </p:cNvPr>
          <p:cNvSpPr>
            <a:spLocks noGrp="1"/>
          </p:cNvSpPr>
          <p:nvPr>
            <p:ph type="tbl" sz="quarter" idx="15" hasCustomPrompt="1"/>
          </p:nvPr>
        </p:nvSpPr>
        <p:spPr>
          <a:xfrm>
            <a:off x="1130300" y="2405743"/>
            <a:ext cx="9931400" cy="3923364"/>
          </a:xfrm>
        </p:spPr>
        <p:txBody>
          <a:bodyPr anchor="ctr"/>
          <a:lstStyle>
            <a:lvl1pPr algn="ctr">
              <a:defRPr/>
            </a:lvl1pPr>
          </a:lstStyle>
          <a:p>
            <a:r>
              <a:rPr lang="en-GB"/>
              <a:t>Click icon to insert table</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spTree>
    <p:custDataLst>
      <p:tags r:id="rId1"/>
    </p:custDataLst>
    <p:extLst>
      <p:ext uri="{BB962C8B-B14F-4D97-AF65-F5344CB8AC3E}">
        <p14:creationId xmlns:p14="http://schemas.microsoft.com/office/powerpoint/2010/main" val="2688793597"/>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0283693B-57CA-4762-B5B5-B7F620747931}"/>
              </a:ext>
            </a:extLst>
          </p:cNvPr>
          <p:cNvGrpSpPr/>
          <p:nvPr userDrawn="1"/>
        </p:nvGrpSpPr>
        <p:grpSpPr>
          <a:xfrm>
            <a:off x="-3633350" y="0"/>
            <a:ext cx="3507559" cy="3136705"/>
            <a:chOff x="397357" y="1593847"/>
            <a:chExt cx="3507559" cy="3136705"/>
          </a:xfrm>
        </p:grpSpPr>
        <p:sp>
          <p:nvSpPr>
            <p:cNvPr id="26" name="Rectangle 25">
              <a:extLst>
                <a:ext uri="{FF2B5EF4-FFF2-40B4-BE49-F238E27FC236}">
                  <a16:creationId xmlns:a16="http://schemas.microsoft.com/office/drawing/2014/main" id="{72096AE6-BB27-4899-8B6B-FE44ADEEF72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27" name="TextBox 26">
              <a:extLst>
                <a:ext uri="{FF2B5EF4-FFF2-40B4-BE49-F238E27FC236}">
                  <a16:creationId xmlns:a16="http://schemas.microsoft.com/office/drawing/2014/main" id="{8DDEF901-46A9-46A2-8665-6413628F31E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45B20B08-ECF5-454A-AE9E-CB955F0F54F3}"/>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FC754094-ECF1-42E2-AEF1-6B618E005ED9}"/>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292314EA-4D0C-4BA6-B9B0-0F0E22925455}"/>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D6709982-9A32-4AB5-A8D9-AF1DE95C36B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48D2947A-3574-4C9E-A6E3-C6665417EB76}"/>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314822408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Pull 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5212081" y="0"/>
            <a:ext cx="69799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Rectangle 43">
            <a:extLst>
              <a:ext uri="{FF2B5EF4-FFF2-40B4-BE49-F238E27FC236}">
                <a16:creationId xmlns:a16="http://schemas.microsoft.com/office/drawing/2014/main" id="{C8FB4145-6F39-40B0-9881-D7E56FF0B36B}"/>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849630" y="1606550"/>
            <a:ext cx="4090670" cy="4114800"/>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3136705"/>
            <a:chOff x="397357" y="1593847"/>
            <a:chExt cx="3507559" cy="3136705"/>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
        <p:nvSpPr>
          <p:cNvPr id="25" name="Hexagon 24">
            <a:extLst>
              <a:ext uri="{FF2B5EF4-FFF2-40B4-BE49-F238E27FC236}">
                <a16:creationId xmlns:a16="http://schemas.microsoft.com/office/drawing/2014/main" id="{FD98AC64-9A65-484F-BB2B-2746C88EAA89}"/>
              </a:ext>
            </a:extLst>
          </p:cNvPr>
          <p:cNvSpPr/>
          <p:nvPr userDrawn="1"/>
        </p:nvSpPr>
        <p:spPr>
          <a:xfrm>
            <a:off x="6102350" y="1636253"/>
            <a:ext cx="1397000" cy="1204310"/>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Picture Placeholder 8">
            <a:extLst>
              <a:ext uri="{FF2B5EF4-FFF2-40B4-BE49-F238E27FC236}">
                <a16:creationId xmlns:a16="http://schemas.microsoft.com/office/drawing/2014/main" id="{C3465D7F-69BA-44B9-9864-CF7B7B28F6B1}"/>
              </a:ext>
            </a:extLst>
          </p:cNvPr>
          <p:cNvSpPr>
            <a:spLocks noGrp="1"/>
          </p:cNvSpPr>
          <p:nvPr>
            <p:ph type="pic" sz="quarter" idx="21" hasCustomPrompt="1"/>
          </p:nvPr>
        </p:nvSpPr>
        <p:spPr>
          <a:xfrm>
            <a:off x="6481270" y="1918828"/>
            <a:ext cx="639160" cy="639160"/>
          </a:xfrm>
          <a:prstGeom prst="rect">
            <a:avLst/>
          </a:prstGeom>
        </p:spPr>
        <p:txBody>
          <a:bodyPr lIns="72000" rIns="72000" anchor="ctr"/>
          <a:lstStyle>
            <a:lvl1pPr algn="ctr">
              <a:defRPr sz="1400"/>
            </a:lvl1pPr>
          </a:lstStyle>
          <a:p>
            <a:r>
              <a:rPr lang="en-GB"/>
              <a:t>Insert icon</a:t>
            </a:r>
          </a:p>
        </p:txBody>
      </p:sp>
      <p:sp>
        <p:nvSpPr>
          <p:cNvPr id="10" name="Text Placeholder 9">
            <a:extLst>
              <a:ext uri="{FF2B5EF4-FFF2-40B4-BE49-F238E27FC236}">
                <a16:creationId xmlns:a16="http://schemas.microsoft.com/office/drawing/2014/main" id="{D1CF0EAE-9790-4926-8653-E5145BAA4B9F}"/>
              </a:ext>
            </a:extLst>
          </p:cNvPr>
          <p:cNvSpPr>
            <a:spLocks noGrp="1"/>
          </p:cNvSpPr>
          <p:nvPr>
            <p:ph type="body" sz="quarter" idx="22" hasCustomPrompt="1"/>
          </p:nvPr>
        </p:nvSpPr>
        <p:spPr>
          <a:xfrm>
            <a:off x="6508750" y="1493923"/>
            <a:ext cx="584200" cy="282575"/>
          </a:xfrm>
          <a:solidFill>
            <a:schemeClr val="accent1"/>
          </a:solidFill>
        </p:spPr>
        <p:txBody>
          <a:bodyPr anchor="ctr"/>
          <a:lstStyle>
            <a:lvl1pPr algn="ctr">
              <a:defRPr sz="1200">
                <a:solidFill>
                  <a:schemeClr val="bg1"/>
                </a:solidFill>
              </a:defRPr>
            </a:lvl1pPr>
          </a:lstStyle>
          <a:p>
            <a:pPr lvl="0"/>
            <a:r>
              <a:rPr lang="en-US"/>
              <a:t>XXXX</a:t>
            </a:r>
            <a:endParaRPr lang="en-GB"/>
          </a:p>
        </p:txBody>
      </p:sp>
      <p:sp>
        <p:nvSpPr>
          <p:cNvPr id="27" name="Text Placeholder 14">
            <a:extLst>
              <a:ext uri="{FF2B5EF4-FFF2-40B4-BE49-F238E27FC236}">
                <a16:creationId xmlns:a16="http://schemas.microsoft.com/office/drawing/2014/main" id="{4E6C000B-370C-4C4A-86B0-4C1676293022}"/>
              </a:ext>
            </a:extLst>
          </p:cNvPr>
          <p:cNvSpPr>
            <a:spLocks noGrp="1"/>
          </p:cNvSpPr>
          <p:nvPr>
            <p:ph type="body" sz="quarter" idx="15" hasCustomPrompt="1"/>
          </p:nvPr>
        </p:nvSpPr>
        <p:spPr>
          <a:xfrm>
            <a:off x="7771131" y="1719830"/>
            <a:ext cx="3683018" cy="418147"/>
          </a:xfrm>
        </p:spPr>
        <p:txBody>
          <a:bodyPr anchor="ctr"/>
          <a:lstStyle>
            <a:lvl1pPr>
              <a:defRPr sz="1600" b="1">
                <a:solidFill>
                  <a:schemeClr val="accent1"/>
                </a:solidFill>
              </a:defRPr>
            </a:lvl1pPr>
          </a:lstStyle>
          <a:p>
            <a:pPr lvl="0"/>
            <a:r>
              <a:rPr lang="en-GB"/>
              <a:t>Enter heading here</a:t>
            </a:r>
          </a:p>
        </p:txBody>
      </p:sp>
      <p:sp>
        <p:nvSpPr>
          <p:cNvPr id="28" name="Text Placeholder 17">
            <a:extLst>
              <a:ext uri="{FF2B5EF4-FFF2-40B4-BE49-F238E27FC236}">
                <a16:creationId xmlns:a16="http://schemas.microsoft.com/office/drawing/2014/main" id="{5BA52CA9-0243-4243-8A3D-535401460A76}"/>
              </a:ext>
            </a:extLst>
          </p:cNvPr>
          <p:cNvSpPr>
            <a:spLocks noGrp="1"/>
          </p:cNvSpPr>
          <p:nvPr>
            <p:ph type="body" sz="quarter" idx="16" hasCustomPrompt="1"/>
          </p:nvPr>
        </p:nvSpPr>
        <p:spPr>
          <a:xfrm>
            <a:off x="7771130" y="2137977"/>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29" name="Hexagon 28">
            <a:extLst>
              <a:ext uri="{FF2B5EF4-FFF2-40B4-BE49-F238E27FC236}">
                <a16:creationId xmlns:a16="http://schemas.microsoft.com/office/drawing/2014/main" id="{294F5CB9-FCD2-4B59-89FB-6A35F2BC3883}"/>
              </a:ext>
            </a:extLst>
          </p:cNvPr>
          <p:cNvSpPr/>
          <p:nvPr userDrawn="1"/>
        </p:nvSpPr>
        <p:spPr>
          <a:xfrm>
            <a:off x="6094730" y="3136705"/>
            <a:ext cx="1397000" cy="1204310"/>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Picture Placeholder 8">
            <a:extLst>
              <a:ext uri="{FF2B5EF4-FFF2-40B4-BE49-F238E27FC236}">
                <a16:creationId xmlns:a16="http://schemas.microsoft.com/office/drawing/2014/main" id="{6BD28092-4BB5-43D3-A094-D500F82D4D0E}"/>
              </a:ext>
            </a:extLst>
          </p:cNvPr>
          <p:cNvSpPr>
            <a:spLocks noGrp="1"/>
          </p:cNvSpPr>
          <p:nvPr>
            <p:ph type="pic" sz="quarter" idx="23" hasCustomPrompt="1"/>
          </p:nvPr>
        </p:nvSpPr>
        <p:spPr>
          <a:xfrm>
            <a:off x="6473650" y="3419280"/>
            <a:ext cx="639160" cy="639160"/>
          </a:xfrm>
          <a:prstGeom prst="rect">
            <a:avLst/>
          </a:prstGeom>
        </p:spPr>
        <p:txBody>
          <a:bodyPr lIns="72000" rIns="72000" anchor="ctr"/>
          <a:lstStyle>
            <a:lvl1pPr algn="ctr">
              <a:defRPr sz="1400"/>
            </a:lvl1pPr>
          </a:lstStyle>
          <a:p>
            <a:r>
              <a:rPr lang="en-GB"/>
              <a:t>Insert icon</a:t>
            </a:r>
          </a:p>
        </p:txBody>
      </p:sp>
      <p:sp>
        <p:nvSpPr>
          <p:cNvPr id="31" name="Text Placeholder 9">
            <a:extLst>
              <a:ext uri="{FF2B5EF4-FFF2-40B4-BE49-F238E27FC236}">
                <a16:creationId xmlns:a16="http://schemas.microsoft.com/office/drawing/2014/main" id="{1856DF10-64A6-4E4A-B612-699ABDB0DD58}"/>
              </a:ext>
            </a:extLst>
          </p:cNvPr>
          <p:cNvSpPr>
            <a:spLocks noGrp="1"/>
          </p:cNvSpPr>
          <p:nvPr>
            <p:ph type="body" sz="quarter" idx="24" hasCustomPrompt="1"/>
          </p:nvPr>
        </p:nvSpPr>
        <p:spPr>
          <a:xfrm>
            <a:off x="6501130" y="2994375"/>
            <a:ext cx="584200" cy="282575"/>
          </a:xfrm>
          <a:solidFill>
            <a:schemeClr val="accent2"/>
          </a:solidFill>
        </p:spPr>
        <p:txBody>
          <a:bodyPr anchor="ctr"/>
          <a:lstStyle>
            <a:lvl1pPr algn="ctr">
              <a:defRPr sz="1200">
                <a:solidFill>
                  <a:schemeClr val="bg1"/>
                </a:solidFill>
              </a:defRPr>
            </a:lvl1pPr>
          </a:lstStyle>
          <a:p>
            <a:pPr lvl="0"/>
            <a:r>
              <a:rPr lang="en-US"/>
              <a:t>XXXX</a:t>
            </a:r>
            <a:endParaRPr lang="en-GB"/>
          </a:p>
        </p:txBody>
      </p:sp>
      <p:sp>
        <p:nvSpPr>
          <p:cNvPr id="32" name="Text Placeholder 14">
            <a:extLst>
              <a:ext uri="{FF2B5EF4-FFF2-40B4-BE49-F238E27FC236}">
                <a16:creationId xmlns:a16="http://schemas.microsoft.com/office/drawing/2014/main" id="{22B3ABA4-CC3B-48FF-BB98-1250E4D2F779}"/>
              </a:ext>
            </a:extLst>
          </p:cNvPr>
          <p:cNvSpPr>
            <a:spLocks noGrp="1"/>
          </p:cNvSpPr>
          <p:nvPr>
            <p:ph type="body" sz="quarter" idx="25" hasCustomPrompt="1"/>
          </p:nvPr>
        </p:nvSpPr>
        <p:spPr>
          <a:xfrm>
            <a:off x="7763511" y="3220282"/>
            <a:ext cx="3683018" cy="418147"/>
          </a:xfrm>
        </p:spPr>
        <p:txBody>
          <a:bodyPr anchor="ctr"/>
          <a:lstStyle>
            <a:lvl1pPr>
              <a:defRPr sz="16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DC5A0D67-6756-4571-8104-8918370A855E}"/>
              </a:ext>
            </a:extLst>
          </p:cNvPr>
          <p:cNvSpPr>
            <a:spLocks noGrp="1"/>
          </p:cNvSpPr>
          <p:nvPr>
            <p:ph type="body" sz="quarter" idx="26" hasCustomPrompt="1"/>
          </p:nvPr>
        </p:nvSpPr>
        <p:spPr>
          <a:xfrm>
            <a:off x="7763510" y="3638429"/>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6" name="Hexagon 35">
            <a:extLst>
              <a:ext uri="{FF2B5EF4-FFF2-40B4-BE49-F238E27FC236}">
                <a16:creationId xmlns:a16="http://schemas.microsoft.com/office/drawing/2014/main" id="{027B52DE-ADD7-4BB3-A873-04D53CCDB842}"/>
              </a:ext>
            </a:extLst>
          </p:cNvPr>
          <p:cNvSpPr/>
          <p:nvPr userDrawn="1"/>
        </p:nvSpPr>
        <p:spPr>
          <a:xfrm>
            <a:off x="6087110" y="4637157"/>
            <a:ext cx="1397000" cy="1204310"/>
          </a:xfrm>
          <a:prstGeom prst="hexag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Picture Placeholder 8">
            <a:extLst>
              <a:ext uri="{FF2B5EF4-FFF2-40B4-BE49-F238E27FC236}">
                <a16:creationId xmlns:a16="http://schemas.microsoft.com/office/drawing/2014/main" id="{865B005A-A7A2-46E3-B192-C68A7B672F62}"/>
              </a:ext>
            </a:extLst>
          </p:cNvPr>
          <p:cNvSpPr>
            <a:spLocks noGrp="1"/>
          </p:cNvSpPr>
          <p:nvPr>
            <p:ph type="pic" sz="quarter" idx="27" hasCustomPrompt="1"/>
          </p:nvPr>
        </p:nvSpPr>
        <p:spPr>
          <a:xfrm>
            <a:off x="6466030" y="4919732"/>
            <a:ext cx="639160" cy="639160"/>
          </a:xfrm>
          <a:prstGeom prst="rect">
            <a:avLst/>
          </a:prstGeom>
        </p:spPr>
        <p:txBody>
          <a:bodyPr lIns="72000" rIns="72000" anchor="ctr"/>
          <a:lstStyle>
            <a:lvl1pPr algn="ctr">
              <a:defRPr sz="1400"/>
            </a:lvl1pPr>
          </a:lstStyle>
          <a:p>
            <a:r>
              <a:rPr lang="en-GB"/>
              <a:t>Insert icon</a:t>
            </a:r>
          </a:p>
        </p:txBody>
      </p:sp>
      <p:sp>
        <p:nvSpPr>
          <p:cNvPr id="41" name="Text Placeholder 9">
            <a:extLst>
              <a:ext uri="{FF2B5EF4-FFF2-40B4-BE49-F238E27FC236}">
                <a16:creationId xmlns:a16="http://schemas.microsoft.com/office/drawing/2014/main" id="{E3BC07BA-C593-433A-A248-B70CD3C256D5}"/>
              </a:ext>
            </a:extLst>
          </p:cNvPr>
          <p:cNvSpPr>
            <a:spLocks noGrp="1"/>
          </p:cNvSpPr>
          <p:nvPr>
            <p:ph type="body" sz="quarter" idx="28" hasCustomPrompt="1"/>
          </p:nvPr>
        </p:nvSpPr>
        <p:spPr>
          <a:xfrm>
            <a:off x="6493510" y="4494827"/>
            <a:ext cx="584200" cy="282575"/>
          </a:xfrm>
          <a:solidFill>
            <a:schemeClr val="accent6"/>
          </a:solidFill>
        </p:spPr>
        <p:txBody>
          <a:bodyPr anchor="ctr"/>
          <a:lstStyle>
            <a:lvl1pPr algn="ctr">
              <a:defRPr sz="1200">
                <a:solidFill>
                  <a:schemeClr val="bg1"/>
                </a:solidFill>
              </a:defRPr>
            </a:lvl1pPr>
          </a:lstStyle>
          <a:p>
            <a:pPr lvl="0"/>
            <a:r>
              <a:rPr lang="en-US"/>
              <a:t>XXXX</a:t>
            </a:r>
            <a:endParaRPr lang="en-GB"/>
          </a:p>
        </p:txBody>
      </p:sp>
      <p:sp>
        <p:nvSpPr>
          <p:cNvPr id="42" name="Text Placeholder 14">
            <a:extLst>
              <a:ext uri="{FF2B5EF4-FFF2-40B4-BE49-F238E27FC236}">
                <a16:creationId xmlns:a16="http://schemas.microsoft.com/office/drawing/2014/main" id="{DE75AAB5-22E6-4D6A-A591-5F5DE4F46C0D}"/>
              </a:ext>
            </a:extLst>
          </p:cNvPr>
          <p:cNvSpPr>
            <a:spLocks noGrp="1"/>
          </p:cNvSpPr>
          <p:nvPr>
            <p:ph type="body" sz="quarter" idx="29" hasCustomPrompt="1"/>
          </p:nvPr>
        </p:nvSpPr>
        <p:spPr>
          <a:xfrm>
            <a:off x="7755891" y="4720734"/>
            <a:ext cx="3683018" cy="418147"/>
          </a:xfrm>
        </p:spPr>
        <p:txBody>
          <a:bodyPr anchor="ctr"/>
          <a:lstStyle>
            <a:lvl1pPr>
              <a:defRPr sz="1600" b="1">
                <a:solidFill>
                  <a:schemeClr val="accent6"/>
                </a:solidFill>
              </a:defRPr>
            </a:lvl1pPr>
          </a:lstStyle>
          <a:p>
            <a:pPr lvl="0"/>
            <a:r>
              <a:rPr lang="en-GB"/>
              <a:t>Enter heading here</a:t>
            </a:r>
          </a:p>
        </p:txBody>
      </p:sp>
      <p:sp>
        <p:nvSpPr>
          <p:cNvPr id="43" name="Text Placeholder 17">
            <a:extLst>
              <a:ext uri="{FF2B5EF4-FFF2-40B4-BE49-F238E27FC236}">
                <a16:creationId xmlns:a16="http://schemas.microsoft.com/office/drawing/2014/main" id="{9FBB443A-83EB-46B0-9861-F5A42B44B85B}"/>
              </a:ext>
            </a:extLst>
          </p:cNvPr>
          <p:cNvSpPr>
            <a:spLocks noGrp="1"/>
          </p:cNvSpPr>
          <p:nvPr>
            <p:ph type="body" sz="quarter" idx="30" hasCustomPrompt="1"/>
          </p:nvPr>
        </p:nvSpPr>
        <p:spPr>
          <a:xfrm>
            <a:off x="7755890" y="5138881"/>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grpSp>
        <p:nvGrpSpPr>
          <p:cNvPr id="45" name="Group 44">
            <a:extLst>
              <a:ext uri="{FF2B5EF4-FFF2-40B4-BE49-F238E27FC236}">
                <a16:creationId xmlns:a16="http://schemas.microsoft.com/office/drawing/2014/main" id="{0A36220C-0C6F-4336-B266-C17891F1424E}"/>
              </a:ext>
            </a:extLst>
          </p:cNvPr>
          <p:cNvGrpSpPr/>
          <p:nvPr userDrawn="1"/>
        </p:nvGrpSpPr>
        <p:grpSpPr>
          <a:xfrm rot="16200000">
            <a:off x="360407" y="4836458"/>
            <a:ext cx="1946732" cy="3990582"/>
            <a:chOff x="10692184" y="-1639954"/>
            <a:chExt cx="1784352" cy="3657721"/>
          </a:xfrm>
          <a:noFill/>
        </p:grpSpPr>
        <p:sp>
          <p:nvSpPr>
            <p:cNvPr id="46" name="Hexagon 45">
              <a:extLst>
                <a:ext uri="{FF2B5EF4-FFF2-40B4-BE49-F238E27FC236}">
                  <a16:creationId xmlns:a16="http://schemas.microsoft.com/office/drawing/2014/main" id="{9469A895-C360-47A7-AD00-C4078F6CF4B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0D20850A-F64A-4492-BF70-9E0108EFC57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18A80AF7-C35A-4381-807E-FEC14F108F22}"/>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504895195"/>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active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BC445-59A9-406E-B15D-B76B97A12497}"/>
              </a:ext>
            </a:extLst>
          </p:cNvPr>
          <p:cNvSpPr/>
          <p:nvPr userDrawn="1"/>
        </p:nvSpPr>
        <p:spPr>
          <a:xfrm>
            <a:off x="6484619" y="0"/>
            <a:ext cx="5707381" cy="685800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Rectangle 9">
            <a:extLst>
              <a:ext uri="{FF2B5EF4-FFF2-40B4-BE49-F238E27FC236}">
                <a16:creationId xmlns:a16="http://schemas.microsoft.com/office/drawing/2014/main" id="{FB94F857-DC4D-4B94-B1D8-260AE50CF96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2205238" y="6356350"/>
            <a:ext cx="9058963"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478282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D6338C10-9C7A-46D2-BA82-79429B99AE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9465FD5C-1E46-4947-A128-3E8B363C4BE4}"/>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A202BFE4-DA48-48E7-AC2F-3DE33FB6B441}"/>
              </a:ext>
            </a:extLst>
          </p:cNvPr>
          <p:cNvGrpSpPr/>
          <p:nvPr userDrawn="1"/>
        </p:nvGrpSpPr>
        <p:grpSpPr>
          <a:xfrm rot="16200000">
            <a:off x="10687930" y="-920867"/>
            <a:ext cx="1946732" cy="2721338"/>
            <a:chOff x="10692184" y="-476580"/>
            <a:chExt cx="1784352" cy="2494347"/>
          </a:xfrm>
          <a:noFill/>
        </p:grpSpPr>
        <p:sp>
          <p:nvSpPr>
            <p:cNvPr id="12" name="Hexagon 11">
              <a:extLst>
                <a:ext uri="{FF2B5EF4-FFF2-40B4-BE49-F238E27FC236}">
                  <a16:creationId xmlns:a16="http://schemas.microsoft.com/office/drawing/2014/main" id="{05C33E6A-F36C-4C0A-9D53-42642C447CC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A2588AC6-0AB3-43B5-8F15-DB09EE3B67B2}"/>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4" name="Group 13">
            <a:extLst>
              <a:ext uri="{FF2B5EF4-FFF2-40B4-BE49-F238E27FC236}">
                <a16:creationId xmlns:a16="http://schemas.microsoft.com/office/drawing/2014/main" id="{AF47A94D-EDC7-4976-9435-5DF8ADB5ECC2}"/>
              </a:ext>
            </a:extLst>
          </p:cNvPr>
          <p:cNvGrpSpPr/>
          <p:nvPr userDrawn="1"/>
        </p:nvGrpSpPr>
        <p:grpSpPr>
          <a:xfrm rot="16200000">
            <a:off x="-128796" y="5471080"/>
            <a:ext cx="1946732" cy="2721338"/>
            <a:chOff x="10692184" y="-476580"/>
            <a:chExt cx="1784352" cy="2494347"/>
          </a:xfrm>
          <a:noFill/>
        </p:grpSpPr>
        <p:sp>
          <p:nvSpPr>
            <p:cNvPr id="15" name="Hexagon 14">
              <a:extLst>
                <a:ext uri="{FF2B5EF4-FFF2-40B4-BE49-F238E27FC236}">
                  <a16:creationId xmlns:a16="http://schemas.microsoft.com/office/drawing/2014/main" id="{EE1D2BEA-34A2-420E-9F70-A55207DC99BC}"/>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E6E4238F-04C4-4437-91DD-BC84A97723B3}"/>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B1753AF1-863C-48D5-B754-DADB269DD5FE}"/>
              </a:ext>
            </a:extLst>
          </p:cNvPr>
          <p:cNvSpPr>
            <a:spLocks noGrp="1"/>
          </p:cNvSpPr>
          <p:nvPr>
            <p:ph type="body" sz="quarter" idx="12" hasCustomPrompt="1"/>
          </p:nvPr>
        </p:nvSpPr>
        <p:spPr>
          <a:xfrm>
            <a:off x="1168400" y="2049463"/>
            <a:ext cx="469900" cy="3627437"/>
          </a:xfrm>
          <a:solidFill>
            <a:srgbClr val="E5E5E6"/>
          </a:solidFill>
        </p:spPr>
        <p:txBody>
          <a:bodyPr/>
          <a:lstStyle>
            <a:lvl1pPr>
              <a:defRPr/>
            </a:lvl1pPr>
          </a:lstStyle>
          <a:p>
            <a:pPr lvl="0"/>
            <a:r>
              <a:rPr lang="en-US"/>
              <a:t> </a:t>
            </a:r>
            <a:endParaRPr lang="en-GB"/>
          </a:p>
        </p:txBody>
      </p:sp>
      <p:sp>
        <p:nvSpPr>
          <p:cNvPr id="19" name="Text Placeholder 17">
            <a:extLst>
              <a:ext uri="{FF2B5EF4-FFF2-40B4-BE49-F238E27FC236}">
                <a16:creationId xmlns:a16="http://schemas.microsoft.com/office/drawing/2014/main" id="{37ED8864-F3D9-4F3B-B852-B94DC58C9B80}"/>
              </a:ext>
            </a:extLst>
          </p:cNvPr>
          <p:cNvSpPr>
            <a:spLocks noGrp="1"/>
          </p:cNvSpPr>
          <p:nvPr>
            <p:ph type="body" sz="quarter" idx="13" hasCustomPrompt="1"/>
          </p:nvPr>
        </p:nvSpPr>
        <p:spPr>
          <a:xfrm>
            <a:off x="1168400" y="3985260"/>
            <a:ext cx="469900" cy="1691640"/>
          </a:xfrm>
          <a:solidFill>
            <a:schemeClr val="accent1"/>
          </a:solidFill>
        </p:spPr>
        <p:txBody>
          <a:bodyPr/>
          <a:lstStyle>
            <a:lvl1pPr>
              <a:defRPr/>
            </a:lvl1pPr>
          </a:lstStyle>
          <a:p>
            <a:pPr lvl="0"/>
            <a:r>
              <a:rPr lang="en-US"/>
              <a:t> </a:t>
            </a:r>
            <a:endParaRPr lang="en-GB"/>
          </a:p>
        </p:txBody>
      </p:sp>
      <p:sp>
        <p:nvSpPr>
          <p:cNvPr id="21" name="Text Placeholder 20">
            <a:extLst>
              <a:ext uri="{FF2B5EF4-FFF2-40B4-BE49-F238E27FC236}">
                <a16:creationId xmlns:a16="http://schemas.microsoft.com/office/drawing/2014/main" id="{2F6B7902-A90A-4411-A4EC-48C92AE55D25}"/>
              </a:ext>
            </a:extLst>
          </p:cNvPr>
          <p:cNvSpPr>
            <a:spLocks noGrp="1"/>
          </p:cNvSpPr>
          <p:nvPr>
            <p:ph type="body" sz="quarter" idx="14" hasCustomPrompt="1"/>
          </p:nvPr>
        </p:nvSpPr>
        <p:spPr>
          <a:xfrm>
            <a:off x="1023938"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22" name="Text Placeholder 17">
            <a:extLst>
              <a:ext uri="{FF2B5EF4-FFF2-40B4-BE49-F238E27FC236}">
                <a16:creationId xmlns:a16="http://schemas.microsoft.com/office/drawing/2014/main" id="{2B9BBB80-6D85-491C-9F36-D6CD37624874}"/>
              </a:ext>
            </a:extLst>
          </p:cNvPr>
          <p:cNvSpPr>
            <a:spLocks noGrp="1"/>
          </p:cNvSpPr>
          <p:nvPr>
            <p:ph type="body" sz="quarter" idx="15" hasCustomPrompt="1"/>
          </p:nvPr>
        </p:nvSpPr>
        <p:spPr>
          <a:xfrm>
            <a:off x="1167339"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24" name="Text Placeholder 17">
            <a:extLst>
              <a:ext uri="{FF2B5EF4-FFF2-40B4-BE49-F238E27FC236}">
                <a16:creationId xmlns:a16="http://schemas.microsoft.com/office/drawing/2014/main" id="{04E0C668-60EF-4D56-BA5F-7DED7B6B7E40}"/>
              </a:ext>
            </a:extLst>
          </p:cNvPr>
          <p:cNvSpPr>
            <a:spLocks noGrp="1"/>
          </p:cNvSpPr>
          <p:nvPr>
            <p:ph type="body" sz="quarter" idx="16" hasCustomPrompt="1"/>
          </p:nvPr>
        </p:nvSpPr>
        <p:spPr>
          <a:xfrm>
            <a:off x="2052799" y="2049463"/>
            <a:ext cx="469900" cy="3627437"/>
          </a:xfrm>
          <a:solidFill>
            <a:srgbClr val="E5E5E6"/>
          </a:solidFill>
        </p:spPr>
        <p:txBody>
          <a:bodyPr/>
          <a:lstStyle>
            <a:lvl1pPr>
              <a:defRPr/>
            </a:lvl1pPr>
          </a:lstStyle>
          <a:p>
            <a:pPr lvl="0"/>
            <a:r>
              <a:rPr lang="en-US"/>
              <a:t> </a:t>
            </a:r>
            <a:endParaRPr lang="en-GB"/>
          </a:p>
        </p:txBody>
      </p:sp>
      <p:sp>
        <p:nvSpPr>
          <p:cNvPr id="25" name="Text Placeholder 17">
            <a:extLst>
              <a:ext uri="{FF2B5EF4-FFF2-40B4-BE49-F238E27FC236}">
                <a16:creationId xmlns:a16="http://schemas.microsoft.com/office/drawing/2014/main" id="{D2F6C741-5568-4E8F-9F93-05551B697660}"/>
              </a:ext>
            </a:extLst>
          </p:cNvPr>
          <p:cNvSpPr>
            <a:spLocks noGrp="1"/>
          </p:cNvSpPr>
          <p:nvPr>
            <p:ph type="body" sz="quarter" idx="17" hasCustomPrompt="1"/>
          </p:nvPr>
        </p:nvSpPr>
        <p:spPr>
          <a:xfrm>
            <a:off x="2052799" y="3985260"/>
            <a:ext cx="469900" cy="1691640"/>
          </a:xfrm>
          <a:solidFill>
            <a:schemeClr val="accent2"/>
          </a:solidFill>
        </p:spPr>
        <p:txBody>
          <a:bodyPr/>
          <a:lstStyle>
            <a:lvl1pPr>
              <a:defRPr/>
            </a:lvl1pPr>
          </a:lstStyle>
          <a:p>
            <a:pPr lvl="0"/>
            <a:r>
              <a:rPr lang="en-US"/>
              <a:t> </a:t>
            </a:r>
            <a:endParaRPr lang="en-GB"/>
          </a:p>
        </p:txBody>
      </p:sp>
      <p:sp>
        <p:nvSpPr>
          <p:cNvPr id="26" name="Text Placeholder 20">
            <a:extLst>
              <a:ext uri="{FF2B5EF4-FFF2-40B4-BE49-F238E27FC236}">
                <a16:creationId xmlns:a16="http://schemas.microsoft.com/office/drawing/2014/main" id="{CA1F8B67-FD7D-4A8D-AA55-C74E5E9B13EE}"/>
              </a:ext>
            </a:extLst>
          </p:cNvPr>
          <p:cNvSpPr>
            <a:spLocks noGrp="1"/>
          </p:cNvSpPr>
          <p:nvPr>
            <p:ph type="body" sz="quarter" idx="18" hasCustomPrompt="1"/>
          </p:nvPr>
        </p:nvSpPr>
        <p:spPr>
          <a:xfrm>
            <a:off x="1908337" y="1641508"/>
            <a:ext cx="747712" cy="355600"/>
          </a:xfrm>
        </p:spPr>
        <p:txBody>
          <a:bodyPr anchor="ctr"/>
          <a:lstStyle>
            <a:lvl1pPr algn="ctr">
              <a:defRPr sz="1600" b="1">
                <a:solidFill>
                  <a:schemeClr val="accent2"/>
                </a:solidFill>
              </a:defRPr>
            </a:lvl1pPr>
          </a:lstStyle>
          <a:p>
            <a:pPr lvl="0"/>
            <a:r>
              <a:rPr lang="en-US"/>
              <a:t>xxx%</a:t>
            </a:r>
            <a:endParaRPr lang="en-GB"/>
          </a:p>
        </p:txBody>
      </p:sp>
      <p:sp>
        <p:nvSpPr>
          <p:cNvPr id="27" name="Text Placeholder 17">
            <a:extLst>
              <a:ext uri="{FF2B5EF4-FFF2-40B4-BE49-F238E27FC236}">
                <a16:creationId xmlns:a16="http://schemas.microsoft.com/office/drawing/2014/main" id="{11B25745-4F5D-4048-A344-4A865001848E}"/>
              </a:ext>
            </a:extLst>
          </p:cNvPr>
          <p:cNvSpPr>
            <a:spLocks noGrp="1"/>
          </p:cNvSpPr>
          <p:nvPr>
            <p:ph type="body" sz="quarter" idx="19" hasCustomPrompt="1"/>
          </p:nvPr>
        </p:nvSpPr>
        <p:spPr>
          <a:xfrm>
            <a:off x="2051738"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28" name="Text Placeholder 17">
            <a:extLst>
              <a:ext uri="{FF2B5EF4-FFF2-40B4-BE49-F238E27FC236}">
                <a16:creationId xmlns:a16="http://schemas.microsoft.com/office/drawing/2014/main" id="{18A97186-2BB6-4F80-B023-130ADE9CDF96}"/>
              </a:ext>
            </a:extLst>
          </p:cNvPr>
          <p:cNvSpPr>
            <a:spLocks noGrp="1"/>
          </p:cNvSpPr>
          <p:nvPr>
            <p:ph type="body" sz="quarter" idx="20" hasCustomPrompt="1"/>
          </p:nvPr>
        </p:nvSpPr>
        <p:spPr>
          <a:xfrm>
            <a:off x="2937198" y="2049463"/>
            <a:ext cx="469900" cy="3627437"/>
          </a:xfrm>
          <a:solidFill>
            <a:srgbClr val="E5E5E6"/>
          </a:solidFill>
        </p:spPr>
        <p:txBody>
          <a:bodyPr/>
          <a:lstStyle>
            <a:lvl1pPr>
              <a:defRPr/>
            </a:lvl1pPr>
          </a:lstStyle>
          <a:p>
            <a:pPr lvl="0"/>
            <a:r>
              <a:rPr lang="en-US"/>
              <a:t> </a:t>
            </a:r>
            <a:endParaRPr lang="en-GB"/>
          </a:p>
        </p:txBody>
      </p:sp>
      <p:sp>
        <p:nvSpPr>
          <p:cNvPr id="29" name="Text Placeholder 17">
            <a:extLst>
              <a:ext uri="{FF2B5EF4-FFF2-40B4-BE49-F238E27FC236}">
                <a16:creationId xmlns:a16="http://schemas.microsoft.com/office/drawing/2014/main" id="{D4DFD450-A347-4E2E-A227-DACC8678C8F7}"/>
              </a:ext>
            </a:extLst>
          </p:cNvPr>
          <p:cNvSpPr>
            <a:spLocks noGrp="1"/>
          </p:cNvSpPr>
          <p:nvPr>
            <p:ph type="body" sz="quarter" idx="21" hasCustomPrompt="1"/>
          </p:nvPr>
        </p:nvSpPr>
        <p:spPr>
          <a:xfrm>
            <a:off x="2937198" y="3985260"/>
            <a:ext cx="469900" cy="1691640"/>
          </a:xfrm>
          <a:solidFill>
            <a:schemeClr val="accent3"/>
          </a:solidFill>
        </p:spPr>
        <p:txBody>
          <a:bodyPr/>
          <a:lstStyle>
            <a:lvl1pPr>
              <a:defRPr/>
            </a:lvl1pPr>
          </a:lstStyle>
          <a:p>
            <a:pPr lvl="0"/>
            <a:r>
              <a:rPr lang="en-US"/>
              <a:t> </a:t>
            </a:r>
            <a:endParaRPr lang="en-GB"/>
          </a:p>
        </p:txBody>
      </p:sp>
      <p:sp>
        <p:nvSpPr>
          <p:cNvPr id="30" name="Text Placeholder 20">
            <a:extLst>
              <a:ext uri="{FF2B5EF4-FFF2-40B4-BE49-F238E27FC236}">
                <a16:creationId xmlns:a16="http://schemas.microsoft.com/office/drawing/2014/main" id="{50A804F6-57D6-44B2-953C-63567E78DD14}"/>
              </a:ext>
            </a:extLst>
          </p:cNvPr>
          <p:cNvSpPr>
            <a:spLocks noGrp="1"/>
          </p:cNvSpPr>
          <p:nvPr>
            <p:ph type="body" sz="quarter" idx="22" hasCustomPrompt="1"/>
          </p:nvPr>
        </p:nvSpPr>
        <p:spPr>
          <a:xfrm>
            <a:off x="2792736" y="1641508"/>
            <a:ext cx="747712" cy="355600"/>
          </a:xfrm>
        </p:spPr>
        <p:txBody>
          <a:bodyPr anchor="ctr"/>
          <a:lstStyle>
            <a:lvl1pPr algn="ctr">
              <a:defRPr sz="1600" b="1">
                <a:solidFill>
                  <a:schemeClr val="accent3"/>
                </a:solidFill>
              </a:defRPr>
            </a:lvl1pPr>
          </a:lstStyle>
          <a:p>
            <a:pPr lvl="0"/>
            <a:r>
              <a:rPr lang="en-US"/>
              <a:t>xxx%</a:t>
            </a:r>
            <a:endParaRPr lang="en-GB"/>
          </a:p>
        </p:txBody>
      </p:sp>
      <p:sp>
        <p:nvSpPr>
          <p:cNvPr id="31" name="Text Placeholder 17">
            <a:extLst>
              <a:ext uri="{FF2B5EF4-FFF2-40B4-BE49-F238E27FC236}">
                <a16:creationId xmlns:a16="http://schemas.microsoft.com/office/drawing/2014/main" id="{CABEBA25-6373-48E5-89B4-C15EF49F5490}"/>
              </a:ext>
            </a:extLst>
          </p:cNvPr>
          <p:cNvSpPr>
            <a:spLocks noGrp="1"/>
          </p:cNvSpPr>
          <p:nvPr>
            <p:ph type="body" sz="quarter" idx="23" hasCustomPrompt="1"/>
          </p:nvPr>
        </p:nvSpPr>
        <p:spPr>
          <a:xfrm>
            <a:off x="2936137"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32" name="Text Placeholder 17">
            <a:extLst>
              <a:ext uri="{FF2B5EF4-FFF2-40B4-BE49-F238E27FC236}">
                <a16:creationId xmlns:a16="http://schemas.microsoft.com/office/drawing/2014/main" id="{B004F26D-2A14-46BC-A5D3-73464B083B51}"/>
              </a:ext>
            </a:extLst>
          </p:cNvPr>
          <p:cNvSpPr>
            <a:spLocks noGrp="1"/>
          </p:cNvSpPr>
          <p:nvPr>
            <p:ph type="body" sz="quarter" idx="24" hasCustomPrompt="1"/>
          </p:nvPr>
        </p:nvSpPr>
        <p:spPr>
          <a:xfrm>
            <a:off x="3821597" y="2049463"/>
            <a:ext cx="469900" cy="3627437"/>
          </a:xfrm>
          <a:solidFill>
            <a:srgbClr val="E5E5E6"/>
          </a:solidFill>
        </p:spPr>
        <p:txBody>
          <a:bodyPr/>
          <a:lstStyle>
            <a:lvl1pPr>
              <a:defRPr/>
            </a:lvl1pPr>
          </a:lstStyle>
          <a:p>
            <a:pPr lvl="0"/>
            <a:r>
              <a:rPr lang="en-US"/>
              <a:t> </a:t>
            </a:r>
            <a:endParaRPr lang="en-GB"/>
          </a:p>
        </p:txBody>
      </p:sp>
      <p:sp>
        <p:nvSpPr>
          <p:cNvPr id="33" name="Text Placeholder 17">
            <a:extLst>
              <a:ext uri="{FF2B5EF4-FFF2-40B4-BE49-F238E27FC236}">
                <a16:creationId xmlns:a16="http://schemas.microsoft.com/office/drawing/2014/main" id="{55E8DCA7-1B9F-4A85-8FF7-8B3383F3CFD2}"/>
              </a:ext>
            </a:extLst>
          </p:cNvPr>
          <p:cNvSpPr>
            <a:spLocks noGrp="1"/>
          </p:cNvSpPr>
          <p:nvPr>
            <p:ph type="body" sz="quarter" idx="25" hasCustomPrompt="1"/>
          </p:nvPr>
        </p:nvSpPr>
        <p:spPr>
          <a:xfrm>
            <a:off x="3821597" y="3985260"/>
            <a:ext cx="469900" cy="1691640"/>
          </a:xfrm>
          <a:solidFill>
            <a:schemeClr val="accent4"/>
          </a:solidFill>
        </p:spPr>
        <p:txBody>
          <a:bodyPr/>
          <a:lstStyle>
            <a:lvl1pPr>
              <a:defRPr/>
            </a:lvl1pPr>
          </a:lstStyle>
          <a:p>
            <a:pPr lvl="0"/>
            <a:r>
              <a:rPr lang="en-US"/>
              <a:t> </a:t>
            </a:r>
            <a:endParaRPr lang="en-GB"/>
          </a:p>
        </p:txBody>
      </p:sp>
      <p:sp>
        <p:nvSpPr>
          <p:cNvPr id="34" name="Text Placeholder 20">
            <a:extLst>
              <a:ext uri="{FF2B5EF4-FFF2-40B4-BE49-F238E27FC236}">
                <a16:creationId xmlns:a16="http://schemas.microsoft.com/office/drawing/2014/main" id="{5743EB29-EE3E-4CB9-B928-ED5AD779FCFC}"/>
              </a:ext>
            </a:extLst>
          </p:cNvPr>
          <p:cNvSpPr>
            <a:spLocks noGrp="1"/>
          </p:cNvSpPr>
          <p:nvPr>
            <p:ph type="body" sz="quarter" idx="26" hasCustomPrompt="1"/>
          </p:nvPr>
        </p:nvSpPr>
        <p:spPr>
          <a:xfrm>
            <a:off x="3677135"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35" name="Text Placeholder 17">
            <a:extLst>
              <a:ext uri="{FF2B5EF4-FFF2-40B4-BE49-F238E27FC236}">
                <a16:creationId xmlns:a16="http://schemas.microsoft.com/office/drawing/2014/main" id="{056B37DE-00AB-417D-97AC-5E93466BFF7E}"/>
              </a:ext>
            </a:extLst>
          </p:cNvPr>
          <p:cNvSpPr>
            <a:spLocks noGrp="1"/>
          </p:cNvSpPr>
          <p:nvPr>
            <p:ph type="body" sz="quarter" idx="27" hasCustomPrompt="1"/>
          </p:nvPr>
        </p:nvSpPr>
        <p:spPr>
          <a:xfrm>
            <a:off x="3820536"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36" name="Text Placeholder 17">
            <a:extLst>
              <a:ext uri="{FF2B5EF4-FFF2-40B4-BE49-F238E27FC236}">
                <a16:creationId xmlns:a16="http://schemas.microsoft.com/office/drawing/2014/main" id="{14E20165-9974-4B5B-8C24-FF08AF182206}"/>
              </a:ext>
            </a:extLst>
          </p:cNvPr>
          <p:cNvSpPr>
            <a:spLocks noGrp="1"/>
          </p:cNvSpPr>
          <p:nvPr>
            <p:ph type="body" sz="quarter" idx="28" hasCustomPrompt="1"/>
          </p:nvPr>
        </p:nvSpPr>
        <p:spPr>
          <a:xfrm>
            <a:off x="4705996" y="2049463"/>
            <a:ext cx="469900" cy="3627437"/>
          </a:xfrm>
          <a:solidFill>
            <a:srgbClr val="E5E5E6"/>
          </a:solidFill>
        </p:spPr>
        <p:txBody>
          <a:bodyPr/>
          <a:lstStyle>
            <a:lvl1pPr>
              <a:defRPr/>
            </a:lvl1pPr>
          </a:lstStyle>
          <a:p>
            <a:pPr lvl="0"/>
            <a:r>
              <a:rPr lang="en-US"/>
              <a:t> </a:t>
            </a:r>
            <a:endParaRPr lang="en-GB"/>
          </a:p>
        </p:txBody>
      </p:sp>
      <p:sp>
        <p:nvSpPr>
          <p:cNvPr id="37" name="Text Placeholder 17">
            <a:extLst>
              <a:ext uri="{FF2B5EF4-FFF2-40B4-BE49-F238E27FC236}">
                <a16:creationId xmlns:a16="http://schemas.microsoft.com/office/drawing/2014/main" id="{B19093CE-73B0-4806-A7AB-3A92A86B9867}"/>
              </a:ext>
            </a:extLst>
          </p:cNvPr>
          <p:cNvSpPr>
            <a:spLocks noGrp="1"/>
          </p:cNvSpPr>
          <p:nvPr>
            <p:ph type="body" sz="quarter" idx="29" hasCustomPrompt="1"/>
          </p:nvPr>
        </p:nvSpPr>
        <p:spPr>
          <a:xfrm>
            <a:off x="4705996" y="3985260"/>
            <a:ext cx="469900" cy="1691640"/>
          </a:xfrm>
          <a:solidFill>
            <a:schemeClr val="accent6"/>
          </a:solidFill>
        </p:spPr>
        <p:txBody>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7D803798-8944-489C-BCCF-B1FA1E97473C}"/>
              </a:ext>
            </a:extLst>
          </p:cNvPr>
          <p:cNvSpPr>
            <a:spLocks noGrp="1"/>
          </p:cNvSpPr>
          <p:nvPr>
            <p:ph type="body" sz="quarter" idx="30" hasCustomPrompt="1"/>
          </p:nvPr>
        </p:nvSpPr>
        <p:spPr>
          <a:xfrm>
            <a:off x="4561534" y="1641508"/>
            <a:ext cx="747712" cy="355600"/>
          </a:xfrm>
        </p:spPr>
        <p:txBody>
          <a:bodyPr anchor="ctr"/>
          <a:lstStyle>
            <a:lvl1pPr algn="ctr">
              <a:defRPr sz="1600" b="1">
                <a:solidFill>
                  <a:schemeClr val="accent6"/>
                </a:solidFill>
              </a:defRPr>
            </a:lvl1pPr>
          </a:lstStyle>
          <a:p>
            <a:pPr lvl="0"/>
            <a:r>
              <a:rPr lang="en-US"/>
              <a:t>xxx%</a:t>
            </a:r>
            <a:endParaRPr lang="en-GB"/>
          </a:p>
        </p:txBody>
      </p:sp>
      <p:sp>
        <p:nvSpPr>
          <p:cNvPr id="39" name="Text Placeholder 17">
            <a:extLst>
              <a:ext uri="{FF2B5EF4-FFF2-40B4-BE49-F238E27FC236}">
                <a16:creationId xmlns:a16="http://schemas.microsoft.com/office/drawing/2014/main" id="{28A4B2FC-F86F-4942-9CC3-02A2717F634E}"/>
              </a:ext>
            </a:extLst>
          </p:cNvPr>
          <p:cNvSpPr>
            <a:spLocks noGrp="1"/>
          </p:cNvSpPr>
          <p:nvPr>
            <p:ph type="body" sz="quarter" idx="31" hasCustomPrompt="1"/>
          </p:nvPr>
        </p:nvSpPr>
        <p:spPr>
          <a:xfrm>
            <a:off x="4704935"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40" name="Text Placeholder 17">
            <a:extLst>
              <a:ext uri="{FF2B5EF4-FFF2-40B4-BE49-F238E27FC236}">
                <a16:creationId xmlns:a16="http://schemas.microsoft.com/office/drawing/2014/main" id="{0B89C8C6-BDF2-4E5D-BD2D-F4C935CEF9E0}"/>
              </a:ext>
            </a:extLst>
          </p:cNvPr>
          <p:cNvSpPr>
            <a:spLocks noGrp="1"/>
          </p:cNvSpPr>
          <p:nvPr>
            <p:ph type="body" sz="quarter" idx="32" hasCustomPrompt="1"/>
          </p:nvPr>
        </p:nvSpPr>
        <p:spPr>
          <a:xfrm>
            <a:off x="6248608" y="87909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41" name="Text Placeholder 14">
            <a:extLst>
              <a:ext uri="{FF2B5EF4-FFF2-40B4-BE49-F238E27FC236}">
                <a16:creationId xmlns:a16="http://schemas.microsoft.com/office/drawing/2014/main" id="{89EE772E-B07B-448F-BE4A-54AF05A1A481}"/>
              </a:ext>
            </a:extLst>
          </p:cNvPr>
          <p:cNvSpPr>
            <a:spLocks noGrp="1"/>
          </p:cNvSpPr>
          <p:nvPr>
            <p:ph type="body" sz="quarter" idx="33" hasCustomPrompt="1"/>
          </p:nvPr>
        </p:nvSpPr>
        <p:spPr>
          <a:xfrm>
            <a:off x="6954050" y="797354"/>
            <a:ext cx="3934939" cy="298022"/>
          </a:xfrm>
        </p:spPr>
        <p:txBody>
          <a:bodyPr anchor="ctr"/>
          <a:lstStyle>
            <a:lvl1pPr>
              <a:defRPr sz="1400" b="1">
                <a:solidFill>
                  <a:schemeClr val="accent1"/>
                </a:solidFill>
              </a:defRPr>
            </a:lvl1pPr>
          </a:lstStyle>
          <a:p>
            <a:pPr lvl="0"/>
            <a:r>
              <a:rPr lang="en-GB"/>
              <a:t>Enter heading here</a:t>
            </a:r>
          </a:p>
        </p:txBody>
      </p:sp>
      <p:sp>
        <p:nvSpPr>
          <p:cNvPr id="42" name="Text Placeholder 17">
            <a:extLst>
              <a:ext uri="{FF2B5EF4-FFF2-40B4-BE49-F238E27FC236}">
                <a16:creationId xmlns:a16="http://schemas.microsoft.com/office/drawing/2014/main" id="{F5313C25-FB17-4FD0-889B-711804FC60D8}"/>
              </a:ext>
            </a:extLst>
          </p:cNvPr>
          <p:cNvSpPr>
            <a:spLocks noGrp="1"/>
          </p:cNvSpPr>
          <p:nvPr>
            <p:ph type="body" sz="quarter" idx="34" hasCustomPrompt="1"/>
          </p:nvPr>
        </p:nvSpPr>
        <p:spPr>
          <a:xfrm>
            <a:off x="6954051" y="1022985"/>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5" name="Text Placeholder 17">
            <a:extLst>
              <a:ext uri="{FF2B5EF4-FFF2-40B4-BE49-F238E27FC236}">
                <a16:creationId xmlns:a16="http://schemas.microsoft.com/office/drawing/2014/main" id="{BA066ABF-6AD4-4E07-BFF7-9F761BDA32F5}"/>
              </a:ext>
            </a:extLst>
          </p:cNvPr>
          <p:cNvSpPr>
            <a:spLocks noGrp="1"/>
          </p:cNvSpPr>
          <p:nvPr>
            <p:ph type="body" sz="quarter" idx="47" hasCustomPrompt="1"/>
          </p:nvPr>
        </p:nvSpPr>
        <p:spPr>
          <a:xfrm>
            <a:off x="6248608" y="2058188"/>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44" name="Text Placeholder 14">
            <a:extLst>
              <a:ext uri="{FF2B5EF4-FFF2-40B4-BE49-F238E27FC236}">
                <a16:creationId xmlns:a16="http://schemas.microsoft.com/office/drawing/2014/main" id="{A7FB4031-4B26-4B5D-826D-7DCF9FD1E1C6}"/>
              </a:ext>
            </a:extLst>
          </p:cNvPr>
          <p:cNvSpPr>
            <a:spLocks noGrp="1"/>
          </p:cNvSpPr>
          <p:nvPr>
            <p:ph type="body" sz="quarter" idx="36" hasCustomPrompt="1"/>
          </p:nvPr>
        </p:nvSpPr>
        <p:spPr>
          <a:xfrm>
            <a:off x="6954050" y="1976451"/>
            <a:ext cx="3934939" cy="298022"/>
          </a:xfrm>
        </p:spPr>
        <p:txBody>
          <a:bodyPr anchor="ctr"/>
          <a:lstStyle>
            <a:lvl1pPr>
              <a:defRPr sz="1400" b="1">
                <a:solidFill>
                  <a:schemeClr val="accent2"/>
                </a:solidFill>
              </a:defRPr>
            </a:lvl1pPr>
          </a:lstStyle>
          <a:p>
            <a:pPr lvl="0"/>
            <a:r>
              <a:rPr lang="en-GB"/>
              <a:t>Enter heading here</a:t>
            </a:r>
          </a:p>
        </p:txBody>
      </p:sp>
      <p:sp>
        <p:nvSpPr>
          <p:cNvPr id="45" name="Text Placeholder 17">
            <a:extLst>
              <a:ext uri="{FF2B5EF4-FFF2-40B4-BE49-F238E27FC236}">
                <a16:creationId xmlns:a16="http://schemas.microsoft.com/office/drawing/2014/main" id="{B90C4580-3C4C-4E16-85BC-B975FBD9480F}"/>
              </a:ext>
            </a:extLst>
          </p:cNvPr>
          <p:cNvSpPr>
            <a:spLocks noGrp="1"/>
          </p:cNvSpPr>
          <p:nvPr>
            <p:ph type="body" sz="quarter" idx="37" hasCustomPrompt="1"/>
          </p:nvPr>
        </p:nvSpPr>
        <p:spPr>
          <a:xfrm>
            <a:off x="6954051" y="2202082"/>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6" name="Text Placeholder 17">
            <a:extLst>
              <a:ext uri="{FF2B5EF4-FFF2-40B4-BE49-F238E27FC236}">
                <a16:creationId xmlns:a16="http://schemas.microsoft.com/office/drawing/2014/main" id="{6A0699B3-CE27-4065-B2B6-120148D729B1}"/>
              </a:ext>
            </a:extLst>
          </p:cNvPr>
          <p:cNvSpPr>
            <a:spLocks noGrp="1"/>
          </p:cNvSpPr>
          <p:nvPr>
            <p:ph type="body" sz="quarter" idx="48" hasCustomPrompt="1"/>
          </p:nvPr>
        </p:nvSpPr>
        <p:spPr>
          <a:xfrm>
            <a:off x="6248608" y="3237285"/>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47" name="Text Placeholder 14">
            <a:extLst>
              <a:ext uri="{FF2B5EF4-FFF2-40B4-BE49-F238E27FC236}">
                <a16:creationId xmlns:a16="http://schemas.microsoft.com/office/drawing/2014/main" id="{48034F88-9A90-4676-AA0F-B66419254AFA}"/>
              </a:ext>
            </a:extLst>
          </p:cNvPr>
          <p:cNvSpPr>
            <a:spLocks noGrp="1"/>
          </p:cNvSpPr>
          <p:nvPr>
            <p:ph type="body" sz="quarter" idx="39" hasCustomPrompt="1"/>
          </p:nvPr>
        </p:nvSpPr>
        <p:spPr>
          <a:xfrm>
            <a:off x="6954050" y="3155548"/>
            <a:ext cx="3934939" cy="298022"/>
          </a:xfrm>
        </p:spPr>
        <p:txBody>
          <a:bodyPr anchor="ctr"/>
          <a:lstStyle>
            <a:lvl1pPr>
              <a:defRPr sz="1400" b="1">
                <a:solidFill>
                  <a:schemeClr val="accent3"/>
                </a:solidFill>
              </a:defRPr>
            </a:lvl1pPr>
          </a:lstStyle>
          <a:p>
            <a:pPr lvl="0"/>
            <a:r>
              <a:rPr lang="en-GB"/>
              <a:t>Enter heading here</a:t>
            </a:r>
          </a:p>
        </p:txBody>
      </p:sp>
      <p:sp>
        <p:nvSpPr>
          <p:cNvPr id="48" name="Text Placeholder 17">
            <a:extLst>
              <a:ext uri="{FF2B5EF4-FFF2-40B4-BE49-F238E27FC236}">
                <a16:creationId xmlns:a16="http://schemas.microsoft.com/office/drawing/2014/main" id="{D9D552C2-7986-4EF7-A096-A3FE9095A5EF}"/>
              </a:ext>
            </a:extLst>
          </p:cNvPr>
          <p:cNvSpPr>
            <a:spLocks noGrp="1"/>
          </p:cNvSpPr>
          <p:nvPr>
            <p:ph type="body" sz="quarter" idx="40" hasCustomPrompt="1"/>
          </p:nvPr>
        </p:nvSpPr>
        <p:spPr>
          <a:xfrm>
            <a:off x="6954051" y="3381179"/>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7" name="Text Placeholder 17">
            <a:extLst>
              <a:ext uri="{FF2B5EF4-FFF2-40B4-BE49-F238E27FC236}">
                <a16:creationId xmlns:a16="http://schemas.microsoft.com/office/drawing/2014/main" id="{14B1F3F7-5ABE-46B0-9D88-027A2DA02F8C}"/>
              </a:ext>
            </a:extLst>
          </p:cNvPr>
          <p:cNvSpPr>
            <a:spLocks noGrp="1"/>
          </p:cNvSpPr>
          <p:nvPr>
            <p:ph type="body" sz="quarter" idx="49" hasCustomPrompt="1"/>
          </p:nvPr>
        </p:nvSpPr>
        <p:spPr>
          <a:xfrm>
            <a:off x="6248608" y="441638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50" name="Text Placeholder 14">
            <a:extLst>
              <a:ext uri="{FF2B5EF4-FFF2-40B4-BE49-F238E27FC236}">
                <a16:creationId xmlns:a16="http://schemas.microsoft.com/office/drawing/2014/main" id="{470857F8-7405-4894-AD53-26FD33F7BC8C}"/>
              </a:ext>
            </a:extLst>
          </p:cNvPr>
          <p:cNvSpPr>
            <a:spLocks noGrp="1"/>
          </p:cNvSpPr>
          <p:nvPr>
            <p:ph type="body" sz="quarter" idx="42" hasCustomPrompt="1"/>
          </p:nvPr>
        </p:nvSpPr>
        <p:spPr>
          <a:xfrm>
            <a:off x="6954050" y="4334645"/>
            <a:ext cx="3934939" cy="298022"/>
          </a:xfrm>
        </p:spPr>
        <p:txBody>
          <a:bodyPr anchor="ctr"/>
          <a:lstStyle>
            <a:lvl1pPr>
              <a:defRPr sz="1400" b="1">
                <a:solidFill>
                  <a:schemeClr val="accent4"/>
                </a:solidFill>
              </a:defRPr>
            </a:lvl1pPr>
          </a:lstStyle>
          <a:p>
            <a:pPr lvl="0"/>
            <a:r>
              <a:rPr lang="en-GB"/>
              <a:t>Enter heading here</a:t>
            </a:r>
          </a:p>
        </p:txBody>
      </p:sp>
      <p:sp>
        <p:nvSpPr>
          <p:cNvPr id="51" name="Text Placeholder 17">
            <a:extLst>
              <a:ext uri="{FF2B5EF4-FFF2-40B4-BE49-F238E27FC236}">
                <a16:creationId xmlns:a16="http://schemas.microsoft.com/office/drawing/2014/main" id="{45D44556-8975-4825-990E-35191F603CE9}"/>
              </a:ext>
            </a:extLst>
          </p:cNvPr>
          <p:cNvSpPr>
            <a:spLocks noGrp="1"/>
          </p:cNvSpPr>
          <p:nvPr>
            <p:ph type="body" sz="quarter" idx="43" hasCustomPrompt="1"/>
          </p:nvPr>
        </p:nvSpPr>
        <p:spPr>
          <a:xfrm>
            <a:off x="6954051" y="4560276"/>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8" name="Text Placeholder 17">
            <a:extLst>
              <a:ext uri="{FF2B5EF4-FFF2-40B4-BE49-F238E27FC236}">
                <a16:creationId xmlns:a16="http://schemas.microsoft.com/office/drawing/2014/main" id="{A14CA36E-15B3-4E5A-BDD6-F513A185125B}"/>
              </a:ext>
            </a:extLst>
          </p:cNvPr>
          <p:cNvSpPr>
            <a:spLocks noGrp="1"/>
          </p:cNvSpPr>
          <p:nvPr>
            <p:ph type="body" sz="quarter" idx="50" hasCustomPrompt="1"/>
          </p:nvPr>
        </p:nvSpPr>
        <p:spPr>
          <a:xfrm>
            <a:off x="6248608" y="5595480"/>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53" name="Text Placeholder 14">
            <a:extLst>
              <a:ext uri="{FF2B5EF4-FFF2-40B4-BE49-F238E27FC236}">
                <a16:creationId xmlns:a16="http://schemas.microsoft.com/office/drawing/2014/main" id="{D1E7C21C-543D-4E7C-AE97-0C9A66659A03}"/>
              </a:ext>
            </a:extLst>
          </p:cNvPr>
          <p:cNvSpPr>
            <a:spLocks noGrp="1"/>
          </p:cNvSpPr>
          <p:nvPr>
            <p:ph type="body" sz="quarter" idx="45" hasCustomPrompt="1"/>
          </p:nvPr>
        </p:nvSpPr>
        <p:spPr>
          <a:xfrm>
            <a:off x="6954050" y="5513743"/>
            <a:ext cx="3934939" cy="298022"/>
          </a:xfrm>
        </p:spPr>
        <p:txBody>
          <a:bodyPr anchor="ctr"/>
          <a:lstStyle>
            <a:lvl1pPr>
              <a:defRPr sz="1400" b="1">
                <a:solidFill>
                  <a:schemeClr val="accent6"/>
                </a:solidFill>
              </a:defRPr>
            </a:lvl1pPr>
          </a:lstStyle>
          <a:p>
            <a:pPr lvl="0"/>
            <a:r>
              <a:rPr lang="en-GB"/>
              <a:t>Enter heading here</a:t>
            </a:r>
          </a:p>
        </p:txBody>
      </p:sp>
      <p:sp>
        <p:nvSpPr>
          <p:cNvPr id="54" name="Text Placeholder 17">
            <a:extLst>
              <a:ext uri="{FF2B5EF4-FFF2-40B4-BE49-F238E27FC236}">
                <a16:creationId xmlns:a16="http://schemas.microsoft.com/office/drawing/2014/main" id="{7AAF006C-D493-4325-9081-7C5F559FDB8C}"/>
              </a:ext>
            </a:extLst>
          </p:cNvPr>
          <p:cNvSpPr>
            <a:spLocks noGrp="1"/>
          </p:cNvSpPr>
          <p:nvPr>
            <p:ph type="body" sz="quarter" idx="46" hasCustomPrompt="1"/>
          </p:nvPr>
        </p:nvSpPr>
        <p:spPr>
          <a:xfrm>
            <a:off x="6954051" y="5739374"/>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Tree>
    <p:custDataLst>
      <p:tags r:id="rId1"/>
    </p:custDataLst>
    <p:extLst>
      <p:ext uri="{BB962C8B-B14F-4D97-AF65-F5344CB8AC3E}">
        <p14:creationId xmlns:p14="http://schemas.microsoft.com/office/powerpoint/2010/main" val="1119962114"/>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732854091"/>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40511787"/>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GB"/>
              <a:t>Enter title here</a:t>
            </a:r>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81445321"/>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DDC54713-B52F-4EDD-835D-E655AE97DED9}"/>
              </a:ext>
            </a:extLst>
          </p:cNvPr>
          <p:cNvSpPr/>
          <p:nvPr userDrawn="1"/>
        </p:nvSpPr>
        <p:spPr>
          <a:xfrm>
            <a:off x="8520276" y="0"/>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rgbClr val="E5E5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27" name="Freeform: Shape 26">
            <a:extLst>
              <a:ext uri="{FF2B5EF4-FFF2-40B4-BE49-F238E27FC236}">
                <a16:creationId xmlns:a16="http://schemas.microsoft.com/office/drawing/2014/main" id="{156D33E0-15B1-421A-B2C4-C55DC1189482}"/>
              </a:ext>
            </a:extLst>
          </p:cNvPr>
          <p:cNvSpPr/>
          <p:nvPr userDrawn="1"/>
        </p:nvSpPr>
        <p:spPr>
          <a:xfrm rot="10800000">
            <a:off x="0" y="3083052"/>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9" name="Oval 8">
            <a:extLst>
              <a:ext uri="{FF2B5EF4-FFF2-40B4-BE49-F238E27FC236}">
                <a16:creationId xmlns:a16="http://schemas.microsoft.com/office/drawing/2014/main" id="{0A8FB6A1-DC65-4603-84FE-95FBCEA33F46}"/>
              </a:ext>
            </a:extLst>
          </p:cNvPr>
          <p:cNvSpPr/>
          <p:nvPr/>
        </p:nvSpPr>
        <p:spPr>
          <a:xfrm>
            <a:off x="3824512" y="1559779"/>
            <a:ext cx="4459201" cy="44592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US"/>
          </a:p>
        </p:txBody>
      </p:sp>
      <p:sp>
        <p:nvSpPr>
          <p:cNvPr id="29" name="Text Placeholder 28">
            <a:extLst>
              <a:ext uri="{FF2B5EF4-FFF2-40B4-BE49-F238E27FC236}">
                <a16:creationId xmlns:a16="http://schemas.microsoft.com/office/drawing/2014/main" id="{3AF16A70-F59C-44BC-933F-5C1CF0FBAEA3}"/>
              </a:ext>
            </a:extLst>
          </p:cNvPr>
          <p:cNvSpPr>
            <a:spLocks noGrp="1"/>
          </p:cNvSpPr>
          <p:nvPr>
            <p:ph type="body" sz="quarter" idx="12" hasCustomPrompt="1"/>
          </p:nvPr>
        </p:nvSpPr>
        <p:spPr>
          <a:xfrm>
            <a:off x="4772509" y="2507776"/>
            <a:ext cx="2563206" cy="2563206"/>
          </a:xfrm>
          <a:prstGeom prst="ellipse">
            <a:avLst/>
          </a:prstGeom>
          <a:solidFill>
            <a:schemeClr val="accent2"/>
          </a:solidFill>
        </p:spPr>
        <p:txBody>
          <a:bodyPr anchor="ctr"/>
          <a:lstStyle>
            <a:lvl1pPr algn="ctr">
              <a:defRPr sz="1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endParaRPr lang="en-GB"/>
          </a:p>
        </p:txBody>
      </p:sp>
      <p:sp>
        <p:nvSpPr>
          <p:cNvPr id="21" name="Hexagon 20">
            <a:extLst>
              <a:ext uri="{FF2B5EF4-FFF2-40B4-BE49-F238E27FC236}">
                <a16:creationId xmlns:a16="http://schemas.microsoft.com/office/drawing/2014/main" id="{30B0069E-254E-4F57-9D44-DAF129D5BFEC}"/>
              </a:ext>
            </a:extLst>
          </p:cNvPr>
          <p:cNvSpPr/>
          <p:nvPr/>
        </p:nvSpPr>
        <p:spPr>
          <a:xfrm>
            <a:off x="5541946" y="1184778"/>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E43A59EE-AD0D-4744-AEEB-2D2244B084E9}"/>
              </a:ext>
            </a:extLst>
          </p:cNvPr>
          <p:cNvSpPr/>
          <p:nvPr/>
        </p:nvSpPr>
        <p:spPr>
          <a:xfrm>
            <a:off x="5541946" y="5510936"/>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Hexagon 18">
            <a:extLst>
              <a:ext uri="{FF2B5EF4-FFF2-40B4-BE49-F238E27FC236}">
                <a16:creationId xmlns:a16="http://schemas.microsoft.com/office/drawing/2014/main" id="{0ABED1D4-136A-4294-A1E2-144B7574C9E0}"/>
              </a:ext>
            </a:extLst>
          </p:cNvPr>
          <p:cNvSpPr/>
          <p:nvPr/>
        </p:nvSpPr>
        <p:spPr>
          <a:xfrm rot="5400000">
            <a:off x="7705025"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6BACB9CF-A526-4BAB-8705-BD5C9D8A8CCB}"/>
              </a:ext>
            </a:extLst>
          </p:cNvPr>
          <p:cNvSpPr/>
          <p:nvPr/>
        </p:nvSpPr>
        <p:spPr>
          <a:xfrm rot="5400000">
            <a:off x="3378867"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7D404139-3470-43A3-9C9C-20155C61E6C3}"/>
              </a:ext>
            </a:extLst>
          </p:cNvPr>
          <p:cNvSpPr/>
          <p:nvPr/>
        </p:nvSpPr>
        <p:spPr>
          <a:xfrm rot="2700000">
            <a:off x="7071474"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8" name="Hexagon 17">
            <a:extLst>
              <a:ext uri="{FF2B5EF4-FFF2-40B4-BE49-F238E27FC236}">
                <a16:creationId xmlns:a16="http://schemas.microsoft.com/office/drawing/2014/main" id="{944EBEDC-4085-4AF9-92FB-2A54D49D530E}"/>
              </a:ext>
            </a:extLst>
          </p:cNvPr>
          <p:cNvSpPr/>
          <p:nvPr/>
        </p:nvSpPr>
        <p:spPr>
          <a:xfrm rot="2700000">
            <a:off x="4012418"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0816FD2C-9ECF-4ACE-B3AF-060A67177C8B}"/>
              </a:ext>
            </a:extLst>
          </p:cNvPr>
          <p:cNvSpPr/>
          <p:nvPr/>
        </p:nvSpPr>
        <p:spPr>
          <a:xfrm rot="8100000">
            <a:off x="7071474"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D4E841CB-C24C-4288-94D9-BD67910660C9}"/>
              </a:ext>
            </a:extLst>
          </p:cNvPr>
          <p:cNvSpPr/>
          <p:nvPr/>
        </p:nvSpPr>
        <p:spPr>
          <a:xfrm rot="8100000">
            <a:off x="4012418"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671724" y="6356350"/>
            <a:ext cx="7592477"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23" name="Graphic 22">
            <a:extLst>
              <a:ext uri="{FF2B5EF4-FFF2-40B4-BE49-F238E27FC236}">
                <a16:creationId xmlns:a16="http://schemas.microsoft.com/office/drawing/2014/main" id="{77B9A639-757E-4E79-973B-BD4B0F475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4" name="Rectangle 23">
            <a:extLst>
              <a:ext uri="{FF2B5EF4-FFF2-40B4-BE49-F238E27FC236}">
                <a16:creationId xmlns:a16="http://schemas.microsoft.com/office/drawing/2014/main" id="{B144107E-F4D3-44B2-86E7-4AF0BF293D72}"/>
              </a:ext>
            </a:extLst>
          </p:cNvPr>
          <p:cNvSpPr/>
          <p:nvPr/>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0" name="Group 29">
            <a:extLst>
              <a:ext uri="{FF2B5EF4-FFF2-40B4-BE49-F238E27FC236}">
                <a16:creationId xmlns:a16="http://schemas.microsoft.com/office/drawing/2014/main" id="{8A8DD515-882D-424D-8690-36AFB6EAC533}"/>
              </a:ext>
            </a:extLst>
          </p:cNvPr>
          <p:cNvGrpSpPr/>
          <p:nvPr/>
        </p:nvGrpSpPr>
        <p:grpSpPr>
          <a:xfrm rot="16200000">
            <a:off x="360407" y="4836458"/>
            <a:ext cx="1946732" cy="3990582"/>
            <a:chOff x="10692184" y="-1639954"/>
            <a:chExt cx="1784352" cy="3657721"/>
          </a:xfrm>
          <a:noFill/>
        </p:grpSpPr>
        <p:sp>
          <p:nvSpPr>
            <p:cNvPr id="31" name="Hexagon 30">
              <a:extLst>
                <a:ext uri="{FF2B5EF4-FFF2-40B4-BE49-F238E27FC236}">
                  <a16:creationId xmlns:a16="http://schemas.microsoft.com/office/drawing/2014/main" id="{4A4011EE-4775-4945-A26F-64D9F7555086}"/>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E3E9898-A391-4D0B-91E4-FB3F07F11907}"/>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8118614-93A7-4C2D-A0E8-88B93F87A9F6}"/>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34" name="Group 33">
            <a:extLst>
              <a:ext uri="{FF2B5EF4-FFF2-40B4-BE49-F238E27FC236}">
                <a16:creationId xmlns:a16="http://schemas.microsoft.com/office/drawing/2014/main" id="{767A4E6A-0143-472B-99C7-B99095A1EB95}"/>
              </a:ext>
            </a:extLst>
          </p:cNvPr>
          <p:cNvGrpSpPr/>
          <p:nvPr/>
        </p:nvGrpSpPr>
        <p:grpSpPr>
          <a:xfrm>
            <a:off x="9875462" y="-592128"/>
            <a:ext cx="2641657" cy="2714067"/>
            <a:chOff x="10055225" y="-469915"/>
            <a:chExt cx="2421312" cy="2487682"/>
          </a:xfrm>
          <a:noFill/>
        </p:grpSpPr>
        <p:sp>
          <p:nvSpPr>
            <p:cNvPr id="35" name="Hexagon 34">
              <a:extLst>
                <a:ext uri="{FF2B5EF4-FFF2-40B4-BE49-F238E27FC236}">
                  <a16:creationId xmlns:a16="http://schemas.microsoft.com/office/drawing/2014/main" id="{1F9735F6-2A59-4C9C-A9CA-8D9FFB28D87B}"/>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91D1A0C8-C681-4719-A532-DEC5C6CED8C0}"/>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Hexagon 36">
              <a:extLst>
                <a:ext uri="{FF2B5EF4-FFF2-40B4-BE49-F238E27FC236}">
                  <a16:creationId xmlns:a16="http://schemas.microsoft.com/office/drawing/2014/main" id="{68DEEAF1-8A67-473E-90AB-558B24383C22}"/>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8" name="Picture Placeholder 8">
            <a:extLst>
              <a:ext uri="{FF2B5EF4-FFF2-40B4-BE49-F238E27FC236}">
                <a16:creationId xmlns:a16="http://schemas.microsoft.com/office/drawing/2014/main" id="{1AB0CE74-B548-4D51-8AD2-52B2A173D22A}"/>
              </a:ext>
            </a:extLst>
          </p:cNvPr>
          <p:cNvSpPr>
            <a:spLocks noGrp="1"/>
          </p:cNvSpPr>
          <p:nvPr>
            <p:ph type="pic" sz="quarter" idx="21" hasCustomPrompt="1"/>
          </p:nvPr>
        </p:nvSpPr>
        <p:spPr>
          <a:xfrm>
            <a:off x="5783624" y="1355812"/>
            <a:ext cx="540976" cy="540976"/>
          </a:xfrm>
          <a:prstGeom prst="rect">
            <a:avLst/>
          </a:prstGeom>
        </p:spPr>
        <p:txBody>
          <a:bodyPr lIns="72000" rIns="72000" anchor="ctr"/>
          <a:lstStyle>
            <a:lvl1pPr algn="ctr">
              <a:defRPr sz="1200"/>
            </a:lvl1pPr>
          </a:lstStyle>
          <a:p>
            <a:r>
              <a:rPr lang="en-GB"/>
              <a:t>Insert icon</a:t>
            </a:r>
          </a:p>
        </p:txBody>
      </p:sp>
      <p:sp>
        <p:nvSpPr>
          <p:cNvPr id="39" name="Picture Placeholder 8">
            <a:extLst>
              <a:ext uri="{FF2B5EF4-FFF2-40B4-BE49-F238E27FC236}">
                <a16:creationId xmlns:a16="http://schemas.microsoft.com/office/drawing/2014/main" id="{114185A7-7E5E-4531-8841-CFC258713988}"/>
              </a:ext>
            </a:extLst>
          </p:cNvPr>
          <p:cNvSpPr>
            <a:spLocks noGrp="1"/>
          </p:cNvSpPr>
          <p:nvPr>
            <p:ph type="pic" sz="quarter" idx="22" hasCustomPrompt="1"/>
          </p:nvPr>
        </p:nvSpPr>
        <p:spPr>
          <a:xfrm>
            <a:off x="7313152" y="1989363"/>
            <a:ext cx="540976" cy="540976"/>
          </a:xfrm>
          <a:prstGeom prst="rect">
            <a:avLst/>
          </a:prstGeom>
        </p:spPr>
        <p:txBody>
          <a:bodyPr lIns="72000" rIns="72000" anchor="ctr"/>
          <a:lstStyle>
            <a:lvl1pPr algn="ctr">
              <a:defRPr sz="1200"/>
            </a:lvl1pPr>
          </a:lstStyle>
          <a:p>
            <a:r>
              <a:rPr lang="en-GB"/>
              <a:t>Insert icon</a:t>
            </a:r>
          </a:p>
        </p:txBody>
      </p:sp>
      <p:sp>
        <p:nvSpPr>
          <p:cNvPr id="40" name="Picture Placeholder 8">
            <a:extLst>
              <a:ext uri="{FF2B5EF4-FFF2-40B4-BE49-F238E27FC236}">
                <a16:creationId xmlns:a16="http://schemas.microsoft.com/office/drawing/2014/main" id="{CC6BFB1D-EF2C-491E-9808-36CDF5BDC7D9}"/>
              </a:ext>
            </a:extLst>
          </p:cNvPr>
          <p:cNvSpPr>
            <a:spLocks noGrp="1"/>
          </p:cNvSpPr>
          <p:nvPr>
            <p:ph type="pic" sz="quarter" idx="23" hasCustomPrompt="1"/>
          </p:nvPr>
        </p:nvSpPr>
        <p:spPr>
          <a:xfrm>
            <a:off x="7946703" y="3518891"/>
            <a:ext cx="540976" cy="540976"/>
          </a:xfrm>
          <a:prstGeom prst="rect">
            <a:avLst/>
          </a:prstGeom>
        </p:spPr>
        <p:txBody>
          <a:bodyPr lIns="72000" rIns="72000" anchor="ctr"/>
          <a:lstStyle>
            <a:lvl1pPr algn="ctr">
              <a:defRPr sz="1200"/>
            </a:lvl1pPr>
          </a:lstStyle>
          <a:p>
            <a:r>
              <a:rPr lang="en-GB"/>
              <a:t>Insert icon</a:t>
            </a:r>
          </a:p>
        </p:txBody>
      </p:sp>
      <p:sp>
        <p:nvSpPr>
          <p:cNvPr id="41" name="Picture Placeholder 8">
            <a:extLst>
              <a:ext uri="{FF2B5EF4-FFF2-40B4-BE49-F238E27FC236}">
                <a16:creationId xmlns:a16="http://schemas.microsoft.com/office/drawing/2014/main" id="{DF560D17-C817-4F5F-B3D8-EE12FD50B415}"/>
              </a:ext>
            </a:extLst>
          </p:cNvPr>
          <p:cNvSpPr>
            <a:spLocks noGrp="1"/>
          </p:cNvSpPr>
          <p:nvPr>
            <p:ph type="pic" sz="quarter" idx="24" hasCustomPrompt="1"/>
          </p:nvPr>
        </p:nvSpPr>
        <p:spPr>
          <a:xfrm>
            <a:off x="7313151" y="5048419"/>
            <a:ext cx="540976" cy="540976"/>
          </a:xfrm>
          <a:prstGeom prst="rect">
            <a:avLst/>
          </a:prstGeom>
        </p:spPr>
        <p:txBody>
          <a:bodyPr lIns="72000" rIns="72000" anchor="ctr"/>
          <a:lstStyle>
            <a:lvl1pPr algn="ctr">
              <a:defRPr sz="1200"/>
            </a:lvl1pPr>
          </a:lstStyle>
          <a:p>
            <a:r>
              <a:rPr lang="en-GB"/>
              <a:t>Insert icon</a:t>
            </a:r>
          </a:p>
        </p:txBody>
      </p:sp>
      <p:sp>
        <p:nvSpPr>
          <p:cNvPr id="42" name="Picture Placeholder 8">
            <a:extLst>
              <a:ext uri="{FF2B5EF4-FFF2-40B4-BE49-F238E27FC236}">
                <a16:creationId xmlns:a16="http://schemas.microsoft.com/office/drawing/2014/main" id="{5861CEA1-85A6-4E73-B807-FBD08CDD508C}"/>
              </a:ext>
            </a:extLst>
          </p:cNvPr>
          <p:cNvSpPr>
            <a:spLocks noGrp="1"/>
          </p:cNvSpPr>
          <p:nvPr>
            <p:ph type="pic" sz="quarter" idx="25" hasCustomPrompt="1"/>
          </p:nvPr>
        </p:nvSpPr>
        <p:spPr>
          <a:xfrm>
            <a:off x="5783624" y="5681970"/>
            <a:ext cx="540976" cy="540976"/>
          </a:xfrm>
          <a:prstGeom prst="rect">
            <a:avLst/>
          </a:prstGeom>
        </p:spPr>
        <p:txBody>
          <a:bodyPr lIns="72000" rIns="72000" anchor="ctr"/>
          <a:lstStyle>
            <a:lvl1pPr algn="ctr">
              <a:defRPr sz="1200"/>
            </a:lvl1pPr>
          </a:lstStyle>
          <a:p>
            <a:r>
              <a:rPr lang="en-GB"/>
              <a:t>Insert icon</a:t>
            </a:r>
          </a:p>
        </p:txBody>
      </p:sp>
      <p:sp>
        <p:nvSpPr>
          <p:cNvPr id="43" name="Picture Placeholder 8">
            <a:extLst>
              <a:ext uri="{FF2B5EF4-FFF2-40B4-BE49-F238E27FC236}">
                <a16:creationId xmlns:a16="http://schemas.microsoft.com/office/drawing/2014/main" id="{A983A122-769C-4DEC-B9B4-36F3118A3780}"/>
              </a:ext>
            </a:extLst>
          </p:cNvPr>
          <p:cNvSpPr>
            <a:spLocks noGrp="1"/>
          </p:cNvSpPr>
          <p:nvPr>
            <p:ph type="pic" sz="quarter" idx="26" hasCustomPrompt="1"/>
          </p:nvPr>
        </p:nvSpPr>
        <p:spPr>
          <a:xfrm>
            <a:off x="4254096" y="5048419"/>
            <a:ext cx="540976" cy="540976"/>
          </a:xfrm>
          <a:prstGeom prst="rect">
            <a:avLst/>
          </a:prstGeom>
        </p:spPr>
        <p:txBody>
          <a:bodyPr lIns="72000" rIns="72000" anchor="ctr"/>
          <a:lstStyle>
            <a:lvl1pPr algn="ctr">
              <a:defRPr sz="1200"/>
            </a:lvl1pPr>
          </a:lstStyle>
          <a:p>
            <a:r>
              <a:rPr lang="en-GB"/>
              <a:t>Insert icon</a:t>
            </a:r>
          </a:p>
        </p:txBody>
      </p:sp>
      <p:sp>
        <p:nvSpPr>
          <p:cNvPr id="44" name="Picture Placeholder 8">
            <a:extLst>
              <a:ext uri="{FF2B5EF4-FFF2-40B4-BE49-F238E27FC236}">
                <a16:creationId xmlns:a16="http://schemas.microsoft.com/office/drawing/2014/main" id="{8A0DF9F7-5B41-46D1-99CD-663B6D259E27}"/>
              </a:ext>
            </a:extLst>
          </p:cNvPr>
          <p:cNvSpPr>
            <a:spLocks noGrp="1"/>
          </p:cNvSpPr>
          <p:nvPr>
            <p:ph type="pic" sz="quarter" idx="27" hasCustomPrompt="1"/>
          </p:nvPr>
        </p:nvSpPr>
        <p:spPr>
          <a:xfrm>
            <a:off x="3620545" y="3518891"/>
            <a:ext cx="540976" cy="540976"/>
          </a:xfrm>
          <a:prstGeom prst="rect">
            <a:avLst/>
          </a:prstGeom>
        </p:spPr>
        <p:txBody>
          <a:bodyPr lIns="72000" rIns="72000" anchor="ctr"/>
          <a:lstStyle>
            <a:lvl1pPr algn="ctr">
              <a:defRPr sz="1200"/>
            </a:lvl1pPr>
          </a:lstStyle>
          <a:p>
            <a:r>
              <a:rPr lang="en-GB"/>
              <a:t>Insert icon</a:t>
            </a:r>
          </a:p>
        </p:txBody>
      </p:sp>
      <p:sp>
        <p:nvSpPr>
          <p:cNvPr id="45" name="Picture Placeholder 8">
            <a:extLst>
              <a:ext uri="{FF2B5EF4-FFF2-40B4-BE49-F238E27FC236}">
                <a16:creationId xmlns:a16="http://schemas.microsoft.com/office/drawing/2014/main" id="{8098FD3F-ECC1-40B1-B0D2-D6C0E453290B}"/>
              </a:ext>
            </a:extLst>
          </p:cNvPr>
          <p:cNvSpPr>
            <a:spLocks noGrp="1"/>
          </p:cNvSpPr>
          <p:nvPr>
            <p:ph type="pic" sz="quarter" idx="28" hasCustomPrompt="1"/>
          </p:nvPr>
        </p:nvSpPr>
        <p:spPr>
          <a:xfrm>
            <a:off x="4254096" y="1989363"/>
            <a:ext cx="540976" cy="540976"/>
          </a:xfrm>
          <a:prstGeom prst="rect">
            <a:avLst/>
          </a:prstGeom>
        </p:spPr>
        <p:txBody>
          <a:bodyPr lIns="72000" rIns="72000" anchor="ctr"/>
          <a:lstStyle>
            <a:lvl1pPr algn="ctr">
              <a:defRPr sz="1200"/>
            </a:lvl1pPr>
          </a:lstStyle>
          <a:p>
            <a:r>
              <a:rPr lang="en-GB"/>
              <a:t>Insert icon</a:t>
            </a:r>
          </a:p>
        </p:txBody>
      </p:sp>
      <p:grpSp>
        <p:nvGrpSpPr>
          <p:cNvPr id="47" name="Group 46">
            <a:extLst>
              <a:ext uri="{FF2B5EF4-FFF2-40B4-BE49-F238E27FC236}">
                <a16:creationId xmlns:a16="http://schemas.microsoft.com/office/drawing/2014/main" id="{FC9C4856-5DE4-4732-ACA9-82B95EAEEF94}"/>
              </a:ext>
            </a:extLst>
          </p:cNvPr>
          <p:cNvGrpSpPr/>
          <p:nvPr userDrawn="1"/>
        </p:nvGrpSpPr>
        <p:grpSpPr>
          <a:xfrm>
            <a:off x="-3633349" y="0"/>
            <a:ext cx="3507558" cy="7251700"/>
            <a:chOff x="-3633349" y="0"/>
            <a:chExt cx="3507558" cy="7251700"/>
          </a:xfrm>
        </p:grpSpPr>
        <p:grpSp>
          <p:nvGrpSpPr>
            <p:cNvPr id="48" name="Group 47">
              <a:extLst>
                <a:ext uri="{FF2B5EF4-FFF2-40B4-BE49-F238E27FC236}">
                  <a16:creationId xmlns:a16="http://schemas.microsoft.com/office/drawing/2014/main" id="{7766CE39-2398-4D3A-8EE1-C51F52E0EDBA}"/>
                </a:ext>
              </a:extLst>
            </p:cNvPr>
            <p:cNvGrpSpPr/>
            <p:nvPr userDrawn="1"/>
          </p:nvGrpSpPr>
          <p:grpSpPr>
            <a:xfrm>
              <a:off x="-3633349" y="0"/>
              <a:ext cx="3507558" cy="7251700"/>
              <a:chOff x="838199" y="1150069"/>
              <a:chExt cx="3507558" cy="7251700"/>
            </a:xfrm>
          </p:grpSpPr>
          <p:sp>
            <p:nvSpPr>
              <p:cNvPr id="50" name="Rectangle 49">
                <a:extLst>
                  <a:ext uri="{FF2B5EF4-FFF2-40B4-BE49-F238E27FC236}">
                    <a16:creationId xmlns:a16="http://schemas.microsoft.com/office/drawing/2014/main" id="{F9EFA932-31B8-472D-8EE2-5AD6F6C05820}"/>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09B6CF84-B38B-4DBF-88E6-85F5FE899BF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2" name="Rectangle 51">
                <a:extLst>
                  <a:ext uri="{FF2B5EF4-FFF2-40B4-BE49-F238E27FC236}">
                    <a16:creationId xmlns:a16="http://schemas.microsoft.com/office/drawing/2014/main" id="{78896877-75E4-47DA-8CA8-4B55A19E4C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BC223509-B22F-4682-8E7C-687C3CF3EDF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4" name="TextBox 53">
                <a:extLst>
                  <a:ext uri="{FF2B5EF4-FFF2-40B4-BE49-F238E27FC236}">
                    <a16:creationId xmlns:a16="http://schemas.microsoft.com/office/drawing/2014/main" id="{DFCB9DCD-832B-448B-821F-71192F4C8677}"/>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5" name="TextBox 54">
                <a:extLst>
                  <a:ext uri="{FF2B5EF4-FFF2-40B4-BE49-F238E27FC236}">
                    <a16:creationId xmlns:a16="http://schemas.microsoft.com/office/drawing/2014/main" id="{766E0AE9-5CD6-4B3C-99C5-75AA5D2FD77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6" name="TextBox 55">
                <a:extLst>
                  <a:ext uri="{FF2B5EF4-FFF2-40B4-BE49-F238E27FC236}">
                    <a16:creationId xmlns:a16="http://schemas.microsoft.com/office/drawing/2014/main" id="{96AAC2ED-20BD-47A1-9677-070E03EA12D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9" name="Picture 48">
              <a:extLst>
                <a:ext uri="{FF2B5EF4-FFF2-40B4-BE49-F238E27FC236}">
                  <a16:creationId xmlns:a16="http://schemas.microsoft.com/office/drawing/2014/main" id="{2792C2F8-ACDB-4005-8B7C-FFD55117880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904475543"/>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nnel 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1217A-A076-4EC6-8FFD-A7E98C5DF2CC}"/>
              </a:ext>
            </a:extLst>
          </p:cNvPr>
          <p:cNvSpPr/>
          <p:nvPr userDrawn="1"/>
        </p:nvSpPr>
        <p:spPr>
          <a:xfrm>
            <a:off x="0" y="5876926"/>
            <a:ext cx="12192000" cy="98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 name="Rectangle 7">
            <a:extLst>
              <a:ext uri="{FF2B5EF4-FFF2-40B4-BE49-F238E27FC236}">
                <a16:creationId xmlns:a16="http://schemas.microsoft.com/office/drawing/2014/main" id="{4E619746-6D05-4F91-8F31-8D81EB44F960}"/>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9" name="Graphic 8">
            <a:extLst>
              <a:ext uri="{FF2B5EF4-FFF2-40B4-BE49-F238E27FC236}">
                <a16:creationId xmlns:a16="http://schemas.microsoft.com/office/drawing/2014/main" id="{0946DECD-186C-4675-846A-E63FACA145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Rectangle 9">
            <a:extLst>
              <a:ext uri="{FF2B5EF4-FFF2-40B4-BE49-F238E27FC236}">
                <a16:creationId xmlns:a16="http://schemas.microsoft.com/office/drawing/2014/main" id="{5033F3B8-CACC-4F94-8E8D-018EDDBFD4E8}"/>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Text Placeholder 16">
            <a:extLst>
              <a:ext uri="{FF2B5EF4-FFF2-40B4-BE49-F238E27FC236}">
                <a16:creationId xmlns:a16="http://schemas.microsoft.com/office/drawing/2014/main" id="{A80F23DE-89AD-47A1-B171-4655A568D79A}"/>
              </a:ext>
            </a:extLst>
          </p:cNvPr>
          <p:cNvSpPr>
            <a:spLocks noGrp="1"/>
          </p:cNvSpPr>
          <p:nvPr>
            <p:ph type="body" sz="quarter" idx="12" hasCustomPrompt="1"/>
          </p:nvPr>
        </p:nvSpPr>
        <p:spPr>
          <a:xfrm>
            <a:off x="808423" y="1693394"/>
            <a:ext cx="4533966" cy="877301"/>
          </a:xfrm>
          <a:custGeom>
            <a:avLst/>
            <a:gdLst>
              <a:gd name="connsiteX0" fmla="*/ 0 w 4533966"/>
              <a:gd name="connsiteY0" fmla="*/ 0 h 877301"/>
              <a:gd name="connsiteX1" fmla="*/ 4533966 w 4533966"/>
              <a:gd name="connsiteY1" fmla="*/ 0 h 877301"/>
              <a:gd name="connsiteX2" fmla="*/ 4162713 w 4533966"/>
              <a:gd name="connsiteY2" fmla="*/ 877301 h 877301"/>
              <a:gd name="connsiteX3" fmla="*/ 371252 w 4533966"/>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4533966" h="877301">
                <a:moveTo>
                  <a:pt x="0" y="0"/>
                </a:moveTo>
                <a:lnTo>
                  <a:pt x="4533966" y="0"/>
                </a:lnTo>
                <a:lnTo>
                  <a:pt x="4162713" y="877301"/>
                </a:lnTo>
                <a:lnTo>
                  <a:pt x="371252" y="877301"/>
                </a:lnTo>
                <a:close/>
              </a:path>
            </a:pathLst>
          </a:custGeom>
          <a:solidFill>
            <a:schemeClr val="accent2">
              <a:alpha val="25000"/>
            </a:schemeClr>
          </a:solidFill>
          <a:ln w="12700">
            <a:solidFill>
              <a:schemeClr val="accent2"/>
            </a:solidFill>
          </a:ln>
        </p:spPr>
        <p:txBody>
          <a:bodyPr wrap="square">
            <a:noAutofit/>
          </a:bodyPr>
          <a:lstStyle>
            <a:lvl1pPr>
              <a:defRPr/>
            </a:lvl1pPr>
          </a:lstStyle>
          <a:p>
            <a:pPr lvl="0"/>
            <a:r>
              <a:rPr lang="en-US"/>
              <a:t> </a:t>
            </a:r>
            <a:endParaRPr lang="en-GB"/>
          </a:p>
        </p:txBody>
      </p:sp>
      <p:sp>
        <p:nvSpPr>
          <p:cNvPr id="20" name="Text Placeholder 19">
            <a:extLst>
              <a:ext uri="{FF2B5EF4-FFF2-40B4-BE49-F238E27FC236}">
                <a16:creationId xmlns:a16="http://schemas.microsoft.com/office/drawing/2014/main" id="{DCB9D801-742F-40FA-A450-3963E9575ED3}"/>
              </a:ext>
            </a:extLst>
          </p:cNvPr>
          <p:cNvSpPr>
            <a:spLocks noGrp="1"/>
          </p:cNvSpPr>
          <p:nvPr>
            <p:ph type="body" sz="quarter" idx="13" hasCustomPrompt="1"/>
          </p:nvPr>
        </p:nvSpPr>
        <p:spPr>
          <a:xfrm>
            <a:off x="1180413" y="2678369"/>
            <a:ext cx="3789985" cy="877301"/>
          </a:xfrm>
          <a:custGeom>
            <a:avLst/>
            <a:gdLst>
              <a:gd name="connsiteX0" fmla="*/ 0 w 3789985"/>
              <a:gd name="connsiteY0" fmla="*/ 0 h 877301"/>
              <a:gd name="connsiteX1" fmla="*/ 3789985 w 3789985"/>
              <a:gd name="connsiteY1" fmla="*/ 0 h 877301"/>
              <a:gd name="connsiteX2" fmla="*/ 3418732 w 3789985"/>
              <a:gd name="connsiteY2" fmla="*/ 877301 h 877301"/>
              <a:gd name="connsiteX3" fmla="*/ 371215 w 3789985"/>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789985" h="877301">
                <a:moveTo>
                  <a:pt x="0" y="0"/>
                </a:moveTo>
                <a:lnTo>
                  <a:pt x="3789985" y="0"/>
                </a:lnTo>
                <a:lnTo>
                  <a:pt x="3418732" y="877301"/>
                </a:lnTo>
                <a:lnTo>
                  <a:pt x="371215" y="877301"/>
                </a:lnTo>
                <a:close/>
              </a:path>
            </a:pathLst>
          </a:custGeom>
          <a:solidFill>
            <a:schemeClr val="accent1">
              <a:alpha val="25000"/>
            </a:schemeClr>
          </a:solidFill>
          <a:ln w="12700">
            <a:solidFill>
              <a:schemeClr val="accent1"/>
            </a:solidFill>
          </a:ln>
        </p:spPr>
        <p:txBody>
          <a:bodyPr wrap="square">
            <a:noAutofit/>
          </a:bodyPr>
          <a:lstStyle>
            <a:lvl1pPr>
              <a:defRPr/>
            </a:lvl1pPr>
          </a:lstStyle>
          <a:p>
            <a:pPr lvl="0"/>
            <a:r>
              <a:rPr lang="en-US"/>
              <a:t> </a:t>
            </a:r>
            <a:endParaRPr lang="en-GB"/>
          </a:p>
        </p:txBody>
      </p:sp>
      <p:sp>
        <p:nvSpPr>
          <p:cNvPr id="23" name="Text Placeholder 22">
            <a:extLst>
              <a:ext uri="{FF2B5EF4-FFF2-40B4-BE49-F238E27FC236}">
                <a16:creationId xmlns:a16="http://schemas.microsoft.com/office/drawing/2014/main" id="{06057C53-24DE-41A0-B0AA-3921ABBC49DE}"/>
              </a:ext>
            </a:extLst>
          </p:cNvPr>
          <p:cNvSpPr>
            <a:spLocks noGrp="1"/>
          </p:cNvSpPr>
          <p:nvPr>
            <p:ph type="body" sz="quarter" idx="14" hasCustomPrompt="1"/>
          </p:nvPr>
        </p:nvSpPr>
        <p:spPr>
          <a:xfrm>
            <a:off x="1552404" y="3663342"/>
            <a:ext cx="3046003" cy="877301"/>
          </a:xfrm>
          <a:custGeom>
            <a:avLst/>
            <a:gdLst>
              <a:gd name="connsiteX0" fmla="*/ 0 w 3046003"/>
              <a:gd name="connsiteY0" fmla="*/ 0 h 877301"/>
              <a:gd name="connsiteX1" fmla="*/ 3046003 w 3046003"/>
              <a:gd name="connsiteY1" fmla="*/ 0 h 877301"/>
              <a:gd name="connsiteX2" fmla="*/ 2674751 w 3046003"/>
              <a:gd name="connsiteY2" fmla="*/ 877301 h 877301"/>
              <a:gd name="connsiteX3" fmla="*/ 371253 w 3046003"/>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046003" h="877301">
                <a:moveTo>
                  <a:pt x="0" y="0"/>
                </a:moveTo>
                <a:lnTo>
                  <a:pt x="3046003" y="0"/>
                </a:lnTo>
                <a:lnTo>
                  <a:pt x="2674751" y="877301"/>
                </a:lnTo>
                <a:lnTo>
                  <a:pt x="371253" y="877301"/>
                </a:lnTo>
                <a:close/>
              </a:path>
            </a:pathLst>
          </a:custGeom>
          <a:solidFill>
            <a:schemeClr val="accent4">
              <a:alpha val="25000"/>
            </a:schemeClr>
          </a:solidFill>
          <a:ln w="12700">
            <a:solidFill>
              <a:schemeClr val="accent4"/>
            </a:solidFill>
          </a:ln>
        </p:spPr>
        <p:txBody>
          <a:bodyPr wrap="square">
            <a:noAutofit/>
          </a:bodyPr>
          <a:lstStyle>
            <a:lvl1pPr>
              <a:defRPr/>
            </a:lvl1pPr>
          </a:lstStyle>
          <a:p>
            <a:pPr lvl="0"/>
            <a:r>
              <a:rPr lang="en-US"/>
              <a:t> </a:t>
            </a:r>
            <a:endParaRPr lang="en-GB"/>
          </a:p>
        </p:txBody>
      </p:sp>
      <p:sp>
        <p:nvSpPr>
          <p:cNvPr id="26" name="Text Placeholder 25">
            <a:extLst>
              <a:ext uri="{FF2B5EF4-FFF2-40B4-BE49-F238E27FC236}">
                <a16:creationId xmlns:a16="http://schemas.microsoft.com/office/drawing/2014/main" id="{F6C45AA7-687A-4638-AA1E-122F84298959}"/>
              </a:ext>
            </a:extLst>
          </p:cNvPr>
          <p:cNvSpPr>
            <a:spLocks noGrp="1"/>
          </p:cNvSpPr>
          <p:nvPr>
            <p:ph type="body" sz="quarter" idx="15" hasCustomPrompt="1"/>
          </p:nvPr>
        </p:nvSpPr>
        <p:spPr>
          <a:xfrm>
            <a:off x="1924395" y="4648316"/>
            <a:ext cx="2302022" cy="877302"/>
          </a:xfrm>
          <a:custGeom>
            <a:avLst/>
            <a:gdLst>
              <a:gd name="connsiteX0" fmla="*/ 0 w 2302022"/>
              <a:gd name="connsiteY0" fmla="*/ 0 h 877302"/>
              <a:gd name="connsiteX1" fmla="*/ 2302022 w 2302022"/>
              <a:gd name="connsiteY1" fmla="*/ 0 h 877302"/>
              <a:gd name="connsiteX2" fmla="*/ 1930770 w 2302022"/>
              <a:gd name="connsiteY2" fmla="*/ 877302 h 877302"/>
              <a:gd name="connsiteX3" fmla="*/ 371215 w 2302022"/>
              <a:gd name="connsiteY3" fmla="*/ 877302 h 877302"/>
            </a:gdLst>
            <a:ahLst/>
            <a:cxnLst>
              <a:cxn ang="0">
                <a:pos x="connsiteX0" y="connsiteY0"/>
              </a:cxn>
              <a:cxn ang="0">
                <a:pos x="connsiteX1" y="connsiteY1"/>
              </a:cxn>
              <a:cxn ang="0">
                <a:pos x="connsiteX2" y="connsiteY2"/>
              </a:cxn>
              <a:cxn ang="0">
                <a:pos x="connsiteX3" y="connsiteY3"/>
              </a:cxn>
            </a:cxnLst>
            <a:rect l="l" t="t" r="r" b="b"/>
            <a:pathLst>
              <a:path w="2302022" h="877302">
                <a:moveTo>
                  <a:pt x="0" y="0"/>
                </a:moveTo>
                <a:lnTo>
                  <a:pt x="2302022" y="0"/>
                </a:lnTo>
                <a:lnTo>
                  <a:pt x="1930770" y="877302"/>
                </a:lnTo>
                <a:lnTo>
                  <a:pt x="371215" y="877302"/>
                </a:lnTo>
                <a:close/>
              </a:path>
            </a:pathLst>
          </a:custGeom>
          <a:solidFill>
            <a:schemeClr val="accent3">
              <a:alpha val="25000"/>
            </a:schemeClr>
          </a:solidFill>
          <a:ln w="12700">
            <a:solidFill>
              <a:schemeClr val="accent3"/>
            </a:solidFill>
          </a:ln>
        </p:spPr>
        <p:txBody>
          <a:bodyPr wrap="square">
            <a:noAutofit/>
          </a:bodyPr>
          <a:lstStyle>
            <a:lvl1pPr>
              <a:defRPr/>
            </a:lvl1pPr>
          </a:lstStyle>
          <a:p>
            <a:pPr lvl="0"/>
            <a:r>
              <a:rPr lang="en-US"/>
              <a:t> </a:t>
            </a:r>
            <a:endParaRPr lang="en-GB"/>
          </a:p>
        </p:txBody>
      </p:sp>
      <p:sp>
        <p:nvSpPr>
          <p:cNvPr id="27" name="Text Placeholder 17">
            <a:extLst>
              <a:ext uri="{FF2B5EF4-FFF2-40B4-BE49-F238E27FC236}">
                <a16:creationId xmlns:a16="http://schemas.microsoft.com/office/drawing/2014/main" id="{3D207A73-8B1B-4DCA-84AE-9C52C945D8E8}"/>
              </a:ext>
            </a:extLst>
          </p:cNvPr>
          <p:cNvSpPr>
            <a:spLocks noGrp="1"/>
          </p:cNvSpPr>
          <p:nvPr>
            <p:ph type="body" sz="quarter" idx="32" hasCustomPrompt="1"/>
          </p:nvPr>
        </p:nvSpPr>
        <p:spPr>
          <a:xfrm>
            <a:off x="2839395" y="1928587"/>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1</a:t>
            </a:r>
          </a:p>
        </p:txBody>
      </p:sp>
      <p:sp>
        <p:nvSpPr>
          <p:cNvPr id="28" name="Text Placeholder 17">
            <a:extLst>
              <a:ext uri="{FF2B5EF4-FFF2-40B4-BE49-F238E27FC236}">
                <a16:creationId xmlns:a16="http://schemas.microsoft.com/office/drawing/2014/main" id="{D528AE27-1997-4685-AEF2-5917B4887509}"/>
              </a:ext>
            </a:extLst>
          </p:cNvPr>
          <p:cNvSpPr>
            <a:spLocks noGrp="1"/>
          </p:cNvSpPr>
          <p:nvPr>
            <p:ph type="body" sz="quarter" idx="47" hasCustomPrompt="1"/>
          </p:nvPr>
        </p:nvSpPr>
        <p:spPr>
          <a:xfrm>
            <a:off x="2839395" y="291356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2</a:t>
            </a:r>
          </a:p>
        </p:txBody>
      </p:sp>
      <p:sp>
        <p:nvSpPr>
          <p:cNvPr id="29" name="Text Placeholder 17">
            <a:extLst>
              <a:ext uri="{FF2B5EF4-FFF2-40B4-BE49-F238E27FC236}">
                <a16:creationId xmlns:a16="http://schemas.microsoft.com/office/drawing/2014/main" id="{D4470F8C-9EAF-420E-918E-89C0117FF8AD}"/>
              </a:ext>
            </a:extLst>
          </p:cNvPr>
          <p:cNvSpPr>
            <a:spLocks noGrp="1"/>
          </p:cNvSpPr>
          <p:nvPr>
            <p:ph type="body" sz="quarter" idx="48" hasCustomPrompt="1"/>
          </p:nvPr>
        </p:nvSpPr>
        <p:spPr>
          <a:xfrm>
            <a:off x="2839395" y="3898534"/>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3</a:t>
            </a:r>
          </a:p>
        </p:txBody>
      </p:sp>
      <p:sp>
        <p:nvSpPr>
          <p:cNvPr id="30" name="Text Placeholder 17">
            <a:extLst>
              <a:ext uri="{FF2B5EF4-FFF2-40B4-BE49-F238E27FC236}">
                <a16:creationId xmlns:a16="http://schemas.microsoft.com/office/drawing/2014/main" id="{C739185B-B9AA-475C-A347-EC3270EEE69D}"/>
              </a:ext>
            </a:extLst>
          </p:cNvPr>
          <p:cNvSpPr>
            <a:spLocks noGrp="1"/>
          </p:cNvSpPr>
          <p:nvPr>
            <p:ph type="body" sz="quarter" idx="49" hasCustomPrompt="1"/>
          </p:nvPr>
        </p:nvSpPr>
        <p:spPr>
          <a:xfrm>
            <a:off x="2839395" y="4883509"/>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4</a:t>
            </a:r>
          </a:p>
        </p:txBody>
      </p:sp>
      <p:sp>
        <p:nvSpPr>
          <p:cNvPr id="31" name="Text Placeholder 17">
            <a:extLst>
              <a:ext uri="{FF2B5EF4-FFF2-40B4-BE49-F238E27FC236}">
                <a16:creationId xmlns:a16="http://schemas.microsoft.com/office/drawing/2014/main" id="{84194897-5F48-4ACF-AF86-51AF79AD8792}"/>
              </a:ext>
            </a:extLst>
          </p:cNvPr>
          <p:cNvSpPr>
            <a:spLocks noGrp="1"/>
          </p:cNvSpPr>
          <p:nvPr>
            <p:ph type="body" sz="quarter" idx="50" hasCustomPrompt="1"/>
          </p:nvPr>
        </p:nvSpPr>
        <p:spPr>
          <a:xfrm>
            <a:off x="5916175" y="1813783"/>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Picture Placeholder 8">
            <a:extLst>
              <a:ext uri="{FF2B5EF4-FFF2-40B4-BE49-F238E27FC236}">
                <a16:creationId xmlns:a16="http://schemas.microsoft.com/office/drawing/2014/main" id="{87829631-792D-4281-9451-6788ACB8DCE3}"/>
              </a:ext>
            </a:extLst>
          </p:cNvPr>
          <p:cNvSpPr>
            <a:spLocks noGrp="1"/>
          </p:cNvSpPr>
          <p:nvPr>
            <p:ph type="pic" sz="quarter" idx="21" hasCustomPrompt="1"/>
          </p:nvPr>
        </p:nvSpPr>
        <p:spPr>
          <a:xfrm>
            <a:off x="6081899" y="1928587"/>
            <a:ext cx="406916" cy="406916"/>
          </a:xfrm>
          <a:prstGeom prst="rect">
            <a:avLst/>
          </a:prstGeom>
        </p:spPr>
        <p:txBody>
          <a:bodyPr lIns="72000" rIns="72000" anchor="ctr"/>
          <a:lstStyle>
            <a:lvl1pPr algn="ctr">
              <a:defRPr sz="800"/>
            </a:lvl1pPr>
          </a:lstStyle>
          <a:p>
            <a:r>
              <a:rPr lang="en-GB"/>
              <a:t>Insert icon</a:t>
            </a:r>
          </a:p>
        </p:txBody>
      </p:sp>
      <p:sp>
        <p:nvSpPr>
          <p:cNvPr id="33" name="Text Placeholder 14">
            <a:extLst>
              <a:ext uri="{FF2B5EF4-FFF2-40B4-BE49-F238E27FC236}">
                <a16:creationId xmlns:a16="http://schemas.microsoft.com/office/drawing/2014/main" id="{ED419B6A-C67F-49CB-B795-197DC388AFA0}"/>
              </a:ext>
            </a:extLst>
          </p:cNvPr>
          <p:cNvSpPr>
            <a:spLocks noGrp="1"/>
          </p:cNvSpPr>
          <p:nvPr>
            <p:ph type="body" sz="quarter" idx="33" hasCustomPrompt="1"/>
          </p:nvPr>
        </p:nvSpPr>
        <p:spPr>
          <a:xfrm>
            <a:off x="6832875" y="1693394"/>
            <a:ext cx="4431326" cy="298022"/>
          </a:xfrm>
        </p:spPr>
        <p:txBody>
          <a:bodyPr anchor="ctr"/>
          <a:lstStyle>
            <a:lvl1pPr>
              <a:defRPr sz="14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1CD9A0AA-1736-4FBE-A056-E16646E43285}"/>
              </a:ext>
            </a:extLst>
          </p:cNvPr>
          <p:cNvSpPr>
            <a:spLocks noGrp="1"/>
          </p:cNvSpPr>
          <p:nvPr>
            <p:ph type="body" sz="quarter" idx="34" hasCustomPrompt="1"/>
          </p:nvPr>
        </p:nvSpPr>
        <p:spPr>
          <a:xfrm>
            <a:off x="6832876" y="191902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5" name="Text Placeholder 17">
            <a:extLst>
              <a:ext uri="{FF2B5EF4-FFF2-40B4-BE49-F238E27FC236}">
                <a16:creationId xmlns:a16="http://schemas.microsoft.com/office/drawing/2014/main" id="{265CFA74-C479-4D1C-BAA5-936027E8EBFC}"/>
              </a:ext>
            </a:extLst>
          </p:cNvPr>
          <p:cNvSpPr>
            <a:spLocks noGrp="1"/>
          </p:cNvSpPr>
          <p:nvPr>
            <p:ph type="body" sz="quarter" idx="51" hasCustomPrompt="1"/>
          </p:nvPr>
        </p:nvSpPr>
        <p:spPr>
          <a:xfrm>
            <a:off x="5916175" y="280161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36" name="Picture Placeholder 8">
            <a:extLst>
              <a:ext uri="{FF2B5EF4-FFF2-40B4-BE49-F238E27FC236}">
                <a16:creationId xmlns:a16="http://schemas.microsoft.com/office/drawing/2014/main" id="{4DB12EF8-9DE3-4BB3-94DE-0DB007E8C676}"/>
              </a:ext>
            </a:extLst>
          </p:cNvPr>
          <p:cNvSpPr>
            <a:spLocks noGrp="1"/>
          </p:cNvSpPr>
          <p:nvPr>
            <p:ph type="pic" sz="quarter" idx="52" hasCustomPrompt="1"/>
          </p:nvPr>
        </p:nvSpPr>
        <p:spPr>
          <a:xfrm>
            <a:off x="6081899" y="2916417"/>
            <a:ext cx="406916" cy="406916"/>
          </a:xfrm>
          <a:prstGeom prst="rect">
            <a:avLst/>
          </a:prstGeom>
        </p:spPr>
        <p:txBody>
          <a:bodyPr lIns="72000" rIns="72000" anchor="ctr"/>
          <a:lstStyle>
            <a:lvl1pPr algn="ctr">
              <a:defRPr sz="800"/>
            </a:lvl1pPr>
          </a:lstStyle>
          <a:p>
            <a:r>
              <a:rPr lang="en-GB"/>
              <a:t>Insert icon</a:t>
            </a:r>
          </a:p>
        </p:txBody>
      </p:sp>
      <p:sp>
        <p:nvSpPr>
          <p:cNvPr id="37" name="Text Placeholder 14">
            <a:extLst>
              <a:ext uri="{FF2B5EF4-FFF2-40B4-BE49-F238E27FC236}">
                <a16:creationId xmlns:a16="http://schemas.microsoft.com/office/drawing/2014/main" id="{5E2C35DA-762B-4EFE-91CE-EF2A2C838563}"/>
              </a:ext>
            </a:extLst>
          </p:cNvPr>
          <p:cNvSpPr>
            <a:spLocks noGrp="1"/>
          </p:cNvSpPr>
          <p:nvPr>
            <p:ph type="body" sz="quarter" idx="53" hasCustomPrompt="1"/>
          </p:nvPr>
        </p:nvSpPr>
        <p:spPr>
          <a:xfrm>
            <a:off x="6832875" y="2681224"/>
            <a:ext cx="4431326" cy="298022"/>
          </a:xfrm>
        </p:spPr>
        <p:txBody>
          <a:bodyPr anchor="ctr"/>
          <a:lstStyle>
            <a:lvl1pPr>
              <a:defRPr sz="1400" b="1">
                <a:solidFill>
                  <a:schemeClr val="accent1"/>
                </a:solidFill>
              </a:defRPr>
            </a:lvl1pPr>
          </a:lstStyle>
          <a:p>
            <a:pPr lvl="0"/>
            <a:r>
              <a:rPr lang="en-GB"/>
              <a:t>Enter heading here</a:t>
            </a:r>
          </a:p>
        </p:txBody>
      </p:sp>
      <p:sp>
        <p:nvSpPr>
          <p:cNvPr id="38" name="Text Placeholder 17">
            <a:extLst>
              <a:ext uri="{FF2B5EF4-FFF2-40B4-BE49-F238E27FC236}">
                <a16:creationId xmlns:a16="http://schemas.microsoft.com/office/drawing/2014/main" id="{412EA716-689C-455E-A8B4-4C8D8C1A324D}"/>
              </a:ext>
            </a:extLst>
          </p:cNvPr>
          <p:cNvSpPr>
            <a:spLocks noGrp="1"/>
          </p:cNvSpPr>
          <p:nvPr>
            <p:ph type="body" sz="quarter" idx="54" hasCustomPrompt="1"/>
          </p:nvPr>
        </p:nvSpPr>
        <p:spPr>
          <a:xfrm>
            <a:off x="6832876" y="290685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9" name="Text Placeholder 17">
            <a:extLst>
              <a:ext uri="{FF2B5EF4-FFF2-40B4-BE49-F238E27FC236}">
                <a16:creationId xmlns:a16="http://schemas.microsoft.com/office/drawing/2014/main" id="{7A9E5BD4-3B87-49D4-AEBE-7902FDD78F74}"/>
              </a:ext>
            </a:extLst>
          </p:cNvPr>
          <p:cNvSpPr>
            <a:spLocks noGrp="1"/>
          </p:cNvSpPr>
          <p:nvPr>
            <p:ph type="body" sz="quarter" idx="55" hasCustomPrompt="1"/>
          </p:nvPr>
        </p:nvSpPr>
        <p:spPr>
          <a:xfrm>
            <a:off x="5916175" y="378944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40" name="Picture Placeholder 8">
            <a:extLst>
              <a:ext uri="{FF2B5EF4-FFF2-40B4-BE49-F238E27FC236}">
                <a16:creationId xmlns:a16="http://schemas.microsoft.com/office/drawing/2014/main" id="{5AF20291-548E-4CD6-8EFE-696992870549}"/>
              </a:ext>
            </a:extLst>
          </p:cNvPr>
          <p:cNvSpPr>
            <a:spLocks noGrp="1"/>
          </p:cNvSpPr>
          <p:nvPr>
            <p:ph type="pic" sz="quarter" idx="56" hasCustomPrompt="1"/>
          </p:nvPr>
        </p:nvSpPr>
        <p:spPr>
          <a:xfrm>
            <a:off x="6081899" y="3904247"/>
            <a:ext cx="406916" cy="406916"/>
          </a:xfrm>
          <a:prstGeom prst="rect">
            <a:avLst/>
          </a:prstGeom>
        </p:spPr>
        <p:txBody>
          <a:bodyPr lIns="72000" rIns="72000" anchor="ctr"/>
          <a:lstStyle>
            <a:lvl1pPr algn="ctr">
              <a:defRPr sz="800"/>
            </a:lvl1pPr>
          </a:lstStyle>
          <a:p>
            <a:r>
              <a:rPr lang="en-GB"/>
              <a:t>Insert icon</a:t>
            </a:r>
          </a:p>
        </p:txBody>
      </p:sp>
      <p:sp>
        <p:nvSpPr>
          <p:cNvPr id="41" name="Text Placeholder 14">
            <a:extLst>
              <a:ext uri="{FF2B5EF4-FFF2-40B4-BE49-F238E27FC236}">
                <a16:creationId xmlns:a16="http://schemas.microsoft.com/office/drawing/2014/main" id="{4E7B5DEE-1322-4049-AA09-C12AC9A91D1C}"/>
              </a:ext>
            </a:extLst>
          </p:cNvPr>
          <p:cNvSpPr>
            <a:spLocks noGrp="1"/>
          </p:cNvSpPr>
          <p:nvPr>
            <p:ph type="body" sz="quarter" idx="57" hasCustomPrompt="1"/>
          </p:nvPr>
        </p:nvSpPr>
        <p:spPr>
          <a:xfrm>
            <a:off x="6832875" y="3669054"/>
            <a:ext cx="4431326" cy="298022"/>
          </a:xfrm>
        </p:spPr>
        <p:txBody>
          <a:bodyPr anchor="ctr"/>
          <a:lstStyle>
            <a:lvl1pPr>
              <a:defRPr sz="1400" b="1">
                <a:solidFill>
                  <a:schemeClr val="accent4"/>
                </a:solidFill>
              </a:defRPr>
            </a:lvl1pPr>
          </a:lstStyle>
          <a:p>
            <a:pPr lvl="0"/>
            <a:r>
              <a:rPr lang="en-GB"/>
              <a:t>Enter heading here</a:t>
            </a:r>
          </a:p>
        </p:txBody>
      </p:sp>
      <p:sp>
        <p:nvSpPr>
          <p:cNvPr id="42" name="Text Placeholder 17">
            <a:extLst>
              <a:ext uri="{FF2B5EF4-FFF2-40B4-BE49-F238E27FC236}">
                <a16:creationId xmlns:a16="http://schemas.microsoft.com/office/drawing/2014/main" id="{59DD6C5C-BC8A-4EB0-86F0-9D6414CBA3A9}"/>
              </a:ext>
            </a:extLst>
          </p:cNvPr>
          <p:cNvSpPr>
            <a:spLocks noGrp="1"/>
          </p:cNvSpPr>
          <p:nvPr>
            <p:ph type="body" sz="quarter" idx="58" hasCustomPrompt="1"/>
          </p:nvPr>
        </p:nvSpPr>
        <p:spPr>
          <a:xfrm>
            <a:off x="6832876" y="389468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3" name="Text Placeholder 17">
            <a:extLst>
              <a:ext uri="{FF2B5EF4-FFF2-40B4-BE49-F238E27FC236}">
                <a16:creationId xmlns:a16="http://schemas.microsoft.com/office/drawing/2014/main" id="{E9441491-21F5-4ED2-80BC-C5CC2BB985E4}"/>
              </a:ext>
            </a:extLst>
          </p:cNvPr>
          <p:cNvSpPr>
            <a:spLocks noGrp="1"/>
          </p:cNvSpPr>
          <p:nvPr>
            <p:ph type="body" sz="quarter" idx="59" hasCustomPrompt="1"/>
          </p:nvPr>
        </p:nvSpPr>
        <p:spPr>
          <a:xfrm>
            <a:off x="5916175" y="477727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 </a:t>
            </a:r>
          </a:p>
        </p:txBody>
      </p:sp>
      <p:sp>
        <p:nvSpPr>
          <p:cNvPr id="44" name="Picture Placeholder 8">
            <a:extLst>
              <a:ext uri="{FF2B5EF4-FFF2-40B4-BE49-F238E27FC236}">
                <a16:creationId xmlns:a16="http://schemas.microsoft.com/office/drawing/2014/main" id="{F4E80F4B-9B6C-4A9F-9717-1BC61F3C819B}"/>
              </a:ext>
            </a:extLst>
          </p:cNvPr>
          <p:cNvSpPr>
            <a:spLocks noGrp="1"/>
          </p:cNvSpPr>
          <p:nvPr>
            <p:ph type="pic" sz="quarter" idx="60" hasCustomPrompt="1"/>
          </p:nvPr>
        </p:nvSpPr>
        <p:spPr>
          <a:xfrm>
            <a:off x="6081899" y="4892077"/>
            <a:ext cx="406916" cy="406916"/>
          </a:xfrm>
          <a:prstGeom prst="rect">
            <a:avLst/>
          </a:prstGeom>
        </p:spPr>
        <p:txBody>
          <a:bodyPr lIns="72000" rIns="72000" anchor="ctr"/>
          <a:lstStyle>
            <a:lvl1pPr algn="ctr">
              <a:defRPr sz="800"/>
            </a:lvl1pPr>
          </a:lstStyle>
          <a:p>
            <a:r>
              <a:rPr lang="en-GB"/>
              <a:t>Insert icon</a:t>
            </a:r>
          </a:p>
        </p:txBody>
      </p:sp>
      <p:sp>
        <p:nvSpPr>
          <p:cNvPr id="45" name="Text Placeholder 14">
            <a:extLst>
              <a:ext uri="{FF2B5EF4-FFF2-40B4-BE49-F238E27FC236}">
                <a16:creationId xmlns:a16="http://schemas.microsoft.com/office/drawing/2014/main" id="{729BD4D6-4FA5-41F4-A9EA-C1B3312FCE9D}"/>
              </a:ext>
            </a:extLst>
          </p:cNvPr>
          <p:cNvSpPr>
            <a:spLocks noGrp="1"/>
          </p:cNvSpPr>
          <p:nvPr>
            <p:ph type="body" sz="quarter" idx="61" hasCustomPrompt="1"/>
          </p:nvPr>
        </p:nvSpPr>
        <p:spPr>
          <a:xfrm>
            <a:off x="6832875" y="4701604"/>
            <a:ext cx="4431326" cy="298022"/>
          </a:xfrm>
        </p:spPr>
        <p:txBody>
          <a:bodyPr anchor="ctr"/>
          <a:lstStyle>
            <a:lvl1pPr>
              <a:defRPr sz="1400" b="1">
                <a:solidFill>
                  <a:schemeClr val="accent3"/>
                </a:solidFill>
              </a:defRPr>
            </a:lvl1pPr>
          </a:lstStyle>
          <a:p>
            <a:pPr lvl="0"/>
            <a:r>
              <a:rPr lang="en-GB"/>
              <a:t>Enter heading here</a:t>
            </a:r>
          </a:p>
        </p:txBody>
      </p:sp>
      <p:sp>
        <p:nvSpPr>
          <p:cNvPr id="46" name="Text Placeholder 17">
            <a:extLst>
              <a:ext uri="{FF2B5EF4-FFF2-40B4-BE49-F238E27FC236}">
                <a16:creationId xmlns:a16="http://schemas.microsoft.com/office/drawing/2014/main" id="{6BB3FC79-5871-4D14-AF26-D70FBB51B4D9}"/>
              </a:ext>
            </a:extLst>
          </p:cNvPr>
          <p:cNvSpPr>
            <a:spLocks noGrp="1"/>
          </p:cNvSpPr>
          <p:nvPr>
            <p:ph type="body" sz="quarter" idx="62" hasCustomPrompt="1"/>
          </p:nvPr>
        </p:nvSpPr>
        <p:spPr>
          <a:xfrm>
            <a:off x="6832876" y="492723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7" name="Rectangle 46">
            <a:extLst>
              <a:ext uri="{FF2B5EF4-FFF2-40B4-BE49-F238E27FC236}">
                <a16:creationId xmlns:a16="http://schemas.microsoft.com/office/drawing/2014/main" id="{A27585C9-4A05-4E2A-AA54-3FA12321271A}"/>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49" name="Straight Connector 48">
            <a:extLst>
              <a:ext uri="{FF2B5EF4-FFF2-40B4-BE49-F238E27FC236}">
                <a16:creationId xmlns:a16="http://schemas.microsoft.com/office/drawing/2014/main" id="{07D133CC-B2C9-4A32-BBB3-A2558D96E7F2}"/>
              </a:ext>
            </a:extLst>
          </p:cNvPr>
          <p:cNvCxnSpPr>
            <a:cxnSpLocks/>
            <a:stCxn id="31" idx="5"/>
          </p:cNvCxnSpPr>
          <p:nvPr userDrawn="1"/>
        </p:nvCxnSpPr>
        <p:spPr>
          <a:xfrm flipH="1">
            <a:off x="5153025" y="2132044"/>
            <a:ext cx="763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F5FA49-9F5A-4A83-8254-1D036CF153B7}"/>
              </a:ext>
            </a:extLst>
          </p:cNvPr>
          <p:cNvCxnSpPr>
            <a:cxnSpLocks/>
          </p:cNvCxnSpPr>
          <p:nvPr userDrawn="1"/>
        </p:nvCxnSpPr>
        <p:spPr>
          <a:xfrm flipH="1">
            <a:off x="4795838" y="3119875"/>
            <a:ext cx="11203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32F23E-45C0-4960-BE33-C869E76E0883}"/>
              </a:ext>
            </a:extLst>
          </p:cNvPr>
          <p:cNvCxnSpPr>
            <a:cxnSpLocks/>
          </p:cNvCxnSpPr>
          <p:nvPr userDrawn="1"/>
        </p:nvCxnSpPr>
        <p:spPr>
          <a:xfrm flipH="1">
            <a:off x="4400550" y="4107705"/>
            <a:ext cx="15156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AEE4A4-ADEB-45F3-8F2D-D0FF9D06A859}"/>
              </a:ext>
            </a:extLst>
          </p:cNvPr>
          <p:cNvCxnSpPr>
            <a:cxnSpLocks/>
          </p:cNvCxnSpPr>
          <p:nvPr userDrawn="1"/>
        </p:nvCxnSpPr>
        <p:spPr>
          <a:xfrm flipH="1">
            <a:off x="4033838" y="5098922"/>
            <a:ext cx="1876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CAB1F689-AA1D-4D91-A49E-C10A4F06EA3A}"/>
              </a:ext>
            </a:extLst>
          </p:cNvPr>
          <p:cNvGrpSpPr/>
          <p:nvPr userDrawn="1"/>
        </p:nvGrpSpPr>
        <p:grpSpPr>
          <a:xfrm>
            <a:off x="-3633349" y="0"/>
            <a:ext cx="3507558" cy="7251700"/>
            <a:chOff x="-3633349" y="0"/>
            <a:chExt cx="3507558" cy="7251700"/>
          </a:xfrm>
        </p:grpSpPr>
        <p:grpSp>
          <p:nvGrpSpPr>
            <p:cNvPr id="62" name="Group 61">
              <a:extLst>
                <a:ext uri="{FF2B5EF4-FFF2-40B4-BE49-F238E27FC236}">
                  <a16:creationId xmlns:a16="http://schemas.microsoft.com/office/drawing/2014/main" id="{E491678B-2D66-49E0-9EBF-71CFF12CCA25}"/>
                </a:ext>
              </a:extLst>
            </p:cNvPr>
            <p:cNvGrpSpPr/>
            <p:nvPr userDrawn="1"/>
          </p:nvGrpSpPr>
          <p:grpSpPr>
            <a:xfrm>
              <a:off x="-3633349" y="0"/>
              <a:ext cx="3507558" cy="7251700"/>
              <a:chOff x="838199" y="1150069"/>
              <a:chExt cx="3507558" cy="7251700"/>
            </a:xfrm>
          </p:grpSpPr>
          <p:sp>
            <p:nvSpPr>
              <p:cNvPr id="64" name="Rectangle 63">
                <a:extLst>
                  <a:ext uri="{FF2B5EF4-FFF2-40B4-BE49-F238E27FC236}">
                    <a16:creationId xmlns:a16="http://schemas.microsoft.com/office/drawing/2014/main" id="{807B919A-B7B2-4B8F-8457-27A54C5642DC}"/>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1F3726F5-5809-4D81-B9DA-2771D4BDB12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DEB839D4-8A36-4360-AD65-3FBE3827309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6726E9B2-AF44-4812-917A-3D8FD55599E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9C3A299F-560E-4E13-89BB-5C7A40663BD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56E471DD-E6E1-4958-A8AA-F85BAA0C5BB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0" name="TextBox 69">
                <a:extLst>
                  <a:ext uri="{FF2B5EF4-FFF2-40B4-BE49-F238E27FC236}">
                    <a16:creationId xmlns:a16="http://schemas.microsoft.com/office/drawing/2014/main" id="{817B12EA-2AD4-46DF-9351-70AE139E967C}"/>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63" name="Picture 62">
              <a:extLst>
                <a:ext uri="{FF2B5EF4-FFF2-40B4-BE49-F238E27FC236}">
                  <a16:creationId xmlns:a16="http://schemas.microsoft.com/office/drawing/2014/main" id="{72BF23FD-FEFE-49FF-9D56-496F8F443BD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49732580"/>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GB"/>
              <a:t> </a:t>
            </a:r>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GB"/>
              <a:t>Enter quote here</a:t>
            </a:r>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GB"/>
              <a:t>Situation</a:t>
            </a:r>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GB"/>
              <a:t>Action</a:t>
            </a:r>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GB"/>
              <a:t>Result</a:t>
            </a:r>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GB"/>
              <a:t>Enter title here</a:t>
            </a:r>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908688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GB"/>
              <a:t> </a:t>
            </a:r>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GB"/>
              <a:t>Enter text here</a:t>
            </a:r>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GB"/>
              <a:t>Enter text here</a:t>
            </a:r>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GB"/>
              <a:t>Enter text here</a:t>
            </a:r>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GB"/>
              <a:t>Enter text here</a:t>
            </a:r>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GB"/>
              <a:t>Enter text here</a:t>
            </a:r>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GB"/>
              <a:t>Enter text here</a:t>
            </a:r>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GB"/>
              <a:t>Enter heading here</a:t>
            </a:r>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644031773"/>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GB"/>
              <a:t> </a:t>
            </a:r>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039563489"/>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836539676"/>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01B3AF-C119-4EA3-90E5-4C5FB3D29EFA}"/>
              </a:ext>
            </a:extLst>
          </p:cNvPr>
          <p:cNvSpPr>
            <a:spLocks noGrp="1"/>
          </p:cNvSpPr>
          <p:nvPr>
            <p:ph type="dt" sz="half" idx="10"/>
          </p:nvPr>
        </p:nvSpPr>
        <p:spPr/>
        <p:txBody>
          <a:bodyPr/>
          <a:lstStyle/>
          <a:p>
            <a:fld id="{2B52C9A1-8D6B-42DC-924F-67506A1ABE02}" type="datetimeFigureOut">
              <a:rPr lang="en-GB" smtClean="0"/>
              <a:t>19/04/2024</a:t>
            </a:fld>
            <a:endParaRPr lang="en-GB"/>
          </a:p>
        </p:txBody>
      </p:sp>
      <p:sp>
        <p:nvSpPr>
          <p:cNvPr id="3" name="Footer Placeholder 2">
            <a:extLst>
              <a:ext uri="{FF2B5EF4-FFF2-40B4-BE49-F238E27FC236}">
                <a16:creationId xmlns:a16="http://schemas.microsoft.com/office/drawing/2014/main" id="{2D230D07-0AD2-457C-8EDE-A700A7892B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CDAF30-FEB1-4097-BB4D-CB1890D5D446}"/>
              </a:ext>
            </a:extLst>
          </p:cNvPr>
          <p:cNvSpPr>
            <a:spLocks noGrp="1"/>
          </p:cNvSpPr>
          <p:nvPr>
            <p:ph type="sldNum" sz="quarter" idx="12"/>
          </p:nvPr>
        </p:nvSpPr>
        <p:spPr/>
        <p:txBody>
          <a:bodyPr/>
          <a:lstStyle/>
          <a:p>
            <a:fld id="{7FB24C7D-A961-4396-BC77-786919BD828A}" type="slidenum">
              <a:rPr lang="en-GB" smtClean="0"/>
              <a:t>‹#›</a:t>
            </a:fld>
            <a:endParaRPr lang="en-GB"/>
          </a:p>
        </p:txBody>
      </p:sp>
    </p:spTree>
    <p:extLst>
      <p:ext uri="{BB962C8B-B14F-4D97-AF65-F5344CB8AC3E}">
        <p14:creationId xmlns:p14="http://schemas.microsoft.com/office/powerpoint/2010/main" val="1802480132"/>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222673934"/>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890155406"/>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80929280"/>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3A5E2-95C9-4749-807B-FBB92538B088}"/>
              </a:ext>
            </a:extLst>
          </p:cNvPr>
          <p:cNvSpPr>
            <a:spLocks noGrp="1"/>
          </p:cNvSpPr>
          <p:nvPr>
            <p:ph type="title" hasCustomPrompt="1"/>
          </p:nvPr>
        </p:nvSpPr>
        <p:spPr>
          <a:xfrm>
            <a:off x="569088" y="2542521"/>
            <a:ext cx="6517512" cy="1772958"/>
          </a:xfrm>
          <a:prstGeom prst="rect">
            <a:avLst/>
          </a:prstGeom>
        </p:spPr>
        <p:txBody>
          <a:bodyPr/>
          <a:lstStyle>
            <a:lvl1pPr>
              <a:defRPr sz="3375" b="0" i="0">
                <a:latin typeface="Museo 500" panose="02000000000000000000" pitchFamily="2" charset="77"/>
              </a:defRPr>
            </a:lvl1pPr>
          </a:lstStyle>
          <a:p>
            <a:r>
              <a:rPr lang="en-US"/>
              <a:t>Presentation title</a:t>
            </a:r>
            <a:br>
              <a:rPr lang="en-US"/>
            </a:br>
            <a:r>
              <a:rPr lang="en-US"/>
              <a:t>goes here…</a:t>
            </a:r>
          </a:p>
        </p:txBody>
      </p:sp>
    </p:spTree>
    <p:extLst>
      <p:ext uri="{BB962C8B-B14F-4D97-AF65-F5344CB8AC3E}">
        <p14:creationId xmlns:p14="http://schemas.microsoft.com/office/powerpoint/2010/main" val="3636268563"/>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385891380"/>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0313-E128-A60A-B858-776535C6738B}"/>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021C896E-564E-72FC-8CC5-DA274CD95014}"/>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87B06441-41A4-7564-4C7A-2B53FC7BC5DA}"/>
              </a:ext>
            </a:extLst>
          </p:cNvPr>
          <p:cNvSpPr>
            <a:spLocks noGrp="1"/>
          </p:cNvSpPr>
          <p:nvPr>
            <p:ph type="sldNum" sz="quarter" idx="11"/>
          </p:nvPr>
        </p:nvSpPr>
        <p:spPr/>
        <p:txBody>
          <a:bodyPr/>
          <a:lstStyle/>
          <a:p>
            <a:fld id="{BEFB9AFC-13B3-4B7E-9ECB-57F83E5A432D}" type="slidenum">
              <a:rPr lang="en-GB" smtClean="0"/>
              <a:pPr/>
              <a:t>‹#›</a:t>
            </a:fld>
            <a:endParaRPr lang="en-GB"/>
          </a:p>
        </p:txBody>
      </p:sp>
    </p:spTree>
    <p:extLst>
      <p:ext uri="{BB962C8B-B14F-4D97-AF65-F5344CB8AC3E}">
        <p14:creationId xmlns:p14="http://schemas.microsoft.com/office/powerpoint/2010/main" val="229053030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9015" cy="1187450"/>
          </a:xfrm>
          <a:custGeom>
            <a:avLst/>
            <a:gdLst/>
            <a:ahLst/>
            <a:cxnLst/>
            <a:rect l="l" t="t" r="r" b="b"/>
            <a:pathLst>
              <a:path w="1009015" h="1187450">
                <a:moveTo>
                  <a:pt x="0" y="1187196"/>
                </a:moveTo>
                <a:lnTo>
                  <a:pt x="1008888" y="1187196"/>
                </a:lnTo>
                <a:lnTo>
                  <a:pt x="1008888" y="0"/>
                </a:lnTo>
                <a:lnTo>
                  <a:pt x="0" y="0"/>
                </a:lnTo>
                <a:lnTo>
                  <a:pt x="0" y="1187196"/>
                </a:lnTo>
                <a:close/>
              </a:path>
            </a:pathLst>
          </a:custGeom>
          <a:solidFill>
            <a:srgbClr val="002169"/>
          </a:solidFill>
        </p:spPr>
        <p:txBody>
          <a:bodyPr wrap="square" lIns="0" tIns="0" rIns="0" bIns="0" rtlCol="0"/>
          <a:lstStyle/>
          <a:p>
            <a:endParaRPr/>
          </a:p>
        </p:txBody>
      </p:sp>
      <p:sp>
        <p:nvSpPr>
          <p:cNvPr id="17" name="bk object 17"/>
          <p:cNvSpPr/>
          <p:nvPr/>
        </p:nvSpPr>
        <p:spPr>
          <a:xfrm>
            <a:off x="4690871" y="1187196"/>
            <a:ext cx="7501255" cy="5671185"/>
          </a:xfrm>
          <a:custGeom>
            <a:avLst/>
            <a:gdLst/>
            <a:ahLst/>
            <a:cxnLst/>
            <a:rect l="l" t="t" r="r" b="b"/>
            <a:pathLst>
              <a:path w="7501255" h="5671184">
                <a:moveTo>
                  <a:pt x="0" y="5670803"/>
                </a:moveTo>
                <a:lnTo>
                  <a:pt x="7501128" y="5670803"/>
                </a:lnTo>
                <a:lnTo>
                  <a:pt x="7501128" y="0"/>
                </a:lnTo>
                <a:lnTo>
                  <a:pt x="0" y="0"/>
                </a:lnTo>
                <a:lnTo>
                  <a:pt x="0" y="5670803"/>
                </a:lnTo>
                <a:close/>
              </a:path>
            </a:pathLst>
          </a:custGeom>
          <a:solidFill>
            <a:srgbClr val="DFF6F8"/>
          </a:solidFill>
        </p:spPr>
        <p:txBody>
          <a:bodyPr wrap="square" lIns="0" tIns="0" rIns="0" bIns="0" rtlCol="0"/>
          <a:lstStyle/>
          <a:p>
            <a:endParaRPr/>
          </a:p>
        </p:txBody>
      </p:sp>
      <p:sp>
        <p:nvSpPr>
          <p:cNvPr id="18" name="bk object 18"/>
          <p:cNvSpPr/>
          <p:nvPr/>
        </p:nvSpPr>
        <p:spPr>
          <a:xfrm>
            <a:off x="10257281" y="4496561"/>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19" name="bk object 19"/>
          <p:cNvSpPr/>
          <p:nvPr/>
        </p:nvSpPr>
        <p:spPr>
          <a:xfrm>
            <a:off x="10257281" y="302742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0" name="bk object 20"/>
          <p:cNvSpPr/>
          <p:nvPr/>
        </p:nvSpPr>
        <p:spPr>
          <a:xfrm>
            <a:off x="11592306" y="4399788"/>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1" name="bk object 21"/>
          <p:cNvSpPr/>
          <p:nvPr/>
        </p:nvSpPr>
        <p:spPr>
          <a:xfrm>
            <a:off x="11592306" y="3761994"/>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2" name="bk object 22"/>
          <p:cNvSpPr/>
          <p:nvPr/>
        </p:nvSpPr>
        <p:spPr>
          <a:xfrm>
            <a:off x="10257281" y="155676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3" name="bk object 23"/>
          <p:cNvSpPr/>
          <p:nvPr/>
        </p:nvSpPr>
        <p:spPr>
          <a:xfrm>
            <a:off x="10257281" y="87630"/>
            <a:ext cx="1481455" cy="1275715"/>
          </a:xfrm>
          <a:custGeom>
            <a:avLst/>
            <a:gdLst/>
            <a:ahLst/>
            <a:cxnLst/>
            <a:rect l="l" t="t" r="r" b="b"/>
            <a:pathLst>
              <a:path w="1481454" h="1275715">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4" name="bk object 24"/>
          <p:cNvSpPr/>
          <p:nvPr/>
        </p:nvSpPr>
        <p:spPr>
          <a:xfrm>
            <a:off x="11592306" y="2929127"/>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5" name="bk object 25"/>
          <p:cNvSpPr/>
          <p:nvPr/>
        </p:nvSpPr>
        <p:spPr>
          <a:xfrm>
            <a:off x="11592306" y="2291333"/>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6" name="bk object 26"/>
          <p:cNvSpPr/>
          <p:nvPr/>
        </p:nvSpPr>
        <p:spPr>
          <a:xfrm>
            <a:off x="11592306" y="1459991"/>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7" name="bk object 27"/>
          <p:cNvSpPr/>
          <p:nvPr/>
        </p:nvSpPr>
        <p:spPr>
          <a:xfrm>
            <a:off x="11592306" y="822197"/>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8" name="bk object 28"/>
          <p:cNvSpPr/>
          <p:nvPr/>
        </p:nvSpPr>
        <p:spPr>
          <a:xfrm>
            <a:off x="8928354" y="0"/>
            <a:ext cx="1470660" cy="628650"/>
          </a:xfrm>
          <a:custGeom>
            <a:avLst/>
            <a:gdLst/>
            <a:ahLst/>
            <a:cxnLst/>
            <a:rect l="l" t="t" r="r" b="b"/>
            <a:pathLst>
              <a:path w="1470659" h="628650">
                <a:moveTo>
                  <a:pt x="0" y="0"/>
                </a:moveTo>
                <a:lnTo>
                  <a:pt x="314325" y="628650"/>
                </a:lnTo>
                <a:lnTo>
                  <a:pt x="1156335" y="628650"/>
                </a:lnTo>
                <a:lnTo>
                  <a:pt x="1470659" y="0"/>
                </a:lnTo>
              </a:path>
            </a:pathLst>
          </a:custGeom>
          <a:ln w="19050">
            <a:solidFill>
              <a:srgbClr val="002169"/>
            </a:solidFill>
          </a:ln>
        </p:spPr>
        <p:txBody>
          <a:bodyPr wrap="square" lIns="0" tIns="0" rIns="0" bIns="0" rtlCol="0"/>
          <a:lstStyle/>
          <a:p>
            <a:endParaRPr/>
          </a:p>
        </p:txBody>
      </p:sp>
      <p:sp>
        <p:nvSpPr>
          <p:cNvPr id="29" name="bk object 29"/>
          <p:cNvSpPr/>
          <p:nvPr/>
        </p:nvSpPr>
        <p:spPr>
          <a:xfrm>
            <a:off x="7588757" y="87630"/>
            <a:ext cx="1480185" cy="1275715"/>
          </a:xfrm>
          <a:custGeom>
            <a:avLst/>
            <a:gdLst/>
            <a:ahLst/>
            <a:cxnLst/>
            <a:rect l="l" t="t" r="r" b="b"/>
            <a:pathLst>
              <a:path w="1480184" h="1275715">
                <a:moveTo>
                  <a:pt x="0" y="637794"/>
                </a:moveTo>
                <a:lnTo>
                  <a:pt x="318897" y="1275588"/>
                </a:lnTo>
                <a:lnTo>
                  <a:pt x="1160907" y="1275588"/>
                </a:lnTo>
                <a:lnTo>
                  <a:pt x="1479803" y="637794"/>
                </a:lnTo>
                <a:lnTo>
                  <a:pt x="1160907" y="0"/>
                </a:lnTo>
                <a:lnTo>
                  <a:pt x="318897" y="0"/>
                </a:lnTo>
                <a:lnTo>
                  <a:pt x="0" y="637794"/>
                </a:lnTo>
                <a:close/>
              </a:path>
            </a:pathLst>
          </a:custGeom>
          <a:ln w="19050">
            <a:solidFill>
              <a:srgbClr val="002169"/>
            </a:solidFill>
          </a:ln>
        </p:spPr>
        <p:txBody>
          <a:bodyPr wrap="square" lIns="0" tIns="0" rIns="0" bIns="0" rtlCol="0"/>
          <a:lstStyle/>
          <a:p>
            <a:endParaRPr/>
          </a:p>
        </p:txBody>
      </p:sp>
      <p:sp>
        <p:nvSpPr>
          <p:cNvPr id="30" name="bk object 30"/>
          <p:cNvSpPr/>
          <p:nvPr/>
        </p:nvSpPr>
        <p:spPr>
          <a:xfrm>
            <a:off x="11440668" y="6211823"/>
            <a:ext cx="439420" cy="646430"/>
          </a:xfrm>
          <a:custGeom>
            <a:avLst/>
            <a:gdLst/>
            <a:ahLst/>
            <a:cxnLst/>
            <a:rect l="l" t="t" r="r" b="b"/>
            <a:pathLst>
              <a:path w="439420" h="646429">
                <a:moveTo>
                  <a:pt x="0" y="646175"/>
                </a:moveTo>
                <a:lnTo>
                  <a:pt x="438912" y="646175"/>
                </a:lnTo>
                <a:lnTo>
                  <a:pt x="438912" y="0"/>
                </a:lnTo>
                <a:lnTo>
                  <a:pt x="0" y="0"/>
                </a:lnTo>
                <a:lnTo>
                  <a:pt x="0" y="646175"/>
                </a:lnTo>
                <a:close/>
              </a:path>
            </a:pathLst>
          </a:custGeom>
          <a:solidFill>
            <a:srgbClr val="B11DAC"/>
          </a:solidFill>
        </p:spPr>
        <p:txBody>
          <a:bodyPr wrap="square" lIns="0" tIns="0" rIns="0" bIns="0" rtlCol="0"/>
          <a:lstStyle/>
          <a:p>
            <a:endParaRPr/>
          </a:p>
        </p:txBody>
      </p:sp>
      <p:sp>
        <p:nvSpPr>
          <p:cNvPr id="31" name="bk object 31"/>
          <p:cNvSpPr/>
          <p:nvPr/>
        </p:nvSpPr>
        <p:spPr>
          <a:xfrm>
            <a:off x="444172" y="491036"/>
            <a:ext cx="343392" cy="385805"/>
          </a:xfrm>
          <a:prstGeom prst="rect">
            <a:avLst/>
          </a:prstGeom>
          <a:blipFill>
            <a:blip r:embed="rId2" cstate="print"/>
            <a:stretch>
              <a:fillRect/>
            </a:stretch>
          </a:blipFill>
        </p:spPr>
        <p:txBody>
          <a:bodyPr wrap="square" lIns="0" tIns="0" rIns="0" bIns="0" rtlCol="0"/>
          <a:lstStyle/>
          <a:p>
            <a:endParaRPr/>
          </a:p>
        </p:txBody>
      </p:sp>
      <p:sp>
        <p:nvSpPr>
          <p:cNvPr id="32" name="bk object 32"/>
          <p:cNvSpPr/>
          <p:nvPr/>
        </p:nvSpPr>
        <p:spPr>
          <a:xfrm>
            <a:off x="326427" y="1828"/>
            <a:ext cx="577850" cy="1019810"/>
          </a:xfrm>
          <a:custGeom>
            <a:avLst/>
            <a:gdLst/>
            <a:ahLst/>
            <a:cxnLst/>
            <a:rect l="l" t="t" r="r" b="b"/>
            <a:pathLst>
              <a:path w="577850" h="1019810">
                <a:moveTo>
                  <a:pt x="0" y="1019677"/>
                </a:moveTo>
                <a:lnTo>
                  <a:pt x="577676" y="1019677"/>
                </a:lnTo>
                <a:lnTo>
                  <a:pt x="577676" y="0"/>
                </a:lnTo>
                <a:lnTo>
                  <a:pt x="0" y="0"/>
                </a:lnTo>
                <a:lnTo>
                  <a:pt x="0" y="1019677"/>
                </a:lnTo>
                <a:close/>
              </a:path>
            </a:pathLst>
          </a:custGeom>
          <a:solidFill>
            <a:srgbClr val="B11DAC"/>
          </a:solidFill>
        </p:spPr>
        <p:txBody>
          <a:bodyPr wrap="square" lIns="0" tIns="0" rIns="0" bIns="0" rtlCol="0"/>
          <a:lstStyle/>
          <a:p>
            <a:endParaRPr/>
          </a:p>
        </p:txBody>
      </p:sp>
      <p:sp>
        <p:nvSpPr>
          <p:cNvPr id="33" name="bk object 33"/>
          <p:cNvSpPr/>
          <p:nvPr/>
        </p:nvSpPr>
        <p:spPr>
          <a:xfrm>
            <a:off x="439278" y="487388"/>
            <a:ext cx="349796" cy="39100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bk object 34"/>
          <p:cNvSpPr/>
          <p:nvPr/>
        </p:nvSpPr>
        <p:spPr>
          <a:xfrm>
            <a:off x="0" y="1187195"/>
            <a:ext cx="6096000" cy="5671185"/>
          </a:xfrm>
          <a:custGeom>
            <a:avLst/>
            <a:gdLst/>
            <a:ahLst/>
            <a:cxnLst/>
            <a:rect l="l" t="t" r="r" b="b"/>
            <a:pathLst>
              <a:path w="6096000" h="5671184">
                <a:moveTo>
                  <a:pt x="0" y="5670804"/>
                </a:moveTo>
                <a:lnTo>
                  <a:pt x="6096000" y="5670804"/>
                </a:lnTo>
                <a:lnTo>
                  <a:pt x="6096000" y="0"/>
                </a:lnTo>
                <a:lnTo>
                  <a:pt x="0" y="0"/>
                </a:lnTo>
                <a:lnTo>
                  <a:pt x="0" y="5670804"/>
                </a:lnTo>
                <a:close/>
              </a:path>
            </a:pathLst>
          </a:custGeom>
          <a:solidFill>
            <a:srgbClr val="FFFFFF"/>
          </a:solidFill>
        </p:spPr>
        <p:txBody>
          <a:bodyPr wrap="square" lIns="0" tIns="0" rIns="0" bIns="0" rtlCol="0"/>
          <a:lstStyle/>
          <a:p>
            <a:endParaRPr/>
          </a:p>
        </p:txBody>
      </p:sp>
      <p:sp>
        <p:nvSpPr>
          <p:cNvPr id="35" name="bk object 35"/>
          <p:cNvSpPr/>
          <p:nvPr/>
        </p:nvSpPr>
        <p:spPr>
          <a:xfrm>
            <a:off x="1008888" y="0"/>
            <a:ext cx="11183620" cy="1187450"/>
          </a:xfrm>
          <a:custGeom>
            <a:avLst/>
            <a:gdLst/>
            <a:ahLst/>
            <a:cxnLst/>
            <a:rect l="l" t="t" r="r" b="b"/>
            <a:pathLst>
              <a:path w="11183620" h="1187450">
                <a:moveTo>
                  <a:pt x="0" y="1187196"/>
                </a:moveTo>
                <a:lnTo>
                  <a:pt x="11183112" y="1187196"/>
                </a:lnTo>
                <a:lnTo>
                  <a:pt x="11183112" y="0"/>
                </a:lnTo>
                <a:lnTo>
                  <a:pt x="0" y="0"/>
                </a:lnTo>
                <a:lnTo>
                  <a:pt x="0" y="1187196"/>
                </a:lnTo>
                <a:close/>
              </a:path>
            </a:pathLst>
          </a:custGeom>
          <a:solidFill>
            <a:srgbClr val="00216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42913" y="1678686"/>
            <a:ext cx="3498850" cy="4507865"/>
          </a:xfrm>
          <a:prstGeom prst="rect">
            <a:avLst/>
          </a:prstGeom>
        </p:spPr>
        <p:txBody>
          <a:bodyPr wrap="square" lIns="0" tIns="0" rIns="0" bIns="0">
            <a:spAutoFit/>
          </a:bodyPr>
          <a:lstStyle>
            <a:lvl1pPr>
              <a:defRPr sz="14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4292130"/>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9729725"/>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37930017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20016" y="1731964"/>
            <a:ext cx="12192000" cy="4510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lvl1pPr>
              <a:defRPr/>
            </a:lvl1pPr>
          </a:lstStyle>
          <a:p>
            <a:r>
              <a:rPr lang="en-GB"/>
              <a:t>2</a:t>
            </a:r>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19335596"/>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US"/>
              <a:t>Enter title here</a:t>
            </a:r>
            <a:endParaRPr lang="en-GB"/>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US"/>
              <a:t>XX</a:t>
            </a:r>
            <a:endParaRPr lang="en-GB"/>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66965884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26387122"/>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958926144"/>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116766852"/>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E661D7D-4912-455B-AAA3-022AFFF2B9E2}"/>
              </a:ext>
            </a:extLst>
          </p:cNvPr>
          <p:cNvGrpSpPr/>
          <p:nvPr userDrawn="1"/>
        </p:nvGrpSpPr>
        <p:grpSpPr>
          <a:xfrm>
            <a:off x="3546903" y="-533564"/>
            <a:ext cx="2814551" cy="5684857"/>
            <a:chOff x="6936469" y="-1705643"/>
            <a:chExt cx="3266992" cy="6598700"/>
          </a:xfrm>
          <a:noFill/>
        </p:grpSpPr>
        <p:sp>
          <p:nvSpPr>
            <p:cNvPr id="45" name="Hexagon 44">
              <a:extLst>
                <a:ext uri="{FF2B5EF4-FFF2-40B4-BE49-F238E27FC236}">
                  <a16:creationId xmlns:a16="http://schemas.microsoft.com/office/drawing/2014/main" id="{540EBFB4-CF14-4F41-8FF9-C50AAF597F54}"/>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3F29AC98-FAD2-4829-A3FE-7EDA233E269D}"/>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5E4B6F79-F997-4941-9596-586D9D63767C}"/>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BB09009C-EC55-4657-9B62-43D39924C84F}"/>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Hexagon 52">
              <a:extLst>
                <a:ext uri="{FF2B5EF4-FFF2-40B4-BE49-F238E27FC236}">
                  <a16:creationId xmlns:a16="http://schemas.microsoft.com/office/drawing/2014/main" id="{A0F624D1-DDF6-4C81-AF50-06798C076956}"/>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US"/>
              <a:t>Enter title here</a:t>
            </a:r>
            <a:endParaRPr lang="en-GB"/>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010488597"/>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693337203"/>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779802413"/>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601773932"/>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4975193"/>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468062" y="105361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373859" y="352005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6137026"/>
            <a:chOff x="-3633349" y="0"/>
            <a:chExt cx="3507558" cy="6137026"/>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6137026"/>
              <a:chOff x="838199" y="1150069"/>
              <a:chExt cx="3507558" cy="6137026"/>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160359391"/>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28800"/>
            <a:ext cx="4064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28800"/>
            <a:ext cx="4064000"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28800"/>
            <a:ext cx="4064000" cy="50292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3507850"/>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3507850"/>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3484401"/>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2186353"/>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2186353"/>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2186353"/>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756486344"/>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932081287"/>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1" name="Group 60">
            <a:extLst>
              <a:ext uri="{FF2B5EF4-FFF2-40B4-BE49-F238E27FC236}">
                <a16:creationId xmlns:a16="http://schemas.microsoft.com/office/drawing/2014/main" id="{61B1EC88-3B8A-445F-9C9B-A14C54175396}"/>
              </a:ext>
            </a:extLst>
          </p:cNvPr>
          <p:cNvGrpSpPr/>
          <p:nvPr userDrawn="1"/>
        </p:nvGrpSpPr>
        <p:grpSpPr>
          <a:xfrm>
            <a:off x="-3633349" y="0"/>
            <a:ext cx="3507558" cy="6137026"/>
            <a:chOff x="-3633349" y="0"/>
            <a:chExt cx="3507558" cy="6137026"/>
          </a:xfrm>
        </p:grpSpPr>
        <p:grpSp>
          <p:nvGrpSpPr>
            <p:cNvPr id="62" name="Group 61">
              <a:extLst>
                <a:ext uri="{FF2B5EF4-FFF2-40B4-BE49-F238E27FC236}">
                  <a16:creationId xmlns:a16="http://schemas.microsoft.com/office/drawing/2014/main" id="{ACCF9AE7-14DC-4911-A652-D7DFD385D44C}"/>
                </a:ext>
              </a:extLst>
            </p:cNvPr>
            <p:cNvGrpSpPr/>
            <p:nvPr userDrawn="1"/>
          </p:nvGrpSpPr>
          <p:grpSpPr>
            <a:xfrm>
              <a:off x="-3633349" y="0"/>
              <a:ext cx="3507558" cy="6137026"/>
              <a:chOff x="838199" y="1150069"/>
              <a:chExt cx="3507558" cy="6137026"/>
            </a:xfrm>
          </p:grpSpPr>
          <p:sp>
            <p:nvSpPr>
              <p:cNvPr id="64" name="Rectangle 63">
                <a:extLst>
                  <a:ext uri="{FF2B5EF4-FFF2-40B4-BE49-F238E27FC236}">
                    <a16:creationId xmlns:a16="http://schemas.microsoft.com/office/drawing/2014/main" id="{0D9DC385-12F1-48D6-BA74-DFFF6B6213E9}"/>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E8E78EDB-A479-4D8E-B260-A2D11701AC83}"/>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7BD934E8-99C3-4885-A541-0DA32F595F0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5B15420B-FFEC-43A3-9405-2AC557D40557}"/>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0005413A-2624-4112-BD26-2BC719F11B7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0216A4AC-6245-4000-807D-D6F23E1E7BD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3" name="Picture 62">
              <a:extLst>
                <a:ext uri="{FF2B5EF4-FFF2-40B4-BE49-F238E27FC236}">
                  <a16:creationId xmlns:a16="http://schemas.microsoft.com/office/drawing/2014/main" id="{9E83E4E6-B653-44AF-B362-543A445D953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576369234"/>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6" name="TextBox 65">
                <a:extLst>
                  <a:ext uri="{FF2B5EF4-FFF2-40B4-BE49-F238E27FC236}">
                    <a16:creationId xmlns:a16="http://schemas.microsoft.com/office/drawing/2014/main" id="{3902A3E9-6461-4560-9A7F-436D0DD1602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95405942"/>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ellipse">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ellipse">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ellipse">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ellipse">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81" name="Group 80">
            <a:extLst>
              <a:ext uri="{FF2B5EF4-FFF2-40B4-BE49-F238E27FC236}">
                <a16:creationId xmlns:a16="http://schemas.microsoft.com/office/drawing/2014/main" id="{C74B6FAB-2ECD-465C-9CF8-0D6D0ECC9A28}"/>
              </a:ext>
            </a:extLst>
          </p:cNvPr>
          <p:cNvGrpSpPr/>
          <p:nvPr userDrawn="1"/>
        </p:nvGrpSpPr>
        <p:grpSpPr>
          <a:xfrm>
            <a:off x="-3633349" y="0"/>
            <a:ext cx="3507558" cy="6137026"/>
            <a:chOff x="-3633349" y="0"/>
            <a:chExt cx="3507558" cy="6137026"/>
          </a:xfrm>
        </p:grpSpPr>
        <p:grpSp>
          <p:nvGrpSpPr>
            <p:cNvPr id="82" name="Group 81">
              <a:extLst>
                <a:ext uri="{FF2B5EF4-FFF2-40B4-BE49-F238E27FC236}">
                  <a16:creationId xmlns:a16="http://schemas.microsoft.com/office/drawing/2014/main" id="{C78DD2D5-8CBD-44B3-B722-C3B1BFAA90B3}"/>
                </a:ext>
              </a:extLst>
            </p:cNvPr>
            <p:cNvGrpSpPr/>
            <p:nvPr userDrawn="1"/>
          </p:nvGrpSpPr>
          <p:grpSpPr>
            <a:xfrm>
              <a:off x="-3633349" y="0"/>
              <a:ext cx="3507558" cy="6137026"/>
              <a:chOff x="838199" y="1150069"/>
              <a:chExt cx="3507558" cy="6137026"/>
            </a:xfrm>
          </p:grpSpPr>
          <p:sp>
            <p:nvSpPr>
              <p:cNvPr id="84" name="Rectangle 83">
                <a:extLst>
                  <a:ext uri="{FF2B5EF4-FFF2-40B4-BE49-F238E27FC236}">
                    <a16:creationId xmlns:a16="http://schemas.microsoft.com/office/drawing/2014/main" id="{1AE5B052-9B54-4A6E-99DF-74481F63B344}"/>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5" name="TextBox 84">
                <a:extLst>
                  <a:ext uri="{FF2B5EF4-FFF2-40B4-BE49-F238E27FC236}">
                    <a16:creationId xmlns:a16="http://schemas.microsoft.com/office/drawing/2014/main" id="{0A86C8EA-EB04-40AC-8C58-9AA399720B0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86" name="Rectangle 85">
                <a:extLst>
                  <a:ext uri="{FF2B5EF4-FFF2-40B4-BE49-F238E27FC236}">
                    <a16:creationId xmlns:a16="http://schemas.microsoft.com/office/drawing/2014/main" id="{2D1D77BC-8F6F-46CA-BA24-FA9C5FDF65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7" name="TextBox 86">
                <a:extLst>
                  <a:ext uri="{FF2B5EF4-FFF2-40B4-BE49-F238E27FC236}">
                    <a16:creationId xmlns:a16="http://schemas.microsoft.com/office/drawing/2014/main" id="{1EA132E0-FEFE-4B44-B0D6-FED52C799C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88" name="TextBox 87">
                <a:extLst>
                  <a:ext uri="{FF2B5EF4-FFF2-40B4-BE49-F238E27FC236}">
                    <a16:creationId xmlns:a16="http://schemas.microsoft.com/office/drawing/2014/main" id="{F7F0395B-6867-4947-A203-2408DBE14E2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89" name="TextBox 88">
                <a:extLst>
                  <a:ext uri="{FF2B5EF4-FFF2-40B4-BE49-F238E27FC236}">
                    <a16:creationId xmlns:a16="http://schemas.microsoft.com/office/drawing/2014/main" id="{BB1134A2-DA52-477E-B86F-5485C1AD0FC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83" name="Picture 82">
              <a:extLst>
                <a:ext uri="{FF2B5EF4-FFF2-40B4-BE49-F238E27FC236}">
                  <a16:creationId xmlns:a16="http://schemas.microsoft.com/office/drawing/2014/main" id="{3D73178F-83C8-49E5-B1B7-DF7ADD3A088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71022614"/>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8827771" y="2388943"/>
            <a:ext cx="624838" cy="624838"/>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8827772" y="3461480"/>
            <a:ext cx="624838" cy="624838"/>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8827772" y="4534017"/>
            <a:ext cx="624838" cy="624838"/>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8827772" y="5606555"/>
            <a:ext cx="624838" cy="624838"/>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US"/>
              <a:t>Enter title here</a:t>
            </a:r>
            <a:endParaRPr lang="en-GB"/>
          </a:p>
        </p:txBody>
      </p:sp>
      <p:grpSp>
        <p:nvGrpSpPr>
          <p:cNvPr id="34" name="Group 33">
            <a:extLst>
              <a:ext uri="{FF2B5EF4-FFF2-40B4-BE49-F238E27FC236}">
                <a16:creationId xmlns:a16="http://schemas.microsoft.com/office/drawing/2014/main" id="{2A9B444C-27B4-4C45-9568-AD42496C658D}"/>
              </a:ext>
            </a:extLst>
          </p:cNvPr>
          <p:cNvGrpSpPr/>
          <p:nvPr userDrawn="1"/>
        </p:nvGrpSpPr>
        <p:grpSpPr>
          <a:xfrm>
            <a:off x="-3633349" y="0"/>
            <a:ext cx="3507558" cy="6137026"/>
            <a:chOff x="-3633349" y="0"/>
            <a:chExt cx="3507558" cy="6137026"/>
          </a:xfrm>
        </p:grpSpPr>
        <p:grpSp>
          <p:nvGrpSpPr>
            <p:cNvPr id="35" name="Group 34">
              <a:extLst>
                <a:ext uri="{FF2B5EF4-FFF2-40B4-BE49-F238E27FC236}">
                  <a16:creationId xmlns:a16="http://schemas.microsoft.com/office/drawing/2014/main" id="{329B5C44-51D9-442E-9EE5-1DF0827B4F40}"/>
                </a:ext>
              </a:extLst>
            </p:cNvPr>
            <p:cNvGrpSpPr/>
            <p:nvPr userDrawn="1"/>
          </p:nvGrpSpPr>
          <p:grpSpPr>
            <a:xfrm>
              <a:off x="-3633349" y="0"/>
              <a:ext cx="3507558" cy="6137026"/>
              <a:chOff x="838199" y="1150069"/>
              <a:chExt cx="3507558" cy="6137026"/>
            </a:xfrm>
          </p:grpSpPr>
          <p:sp>
            <p:nvSpPr>
              <p:cNvPr id="38" name="Rectangle 37">
                <a:extLst>
                  <a:ext uri="{FF2B5EF4-FFF2-40B4-BE49-F238E27FC236}">
                    <a16:creationId xmlns:a16="http://schemas.microsoft.com/office/drawing/2014/main" id="{09BE2ADB-FF29-46BE-AEAB-274606D67CE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48324A1E-8E2A-4EE3-9859-E448B74322E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0" name="Rectangle 39">
                <a:extLst>
                  <a:ext uri="{FF2B5EF4-FFF2-40B4-BE49-F238E27FC236}">
                    <a16:creationId xmlns:a16="http://schemas.microsoft.com/office/drawing/2014/main" id="{042A452D-FA2C-44CE-9F55-47DDFB0672E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B1F11B84-2E9F-4389-B116-9DB63FD3C5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2" name="TextBox 41">
                <a:extLst>
                  <a:ext uri="{FF2B5EF4-FFF2-40B4-BE49-F238E27FC236}">
                    <a16:creationId xmlns:a16="http://schemas.microsoft.com/office/drawing/2014/main" id="{64EADCB7-7BB9-49D0-9FD8-6EF835AB843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3" name="TextBox 42">
                <a:extLst>
                  <a:ext uri="{FF2B5EF4-FFF2-40B4-BE49-F238E27FC236}">
                    <a16:creationId xmlns:a16="http://schemas.microsoft.com/office/drawing/2014/main" id="{B9C50050-C855-47A5-B644-8C467A61D21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36" name="Picture 35">
              <a:extLst>
                <a:ext uri="{FF2B5EF4-FFF2-40B4-BE49-F238E27FC236}">
                  <a16:creationId xmlns:a16="http://schemas.microsoft.com/office/drawing/2014/main" id="{FE58AA23-69FB-4E71-A85A-156AEC53D73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506159189"/>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ellipse">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ellipse">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07101AB4-A5EF-4A8F-8D80-02A05D6E0098}"/>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2F8C023B-B042-41C5-87BD-22B789DE5612}"/>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4986AABA-96B4-4821-ACEA-5F38B481183E}"/>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4F108801-9D44-498D-A065-0DEB15A907B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E2D3FCB0-27FF-4775-82BB-98FEDDC5198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43936DE3-33B6-4743-A1B9-2BC097BA4A8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0D999BA-9A4F-4A0A-B8A7-DDFE95A8F2C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F91D2B94-DB4D-4AB4-A0D9-864C2A6A32F2}"/>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6B71B5-5A53-4269-B6BA-98B2E660A36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27313458"/>
      </p:ext>
    </p:extLst>
  </p:cSld>
  <p:clrMapOvr>
    <a:masterClrMapping/>
  </p:clrMapOvr>
  <p:transitio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ellipse">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ellipse">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ellipse">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ellipse">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ellipse">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ellipse">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ellipse">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98" name="Group 97">
            <a:extLst>
              <a:ext uri="{FF2B5EF4-FFF2-40B4-BE49-F238E27FC236}">
                <a16:creationId xmlns:a16="http://schemas.microsoft.com/office/drawing/2014/main" id="{0AE7358E-242C-406D-A50F-C4C50681F72E}"/>
              </a:ext>
            </a:extLst>
          </p:cNvPr>
          <p:cNvGrpSpPr/>
          <p:nvPr userDrawn="1"/>
        </p:nvGrpSpPr>
        <p:grpSpPr>
          <a:xfrm>
            <a:off x="-3633349" y="0"/>
            <a:ext cx="3507558" cy="6137026"/>
            <a:chOff x="-3633349" y="0"/>
            <a:chExt cx="3507558" cy="6137026"/>
          </a:xfrm>
        </p:grpSpPr>
        <p:grpSp>
          <p:nvGrpSpPr>
            <p:cNvPr id="99" name="Group 98">
              <a:extLst>
                <a:ext uri="{FF2B5EF4-FFF2-40B4-BE49-F238E27FC236}">
                  <a16:creationId xmlns:a16="http://schemas.microsoft.com/office/drawing/2014/main" id="{9F2917C6-FFC9-4BA5-AE68-E77719F7BF1E}"/>
                </a:ext>
              </a:extLst>
            </p:cNvPr>
            <p:cNvGrpSpPr/>
            <p:nvPr userDrawn="1"/>
          </p:nvGrpSpPr>
          <p:grpSpPr>
            <a:xfrm>
              <a:off x="-3633349" y="0"/>
              <a:ext cx="3507558" cy="6137026"/>
              <a:chOff x="838199" y="1150069"/>
              <a:chExt cx="3507558" cy="6137026"/>
            </a:xfrm>
          </p:grpSpPr>
          <p:sp>
            <p:nvSpPr>
              <p:cNvPr id="101" name="Rectangle 100">
                <a:extLst>
                  <a:ext uri="{FF2B5EF4-FFF2-40B4-BE49-F238E27FC236}">
                    <a16:creationId xmlns:a16="http://schemas.microsoft.com/office/drawing/2014/main" id="{A9194DE8-B0B1-4C0B-A0D8-A4F3793ED52A}"/>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02" name="TextBox 101">
                <a:extLst>
                  <a:ext uri="{FF2B5EF4-FFF2-40B4-BE49-F238E27FC236}">
                    <a16:creationId xmlns:a16="http://schemas.microsoft.com/office/drawing/2014/main" id="{021191AF-FE9A-4366-8157-3F14DEE1551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103" name="Rectangle 102">
                <a:extLst>
                  <a:ext uri="{FF2B5EF4-FFF2-40B4-BE49-F238E27FC236}">
                    <a16:creationId xmlns:a16="http://schemas.microsoft.com/office/drawing/2014/main" id="{1328F837-F85F-4E83-9187-CBB12303B03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4" name="TextBox 103">
                <a:extLst>
                  <a:ext uri="{FF2B5EF4-FFF2-40B4-BE49-F238E27FC236}">
                    <a16:creationId xmlns:a16="http://schemas.microsoft.com/office/drawing/2014/main" id="{0C358A86-D5E3-4606-803C-E1175EB651F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105" name="TextBox 104">
                <a:extLst>
                  <a:ext uri="{FF2B5EF4-FFF2-40B4-BE49-F238E27FC236}">
                    <a16:creationId xmlns:a16="http://schemas.microsoft.com/office/drawing/2014/main" id="{D588C204-05F0-4F7D-BE5C-5BA2819773B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106" name="TextBox 105">
                <a:extLst>
                  <a:ext uri="{FF2B5EF4-FFF2-40B4-BE49-F238E27FC236}">
                    <a16:creationId xmlns:a16="http://schemas.microsoft.com/office/drawing/2014/main" id="{D4D1F3A6-3F98-4E02-8D19-92252E2D8C2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100" name="Picture 99">
              <a:extLst>
                <a:ext uri="{FF2B5EF4-FFF2-40B4-BE49-F238E27FC236}">
                  <a16:creationId xmlns:a16="http://schemas.microsoft.com/office/drawing/2014/main" id="{A2847924-89E7-4B32-912F-8B2FE1EE4F0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451725366"/>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ellipse">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ellipse">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ellipse">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ellipse">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ellipse">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EB3FA2C6-1E1E-40F6-84D7-B592E5ABFA74}"/>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7AFCEE2B-01BD-4A6E-A0C3-389318D86F6F}"/>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30F2EEB1-B3D0-40E3-8564-12607EF9B86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334D9B07-F623-4C7D-8B9E-80CC58650CCC}"/>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C72BA5CE-5FEF-4B21-8447-9DB2BB5E45B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0353789C-B6C6-4F92-8051-33EEFDA85CF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17D70CE-47E4-4BB5-A687-E59B1F050CA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BCB5C784-0EE8-4F22-9B7D-9EBD9737034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7742DD-9D94-4DD4-A19E-0F24FD684EB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8074752"/>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036591380"/>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5057878" y="-485547"/>
            <a:ext cx="4214897" cy="3534768"/>
            <a:chOff x="5387349" y="-852399"/>
            <a:chExt cx="4816112" cy="4038967"/>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5"/>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US"/>
              <a:t>Enter name and position here</a:t>
            </a:r>
            <a:endParaRPr lang="en-GB"/>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4085303230"/>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grpSp>
        <p:nvGrpSpPr>
          <p:cNvPr id="24" name="Group 23">
            <a:extLst>
              <a:ext uri="{FF2B5EF4-FFF2-40B4-BE49-F238E27FC236}">
                <a16:creationId xmlns:a16="http://schemas.microsoft.com/office/drawing/2014/main" id="{28B5A35C-7D6B-4F8B-960E-58BF499EB6DE}"/>
              </a:ext>
            </a:extLst>
          </p:cNvPr>
          <p:cNvGrpSpPr/>
          <p:nvPr userDrawn="1"/>
        </p:nvGrpSpPr>
        <p:grpSpPr>
          <a:xfrm>
            <a:off x="-3633350" y="0"/>
            <a:ext cx="3507559" cy="2918856"/>
            <a:chOff x="397357" y="1593847"/>
            <a:chExt cx="3507559" cy="2918856"/>
          </a:xfrm>
        </p:grpSpPr>
        <p:sp>
          <p:nvSpPr>
            <p:cNvPr id="25" name="Rectangle 24">
              <a:extLst>
                <a:ext uri="{FF2B5EF4-FFF2-40B4-BE49-F238E27FC236}">
                  <a16:creationId xmlns:a16="http://schemas.microsoft.com/office/drawing/2014/main" id="{AF9FACA6-F8A4-4517-8B2E-6A343128252D}"/>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27" name="TextBox 26">
              <a:extLst>
                <a:ext uri="{FF2B5EF4-FFF2-40B4-BE49-F238E27FC236}">
                  <a16:creationId xmlns:a16="http://schemas.microsoft.com/office/drawing/2014/main" id="{2530B6F8-2A5A-4EDF-8BD0-02B88C813BF7}"/>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5B38853E-1EC8-46DE-8893-293A86ADB8A3}"/>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EC91B849-826E-46EC-907D-FBBBED4DFF99}"/>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6A6A9DC0-FD1C-4DB0-899C-B3485E5AB08F}"/>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8A3828D3-D1AE-4831-8945-958D42B48F93}"/>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19F43AEA-DA96-4C3A-B544-0BED0A83079F}"/>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977392847"/>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687308526"/>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US"/>
              <a:t>Enter title here</a:t>
            </a:r>
            <a:endParaRPr lang="en-GB"/>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828445416"/>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296977036"/>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US"/>
              <a:t>Enter title here</a:t>
            </a:r>
            <a:endParaRPr lang="en-GB"/>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16036556"/>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a:t> </a:t>
            </a:r>
            <a:endParaRPr lang="en-GB"/>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US"/>
              <a:t>Enter quote here</a:t>
            </a:r>
            <a:endParaRPr lang="en-GB"/>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US"/>
              <a:t>Situation</a:t>
            </a:r>
            <a:endParaRPr lang="en-GB"/>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US"/>
              <a:t>Action</a:t>
            </a:r>
            <a:endParaRPr lang="en-GB"/>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US"/>
              <a:t>Result</a:t>
            </a:r>
            <a:endParaRPr lang="en-GB"/>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US"/>
              <a:t>Enter title here</a:t>
            </a:r>
            <a:endParaRPr lang="en-GB"/>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6233292"/>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 name="Rectangle 4">
            <a:extLst>
              <a:ext uri="{FF2B5EF4-FFF2-40B4-BE49-F238E27FC236}">
                <a16:creationId xmlns:a16="http://schemas.microsoft.com/office/drawing/2014/main" id="{AF3550AB-8CD5-4B0B-A7A3-7D92B71818E5}"/>
              </a:ext>
            </a:extLst>
          </p:cNvPr>
          <p:cNvSpPr/>
          <p:nvPr userDrawn="1"/>
        </p:nvSpPr>
        <p:spPr>
          <a:xfrm>
            <a:off x="6929298"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311831"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7303627"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8325976"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7303627"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8325976"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7303627"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8325976"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7303627"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8325976"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7303627"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8325976"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7303627"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8325976"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7381096"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7381096"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7381096"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7381096"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7381096"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531183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328927567"/>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US"/>
              <a:t> </a:t>
            </a:r>
            <a:endParaRPr lang="en-GB"/>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US"/>
              <a:t>Enter heading here</a:t>
            </a:r>
            <a:endParaRPr lang="en-GB"/>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280893012"/>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41797618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7437120" y="0"/>
            <a:ext cx="47548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99938901"/>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705809188"/>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US"/>
              <a:t>XX</a:t>
            </a:r>
            <a:endParaRPr lang="en-GB"/>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US"/>
              <a:t>XX</a:t>
            </a:r>
            <a:endParaRPr lang="en-GB"/>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US"/>
              <a:t>XX</a:t>
            </a:r>
            <a:endParaRPr lang="en-GB"/>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US"/>
              <a:t>XX</a:t>
            </a:r>
            <a:endParaRPr lang="en-GB"/>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US"/>
              <a:t>XX</a:t>
            </a:r>
            <a:endParaRPr lang="en-GB"/>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US"/>
              <a:t>XX</a:t>
            </a:r>
            <a:endParaRPr lang="en-GB"/>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761853317"/>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1297154268"/>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2A42BE-F801-4BAB-8C24-6994A7299C79}"/>
              </a:ext>
            </a:extLst>
          </p:cNvPr>
          <p:cNvSpPr/>
          <p:nvPr userDrawn="1"/>
        </p:nvSpPr>
        <p:spPr>
          <a:xfrm>
            <a:off x="0" y="0"/>
            <a:ext cx="4419600" cy="6858000"/>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dirty="0"/>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698421"/>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4180890581"/>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2570615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tags" Target="../tags/tag43.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theme" Target="../theme/theme3.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2"/>
    </p:custDataLst>
    <p:extLst>
      <p:ext uri="{BB962C8B-B14F-4D97-AF65-F5344CB8AC3E}">
        <p14:creationId xmlns:p14="http://schemas.microsoft.com/office/powerpoint/2010/main" val="3208604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8"/>
    </p:custDataLst>
    <p:extLst>
      <p:ext uri="{BB962C8B-B14F-4D97-AF65-F5344CB8AC3E}">
        <p14:creationId xmlns:p14="http://schemas.microsoft.com/office/powerpoint/2010/main" val="16262164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 id="2147483782" r:id="rId56"/>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notesSlide" Target="../notesSlides/notesSlide4.xml"/><Relationship Id="rId16" Type="http://schemas.openxmlformats.org/officeDocument/2006/relationships/image" Target="../media/image91.svg"/><Relationship Id="rId1" Type="http://schemas.openxmlformats.org/officeDocument/2006/relationships/slideLayout" Target="../slideLayouts/slideLayout32.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18.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87.svg"/><Relationship Id="rId2" Type="http://schemas.openxmlformats.org/officeDocument/2006/relationships/image" Target="../media/image94.png"/><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97.sv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jpeg"/><Relationship Id="rId3" Type="http://schemas.openxmlformats.org/officeDocument/2006/relationships/image" Target="../media/image102.jpeg"/><Relationship Id="rId7" Type="http://schemas.microsoft.com/office/2007/relationships/hdphoto" Target="../media/hdphoto1.wdp"/><Relationship Id="rId12" Type="http://schemas.openxmlformats.org/officeDocument/2006/relationships/image" Target="../media/image109.png"/><Relationship Id="rId2" Type="http://schemas.openxmlformats.org/officeDocument/2006/relationships/image" Target="../media/image100.png"/><Relationship Id="rId1" Type="http://schemas.openxmlformats.org/officeDocument/2006/relationships/slideLayout" Target="../slideLayouts/slideLayout52.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2.svg"/><Relationship Id="rId10" Type="http://schemas.openxmlformats.org/officeDocument/2006/relationships/image" Target="../media/image107.jpeg"/><Relationship Id="rId4" Type="http://schemas.openxmlformats.org/officeDocument/2006/relationships/image" Target="../media/image103.png"/><Relationship Id="rId9" Type="http://schemas.microsoft.com/office/2007/relationships/hdphoto" Target="../media/hdphoto2.wdp"/><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mwearebettertogether.com/" TargetMode="External"/><Relationship Id="rId2" Type="http://schemas.openxmlformats.org/officeDocument/2006/relationships/notesSlide" Target="../notesSlides/notesSlide6.xml"/><Relationship Id="rId1" Type="http://schemas.openxmlformats.org/officeDocument/2006/relationships/slideLayout" Target="../slideLayouts/slideLayout90.xml"/><Relationship Id="rId5" Type="http://schemas.openxmlformats.org/officeDocument/2006/relationships/image" Target="../media/image116.jpeg"/><Relationship Id="rId4" Type="http://schemas.openxmlformats.org/officeDocument/2006/relationships/image" Target="../media/image115.jpeg"/></Relationships>
</file>

<file path=ppt/slides/_rels/slide25.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52.xml"/><Relationship Id="rId6" Type="http://schemas.openxmlformats.org/officeDocument/2006/relationships/image" Target="../media/image110.jpe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https://www.youtube.com/embed/GucLVzq10Ak?feature=oembed" TargetMode="External"/><Relationship Id="rId1" Type="http://schemas.openxmlformats.org/officeDocument/2006/relationships/video" Target="https://www.youtube.com/embed/DYitcL5m-ds?feature=oembed" TargetMode="External"/><Relationship Id="rId5" Type="http://schemas.openxmlformats.org/officeDocument/2006/relationships/image" Target="../media/image125.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16.xml"/><Relationship Id="rId1" Type="http://schemas.openxmlformats.org/officeDocument/2006/relationships/video" Target="https://www.youtube.com/embed/3BLDXt6m43I?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9.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hyperlink" Target="mailto:peter.richards@healthinnovationmanchester.com" TargetMode="External"/><Relationship Id="rId2" Type="http://schemas.openxmlformats.org/officeDocument/2006/relationships/image" Target="../media/image130.pn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4657426"/>
            <a:ext cx="8960623" cy="1504368"/>
          </a:xfrm>
        </p:spPr>
        <p:txBody>
          <a:bodyPr>
            <a:normAutofit fontScale="90000"/>
          </a:bodyPr>
          <a:lstStyle/>
          <a:p>
            <a:pPr algn="l"/>
            <a:r>
              <a:rPr lang="en-US" sz="4000" b="1" dirty="0">
                <a:solidFill>
                  <a:schemeClr val="bg1"/>
                </a:solidFill>
                <a:latin typeface="Arial" panose="020B0604020202020204" pitchFamily="34" charset="0"/>
                <a:cs typeface="Arial" panose="020B0604020202020204" pitchFamily="34" charset="0"/>
              </a:rPr>
              <a:t>C3.3 Engaging professionals and communities in the GM Care Record and data sharing</a:t>
            </a:r>
            <a:br>
              <a:rPr lang="en-US" sz="4400" b="1" dirty="0">
                <a:solidFill>
                  <a:schemeClr val="bg1"/>
                </a:solidFill>
                <a:latin typeface="Arial" panose="020B0604020202020204" pitchFamily="34" charset="0"/>
                <a:cs typeface="Arial" panose="020B0604020202020204" pitchFamily="34" charset="0"/>
              </a:rPr>
            </a:br>
            <a:br>
              <a:rPr lang="en-US" sz="4400" b="1" dirty="0">
                <a:solidFill>
                  <a:schemeClr val="bg1"/>
                </a:solidFill>
                <a:latin typeface="Arial" panose="020B0604020202020204" pitchFamily="34" charset="0"/>
                <a:cs typeface="Arial" panose="020B0604020202020204" pitchFamily="34" charset="0"/>
              </a:rPr>
            </a:br>
            <a:r>
              <a:rPr lang="en-US" sz="3100" b="1" dirty="0">
                <a:solidFill>
                  <a:schemeClr val="bg1"/>
                </a:solidFill>
                <a:latin typeface="Arial" panose="020B0604020202020204" pitchFamily="34" charset="0"/>
                <a:cs typeface="Arial" panose="020B0604020202020204" pitchFamily="34" charset="0"/>
              </a:rPr>
              <a:t>Peter Richards – Health Innovation Manchester</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Tree>
    <p:extLst>
      <p:ext uri="{BB962C8B-B14F-4D97-AF65-F5344CB8AC3E}">
        <p14:creationId xmlns:p14="http://schemas.microsoft.com/office/powerpoint/2010/main" val="4021193586"/>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D443C0-7F04-A212-7AB3-C08D375DDEE4}"/>
              </a:ext>
            </a:extLst>
          </p:cNvPr>
          <p:cNvSpPr>
            <a:spLocks noGrp="1"/>
          </p:cNvSpPr>
          <p:nvPr>
            <p:ph type="body" sz="quarter" idx="12"/>
          </p:nvPr>
        </p:nvSpPr>
        <p:spPr/>
        <p:txBody>
          <a:bodyPr vert="horz" lIns="91440" tIns="45720" rIns="91440" bIns="45720" rtlCol="0" anchor="t">
            <a:noAutofit/>
          </a:bodyPr>
          <a:lstStyle/>
          <a:p>
            <a:r>
              <a:rPr lang="en-US" dirty="0"/>
              <a:t>Domain areas</a:t>
            </a:r>
          </a:p>
          <a:p>
            <a:pPr marL="342900" indent="-342900">
              <a:buAutoNum type="arabicPeriod"/>
            </a:pPr>
            <a:r>
              <a:rPr lang="en-US" dirty="0"/>
              <a:t>System quality </a:t>
            </a:r>
          </a:p>
          <a:p>
            <a:pPr marL="342900" indent="-342900">
              <a:buAutoNum type="arabicPeriod"/>
            </a:pPr>
            <a:r>
              <a:rPr lang="en-US" dirty="0"/>
              <a:t>Service quality </a:t>
            </a:r>
          </a:p>
          <a:p>
            <a:pPr marL="342900" indent="-342900">
              <a:buAutoNum type="arabicPeriod"/>
            </a:pPr>
            <a:r>
              <a:rPr lang="en-US" dirty="0"/>
              <a:t>Information quality </a:t>
            </a:r>
          </a:p>
          <a:p>
            <a:pPr marL="342900" indent="-342900">
              <a:buAutoNum type="arabicPeriod"/>
            </a:pPr>
            <a:r>
              <a:rPr lang="en-US" dirty="0"/>
              <a:t>User satisfaction </a:t>
            </a:r>
          </a:p>
          <a:p>
            <a:pPr marL="342900" indent="-342900">
              <a:buAutoNum type="arabicPeriod"/>
            </a:pPr>
            <a:r>
              <a:rPr lang="en-US" dirty="0"/>
              <a:t>Use </a:t>
            </a:r>
          </a:p>
          <a:p>
            <a:pPr marL="342900" indent="-342900">
              <a:buAutoNum type="arabicPeriod"/>
            </a:pPr>
            <a:r>
              <a:rPr lang="en-US" dirty="0"/>
              <a:t>Productivity (efficiency, care coordination, net cost)</a:t>
            </a:r>
          </a:p>
          <a:p>
            <a:pPr marL="342900" indent="-342900">
              <a:buAutoNum type="arabicPeriod"/>
            </a:pPr>
            <a:r>
              <a:rPr lang="en-US" dirty="0"/>
              <a:t>Quality (safety, appropriateness, health outcomes)</a:t>
            </a:r>
          </a:p>
          <a:p>
            <a:pPr marL="342900" indent="-342900">
              <a:buAutoNum type="arabicPeriod"/>
            </a:pPr>
            <a:r>
              <a:rPr lang="en-US" dirty="0"/>
              <a:t>Access </a:t>
            </a:r>
          </a:p>
        </p:txBody>
      </p:sp>
      <p:sp>
        <p:nvSpPr>
          <p:cNvPr id="3" name="Title 2">
            <a:extLst>
              <a:ext uri="{FF2B5EF4-FFF2-40B4-BE49-F238E27FC236}">
                <a16:creationId xmlns:a16="http://schemas.microsoft.com/office/drawing/2014/main" id="{0B89A0F2-535D-DB5D-BD33-A70A938BAC23}"/>
              </a:ext>
            </a:extLst>
          </p:cNvPr>
          <p:cNvSpPr>
            <a:spLocks noGrp="1"/>
          </p:cNvSpPr>
          <p:nvPr>
            <p:ph type="title"/>
          </p:nvPr>
        </p:nvSpPr>
        <p:spPr/>
        <p:txBody>
          <a:bodyPr/>
          <a:lstStyle/>
          <a:p>
            <a:r>
              <a:rPr lang="en-US" b="1" dirty="0"/>
              <a:t>Rapid Evidence Synthesis</a:t>
            </a:r>
          </a:p>
        </p:txBody>
      </p:sp>
      <p:pic>
        <p:nvPicPr>
          <p:cNvPr id="6" name="Picture 5" descr="A screenshot of a computer&#10;&#10;Description automatically generated">
            <a:extLst>
              <a:ext uri="{FF2B5EF4-FFF2-40B4-BE49-F238E27FC236}">
                <a16:creationId xmlns:a16="http://schemas.microsoft.com/office/drawing/2014/main" id="{C74835E2-0630-60AB-D603-671B0498DB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00000">
            <a:off x="6998369" y="1484854"/>
            <a:ext cx="3186226" cy="4106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868167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D781D2-076B-1E8C-B2C9-2E11CC21BDAE}"/>
              </a:ext>
            </a:extLst>
          </p:cNvPr>
          <p:cNvSpPr>
            <a:spLocks noGrp="1"/>
          </p:cNvSpPr>
          <p:nvPr>
            <p:ph type="body" sz="quarter" idx="12"/>
          </p:nvPr>
        </p:nvSpPr>
        <p:spPr>
          <a:xfrm>
            <a:off x="1130301" y="1060137"/>
            <a:ext cx="5623729" cy="5096026"/>
          </a:xfrm>
        </p:spPr>
        <p:txBody>
          <a:bodyPr vert="horz" lIns="91440" tIns="45720" rIns="91440" bIns="45720" rtlCol="0" anchor="t">
            <a:noAutofit/>
          </a:bodyPr>
          <a:lstStyle/>
          <a:p>
            <a:r>
              <a:rPr lang="en-US" sz="2000" dirty="0"/>
              <a:t>Open 1st Sept – 3rd Oct 2022</a:t>
            </a:r>
          </a:p>
          <a:p>
            <a:endParaRPr lang="en-US" sz="2000" dirty="0"/>
          </a:p>
          <a:p>
            <a:r>
              <a:rPr lang="en-US" sz="2000" dirty="0"/>
              <a:t>157 staff responded:</a:t>
            </a:r>
          </a:p>
          <a:p>
            <a:pPr marL="285750" indent="-285750">
              <a:buChar char="•"/>
            </a:pPr>
            <a:r>
              <a:rPr lang="en-US" sz="2000" dirty="0"/>
              <a:t>80% doctors, nurses and pharmacists</a:t>
            </a:r>
          </a:p>
          <a:p>
            <a:pPr marL="285750" indent="-285750">
              <a:buChar char="•"/>
            </a:pPr>
            <a:r>
              <a:rPr lang="en-US" sz="2000" dirty="0"/>
              <a:t>Acute medicine, UEC, hospital wards</a:t>
            </a:r>
          </a:p>
          <a:p>
            <a:pPr marL="285750" indent="-285750">
              <a:buChar char="•"/>
            </a:pPr>
            <a:r>
              <a:rPr lang="en-US" sz="2000" dirty="0"/>
              <a:t>Adults and children's services </a:t>
            </a:r>
          </a:p>
          <a:p>
            <a:endParaRPr lang="en-US" sz="2000" dirty="0"/>
          </a:p>
          <a:p>
            <a:pPr marL="285750" indent="-285750">
              <a:buChar char="•"/>
            </a:pPr>
            <a:r>
              <a:rPr lang="en-US" sz="2000" dirty="0"/>
              <a:t>78% reported using the GMCR - usually as part of an initial assessment </a:t>
            </a:r>
          </a:p>
          <a:p>
            <a:pPr marL="285750" indent="-285750">
              <a:buChar char="•"/>
            </a:pPr>
            <a:r>
              <a:rPr lang="en-US" sz="2000" dirty="0"/>
              <a:t>Features of past medical history &amp; medicines were most often accessed </a:t>
            </a:r>
          </a:p>
        </p:txBody>
      </p:sp>
      <p:sp>
        <p:nvSpPr>
          <p:cNvPr id="3" name="Title 2">
            <a:extLst>
              <a:ext uri="{FF2B5EF4-FFF2-40B4-BE49-F238E27FC236}">
                <a16:creationId xmlns:a16="http://schemas.microsoft.com/office/drawing/2014/main" id="{B4B97299-D201-8894-0F1F-70FC30B41F91}"/>
              </a:ext>
            </a:extLst>
          </p:cNvPr>
          <p:cNvSpPr>
            <a:spLocks noGrp="1"/>
          </p:cNvSpPr>
          <p:nvPr>
            <p:ph type="title"/>
          </p:nvPr>
        </p:nvSpPr>
        <p:spPr>
          <a:xfrm>
            <a:off x="1130300" y="79089"/>
            <a:ext cx="7991929" cy="912178"/>
          </a:xfrm>
        </p:spPr>
        <p:txBody>
          <a:bodyPr/>
          <a:lstStyle/>
          <a:p>
            <a:r>
              <a:rPr lang="en-US" b="1" dirty="0"/>
              <a:t>E-survey results</a:t>
            </a:r>
          </a:p>
        </p:txBody>
      </p:sp>
      <p:pic>
        <p:nvPicPr>
          <p:cNvPr id="5" name="Picture 4" descr="A screenshot of a computer&#10;&#10;Description automatically generated">
            <a:extLst>
              <a:ext uri="{FF2B5EF4-FFF2-40B4-BE49-F238E27FC236}">
                <a16:creationId xmlns:a16="http://schemas.microsoft.com/office/drawing/2014/main" id="{D3226CAF-5AB3-6107-A699-66F6C7EE73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31620" y="1514103"/>
            <a:ext cx="6191120" cy="3066949"/>
          </a:xfrm>
          <a:prstGeom prst="rect">
            <a:avLst/>
          </a:prstGeom>
        </p:spPr>
      </p:pic>
      <p:pic>
        <p:nvPicPr>
          <p:cNvPr id="6" name="Picture 5" descr="A computer screen shot of a computer screen&#10;&#10;Description automatically generated">
            <a:extLst>
              <a:ext uri="{FF2B5EF4-FFF2-40B4-BE49-F238E27FC236}">
                <a16:creationId xmlns:a16="http://schemas.microsoft.com/office/drawing/2014/main" id="{5AAAC709-6E90-2AA7-220B-718359CD13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6761" y="535178"/>
            <a:ext cx="950050" cy="296891"/>
          </a:xfrm>
          <a:prstGeom prst="rect">
            <a:avLst/>
          </a:prstGeom>
        </p:spPr>
      </p:pic>
    </p:spTree>
    <p:extLst>
      <p:ext uri="{BB962C8B-B14F-4D97-AF65-F5344CB8AC3E}">
        <p14:creationId xmlns:p14="http://schemas.microsoft.com/office/powerpoint/2010/main" val="38231675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7F8B3-4C7F-DA78-C436-0DD348E29413}"/>
              </a:ext>
            </a:extLst>
          </p:cNvPr>
          <p:cNvSpPr>
            <a:spLocks noGrp="1"/>
          </p:cNvSpPr>
          <p:nvPr>
            <p:ph type="body" sz="quarter" idx="12"/>
          </p:nvPr>
        </p:nvSpPr>
        <p:spPr>
          <a:xfrm>
            <a:off x="975735" y="1426084"/>
            <a:ext cx="4909018" cy="4512156"/>
          </a:xfrm>
        </p:spPr>
        <p:txBody>
          <a:bodyPr vert="horz" lIns="91440" tIns="45720" rIns="91440" bIns="45720" rtlCol="0" anchor="t">
            <a:noAutofit/>
          </a:bodyPr>
          <a:lstStyle/>
          <a:p>
            <a:pPr marL="285750" indent="-285750">
              <a:buFont typeface="Arial" panose="020B0604020202020204" pitchFamily="34" charset="0"/>
              <a:buChar char="•"/>
            </a:pPr>
            <a:r>
              <a:rPr lang="en-US" sz="2400" dirty="0"/>
              <a:t>Most staff had not had training</a:t>
            </a:r>
          </a:p>
          <a:p>
            <a:pPr marL="285750" indent="-285750">
              <a:buFont typeface="Arial" panose="020B0604020202020204" pitchFamily="34" charset="0"/>
              <a:buChar char="•"/>
            </a:pPr>
            <a:r>
              <a:rPr lang="en-US" sz="2400" dirty="0"/>
              <a:t>Intuitive to use</a:t>
            </a:r>
          </a:p>
          <a:p>
            <a:pPr marL="285750" indent="-285750">
              <a:buFont typeface="Arial" panose="020B0604020202020204" pitchFamily="34" charset="0"/>
              <a:buChar char="•"/>
            </a:pPr>
            <a:r>
              <a:rPr lang="en-US" sz="2400" dirty="0"/>
              <a:t>Technical problems with access</a:t>
            </a:r>
          </a:p>
          <a:p>
            <a:pPr marL="285750" indent="-285750">
              <a:buFont typeface="Arial" panose="020B0604020202020204" pitchFamily="34" charset="0"/>
              <a:buChar char="•"/>
            </a:pPr>
            <a:r>
              <a:rPr lang="en-US" sz="2400" dirty="0"/>
              <a:t>“Slow"</a:t>
            </a:r>
          </a:p>
          <a:p>
            <a:pPr marL="285750" indent="-285750">
              <a:buFont typeface="Arial" panose="020B0604020202020204" pitchFamily="34" charset="0"/>
              <a:buChar char="•"/>
            </a:pPr>
            <a:r>
              <a:rPr lang="en-US" sz="2400" dirty="0"/>
              <a:t>Don't know how to access it </a:t>
            </a:r>
          </a:p>
        </p:txBody>
      </p:sp>
      <p:sp>
        <p:nvSpPr>
          <p:cNvPr id="3" name="Title 2">
            <a:extLst>
              <a:ext uri="{FF2B5EF4-FFF2-40B4-BE49-F238E27FC236}">
                <a16:creationId xmlns:a16="http://schemas.microsoft.com/office/drawing/2014/main" id="{2A6F4144-4A16-36EF-8B51-11E7AC8022A3}"/>
              </a:ext>
            </a:extLst>
          </p:cNvPr>
          <p:cNvSpPr>
            <a:spLocks noGrp="1"/>
          </p:cNvSpPr>
          <p:nvPr>
            <p:ph type="title"/>
          </p:nvPr>
        </p:nvSpPr>
        <p:spPr>
          <a:xfrm>
            <a:off x="1130301" y="196267"/>
            <a:ext cx="7991929" cy="912178"/>
          </a:xfrm>
        </p:spPr>
        <p:txBody>
          <a:bodyPr/>
          <a:lstStyle/>
          <a:p>
            <a:r>
              <a:rPr lang="en-US" b="1" dirty="0"/>
              <a:t>E-survey results</a:t>
            </a:r>
          </a:p>
        </p:txBody>
      </p:sp>
      <p:pic>
        <p:nvPicPr>
          <p:cNvPr id="5" name="Picture 4" descr="A screenshot of a computer&#10;&#10;Description automatically generated">
            <a:extLst>
              <a:ext uri="{FF2B5EF4-FFF2-40B4-BE49-F238E27FC236}">
                <a16:creationId xmlns:a16="http://schemas.microsoft.com/office/drawing/2014/main" id="{9D88FDDE-F8F2-898F-8510-4CC700E650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3271" y="1207325"/>
            <a:ext cx="5996903" cy="4730915"/>
          </a:xfrm>
          <a:prstGeom prst="rect">
            <a:avLst/>
          </a:prstGeom>
        </p:spPr>
      </p:pic>
    </p:spTree>
    <p:extLst>
      <p:ext uri="{BB962C8B-B14F-4D97-AF65-F5344CB8AC3E}">
        <p14:creationId xmlns:p14="http://schemas.microsoft.com/office/powerpoint/2010/main" val="367468198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146D2D-C500-B542-EBF1-A1432C1AC60B}"/>
              </a:ext>
            </a:extLst>
          </p:cNvPr>
          <p:cNvSpPr>
            <a:spLocks noGrp="1"/>
          </p:cNvSpPr>
          <p:nvPr>
            <p:ph type="body" sz="quarter" idx="13"/>
          </p:nvPr>
        </p:nvSpPr>
        <p:spPr>
          <a:xfrm>
            <a:off x="6766560" y="843322"/>
            <a:ext cx="4754880" cy="2012152"/>
          </a:xfrm>
        </p:spPr>
        <p:txBody>
          <a:bodyPr/>
          <a:lstStyle/>
          <a:p>
            <a:r>
              <a:rPr lang="en-US" sz="5400" dirty="0"/>
              <a:t>46 staff</a:t>
            </a:r>
          </a:p>
        </p:txBody>
      </p:sp>
      <p:sp>
        <p:nvSpPr>
          <p:cNvPr id="3" name="Text Placeholder 2">
            <a:extLst>
              <a:ext uri="{FF2B5EF4-FFF2-40B4-BE49-F238E27FC236}">
                <a16:creationId xmlns:a16="http://schemas.microsoft.com/office/drawing/2014/main" id="{5D0743C7-4050-B283-8E50-BE7EF6CE6204}"/>
              </a:ext>
            </a:extLst>
          </p:cNvPr>
          <p:cNvSpPr>
            <a:spLocks noGrp="1"/>
          </p:cNvSpPr>
          <p:nvPr>
            <p:ph type="body" sz="quarter" idx="14"/>
          </p:nvPr>
        </p:nvSpPr>
        <p:spPr>
          <a:xfrm>
            <a:off x="7235372" y="3138060"/>
            <a:ext cx="3835398" cy="2012153"/>
          </a:xfrm>
        </p:spPr>
        <p:txBody>
          <a:bodyPr vert="horz" lIns="91440" tIns="45720" rIns="91440" bIns="45720" rtlCol="0" anchor="t">
            <a:noAutofit/>
          </a:bodyPr>
          <a:lstStyle/>
          <a:p>
            <a:r>
              <a:rPr lang="en-US" err="1"/>
              <a:t>EDs</a:t>
            </a:r>
            <a:r>
              <a:rPr lang="en-US"/>
              <a:t>, Acute Medicine, Ward Pharmacists. Hospital discharge teams </a:t>
            </a:r>
          </a:p>
        </p:txBody>
      </p:sp>
      <p:sp>
        <p:nvSpPr>
          <p:cNvPr id="6" name="Text Placeholder 5">
            <a:extLst>
              <a:ext uri="{FF2B5EF4-FFF2-40B4-BE49-F238E27FC236}">
                <a16:creationId xmlns:a16="http://schemas.microsoft.com/office/drawing/2014/main" id="{5E098D91-A962-1033-08DE-7ABC927CD714}"/>
              </a:ext>
            </a:extLst>
          </p:cNvPr>
          <p:cNvSpPr>
            <a:spLocks noGrp="1"/>
          </p:cNvSpPr>
          <p:nvPr>
            <p:ph type="body" sz="quarter" idx="12"/>
          </p:nvPr>
        </p:nvSpPr>
        <p:spPr/>
        <p:txBody>
          <a:bodyPr vert="horz" lIns="91440" tIns="45720" rIns="91440" bIns="45720" rtlCol="0" anchor="t">
            <a:noAutofit/>
          </a:bodyPr>
          <a:lstStyle/>
          <a:p>
            <a:endParaRPr lang="en-US" sz="2400" b="1">
              <a:solidFill>
                <a:srgbClr val="000000"/>
              </a:solidFill>
            </a:endParaRPr>
          </a:p>
          <a:p>
            <a:r>
              <a:rPr lang="en-US" sz="2400"/>
              <a:t>To understand the current use of the </a:t>
            </a:r>
            <a:r>
              <a:rPr lang="en-US" sz="2400" err="1"/>
              <a:t>GMCR</a:t>
            </a:r>
            <a:r>
              <a:rPr lang="en-US" sz="2400"/>
              <a:t> by frontline staff ensuring that any future changes to functionality are clinically led.</a:t>
            </a:r>
            <a:endParaRPr lang="en-US" sz="1400">
              <a:solidFill>
                <a:srgbClr val="808080"/>
              </a:solidFill>
            </a:endParaRPr>
          </a:p>
          <a:p>
            <a:endParaRPr lang="en-US"/>
          </a:p>
        </p:txBody>
      </p:sp>
      <p:sp>
        <p:nvSpPr>
          <p:cNvPr id="7" name="Title 6">
            <a:extLst>
              <a:ext uri="{FF2B5EF4-FFF2-40B4-BE49-F238E27FC236}">
                <a16:creationId xmlns:a16="http://schemas.microsoft.com/office/drawing/2014/main" id="{4CD32E29-B52E-42FC-4D19-A9E001599F92}"/>
              </a:ext>
            </a:extLst>
          </p:cNvPr>
          <p:cNvSpPr>
            <a:spLocks noGrp="1"/>
          </p:cNvSpPr>
          <p:nvPr>
            <p:ph type="title"/>
          </p:nvPr>
        </p:nvSpPr>
        <p:spPr/>
        <p:txBody>
          <a:bodyPr/>
          <a:lstStyle/>
          <a:p>
            <a:r>
              <a:rPr lang="en-US" b="1"/>
              <a:t>Virtual Workshops </a:t>
            </a:r>
            <a:endParaRPr lang="en-US"/>
          </a:p>
        </p:txBody>
      </p:sp>
    </p:spTree>
    <p:extLst>
      <p:ext uri="{BB962C8B-B14F-4D97-AF65-F5344CB8AC3E}">
        <p14:creationId xmlns:p14="http://schemas.microsoft.com/office/powerpoint/2010/main" val="278242703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9AF261D-5124-2E1F-7F5B-EC1B7AEE5683}"/>
              </a:ext>
            </a:extLst>
          </p:cNvPr>
          <p:cNvSpPr/>
          <p:nvPr/>
        </p:nvSpPr>
        <p:spPr>
          <a:xfrm>
            <a:off x="10911840" y="5690158"/>
            <a:ext cx="1776549" cy="18601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13" name="Picture 12" descr="A group of people walking in a hospital hallway&#10;&#10;Description automatically generated">
            <a:extLst>
              <a:ext uri="{FF2B5EF4-FFF2-40B4-BE49-F238E27FC236}">
                <a16:creationId xmlns:a16="http://schemas.microsoft.com/office/drawing/2014/main" id="{E9A81314-7681-A0E1-065A-40685E97CACD}"/>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tretch>
            <a:fillRect/>
          </a:stretch>
        </p:blipFill>
        <p:spPr>
          <a:xfrm>
            <a:off x="0" y="-1"/>
            <a:ext cx="12188865" cy="8125097"/>
          </a:xfrm>
          <a:prstGeom prst="rect">
            <a:avLst/>
          </a:prstGeom>
        </p:spPr>
      </p:pic>
      <p:sp>
        <p:nvSpPr>
          <p:cNvPr id="22" name="Speech Bubble: Rectangle with Corners Rounded 21">
            <a:extLst>
              <a:ext uri="{FF2B5EF4-FFF2-40B4-BE49-F238E27FC236}">
                <a16:creationId xmlns:a16="http://schemas.microsoft.com/office/drawing/2014/main" id="{E0566B57-AACB-BB42-A903-0BC916362EBB}"/>
              </a:ext>
            </a:extLst>
          </p:cNvPr>
          <p:cNvSpPr/>
          <p:nvPr/>
        </p:nvSpPr>
        <p:spPr>
          <a:xfrm>
            <a:off x="4504949" y="1625353"/>
            <a:ext cx="3182100" cy="1791194"/>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It is particularly useful in cases where a patient cannot give a medical history or if they did not bring a list of medications with them.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Nurse, Fairfield Hospital, Bury</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8037362F-1215-A501-F6E7-F9D78506FA4D}"/>
              </a:ext>
            </a:extLst>
          </p:cNvPr>
          <p:cNvSpPr/>
          <p:nvPr/>
        </p:nvSpPr>
        <p:spPr>
          <a:xfrm>
            <a:off x="4705246" y="3683532"/>
            <a:ext cx="2781506" cy="1382222"/>
          </a:xfrm>
          <a:prstGeom prst="wedgeRoundRectCallou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 use it for every patient I see. It’s an excellent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Emergency Medicine Consultant, Salford Royal</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7" name="Speech Bubble: Rectangle with Corners Rounded 26">
            <a:extLst>
              <a:ext uri="{FF2B5EF4-FFF2-40B4-BE49-F238E27FC236}">
                <a16:creationId xmlns:a16="http://schemas.microsoft.com/office/drawing/2014/main" id="{FF16FE8B-8638-EA77-579E-E43FE256B00D}"/>
              </a:ext>
            </a:extLst>
          </p:cNvPr>
          <p:cNvSpPr/>
          <p:nvPr/>
        </p:nvSpPr>
        <p:spPr>
          <a:xfrm>
            <a:off x="715941" y="476731"/>
            <a:ext cx="2678227" cy="1515240"/>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GMCR could potentially stop patients from being transferred to ED (if updated care plans are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Lead ACP, Rochdale Infirmary</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0" name="Speech Bubble: Rectangle with Corners Rounded 29">
            <a:extLst>
              <a:ext uri="{FF2B5EF4-FFF2-40B4-BE49-F238E27FC236}">
                <a16:creationId xmlns:a16="http://schemas.microsoft.com/office/drawing/2014/main" id="{5ED49C1F-1006-51E4-4F91-0F983438C49F}"/>
              </a:ext>
            </a:extLst>
          </p:cNvPr>
          <p:cNvSpPr/>
          <p:nvPr/>
        </p:nvSpPr>
        <p:spPr>
          <a:xfrm>
            <a:off x="8854891" y="398354"/>
            <a:ext cx="2422595" cy="1148622"/>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 use GMCR for new patients where we need baseline blood results i.e. creatinine.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-Trainee Doctor</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BC070270-7DE7-134A-5B5A-3787991E55F4}"/>
              </a:ext>
            </a:extLst>
          </p:cNvPr>
          <p:cNvSpPr/>
          <p:nvPr/>
        </p:nvSpPr>
        <p:spPr>
          <a:xfrm>
            <a:off x="452509" y="4999047"/>
            <a:ext cx="3170257" cy="1382222"/>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GMCR is used across all consultations in emergency medicine. It works.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ED Consultant and Emergency Medicine, Royal Oldham Hospital</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79A4F4EA-E917-F737-DCEB-D545C69E1E78}"/>
              </a:ext>
            </a:extLst>
          </p:cNvPr>
          <p:cNvSpPr/>
          <p:nvPr/>
        </p:nvSpPr>
        <p:spPr>
          <a:xfrm>
            <a:off x="4884702" y="262494"/>
            <a:ext cx="2422595" cy="1104856"/>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GMCR is good for ascertaining past medical history and current prescriptions from GPs.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Paramedic, Bury</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D85D5D1B-98BB-BC21-8052-8B90CA7C437F}"/>
              </a:ext>
            </a:extLst>
          </p:cNvPr>
          <p:cNvSpPr/>
          <p:nvPr/>
        </p:nvSpPr>
        <p:spPr>
          <a:xfrm>
            <a:off x="8412644" y="2102084"/>
            <a:ext cx="3307087" cy="1400614"/>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GMCR is invaluable. We often get patients who cannot share their medical history or medication lists.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ED Nurse, Rochdale</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033ACC83-357E-BFA2-6354-C8F2C985097D}"/>
              </a:ext>
            </a:extLst>
          </p:cNvPr>
          <p:cNvSpPr/>
          <p:nvPr/>
        </p:nvSpPr>
        <p:spPr>
          <a:xfrm>
            <a:off x="220040" y="2463176"/>
            <a:ext cx="3670027" cy="2064667"/>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mn-cs"/>
              </a:rPr>
              <a:t>GMCR is used to view up to date patient information in the community. GMCR helps to identify gaps, review what provisions are already in place, and provide holistic planning for discharge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mn-cs"/>
              </a:rPr>
              <a:t>- </a:t>
            </a:r>
            <a:r>
              <a:rPr kumimoji="0" lang="en-US" sz="1400" b="1" i="0" u="none" strike="noStrike" kern="1200" cap="none" spc="0" normalizeH="0" baseline="0" noProof="0" dirty="0">
                <a:ln>
                  <a:noFill/>
                </a:ln>
                <a:solidFill>
                  <a:prstClr val="white"/>
                </a:solidFill>
                <a:effectLst/>
                <a:uLnTx/>
                <a:uFillTx/>
                <a:latin typeface="Trebuchet MS"/>
                <a:ea typeface="+mn-ea"/>
                <a:cs typeface="+mn-cs"/>
              </a:rPr>
              <a:t>Community Nurse, Discharge Services</a:t>
            </a:r>
            <a:endParaRPr kumimoji="0" lang="en-GB" sz="14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Speech Bubble: Rectangle with Corners Rounded 3">
            <a:extLst>
              <a:ext uri="{FF2B5EF4-FFF2-40B4-BE49-F238E27FC236}">
                <a16:creationId xmlns:a16="http://schemas.microsoft.com/office/drawing/2014/main" id="{06B33AEC-7ED5-F661-A8AE-AA2942479CB4}"/>
              </a:ext>
            </a:extLst>
          </p:cNvPr>
          <p:cNvSpPr/>
          <p:nvPr/>
        </p:nvSpPr>
        <p:spPr>
          <a:xfrm>
            <a:off x="4625170" y="5328248"/>
            <a:ext cx="2941658" cy="1267258"/>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GMCR is used for all patients and palliative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Physiotherapist Team Lead, Discharge to Assess, MFT</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7168DAC1-7365-AABA-8B7B-CB167372CF1F}"/>
              </a:ext>
            </a:extLst>
          </p:cNvPr>
          <p:cNvSpPr/>
          <p:nvPr/>
        </p:nvSpPr>
        <p:spPr>
          <a:xfrm>
            <a:off x="8307977" y="3944207"/>
            <a:ext cx="3516425" cy="2401840"/>
          </a:xfrm>
          <a:prstGeom prst="wedgeRound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Trebuchet MS"/>
                <a:ea typeface="Calibri" panose="020F0502020204030204" pitchFamily="34" charset="0"/>
                <a:cs typeface="Calibri"/>
              </a:rPr>
              <a:t>Without access to the GMCR and neurosurgical information, it’s likely I would have had to refer the patient to ED, which both she and her family were so keen to avoid. I was able to coordinate her care with the out-of-hours team and increase her palliative provision at home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a:ea typeface="Calibri" panose="020F0502020204030204" pitchFamily="34" charset="0"/>
                <a:cs typeface="Calibri"/>
              </a:rPr>
              <a:t>- Hospice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7" grpId="0" animBg="1"/>
      <p:bldP spid="30" grpId="0" animBg="1"/>
      <p:bldP spid="31" grpId="0" animBg="1"/>
      <p:bldP spid="32" grpId="0" animBg="1"/>
      <p:bldP spid="33" grpId="0" animBg="1"/>
      <p:bldP spid="3" grpId="0" animBg="1"/>
      <p:bldP spid="4"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C32F81-52AC-F910-A0F6-E5C9B1B919EA}"/>
              </a:ext>
            </a:extLst>
          </p:cNvPr>
          <p:cNvSpPr>
            <a:spLocks noGrp="1"/>
          </p:cNvSpPr>
          <p:nvPr>
            <p:ph type="body" sz="quarter" idx="12"/>
          </p:nvPr>
        </p:nvSpPr>
        <p:spPr/>
        <p:txBody>
          <a:bodyPr/>
          <a:lstStyle/>
          <a:p>
            <a:pPr marL="285750" indent="-285750">
              <a:buFont typeface="Arial" panose="020B0604020202020204" pitchFamily="34" charset="0"/>
              <a:buChar char="•"/>
            </a:pPr>
            <a:r>
              <a:rPr lang="en-US" sz="2400" dirty="0"/>
              <a:t>The GMCR is an invaluable time saving and patient safety tool </a:t>
            </a:r>
          </a:p>
          <a:p>
            <a:pPr marL="285750" indent="-285750">
              <a:buFont typeface="Arial" panose="020B0604020202020204" pitchFamily="34" charset="0"/>
              <a:buChar char="•"/>
            </a:pPr>
            <a:r>
              <a:rPr lang="en-US" sz="2400" dirty="0"/>
              <a:t>Staff don’t know about the GMCR or how to get access </a:t>
            </a:r>
          </a:p>
          <a:p>
            <a:pPr marL="285750" indent="-285750">
              <a:buFont typeface="Arial" panose="020B0604020202020204" pitchFamily="34" charset="0"/>
              <a:buChar char="•"/>
            </a:pPr>
            <a:r>
              <a:rPr lang="en-US" sz="2400" dirty="0"/>
              <a:t>Incomplete information reduces the usefulness of the record for direct care</a:t>
            </a:r>
          </a:p>
          <a:p>
            <a:pPr marL="285750" indent="-285750">
              <a:buFont typeface="Arial" panose="020B0604020202020204" pitchFamily="34" charset="0"/>
              <a:buChar char="•"/>
            </a:pPr>
            <a:r>
              <a:rPr lang="en-US" sz="2400" dirty="0"/>
              <a:t>Training is not available for most staff </a:t>
            </a:r>
          </a:p>
          <a:p>
            <a:pPr marL="285750" indent="-285750">
              <a:buFont typeface="Arial" panose="020B0604020202020204" pitchFamily="34" charset="0"/>
              <a:buChar char="•"/>
            </a:pPr>
            <a:r>
              <a:rPr lang="en-US" sz="2400" dirty="0"/>
              <a:t>Care planning information e.g. advanced care plans – if consistently present - would be highly beneficial </a:t>
            </a:r>
          </a:p>
        </p:txBody>
      </p:sp>
      <p:sp>
        <p:nvSpPr>
          <p:cNvPr id="3" name="Title 2">
            <a:extLst>
              <a:ext uri="{FF2B5EF4-FFF2-40B4-BE49-F238E27FC236}">
                <a16:creationId xmlns:a16="http://schemas.microsoft.com/office/drawing/2014/main" id="{09D5064B-8967-3683-CB09-212DD559CB7F}"/>
              </a:ext>
            </a:extLst>
          </p:cNvPr>
          <p:cNvSpPr>
            <a:spLocks noGrp="1"/>
          </p:cNvSpPr>
          <p:nvPr>
            <p:ph type="title"/>
          </p:nvPr>
        </p:nvSpPr>
        <p:spPr/>
        <p:txBody>
          <a:bodyPr/>
          <a:lstStyle/>
          <a:p>
            <a:r>
              <a:rPr lang="en-US" dirty="0"/>
              <a:t>Workshops results</a:t>
            </a:r>
          </a:p>
        </p:txBody>
      </p:sp>
    </p:spTree>
    <p:extLst>
      <p:ext uri="{BB962C8B-B14F-4D97-AF65-F5344CB8AC3E}">
        <p14:creationId xmlns:p14="http://schemas.microsoft.com/office/powerpoint/2010/main" val="166385085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30E9BC-AB27-3CAB-93B6-53AC1DAD3C5F}"/>
              </a:ext>
            </a:extLst>
          </p:cNvPr>
          <p:cNvSpPr>
            <a:spLocks noGrp="1"/>
          </p:cNvSpPr>
          <p:nvPr>
            <p:ph type="body" sz="quarter" idx="12"/>
          </p:nvPr>
        </p:nvSpPr>
        <p:spPr>
          <a:xfrm>
            <a:off x="748561" y="1553592"/>
            <a:ext cx="3268079" cy="4167758"/>
          </a:xfrm>
        </p:spPr>
        <p:txBody>
          <a:bodyPr/>
          <a:lstStyle/>
          <a:p>
            <a:pPr algn="ctr"/>
            <a:r>
              <a:rPr lang="en-GB" sz="2400" dirty="0"/>
              <a:t>High quality shared care records increase:</a:t>
            </a:r>
          </a:p>
          <a:p>
            <a:endParaRPr lang="en-GB" sz="2000" dirty="0"/>
          </a:p>
          <a:p>
            <a:pPr algn="ctr"/>
            <a:r>
              <a:rPr lang="en-GB" sz="2000" dirty="0"/>
              <a:t>Safety </a:t>
            </a:r>
          </a:p>
          <a:p>
            <a:pPr algn="ctr"/>
            <a:r>
              <a:rPr lang="en-GB" sz="2000" dirty="0"/>
              <a:t>Effectiveness</a:t>
            </a:r>
          </a:p>
          <a:p>
            <a:pPr algn="ctr"/>
            <a:r>
              <a:rPr lang="en-GB" sz="2000" dirty="0"/>
              <a:t>Efficiency </a:t>
            </a:r>
          </a:p>
          <a:p>
            <a:pPr algn="ctr"/>
            <a:r>
              <a:rPr lang="en-GB" sz="2000" dirty="0"/>
              <a:t>Quality </a:t>
            </a:r>
          </a:p>
        </p:txBody>
      </p:sp>
      <p:sp>
        <p:nvSpPr>
          <p:cNvPr id="8" name="Text Placeholder 7">
            <a:extLst>
              <a:ext uri="{FF2B5EF4-FFF2-40B4-BE49-F238E27FC236}">
                <a16:creationId xmlns:a16="http://schemas.microsoft.com/office/drawing/2014/main" id="{27FA764E-3859-DA2A-3D6A-AA3EAD9A8DD8}"/>
              </a:ext>
            </a:extLst>
          </p:cNvPr>
          <p:cNvSpPr>
            <a:spLocks noGrp="1"/>
          </p:cNvSpPr>
          <p:nvPr>
            <p:ph type="body" sz="quarter" idx="14"/>
          </p:nvPr>
        </p:nvSpPr>
        <p:spPr>
          <a:xfrm>
            <a:off x="4867012" y="2953119"/>
            <a:ext cx="3308350" cy="2012153"/>
          </a:xfrm>
        </p:spPr>
        <p:txBody>
          <a:bodyPr/>
          <a:lstStyle/>
          <a:p>
            <a:r>
              <a:rPr lang="en-GB" dirty="0"/>
              <a:t>Knowledge</a:t>
            </a:r>
          </a:p>
          <a:p>
            <a:r>
              <a:rPr lang="en-GB" dirty="0"/>
              <a:t>Access</a:t>
            </a:r>
          </a:p>
          <a:p>
            <a:r>
              <a:rPr lang="en-GB" dirty="0"/>
              <a:t>Reliability  </a:t>
            </a:r>
          </a:p>
        </p:txBody>
      </p:sp>
      <p:sp>
        <p:nvSpPr>
          <p:cNvPr id="10" name="Text Placeholder 9">
            <a:extLst>
              <a:ext uri="{FF2B5EF4-FFF2-40B4-BE49-F238E27FC236}">
                <a16:creationId xmlns:a16="http://schemas.microsoft.com/office/drawing/2014/main" id="{07B933C2-1D34-2654-7B80-5E2B6720C717}"/>
              </a:ext>
            </a:extLst>
          </p:cNvPr>
          <p:cNvSpPr>
            <a:spLocks noGrp="1"/>
          </p:cNvSpPr>
          <p:nvPr>
            <p:ph type="body" sz="quarter" idx="16"/>
          </p:nvPr>
        </p:nvSpPr>
        <p:spPr>
          <a:xfrm>
            <a:off x="8629932" y="2985630"/>
            <a:ext cx="3308350" cy="2012153"/>
          </a:xfrm>
        </p:spPr>
        <p:txBody>
          <a:bodyPr/>
          <a:lstStyle/>
          <a:p>
            <a:r>
              <a:rPr lang="en-GB" dirty="0"/>
              <a:t>Training</a:t>
            </a:r>
          </a:p>
          <a:p>
            <a:r>
              <a:rPr lang="en-GB" dirty="0"/>
              <a:t>Care planning </a:t>
            </a:r>
          </a:p>
          <a:p>
            <a:r>
              <a:rPr lang="en-GB" dirty="0"/>
              <a:t>Clinical documents </a:t>
            </a:r>
          </a:p>
        </p:txBody>
      </p:sp>
      <p:sp>
        <p:nvSpPr>
          <p:cNvPr id="11" name="Text Placeholder 10">
            <a:extLst>
              <a:ext uri="{FF2B5EF4-FFF2-40B4-BE49-F238E27FC236}">
                <a16:creationId xmlns:a16="http://schemas.microsoft.com/office/drawing/2014/main" id="{83BF78CC-6F8B-065D-389D-16C75B87272C}"/>
              </a:ext>
            </a:extLst>
          </p:cNvPr>
          <p:cNvSpPr>
            <a:spLocks noGrp="1"/>
          </p:cNvSpPr>
          <p:nvPr>
            <p:ph type="body" sz="quarter" idx="17"/>
          </p:nvPr>
        </p:nvSpPr>
        <p:spPr>
          <a:xfrm>
            <a:off x="4786730" y="866558"/>
            <a:ext cx="3308350" cy="570034"/>
          </a:xfrm>
        </p:spPr>
        <p:txBody>
          <a:bodyPr/>
          <a:lstStyle/>
          <a:p>
            <a:r>
              <a:rPr lang="en-GB" sz="3200" b="1" dirty="0"/>
              <a:t>Barriers </a:t>
            </a:r>
          </a:p>
        </p:txBody>
      </p:sp>
      <p:sp>
        <p:nvSpPr>
          <p:cNvPr id="12" name="Text Placeholder 11">
            <a:extLst>
              <a:ext uri="{FF2B5EF4-FFF2-40B4-BE49-F238E27FC236}">
                <a16:creationId xmlns:a16="http://schemas.microsoft.com/office/drawing/2014/main" id="{21738D58-8743-B57F-7FB7-AD5E51083E42}"/>
              </a:ext>
            </a:extLst>
          </p:cNvPr>
          <p:cNvSpPr>
            <a:spLocks noGrp="1"/>
          </p:cNvSpPr>
          <p:nvPr>
            <p:ph type="body" sz="quarter" idx="18"/>
          </p:nvPr>
        </p:nvSpPr>
        <p:spPr>
          <a:xfrm>
            <a:off x="8525632" y="980503"/>
            <a:ext cx="3516950" cy="1108460"/>
          </a:xfrm>
        </p:spPr>
        <p:txBody>
          <a:bodyPr/>
          <a:lstStyle/>
          <a:p>
            <a:r>
              <a:rPr lang="en-GB" sz="3200" b="1" dirty="0"/>
              <a:t>Enhancements &amp; </a:t>
            </a:r>
          </a:p>
          <a:p>
            <a:r>
              <a:rPr lang="en-GB" sz="3200" b="1" dirty="0"/>
              <a:t>Enablers </a:t>
            </a:r>
          </a:p>
        </p:txBody>
      </p:sp>
      <p:sp>
        <p:nvSpPr>
          <p:cNvPr id="5" name="Title 4">
            <a:extLst>
              <a:ext uri="{FF2B5EF4-FFF2-40B4-BE49-F238E27FC236}">
                <a16:creationId xmlns:a16="http://schemas.microsoft.com/office/drawing/2014/main" id="{C5BE5FE7-8D6E-432B-7B68-807D800C2755}"/>
              </a:ext>
            </a:extLst>
          </p:cNvPr>
          <p:cNvSpPr>
            <a:spLocks noGrp="1"/>
          </p:cNvSpPr>
          <p:nvPr>
            <p:ph type="title"/>
          </p:nvPr>
        </p:nvSpPr>
        <p:spPr/>
        <p:txBody>
          <a:bodyPr/>
          <a:lstStyle/>
          <a:p>
            <a:r>
              <a:rPr lang="en-GB" b="1" dirty="0"/>
              <a:t>Conclusion</a:t>
            </a:r>
            <a:r>
              <a:rPr lang="en-GB" dirty="0"/>
              <a:t> </a:t>
            </a:r>
          </a:p>
        </p:txBody>
      </p:sp>
    </p:spTree>
    <p:extLst>
      <p:ext uri="{BB962C8B-B14F-4D97-AF65-F5344CB8AC3E}">
        <p14:creationId xmlns:p14="http://schemas.microsoft.com/office/powerpoint/2010/main" val="8832393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163FFB8F-D274-2FA2-30F8-C691C806D232}"/>
              </a:ext>
            </a:extLst>
          </p:cNvPr>
          <p:cNvSpPr>
            <a:spLocks noGrp="1"/>
          </p:cNvSpPr>
          <p:nvPr>
            <p:ph type="body" sz="quarter" idx="16"/>
          </p:nvPr>
        </p:nvSpPr>
        <p:spPr/>
        <p:txBody>
          <a:bodyPr/>
          <a:lstStyle/>
          <a:p>
            <a:r>
              <a:rPr lang="en-GB" dirty="0"/>
              <a:t>System performance </a:t>
            </a:r>
          </a:p>
        </p:txBody>
      </p:sp>
      <p:sp>
        <p:nvSpPr>
          <p:cNvPr id="26" name="Text Placeholder 25">
            <a:extLst>
              <a:ext uri="{FF2B5EF4-FFF2-40B4-BE49-F238E27FC236}">
                <a16:creationId xmlns:a16="http://schemas.microsoft.com/office/drawing/2014/main" id="{72CBDB90-36BD-B222-A0C7-672099CB1A92}"/>
              </a:ext>
            </a:extLst>
          </p:cNvPr>
          <p:cNvSpPr>
            <a:spLocks noGrp="1"/>
          </p:cNvSpPr>
          <p:nvPr>
            <p:ph type="body" sz="quarter" idx="22"/>
          </p:nvPr>
        </p:nvSpPr>
        <p:spPr/>
        <p:txBody>
          <a:bodyPr/>
          <a:lstStyle/>
          <a:p>
            <a:r>
              <a:rPr lang="en-GB"/>
              <a:t>GM-wide training </a:t>
            </a:r>
          </a:p>
        </p:txBody>
      </p:sp>
      <p:sp>
        <p:nvSpPr>
          <p:cNvPr id="28" name="Text Placeholder 27">
            <a:extLst>
              <a:ext uri="{FF2B5EF4-FFF2-40B4-BE49-F238E27FC236}">
                <a16:creationId xmlns:a16="http://schemas.microsoft.com/office/drawing/2014/main" id="{DD248832-A13D-202C-6CE8-757FC2BDCACF}"/>
              </a:ext>
            </a:extLst>
          </p:cNvPr>
          <p:cNvSpPr>
            <a:spLocks noGrp="1"/>
          </p:cNvSpPr>
          <p:nvPr>
            <p:ph type="body" sz="quarter" idx="24"/>
          </p:nvPr>
        </p:nvSpPr>
        <p:spPr/>
        <p:txBody>
          <a:bodyPr/>
          <a:lstStyle/>
          <a:p>
            <a:r>
              <a:rPr lang="en-GB"/>
              <a:t>Comms campaign </a:t>
            </a:r>
          </a:p>
        </p:txBody>
      </p:sp>
      <p:sp>
        <p:nvSpPr>
          <p:cNvPr id="30" name="Text Placeholder 29">
            <a:extLst>
              <a:ext uri="{FF2B5EF4-FFF2-40B4-BE49-F238E27FC236}">
                <a16:creationId xmlns:a16="http://schemas.microsoft.com/office/drawing/2014/main" id="{7A3E8A5F-AB2A-EE73-1C3F-480FBEB266A2}"/>
              </a:ext>
            </a:extLst>
          </p:cNvPr>
          <p:cNvSpPr>
            <a:spLocks noGrp="1"/>
          </p:cNvSpPr>
          <p:nvPr>
            <p:ph type="body" sz="quarter" idx="26"/>
          </p:nvPr>
        </p:nvSpPr>
        <p:spPr/>
        <p:txBody>
          <a:bodyPr/>
          <a:lstStyle/>
          <a:p>
            <a:r>
              <a:rPr lang="en-GB"/>
              <a:t>Complete data feeds</a:t>
            </a:r>
          </a:p>
        </p:txBody>
      </p:sp>
      <p:sp>
        <p:nvSpPr>
          <p:cNvPr id="32" name="Text Placeholder 31">
            <a:extLst>
              <a:ext uri="{FF2B5EF4-FFF2-40B4-BE49-F238E27FC236}">
                <a16:creationId xmlns:a16="http://schemas.microsoft.com/office/drawing/2014/main" id="{DC2737CA-D3F7-82F6-03B4-DD4158F877F7}"/>
              </a:ext>
            </a:extLst>
          </p:cNvPr>
          <p:cNvSpPr>
            <a:spLocks noGrp="1"/>
          </p:cNvSpPr>
          <p:nvPr>
            <p:ph type="body" sz="quarter" idx="28"/>
          </p:nvPr>
        </p:nvSpPr>
        <p:spPr/>
        <p:txBody>
          <a:bodyPr/>
          <a:lstStyle/>
          <a:p>
            <a:r>
              <a:rPr lang="en-GB"/>
              <a:t>Scope alignment to </a:t>
            </a:r>
            <a:r>
              <a:rPr lang="en-GB" err="1"/>
              <a:t>PRSB</a:t>
            </a:r>
            <a:r>
              <a:rPr lang="en-GB"/>
              <a:t> standards</a:t>
            </a:r>
          </a:p>
        </p:txBody>
      </p:sp>
      <p:sp>
        <p:nvSpPr>
          <p:cNvPr id="34" name="Text Placeholder 33">
            <a:extLst>
              <a:ext uri="{FF2B5EF4-FFF2-40B4-BE49-F238E27FC236}">
                <a16:creationId xmlns:a16="http://schemas.microsoft.com/office/drawing/2014/main" id="{4C6736BD-4F15-1972-F054-96B00AF253FF}"/>
              </a:ext>
            </a:extLst>
          </p:cNvPr>
          <p:cNvSpPr>
            <a:spLocks noGrp="1"/>
          </p:cNvSpPr>
          <p:nvPr>
            <p:ph type="body" sz="quarter" idx="30"/>
          </p:nvPr>
        </p:nvSpPr>
        <p:spPr/>
        <p:txBody>
          <a:bodyPr/>
          <a:lstStyle/>
          <a:p>
            <a:r>
              <a:rPr lang="en-GB"/>
              <a:t>Share clinical “docs”</a:t>
            </a:r>
          </a:p>
        </p:txBody>
      </p:sp>
      <p:sp>
        <p:nvSpPr>
          <p:cNvPr id="36" name="Text Placeholder 35">
            <a:extLst>
              <a:ext uri="{FF2B5EF4-FFF2-40B4-BE49-F238E27FC236}">
                <a16:creationId xmlns:a16="http://schemas.microsoft.com/office/drawing/2014/main" id="{3D3E57DA-EE41-7D55-9BDB-5E5FB051A47F}"/>
              </a:ext>
            </a:extLst>
          </p:cNvPr>
          <p:cNvSpPr>
            <a:spLocks noGrp="1"/>
          </p:cNvSpPr>
          <p:nvPr>
            <p:ph type="body" sz="quarter" idx="32"/>
          </p:nvPr>
        </p:nvSpPr>
        <p:spPr/>
        <p:txBody>
          <a:bodyPr/>
          <a:lstStyle/>
          <a:p>
            <a:r>
              <a:rPr lang="en-GB"/>
              <a:t>Adoption and use of care plans</a:t>
            </a:r>
          </a:p>
        </p:txBody>
      </p:sp>
      <p:sp>
        <p:nvSpPr>
          <p:cNvPr id="38" name="Text Placeholder 37">
            <a:extLst>
              <a:ext uri="{FF2B5EF4-FFF2-40B4-BE49-F238E27FC236}">
                <a16:creationId xmlns:a16="http://schemas.microsoft.com/office/drawing/2014/main" id="{338E9417-6B01-C080-F2CC-F646BC00FAE9}"/>
              </a:ext>
            </a:extLst>
          </p:cNvPr>
          <p:cNvSpPr>
            <a:spLocks noGrp="1"/>
          </p:cNvSpPr>
          <p:nvPr>
            <p:ph type="body" sz="quarter" idx="34"/>
          </p:nvPr>
        </p:nvSpPr>
        <p:spPr/>
        <p:txBody>
          <a:bodyPr/>
          <a:lstStyle/>
          <a:p>
            <a:r>
              <a:rPr lang="en-GB" dirty="0"/>
              <a:t>Scope increasing granularity of usage data</a:t>
            </a:r>
          </a:p>
        </p:txBody>
      </p:sp>
      <p:sp>
        <p:nvSpPr>
          <p:cNvPr id="23" name="Title 22">
            <a:extLst>
              <a:ext uri="{FF2B5EF4-FFF2-40B4-BE49-F238E27FC236}">
                <a16:creationId xmlns:a16="http://schemas.microsoft.com/office/drawing/2014/main" id="{1A84258E-68CB-A69C-B1BF-589DD34F3616}"/>
              </a:ext>
            </a:extLst>
          </p:cNvPr>
          <p:cNvSpPr>
            <a:spLocks noGrp="1"/>
          </p:cNvSpPr>
          <p:nvPr>
            <p:ph type="title"/>
          </p:nvPr>
        </p:nvSpPr>
        <p:spPr/>
        <p:txBody>
          <a:bodyPr/>
          <a:lstStyle/>
          <a:p>
            <a:r>
              <a:rPr lang="en-GB" dirty="0"/>
              <a:t>Next steps</a:t>
            </a:r>
          </a:p>
        </p:txBody>
      </p:sp>
      <p:pic>
        <p:nvPicPr>
          <p:cNvPr id="40" name="Picture Placeholder 39">
            <a:extLst>
              <a:ext uri="{FF2B5EF4-FFF2-40B4-BE49-F238E27FC236}">
                <a16:creationId xmlns:a16="http://schemas.microsoft.com/office/drawing/2014/main" id="{077A72D1-6485-2D48-97F8-C2A71E875492}"/>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71" r="1471"/>
          <a:stretch>
            <a:fillRect/>
          </a:stretch>
        </p:blipFill>
        <p:spPr>
          <a:xfrm>
            <a:off x="9764276" y="4150772"/>
            <a:ext cx="499840" cy="499840"/>
          </a:xfrm>
          <a:prstGeom prst="rect">
            <a:avLst/>
          </a:prstGeom>
        </p:spPr>
      </p:pic>
      <p:pic>
        <p:nvPicPr>
          <p:cNvPr id="16" name="Graphic 15">
            <a:extLst>
              <a:ext uri="{FF2B5EF4-FFF2-40B4-BE49-F238E27FC236}">
                <a16:creationId xmlns:a16="http://schemas.microsoft.com/office/drawing/2014/main" id="{059067B3-A398-FAEE-9D9E-E7C30D649D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84305" y="2494530"/>
            <a:ext cx="624800" cy="481986"/>
          </a:xfrm>
          <a:prstGeom prst="rect">
            <a:avLst/>
          </a:prstGeom>
        </p:spPr>
      </p:pic>
      <p:pic>
        <p:nvPicPr>
          <p:cNvPr id="17" name="Graphic 16">
            <a:extLst>
              <a:ext uri="{FF2B5EF4-FFF2-40B4-BE49-F238E27FC236}">
                <a16:creationId xmlns:a16="http://schemas.microsoft.com/office/drawing/2014/main" id="{B76EC34C-D1D5-2846-6B33-C76CE90E43C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2895" y="2554014"/>
            <a:ext cx="622107" cy="375505"/>
          </a:xfrm>
          <a:prstGeom prst="rect">
            <a:avLst/>
          </a:prstGeom>
        </p:spPr>
      </p:pic>
      <p:pic>
        <p:nvPicPr>
          <p:cNvPr id="19" name="Graphic 18">
            <a:extLst>
              <a:ext uri="{FF2B5EF4-FFF2-40B4-BE49-F238E27FC236}">
                <a16:creationId xmlns:a16="http://schemas.microsoft.com/office/drawing/2014/main" id="{41A3A55F-3795-98CA-CFC9-E81A17D8330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31216" y="4140829"/>
            <a:ext cx="595048" cy="493888"/>
          </a:xfrm>
          <a:prstGeom prst="rect">
            <a:avLst/>
          </a:prstGeom>
        </p:spPr>
      </p:pic>
      <p:pic>
        <p:nvPicPr>
          <p:cNvPr id="22" name="Graphic 21">
            <a:extLst>
              <a:ext uri="{FF2B5EF4-FFF2-40B4-BE49-F238E27FC236}">
                <a16:creationId xmlns:a16="http://schemas.microsoft.com/office/drawing/2014/main" id="{F0719AB7-8783-EBF7-0A37-D2D95CF2AEC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151835" y="4150772"/>
            <a:ext cx="487938" cy="499840"/>
          </a:xfrm>
          <a:prstGeom prst="rect">
            <a:avLst/>
          </a:prstGeom>
        </p:spPr>
      </p:pic>
      <p:pic>
        <p:nvPicPr>
          <p:cNvPr id="25" name="Graphic 24">
            <a:extLst>
              <a:ext uri="{FF2B5EF4-FFF2-40B4-BE49-F238E27FC236}">
                <a16:creationId xmlns:a16="http://schemas.microsoft.com/office/drawing/2014/main" id="{DFA19E91-D888-A5CC-DCFF-21BBCFA625F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521921" y="2425772"/>
            <a:ext cx="559340" cy="565292"/>
          </a:xfrm>
          <a:prstGeom prst="rect">
            <a:avLst/>
          </a:prstGeom>
        </p:spPr>
      </p:pic>
      <p:pic>
        <p:nvPicPr>
          <p:cNvPr id="27" name="Graphic 26">
            <a:extLst>
              <a:ext uri="{FF2B5EF4-FFF2-40B4-BE49-F238E27FC236}">
                <a16:creationId xmlns:a16="http://schemas.microsoft.com/office/drawing/2014/main" id="{8F82A20B-350E-CCB8-AC14-C7C89AF5C0C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51835" y="2448535"/>
            <a:ext cx="499839" cy="523087"/>
          </a:xfrm>
          <a:prstGeom prst="rect">
            <a:avLst/>
          </a:prstGeom>
        </p:spPr>
      </p:pic>
      <p:pic>
        <p:nvPicPr>
          <p:cNvPr id="29" name="Graphic 28">
            <a:extLst>
              <a:ext uri="{FF2B5EF4-FFF2-40B4-BE49-F238E27FC236}">
                <a16:creationId xmlns:a16="http://schemas.microsoft.com/office/drawing/2014/main" id="{6729FA2D-6E01-E371-D652-1CB93763B5FC}"/>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945661" y="4150771"/>
            <a:ext cx="499841" cy="499841"/>
          </a:xfrm>
          <a:prstGeom prst="rect">
            <a:avLst/>
          </a:prstGeom>
        </p:spPr>
      </p:pic>
    </p:spTree>
    <p:extLst>
      <p:ext uri="{BB962C8B-B14F-4D97-AF65-F5344CB8AC3E}">
        <p14:creationId xmlns:p14="http://schemas.microsoft.com/office/powerpoint/2010/main" val="3139818319"/>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70891-E967-3ADB-2FBF-3848BB52B76A}"/>
              </a:ext>
            </a:extLst>
          </p:cNvPr>
          <p:cNvSpPr>
            <a:spLocks noGrp="1"/>
          </p:cNvSpPr>
          <p:nvPr>
            <p:ph type="body" sz="quarter" idx="16"/>
          </p:nvPr>
        </p:nvSpPr>
        <p:spPr/>
        <p:txBody>
          <a:bodyPr/>
          <a:lstStyle/>
          <a:p>
            <a:r>
              <a:rPr lang="en-GB" b="1" dirty="0"/>
              <a:t>Care plans</a:t>
            </a:r>
          </a:p>
          <a:p>
            <a:r>
              <a:rPr lang="en-GB" dirty="0" err="1"/>
              <a:t>EPaCCS</a:t>
            </a:r>
            <a:r>
              <a:rPr lang="en-GB" dirty="0"/>
              <a:t> - live</a:t>
            </a:r>
          </a:p>
          <a:p>
            <a:r>
              <a:rPr lang="en-GB" dirty="0"/>
              <a:t>Dementia - pilot </a:t>
            </a:r>
          </a:p>
          <a:p>
            <a:r>
              <a:rPr lang="en-GB" dirty="0"/>
              <a:t>Heart failure - pilot</a:t>
            </a:r>
          </a:p>
        </p:txBody>
      </p:sp>
      <p:sp>
        <p:nvSpPr>
          <p:cNvPr id="4" name="Text Placeholder 3">
            <a:extLst>
              <a:ext uri="{FF2B5EF4-FFF2-40B4-BE49-F238E27FC236}">
                <a16:creationId xmlns:a16="http://schemas.microsoft.com/office/drawing/2014/main" id="{0082C5A9-01CC-209C-7E54-2C7E17BA26B2}"/>
              </a:ext>
            </a:extLst>
          </p:cNvPr>
          <p:cNvSpPr>
            <a:spLocks noGrp="1"/>
          </p:cNvSpPr>
          <p:nvPr>
            <p:ph type="body" sz="quarter" idx="18"/>
          </p:nvPr>
        </p:nvSpPr>
        <p:spPr/>
        <p:txBody>
          <a:bodyPr/>
          <a:lstStyle/>
          <a:p>
            <a:r>
              <a:rPr lang="en-GB" b="1" dirty="0"/>
              <a:t>Person Held Record app </a:t>
            </a:r>
          </a:p>
          <a:p>
            <a:r>
              <a:rPr lang="en-GB" dirty="0"/>
              <a:t> 6-month pilot live in Tameside</a:t>
            </a:r>
          </a:p>
        </p:txBody>
      </p:sp>
      <p:sp>
        <p:nvSpPr>
          <p:cNvPr id="5" name="Text Placeholder 4">
            <a:extLst>
              <a:ext uri="{FF2B5EF4-FFF2-40B4-BE49-F238E27FC236}">
                <a16:creationId xmlns:a16="http://schemas.microsoft.com/office/drawing/2014/main" id="{1C60EF88-CCF7-CDCD-1AB6-4A41FB44DCDF}"/>
              </a:ext>
            </a:extLst>
          </p:cNvPr>
          <p:cNvSpPr>
            <a:spLocks noGrp="1"/>
          </p:cNvSpPr>
          <p:nvPr>
            <p:ph type="body" sz="quarter" idx="20"/>
          </p:nvPr>
        </p:nvSpPr>
        <p:spPr/>
        <p:txBody>
          <a:bodyPr/>
          <a:lstStyle/>
          <a:p>
            <a:r>
              <a:rPr lang="en-GB" b="1" dirty="0"/>
              <a:t>Community Pharmacy</a:t>
            </a:r>
          </a:p>
          <a:p>
            <a:r>
              <a:rPr lang="en-GB" dirty="0"/>
              <a:t>400 pharmacies going live with access to read-only GM Care Record in April</a:t>
            </a:r>
          </a:p>
        </p:txBody>
      </p:sp>
      <p:sp>
        <p:nvSpPr>
          <p:cNvPr id="9" name="Text Placeholder 8">
            <a:extLst>
              <a:ext uri="{FF2B5EF4-FFF2-40B4-BE49-F238E27FC236}">
                <a16:creationId xmlns:a16="http://schemas.microsoft.com/office/drawing/2014/main" id="{FF5D671A-4CE1-D064-FC43-2B6ABD20A43B}"/>
              </a:ext>
            </a:extLst>
          </p:cNvPr>
          <p:cNvSpPr>
            <a:spLocks noGrp="1"/>
          </p:cNvSpPr>
          <p:nvPr>
            <p:ph type="body" sz="quarter" idx="12"/>
          </p:nvPr>
        </p:nvSpPr>
        <p:spPr/>
        <p:txBody>
          <a:bodyPr/>
          <a:lstStyle/>
          <a:p>
            <a:r>
              <a:rPr lang="en-GB" dirty="0"/>
              <a:t>Product developments</a:t>
            </a:r>
          </a:p>
        </p:txBody>
      </p:sp>
      <p:sp>
        <p:nvSpPr>
          <p:cNvPr id="10" name="Title 9">
            <a:extLst>
              <a:ext uri="{FF2B5EF4-FFF2-40B4-BE49-F238E27FC236}">
                <a16:creationId xmlns:a16="http://schemas.microsoft.com/office/drawing/2014/main" id="{2C2F1E8F-D629-9BAD-6FCB-221BF8849FD4}"/>
              </a:ext>
            </a:extLst>
          </p:cNvPr>
          <p:cNvSpPr>
            <a:spLocks noGrp="1"/>
          </p:cNvSpPr>
          <p:nvPr>
            <p:ph type="title"/>
          </p:nvPr>
        </p:nvSpPr>
        <p:spPr/>
        <p:txBody>
          <a:bodyPr/>
          <a:lstStyle/>
          <a:p>
            <a:r>
              <a:rPr lang="en-GB" dirty="0"/>
              <a:t>What’s coming up?</a:t>
            </a:r>
          </a:p>
        </p:txBody>
      </p:sp>
      <p:pic>
        <p:nvPicPr>
          <p:cNvPr id="14" name="Graphic 13">
            <a:extLst>
              <a:ext uri="{FF2B5EF4-FFF2-40B4-BE49-F238E27FC236}">
                <a16:creationId xmlns:a16="http://schemas.microsoft.com/office/drawing/2014/main" id="{0A413261-E25B-A9BB-C620-B9EC080E3CF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52031" y="3164205"/>
            <a:ext cx="487938" cy="529590"/>
          </a:xfrm>
          <a:prstGeom prst="rect">
            <a:avLst/>
          </a:prstGeom>
        </p:spPr>
      </p:pic>
      <p:pic>
        <p:nvPicPr>
          <p:cNvPr id="15" name="Graphic 14">
            <a:extLst>
              <a:ext uri="{FF2B5EF4-FFF2-40B4-BE49-F238E27FC236}">
                <a16:creationId xmlns:a16="http://schemas.microsoft.com/office/drawing/2014/main" id="{3048CF81-3E52-77F6-2CF8-1C0006AC6D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0330" y="3164205"/>
            <a:ext cx="559340" cy="565292"/>
          </a:xfrm>
          <a:prstGeom prst="rect">
            <a:avLst/>
          </a:prstGeom>
        </p:spPr>
      </p:pic>
      <p:pic>
        <p:nvPicPr>
          <p:cNvPr id="16" name="Graphic 15">
            <a:extLst>
              <a:ext uri="{FF2B5EF4-FFF2-40B4-BE49-F238E27FC236}">
                <a16:creationId xmlns:a16="http://schemas.microsoft.com/office/drawing/2014/main" id="{92297FCF-3238-56B1-DD59-41545691BE5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88031" y="3179080"/>
            <a:ext cx="487938" cy="499840"/>
          </a:xfrm>
          <a:prstGeom prst="rect">
            <a:avLst/>
          </a:prstGeom>
        </p:spPr>
      </p:pic>
    </p:spTree>
    <p:extLst>
      <p:ext uri="{BB962C8B-B14F-4D97-AF65-F5344CB8AC3E}">
        <p14:creationId xmlns:p14="http://schemas.microsoft.com/office/powerpoint/2010/main" val="92685652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0D1DBC2-7125-A27A-C81D-52AC905E601A}"/>
              </a:ext>
            </a:extLst>
          </p:cNvPr>
          <p:cNvSpPr>
            <a:spLocks noGrp="1"/>
          </p:cNvSpPr>
          <p:nvPr>
            <p:ph type="title"/>
          </p:nvPr>
        </p:nvSpPr>
        <p:spPr/>
        <p:txBody>
          <a:bodyPr/>
          <a:lstStyle/>
          <a:p>
            <a:r>
              <a:rPr lang="en-US" dirty="0"/>
              <a:t>Community Engagement and the GM Care Record</a:t>
            </a:r>
          </a:p>
        </p:txBody>
      </p:sp>
    </p:spTree>
    <p:extLst>
      <p:ext uri="{BB962C8B-B14F-4D97-AF65-F5344CB8AC3E}">
        <p14:creationId xmlns:p14="http://schemas.microsoft.com/office/powerpoint/2010/main" val="104192946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24" name="Title 24">
            <a:extLst>
              <a:ext uri="{FF2B5EF4-FFF2-40B4-BE49-F238E27FC236}">
                <a16:creationId xmlns:a16="http://schemas.microsoft.com/office/drawing/2014/main" id="{051872E4-D7FB-4799-9C6E-02ACBA0931DC}"/>
              </a:ext>
            </a:extLst>
          </p:cNvPr>
          <p:cNvSpPr>
            <a:spLocks noGrp="1"/>
          </p:cNvSpPr>
          <p:nvPr>
            <p:ph type="title"/>
          </p:nvPr>
        </p:nvSpPr>
        <p:spPr>
          <a:xfrm>
            <a:off x="363363" y="1288535"/>
            <a:ext cx="5072539" cy="912178"/>
          </a:xfrm>
        </p:spPr>
        <p:txBody>
          <a:bodyPr/>
          <a:lstStyle/>
          <a:p>
            <a:pPr algn="l"/>
            <a:r>
              <a:rPr lang="en-GB" sz="3200" b="1" dirty="0">
                <a:solidFill>
                  <a:srgbClr val="002060"/>
                </a:solidFill>
                <a:latin typeface="Trebuchet MS" panose="020B0603020202020204" pitchFamily="34" charset="0"/>
              </a:rPr>
              <a:t>The role of Health Innovation Manchester</a:t>
            </a:r>
          </a:p>
        </p:txBody>
      </p:sp>
      <p:grpSp>
        <p:nvGrpSpPr>
          <p:cNvPr id="431" name="Google Shape;431;p28"/>
          <p:cNvGrpSpPr/>
          <p:nvPr/>
        </p:nvGrpSpPr>
        <p:grpSpPr>
          <a:xfrm>
            <a:off x="7802074" y="1224165"/>
            <a:ext cx="2797932" cy="2472863"/>
            <a:chOff x="3619216" y="2221747"/>
            <a:chExt cx="3399361" cy="2857730"/>
          </a:xfrm>
        </p:grpSpPr>
        <p:sp>
          <p:nvSpPr>
            <p:cNvPr id="432" name="Google Shape;432;p28"/>
            <p:cNvSpPr/>
            <p:nvPr/>
          </p:nvSpPr>
          <p:spPr>
            <a:xfrm rot="-5400000">
              <a:off x="3890032" y="1950932"/>
              <a:ext cx="2857730" cy="3399361"/>
            </a:xfrm>
            <a:custGeom>
              <a:avLst/>
              <a:gdLst/>
              <a:ahLst/>
              <a:cxnLst/>
              <a:rect l="l" t="t" r="r" b="b"/>
              <a:pathLst>
                <a:path w="880676" h="1021585" extrusionOk="0">
                  <a:moveTo>
                    <a:pt x="440338" y="0"/>
                  </a:moveTo>
                  <a:lnTo>
                    <a:pt x="880676" y="261270"/>
                  </a:lnTo>
                  <a:lnTo>
                    <a:pt x="880676" y="760315"/>
                  </a:lnTo>
                  <a:lnTo>
                    <a:pt x="440338" y="1021585"/>
                  </a:lnTo>
                  <a:lnTo>
                    <a:pt x="0" y="760315"/>
                  </a:lnTo>
                  <a:lnTo>
                    <a:pt x="0" y="261270"/>
                  </a:lnTo>
                  <a:close/>
                </a:path>
              </a:pathLst>
            </a:custGeom>
            <a:solidFill>
              <a:srgbClr val="E60895">
                <a:alpha val="74901"/>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100"/>
                <a:buFont typeface="Trebuchet MS"/>
                <a:buNone/>
                <a:tabLst/>
                <a:defRPr/>
              </a:pPr>
              <a:endParaRPr kumimoji="0" sz="11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433" name="Google Shape;433;p28"/>
            <p:cNvSpPr txBox="1"/>
            <p:nvPr/>
          </p:nvSpPr>
          <p:spPr>
            <a:xfrm>
              <a:off x="4481930" y="2463635"/>
              <a:ext cx="1581888" cy="71914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rebuchet MS"/>
                <a:buNone/>
                <a:tabLst/>
                <a:defRPr/>
              </a:pPr>
              <a:r>
                <a:rPr kumimoji="0" lang="en-GB" sz="1800" b="0" i="0" u="none" strike="noStrike" kern="1200" cap="none" spc="0" normalizeH="0" baseline="0" noProof="0">
                  <a:ln>
                    <a:noFill/>
                  </a:ln>
                  <a:solidFill>
                    <a:srgbClr val="FFFFFF"/>
                  </a:solidFill>
                  <a:effectLst/>
                  <a:uLnTx/>
                  <a:uFillTx/>
                  <a:latin typeface="Trebuchet MS"/>
                  <a:ea typeface="Trebuchet MS"/>
                  <a:cs typeface="Trebuchet MS"/>
                  <a:sym typeface="Trebuchet MS"/>
                </a:rPr>
                <a:t>Health &amp; Care</a:t>
              </a:r>
              <a:endParaRPr kumimoji="0" sz="180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p:txBody>
        </p:sp>
      </p:grpSp>
      <p:grpSp>
        <p:nvGrpSpPr>
          <p:cNvPr id="434" name="Google Shape;434;p28"/>
          <p:cNvGrpSpPr/>
          <p:nvPr/>
        </p:nvGrpSpPr>
        <p:grpSpPr>
          <a:xfrm>
            <a:off x="6817096" y="2123700"/>
            <a:ext cx="2825858" cy="2472863"/>
            <a:chOff x="3585287" y="2221747"/>
            <a:chExt cx="3433290" cy="2857730"/>
          </a:xfrm>
        </p:grpSpPr>
        <p:sp>
          <p:nvSpPr>
            <p:cNvPr id="435" name="Google Shape;435;p28"/>
            <p:cNvSpPr/>
            <p:nvPr/>
          </p:nvSpPr>
          <p:spPr>
            <a:xfrm rot="-5400000">
              <a:off x="3890032" y="1950932"/>
              <a:ext cx="2857730" cy="3399361"/>
            </a:xfrm>
            <a:custGeom>
              <a:avLst/>
              <a:gdLst/>
              <a:ahLst/>
              <a:cxnLst/>
              <a:rect l="l" t="t" r="r" b="b"/>
              <a:pathLst>
                <a:path w="880676" h="1021585" extrusionOk="0">
                  <a:moveTo>
                    <a:pt x="440338" y="0"/>
                  </a:moveTo>
                  <a:lnTo>
                    <a:pt x="880676" y="261270"/>
                  </a:lnTo>
                  <a:lnTo>
                    <a:pt x="880676" y="760315"/>
                  </a:lnTo>
                  <a:lnTo>
                    <a:pt x="440338" y="1021585"/>
                  </a:lnTo>
                  <a:lnTo>
                    <a:pt x="0" y="760315"/>
                  </a:lnTo>
                  <a:lnTo>
                    <a:pt x="0" y="261270"/>
                  </a:lnTo>
                  <a:close/>
                </a:path>
              </a:pathLst>
            </a:custGeom>
            <a:solidFill>
              <a:schemeClr val="accent6">
                <a:alpha val="7490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100"/>
                <a:buFont typeface="Trebuchet MS"/>
                <a:buNone/>
                <a:tabLst/>
                <a:defRPr/>
              </a:pPr>
              <a:endParaRPr kumimoji="0" sz="11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436" name="Google Shape;436;p28"/>
            <p:cNvSpPr txBox="1"/>
            <p:nvPr/>
          </p:nvSpPr>
          <p:spPr>
            <a:xfrm>
              <a:off x="3585287" y="3291040"/>
              <a:ext cx="1880749" cy="71914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rebuchet MS"/>
                <a:buNone/>
                <a:tabLst/>
                <a:defRPr/>
              </a:pPr>
              <a:r>
                <a:rPr kumimoji="0" lang="en-GB" sz="1800" b="0" i="0" u="none" strike="noStrike" kern="1200" cap="none" spc="0" normalizeH="0" baseline="0" noProof="0">
                  <a:ln>
                    <a:noFill/>
                  </a:ln>
                  <a:solidFill>
                    <a:srgbClr val="FFFFFF"/>
                  </a:solidFill>
                  <a:effectLst/>
                  <a:uLnTx/>
                  <a:uFillTx/>
                  <a:latin typeface="Trebuchet MS"/>
                  <a:ea typeface="Trebuchet MS"/>
                  <a:cs typeface="Trebuchet MS"/>
                  <a:sym typeface="Trebuchet MS"/>
                </a:rPr>
                <a:t>Industry</a:t>
              </a:r>
              <a:endParaRPr kumimoji="0" sz="1800" b="0" i="0" u="none" strike="noStrike" kern="1200" cap="none" spc="0" normalizeH="0" baseline="0" noProof="0">
                <a:ln>
                  <a:noFill/>
                </a:ln>
                <a:solidFill>
                  <a:prstClr val="black"/>
                </a:solidFill>
                <a:effectLst/>
                <a:uLnTx/>
                <a:uFillTx/>
                <a:latin typeface="Trebuchet MS"/>
                <a:ea typeface="+mn-ea"/>
                <a:cs typeface="+mn-cs"/>
              </a:endParaRPr>
            </a:p>
          </p:txBody>
        </p:sp>
      </p:grpSp>
      <p:grpSp>
        <p:nvGrpSpPr>
          <p:cNvPr id="437" name="Google Shape;437;p28"/>
          <p:cNvGrpSpPr/>
          <p:nvPr/>
        </p:nvGrpSpPr>
        <p:grpSpPr>
          <a:xfrm>
            <a:off x="8759124" y="2090454"/>
            <a:ext cx="2797932" cy="2472863"/>
            <a:chOff x="3619216" y="2221747"/>
            <a:chExt cx="3399361" cy="2857730"/>
          </a:xfrm>
          <a:solidFill>
            <a:srgbClr val="60D1E0"/>
          </a:solidFill>
        </p:grpSpPr>
        <p:sp>
          <p:nvSpPr>
            <p:cNvPr id="438" name="Google Shape;438;p28"/>
            <p:cNvSpPr/>
            <p:nvPr/>
          </p:nvSpPr>
          <p:spPr>
            <a:xfrm rot="-5400000">
              <a:off x="3890032" y="1950932"/>
              <a:ext cx="2857730" cy="3399361"/>
            </a:xfrm>
            <a:custGeom>
              <a:avLst/>
              <a:gdLst/>
              <a:ahLst/>
              <a:cxnLst/>
              <a:rect l="l" t="t" r="r" b="b"/>
              <a:pathLst>
                <a:path w="880676" h="1021585" extrusionOk="0">
                  <a:moveTo>
                    <a:pt x="440338" y="0"/>
                  </a:moveTo>
                  <a:lnTo>
                    <a:pt x="880676" y="261270"/>
                  </a:lnTo>
                  <a:lnTo>
                    <a:pt x="880676" y="760315"/>
                  </a:lnTo>
                  <a:lnTo>
                    <a:pt x="440338" y="1021585"/>
                  </a:lnTo>
                  <a:lnTo>
                    <a:pt x="0" y="760315"/>
                  </a:lnTo>
                  <a:lnTo>
                    <a:pt x="0" y="261270"/>
                  </a:lnTo>
                  <a:close/>
                </a:path>
              </a:pathLst>
            </a:cu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100"/>
                <a:buFont typeface="Trebuchet MS"/>
                <a:buNone/>
                <a:tabLst/>
                <a:defRPr/>
              </a:pPr>
              <a:endParaRPr kumimoji="0" sz="11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439" name="Google Shape;439;p28"/>
            <p:cNvSpPr txBox="1"/>
            <p:nvPr/>
          </p:nvSpPr>
          <p:spPr>
            <a:xfrm>
              <a:off x="5328916" y="3042343"/>
              <a:ext cx="1450395" cy="131375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rebuchet MS"/>
                <a:buNone/>
                <a:tabLst/>
                <a:defRPr/>
              </a:pPr>
              <a:r>
                <a:rPr kumimoji="0" lang="en-GB" sz="1800" b="0" i="0" u="none" strike="noStrike" kern="1200" cap="none" spc="0" normalizeH="0" baseline="0" noProof="0">
                  <a:ln>
                    <a:noFill/>
                  </a:ln>
                  <a:solidFill>
                    <a:srgbClr val="FFFFFF"/>
                  </a:solidFill>
                  <a:effectLst/>
                  <a:uLnTx/>
                  <a:uFillTx/>
                  <a:latin typeface="Trebuchet MS"/>
                  <a:ea typeface="Trebuchet MS"/>
                  <a:cs typeface="Trebuchet MS"/>
                  <a:sym typeface="Trebuchet MS"/>
                </a:rPr>
                <a:t>Academia</a:t>
              </a:r>
              <a:endParaRPr kumimoji="0" sz="180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p:txBody>
        </p:sp>
      </p:grpSp>
      <p:grpSp>
        <p:nvGrpSpPr>
          <p:cNvPr id="440" name="Google Shape;440;p28"/>
          <p:cNvGrpSpPr/>
          <p:nvPr/>
        </p:nvGrpSpPr>
        <p:grpSpPr>
          <a:xfrm>
            <a:off x="7802074" y="2989987"/>
            <a:ext cx="2797932" cy="2472863"/>
            <a:chOff x="3619216" y="2221747"/>
            <a:chExt cx="3399361" cy="2857730"/>
          </a:xfrm>
          <a:solidFill>
            <a:srgbClr val="006AB1"/>
          </a:solidFill>
        </p:grpSpPr>
        <p:sp>
          <p:nvSpPr>
            <p:cNvPr id="441" name="Google Shape;441;p28"/>
            <p:cNvSpPr/>
            <p:nvPr/>
          </p:nvSpPr>
          <p:spPr>
            <a:xfrm rot="-5400000">
              <a:off x="3890032" y="1950932"/>
              <a:ext cx="2857730" cy="3399361"/>
            </a:xfrm>
            <a:custGeom>
              <a:avLst/>
              <a:gdLst/>
              <a:ahLst/>
              <a:cxnLst/>
              <a:rect l="l" t="t" r="r" b="b"/>
              <a:pathLst>
                <a:path w="880676" h="1021585" extrusionOk="0">
                  <a:moveTo>
                    <a:pt x="440338" y="0"/>
                  </a:moveTo>
                  <a:lnTo>
                    <a:pt x="880676" y="261270"/>
                  </a:lnTo>
                  <a:lnTo>
                    <a:pt x="880676" y="760315"/>
                  </a:lnTo>
                  <a:lnTo>
                    <a:pt x="440338" y="1021585"/>
                  </a:lnTo>
                  <a:lnTo>
                    <a:pt x="0" y="760315"/>
                  </a:lnTo>
                  <a:lnTo>
                    <a:pt x="0" y="261270"/>
                  </a:lnTo>
                  <a:close/>
                </a:path>
              </a:pathLst>
            </a:custGeom>
            <a:gr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100"/>
                <a:buFont typeface="Trebuchet MS"/>
                <a:buNone/>
                <a:tabLst/>
                <a:defRPr/>
              </a:pPr>
              <a:endParaRPr kumimoji="0" sz="110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p:txBody>
        </p:sp>
        <p:sp>
          <p:nvSpPr>
            <p:cNvPr id="442" name="Google Shape;442;p28"/>
            <p:cNvSpPr txBox="1"/>
            <p:nvPr/>
          </p:nvSpPr>
          <p:spPr>
            <a:xfrm>
              <a:off x="4291996" y="4132717"/>
              <a:ext cx="2089334" cy="71914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rebuchet MS"/>
                <a:buNone/>
                <a:tabLst/>
                <a:defRPr/>
              </a:pPr>
              <a:r>
                <a:rPr kumimoji="0" lang="en-GB" sz="1800" b="0" i="0" u="none" strike="noStrike" kern="1200" cap="none" spc="0" normalizeH="0" baseline="0" noProof="0">
                  <a:ln>
                    <a:noFill/>
                  </a:ln>
                  <a:solidFill>
                    <a:srgbClr val="FFFFFF"/>
                  </a:solidFill>
                  <a:effectLst/>
                  <a:uLnTx/>
                  <a:uFillTx/>
                  <a:latin typeface="Trebuchet MS"/>
                  <a:ea typeface="Trebuchet MS"/>
                  <a:cs typeface="Trebuchet MS"/>
                  <a:sym typeface="Trebuchet MS"/>
                </a:rPr>
                <a:t>The needs of GM citizens</a:t>
              </a:r>
              <a:endParaRPr kumimoji="0" sz="180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443" name="Google Shape;443;p28"/>
          <p:cNvSpPr txBox="1"/>
          <p:nvPr/>
        </p:nvSpPr>
        <p:spPr>
          <a:xfrm>
            <a:off x="432715" y="3353079"/>
            <a:ext cx="3379972" cy="5040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Trebuchet MS"/>
                <a:ea typeface="Trebuchet MS"/>
                <a:cs typeface="Trebuchet MS"/>
                <a:sym typeface="Trebuchet MS"/>
              </a:rPr>
              <a:t>We work with innovators to </a:t>
            </a:r>
            <a:endParaRPr kumimoji="0" sz="1800" b="0" i="0" u="none" strike="noStrike" kern="1200" cap="none" spc="0" normalizeH="0" baseline="0" noProof="0" dirty="0">
              <a:ln>
                <a:noFill/>
              </a:ln>
              <a:solidFill>
                <a:srgbClr val="002060"/>
              </a:solidFill>
              <a:effectLst/>
              <a:uLnTx/>
              <a:uFillTx/>
              <a:latin typeface="Trebuchet MS"/>
              <a:ea typeface="+mn-ea"/>
              <a:cs typeface="+mn-cs"/>
            </a:endParaRPr>
          </a:p>
        </p:txBody>
      </p:sp>
      <p:sp>
        <p:nvSpPr>
          <p:cNvPr id="444" name="Google Shape;444;p28"/>
          <p:cNvSpPr txBox="1"/>
          <p:nvPr/>
        </p:nvSpPr>
        <p:spPr>
          <a:xfrm>
            <a:off x="432714" y="4562815"/>
            <a:ext cx="5345917" cy="7347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Trebuchet MS"/>
                <a:ea typeface="Trebuchet MS"/>
                <a:cs typeface="Trebuchet MS"/>
                <a:sym typeface="Trebuchet MS"/>
              </a:rPr>
              <a:t>new solutions that improve the health</a:t>
            </a:r>
            <a:br>
              <a:rPr kumimoji="0" lang="en-GB" sz="1800" b="0" i="0" u="none" strike="noStrike" kern="1200" cap="none" spc="0" normalizeH="0" baseline="0" noProof="0" dirty="0">
                <a:ln>
                  <a:noFill/>
                </a:ln>
                <a:solidFill>
                  <a:srgbClr val="002060"/>
                </a:solidFill>
                <a:effectLst/>
                <a:uLnTx/>
                <a:uFillTx/>
                <a:latin typeface="Trebuchet MS"/>
                <a:ea typeface="Trebuchet MS"/>
                <a:cs typeface="Trebuchet MS"/>
                <a:sym typeface="Trebuchet MS"/>
              </a:rPr>
            </a:br>
            <a:r>
              <a:rPr kumimoji="0" lang="en-GB" sz="1800" b="0" i="0" u="none" strike="noStrike" kern="1200" cap="none" spc="0" normalizeH="0" baseline="0" noProof="0" dirty="0">
                <a:ln>
                  <a:noFill/>
                </a:ln>
                <a:solidFill>
                  <a:srgbClr val="002060"/>
                </a:solidFill>
                <a:effectLst/>
                <a:uLnTx/>
                <a:uFillTx/>
                <a:latin typeface="Trebuchet MS"/>
                <a:ea typeface="Trebuchet MS"/>
                <a:cs typeface="Trebuchet MS"/>
                <a:sym typeface="Trebuchet MS"/>
              </a:rPr>
              <a:t>and wellbeing of people who live in Greater Manchester.</a:t>
            </a:r>
            <a:endParaRPr kumimoji="0" lang="en-GB" sz="1800" b="0" i="0" u="none" strike="noStrike" kern="1200" cap="none" spc="0" normalizeH="0" baseline="0" noProof="0" dirty="0">
              <a:ln>
                <a:noFill/>
              </a:ln>
              <a:solidFill>
                <a:srgbClr val="002060"/>
              </a:solidFill>
              <a:effectLst/>
              <a:highlight>
                <a:srgbClr val="FFFF00"/>
              </a:highlight>
              <a:uLnTx/>
              <a:uFillTx/>
              <a:latin typeface="Trebuchet MS"/>
              <a:ea typeface="+mn-ea"/>
              <a:cs typeface="+mn-cs"/>
            </a:endParaRPr>
          </a:p>
        </p:txBody>
      </p:sp>
      <p:sp>
        <p:nvSpPr>
          <p:cNvPr id="445" name="Google Shape;445;p28"/>
          <p:cNvSpPr txBox="1"/>
          <p:nvPr/>
        </p:nvSpPr>
        <p:spPr>
          <a:xfrm>
            <a:off x="415617" y="3801961"/>
            <a:ext cx="5594377" cy="73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A719A2"/>
                </a:solidFill>
                <a:effectLst/>
                <a:uLnTx/>
                <a:uFillTx/>
                <a:latin typeface="Trebuchet MS"/>
                <a:ea typeface="Trebuchet MS"/>
                <a:cs typeface="Trebuchet MS"/>
                <a:sym typeface="Trebuchet MS"/>
              </a:rPr>
              <a:t>discover, develop &amp; deploy</a:t>
            </a:r>
            <a:endParaRPr kumimoji="0" sz="3200" b="1" i="0" u="none" strike="noStrike" kern="1200" cap="none" spc="0" normalizeH="0" baseline="0" noProof="0" dirty="0">
              <a:ln>
                <a:noFill/>
              </a:ln>
              <a:solidFill>
                <a:srgbClr val="A719A2"/>
              </a:solidFill>
              <a:effectLst/>
              <a:uLnTx/>
              <a:uFillTx/>
              <a:latin typeface="Trebuchet MS"/>
              <a:ea typeface="+mn-ea"/>
              <a:cs typeface="+mn-cs"/>
            </a:endParaRPr>
          </a:p>
        </p:txBody>
      </p:sp>
      <p:pic>
        <p:nvPicPr>
          <p:cNvPr id="446" name="Google Shape;446;p28"/>
          <p:cNvPicPr preferRelativeResize="0"/>
          <p:nvPr/>
        </p:nvPicPr>
        <p:blipFill rotWithShape="1">
          <a:blip r:embed="rId3" cstate="screen">
            <a:alphaModFix/>
            <a:extLst>
              <a:ext uri="{28A0092B-C50C-407E-A947-70E740481C1C}">
                <a14:useLocalDpi xmlns:a14="http://schemas.microsoft.com/office/drawing/2010/main"/>
              </a:ext>
            </a:extLst>
          </a:blip>
          <a:srcRect b="-10203"/>
          <a:stretch/>
        </p:blipFill>
        <p:spPr>
          <a:xfrm>
            <a:off x="8453518" y="2418497"/>
            <a:ext cx="1193785" cy="1260976"/>
          </a:xfrm>
          <a:prstGeom prst="rect">
            <a:avLst/>
          </a:prstGeom>
          <a:noFill/>
          <a:ln>
            <a:noFill/>
          </a:ln>
        </p:spPr>
      </p:pic>
      <p:sp>
        <p:nvSpPr>
          <p:cNvPr id="5" name="Rectangle 4">
            <a:extLst>
              <a:ext uri="{FF2B5EF4-FFF2-40B4-BE49-F238E27FC236}">
                <a16:creationId xmlns:a16="http://schemas.microsoft.com/office/drawing/2014/main" id="{1FAC20D4-5A3F-4A08-94F2-A5BC118A0B81}"/>
              </a:ext>
            </a:extLst>
          </p:cNvPr>
          <p:cNvSpPr/>
          <p:nvPr/>
        </p:nvSpPr>
        <p:spPr>
          <a:xfrm>
            <a:off x="432715" y="2121072"/>
            <a:ext cx="5426129" cy="1232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rebuchet MS"/>
                <a:ea typeface="+mn-ea"/>
                <a:cs typeface="+mn-cs"/>
              </a:rPr>
              <a:t>Our vision is to become a </a:t>
            </a:r>
            <a:r>
              <a:rPr kumimoji="0" lang="en-US" sz="1800" b="0" i="0" u="none" strike="noStrike" kern="1200" cap="none" spc="0" normalizeH="0" baseline="0" noProof="0" dirty="0" err="1">
                <a:ln>
                  <a:noFill/>
                </a:ln>
                <a:solidFill>
                  <a:srgbClr val="002060"/>
                </a:solidFill>
                <a:effectLst/>
                <a:uLnTx/>
                <a:uFillTx/>
                <a:latin typeface="Trebuchet MS"/>
                <a:ea typeface="+mn-ea"/>
                <a:cs typeface="+mn-cs"/>
              </a:rPr>
              <a:t>recognised</a:t>
            </a:r>
            <a:r>
              <a:rPr kumimoji="0" lang="en-US" sz="1800" b="0" i="0" u="none" strike="noStrike" kern="1200" cap="none" spc="0" normalizeH="0" baseline="0" noProof="0" dirty="0">
                <a:ln>
                  <a:noFill/>
                </a:ln>
                <a:solidFill>
                  <a:srgbClr val="002060"/>
                </a:solidFill>
                <a:effectLst/>
                <a:uLnTx/>
                <a:uFillTx/>
                <a:latin typeface="Trebuchet MS"/>
                <a:ea typeface="+mn-ea"/>
                <a:cs typeface="+mn-cs"/>
              </a:rPr>
              <a:t> international leader in accelerating innovation that transforms the health and wellbeing of our population.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par>
                          <p:cTn id="8" fill="hold">
                            <p:stCondLst>
                              <p:cond delay="500"/>
                            </p:stCondLst>
                            <p:childTnLst>
                              <p:par>
                                <p:cTn id="9" presetID="10" presetClass="entr" presetSubtype="0" fill="hold" nodeType="afterEffect">
                                  <p:stCondLst>
                                    <p:cond delay="350"/>
                                  </p:stCondLst>
                                  <p:childTnLst>
                                    <p:set>
                                      <p:cBhvr>
                                        <p:cTn id="10" dur="1" fill="hold">
                                          <p:stCondLst>
                                            <p:cond delay="0"/>
                                          </p:stCondLst>
                                        </p:cTn>
                                        <p:tgtEl>
                                          <p:spTgt spid="437"/>
                                        </p:tgtEl>
                                        <p:attrNameLst>
                                          <p:attrName>style.visibility</p:attrName>
                                        </p:attrNameLst>
                                      </p:cBhvr>
                                      <p:to>
                                        <p:strVal val="visible"/>
                                      </p:to>
                                    </p:set>
                                    <p:animEffect transition="in" filter="fade">
                                      <p:cBhvr>
                                        <p:cTn id="11" dur="500"/>
                                        <p:tgtEl>
                                          <p:spTgt spid="437"/>
                                        </p:tgtEl>
                                      </p:cBhvr>
                                    </p:animEffect>
                                  </p:childTnLst>
                                </p:cTn>
                              </p:par>
                            </p:childTnLst>
                          </p:cTn>
                        </p:par>
                        <p:par>
                          <p:cTn id="12" fill="hold">
                            <p:stCondLst>
                              <p:cond delay="1000"/>
                            </p:stCondLst>
                            <p:childTnLst>
                              <p:par>
                                <p:cTn id="13" presetID="10" presetClass="entr" presetSubtype="0" fill="hold" nodeType="afterEffect">
                                  <p:stCondLst>
                                    <p:cond delay="35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500"/>
                                        <p:tgtEl>
                                          <p:spTgt spid="434"/>
                                        </p:tgtEl>
                                      </p:cBhvr>
                                    </p:animEffect>
                                  </p:childTnLst>
                                </p:cTn>
                              </p:par>
                            </p:childTnLst>
                          </p:cTn>
                        </p:par>
                        <p:par>
                          <p:cTn id="16" fill="hold">
                            <p:stCondLst>
                              <p:cond delay="1500"/>
                            </p:stCondLst>
                            <p:childTnLst>
                              <p:par>
                                <p:cTn id="17" presetID="10" presetClass="entr" presetSubtype="0" fill="hold" nodeType="afterEffect">
                                  <p:stCondLst>
                                    <p:cond delay="350"/>
                                  </p:stCondLst>
                                  <p:childTnLst>
                                    <p:set>
                                      <p:cBhvr>
                                        <p:cTn id="18" dur="1" fill="hold">
                                          <p:stCondLst>
                                            <p:cond delay="0"/>
                                          </p:stCondLst>
                                        </p:cTn>
                                        <p:tgtEl>
                                          <p:spTgt spid="440"/>
                                        </p:tgtEl>
                                        <p:attrNameLst>
                                          <p:attrName>style.visibility</p:attrName>
                                        </p:attrNameLst>
                                      </p:cBhvr>
                                      <p:to>
                                        <p:strVal val="visible"/>
                                      </p:to>
                                    </p:set>
                                    <p:animEffect transition="in" filter="fade">
                                      <p:cBhvr>
                                        <p:cTn id="19" dur="500"/>
                                        <p:tgtEl>
                                          <p:spTgt spid="440"/>
                                        </p:tgtEl>
                                      </p:cBhvr>
                                    </p:animEffect>
                                  </p:childTnLst>
                                </p:cTn>
                              </p:par>
                            </p:childTnLst>
                          </p:cTn>
                        </p:par>
                        <p:par>
                          <p:cTn id="20" fill="hold">
                            <p:stCondLst>
                              <p:cond delay="2000"/>
                            </p:stCondLst>
                            <p:childTnLst>
                              <p:par>
                                <p:cTn id="21" presetID="10" presetClass="entr" presetSubtype="0" fill="hold" nodeType="afterEffect">
                                  <p:stCondLst>
                                    <p:cond delay="1000"/>
                                  </p:stCondLst>
                                  <p:childTnLst>
                                    <p:set>
                                      <p:cBhvr>
                                        <p:cTn id="22" dur="1" fill="hold">
                                          <p:stCondLst>
                                            <p:cond delay="0"/>
                                          </p:stCondLst>
                                        </p:cTn>
                                        <p:tgtEl>
                                          <p:spTgt spid="443"/>
                                        </p:tgtEl>
                                        <p:attrNameLst>
                                          <p:attrName>style.visibility</p:attrName>
                                        </p:attrNameLst>
                                      </p:cBhvr>
                                      <p:to>
                                        <p:strVal val="visible"/>
                                      </p:to>
                                    </p:set>
                                    <p:animEffect transition="in" filter="fade">
                                      <p:cBhvr>
                                        <p:cTn id="23" dur="500"/>
                                        <p:tgtEl>
                                          <p:spTgt spid="443"/>
                                        </p:tgtEl>
                                      </p:cBhvr>
                                    </p:animEffect>
                                  </p:childTnLst>
                                </p:cTn>
                              </p:par>
                            </p:childTnLst>
                          </p:cTn>
                        </p:par>
                        <p:par>
                          <p:cTn id="24" fill="hold">
                            <p:stCondLst>
                              <p:cond delay="2500"/>
                            </p:stCondLst>
                            <p:childTnLst>
                              <p:par>
                                <p:cTn id="25" presetID="10" presetClass="entr" presetSubtype="0" fill="hold" nodeType="afterEffect">
                                  <p:stCondLst>
                                    <p:cond delay="1100"/>
                                  </p:stCondLst>
                                  <p:childTnLst>
                                    <p:set>
                                      <p:cBhvr>
                                        <p:cTn id="26" dur="1" fill="hold">
                                          <p:stCondLst>
                                            <p:cond delay="0"/>
                                          </p:stCondLst>
                                        </p:cTn>
                                        <p:tgtEl>
                                          <p:spTgt spid="445"/>
                                        </p:tgtEl>
                                        <p:attrNameLst>
                                          <p:attrName>style.visibility</p:attrName>
                                        </p:attrNameLst>
                                      </p:cBhvr>
                                      <p:to>
                                        <p:strVal val="visible"/>
                                      </p:to>
                                    </p:set>
                                    <p:animEffect transition="in" filter="fade">
                                      <p:cBhvr>
                                        <p:cTn id="27" dur="500"/>
                                        <p:tgtEl>
                                          <p:spTgt spid="445"/>
                                        </p:tgtEl>
                                      </p:cBhvr>
                                    </p:animEffect>
                                  </p:childTnLst>
                                </p:cTn>
                              </p:par>
                            </p:childTnLst>
                          </p:cTn>
                        </p:par>
                        <p:par>
                          <p:cTn id="28" fill="hold">
                            <p:stCondLst>
                              <p:cond delay="3000"/>
                            </p:stCondLst>
                            <p:childTnLst>
                              <p:par>
                                <p:cTn id="29" presetID="10" presetClass="entr" presetSubtype="0" fill="hold" nodeType="afterEffect">
                                  <p:stCondLst>
                                    <p:cond delay="120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500"/>
                                        <p:tgtEl>
                                          <p:spTgt spid="444"/>
                                        </p:tgtEl>
                                      </p:cBhvr>
                                    </p:animEffect>
                                  </p:childTnLst>
                                </p:cTn>
                              </p:par>
                            </p:childTnLst>
                          </p:cTn>
                        </p:par>
                        <p:par>
                          <p:cTn id="32" fill="hold">
                            <p:stCondLst>
                              <p:cond delay="4700"/>
                            </p:stCondLst>
                            <p:childTnLst>
                              <p:par>
                                <p:cTn id="33" presetID="10" presetClass="entr" presetSubtype="0" fill="hold" nodeType="afterEffect">
                                  <p:stCondLst>
                                    <p:cond delay="250"/>
                                  </p:stCondLst>
                                  <p:childTnLst>
                                    <p:set>
                                      <p:cBhvr>
                                        <p:cTn id="34" dur="1" fill="hold">
                                          <p:stCondLst>
                                            <p:cond delay="0"/>
                                          </p:stCondLst>
                                        </p:cTn>
                                        <p:tgtEl>
                                          <p:spTgt spid="446"/>
                                        </p:tgtEl>
                                        <p:attrNameLst>
                                          <p:attrName>style.visibility</p:attrName>
                                        </p:attrNameLst>
                                      </p:cBhvr>
                                      <p:to>
                                        <p:strVal val="visible"/>
                                      </p:to>
                                    </p:set>
                                    <p:animEffect transition="in" filter="fade">
                                      <p:cBhvr>
                                        <p:cTn id="35"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Timeline&#10;&#10;Description automatically generated">
            <a:extLst>
              <a:ext uri="{FF2B5EF4-FFF2-40B4-BE49-F238E27FC236}">
                <a16:creationId xmlns:a16="http://schemas.microsoft.com/office/drawing/2014/main" id="{6E35B772-C322-7866-B6A1-3277D652249F}"/>
              </a:ext>
            </a:extLst>
          </p:cNvPr>
          <p:cNvPicPr>
            <a:picLocks noChangeAspect="1"/>
          </p:cNvPicPr>
          <p:nvPr/>
        </p:nvPicPr>
        <p:blipFill>
          <a:blip r:embed="rId3"/>
          <a:stretch>
            <a:fillRect/>
          </a:stretch>
        </p:blipFill>
        <p:spPr>
          <a:xfrm>
            <a:off x="956733" y="957620"/>
            <a:ext cx="10659533" cy="4983715"/>
          </a:xfrm>
          <a:prstGeom prst="rect">
            <a:avLst/>
          </a:prstGeom>
        </p:spPr>
      </p:pic>
    </p:spTree>
    <p:extLst>
      <p:ext uri="{BB962C8B-B14F-4D97-AF65-F5344CB8AC3E}">
        <p14:creationId xmlns:p14="http://schemas.microsoft.com/office/powerpoint/2010/main" val="59112902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C1893E-705C-557D-E697-6EFDF57358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1" y="1"/>
            <a:ext cx="12192001" cy="6857999"/>
          </a:xfrm>
          <a:prstGeom prst="rect">
            <a:avLst/>
          </a:prstGeom>
        </p:spPr>
      </p:pic>
      <p:pic>
        <p:nvPicPr>
          <p:cNvPr id="8" name="Picture 7">
            <a:extLst>
              <a:ext uri="{FF2B5EF4-FFF2-40B4-BE49-F238E27FC236}">
                <a16:creationId xmlns:a16="http://schemas.microsoft.com/office/drawing/2014/main" id="{AE726B03-C89F-1735-29B2-A680456141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4954" y="1510749"/>
            <a:ext cx="4322090" cy="3538330"/>
          </a:xfrm>
          <a:prstGeom prst="rect">
            <a:avLst/>
          </a:prstGeom>
        </p:spPr>
      </p:pic>
    </p:spTree>
    <p:extLst>
      <p:ext uri="{BB962C8B-B14F-4D97-AF65-F5344CB8AC3E}">
        <p14:creationId xmlns:p14="http://schemas.microsoft.com/office/powerpoint/2010/main" val="290457356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FC50764-73AE-14C2-65AD-5528778F4D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1" y="-1"/>
            <a:ext cx="12192001" cy="6857999"/>
          </a:xfrm>
          <a:prstGeom prst="rect">
            <a:avLst/>
          </a:prstGeom>
        </p:spPr>
      </p:pic>
      <p:pic>
        <p:nvPicPr>
          <p:cNvPr id="3" name="Picture 2" descr="A map of different colors&#10;&#10;Description automatically generated">
            <a:extLst>
              <a:ext uri="{FF2B5EF4-FFF2-40B4-BE49-F238E27FC236}">
                <a16:creationId xmlns:a16="http://schemas.microsoft.com/office/drawing/2014/main" id="{78300C69-AA83-CE1D-A82C-9159FF252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367" y="505770"/>
            <a:ext cx="4544795" cy="2378443"/>
          </a:xfrm>
          <a:prstGeom prst="rect">
            <a:avLst/>
          </a:prstGeom>
        </p:spPr>
      </p:pic>
      <p:pic>
        <p:nvPicPr>
          <p:cNvPr id="6" name="Picture 5">
            <a:extLst>
              <a:ext uri="{FF2B5EF4-FFF2-40B4-BE49-F238E27FC236}">
                <a16:creationId xmlns:a16="http://schemas.microsoft.com/office/drawing/2014/main" id="{E3E87F2F-01A0-A68E-878D-EBDADAF794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4306" y="2331306"/>
            <a:ext cx="3606784" cy="2416981"/>
          </a:xfrm>
          <a:prstGeom prst="rect">
            <a:avLst/>
          </a:prstGeom>
        </p:spPr>
      </p:pic>
      <p:pic>
        <p:nvPicPr>
          <p:cNvPr id="7" name="Picture 6">
            <a:extLst>
              <a:ext uri="{FF2B5EF4-FFF2-40B4-BE49-F238E27FC236}">
                <a16:creationId xmlns:a16="http://schemas.microsoft.com/office/drawing/2014/main" id="{765E4923-7D70-603A-5740-427901655D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0287" y="439201"/>
            <a:ext cx="982137" cy="184982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887CDF0F-8C1F-1E1D-153C-D42B86F47ABB}"/>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777332" y="4865800"/>
            <a:ext cx="1937015" cy="1452761"/>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023FC592-60E5-CC17-3099-C8A1D332DD4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a:xfrm>
            <a:off x="10078788" y="4865800"/>
            <a:ext cx="1243059" cy="1452761"/>
          </a:xfrm>
          <a:prstGeom prst="rect">
            <a:avLst/>
          </a:prstGeom>
        </p:spPr>
      </p:pic>
      <p:pic>
        <p:nvPicPr>
          <p:cNvPr id="12" name="1A87F3FA-3364-48FB-98B8-60B45A906ADC">
            <a:extLst>
              <a:ext uri="{FF2B5EF4-FFF2-40B4-BE49-F238E27FC236}">
                <a16:creationId xmlns:a16="http://schemas.microsoft.com/office/drawing/2014/main" id="{C0E342A8-26A2-59E2-128D-0F8764F0C68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97125" y="2884213"/>
            <a:ext cx="1822214" cy="34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275F845-695C-2753-3E9B-56A7374BB3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92899" y="384280"/>
            <a:ext cx="1830665" cy="1452761"/>
          </a:xfrm>
          <a:prstGeom prst="rect">
            <a:avLst/>
          </a:prstGeom>
        </p:spPr>
      </p:pic>
      <p:pic>
        <p:nvPicPr>
          <p:cNvPr id="14" name="Picture 13">
            <a:extLst>
              <a:ext uri="{FF2B5EF4-FFF2-40B4-BE49-F238E27FC236}">
                <a16:creationId xmlns:a16="http://schemas.microsoft.com/office/drawing/2014/main" id="{EE4C671A-01A4-D1EB-79DE-5C4040064C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97125" y="1738686"/>
            <a:ext cx="1832786" cy="1040613"/>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7D1A627-3ED0-F1B0-F884-B86FD1CC031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01880" y="649394"/>
            <a:ext cx="2460428" cy="1383991"/>
          </a:xfrm>
          <a:prstGeom prst="rect">
            <a:avLst/>
          </a:prstGeom>
        </p:spPr>
      </p:pic>
      <p:pic>
        <p:nvPicPr>
          <p:cNvPr id="16" name="Graphic 15" descr="Play">
            <a:extLst>
              <a:ext uri="{FF2B5EF4-FFF2-40B4-BE49-F238E27FC236}">
                <a16:creationId xmlns:a16="http://schemas.microsoft.com/office/drawing/2014/main" id="{B9B4D194-5C98-62F6-82D0-1790CDE1C03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581832" y="961537"/>
            <a:ext cx="914400" cy="914400"/>
          </a:xfrm>
          <a:prstGeom prst="rect">
            <a:avLst/>
          </a:prstGeom>
        </p:spPr>
      </p:pic>
    </p:spTree>
    <p:extLst>
      <p:ext uri="{BB962C8B-B14F-4D97-AF65-F5344CB8AC3E}">
        <p14:creationId xmlns:p14="http://schemas.microsoft.com/office/powerpoint/2010/main" val="226838367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EFC0C-0659-ED42-B841-A15B3DEEBC26}"/>
              </a:ext>
            </a:extLst>
          </p:cNvPr>
          <p:cNvSpPr/>
          <p:nvPr/>
        </p:nvSpPr>
        <p:spPr>
          <a:xfrm>
            <a:off x="114300" y="646884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Public Engagement Feedback </a:t>
            </a:r>
          </a:p>
        </p:txBody>
      </p:sp>
      <p:pic>
        <p:nvPicPr>
          <p:cNvPr id="8" name="Picture 7" descr="Logo, company name&#10;&#10;Description automatically generated">
            <a:extLst>
              <a:ext uri="{FF2B5EF4-FFF2-40B4-BE49-F238E27FC236}">
                <a16:creationId xmlns:a16="http://schemas.microsoft.com/office/drawing/2014/main" id="{A5198514-6B23-9F45-8AB1-4D25271CE5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206" y="108942"/>
            <a:ext cx="11177587" cy="6287393"/>
          </a:xfrm>
          <a:prstGeom prst="rect">
            <a:avLst/>
          </a:prstGeom>
        </p:spPr>
      </p:pic>
      <p:pic>
        <p:nvPicPr>
          <p:cNvPr id="9" name="Picture 8" descr="Shape&#10;&#10;Description automatically generated">
            <a:extLst>
              <a:ext uri="{FF2B5EF4-FFF2-40B4-BE49-F238E27FC236}">
                <a16:creationId xmlns:a16="http://schemas.microsoft.com/office/drawing/2014/main" id="{88E26DB8-2005-974B-BD98-F1799A78A8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92731" y="5614987"/>
            <a:ext cx="1219443" cy="1086691"/>
          </a:xfrm>
          <a:prstGeom prst="rect">
            <a:avLst/>
          </a:prstGeom>
        </p:spPr>
      </p:pic>
    </p:spTree>
    <p:extLst>
      <p:ext uri="{BB962C8B-B14F-4D97-AF65-F5344CB8AC3E}">
        <p14:creationId xmlns:p14="http://schemas.microsoft.com/office/powerpoint/2010/main" val="2681091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899A85D0-F31A-E4AD-D168-FD217103E9DF}"/>
              </a:ext>
            </a:extLst>
          </p:cNvPr>
          <p:cNvSpPr>
            <a:spLocks noGrp="1"/>
          </p:cNvSpPr>
          <p:nvPr>
            <p:ph type="body" sz="quarter" idx="21"/>
          </p:nvPr>
        </p:nvSpPr>
        <p:spPr/>
        <p:txBody>
          <a:bodyPr/>
          <a:lstStyle/>
          <a:p>
            <a:endParaRPr lang="en-GB" dirty="0"/>
          </a:p>
        </p:txBody>
      </p:sp>
      <p:sp>
        <p:nvSpPr>
          <p:cNvPr id="32" name="Text Placeholder 31">
            <a:extLst>
              <a:ext uri="{FF2B5EF4-FFF2-40B4-BE49-F238E27FC236}">
                <a16:creationId xmlns:a16="http://schemas.microsoft.com/office/drawing/2014/main" id="{284E83E1-2816-6AC2-6207-522FDD84550F}"/>
              </a:ext>
            </a:extLst>
          </p:cNvPr>
          <p:cNvSpPr>
            <a:spLocks noGrp="1"/>
          </p:cNvSpPr>
          <p:nvPr>
            <p:ph type="body" sz="quarter" idx="17"/>
          </p:nvPr>
        </p:nvSpPr>
        <p:spPr/>
        <p:txBody>
          <a:bodyPr/>
          <a:lstStyle/>
          <a:p>
            <a:r>
              <a:rPr lang="en-GB" dirty="0">
                <a:latin typeface="Trebuchet MS" panose="020B0603020202020204" pitchFamily="34" charset="0"/>
                <a:cs typeface="Calibri" panose="020F0502020204030204" pitchFamily="34" charset="0"/>
              </a:rPr>
              <a:t>Channels - Offline:</a:t>
            </a:r>
            <a:endParaRPr lang="en-GB" dirty="0"/>
          </a:p>
        </p:txBody>
      </p:sp>
      <p:sp>
        <p:nvSpPr>
          <p:cNvPr id="33" name="Text Placeholder 32">
            <a:extLst>
              <a:ext uri="{FF2B5EF4-FFF2-40B4-BE49-F238E27FC236}">
                <a16:creationId xmlns:a16="http://schemas.microsoft.com/office/drawing/2014/main" id="{620D0ACC-4136-1981-5B6F-24DE98483030}"/>
              </a:ext>
            </a:extLst>
          </p:cNvPr>
          <p:cNvSpPr>
            <a:spLocks noGrp="1"/>
          </p:cNvSpPr>
          <p:nvPr>
            <p:ph type="body" sz="quarter" idx="18"/>
          </p:nvPr>
        </p:nvSpPr>
        <p:spPr>
          <a:xfrm>
            <a:off x="5805805" y="3010971"/>
            <a:ext cx="6531916" cy="1235075"/>
          </a:xfrm>
        </p:spPr>
        <p:txBody>
          <a:bodyPr/>
          <a:lstStyle/>
          <a:p>
            <a:pPr marL="285750" indent="-285750">
              <a:buFont typeface="Arial" panose="020B0604020202020204" pitchFamily="34" charset="0"/>
              <a:buChar char="•"/>
            </a:pPr>
            <a:r>
              <a:rPr lang="en-GB" dirty="0"/>
              <a:t>Adverts across the transport network on trams and at major interchanges</a:t>
            </a:r>
          </a:p>
          <a:p>
            <a:pPr marL="285750" indent="-285750">
              <a:buFont typeface="Arial" panose="020B0604020202020204" pitchFamily="34" charset="0"/>
              <a:buChar char="•"/>
            </a:pPr>
            <a:r>
              <a:rPr lang="en-GB" dirty="0"/>
              <a:t>Toolkit for health and care organisations – patient leaflets and posters in a variety of formats and languages</a:t>
            </a:r>
          </a:p>
          <a:p>
            <a:pPr marL="285750" indent="-285750">
              <a:buFont typeface="Arial" panose="020B0604020202020204" pitchFamily="34" charset="0"/>
              <a:buChar char="•"/>
            </a:pPr>
            <a:endParaRPr lang="en-GB" dirty="0"/>
          </a:p>
        </p:txBody>
      </p:sp>
      <p:sp>
        <p:nvSpPr>
          <p:cNvPr id="34" name="Text Placeholder 33">
            <a:extLst>
              <a:ext uri="{FF2B5EF4-FFF2-40B4-BE49-F238E27FC236}">
                <a16:creationId xmlns:a16="http://schemas.microsoft.com/office/drawing/2014/main" id="{DBF49011-DCC1-A36E-B11B-EEDB43D1DE57}"/>
              </a:ext>
            </a:extLst>
          </p:cNvPr>
          <p:cNvSpPr>
            <a:spLocks noGrp="1"/>
          </p:cNvSpPr>
          <p:nvPr>
            <p:ph type="body" sz="quarter" idx="19"/>
          </p:nvPr>
        </p:nvSpPr>
        <p:spPr/>
        <p:txBody>
          <a:bodyPr/>
          <a:lstStyle/>
          <a:p>
            <a:r>
              <a:rPr lang="en-GB" dirty="0"/>
              <a:t>Channels – Online:</a:t>
            </a:r>
          </a:p>
        </p:txBody>
      </p:sp>
      <p:sp>
        <p:nvSpPr>
          <p:cNvPr id="35" name="Text Placeholder 34">
            <a:extLst>
              <a:ext uri="{FF2B5EF4-FFF2-40B4-BE49-F238E27FC236}">
                <a16:creationId xmlns:a16="http://schemas.microsoft.com/office/drawing/2014/main" id="{E1F31A24-3F4A-DAF9-76FA-AB4EE5DBC8E5}"/>
              </a:ext>
            </a:extLst>
          </p:cNvPr>
          <p:cNvSpPr>
            <a:spLocks noGrp="1"/>
          </p:cNvSpPr>
          <p:nvPr>
            <p:ph type="body" sz="quarter" idx="20"/>
          </p:nvPr>
        </p:nvSpPr>
        <p:spPr/>
        <p:txBody>
          <a:bodyPr/>
          <a:lstStyle/>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Refreshed website: </a:t>
            </a:r>
            <a:r>
              <a:rPr lang="en-GB" dirty="0">
                <a:latin typeface="Trebuchet MS" panose="020B0603020202020204" pitchFamily="34" charset="0"/>
                <a:ea typeface="Calibri" panose="020F0502020204030204" pitchFamily="34" charset="0"/>
                <a:cs typeface="Calibri" panose="020F0502020204030204" pitchFamily="34" charset="0"/>
                <a:hlinkClick r:id="rId3"/>
              </a:rPr>
              <a:t>www.gmwearebettertogether.com</a:t>
            </a:r>
            <a:r>
              <a:rPr lang="en-GB" dirty="0">
                <a:latin typeface="Trebuchet MS" panose="020B060302020202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t>Toolkit for health and care partners – social media messages, film, infographics, website messages etc.</a:t>
            </a: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Facebook advertising through NHS Greater Manchester</a:t>
            </a:r>
          </a:p>
          <a:p>
            <a:endParaRPr lang="en-GB" dirty="0"/>
          </a:p>
        </p:txBody>
      </p:sp>
      <p:pic>
        <p:nvPicPr>
          <p:cNvPr id="38" name="Picture Placeholder 37">
            <a:extLst>
              <a:ext uri="{FF2B5EF4-FFF2-40B4-BE49-F238E27FC236}">
                <a16:creationId xmlns:a16="http://schemas.microsoft.com/office/drawing/2014/main" id="{53FA1D5F-87A6-D926-7219-3F1BBD27549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p:blipFill>
        <p:spPr>
          <a:xfrm>
            <a:off x="3082754" y="3167227"/>
            <a:ext cx="2150636" cy="1853997"/>
          </a:xfrm>
          <a:blipFill>
            <a:blip r:embed="rId5" cstate="screen">
              <a:extLst>
                <a:ext uri="{28A0092B-C50C-407E-A947-70E740481C1C}">
                  <a14:useLocalDpi xmlns:a14="http://schemas.microsoft.com/office/drawing/2010/main"/>
                </a:ext>
              </a:extLst>
            </a:blip>
            <a:stretch>
              <a:fillRect/>
            </a:stretch>
          </a:blipFill>
        </p:spPr>
      </p:pic>
      <p:sp>
        <p:nvSpPr>
          <p:cNvPr id="19" name="Title 9">
            <a:extLst>
              <a:ext uri="{FF2B5EF4-FFF2-40B4-BE49-F238E27FC236}">
                <a16:creationId xmlns:a16="http://schemas.microsoft.com/office/drawing/2014/main" id="{C996778C-62D7-115D-358A-22892AA093B9}"/>
              </a:ext>
            </a:extLst>
          </p:cNvPr>
          <p:cNvSpPr>
            <a:spLocks noGrp="1"/>
          </p:cNvSpPr>
          <p:nvPr>
            <p:ph type="title"/>
          </p:nvPr>
        </p:nvSpPr>
        <p:spPr/>
        <p:txBody>
          <a:bodyPr/>
          <a:lstStyle/>
          <a:p>
            <a:r>
              <a:rPr lang="en-GB" dirty="0"/>
              <a:t>Campaign Update 2023-24</a:t>
            </a:r>
          </a:p>
        </p:txBody>
      </p:sp>
      <p:sp>
        <p:nvSpPr>
          <p:cNvPr id="39" name="Text Placeholder 29">
            <a:extLst>
              <a:ext uri="{FF2B5EF4-FFF2-40B4-BE49-F238E27FC236}">
                <a16:creationId xmlns:a16="http://schemas.microsoft.com/office/drawing/2014/main" id="{C8EA6CDC-8823-DD93-378E-5DD7FCB1F467}"/>
              </a:ext>
            </a:extLst>
          </p:cNvPr>
          <p:cNvSpPr txBox="1">
            <a:spLocks/>
          </p:cNvSpPr>
          <p:nvPr/>
        </p:nvSpPr>
        <p:spPr>
          <a:xfrm>
            <a:off x="-51981" y="4958420"/>
            <a:ext cx="4086225" cy="41814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3600" b="1" i="0" u="none" strike="noStrike" kern="1200" cap="none" spc="0" normalizeH="0" baseline="0" noProof="0" dirty="0">
                <a:ln>
                  <a:noFill/>
                </a:ln>
                <a:solidFill>
                  <a:prstClr val="black"/>
                </a:solidFill>
                <a:effectLst/>
                <a:uLnTx/>
                <a:uFillTx/>
                <a:latin typeface="Trebuchet MS"/>
                <a:ea typeface="+mn-ea"/>
                <a:cs typeface="+mn-cs"/>
              </a:rPr>
              <a:t>Communications</a:t>
            </a:r>
          </a:p>
        </p:txBody>
      </p:sp>
      <p:sp>
        <p:nvSpPr>
          <p:cNvPr id="41" name="Text Placeholder 40">
            <a:extLst>
              <a:ext uri="{FF2B5EF4-FFF2-40B4-BE49-F238E27FC236}">
                <a16:creationId xmlns:a16="http://schemas.microsoft.com/office/drawing/2014/main" id="{72F75CED-C64E-708F-D735-02D3F90B74EC}"/>
              </a:ext>
            </a:extLst>
          </p:cNvPr>
          <p:cNvSpPr>
            <a:spLocks noGrp="1"/>
          </p:cNvSpPr>
          <p:nvPr>
            <p:ph type="body" sz="quarter" idx="15"/>
          </p:nvPr>
        </p:nvSpPr>
        <p:spPr>
          <a:xfrm>
            <a:off x="5805804" y="170395"/>
            <a:ext cx="5430043" cy="418147"/>
          </a:xfrm>
        </p:spPr>
        <p:txBody>
          <a:bodyPr/>
          <a:lstStyle/>
          <a:p>
            <a:r>
              <a:rPr lang="en-GB" dirty="0"/>
              <a:t>Objectives:</a:t>
            </a:r>
          </a:p>
        </p:txBody>
      </p:sp>
      <p:sp>
        <p:nvSpPr>
          <p:cNvPr id="43" name="Text Placeholder 32">
            <a:extLst>
              <a:ext uri="{FF2B5EF4-FFF2-40B4-BE49-F238E27FC236}">
                <a16:creationId xmlns:a16="http://schemas.microsoft.com/office/drawing/2014/main" id="{2769F0AA-63CF-377F-6239-F230734D85F9}"/>
              </a:ext>
            </a:extLst>
          </p:cNvPr>
          <p:cNvSpPr txBox="1">
            <a:spLocks/>
          </p:cNvSpPr>
          <p:nvPr/>
        </p:nvSpPr>
        <p:spPr>
          <a:xfrm>
            <a:off x="5851733" y="668709"/>
            <a:ext cx="6198305" cy="1235075"/>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2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To drive awareness of data sharing, GMCR and the SDE and role in direct care and research in GM</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To reassure the public about the safe and transparent use of their data and mechanisms for opt-out if required.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To promote the outcomes of the research and its impact on care</a:t>
            </a:r>
          </a:p>
        </p:txBody>
      </p:sp>
    </p:spTree>
    <p:extLst>
      <p:ext uri="{BB962C8B-B14F-4D97-AF65-F5344CB8AC3E}">
        <p14:creationId xmlns:p14="http://schemas.microsoft.com/office/powerpoint/2010/main" val="332569957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D39852-7457-2345-FC07-742D99C84A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FB9AFC-13B3-4B7E-9ECB-57F83E5A432D}" type="slidenum">
              <a:rPr kumimoji="0" lang="en-GB" sz="1200" b="0" i="0" u="none" strike="noStrike" kern="1200" cap="none" spc="0" normalizeH="0" baseline="0" noProof="0" smtClean="0">
                <a:ln>
                  <a:noFill/>
                </a:ln>
                <a:solidFill>
                  <a:srgbClr val="FFFFFF"/>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Trebuchet MS"/>
              <a:ea typeface="+mn-ea"/>
              <a:cs typeface="+mn-cs"/>
            </a:endParaRPr>
          </a:p>
        </p:txBody>
      </p:sp>
      <p:pic>
        <p:nvPicPr>
          <p:cNvPr id="5" name="Picture 4">
            <a:extLst>
              <a:ext uri="{FF2B5EF4-FFF2-40B4-BE49-F238E27FC236}">
                <a16:creationId xmlns:a16="http://schemas.microsoft.com/office/drawing/2014/main" id="{9B454AB8-1141-2006-54AA-CBE145EC4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 y="38100"/>
            <a:ext cx="6692900" cy="2076357"/>
          </a:xfrm>
          <a:prstGeom prst="rect">
            <a:avLst/>
          </a:prstGeom>
        </p:spPr>
      </p:pic>
      <p:sp>
        <p:nvSpPr>
          <p:cNvPr id="6" name="Rectangle 5">
            <a:extLst>
              <a:ext uri="{FF2B5EF4-FFF2-40B4-BE49-F238E27FC236}">
                <a16:creationId xmlns:a16="http://schemas.microsoft.com/office/drawing/2014/main" id="{86F68600-EB62-CB2E-7A06-B76B59C4FC1D}"/>
              </a:ext>
            </a:extLst>
          </p:cNvPr>
          <p:cNvSpPr/>
          <p:nvPr/>
        </p:nvSpPr>
        <p:spPr>
          <a:xfrm>
            <a:off x="10722048" y="5805814"/>
            <a:ext cx="1465546" cy="1052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4" name="Picture 3">
            <a:extLst>
              <a:ext uri="{FF2B5EF4-FFF2-40B4-BE49-F238E27FC236}">
                <a16:creationId xmlns:a16="http://schemas.microsoft.com/office/drawing/2014/main" id="{6A8763FB-7C62-BEE8-7D88-9748CAE95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85" y="3726772"/>
            <a:ext cx="4530417" cy="3079499"/>
          </a:xfrm>
          <a:prstGeom prst="rect">
            <a:avLst/>
          </a:prstGeom>
        </p:spPr>
      </p:pic>
      <p:pic>
        <p:nvPicPr>
          <p:cNvPr id="8" name="Picture 7">
            <a:extLst>
              <a:ext uri="{FF2B5EF4-FFF2-40B4-BE49-F238E27FC236}">
                <a16:creationId xmlns:a16="http://schemas.microsoft.com/office/drawing/2014/main" id="{CFCC836E-D0EA-91BA-01F8-3CB2597465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8" y="2165682"/>
            <a:ext cx="6699762" cy="1534917"/>
          </a:xfrm>
          <a:prstGeom prst="rect">
            <a:avLst/>
          </a:prstGeom>
        </p:spPr>
      </p:pic>
      <p:pic>
        <p:nvPicPr>
          <p:cNvPr id="12" name="Picture 11">
            <a:extLst>
              <a:ext uri="{FF2B5EF4-FFF2-40B4-BE49-F238E27FC236}">
                <a16:creationId xmlns:a16="http://schemas.microsoft.com/office/drawing/2014/main" id="{B842396F-2AE9-3C8E-1CE0-BDB42F4724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3262" y="1854200"/>
            <a:ext cx="5412903" cy="500380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CADBBEDC-9804-2DA1-122C-92B2AF5788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620" y="261905"/>
            <a:ext cx="2460428" cy="1383991"/>
          </a:xfrm>
          <a:prstGeom prst="rect">
            <a:avLst/>
          </a:prstGeom>
        </p:spPr>
      </p:pic>
      <p:pic>
        <p:nvPicPr>
          <p:cNvPr id="14" name="Graphic 13" descr="Play">
            <a:extLst>
              <a:ext uri="{FF2B5EF4-FFF2-40B4-BE49-F238E27FC236}">
                <a16:creationId xmlns:a16="http://schemas.microsoft.com/office/drawing/2014/main" id="{159F46B7-CE09-4D38-30F0-F89C1A6E353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41572" y="574048"/>
            <a:ext cx="914400" cy="914400"/>
          </a:xfrm>
          <a:prstGeom prst="rect">
            <a:avLst/>
          </a:prstGeom>
        </p:spPr>
      </p:pic>
      <p:pic>
        <p:nvPicPr>
          <p:cNvPr id="16" name="Picture 15">
            <a:extLst>
              <a:ext uri="{FF2B5EF4-FFF2-40B4-BE49-F238E27FC236}">
                <a16:creationId xmlns:a16="http://schemas.microsoft.com/office/drawing/2014/main" id="{39BF3638-87B0-267D-9CB7-558239BFF2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80709" y="3738177"/>
            <a:ext cx="2161235" cy="3036021"/>
          </a:xfrm>
          <a:prstGeom prst="rect">
            <a:avLst/>
          </a:prstGeom>
        </p:spPr>
      </p:pic>
    </p:spTree>
    <p:extLst>
      <p:ext uri="{BB962C8B-B14F-4D97-AF65-F5344CB8AC3E}">
        <p14:creationId xmlns:p14="http://schemas.microsoft.com/office/powerpoint/2010/main" val="6564241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A35ED-1959-94AC-BB5C-03E0694391B0}"/>
              </a:ext>
            </a:extLst>
          </p:cNvPr>
          <p:cNvSpPr>
            <a:spLocks noGrp="1"/>
          </p:cNvSpPr>
          <p:nvPr>
            <p:ph type="title"/>
          </p:nvPr>
        </p:nvSpPr>
        <p:spPr/>
        <p:txBody>
          <a:bodyPr/>
          <a:lstStyle/>
          <a:p>
            <a:r>
              <a:rPr lang="en-GB" dirty="0"/>
              <a:t>Clinical, Academic and Patient Films</a:t>
            </a:r>
          </a:p>
        </p:txBody>
      </p:sp>
      <p:pic>
        <p:nvPicPr>
          <p:cNvPr id="5" name="Online Media 4">
            <a:hlinkClick r:id="" action="ppaction://media"/>
            <a:extLst>
              <a:ext uri="{FF2B5EF4-FFF2-40B4-BE49-F238E27FC236}">
                <a16:creationId xmlns:a16="http://schemas.microsoft.com/office/drawing/2014/main" id="{041BC57A-EB89-76B6-6C41-ECF718BCE6E0}"/>
              </a:ext>
            </a:extLst>
          </p:cNvPr>
          <p:cNvPicPr>
            <a:picLocks noRot="1" noChangeAspect="1"/>
          </p:cNvPicPr>
          <p:nvPr>
            <a:videoFile r:link="rId1"/>
          </p:nvPr>
        </p:nvPicPr>
        <p:blipFill>
          <a:blip r:embed="rId4"/>
          <a:srcRect/>
          <a:stretch/>
        </p:blipFill>
        <p:spPr>
          <a:xfrm>
            <a:off x="458594" y="1693488"/>
            <a:ext cx="5371852" cy="3185922"/>
          </a:xfrm>
          <a:prstGeom prst="rect">
            <a:avLst/>
          </a:prstGeom>
        </p:spPr>
      </p:pic>
      <p:pic>
        <p:nvPicPr>
          <p:cNvPr id="6" name="Online Media 5">
            <a:hlinkClick r:id="" action="ppaction://media"/>
            <a:extLst>
              <a:ext uri="{FF2B5EF4-FFF2-40B4-BE49-F238E27FC236}">
                <a16:creationId xmlns:a16="http://schemas.microsoft.com/office/drawing/2014/main" id="{D7F0D247-2C6F-9A38-C7E6-79A5FD42584E}"/>
              </a:ext>
            </a:extLst>
          </p:cNvPr>
          <p:cNvPicPr>
            <a:picLocks noRot="1" noChangeAspect="1"/>
          </p:cNvPicPr>
          <p:nvPr>
            <a:videoFile r:link="rId2"/>
          </p:nvPr>
        </p:nvPicPr>
        <p:blipFill>
          <a:blip r:embed="rId5"/>
          <a:srcRect/>
          <a:stretch/>
        </p:blipFill>
        <p:spPr>
          <a:xfrm>
            <a:off x="6391862" y="1693488"/>
            <a:ext cx="5311240" cy="3185922"/>
          </a:xfrm>
          <a:prstGeom prst="rect">
            <a:avLst/>
          </a:prstGeom>
        </p:spPr>
      </p:pic>
    </p:spTree>
    <p:extLst>
      <p:ext uri="{BB962C8B-B14F-4D97-AF65-F5344CB8AC3E}">
        <p14:creationId xmlns:p14="http://schemas.microsoft.com/office/powerpoint/2010/main" val="22668412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024B9-BDC2-ED1F-A5F8-73ABD6785E08}"/>
              </a:ext>
            </a:extLst>
          </p:cNvPr>
          <p:cNvSpPr>
            <a:spLocks noGrp="1"/>
          </p:cNvSpPr>
          <p:nvPr>
            <p:ph type="title"/>
          </p:nvPr>
        </p:nvSpPr>
        <p:spPr/>
        <p:txBody>
          <a:bodyPr/>
          <a:lstStyle/>
          <a:p>
            <a:r>
              <a:rPr lang="en-GB" dirty="0"/>
              <a:t>Local “Influencers”</a:t>
            </a:r>
          </a:p>
        </p:txBody>
      </p:sp>
      <p:pic>
        <p:nvPicPr>
          <p:cNvPr id="2" name="Online Media 1">
            <a:hlinkClick r:id="" action="ppaction://media"/>
            <a:extLst>
              <a:ext uri="{FF2B5EF4-FFF2-40B4-BE49-F238E27FC236}">
                <a16:creationId xmlns:a16="http://schemas.microsoft.com/office/drawing/2014/main" id="{F4F1A512-A4C7-C581-3528-79700147649B}"/>
              </a:ext>
            </a:extLst>
          </p:cNvPr>
          <p:cNvPicPr>
            <a:picLocks noRot="1" noChangeAspect="1"/>
          </p:cNvPicPr>
          <p:nvPr>
            <a:videoFile r:link="rId1"/>
          </p:nvPr>
        </p:nvPicPr>
        <p:blipFill>
          <a:blip r:embed="rId3"/>
          <a:srcRect/>
          <a:stretch/>
        </p:blipFill>
        <p:spPr>
          <a:xfrm>
            <a:off x="2472730" y="1561795"/>
            <a:ext cx="7246538" cy="4534205"/>
          </a:xfrm>
          <a:prstGeom prst="rect">
            <a:avLst/>
          </a:prstGeom>
        </p:spPr>
      </p:pic>
    </p:spTree>
    <p:extLst>
      <p:ext uri="{BB962C8B-B14F-4D97-AF65-F5344CB8AC3E}">
        <p14:creationId xmlns:p14="http://schemas.microsoft.com/office/powerpoint/2010/main" val="1222739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842F8-83E2-013E-B715-F0A066D2004C}"/>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E4A3F92-D6F5-A822-8FBD-3BF06739E46F}"/>
              </a:ext>
            </a:extLst>
          </p:cNvPr>
          <p:cNvSpPr/>
          <p:nvPr/>
        </p:nvSpPr>
        <p:spPr>
          <a:xfrm>
            <a:off x="4114800" y="2992120"/>
            <a:ext cx="955040" cy="35052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E154A7ED-C909-9BB4-EA08-E69BE2CE1662}"/>
              </a:ext>
            </a:extLst>
          </p:cNvPr>
          <p:cNvSpPr/>
          <p:nvPr/>
        </p:nvSpPr>
        <p:spPr>
          <a:xfrm>
            <a:off x="5491480" y="1229360"/>
            <a:ext cx="457200" cy="16256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08571C08-845E-010E-89A3-9155129616B2}"/>
              </a:ext>
            </a:extLst>
          </p:cNvPr>
          <p:cNvSpPr/>
          <p:nvPr/>
        </p:nvSpPr>
        <p:spPr>
          <a:xfrm>
            <a:off x="1803400" y="2255520"/>
            <a:ext cx="1711960" cy="56896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92A35BAC-292E-9856-E2C8-7E6DDAA61632}"/>
              </a:ext>
            </a:extLst>
          </p:cNvPr>
          <p:cNvSpPr/>
          <p:nvPr/>
        </p:nvSpPr>
        <p:spPr>
          <a:xfrm>
            <a:off x="1732280" y="4897120"/>
            <a:ext cx="1711960" cy="56896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06A7BF45-CC7F-CF86-53DA-3E081D140D76}"/>
              </a:ext>
            </a:extLst>
          </p:cNvPr>
          <p:cNvSpPr/>
          <p:nvPr/>
        </p:nvSpPr>
        <p:spPr>
          <a:xfrm>
            <a:off x="370840" y="5593080"/>
            <a:ext cx="746760" cy="56896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A428F9E4-9C89-CA05-BDDD-D180C0785096}"/>
              </a:ext>
            </a:extLst>
          </p:cNvPr>
          <p:cNvSpPr txBox="1"/>
          <p:nvPr/>
        </p:nvSpPr>
        <p:spPr>
          <a:xfrm>
            <a:off x="4145280" y="2824480"/>
            <a:ext cx="1727200" cy="90424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rPr>
              <a:t>32k</a:t>
            </a:r>
            <a:endParaRPr kumimoji="0" lang="en-GB" sz="36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endParaRPr>
          </a:p>
        </p:txBody>
      </p:sp>
      <p:sp>
        <p:nvSpPr>
          <p:cNvPr id="16" name="Rectangle 15">
            <a:extLst>
              <a:ext uri="{FF2B5EF4-FFF2-40B4-BE49-F238E27FC236}">
                <a16:creationId xmlns:a16="http://schemas.microsoft.com/office/drawing/2014/main" id="{36F43DB7-3CAD-F3F9-1438-CABB1B8B45F4}"/>
              </a:ext>
            </a:extLst>
          </p:cNvPr>
          <p:cNvSpPr/>
          <p:nvPr/>
        </p:nvSpPr>
        <p:spPr>
          <a:xfrm>
            <a:off x="4114800" y="812800"/>
            <a:ext cx="1711960" cy="568960"/>
          </a:xfrm>
          <a:prstGeom prst="rect">
            <a:avLst/>
          </a:prstGeom>
          <a:solidFill>
            <a:srgbClr val="E8670D"/>
          </a:solidFill>
          <a:ln>
            <a:solidFill>
              <a:srgbClr val="E86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06B00554-A958-487D-789B-BF942C7BEAC4}"/>
              </a:ext>
            </a:extLst>
          </p:cNvPr>
          <p:cNvSpPr txBox="1"/>
          <p:nvPr/>
        </p:nvSpPr>
        <p:spPr>
          <a:xfrm>
            <a:off x="4089400" y="698500"/>
            <a:ext cx="1727200" cy="693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rPr>
              <a:t>1.1m</a:t>
            </a:r>
          </a:p>
        </p:txBody>
      </p:sp>
      <p:sp>
        <p:nvSpPr>
          <p:cNvPr id="17" name="TextBox 16">
            <a:extLst>
              <a:ext uri="{FF2B5EF4-FFF2-40B4-BE49-F238E27FC236}">
                <a16:creationId xmlns:a16="http://schemas.microsoft.com/office/drawing/2014/main" id="{4A11644B-09F1-149B-7482-7DE3CABD7BBE}"/>
              </a:ext>
            </a:extLst>
          </p:cNvPr>
          <p:cNvSpPr txBox="1"/>
          <p:nvPr/>
        </p:nvSpPr>
        <p:spPr>
          <a:xfrm>
            <a:off x="1818640" y="2193290"/>
            <a:ext cx="1727200" cy="693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rPr>
              <a:t>1.8m</a:t>
            </a:r>
          </a:p>
        </p:txBody>
      </p:sp>
      <p:sp>
        <p:nvSpPr>
          <p:cNvPr id="18" name="TextBox 17">
            <a:extLst>
              <a:ext uri="{FF2B5EF4-FFF2-40B4-BE49-F238E27FC236}">
                <a16:creationId xmlns:a16="http://schemas.microsoft.com/office/drawing/2014/main" id="{44C051A0-EC7C-AED5-600E-AD915BA67A88}"/>
              </a:ext>
            </a:extLst>
          </p:cNvPr>
          <p:cNvSpPr txBox="1"/>
          <p:nvPr/>
        </p:nvSpPr>
        <p:spPr>
          <a:xfrm>
            <a:off x="1894840" y="4897120"/>
            <a:ext cx="1727200" cy="693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rPr>
              <a:t>265k</a:t>
            </a:r>
          </a:p>
        </p:txBody>
      </p:sp>
      <p:sp>
        <p:nvSpPr>
          <p:cNvPr id="19" name="TextBox 18">
            <a:extLst>
              <a:ext uri="{FF2B5EF4-FFF2-40B4-BE49-F238E27FC236}">
                <a16:creationId xmlns:a16="http://schemas.microsoft.com/office/drawing/2014/main" id="{DE8DE78A-DBBB-7F5D-DC38-D99EEB10200F}"/>
              </a:ext>
            </a:extLst>
          </p:cNvPr>
          <p:cNvSpPr txBox="1"/>
          <p:nvPr/>
        </p:nvSpPr>
        <p:spPr>
          <a:xfrm>
            <a:off x="254000" y="5673090"/>
            <a:ext cx="1727200" cy="693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ptos Black" panose="020F0502020204030204" pitchFamily="34" charset="0"/>
                <a:ea typeface="+mn-ea"/>
                <a:cs typeface="+mn-cs"/>
              </a:rPr>
              <a:t>101k</a:t>
            </a:r>
          </a:p>
        </p:txBody>
      </p:sp>
    </p:spTree>
    <p:extLst>
      <p:ext uri="{BB962C8B-B14F-4D97-AF65-F5344CB8AC3E}">
        <p14:creationId xmlns:p14="http://schemas.microsoft.com/office/powerpoint/2010/main" val="1377302092"/>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899A85D0-F31A-E4AD-D168-FD217103E9DF}"/>
              </a:ext>
            </a:extLst>
          </p:cNvPr>
          <p:cNvSpPr>
            <a:spLocks noGrp="1"/>
          </p:cNvSpPr>
          <p:nvPr>
            <p:ph type="body" sz="quarter" idx="21"/>
          </p:nvPr>
        </p:nvSpPr>
        <p:spPr>
          <a:xfrm>
            <a:off x="5451676" y="2422398"/>
            <a:ext cx="6740324" cy="2286000"/>
          </a:xfrm>
        </p:spPr>
        <p:txBody>
          <a:bodyPr/>
          <a:lstStyle/>
          <a:p>
            <a:endParaRPr lang="en-GB" dirty="0"/>
          </a:p>
        </p:txBody>
      </p:sp>
      <p:sp>
        <p:nvSpPr>
          <p:cNvPr id="32" name="Text Placeholder 31">
            <a:extLst>
              <a:ext uri="{FF2B5EF4-FFF2-40B4-BE49-F238E27FC236}">
                <a16:creationId xmlns:a16="http://schemas.microsoft.com/office/drawing/2014/main" id="{284E83E1-2816-6AC2-6207-522FDD84550F}"/>
              </a:ext>
            </a:extLst>
          </p:cNvPr>
          <p:cNvSpPr>
            <a:spLocks noGrp="1"/>
          </p:cNvSpPr>
          <p:nvPr>
            <p:ph type="body" sz="quarter" idx="17"/>
          </p:nvPr>
        </p:nvSpPr>
        <p:spPr/>
        <p:txBody>
          <a:bodyPr/>
          <a:lstStyle/>
          <a:p>
            <a:r>
              <a:rPr lang="en-GB" dirty="0">
                <a:latin typeface="Trebuchet MS" panose="020B0603020202020204" pitchFamily="34" charset="0"/>
                <a:ea typeface="Calibri" panose="020F0502020204030204" pitchFamily="34" charset="0"/>
                <a:cs typeface="Calibri" panose="020F0502020204030204" pitchFamily="34" charset="0"/>
              </a:rPr>
              <a:t>Drop-In Sessions</a:t>
            </a:r>
            <a:endParaRPr lang="en-GB" dirty="0"/>
          </a:p>
        </p:txBody>
      </p:sp>
      <p:sp>
        <p:nvSpPr>
          <p:cNvPr id="33" name="Text Placeholder 32">
            <a:extLst>
              <a:ext uri="{FF2B5EF4-FFF2-40B4-BE49-F238E27FC236}">
                <a16:creationId xmlns:a16="http://schemas.microsoft.com/office/drawing/2014/main" id="{620D0ACC-4136-1981-5B6F-24DE98483030}"/>
              </a:ext>
            </a:extLst>
          </p:cNvPr>
          <p:cNvSpPr>
            <a:spLocks noGrp="1"/>
          </p:cNvSpPr>
          <p:nvPr>
            <p:ph type="body" sz="quarter" idx="18"/>
          </p:nvPr>
        </p:nvSpPr>
        <p:spPr/>
        <p:txBody>
          <a:bodyPr/>
          <a:lstStyle/>
          <a:p>
            <a:r>
              <a:rPr lang="en-GB" dirty="0">
                <a:latin typeface="Trebuchet MS" panose="020B0603020202020204" pitchFamily="34" charset="0"/>
                <a:ea typeface="Calibri" panose="020F0502020204030204" pitchFamily="34" charset="0"/>
                <a:cs typeface="Calibri" panose="020F0502020204030204" pitchFamily="34" charset="0"/>
              </a:rPr>
              <a:t>GP practices:</a:t>
            </a:r>
          </a:p>
          <a:p>
            <a:pPr marL="285750" indent="-285750">
              <a:buFont typeface="Arial" panose="020B0604020202020204" pitchFamily="34" charset="0"/>
              <a:buChar char="•"/>
            </a:pPr>
            <a:r>
              <a:rPr lang="en-GB" dirty="0" err="1">
                <a:latin typeface="Trebuchet MS" panose="020B0603020202020204" pitchFamily="34" charset="0"/>
                <a:ea typeface="Calibri" panose="020F0502020204030204" pitchFamily="34" charset="0"/>
                <a:cs typeface="Calibri" panose="020F0502020204030204" pitchFamily="34" charset="0"/>
              </a:rPr>
              <a:t>Ancoats</a:t>
            </a:r>
            <a:endParaRPr lang="en-GB" dirty="0">
              <a:latin typeface="Trebuchet MS" panose="020B0603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Rusholme</a:t>
            </a: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Bolton</a:t>
            </a:r>
          </a:p>
          <a:p>
            <a:endParaRPr lang="en-GB" dirty="0"/>
          </a:p>
        </p:txBody>
      </p:sp>
      <p:sp>
        <p:nvSpPr>
          <p:cNvPr id="34" name="Text Placeholder 33">
            <a:extLst>
              <a:ext uri="{FF2B5EF4-FFF2-40B4-BE49-F238E27FC236}">
                <a16:creationId xmlns:a16="http://schemas.microsoft.com/office/drawing/2014/main" id="{DBF49011-DCC1-A36E-B11B-EEDB43D1DE57}"/>
              </a:ext>
            </a:extLst>
          </p:cNvPr>
          <p:cNvSpPr>
            <a:spLocks noGrp="1"/>
          </p:cNvSpPr>
          <p:nvPr>
            <p:ph type="body" sz="quarter" idx="19"/>
          </p:nvPr>
        </p:nvSpPr>
        <p:spPr/>
        <p:txBody>
          <a:bodyPr/>
          <a:lstStyle/>
          <a:p>
            <a:r>
              <a:rPr lang="en-GB" dirty="0"/>
              <a:t>Focus Groups</a:t>
            </a:r>
          </a:p>
        </p:txBody>
      </p:sp>
      <p:sp>
        <p:nvSpPr>
          <p:cNvPr id="35" name="Text Placeholder 34">
            <a:extLst>
              <a:ext uri="{FF2B5EF4-FFF2-40B4-BE49-F238E27FC236}">
                <a16:creationId xmlns:a16="http://schemas.microsoft.com/office/drawing/2014/main" id="{E1F31A24-3F4A-DAF9-76FA-AB4EE5DBC8E5}"/>
              </a:ext>
            </a:extLst>
          </p:cNvPr>
          <p:cNvSpPr>
            <a:spLocks noGrp="1"/>
          </p:cNvSpPr>
          <p:nvPr>
            <p:ph type="body" sz="quarter" idx="20"/>
          </p:nvPr>
        </p:nvSpPr>
        <p:spPr/>
        <p:txBody>
          <a:bodyPr/>
          <a:lstStyle/>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South Asian Communities</a:t>
            </a: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Black African/Caribbean Communities</a:t>
            </a: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Deprived Communities</a:t>
            </a:r>
          </a:p>
          <a:p>
            <a:pPr marL="285750" indent="-285750">
              <a:buFont typeface="Arial" panose="020B0604020202020204" pitchFamily="34" charset="0"/>
              <a:buChar char="•"/>
            </a:pPr>
            <a:r>
              <a:rPr lang="en-GB" dirty="0">
                <a:latin typeface="Trebuchet MS" panose="020B0603020202020204" pitchFamily="34" charset="0"/>
                <a:ea typeface="Calibri" panose="020F0502020204030204" pitchFamily="34" charset="0"/>
                <a:cs typeface="Calibri" panose="020F0502020204030204" pitchFamily="34" charset="0"/>
              </a:rPr>
              <a:t>Older Age Groups</a:t>
            </a:r>
          </a:p>
          <a:p>
            <a:endParaRPr lang="en-GB" dirty="0"/>
          </a:p>
        </p:txBody>
      </p:sp>
      <p:pic>
        <p:nvPicPr>
          <p:cNvPr id="38" name="Picture Placeholder 37" descr="A crowd of people walking&#10;&#10;Description automatically generated">
            <a:extLst>
              <a:ext uri="{FF2B5EF4-FFF2-40B4-BE49-F238E27FC236}">
                <a16:creationId xmlns:a16="http://schemas.microsoft.com/office/drawing/2014/main" id="{53FA1D5F-87A6-D926-7219-3F1BBD27549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155319" y="3188950"/>
            <a:ext cx="2150636" cy="1853997"/>
          </a:xfrm>
        </p:spPr>
      </p:pic>
      <p:sp>
        <p:nvSpPr>
          <p:cNvPr id="19" name="Title 9">
            <a:extLst>
              <a:ext uri="{FF2B5EF4-FFF2-40B4-BE49-F238E27FC236}">
                <a16:creationId xmlns:a16="http://schemas.microsoft.com/office/drawing/2014/main" id="{C996778C-62D7-115D-358A-22892AA093B9}"/>
              </a:ext>
            </a:extLst>
          </p:cNvPr>
          <p:cNvSpPr>
            <a:spLocks noGrp="1"/>
          </p:cNvSpPr>
          <p:nvPr>
            <p:ph type="title"/>
          </p:nvPr>
        </p:nvSpPr>
        <p:spPr/>
        <p:txBody>
          <a:bodyPr/>
          <a:lstStyle/>
          <a:p>
            <a:r>
              <a:rPr lang="en-GB" dirty="0"/>
              <a:t>Campaign Update 2023-24</a:t>
            </a:r>
          </a:p>
        </p:txBody>
      </p:sp>
      <p:sp>
        <p:nvSpPr>
          <p:cNvPr id="39" name="Text Placeholder 29">
            <a:extLst>
              <a:ext uri="{FF2B5EF4-FFF2-40B4-BE49-F238E27FC236}">
                <a16:creationId xmlns:a16="http://schemas.microsoft.com/office/drawing/2014/main" id="{C8EA6CDC-8823-DD93-378E-5DD7FCB1F467}"/>
              </a:ext>
            </a:extLst>
          </p:cNvPr>
          <p:cNvSpPr txBox="1">
            <a:spLocks/>
          </p:cNvSpPr>
          <p:nvPr/>
        </p:nvSpPr>
        <p:spPr>
          <a:xfrm>
            <a:off x="-51981" y="4908316"/>
            <a:ext cx="4086225" cy="41814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3600" b="1" i="0" u="none" strike="noStrike" kern="1200" cap="none" spc="0" normalizeH="0" baseline="0" noProof="0" dirty="0">
                <a:ln>
                  <a:noFill/>
                </a:ln>
                <a:solidFill>
                  <a:prstClr val="black"/>
                </a:solidFill>
                <a:effectLst/>
                <a:uLnTx/>
                <a:uFillTx/>
                <a:latin typeface="Trebuchet MS"/>
                <a:ea typeface="+mn-ea"/>
                <a:cs typeface="+mn-cs"/>
              </a:rPr>
              <a:t>Engagement</a:t>
            </a:r>
          </a:p>
        </p:txBody>
      </p:sp>
      <p:sp>
        <p:nvSpPr>
          <p:cNvPr id="46" name="Text Placeholder 40">
            <a:extLst>
              <a:ext uri="{FF2B5EF4-FFF2-40B4-BE49-F238E27FC236}">
                <a16:creationId xmlns:a16="http://schemas.microsoft.com/office/drawing/2014/main" id="{C052998E-57E9-26B8-F7E2-D5F64FCE7DEB}"/>
              </a:ext>
            </a:extLst>
          </p:cNvPr>
          <p:cNvSpPr txBox="1">
            <a:spLocks/>
          </p:cNvSpPr>
          <p:nvPr/>
        </p:nvSpPr>
        <p:spPr>
          <a:xfrm>
            <a:off x="5805804" y="170395"/>
            <a:ext cx="5430043" cy="41814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Trebuchet MS"/>
                <a:ea typeface="+mn-ea"/>
                <a:cs typeface="+mn-cs"/>
              </a:rPr>
              <a:t>Objectives: identifying attitudes towards </a:t>
            </a:r>
            <a:endParaRPr kumimoji="0" lang="en-GB" sz="20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47" name="Text Placeholder 32">
            <a:extLst>
              <a:ext uri="{FF2B5EF4-FFF2-40B4-BE49-F238E27FC236}">
                <a16:creationId xmlns:a16="http://schemas.microsoft.com/office/drawing/2014/main" id="{B475155B-EEB6-5687-20C8-D28990EAD274}"/>
              </a:ext>
            </a:extLst>
          </p:cNvPr>
          <p:cNvSpPr txBox="1">
            <a:spLocks/>
          </p:cNvSpPr>
          <p:nvPr/>
        </p:nvSpPr>
        <p:spPr>
          <a:xfrm>
            <a:off x="5652524" y="656692"/>
            <a:ext cx="6397514" cy="1235075"/>
          </a:xfrm>
          <a:prstGeom prst="rect">
            <a:avLst/>
          </a:prstGeom>
        </p:spPr>
        <p:txBody>
          <a:bodyPr vert="horz" wrap="square"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2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1975"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Deidentified information from the GMCR being used for research through SDE</a:t>
            </a:r>
          </a:p>
          <a:p>
            <a:pPr marL="561975"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Anonymised mental health data, children’s data and social care data being used for research</a:t>
            </a:r>
          </a:p>
          <a:p>
            <a:pPr marL="561975"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rebuchet MS"/>
                <a:ea typeface="+mn-ea"/>
                <a:cs typeface="+mn-cs"/>
              </a:rPr>
              <a:t>The specific process in place to deidentify patient information</a:t>
            </a:r>
          </a:p>
        </p:txBody>
      </p:sp>
    </p:spTree>
    <p:extLst>
      <p:ext uri="{BB962C8B-B14F-4D97-AF65-F5344CB8AC3E}">
        <p14:creationId xmlns:p14="http://schemas.microsoft.com/office/powerpoint/2010/main" val="45048316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0D1DBC2-7125-A27A-C81D-52AC905E601A}"/>
              </a:ext>
            </a:extLst>
          </p:cNvPr>
          <p:cNvSpPr>
            <a:spLocks noGrp="1"/>
          </p:cNvSpPr>
          <p:nvPr>
            <p:ph type="title"/>
          </p:nvPr>
        </p:nvSpPr>
        <p:spPr/>
        <p:txBody>
          <a:bodyPr/>
          <a:lstStyle/>
          <a:p>
            <a:r>
              <a:rPr lang="en-US" dirty="0"/>
              <a:t>The GM Care Record</a:t>
            </a:r>
          </a:p>
        </p:txBody>
      </p:sp>
    </p:spTree>
    <p:extLst>
      <p:ext uri="{BB962C8B-B14F-4D97-AF65-F5344CB8AC3E}">
        <p14:creationId xmlns:p14="http://schemas.microsoft.com/office/powerpoint/2010/main" val="1297521601"/>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196C6-F99F-2C48-56F2-A6A0D590494A}"/>
              </a:ext>
            </a:extLst>
          </p:cNvPr>
          <p:cNvSpPr>
            <a:spLocks noGrp="1"/>
          </p:cNvSpPr>
          <p:nvPr>
            <p:ph type="title"/>
          </p:nvPr>
        </p:nvSpPr>
        <p:spPr/>
        <p:txBody>
          <a:bodyPr/>
          <a:lstStyle/>
          <a:p>
            <a:r>
              <a:rPr lang="en-GB" dirty="0"/>
              <a:t>Key Takeaway Findings</a:t>
            </a:r>
          </a:p>
        </p:txBody>
      </p:sp>
      <p:pic>
        <p:nvPicPr>
          <p:cNvPr id="6" name="Picture 5">
            <a:extLst>
              <a:ext uri="{FF2B5EF4-FFF2-40B4-BE49-F238E27FC236}">
                <a16:creationId xmlns:a16="http://schemas.microsoft.com/office/drawing/2014/main" id="{DF44A236-F6EA-7F6D-A71B-0057A013DD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500062" y="2000250"/>
            <a:ext cx="11191875" cy="2857500"/>
          </a:xfrm>
          <a:prstGeom prst="rect">
            <a:avLst/>
          </a:prstGeom>
        </p:spPr>
      </p:pic>
    </p:spTree>
    <p:extLst>
      <p:ext uri="{BB962C8B-B14F-4D97-AF65-F5344CB8AC3E}">
        <p14:creationId xmlns:p14="http://schemas.microsoft.com/office/powerpoint/2010/main" val="358670392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7BD392-DE71-2BC6-B4E5-B9F8E41298BC}"/>
              </a:ext>
            </a:extLst>
          </p:cNvPr>
          <p:cNvSpPr/>
          <p:nvPr/>
        </p:nvSpPr>
        <p:spPr>
          <a:xfrm>
            <a:off x="0" y="7030"/>
            <a:ext cx="12192000" cy="6850970"/>
          </a:xfrm>
          <a:prstGeom prst="rect">
            <a:avLst/>
          </a:prstGeom>
          <a:solidFill>
            <a:srgbClr val="3C0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8595537" y="5194612"/>
            <a:ext cx="2844955" cy="656528"/>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6B753AF2-1FFD-8274-53F9-8314E10464A9}"/>
              </a:ext>
            </a:extLst>
          </p:cNvPr>
          <p:cNvSpPr txBox="1"/>
          <p:nvPr/>
        </p:nvSpPr>
        <p:spPr>
          <a:xfrm>
            <a:off x="1131956" y="4520496"/>
            <a:ext cx="507883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Peter Richards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Head of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Innovation Manchester</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mn-cs"/>
                <a:hlinkClick r:id="rId3" tooltip="mailto:peter.richards@healthinnovationmanchester.com"/>
              </a:rPr>
              <a:t>peter.richards@healthinnovationmanchester.com</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301806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0867D1-DAFE-8662-6DC2-9C0BE7F73EF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FB9AFC-13B3-4B7E-9ECB-57F83E5A432D}" type="slidenum">
              <a:rPr kumimoji="0" lang="en-GB" sz="1200" b="0" i="0" u="none" strike="noStrike" kern="1200" cap="none" spc="0" normalizeH="0" baseline="0" noProof="0" smtClean="0">
                <a:ln>
                  <a:noFill/>
                </a:ln>
                <a:solidFill>
                  <a:srgbClr val="FFFFFF"/>
                </a:solidFill>
                <a:effectLst/>
                <a:uLnTx/>
                <a:uFillTx/>
                <a:latin typeface="Trebuchet M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Trebuchet MS"/>
              <a:ea typeface="+mn-ea"/>
              <a:cs typeface="+mn-cs"/>
            </a:endParaRPr>
          </a:p>
        </p:txBody>
      </p:sp>
      <p:pic>
        <p:nvPicPr>
          <p:cNvPr id="8" name="Picture 7" descr="A close-up of a health record&#10;&#10;Description automatically generated">
            <a:extLst>
              <a:ext uri="{FF2B5EF4-FFF2-40B4-BE49-F238E27FC236}">
                <a16:creationId xmlns:a16="http://schemas.microsoft.com/office/drawing/2014/main" id="{C961D965-166D-3A56-1FD7-726ABF544F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D25C957-46B6-1D40-8248-75485609F360}"/>
              </a:ext>
            </a:extLst>
          </p:cNvPr>
          <p:cNvSpPr/>
          <p:nvPr/>
        </p:nvSpPr>
        <p:spPr>
          <a:xfrm>
            <a:off x="9874045" y="-66368"/>
            <a:ext cx="2374490" cy="1179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97858172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EB8309-6369-7D0C-50C3-FB228B3E0ABF}"/>
              </a:ext>
            </a:extLst>
          </p:cNvPr>
          <p:cNvSpPr/>
          <p:nvPr/>
        </p:nvSpPr>
        <p:spPr>
          <a:xfrm>
            <a:off x="-78377" y="1001486"/>
            <a:ext cx="12383588" cy="444137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2D281F9-54E4-28A5-EEAB-C3824409C3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6" y="1521830"/>
            <a:ext cx="8795657" cy="351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79819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1117C3-B7E2-36C7-C765-90CB1205ABB5}"/>
              </a:ext>
            </a:extLst>
          </p:cNvPr>
          <p:cNvSpPr>
            <a:spLocks noGrp="1"/>
          </p:cNvSpPr>
          <p:nvPr>
            <p:ph type="title"/>
          </p:nvPr>
        </p:nvSpPr>
        <p:spPr/>
        <p:txBody>
          <a:bodyPr/>
          <a:lstStyle/>
          <a:p>
            <a:r>
              <a:rPr lang="en-US"/>
              <a:t>Realising the potential of the GMCR in Secondary Care Project</a:t>
            </a:r>
          </a:p>
        </p:txBody>
      </p:sp>
      <p:sp>
        <p:nvSpPr>
          <p:cNvPr id="2" name="Text Placeholder 1">
            <a:extLst>
              <a:ext uri="{FF2B5EF4-FFF2-40B4-BE49-F238E27FC236}">
                <a16:creationId xmlns:a16="http://schemas.microsoft.com/office/drawing/2014/main" id="{43B2547B-4E3A-012A-97CE-8AAF317BF560}"/>
              </a:ext>
            </a:extLst>
          </p:cNvPr>
          <p:cNvSpPr>
            <a:spLocks noGrp="1"/>
          </p:cNvSpPr>
          <p:nvPr>
            <p:ph type="body" sz="quarter" idx="12"/>
          </p:nvPr>
        </p:nvSpPr>
        <p:spPr/>
        <p:txBody>
          <a:bodyPr/>
          <a:lstStyle/>
          <a:p>
            <a:r>
              <a:rPr lang="en-GB" sz="2200" dirty="0"/>
              <a:t>July 22- April 23</a:t>
            </a:r>
          </a:p>
        </p:txBody>
      </p:sp>
    </p:spTree>
    <p:extLst>
      <p:ext uri="{BB962C8B-B14F-4D97-AF65-F5344CB8AC3E}">
        <p14:creationId xmlns:p14="http://schemas.microsoft.com/office/powerpoint/2010/main" val="583461033"/>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1E004-C04B-C0E4-FE78-D178321A0DD6}"/>
              </a:ext>
            </a:extLst>
          </p:cNvPr>
          <p:cNvSpPr>
            <a:spLocks noGrp="1"/>
          </p:cNvSpPr>
          <p:nvPr>
            <p:ph type="body" sz="quarter" idx="12"/>
          </p:nvPr>
        </p:nvSpPr>
        <p:spPr>
          <a:xfrm>
            <a:off x="1157515" y="1185487"/>
            <a:ext cx="9842499" cy="4494014"/>
          </a:xfrm>
        </p:spPr>
        <p:txBody>
          <a:bodyPr vert="horz" lIns="91440" tIns="45720" rIns="91440" bIns="45720" rtlCol="0" anchor="t">
            <a:noAutofit/>
          </a:bodyPr>
          <a:lstStyle/>
          <a:p>
            <a:r>
              <a:rPr lang="en-US" sz="1600" b="1" dirty="0"/>
              <a:t>Early work during the pandemic identified </a:t>
            </a:r>
          </a:p>
          <a:p>
            <a:r>
              <a:rPr lang="en-US" sz="1600" dirty="0">
                <a:ea typeface="+mn-lt"/>
                <a:cs typeface="+mn-lt"/>
              </a:rPr>
              <a:t>1. Not all clinical staff understood the benefits of GMCR </a:t>
            </a:r>
          </a:p>
          <a:p>
            <a:r>
              <a:rPr lang="en-US" sz="1600" dirty="0">
                <a:ea typeface="+mn-lt"/>
                <a:cs typeface="+mn-lt"/>
              </a:rPr>
              <a:t>2. Some / most staff didn’t know how to access it </a:t>
            </a:r>
          </a:p>
          <a:p>
            <a:r>
              <a:rPr lang="en-US" sz="1600" dirty="0">
                <a:ea typeface="+mn-lt"/>
                <a:cs typeface="+mn-lt"/>
              </a:rPr>
              <a:t>3. Lack of training and other factors were contributing to low usage in some areas</a:t>
            </a:r>
          </a:p>
          <a:p>
            <a:endParaRPr lang="en-US" sz="1600" b="1" dirty="0"/>
          </a:p>
          <a:p>
            <a:r>
              <a:rPr lang="en-US" sz="1600" b="1" dirty="0"/>
              <a:t>Digital maturity score for shared care record use across GM Acute Providers was low</a:t>
            </a:r>
          </a:p>
          <a:p>
            <a:endParaRPr lang="en-US" sz="1600" b="1" dirty="0"/>
          </a:p>
          <a:p>
            <a:r>
              <a:rPr lang="en-US" sz="1600" b="1" dirty="0"/>
              <a:t>National drivers to increase use of shared care records</a:t>
            </a:r>
          </a:p>
          <a:p>
            <a:endParaRPr lang="en-US" sz="1600" dirty="0"/>
          </a:p>
          <a:p>
            <a:r>
              <a:rPr lang="en-US" sz="1600" b="1" dirty="0"/>
              <a:t>Regional funding available</a:t>
            </a:r>
            <a:r>
              <a:rPr lang="en-US" sz="1600" dirty="0"/>
              <a:t> - allocated by GM to be used to develop the use and functionality of the GMCR in Secondary Care </a:t>
            </a:r>
            <a:r>
              <a:rPr lang="en-US" sz="1600" dirty="0" err="1"/>
              <a:t>organisations</a:t>
            </a:r>
            <a:r>
              <a:rPr lang="en-US" sz="1600" dirty="0"/>
              <a:t> </a:t>
            </a:r>
            <a:endParaRPr lang="en-US" sz="1600" dirty="0">
              <a:solidFill>
                <a:srgbClr val="808080"/>
              </a:solidFill>
            </a:endParaRPr>
          </a:p>
          <a:p>
            <a:pPr marL="285750" indent="-285750">
              <a:buChar char="•"/>
            </a:pPr>
            <a:r>
              <a:rPr lang="en-US" sz="1600" dirty="0"/>
              <a:t>Focus in urgent and emergency care and hospital ward discharge</a:t>
            </a:r>
            <a:endParaRPr lang="en-US" sz="1600" dirty="0">
              <a:solidFill>
                <a:srgbClr val="808080"/>
              </a:solidFill>
            </a:endParaRPr>
          </a:p>
          <a:p>
            <a:endParaRPr lang="en-US" sz="1600" dirty="0">
              <a:solidFill>
                <a:srgbClr val="808080"/>
              </a:solidFill>
            </a:endParaRPr>
          </a:p>
          <a:p>
            <a:endParaRPr lang="en-US" sz="1600" dirty="0">
              <a:solidFill>
                <a:srgbClr val="808080"/>
              </a:solidFill>
            </a:endParaRPr>
          </a:p>
          <a:p>
            <a:endParaRPr lang="en-US" sz="1600" dirty="0"/>
          </a:p>
        </p:txBody>
      </p:sp>
      <p:sp>
        <p:nvSpPr>
          <p:cNvPr id="3" name="Title 2">
            <a:extLst>
              <a:ext uri="{FF2B5EF4-FFF2-40B4-BE49-F238E27FC236}">
                <a16:creationId xmlns:a16="http://schemas.microsoft.com/office/drawing/2014/main" id="{FD717053-C8D3-818F-FEE7-4A743BDFED86}"/>
              </a:ext>
            </a:extLst>
          </p:cNvPr>
          <p:cNvSpPr>
            <a:spLocks noGrp="1"/>
          </p:cNvSpPr>
          <p:nvPr>
            <p:ph type="title"/>
          </p:nvPr>
        </p:nvSpPr>
        <p:spPr>
          <a:xfrm>
            <a:off x="1130300" y="107128"/>
            <a:ext cx="7991929" cy="912178"/>
          </a:xfrm>
        </p:spPr>
        <p:txBody>
          <a:bodyPr/>
          <a:lstStyle/>
          <a:p>
            <a:r>
              <a:rPr lang="en-US"/>
              <a:t>Background and context</a:t>
            </a:r>
          </a:p>
        </p:txBody>
      </p:sp>
    </p:spTree>
    <p:extLst>
      <p:ext uri="{BB962C8B-B14F-4D97-AF65-F5344CB8AC3E}">
        <p14:creationId xmlns:p14="http://schemas.microsoft.com/office/powerpoint/2010/main" val="368199389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146D2D-C500-B542-EBF1-A1432C1AC60B}"/>
              </a:ext>
            </a:extLst>
          </p:cNvPr>
          <p:cNvSpPr>
            <a:spLocks noGrp="1"/>
          </p:cNvSpPr>
          <p:nvPr>
            <p:ph type="body" sz="quarter" idx="13"/>
          </p:nvPr>
        </p:nvSpPr>
        <p:spPr>
          <a:xfrm>
            <a:off x="6766560" y="1095874"/>
            <a:ext cx="4754880" cy="2012152"/>
          </a:xfrm>
        </p:spPr>
        <p:txBody>
          <a:bodyPr/>
          <a:lstStyle/>
          <a:p>
            <a:r>
              <a:rPr lang="en-US" sz="5400" dirty="0"/>
              <a:t>20,000 staff</a:t>
            </a:r>
          </a:p>
        </p:txBody>
      </p:sp>
      <p:sp>
        <p:nvSpPr>
          <p:cNvPr id="3" name="Text Placeholder 2">
            <a:extLst>
              <a:ext uri="{FF2B5EF4-FFF2-40B4-BE49-F238E27FC236}">
                <a16:creationId xmlns:a16="http://schemas.microsoft.com/office/drawing/2014/main" id="{5D0743C7-4050-B283-8E50-BE7EF6CE6204}"/>
              </a:ext>
            </a:extLst>
          </p:cNvPr>
          <p:cNvSpPr>
            <a:spLocks noGrp="1"/>
          </p:cNvSpPr>
          <p:nvPr>
            <p:ph type="body" sz="quarter" idx="14"/>
          </p:nvPr>
        </p:nvSpPr>
        <p:spPr>
          <a:xfrm>
            <a:off x="7235372" y="3390612"/>
            <a:ext cx="3835398" cy="2012153"/>
          </a:xfrm>
        </p:spPr>
        <p:txBody>
          <a:bodyPr vert="horz" lIns="91440" tIns="45720" rIns="91440" bIns="45720" rtlCol="0" anchor="t">
            <a:noAutofit/>
          </a:bodyPr>
          <a:lstStyle/>
          <a:p>
            <a:r>
              <a:rPr lang="en-US"/>
              <a:t>Professionally registered staff in Secondary care</a:t>
            </a:r>
          </a:p>
        </p:txBody>
      </p:sp>
      <p:sp>
        <p:nvSpPr>
          <p:cNvPr id="6" name="Text Placeholder 5">
            <a:extLst>
              <a:ext uri="{FF2B5EF4-FFF2-40B4-BE49-F238E27FC236}">
                <a16:creationId xmlns:a16="http://schemas.microsoft.com/office/drawing/2014/main" id="{5E098D91-A962-1033-08DE-7ABC927CD714}"/>
              </a:ext>
            </a:extLst>
          </p:cNvPr>
          <p:cNvSpPr>
            <a:spLocks noGrp="1"/>
          </p:cNvSpPr>
          <p:nvPr>
            <p:ph type="body" sz="quarter" idx="12"/>
          </p:nvPr>
        </p:nvSpPr>
        <p:spPr/>
        <p:txBody>
          <a:bodyPr vert="horz" lIns="91440" tIns="45720" rIns="91440" bIns="45720" rtlCol="0" anchor="t">
            <a:noAutofit/>
          </a:bodyPr>
          <a:lstStyle/>
          <a:p>
            <a:endParaRPr lang="en-US" sz="2400" b="1" dirty="0">
              <a:solidFill>
                <a:srgbClr val="000000"/>
              </a:solidFill>
            </a:endParaRPr>
          </a:p>
          <a:p>
            <a:r>
              <a:rPr lang="en-US" sz="2400" dirty="0"/>
              <a:t>To understand the current use of the GMCR by frontline staff ensuring that any future changes to functionality are clinically led.</a:t>
            </a:r>
            <a:endParaRPr lang="en-US" sz="1400" dirty="0">
              <a:solidFill>
                <a:srgbClr val="808080"/>
              </a:solidFill>
            </a:endParaRPr>
          </a:p>
          <a:p>
            <a:endParaRPr lang="en-US" dirty="0"/>
          </a:p>
        </p:txBody>
      </p:sp>
      <p:sp>
        <p:nvSpPr>
          <p:cNvPr id="7" name="Title 6">
            <a:extLst>
              <a:ext uri="{FF2B5EF4-FFF2-40B4-BE49-F238E27FC236}">
                <a16:creationId xmlns:a16="http://schemas.microsoft.com/office/drawing/2014/main" id="{4CD32E29-B52E-42FC-4D19-A9E001599F92}"/>
              </a:ext>
            </a:extLst>
          </p:cNvPr>
          <p:cNvSpPr>
            <a:spLocks noGrp="1"/>
          </p:cNvSpPr>
          <p:nvPr>
            <p:ph type="title"/>
          </p:nvPr>
        </p:nvSpPr>
        <p:spPr/>
        <p:txBody>
          <a:bodyPr/>
          <a:lstStyle/>
          <a:p>
            <a:r>
              <a:rPr lang="en-US" b="1" dirty="0"/>
              <a:t>Primary Objective </a:t>
            </a:r>
            <a:endParaRPr lang="en-US" dirty="0"/>
          </a:p>
        </p:txBody>
      </p:sp>
    </p:spTree>
    <p:extLst>
      <p:ext uri="{BB962C8B-B14F-4D97-AF65-F5344CB8AC3E}">
        <p14:creationId xmlns:p14="http://schemas.microsoft.com/office/powerpoint/2010/main" val="202107044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C59055-D36A-0A40-6F69-6DDEEFE3A251}"/>
              </a:ext>
            </a:extLst>
          </p:cNvPr>
          <p:cNvSpPr>
            <a:spLocks noGrp="1"/>
          </p:cNvSpPr>
          <p:nvPr>
            <p:ph type="body" sz="quarter" idx="12"/>
          </p:nvPr>
        </p:nvSpPr>
        <p:spPr>
          <a:xfrm>
            <a:off x="1130300" y="1729894"/>
            <a:ext cx="7991928" cy="4512156"/>
          </a:xfrm>
        </p:spPr>
        <p:txBody>
          <a:bodyPr vert="horz" lIns="91440" tIns="45720" rIns="91440" bIns="45720" rtlCol="0" anchor="t">
            <a:noAutofit/>
          </a:bodyPr>
          <a:lstStyle/>
          <a:p>
            <a:endParaRPr lang="en-US" b="1" dirty="0"/>
          </a:p>
          <a:p>
            <a:r>
              <a:rPr lang="en-US" b="1" dirty="0">
                <a:ea typeface="+mn-lt"/>
                <a:cs typeface="+mn-lt"/>
              </a:rPr>
              <a:t>1. Rapid evidence synthesis </a:t>
            </a:r>
          </a:p>
          <a:p>
            <a:r>
              <a:rPr lang="en-US" dirty="0">
                <a:ea typeface="+mn-lt"/>
                <a:cs typeface="+mn-lt"/>
              </a:rPr>
              <a:t>2. User data analysis </a:t>
            </a:r>
          </a:p>
          <a:p>
            <a:r>
              <a:rPr lang="en-US" dirty="0">
                <a:ea typeface="+mn-lt"/>
                <a:cs typeface="+mn-lt"/>
              </a:rPr>
              <a:t>3. Data feeds mapping </a:t>
            </a:r>
          </a:p>
          <a:p>
            <a:r>
              <a:rPr lang="en-US" dirty="0">
                <a:ea typeface="+mn-lt"/>
                <a:cs typeface="+mn-lt"/>
              </a:rPr>
              <a:t>4. Mapping of GMCR data to the PRSB’s Core Information Standard </a:t>
            </a:r>
          </a:p>
          <a:p>
            <a:r>
              <a:rPr lang="en-US" b="1" dirty="0">
                <a:ea typeface="+mn-lt"/>
                <a:cs typeface="+mn-lt"/>
              </a:rPr>
              <a:t>5. E-survey </a:t>
            </a:r>
            <a:r>
              <a:rPr lang="en-US" dirty="0">
                <a:ea typeface="+mn-lt"/>
                <a:cs typeface="+mn-lt"/>
              </a:rPr>
              <a:t>(direct care and secondary uses) </a:t>
            </a:r>
          </a:p>
          <a:p>
            <a:r>
              <a:rPr lang="en-US" b="1" dirty="0">
                <a:ea typeface="+mn-lt"/>
                <a:cs typeface="+mn-lt"/>
              </a:rPr>
              <a:t>6. Staff engagement virtual workshops (direct care) UEC and hospital discharge </a:t>
            </a:r>
          </a:p>
          <a:p>
            <a:r>
              <a:rPr lang="en-US" dirty="0">
                <a:ea typeface="+mn-lt"/>
                <a:cs typeface="+mn-lt"/>
              </a:rPr>
              <a:t>7. Staff engagement virtual workshops (secondary uses) </a:t>
            </a:r>
          </a:p>
          <a:p>
            <a:r>
              <a:rPr lang="en-US" dirty="0">
                <a:ea typeface="+mn-lt"/>
                <a:cs typeface="+mn-lt"/>
              </a:rPr>
              <a:t>8. Interviews with GMCR leads across the 10 localities </a:t>
            </a:r>
            <a:endParaRPr lang="en-US" dirty="0"/>
          </a:p>
        </p:txBody>
      </p:sp>
      <p:sp>
        <p:nvSpPr>
          <p:cNvPr id="3" name="Title 2">
            <a:extLst>
              <a:ext uri="{FF2B5EF4-FFF2-40B4-BE49-F238E27FC236}">
                <a16:creationId xmlns:a16="http://schemas.microsoft.com/office/drawing/2014/main" id="{B1E8CB3D-D5DF-7FB7-5C57-470A02648F69}"/>
              </a:ext>
            </a:extLst>
          </p:cNvPr>
          <p:cNvSpPr>
            <a:spLocks noGrp="1"/>
          </p:cNvSpPr>
          <p:nvPr>
            <p:ph type="title"/>
          </p:nvPr>
        </p:nvSpPr>
        <p:spPr/>
        <p:txBody>
          <a:bodyPr/>
          <a:lstStyle/>
          <a:p>
            <a:r>
              <a:rPr lang="en-US" b="1" dirty="0"/>
              <a:t>Methods</a:t>
            </a:r>
            <a:r>
              <a:rPr lang="en-US" dirty="0"/>
              <a:t> </a:t>
            </a:r>
          </a:p>
        </p:txBody>
      </p:sp>
      <p:pic>
        <p:nvPicPr>
          <p:cNvPr id="5" name="Picture 4" descr="A computer screen shot of a computer screen&#10;&#10;Description automatically generated">
            <a:extLst>
              <a:ext uri="{FF2B5EF4-FFF2-40B4-BE49-F238E27FC236}">
                <a16:creationId xmlns:a16="http://schemas.microsoft.com/office/drawing/2014/main" id="{CDCD745F-83E5-B73C-4D6D-622DBBCA2E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3879273"/>
            <a:ext cx="950050" cy="296891"/>
          </a:xfrm>
          <a:prstGeom prst="rect">
            <a:avLst/>
          </a:prstGeom>
        </p:spPr>
      </p:pic>
      <p:pic>
        <p:nvPicPr>
          <p:cNvPr id="6" name="Picture 5" descr="A computer screen shot of a computer screen&#10;&#10;Description automatically generated">
            <a:extLst>
              <a:ext uri="{FF2B5EF4-FFF2-40B4-BE49-F238E27FC236}">
                <a16:creationId xmlns:a16="http://schemas.microsoft.com/office/drawing/2014/main" id="{6734FE25-C123-22E1-0F22-87BB19455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83386" y="2175712"/>
            <a:ext cx="950050" cy="296891"/>
          </a:xfrm>
          <a:prstGeom prst="rect">
            <a:avLst/>
          </a:prstGeom>
        </p:spPr>
      </p:pic>
    </p:spTree>
    <p:extLst>
      <p:ext uri="{BB962C8B-B14F-4D97-AF65-F5344CB8AC3E}">
        <p14:creationId xmlns:p14="http://schemas.microsoft.com/office/powerpoint/2010/main" val="771781423"/>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0"/>
          </a:spcAft>
          <a:defRPr sz="1400" dirty="0" err="1" smtClean="0"/>
        </a:defPPr>
      </a:lstStyle>
    </a:txDef>
  </a:objectDefaults>
  <a:extraClrSchemeLst/>
  <a:extLst>
    <a:ext uri="{05A4C25C-085E-4340-85A3-A5531E510DB2}">
      <thm15:themeFamily xmlns:thm15="http://schemas.microsoft.com/office/thememl/2012/main" name="Health Innovation Manchester Template Final 2022" id="{72B004AD-462C-46D2-81C0-BB8A481ABD2D}" vid="{41A3B76C-63AC-4E2E-BCDD-87A66FEA6B54}"/>
    </a:ext>
  </a:extLst>
</a:theme>
</file>

<file path=ppt/theme/theme3.xml><?xml version="1.0" encoding="utf-8"?>
<a:theme xmlns:a="http://schemas.openxmlformats.org/drawingml/2006/main" name="1_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800"/>
          </a:spcAft>
          <a:defRPr dirty="0" smtClean="0"/>
        </a:defPPr>
      </a:lstStyle>
    </a:txDef>
  </a:objectDefaults>
  <a:extraClrSchemeLst/>
  <a:extLst>
    <a:ext uri="{05A4C25C-085E-4340-85A3-A5531E510DB2}">
      <thm15:themeFamily xmlns:thm15="http://schemas.microsoft.com/office/thememl/2012/main" name="Presentation1" id="{BFEEBA13-5F5C-48D2-9A83-0CBF896D9BBE}" vid="{B014D0DD-625D-4622-979B-D1ECDE118A2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2.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3.xml><?xml version="1.0" encoding="utf-8"?>
<ds:datastoreItem xmlns:ds="http://schemas.openxmlformats.org/officeDocument/2006/customXml" ds:itemID="{2C5793D9-469E-42F0-843D-D5C0CF21A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57</TotalTime>
  <Words>1515</Words>
  <Application>Microsoft Macintosh PowerPoint</Application>
  <PresentationFormat>Widescreen</PresentationFormat>
  <Paragraphs>211</Paragraphs>
  <Slides>31</Slides>
  <Notes>7</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Aptos Black</vt:lpstr>
      <vt:lpstr>Arial</vt:lpstr>
      <vt:lpstr>Calibri</vt:lpstr>
      <vt:lpstr>Calibri Light</vt:lpstr>
      <vt:lpstr>Museo 500</vt:lpstr>
      <vt:lpstr>Trebuchet MS</vt:lpstr>
      <vt:lpstr>Office Theme</vt:lpstr>
      <vt:lpstr>Health Innovation Manchester</vt:lpstr>
      <vt:lpstr>1_Health Innovation Manchester</vt:lpstr>
      <vt:lpstr>C3.3 Engaging professionals and communities in the GM Care Record and data sharing  Peter Richards – Health Innovation Manchester</vt:lpstr>
      <vt:lpstr>The role of Health Innovation Manchester</vt:lpstr>
      <vt:lpstr>The GM Care Record</vt:lpstr>
      <vt:lpstr>PowerPoint Presentation</vt:lpstr>
      <vt:lpstr>PowerPoint Presentation</vt:lpstr>
      <vt:lpstr>Realising the potential of the GMCR in Secondary Care Project</vt:lpstr>
      <vt:lpstr>Background and context</vt:lpstr>
      <vt:lpstr>Primary Objective </vt:lpstr>
      <vt:lpstr>Methods </vt:lpstr>
      <vt:lpstr>Rapid Evidence Synthesis</vt:lpstr>
      <vt:lpstr>E-survey results</vt:lpstr>
      <vt:lpstr>E-survey results</vt:lpstr>
      <vt:lpstr>Virtual Workshops </vt:lpstr>
      <vt:lpstr>PowerPoint Presentation</vt:lpstr>
      <vt:lpstr>Workshops results</vt:lpstr>
      <vt:lpstr>Conclusion </vt:lpstr>
      <vt:lpstr>Next steps</vt:lpstr>
      <vt:lpstr>What’s coming up?</vt:lpstr>
      <vt:lpstr>Community Engagement and the GM Care Record</vt:lpstr>
      <vt:lpstr>PowerPoint Presentation</vt:lpstr>
      <vt:lpstr>PowerPoint Presentation</vt:lpstr>
      <vt:lpstr>PowerPoint Presentation</vt:lpstr>
      <vt:lpstr>PowerPoint Presentation</vt:lpstr>
      <vt:lpstr>Campaign Update 2023-24</vt:lpstr>
      <vt:lpstr>PowerPoint Presentation</vt:lpstr>
      <vt:lpstr>Clinical, Academic and Patient Films</vt:lpstr>
      <vt:lpstr>Local “Influencers”</vt:lpstr>
      <vt:lpstr>PowerPoint Presentation</vt:lpstr>
      <vt:lpstr>Campaign Update 2023-24</vt:lpstr>
      <vt:lpstr>Key Takeaway Findings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39</cp:revision>
  <dcterms:created xsi:type="dcterms:W3CDTF">2022-04-12T19:39:15Z</dcterms:created>
  <dcterms:modified xsi:type="dcterms:W3CDTF">2024-04-19T15:07:19Z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ies>
</file>