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726" r:id="rId6"/>
  </p:sldMasterIdLst>
  <p:notesMasterIdLst>
    <p:notesMasterId r:id="rId16"/>
  </p:notesMasterIdLst>
  <p:sldIdLst>
    <p:sldId id="2147470678" r:id="rId7"/>
    <p:sldId id="4559" r:id="rId8"/>
    <p:sldId id="4562" r:id="rId9"/>
    <p:sldId id="2147470679" r:id="rId10"/>
    <p:sldId id="2147470680" r:id="rId11"/>
    <p:sldId id="4560" r:id="rId12"/>
    <p:sldId id="4561" r:id="rId13"/>
    <p:sldId id="2147470681" r:id="rId14"/>
    <p:sldId id="21474706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3069B-BDA9-6208-B509-CF9CDFF52D7B}" name="MITCHELL, John (NHS HUMBER AND NORTH YORKSHIRE ICB - 02Y)" initials="JM" userId="S::john.mitchell1@nhs.net::941c79aa-c018-4b18-b78d-5ff18a2b02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94694"/>
  </p:normalViewPr>
  <p:slideViewPr>
    <p:cSldViewPr snapToGrid="0" snapToObjects="1">
      <p:cViewPr varScale="1">
        <p:scale>
          <a:sx n="121" d="100"/>
          <a:sy n="121" d="100"/>
        </p:scale>
        <p:origin x="1200"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400" b="0" i="0" u="none" strike="noStrike" kern="1200" spc="0" baseline="0" dirty="0">
                <a:solidFill>
                  <a:srgbClr val="3C063F"/>
                </a:solidFill>
                <a:latin typeface="Arial" panose="020B0604020202020204" pitchFamily="34" charset="0"/>
                <a:ea typeface="+mn-ea"/>
                <a:cs typeface="Arial" panose="020B0604020202020204" pitchFamily="34" charset="0"/>
              </a:defRPr>
            </a:pPr>
            <a:r>
              <a:rPr lang="en-GB" sz="1400" kern="1200" dirty="0">
                <a:solidFill>
                  <a:schemeClr val="tx1"/>
                </a:solidFill>
                <a:latin typeface="Arial" panose="020B0604020202020204" pitchFamily="34" charset="0"/>
                <a:ea typeface="+mn-ea"/>
                <a:cs typeface="Arial" panose="020B0604020202020204" pitchFamily="34" charset="0"/>
              </a:rPr>
              <a:t>Patient Records accessed</a:t>
            </a:r>
          </a:p>
        </c:rich>
      </c:tx>
      <c:layout>
        <c:manualLayout>
          <c:xMode val="edge"/>
          <c:yMode val="edge"/>
          <c:x val="0.16333270210476242"/>
          <c:y val="3.1085270215504064E-2"/>
        </c:manualLayout>
      </c:layout>
      <c:overlay val="0"/>
      <c:spPr>
        <a:noFill/>
        <a:ln>
          <a:noFill/>
        </a:ln>
        <a:effectLst/>
      </c:spPr>
      <c:txPr>
        <a:bodyPr rot="0" spcFirstLastPara="1" vertOverflow="ellipsis" vert="horz" wrap="square" anchor="ctr" anchorCtr="1"/>
        <a:lstStyle/>
        <a:p>
          <a:pPr>
            <a:defRPr lang="en-GB" sz="1400" b="0" i="0" u="none" strike="noStrike" kern="1200" spc="0" baseline="0" dirty="0">
              <a:solidFill>
                <a:srgbClr val="3C063F"/>
              </a:solidFill>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265345126789851"/>
          <c:y val="0.14826160710383224"/>
          <c:w val="0.84164635909483165"/>
          <c:h val="0.81048168462037329"/>
        </c:manualLayout>
      </c:layout>
      <c:bar3DChart>
        <c:barDir val="col"/>
        <c:grouping val="clustered"/>
        <c:varyColors val="0"/>
        <c:ser>
          <c:idx val="0"/>
          <c:order val="0"/>
          <c:tx>
            <c:strRef>
              <c:f>Sheet1!$C$7</c:f>
              <c:strCache>
                <c:ptCount val="1"/>
                <c:pt idx="0">
                  <c:v>Patient Records accessed</c:v>
                </c:pt>
              </c:strCache>
            </c:strRef>
          </c:tx>
          <c:spPr>
            <a:solidFill>
              <a:schemeClr val="accent1">
                <a:lumMod val="60000"/>
                <a:lumOff val="40000"/>
              </a:schemeClr>
            </a:solidFill>
            <a:ln>
              <a:noFill/>
            </a:ln>
            <a:effectLst/>
            <a:sp3d/>
          </c:spPr>
          <c:invertIfNegative val="0"/>
          <c:cat>
            <c:numRef>
              <c:f>Sheet1!$D$6:$E$6</c:f>
              <c:numCache>
                <c:formatCode>mmm\-yy</c:formatCode>
                <c:ptCount val="2"/>
                <c:pt idx="0">
                  <c:v>45139</c:v>
                </c:pt>
                <c:pt idx="1">
                  <c:v>45870</c:v>
                </c:pt>
              </c:numCache>
            </c:numRef>
          </c:cat>
          <c:val>
            <c:numRef>
              <c:f>Sheet1!$D$7:$E$7</c:f>
              <c:numCache>
                <c:formatCode>#,##0</c:formatCode>
                <c:ptCount val="2"/>
                <c:pt idx="0">
                  <c:v>410180</c:v>
                </c:pt>
                <c:pt idx="1">
                  <c:v>533234</c:v>
                </c:pt>
              </c:numCache>
            </c:numRef>
          </c:val>
          <c:extLst>
            <c:ext xmlns:c16="http://schemas.microsoft.com/office/drawing/2014/chart" uri="{C3380CC4-5D6E-409C-BE32-E72D297353CC}">
              <c16:uniqueId val="{00000000-0D9D-4509-B6F5-621E4303C3AD}"/>
            </c:ext>
          </c:extLst>
        </c:ser>
        <c:dLbls>
          <c:showLegendKey val="0"/>
          <c:showVal val="0"/>
          <c:showCatName val="0"/>
          <c:showSerName val="0"/>
          <c:showPercent val="0"/>
          <c:showBubbleSize val="0"/>
        </c:dLbls>
        <c:gapWidth val="150"/>
        <c:shape val="box"/>
        <c:axId val="464202432"/>
        <c:axId val="464203088"/>
        <c:axId val="0"/>
      </c:bar3DChart>
      <c:dateAx>
        <c:axId val="464202432"/>
        <c:scaling>
          <c:orientation val="minMax"/>
        </c:scaling>
        <c:delete val="1"/>
        <c:axPos val="b"/>
        <c:numFmt formatCode="mmm\-yy" sourceLinked="1"/>
        <c:majorTickMark val="out"/>
        <c:minorTickMark val="none"/>
        <c:tickLblPos val="nextTo"/>
        <c:crossAx val="464203088"/>
        <c:crosses val="autoZero"/>
        <c:auto val="1"/>
        <c:lblOffset val="100"/>
        <c:baseTimeUnit val="years"/>
      </c:dateAx>
      <c:valAx>
        <c:axId val="46420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20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84.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85.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86.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87.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Master" Target="../slideMasters/slideMaster3.xml"/><Relationship Id="rId1" Type="http://schemas.openxmlformats.org/officeDocument/2006/relationships/tags" Target="../tags/tag88.xml"/><Relationship Id="rId5" Type="http://schemas.openxmlformats.org/officeDocument/2006/relationships/image" Target="../media/image45.svg"/><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89.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0.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49.svg"/><Relationship Id="rId4" Type="http://schemas.openxmlformats.org/officeDocument/2006/relationships/image" Target="../media/image23.png"/></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Master" Target="../slideMasters/slideMaster3.xml"/><Relationship Id="rId4" Type="http://schemas.openxmlformats.org/officeDocument/2006/relationships/image" Target="../media/image5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Master" Target="../slideMasters/slideMaster3.xml"/><Relationship Id="rId4" Type="http://schemas.openxmlformats.org/officeDocument/2006/relationships/image" Target="../media/image58.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3.png"/><Relationship Id="rId1" Type="http://schemas.openxmlformats.org/officeDocument/2006/relationships/slideMaster" Target="../slideMasters/slideMaster3.xml"/><Relationship Id="rId4" Type="http://schemas.openxmlformats.org/officeDocument/2006/relationships/image" Target="../media/image6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sv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sv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sv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sv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svg"/><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sv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Master" Target="../slideMasters/slideMaster3.xml"/><Relationship Id="rId1" Type="http://schemas.openxmlformats.org/officeDocument/2006/relationships/tags" Target="../tags/tag44.xml"/><Relationship Id="rId5" Type="http://schemas.openxmlformats.org/officeDocument/2006/relationships/image" Target="../media/image43.sv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45.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5.svg"/><Relationship Id="rId2" Type="http://schemas.openxmlformats.org/officeDocument/2006/relationships/slideMaster" Target="../slideMasters/slideMaster3.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44.sv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47.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48.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45.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47.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1.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2.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3.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4.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55.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56.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57.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58.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59.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0.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1.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2.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3.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4.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45.sv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3.xml"/><Relationship Id="rId1" Type="http://schemas.openxmlformats.org/officeDocument/2006/relationships/tags" Target="../tags/tag66.xml"/><Relationship Id="rId4" Type="http://schemas.openxmlformats.org/officeDocument/2006/relationships/image" Target="../media/image49.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7.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8.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slideMaster" Target="../slideMasters/slideMaster3.xml"/><Relationship Id="rId1" Type="http://schemas.openxmlformats.org/officeDocument/2006/relationships/tags" Target="../tags/tag69.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slideMaster" Target="../slideMasters/slideMaster3.xml"/><Relationship Id="rId1" Type="http://schemas.openxmlformats.org/officeDocument/2006/relationships/tags" Target="../tags/tag70.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slideMaster" Target="../slideMasters/slideMaster3.xml"/><Relationship Id="rId1" Type="http://schemas.openxmlformats.org/officeDocument/2006/relationships/tags" Target="../tags/tag71.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72.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73.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74.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49.svg"/><Relationship Id="rId4" Type="http://schemas.openxmlformats.org/officeDocument/2006/relationships/image" Target="../media/image2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76.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43.svg"/><Relationship Id="rId4"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78.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79.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8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4.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45.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82.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83.xml"/><Relationship Id="rId6" Type="http://schemas.openxmlformats.org/officeDocument/2006/relationships/image" Target="../media/image45.svg"/><Relationship Id="rId5" Type="http://schemas.openxmlformats.org/officeDocument/2006/relationships/image" Target="../media/image6.png"/><Relationship Id="rId4" Type="http://schemas.openxmlformats.org/officeDocument/2006/relationships/image" Target="../media/image44.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3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1E3F2AAC-025E-4AAF-AE0E-0BB358607EEE}"/>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US"/>
              <a:t>Enter title here</a:t>
            </a:r>
            <a:endParaRPr lang="en-GB"/>
          </a:p>
        </p:txBody>
      </p:sp>
      <p:grpSp>
        <p:nvGrpSpPr>
          <p:cNvPr id="58" name="Group 57">
            <a:extLst>
              <a:ext uri="{FF2B5EF4-FFF2-40B4-BE49-F238E27FC236}">
                <a16:creationId xmlns:a16="http://schemas.microsoft.com/office/drawing/2014/main" id="{6A18B71D-5613-4B12-B8BF-D9D5FFEE4043}"/>
              </a:ext>
            </a:extLst>
          </p:cNvPr>
          <p:cNvGrpSpPr/>
          <p:nvPr userDrawn="1"/>
        </p:nvGrpSpPr>
        <p:grpSpPr>
          <a:xfrm>
            <a:off x="-3633349" y="0"/>
            <a:ext cx="3507558" cy="6137026"/>
            <a:chOff x="-3633349" y="0"/>
            <a:chExt cx="3507558" cy="6137026"/>
          </a:xfrm>
        </p:grpSpPr>
        <p:grpSp>
          <p:nvGrpSpPr>
            <p:cNvPr id="59" name="Group 58">
              <a:extLst>
                <a:ext uri="{FF2B5EF4-FFF2-40B4-BE49-F238E27FC236}">
                  <a16:creationId xmlns:a16="http://schemas.microsoft.com/office/drawing/2014/main" id="{4757FA5D-3976-4344-B69D-CAF01926FB40}"/>
                </a:ext>
              </a:extLst>
            </p:cNvPr>
            <p:cNvGrpSpPr/>
            <p:nvPr userDrawn="1"/>
          </p:nvGrpSpPr>
          <p:grpSpPr>
            <a:xfrm>
              <a:off x="-3633349" y="0"/>
              <a:ext cx="3507558" cy="6137026"/>
              <a:chOff x="838199" y="1150069"/>
              <a:chExt cx="3507558" cy="6137026"/>
            </a:xfrm>
          </p:grpSpPr>
          <p:sp>
            <p:nvSpPr>
              <p:cNvPr id="61" name="Rectangle 60">
                <a:extLst>
                  <a:ext uri="{FF2B5EF4-FFF2-40B4-BE49-F238E27FC236}">
                    <a16:creationId xmlns:a16="http://schemas.microsoft.com/office/drawing/2014/main" id="{67E3D4C1-E585-4769-858F-2364D1B9EF3D}"/>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2" name="TextBox 61">
                <a:extLst>
                  <a:ext uri="{FF2B5EF4-FFF2-40B4-BE49-F238E27FC236}">
                    <a16:creationId xmlns:a16="http://schemas.microsoft.com/office/drawing/2014/main" id="{6CE8FC56-A729-49DB-BA81-78B618C46B2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3" name="Rectangle 62">
                <a:extLst>
                  <a:ext uri="{FF2B5EF4-FFF2-40B4-BE49-F238E27FC236}">
                    <a16:creationId xmlns:a16="http://schemas.microsoft.com/office/drawing/2014/main" id="{9F4670FB-62C6-4043-B47A-152C7666014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4" name="TextBox 63">
                <a:extLst>
                  <a:ext uri="{FF2B5EF4-FFF2-40B4-BE49-F238E27FC236}">
                    <a16:creationId xmlns:a16="http://schemas.microsoft.com/office/drawing/2014/main" id="{26C728D3-C362-407A-861A-1D97295E1008}"/>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5" name="TextBox 64">
                <a:extLst>
                  <a:ext uri="{FF2B5EF4-FFF2-40B4-BE49-F238E27FC236}">
                    <a16:creationId xmlns:a16="http://schemas.microsoft.com/office/drawing/2014/main" id="{EA87878B-9416-4BA9-B78E-68FCC7A6C304}"/>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6" name="TextBox 65">
                <a:extLst>
                  <a:ext uri="{FF2B5EF4-FFF2-40B4-BE49-F238E27FC236}">
                    <a16:creationId xmlns:a16="http://schemas.microsoft.com/office/drawing/2014/main" id="{42111FE1-8F79-4A49-9B87-48E2063609DD}"/>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60" name="Picture 59">
              <a:extLst>
                <a:ext uri="{FF2B5EF4-FFF2-40B4-BE49-F238E27FC236}">
                  <a16:creationId xmlns:a16="http://schemas.microsoft.com/office/drawing/2014/main" id="{76C15A40-3EA4-4CC5-B93D-B05C7EC80D5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034724529"/>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4 Icons v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D7121C-3955-40F0-A506-5822FF7AEC3E}"/>
              </a:ext>
            </a:extLst>
          </p:cNvPr>
          <p:cNvSpPr>
            <a:spLocks/>
          </p:cNvSpPr>
          <p:nvPr userDrawn="1"/>
        </p:nvSpPr>
        <p:spPr>
          <a:xfrm>
            <a:off x="0" y="2371060"/>
            <a:ext cx="3048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Rectangle 27">
            <a:extLst>
              <a:ext uri="{FF2B5EF4-FFF2-40B4-BE49-F238E27FC236}">
                <a16:creationId xmlns:a16="http://schemas.microsoft.com/office/drawing/2014/main" id="{645DE2E8-85A6-45C5-915D-169896F1F754}"/>
              </a:ext>
            </a:extLst>
          </p:cNvPr>
          <p:cNvSpPr>
            <a:spLocks/>
          </p:cNvSpPr>
          <p:nvPr userDrawn="1"/>
        </p:nvSpPr>
        <p:spPr>
          <a:xfrm>
            <a:off x="3048000" y="2371060"/>
            <a:ext cx="3048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Rectangle 37">
            <a:extLst>
              <a:ext uri="{FF2B5EF4-FFF2-40B4-BE49-F238E27FC236}">
                <a16:creationId xmlns:a16="http://schemas.microsoft.com/office/drawing/2014/main" id="{3F68BF9B-7F14-430F-914A-68AC859C61AB}"/>
              </a:ext>
            </a:extLst>
          </p:cNvPr>
          <p:cNvSpPr>
            <a:spLocks/>
          </p:cNvSpPr>
          <p:nvPr userDrawn="1"/>
        </p:nvSpPr>
        <p:spPr>
          <a:xfrm>
            <a:off x="6096000" y="2371060"/>
            <a:ext cx="30480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Rectangle 38">
            <a:extLst>
              <a:ext uri="{FF2B5EF4-FFF2-40B4-BE49-F238E27FC236}">
                <a16:creationId xmlns:a16="http://schemas.microsoft.com/office/drawing/2014/main" id="{7400800A-8E88-4926-9730-764B7CF24306}"/>
              </a:ext>
            </a:extLst>
          </p:cNvPr>
          <p:cNvSpPr>
            <a:spLocks/>
          </p:cNvSpPr>
          <p:nvPr userDrawn="1"/>
        </p:nvSpPr>
        <p:spPr>
          <a:xfrm>
            <a:off x="9144000" y="2371060"/>
            <a:ext cx="3048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30175" y="4323777"/>
            <a:ext cx="27876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3178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6226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692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387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825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097280" y="3002280"/>
            <a:ext cx="853440" cy="853440"/>
          </a:xfrm>
          <a:prstGeom prst="ellipse">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4145280" y="3002280"/>
            <a:ext cx="853440" cy="853440"/>
          </a:xfrm>
          <a:prstGeom prst="ellipse">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7193280" y="3002280"/>
            <a:ext cx="853440" cy="853440"/>
          </a:xfrm>
          <a:prstGeom prst="ellipse">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US"/>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9274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Hexagon 44">
            <a:extLst>
              <a:ext uri="{FF2B5EF4-FFF2-40B4-BE49-F238E27FC236}">
                <a16:creationId xmlns:a16="http://schemas.microsoft.com/office/drawing/2014/main" id="{05C41CCB-6BF0-4D17-937C-537D2D630AE5}"/>
              </a:ext>
            </a:extLst>
          </p:cNvPr>
          <p:cNvSpPr/>
          <p:nvPr userDrawn="1"/>
        </p:nvSpPr>
        <p:spPr>
          <a:xfrm>
            <a:off x="9969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10241280" y="3002280"/>
            <a:ext cx="853440" cy="853440"/>
          </a:xfrm>
          <a:prstGeom prst="ellipse">
            <a:avLst/>
          </a:prstGeom>
        </p:spPr>
        <p:txBody>
          <a:bodyPr lIns="72000" rIns="72000" anchor="ctr"/>
          <a:lstStyle>
            <a:lvl1pPr algn="ctr">
              <a:defRPr sz="1400"/>
            </a:lvl1pPr>
          </a:lstStyle>
          <a:p>
            <a:r>
              <a:rPr lang="en-GB"/>
              <a:t>Insert icon</a:t>
            </a:r>
          </a:p>
        </p:txBody>
      </p:sp>
      <p:grpSp>
        <p:nvGrpSpPr>
          <p:cNvPr id="48" name="Group 47">
            <a:extLst>
              <a:ext uri="{FF2B5EF4-FFF2-40B4-BE49-F238E27FC236}">
                <a16:creationId xmlns:a16="http://schemas.microsoft.com/office/drawing/2014/main" id="{C2835CD8-3A0C-4D3B-B467-BF1C4D6F474A}"/>
              </a:ext>
            </a:extLst>
          </p:cNvPr>
          <p:cNvGrpSpPr/>
          <p:nvPr userDrawn="1"/>
        </p:nvGrpSpPr>
        <p:grpSpPr>
          <a:xfrm rot="16200000">
            <a:off x="10687930" y="-920867"/>
            <a:ext cx="1946732" cy="2721338"/>
            <a:chOff x="10692184" y="-476580"/>
            <a:chExt cx="1784352" cy="2494347"/>
          </a:xfrm>
          <a:noFill/>
        </p:grpSpPr>
        <p:sp>
          <p:nvSpPr>
            <p:cNvPr id="50" name="Hexagon 49">
              <a:extLst>
                <a:ext uri="{FF2B5EF4-FFF2-40B4-BE49-F238E27FC236}">
                  <a16:creationId xmlns:a16="http://schemas.microsoft.com/office/drawing/2014/main" id="{B01D64AF-57CD-46F3-9814-B25DB2DF9C92}"/>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BF72C489-5385-4ED5-827B-FF10212E101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266C24D0-F614-4C24-BEB9-ACF8E598AFD9}"/>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3381923241"/>
      </p:ext>
    </p:extLst>
  </p:cSld>
  <p:clrMapOvr>
    <a:masterClrMapping/>
  </p:clrMapOvr>
  <p:transition spd="slow">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4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7530949" y="-533564"/>
            <a:ext cx="5483720" cy="7154287"/>
            <a:chOff x="3838230" y="-1705643"/>
            <a:chExt cx="6365231"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7" name="Hexagon 46">
              <a:extLst>
                <a:ext uri="{FF2B5EF4-FFF2-40B4-BE49-F238E27FC236}">
                  <a16:creationId xmlns:a16="http://schemas.microsoft.com/office/drawing/2014/main" id="{18D7D867-A625-453F-A4CD-A4F020DE94E8}"/>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319202"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Hexagon 26">
            <a:extLst>
              <a:ext uri="{FF2B5EF4-FFF2-40B4-BE49-F238E27FC236}">
                <a16:creationId xmlns:a16="http://schemas.microsoft.com/office/drawing/2014/main" id="{950D15CA-3DCF-4EB7-BCF1-CD1662D0D09E}"/>
              </a:ext>
            </a:extLst>
          </p:cNvPr>
          <p:cNvSpPr/>
          <p:nvPr userDrawn="1"/>
        </p:nvSpPr>
        <p:spPr>
          <a:xfrm>
            <a:off x="8693919"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502C97BD-8502-4893-B503-69BC138DD58A}"/>
              </a:ext>
            </a:extLst>
          </p:cNvPr>
          <p:cNvSpPr/>
          <p:nvPr userDrawn="1"/>
        </p:nvSpPr>
        <p:spPr>
          <a:xfrm>
            <a:off x="5319202"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988B6443-24E7-4712-B73D-C0EF467CE027}"/>
              </a:ext>
            </a:extLst>
          </p:cNvPr>
          <p:cNvSpPr/>
          <p:nvPr userDrawn="1"/>
        </p:nvSpPr>
        <p:spPr>
          <a:xfrm>
            <a:off x="8693919"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6233602" y="934904"/>
            <a:ext cx="1041400" cy="1041400"/>
          </a:xfrm>
          <a:prstGeom prst="ellipse">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43824"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Picture Placeholder 8">
            <a:extLst>
              <a:ext uri="{FF2B5EF4-FFF2-40B4-BE49-F238E27FC236}">
                <a16:creationId xmlns:a16="http://schemas.microsoft.com/office/drawing/2014/main" id="{BBB30EAE-B829-4567-8E4C-60D6731A9F2B}"/>
              </a:ext>
            </a:extLst>
          </p:cNvPr>
          <p:cNvSpPr>
            <a:spLocks noGrp="1"/>
          </p:cNvSpPr>
          <p:nvPr>
            <p:ph type="pic" sz="quarter" idx="23" hasCustomPrompt="1"/>
          </p:nvPr>
        </p:nvSpPr>
        <p:spPr>
          <a:xfrm>
            <a:off x="9608319" y="934904"/>
            <a:ext cx="1041400" cy="1041400"/>
          </a:xfrm>
          <a:prstGeom prst="ellipse">
            <a:avLst/>
          </a:prstGeom>
        </p:spPr>
        <p:txBody>
          <a:bodyPr lIns="72000" rIns="72000" anchor="ctr"/>
          <a:lstStyle>
            <a:lvl1pPr algn="ctr">
              <a:defRPr sz="1400"/>
            </a:lvl1pPr>
          </a:lstStyle>
          <a:p>
            <a:r>
              <a:rPr lang="en-GB"/>
              <a:t>Insert icon</a:t>
            </a:r>
          </a:p>
        </p:txBody>
      </p:sp>
      <p:sp>
        <p:nvSpPr>
          <p:cNvPr id="38" name="Text Placeholder 10">
            <a:extLst>
              <a:ext uri="{FF2B5EF4-FFF2-40B4-BE49-F238E27FC236}">
                <a16:creationId xmlns:a16="http://schemas.microsoft.com/office/drawing/2014/main" id="{DF984EA0-3338-40CA-833F-FFDFDC8B69BB}"/>
              </a:ext>
            </a:extLst>
          </p:cNvPr>
          <p:cNvSpPr>
            <a:spLocks noGrp="1"/>
          </p:cNvSpPr>
          <p:nvPr>
            <p:ph type="body" sz="quarter" idx="24" hasCustomPrompt="1"/>
          </p:nvPr>
        </p:nvSpPr>
        <p:spPr>
          <a:xfrm>
            <a:off x="9118541"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ellipse">
            <a:avLst/>
          </a:prstGeom>
        </p:spPr>
        <p:txBody>
          <a:bodyPr lIns="72000" rIns="72000" anchor="ctr"/>
          <a:lstStyle>
            <a:lvl1pPr algn="ctr">
              <a:defRPr sz="1400"/>
            </a:lvl1pPr>
          </a:lstStyle>
          <a:p>
            <a:r>
              <a:rPr lang="en-GB"/>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ellipse">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291BB506-702B-4BD3-AEF8-83A4B1D3609F}"/>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US"/>
              <a:t>Enter title here</a:t>
            </a:r>
            <a:endParaRPr lang="en-GB"/>
          </a:p>
        </p:txBody>
      </p:sp>
    </p:spTree>
    <p:custDataLst>
      <p:tags r:id="rId1"/>
    </p:custDataLst>
    <p:extLst>
      <p:ext uri="{BB962C8B-B14F-4D97-AF65-F5344CB8AC3E}">
        <p14:creationId xmlns:p14="http://schemas.microsoft.com/office/powerpoint/2010/main" val="2114884640"/>
      </p:ext>
    </p:extLst>
  </p:cSld>
  <p:clrMapOvr>
    <a:masterClrMapping/>
  </p:clrMapOvr>
  <p:transition spd="slow">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5 Icon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7519679-F920-4183-9CE1-F4088A5AFD67}"/>
              </a:ext>
            </a:extLst>
          </p:cNvPr>
          <p:cNvSpPr>
            <a:spLocks/>
          </p:cNvSpPr>
          <p:nvPr userDrawn="1"/>
        </p:nvSpPr>
        <p:spPr>
          <a:xfrm>
            <a:off x="0" y="2371060"/>
            <a:ext cx="24384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Rectangle 50">
            <a:extLst>
              <a:ext uri="{FF2B5EF4-FFF2-40B4-BE49-F238E27FC236}">
                <a16:creationId xmlns:a16="http://schemas.microsoft.com/office/drawing/2014/main" id="{91F620D6-76B1-46C9-B740-D8932D988337}"/>
              </a:ext>
            </a:extLst>
          </p:cNvPr>
          <p:cNvSpPr>
            <a:spLocks/>
          </p:cNvSpPr>
          <p:nvPr userDrawn="1"/>
        </p:nvSpPr>
        <p:spPr>
          <a:xfrm>
            <a:off x="2438400" y="2371060"/>
            <a:ext cx="24384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Rectangle 51">
            <a:extLst>
              <a:ext uri="{FF2B5EF4-FFF2-40B4-BE49-F238E27FC236}">
                <a16:creationId xmlns:a16="http://schemas.microsoft.com/office/drawing/2014/main" id="{2D5CA57B-EC5B-4603-9039-DFF5BDEA6FC3}"/>
              </a:ext>
            </a:extLst>
          </p:cNvPr>
          <p:cNvSpPr>
            <a:spLocks/>
          </p:cNvSpPr>
          <p:nvPr userDrawn="1"/>
        </p:nvSpPr>
        <p:spPr>
          <a:xfrm>
            <a:off x="4876800" y="2371060"/>
            <a:ext cx="24384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3" name="Rectangle 52">
            <a:extLst>
              <a:ext uri="{FF2B5EF4-FFF2-40B4-BE49-F238E27FC236}">
                <a16:creationId xmlns:a16="http://schemas.microsoft.com/office/drawing/2014/main" id="{7748CE26-35F0-498C-8F47-391790DD77AD}"/>
              </a:ext>
            </a:extLst>
          </p:cNvPr>
          <p:cNvSpPr>
            <a:spLocks/>
          </p:cNvSpPr>
          <p:nvPr userDrawn="1"/>
        </p:nvSpPr>
        <p:spPr>
          <a:xfrm>
            <a:off x="7315200" y="2371060"/>
            <a:ext cx="24384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Rectangle 54">
            <a:extLst>
              <a:ext uri="{FF2B5EF4-FFF2-40B4-BE49-F238E27FC236}">
                <a16:creationId xmlns:a16="http://schemas.microsoft.com/office/drawing/2014/main" id="{918CFB4D-703E-4620-B878-60257A6EFBDC}"/>
              </a:ext>
            </a:extLst>
          </p:cNvPr>
          <p:cNvSpPr>
            <a:spLocks/>
          </p:cNvSpPr>
          <p:nvPr userDrawn="1"/>
        </p:nvSpPr>
        <p:spPr>
          <a:xfrm>
            <a:off x="9753600" y="2371060"/>
            <a:ext cx="2438400" cy="4486940"/>
          </a:xfrm>
          <a:prstGeom prst="rect">
            <a:avLst/>
          </a:prstGeom>
          <a:solidFill>
            <a:srgbClr val="F7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74625" y="4323777"/>
            <a:ext cx="2089150" cy="1888428"/>
          </a:xfrm>
        </p:spPr>
        <p:txBody>
          <a:bodyPr/>
          <a:lstStyle>
            <a:lvl1pPr algn="ctr">
              <a:defRPr sz="1800">
                <a:solidFill>
                  <a:schemeClr val="bg1"/>
                </a:solidFill>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26130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50514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US"/>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74898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6" name="Text Placeholder 11">
            <a:extLst>
              <a:ext uri="{FF2B5EF4-FFF2-40B4-BE49-F238E27FC236}">
                <a16:creationId xmlns:a16="http://schemas.microsoft.com/office/drawing/2014/main" id="{A4017190-0768-4698-AC77-7D53BC76A51D}"/>
              </a:ext>
            </a:extLst>
          </p:cNvPr>
          <p:cNvSpPr>
            <a:spLocks noGrp="1"/>
          </p:cNvSpPr>
          <p:nvPr>
            <p:ph type="body" sz="quarter" idx="26" hasCustomPrompt="1"/>
          </p:nvPr>
        </p:nvSpPr>
        <p:spPr>
          <a:xfrm>
            <a:off x="99282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68DC8D72-1E23-4904-9107-967156D5F175}"/>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2883425665"/>
      </p:ext>
    </p:extLst>
  </p:cSld>
  <p:clrMapOvr>
    <a:masterClrMapping/>
  </p:clrMapOvr>
  <p:transition spd="slow">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hort Quot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03B03-4D38-4152-97E8-702D21389178}"/>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9" name="Text Placeholder 8">
            <a:extLst>
              <a:ext uri="{FF2B5EF4-FFF2-40B4-BE49-F238E27FC236}">
                <a16:creationId xmlns:a16="http://schemas.microsoft.com/office/drawing/2014/main" id="{BBEEE8D5-1AFF-4410-A6C2-58AB53DCDABF}"/>
              </a:ext>
            </a:extLst>
          </p:cNvPr>
          <p:cNvSpPr>
            <a:spLocks noGrp="1"/>
          </p:cNvSpPr>
          <p:nvPr>
            <p:ph type="body" sz="quarter" idx="17" hasCustomPrompt="1"/>
          </p:nvPr>
        </p:nvSpPr>
        <p:spPr>
          <a:xfrm>
            <a:off x="0" y="1371600"/>
            <a:ext cx="5394960" cy="4470400"/>
          </a:xfrm>
          <a:solidFill>
            <a:schemeClr val="accent2"/>
          </a:solidFill>
        </p:spPr>
        <p:txBody>
          <a:bodyPr lIns="756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Enter quote here</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C690DEC8-10BE-43DD-BACD-22CF1BB06E34}"/>
              </a:ext>
            </a:extLst>
          </p:cNvPr>
          <p:cNvSpPr>
            <a:spLocks noGrp="1"/>
          </p:cNvSpPr>
          <p:nvPr>
            <p:ph type="body" sz="quarter" idx="18" hasCustomPrompt="1"/>
          </p:nvPr>
        </p:nvSpPr>
        <p:spPr>
          <a:xfrm>
            <a:off x="667067" y="4753356"/>
            <a:ext cx="3948747" cy="669925"/>
          </a:xfrm>
        </p:spPr>
        <p:txBody>
          <a:bodyPr/>
          <a:lstStyle>
            <a:lvl1pPr>
              <a:defRPr sz="1600" b="1">
                <a:solidFill>
                  <a:schemeClr val="accent3"/>
                </a:solidFill>
              </a:defRPr>
            </a:lvl1pPr>
            <a:lvl2pPr marL="0" indent="0">
              <a:buNone/>
              <a:defRPr sz="1600" b="1">
                <a:solidFill>
                  <a:schemeClr val="accent3"/>
                </a:solidFill>
              </a:defRPr>
            </a:lvl2pPr>
            <a:lvl3pPr>
              <a:defRPr sz="1400" b="1">
                <a:solidFill>
                  <a:schemeClr val="accent3"/>
                </a:solidFill>
              </a:defRPr>
            </a:lvl3pPr>
            <a:lvl4pPr>
              <a:defRPr sz="1200" b="1">
                <a:solidFill>
                  <a:schemeClr val="accent3"/>
                </a:solidFill>
              </a:defRPr>
            </a:lvl4pPr>
            <a:lvl5pPr>
              <a:defRPr sz="1200" b="1">
                <a:solidFill>
                  <a:schemeClr val="accent3"/>
                </a:solidFill>
              </a:defRPr>
            </a:lvl5pPr>
          </a:lstStyle>
          <a:p>
            <a:pPr lvl="0"/>
            <a:r>
              <a:rPr lang="en-US"/>
              <a:t>Enter name and position here</a:t>
            </a:r>
          </a:p>
        </p:txBody>
      </p:sp>
      <p:sp>
        <p:nvSpPr>
          <p:cNvPr id="7" name="Text Placeholder 6">
            <a:extLst>
              <a:ext uri="{FF2B5EF4-FFF2-40B4-BE49-F238E27FC236}">
                <a16:creationId xmlns:a16="http://schemas.microsoft.com/office/drawing/2014/main" id="{6C612906-1439-475C-93ED-D85D394441E4}"/>
              </a:ext>
            </a:extLst>
          </p:cNvPr>
          <p:cNvSpPr>
            <a:spLocks noGrp="1"/>
          </p:cNvSpPr>
          <p:nvPr>
            <p:ph type="body" sz="quarter" idx="16" hasCustomPrompt="1"/>
          </p:nvPr>
        </p:nvSpPr>
        <p:spPr>
          <a:xfrm>
            <a:off x="760812" y="2144466"/>
            <a:ext cx="1017188" cy="792159"/>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3"/>
          </a:solidFill>
        </p:spPr>
        <p:txBody>
          <a:bodyPr wrap="square">
            <a:noAutofit/>
          </a:bodyPr>
          <a:lstStyle>
            <a:lvl1pPr>
              <a:defRPr/>
            </a:lvl1pPr>
          </a:lstStyle>
          <a:p>
            <a:pPr lvl="0"/>
            <a:r>
              <a:rPr lang="en-US"/>
              <a:t> </a:t>
            </a:r>
            <a:endParaRPr lang="en-GB"/>
          </a:p>
        </p:txBody>
      </p:sp>
      <p:sp>
        <p:nvSpPr>
          <p:cNvPr id="12" name="Rectangle 11">
            <a:extLst>
              <a:ext uri="{FF2B5EF4-FFF2-40B4-BE49-F238E27FC236}">
                <a16:creationId xmlns:a16="http://schemas.microsoft.com/office/drawing/2014/main" id="{8F7CBB8D-9097-468B-BC79-237877780E08}"/>
              </a:ext>
            </a:extLst>
          </p:cNvPr>
          <p:cNvSpPr/>
          <p:nvPr userDrawn="1"/>
        </p:nvSpPr>
        <p:spPr>
          <a:xfrm>
            <a:off x="325119" y="0"/>
            <a:ext cx="579756" cy="102298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11E4C5FA-FD9E-4504-A93A-502D6DBD94EC}"/>
              </a:ext>
            </a:extLst>
          </p:cNvPr>
          <p:cNvGrpSpPr/>
          <p:nvPr userDrawn="1"/>
        </p:nvGrpSpPr>
        <p:grpSpPr>
          <a:xfrm>
            <a:off x="9875462" y="-592128"/>
            <a:ext cx="2641657" cy="2714067"/>
            <a:chOff x="10055225" y="-469915"/>
            <a:chExt cx="2421312" cy="2487682"/>
          </a:xfrm>
          <a:solidFill>
            <a:schemeClr val="bg1"/>
          </a:solidFill>
        </p:grpSpPr>
        <p:sp>
          <p:nvSpPr>
            <p:cNvPr id="14" name="Hexagon 13">
              <a:extLst>
                <a:ext uri="{FF2B5EF4-FFF2-40B4-BE49-F238E27FC236}">
                  <a16:creationId xmlns:a16="http://schemas.microsoft.com/office/drawing/2014/main" id="{F660CA2B-001F-491E-B3D3-1F4FDCFF3BFF}"/>
                </a:ext>
              </a:extLst>
            </p:cNvPr>
            <p:cNvSpPr/>
            <p:nvPr userDrawn="1"/>
          </p:nvSpPr>
          <p:spPr>
            <a:xfrm rot="5400000">
              <a:off x="10600395" y="778587"/>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E7450B86-E0ED-41D7-A6FD-EEB7B2F2A85B}"/>
                </a:ext>
              </a:extLst>
            </p:cNvPr>
            <p:cNvSpPr/>
            <p:nvPr userDrawn="1"/>
          </p:nvSpPr>
          <p:spPr>
            <a:xfrm rot="5400000">
              <a:off x="11237357"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C7ACB1DA-709B-4DB0-833B-B6EAD43E497C}"/>
                </a:ext>
              </a:extLst>
            </p:cNvPr>
            <p:cNvSpPr/>
            <p:nvPr userDrawn="1"/>
          </p:nvSpPr>
          <p:spPr>
            <a:xfrm rot="5400000">
              <a:off x="9963433"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Tree>
    <p:custDataLst>
      <p:tags r:id="rId1"/>
    </p:custDataLst>
    <p:extLst>
      <p:ext uri="{BB962C8B-B14F-4D97-AF65-F5344CB8AC3E}">
        <p14:creationId xmlns:p14="http://schemas.microsoft.com/office/powerpoint/2010/main" val="861087605"/>
      </p:ext>
    </p:extLst>
  </p:cSld>
  <p:clrMapOvr>
    <a:masterClrMapping/>
  </p:clrMapOvr>
  <p:transition spd="slow">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9C95F9-75C4-4A1A-995F-D02FE8A4014F}"/>
              </a:ext>
            </a:extLst>
          </p:cNvPr>
          <p:cNvSpPr/>
          <p:nvPr userDrawn="1"/>
        </p:nvSpPr>
        <p:spPr>
          <a:xfrm>
            <a:off x="0" y="0"/>
            <a:ext cx="12192000" cy="211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1130300" y="2405743"/>
            <a:ext cx="9931400" cy="3923364"/>
          </a:xfrm>
        </p:spPr>
        <p:txBody>
          <a:bodyPr anchor="ctr"/>
          <a:lstStyle>
            <a:lvl1pPr algn="ctr">
              <a:defRPr/>
            </a:lvl1pPr>
          </a:lstStyle>
          <a:p>
            <a:r>
              <a:rPr lang="en-GB"/>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8655627" y="-1117639"/>
            <a:ext cx="4031511" cy="3982624"/>
            <a:chOff x="10055225" y="-469915"/>
            <a:chExt cx="3695236" cy="3650425"/>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2" name="Hexagon 21">
              <a:extLst>
                <a:ext uri="{FF2B5EF4-FFF2-40B4-BE49-F238E27FC236}">
                  <a16:creationId xmlns:a16="http://schemas.microsoft.com/office/drawing/2014/main" id="{F14A4257-BAA2-41BB-B34F-A33E85CB3E5E}"/>
                </a:ext>
              </a:extLst>
            </p:cNvPr>
            <p:cNvSpPr/>
            <p:nvPr userDrawn="1"/>
          </p:nvSpPr>
          <p:spPr>
            <a:xfrm rot="5400000">
              <a:off x="10600394"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3" name="Hexagon 22">
              <a:extLst>
                <a:ext uri="{FF2B5EF4-FFF2-40B4-BE49-F238E27FC236}">
                  <a16:creationId xmlns:a16="http://schemas.microsoft.com/office/drawing/2014/main" id="{F5C79B0B-1ED8-4E46-93DE-D92EFA9E860E}"/>
                </a:ext>
              </a:extLst>
            </p:cNvPr>
            <p:cNvSpPr/>
            <p:nvPr userDrawn="1"/>
          </p:nvSpPr>
          <p:spPr>
            <a:xfrm rot="5400000">
              <a:off x="12511280" y="1941330"/>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46B35F3E-06B9-40FD-9D7B-6E13B0F93B66}"/>
                </a:ext>
              </a:extLst>
            </p:cNvPr>
            <p:cNvSpPr/>
            <p:nvPr userDrawn="1"/>
          </p:nvSpPr>
          <p:spPr>
            <a:xfrm rot="5400000">
              <a:off x="12511281"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8" name="Group 17">
            <a:extLst>
              <a:ext uri="{FF2B5EF4-FFF2-40B4-BE49-F238E27FC236}">
                <a16:creationId xmlns:a16="http://schemas.microsoft.com/office/drawing/2014/main" id="{6064F596-BFA2-429B-8B60-BF4278508093}"/>
              </a:ext>
            </a:extLst>
          </p:cNvPr>
          <p:cNvGrpSpPr/>
          <p:nvPr userDrawn="1"/>
        </p:nvGrpSpPr>
        <p:grpSpPr>
          <a:xfrm rot="16200000">
            <a:off x="-128796" y="5471080"/>
            <a:ext cx="1946732" cy="2721338"/>
            <a:chOff x="10692184" y="-476580"/>
            <a:chExt cx="1784352" cy="2494347"/>
          </a:xfrm>
          <a:noFill/>
        </p:grpSpPr>
        <p:sp>
          <p:nvSpPr>
            <p:cNvPr id="19" name="Hexagon 18">
              <a:extLst>
                <a:ext uri="{FF2B5EF4-FFF2-40B4-BE49-F238E27FC236}">
                  <a16:creationId xmlns:a16="http://schemas.microsoft.com/office/drawing/2014/main" id="{EC2B0FAE-86A7-438B-BBA5-D9B86E86238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0" name="Hexagon 19">
              <a:extLst>
                <a:ext uri="{FF2B5EF4-FFF2-40B4-BE49-F238E27FC236}">
                  <a16:creationId xmlns:a16="http://schemas.microsoft.com/office/drawing/2014/main" id="{B3B49272-78B9-43A5-8BA7-70F619BEF20F}"/>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91579805-0C42-4067-8B7E-29744DF37350}"/>
              </a:ext>
            </a:extLst>
          </p:cNvPr>
          <p:cNvSpPr>
            <a:spLocks noGrp="1"/>
          </p:cNvSpPr>
          <p:nvPr>
            <p:ph type="title" hasCustomPrompt="1"/>
          </p:nvPr>
        </p:nvSpPr>
        <p:spPr>
          <a:xfrm>
            <a:off x="1130300" y="524414"/>
            <a:ext cx="7991929" cy="912178"/>
          </a:xfrm>
        </p:spPr>
        <p:txBody>
          <a:bodyPr/>
          <a:lstStyle>
            <a:lvl1pPr>
              <a:defRPr>
                <a:solidFill>
                  <a:schemeClr val="bg1"/>
                </a:solidFill>
              </a:defRPr>
            </a:lvl1pPr>
          </a:lstStyle>
          <a:p>
            <a:r>
              <a:rPr lang="en-US"/>
              <a:t>Enter title here</a:t>
            </a:r>
            <a:endParaRPr lang="en-GB"/>
          </a:p>
        </p:txBody>
      </p:sp>
    </p:spTree>
    <p:custDataLst>
      <p:tags r:id="rId1"/>
    </p:custDataLst>
    <p:extLst>
      <p:ext uri="{BB962C8B-B14F-4D97-AF65-F5344CB8AC3E}">
        <p14:creationId xmlns:p14="http://schemas.microsoft.com/office/powerpoint/2010/main" val="1059815112"/>
      </p:ext>
    </p:extLst>
  </p:cSld>
  <p:clrMapOvr>
    <a:masterClrMapping/>
  </p:clrMapOvr>
  <p:transition spd="slow">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hart w/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13203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5212080" y="1235075"/>
            <a:ext cx="6446520" cy="4486275"/>
          </a:xfrm>
        </p:spPr>
        <p:txBody>
          <a:bodyPr anchor="ctr"/>
          <a:lstStyle>
            <a:lvl1pPr algn="ctr">
              <a:defRPr/>
            </a:lvl1pPr>
          </a:lstStyle>
          <a:p>
            <a:r>
              <a:rPr lang="en-GB"/>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A616D1A0-972C-4AC6-B408-1187E397EF75}"/>
              </a:ext>
            </a:extLst>
          </p:cNvPr>
          <p:cNvSpPr>
            <a:spLocks noGrp="1"/>
          </p:cNvSpPr>
          <p:nvPr>
            <p:ph type="title" hasCustomPrompt="1"/>
          </p:nvPr>
        </p:nvSpPr>
        <p:spPr>
          <a:xfrm>
            <a:off x="1130300" y="524414"/>
            <a:ext cx="3268079" cy="912178"/>
          </a:xfrm>
        </p:spPr>
        <p:txBody>
          <a:bodyPr/>
          <a:lstStyle>
            <a:lvl1pPr>
              <a:defRPr/>
            </a:lvl1pPr>
          </a:lstStyle>
          <a:p>
            <a:r>
              <a:rPr lang="en-US"/>
              <a:t>Enter title here</a:t>
            </a:r>
            <a:endParaRPr lang="en-GB"/>
          </a:p>
        </p:txBody>
      </p:sp>
      <p:grpSp>
        <p:nvGrpSpPr>
          <p:cNvPr id="16" name="Group 15">
            <a:extLst>
              <a:ext uri="{FF2B5EF4-FFF2-40B4-BE49-F238E27FC236}">
                <a16:creationId xmlns:a16="http://schemas.microsoft.com/office/drawing/2014/main" id="{EAC15A63-562B-4C9B-91AA-FF6AFB46914B}"/>
              </a:ext>
            </a:extLst>
          </p:cNvPr>
          <p:cNvGrpSpPr/>
          <p:nvPr userDrawn="1"/>
        </p:nvGrpSpPr>
        <p:grpSpPr>
          <a:xfrm>
            <a:off x="-3633350" y="0"/>
            <a:ext cx="3507559" cy="2918856"/>
            <a:chOff x="397357" y="1593847"/>
            <a:chExt cx="3507559" cy="2918856"/>
          </a:xfrm>
        </p:grpSpPr>
        <p:sp>
          <p:nvSpPr>
            <p:cNvPr id="17" name="Rectangle 16">
              <a:extLst>
                <a:ext uri="{FF2B5EF4-FFF2-40B4-BE49-F238E27FC236}">
                  <a16:creationId xmlns:a16="http://schemas.microsoft.com/office/drawing/2014/main" id="{F065A420-BC0E-4056-B742-9EE39F674582}"/>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333333"/>
                </a:solidFill>
              </a:endParaRPr>
            </a:p>
          </p:txBody>
        </p:sp>
        <p:sp>
          <p:nvSpPr>
            <p:cNvPr id="18" name="TextBox 17">
              <a:extLst>
                <a:ext uri="{FF2B5EF4-FFF2-40B4-BE49-F238E27FC236}">
                  <a16:creationId xmlns:a16="http://schemas.microsoft.com/office/drawing/2014/main" id="{B2203A5D-9D48-4DC7-A857-E28102924148}"/>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2. </a:t>
              </a:r>
              <a:r>
                <a:rPr lang="en-GB" sz="1400">
                  <a:solidFill>
                    <a:srgbClr val="333333"/>
                  </a:solidFill>
                </a:rPr>
                <a:t>Click on the chart type you wish to use</a:t>
              </a:r>
              <a:r>
                <a:rPr lang="en-GB" sz="1400" baseline="0">
                  <a:solidFill>
                    <a:srgbClr val="333333"/>
                  </a:solidFill>
                </a:rPr>
                <a:t>.</a:t>
              </a:r>
              <a:endParaRPr lang="en-GB" sz="1400">
                <a:solidFill>
                  <a:srgbClr val="333333"/>
                </a:solidFill>
              </a:endParaRPr>
            </a:p>
          </p:txBody>
        </p:sp>
        <p:sp>
          <p:nvSpPr>
            <p:cNvPr id="19" name="TextBox 18">
              <a:extLst>
                <a:ext uri="{FF2B5EF4-FFF2-40B4-BE49-F238E27FC236}">
                  <a16:creationId xmlns:a16="http://schemas.microsoft.com/office/drawing/2014/main" id="{1BA9431D-BDB8-4932-8978-72CD688CC662}"/>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4. </a:t>
              </a:r>
              <a:r>
                <a:rPr lang="en-GB" sz="1400">
                  <a:solidFill>
                    <a:srgbClr val="333333"/>
                  </a:solidFill>
                </a:rPr>
                <a:t>Stylise your chart under </a:t>
              </a:r>
              <a:r>
                <a:rPr lang="en-GB" sz="1400" b="1">
                  <a:solidFill>
                    <a:srgbClr val="333333"/>
                  </a:solidFill>
                </a:rPr>
                <a:t>Format</a:t>
              </a:r>
              <a:r>
                <a:rPr lang="en-GB" sz="1400">
                  <a:solidFill>
                    <a:srgbClr val="333333"/>
                  </a:solidFill>
                </a:rPr>
                <a:t> in the </a:t>
              </a:r>
              <a:r>
                <a:rPr lang="en-GB" sz="1400" b="1">
                  <a:solidFill>
                    <a:srgbClr val="333333"/>
                  </a:solidFill>
                </a:rPr>
                <a:t>Chart Tools </a:t>
              </a:r>
              <a:r>
                <a:rPr lang="en-GB" sz="1400">
                  <a:solidFill>
                    <a:srgbClr val="333333"/>
                  </a:solidFill>
                </a:rPr>
                <a:t>ribbons</a:t>
              </a:r>
            </a:p>
          </p:txBody>
        </p:sp>
        <p:sp>
          <p:nvSpPr>
            <p:cNvPr id="20" name="TextBox 19">
              <a:extLst>
                <a:ext uri="{FF2B5EF4-FFF2-40B4-BE49-F238E27FC236}">
                  <a16:creationId xmlns:a16="http://schemas.microsoft.com/office/drawing/2014/main" id="{66F67D5B-E348-4C91-9AF4-89810B9FC74D}"/>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3. </a:t>
              </a:r>
              <a:r>
                <a:rPr lang="en-GB" sz="1400">
                  <a:solidFill>
                    <a:srgbClr val="333333"/>
                  </a:solidFill>
                </a:rPr>
                <a:t>Edit your data under </a:t>
              </a:r>
              <a:r>
                <a:rPr lang="en-GB" sz="1400" b="1">
                  <a:solidFill>
                    <a:srgbClr val="333333"/>
                  </a:solidFill>
                </a:rPr>
                <a:t>Design</a:t>
              </a:r>
              <a:r>
                <a:rPr lang="en-GB" sz="1400">
                  <a:solidFill>
                    <a:srgbClr val="333333"/>
                  </a:solidFill>
                </a:rPr>
                <a:t> in the </a:t>
              </a:r>
              <a:r>
                <a:rPr lang="en-GB" sz="1400" b="1">
                  <a:solidFill>
                    <a:srgbClr val="333333"/>
                  </a:solidFill>
                </a:rPr>
                <a:t>Chart Tools </a:t>
              </a:r>
              <a:r>
                <a:rPr lang="en-GB" sz="1400">
                  <a:solidFill>
                    <a:srgbClr val="333333"/>
                  </a:solidFill>
                </a:rPr>
                <a:t>ribbon.</a:t>
              </a:r>
            </a:p>
          </p:txBody>
        </p:sp>
        <p:sp>
          <p:nvSpPr>
            <p:cNvPr id="21" name="TextBox 20">
              <a:extLst>
                <a:ext uri="{FF2B5EF4-FFF2-40B4-BE49-F238E27FC236}">
                  <a16:creationId xmlns:a16="http://schemas.microsoft.com/office/drawing/2014/main" id="{2503CEBB-F27E-43AC-A35E-A050278D1B13}"/>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1. </a:t>
              </a:r>
              <a:r>
                <a:rPr lang="en-GB" sz="1400">
                  <a:solidFill>
                    <a:srgbClr val="333333"/>
                  </a:solidFill>
                </a:rPr>
                <a:t>Click on the icon in the middle</a:t>
              </a:r>
              <a:r>
                <a:rPr lang="en-GB" sz="1400" baseline="0">
                  <a:solidFill>
                    <a:srgbClr val="333333"/>
                  </a:solidFill>
                </a:rPr>
                <a:t> of the placeholder.</a:t>
              </a:r>
              <a:endParaRPr lang="en-GB" sz="1400">
                <a:solidFill>
                  <a:srgbClr val="333333"/>
                </a:solidFill>
              </a:endParaRPr>
            </a:p>
          </p:txBody>
        </p:sp>
        <p:sp>
          <p:nvSpPr>
            <p:cNvPr id="22" name="TextBox 21">
              <a:extLst>
                <a:ext uri="{FF2B5EF4-FFF2-40B4-BE49-F238E27FC236}">
                  <a16:creationId xmlns:a16="http://schemas.microsoft.com/office/drawing/2014/main" id="{EB370DAE-55CF-47C5-A694-06312E4FC79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a:solidFill>
                    <a:srgbClr val="333333"/>
                  </a:solidFill>
                </a:rPr>
                <a:t>How to</a:t>
              </a:r>
              <a:r>
                <a:rPr lang="en-GB" baseline="0">
                  <a:solidFill>
                    <a:srgbClr val="333333"/>
                  </a:solidFill>
                </a:rPr>
                <a:t> insert a chart</a:t>
              </a:r>
              <a:endParaRPr lang="en-GB">
                <a:solidFill>
                  <a:srgbClr val="333333"/>
                </a:solidFill>
              </a:endParaRPr>
            </a:p>
          </p:txBody>
        </p:sp>
        <p:sp>
          <p:nvSpPr>
            <p:cNvPr id="23" name="Rectangle 22">
              <a:extLst>
                <a:ext uri="{FF2B5EF4-FFF2-40B4-BE49-F238E27FC236}">
                  <a16:creationId xmlns:a16="http://schemas.microsoft.com/office/drawing/2014/main" id="{3234280F-0C87-4B6F-ACD0-9A66545C1FAD}"/>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spTree>
    <p:custDataLst>
      <p:tags r:id="rId1"/>
    </p:custDataLst>
    <p:extLst>
      <p:ext uri="{BB962C8B-B14F-4D97-AF65-F5344CB8AC3E}">
        <p14:creationId xmlns:p14="http://schemas.microsoft.com/office/powerpoint/2010/main" val="2830886583"/>
      </p:ext>
    </p:extLst>
  </p:cSld>
  <p:clrMapOvr>
    <a:masterClrMapping/>
  </p:clrMapOvr>
  <p:transition spd="slow">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7509827" y="294167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r>
              <a:rPr lang="en-GB" sz="4000">
                <a:solidFill>
                  <a:schemeClr val="accent2"/>
                </a:solidFill>
              </a:rPr>
              <a:t>Thank you</a:t>
            </a:r>
          </a:p>
        </p:txBody>
      </p:sp>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1" name="Text Placeholder 35">
            <a:extLst>
              <a:ext uri="{FF2B5EF4-FFF2-40B4-BE49-F238E27FC236}">
                <a16:creationId xmlns:a16="http://schemas.microsoft.com/office/drawing/2014/main" id="{ACDE17B6-D9D8-4CD3-BAEA-C07E506D62DC}"/>
              </a:ext>
            </a:extLst>
          </p:cNvPr>
          <p:cNvSpPr>
            <a:spLocks noGrp="1"/>
          </p:cNvSpPr>
          <p:nvPr>
            <p:ph type="body" sz="quarter" idx="15" hasCustomPrompt="1"/>
          </p:nvPr>
        </p:nvSpPr>
        <p:spPr>
          <a:xfrm>
            <a:off x="6458598" y="4720031"/>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wrap="square">
            <a:noAutofit/>
          </a:bodyPr>
          <a:lstStyle>
            <a:lvl1pPr>
              <a:defRPr/>
            </a:lvl1pPr>
          </a:lstStyle>
          <a:p>
            <a:pPr lvl="0"/>
            <a:r>
              <a:rPr lang="en-US"/>
              <a:t> </a:t>
            </a:r>
            <a:endParaRPr lang="en-GB"/>
          </a:p>
        </p:txBody>
      </p:sp>
      <p:grpSp>
        <p:nvGrpSpPr>
          <p:cNvPr id="12" name="Group 11">
            <a:extLst>
              <a:ext uri="{FF2B5EF4-FFF2-40B4-BE49-F238E27FC236}">
                <a16:creationId xmlns:a16="http://schemas.microsoft.com/office/drawing/2014/main" id="{66E88CE0-CF54-4A61-9B31-EBE0A34E50B5}"/>
              </a:ext>
            </a:extLst>
          </p:cNvPr>
          <p:cNvGrpSpPr/>
          <p:nvPr userDrawn="1"/>
        </p:nvGrpSpPr>
        <p:grpSpPr>
          <a:xfrm>
            <a:off x="-3633349" y="0"/>
            <a:ext cx="3507558" cy="3745276"/>
            <a:chOff x="838199" y="1150070"/>
            <a:chExt cx="3507558" cy="3745276"/>
          </a:xfrm>
          <a:solidFill>
            <a:schemeClr val="tx1"/>
          </a:solidFill>
        </p:grpSpPr>
        <p:sp>
          <p:nvSpPr>
            <p:cNvPr id="13" name="Rectangle 12">
              <a:extLst>
                <a:ext uri="{FF2B5EF4-FFF2-40B4-BE49-F238E27FC236}">
                  <a16:creationId xmlns:a16="http://schemas.microsoft.com/office/drawing/2014/main" id="{6A83BB38-ED50-47D6-8720-6BDC781EAF4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5" name="TextBox 14">
              <a:extLst>
                <a:ext uri="{FF2B5EF4-FFF2-40B4-BE49-F238E27FC236}">
                  <a16:creationId xmlns:a16="http://schemas.microsoft.com/office/drawing/2014/main" id="{9C422FFF-0ADC-4D24-A20C-6C8C97CE886A}"/>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6" name="Rectangle 15">
              <a:extLst>
                <a:ext uri="{FF2B5EF4-FFF2-40B4-BE49-F238E27FC236}">
                  <a16:creationId xmlns:a16="http://schemas.microsoft.com/office/drawing/2014/main" id="{9372403A-EE7A-489E-BCD2-ED8AF98EB00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7" name="TextBox 16">
              <a:extLst>
                <a:ext uri="{FF2B5EF4-FFF2-40B4-BE49-F238E27FC236}">
                  <a16:creationId xmlns:a16="http://schemas.microsoft.com/office/drawing/2014/main" id="{43563320-B0A3-4539-9446-6C2C04EC7348}"/>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E35C992-41B5-4B72-BDE2-808192041C33}"/>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CB01E66A-95BD-4E5A-8E97-A128FEEEC676}"/>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B650568F-5EE5-4EC2-BE6F-A4BE15446FD2}"/>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E369B17C-2E1F-4BEF-82C2-AC1034E9E139}"/>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2783388931"/>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472469041"/>
      </p:ext>
    </p:extLst>
  </p:cSld>
  <p:clrMapOvr>
    <a:masterClrMapping/>
  </p:clrMapOvr>
  <p:transition spd="slow">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Dark Background w/ Title &amp; Text">
    <p:bg>
      <p:bgRef idx="1001">
        <a:schemeClr val="bg2"/>
      </p:bgRef>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9D733D1-FE48-4846-901A-1702261915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5" name="Slide Number Placeholder 4">
            <a:extLst>
              <a:ext uri="{FF2B5EF4-FFF2-40B4-BE49-F238E27FC236}">
                <a16:creationId xmlns:a16="http://schemas.microsoft.com/office/drawing/2014/main" id="{8D3E2699-0A55-4CF3-9DF2-5F3FE66B2E2C}"/>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
        <p:nvSpPr>
          <p:cNvPr id="4" name="Footer Placeholder 3">
            <a:extLst>
              <a:ext uri="{FF2B5EF4-FFF2-40B4-BE49-F238E27FC236}">
                <a16:creationId xmlns:a16="http://schemas.microsoft.com/office/drawing/2014/main" id="{07E7374F-FC62-456E-B091-1703A774DA7B}"/>
              </a:ext>
            </a:extLst>
          </p:cNvPr>
          <p:cNvSpPr>
            <a:spLocks noGrp="1"/>
          </p:cNvSpPr>
          <p:nvPr>
            <p:ph type="ftr" sz="quarter" idx="14"/>
          </p:nvPr>
        </p:nvSpPr>
        <p:spPr/>
        <p:txBody>
          <a:bodyPr/>
          <a:lstStyle/>
          <a:p>
            <a:endParaRPr lang="en-GB"/>
          </a:p>
        </p:txBody>
      </p:sp>
      <p:sp>
        <p:nvSpPr>
          <p:cNvPr id="3" name="Title 2">
            <a:extLst>
              <a:ext uri="{FF2B5EF4-FFF2-40B4-BE49-F238E27FC236}">
                <a16:creationId xmlns:a16="http://schemas.microsoft.com/office/drawing/2014/main" id="{52AB3BA2-0353-4E7D-9F47-3D0D158C1160}"/>
              </a:ext>
            </a:extLst>
          </p:cNvPr>
          <p:cNvSpPr>
            <a:spLocks noGrp="1"/>
          </p:cNvSpPr>
          <p:nvPr>
            <p:ph type="title" hasCustomPrompt="1"/>
          </p:nvPr>
        </p:nvSpPr>
        <p:spPr>
          <a:xfrm>
            <a:off x="1143772" y="692696"/>
            <a:ext cx="10593943" cy="488404"/>
          </a:xfrm>
        </p:spPr>
        <p:txBody>
          <a:bodyPr/>
          <a:lstStyle>
            <a:lvl1pPr>
              <a:defRPr/>
            </a:lvl1pPr>
          </a:lstStyle>
          <a:p>
            <a:r>
              <a:rPr lang="en-US"/>
              <a:t>Enter title here</a:t>
            </a:r>
            <a:endParaRPr lang="en-GB"/>
          </a:p>
        </p:txBody>
      </p:sp>
      <p:sp>
        <p:nvSpPr>
          <p:cNvPr id="31" name="Text Placeholder 30">
            <a:extLst>
              <a:ext uri="{FF2B5EF4-FFF2-40B4-BE49-F238E27FC236}">
                <a16:creationId xmlns:a16="http://schemas.microsoft.com/office/drawing/2014/main" id="{AAB9C285-2E43-4F29-9E66-00565CF5ADD7}"/>
              </a:ext>
            </a:extLst>
          </p:cNvPr>
          <p:cNvSpPr>
            <a:spLocks noGrp="1"/>
          </p:cNvSpPr>
          <p:nvPr>
            <p:ph type="body" sz="quarter" idx="32" hasCustomPrompt="1"/>
          </p:nvPr>
        </p:nvSpPr>
        <p:spPr>
          <a:xfrm>
            <a:off x="1"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chemeClr val="accent1"/>
          </a:solidFill>
        </p:spPr>
        <p:txBody>
          <a:bodyPr wrap="square">
            <a:noAutofit/>
          </a:bodyPr>
          <a:lstStyle>
            <a:lvl1pPr>
              <a:defRPr/>
            </a:lvl1pPr>
          </a:lstStyle>
          <a:p>
            <a:pPr lvl="0"/>
            <a:r>
              <a:rPr lang="en-US"/>
              <a:t> </a:t>
            </a:r>
            <a:endParaRPr lang="en-GB"/>
          </a:p>
        </p:txBody>
      </p:sp>
      <p:sp>
        <p:nvSpPr>
          <p:cNvPr id="32" name="Text Placeholder 7">
            <a:extLst>
              <a:ext uri="{FF2B5EF4-FFF2-40B4-BE49-F238E27FC236}">
                <a16:creationId xmlns:a16="http://schemas.microsoft.com/office/drawing/2014/main" id="{3A064A36-1AE0-465B-8627-D43E586B5FB3}"/>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a:t> </a:t>
            </a:r>
            <a:endParaRPr lang="en-GB"/>
          </a:p>
        </p:txBody>
      </p:sp>
      <p:sp>
        <p:nvSpPr>
          <p:cNvPr id="34" name="Text Placeholder 5">
            <a:extLst>
              <a:ext uri="{FF2B5EF4-FFF2-40B4-BE49-F238E27FC236}">
                <a16:creationId xmlns:a16="http://schemas.microsoft.com/office/drawing/2014/main" id="{62A860E7-973C-4A5C-8F0C-B96FA5924BEA}"/>
              </a:ext>
            </a:extLst>
          </p:cNvPr>
          <p:cNvSpPr>
            <a:spLocks noGrp="1"/>
          </p:cNvSpPr>
          <p:nvPr>
            <p:ph type="body" sz="quarter" idx="15" hasCustomPrompt="1"/>
          </p:nvPr>
        </p:nvSpPr>
        <p:spPr>
          <a:xfrm>
            <a:off x="1143772" y="1910092"/>
            <a:ext cx="8690171" cy="4094467"/>
          </a:xfrm>
        </p:spPr>
        <p:txBody>
          <a:bodyPr numCol="1" spcCol="648000"/>
          <a:lstStyle>
            <a:lvl1pPr>
              <a:defRPr/>
            </a:lvl1pPr>
          </a:lstStyle>
          <a:p>
            <a:pPr lvl="0"/>
            <a:r>
              <a:rPr lang="en-US"/>
              <a:t>Enter text here </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6">
            <a:extLst>
              <a:ext uri="{FF2B5EF4-FFF2-40B4-BE49-F238E27FC236}">
                <a16:creationId xmlns:a16="http://schemas.microsoft.com/office/drawing/2014/main" id="{4640FDC9-1232-4607-94D3-5343D2978354}"/>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a:t> </a:t>
            </a:r>
            <a:endParaRPr lang="en-GB"/>
          </a:p>
        </p:txBody>
      </p:sp>
    </p:spTree>
    <p:extLst>
      <p:ext uri="{BB962C8B-B14F-4D97-AF65-F5344CB8AC3E}">
        <p14:creationId xmlns:p14="http://schemas.microsoft.com/office/powerpoint/2010/main" val="162586475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 Columns">
    <p:bg>
      <p:bgPr>
        <a:solidFill>
          <a:schemeClr val="accent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E6D4304-6C00-4FA5-8DA3-B3CBBF7325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98992" y="0"/>
            <a:ext cx="3493008" cy="6858000"/>
          </a:xfrm>
          <a:prstGeom prst="rect">
            <a:avLst/>
          </a:prstGeom>
        </p:spPr>
      </p:pic>
      <p:sp>
        <p:nvSpPr>
          <p:cNvPr id="5" name="Slide Number Placeholder 4">
            <a:extLst>
              <a:ext uri="{FF2B5EF4-FFF2-40B4-BE49-F238E27FC236}">
                <a16:creationId xmlns:a16="http://schemas.microsoft.com/office/drawing/2014/main" id="{8D3E2699-0A55-4CF3-9DF2-5F3FE66B2E2C}"/>
              </a:ext>
            </a:extLst>
          </p:cNvPr>
          <p:cNvSpPr>
            <a:spLocks noGrp="1"/>
          </p:cNvSpPr>
          <p:nvPr>
            <p:ph type="sldNum" sz="quarter" idx="12"/>
          </p:nvPr>
        </p:nvSpPr>
        <p:spPr/>
        <p:txBody>
          <a:bodyPr/>
          <a:lstStyle/>
          <a:p>
            <a:fld id="{6CB6EB32-20C3-4507-AF86-266995C26122}" type="slidenum">
              <a:rPr lang="en-GB" smtClean="0"/>
              <a:pPr/>
              <a:t>‹#›</a:t>
            </a:fld>
            <a:endParaRPr lang="en-GB"/>
          </a:p>
        </p:txBody>
      </p:sp>
      <p:sp>
        <p:nvSpPr>
          <p:cNvPr id="3" name="Footer Placeholder 2">
            <a:extLst>
              <a:ext uri="{FF2B5EF4-FFF2-40B4-BE49-F238E27FC236}">
                <a16:creationId xmlns:a16="http://schemas.microsoft.com/office/drawing/2014/main" id="{1E47582F-DBCA-40AA-8B88-B8C06FF989B2}"/>
              </a:ext>
            </a:extLst>
          </p:cNvPr>
          <p:cNvSpPr>
            <a:spLocks noGrp="1"/>
          </p:cNvSpPr>
          <p:nvPr>
            <p:ph type="ftr" sz="quarter" idx="14"/>
          </p:nvPr>
        </p:nvSpPr>
        <p:spPr/>
        <p:txBody>
          <a:bodyPr/>
          <a:lstStyle/>
          <a:p>
            <a:endParaRPr lang="en-GB"/>
          </a:p>
        </p:txBody>
      </p:sp>
      <p:sp>
        <p:nvSpPr>
          <p:cNvPr id="18" name="Text Placeholder 5">
            <a:extLst>
              <a:ext uri="{FF2B5EF4-FFF2-40B4-BE49-F238E27FC236}">
                <a16:creationId xmlns:a16="http://schemas.microsoft.com/office/drawing/2014/main" id="{239C1799-24C3-4940-B70F-45B34F35D955}"/>
              </a:ext>
            </a:extLst>
          </p:cNvPr>
          <p:cNvSpPr>
            <a:spLocks noGrp="1"/>
          </p:cNvSpPr>
          <p:nvPr>
            <p:ph type="body" sz="quarter" idx="15" hasCustomPrompt="1"/>
          </p:nvPr>
        </p:nvSpPr>
        <p:spPr>
          <a:xfrm>
            <a:off x="1416200" y="1910092"/>
            <a:ext cx="9572271" cy="4094467"/>
          </a:xfrm>
        </p:spPr>
        <p:txBody>
          <a:bodyPr numCol="3" spcCol="648000"/>
          <a:lstStyle>
            <a:lvl1pPr>
              <a:defRPr/>
            </a:lvl1pPr>
          </a:lstStyle>
          <a:p>
            <a:pPr lvl="0"/>
            <a:r>
              <a:rPr lang="en-US"/>
              <a:t>Enter text here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9405ECEC-13A6-472B-BBC9-956D8C323D5F}"/>
              </a:ext>
            </a:extLst>
          </p:cNvPr>
          <p:cNvSpPr>
            <a:spLocks noGrp="1"/>
          </p:cNvSpPr>
          <p:nvPr>
            <p:ph type="title" hasCustomPrompt="1"/>
          </p:nvPr>
        </p:nvSpPr>
        <p:spPr/>
        <p:txBody>
          <a:bodyPr/>
          <a:lstStyle>
            <a:lvl1pPr algn="ctr">
              <a:defRPr/>
            </a:lvl1pPr>
          </a:lstStyle>
          <a:p>
            <a:r>
              <a:rPr lang="en-US"/>
              <a:t>Enter title here</a:t>
            </a:r>
            <a:endParaRPr lang="en-GB"/>
          </a:p>
        </p:txBody>
      </p:sp>
      <p:sp>
        <p:nvSpPr>
          <p:cNvPr id="27" name="Text Placeholder 26">
            <a:extLst>
              <a:ext uri="{FF2B5EF4-FFF2-40B4-BE49-F238E27FC236}">
                <a16:creationId xmlns:a16="http://schemas.microsoft.com/office/drawing/2014/main" id="{61CB9215-5912-4C82-9D4B-C793B2118F01}"/>
              </a:ext>
            </a:extLst>
          </p:cNvPr>
          <p:cNvSpPr>
            <a:spLocks noGrp="1"/>
          </p:cNvSpPr>
          <p:nvPr>
            <p:ph type="body" sz="quarter" idx="32" hasCustomPrompt="1"/>
          </p:nvPr>
        </p:nvSpPr>
        <p:spPr>
          <a:xfrm>
            <a:off x="1"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chemeClr val="accent1"/>
          </a:solidFill>
        </p:spPr>
        <p:txBody>
          <a:bodyPr wrap="square">
            <a:noAutofit/>
          </a:bodyPr>
          <a:lstStyle>
            <a:lvl1pPr>
              <a:defRPr/>
            </a:lvl1pPr>
          </a:lstStyle>
          <a:p>
            <a:pPr lvl="0"/>
            <a:r>
              <a:rPr lang="en-US"/>
              <a:t> </a:t>
            </a:r>
            <a:endParaRPr lang="en-GB"/>
          </a:p>
        </p:txBody>
      </p:sp>
      <p:sp>
        <p:nvSpPr>
          <p:cNvPr id="28" name="Text Placeholder 7">
            <a:extLst>
              <a:ext uri="{FF2B5EF4-FFF2-40B4-BE49-F238E27FC236}">
                <a16:creationId xmlns:a16="http://schemas.microsoft.com/office/drawing/2014/main" id="{8A51A49C-CCF3-40EC-86C3-3323DCDFE313}"/>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a:t> </a:t>
            </a:r>
            <a:endParaRPr lang="en-GB"/>
          </a:p>
        </p:txBody>
      </p:sp>
      <p:sp>
        <p:nvSpPr>
          <p:cNvPr id="55" name="Text Placeholder 6">
            <a:extLst>
              <a:ext uri="{FF2B5EF4-FFF2-40B4-BE49-F238E27FC236}">
                <a16:creationId xmlns:a16="http://schemas.microsoft.com/office/drawing/2014/main" id="{8292E4B8-B338-483B-AFFB-3CFC274EA0CA}"/>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a:t> </a:t>
            </a:r>
            <a:endParaRPr lang="en-GB"/>
          </a:p>
        </p:txBody>
      </p:sp>
    </p:spTree>
    <p:extLst>
      <p:ext uri="{BB962C8B-B14F-4D97-AF65-F5344CB8AC3E}">
        <p14:creationId xmlns:p14="http://schemas.microsoft.com/office/powerpoint/2010/main" val="1727689731"/>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lank w/ Title  ">
    <p:bg>
      <p:bgRef idx="1001">
        <a:schemeClr val="bg2"/>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CF9B255-407C-4380-B9DD-4CCE29AB9253}"/>
              </a:ext>
            </a:extLst>
          </p:cNvPr>
          <p:cNvSpPr/>
          <p:nvPr userDrawn="1"/>
        </p:nvSpPr>
        <p:spPr>
          <a:xfrm>
            <a:off x="0" y="0"/>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pic>
        <p:nvPicPr>
          <p:cNvPr id="8" name="Picture 7">
            <a:extLst>
              <a:ext uri="{FF2B5EF4-FFF2-40B4-BE49-F238E27FC236}">
                <a16:creationId xmlns:a16="http://schemas.microsoft.com/office/drawing/2014/main" id="{23C93D5E-AE92-4B34-84B0-07733F5BA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2" name="Title 1">
            <a:extLst>
              <a:ext uri="{FF2B5EF4-FFF2-40B4-BE49-F238E27FC236}">
                <a16:creationId xmlns:a16="http://schemas.microsoft.com/office/drawing/2014/main" id="{82DD2A6B-30F3-4D8F-AFDE-41EC4F28A952}"/>
              </a:ext>
            </a:extLst>
          </p:cNvPr>
          <p:cNvSpPr>
            <a:spLocks noGrp="1"/>
          </p:cNvSpPr>
          <p:nvPr>
            <p:ph type="title" hasCustomPrompt="1"/>
          </p:nvPr>
        </p:nvSpPr>
        <p:spPr>
          <a:xfrm>
            <a:off x="1143773" y="692696"/>
            <a:ext cx="10117124" cy="900100"/>
          </a:xfrm>
        </p:spPr>
        <p:txBody>
          <a:bodyPr/>
          <a:lstStyle>
            <a:lvl1pPr>
              <a:defRPr/>
            </a:lvl1pPr>
          </a:lstStyle>
          <a:p>
            <a:r>
              <a:rPr lang="en-US"/>
              <a:t>Enter title here </a:t>
            </a:r>
            <a:endParaRPr lang="en-GB"/>
          </a:p>
        </p:txBody>
      </p:sp>
      <p:sp>
        <p:nvSpPr>
          <p:cNvPr id="5" name="Slide Number Placeholder 4">
            <a:extLst>
              <a:ext uri="{FF2B5EF4-FFF2-40B4-BE49-F238E27FC236}">
                <a16:creationId xmlns:a16="http://schemas.microsoft.com/office/drawing/2014/main" id="{8D3E2699-0A55-4CF3-9DF2-5F3FE66B2E2C}"/>
              </a:ext>
            </a:extLst>
          </p:cNvPr>
          <p:cNvSpPr>
            <a:spLocks noGrp="1"/>
          </p:cNvSpPr>
          <p:nvPr>
            <p:ph type="sldNum" sz="quarter" idx="12"/>
          </p:nvPr>
        </p:nvSpPr>
        <p:spPr/>
        <p:txBody>
          <a:bodyPr/>
          <a:lstStyle/>
          <a:p>
            <a:fld id="{6CB6EB32-20C3-4507-AF86-266995C26122}" type="slidenum">
              <a:rPr lang="en-GB" smtClean="0"/>
              <a:pPr/>
              <a:t>‹#›</a:t>
            </a:fld>
            <a:endParaRPr lang="en-GB"/>
          </a:p>
        </p:txBody>
      </p:sp>
      <p:cxnSp>
        <p:nvCxnSpPr>
          <p:cNvPr id="12" name="Straight Connector 11">
            <a:extLst>
              <a:ext uri="{FF2B5EF4-FFF2-40B4-BE49-F238E27FC236}">
                <a16:creationId xmlns:a16="http://schemas.microsoft.com/office/drawing/2014/main" id="{41166311-7FAE-4609-98A0-D31356102B53}"/>
              </a:ext>
            </a:extLst>
          </p:cNvPr>
          <p:cNvCxnSpPr/>
          <p:nvPr userDrawn="1"/>
        </p:nvCxnSpPr>
        <p:spPr>
          <a:xfrm>
            <a:off x="695400" y="0"/>
            <a:ext cx="0" cy="6858000"/>
          </a:xfrm>
          <a:prstGeom prst="line">
            <a:avLst/>
          </a:prstGeom>
          <a:ln w="9525">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22CB757-B86C-4084-91B8-47627B88B39C}"/>
              </a:ext>
            </a:extLst>
          </p:cNvPr>
          <p:cNvGrpSpPr/>
          <p:nvPr userDrawn="1"/>
        </p:nvGrpSpPr>
        <p:grpSpPr>
          <a:xfrm>
            <a:off x="0" y="0"/>
            <a:ext cx="689489" cy="656692"/>
            <a:chOff x="0" y="0"/>
            <a:chExt cx="689489" cy="656692"/>
          </a:xfrm>
        </p:grpSpPr>
        <p:sp>
          <p:nvSpPr>
            <p:cNvPr id="13" name="Rectangle 12">
              <a:extLst>
                <a:ext uri="{FF2B5EF4-FFF2-40B4-BE49-F238E27FC236}">
                  <a16:creationId xmlns:a16="http://schemas.microsoft.com/office/drawing/2014/main" id="{1A86700D-5C24-4906-BF3C-7C7EBA35C846}"/>
                </a:ext>
              </a:extLst>
            </p:cNvPr>
            <p:cNvSpPr/>
            <p:nvPr userDrawn="1"/>
          </p:nvSpPr>
          <p:spPr>
            <a:xfrm>
              <a:off x="0" y="0"/>
              <a:ext cx="689489" cy="656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pic>
          <p:nvPicPr>
            <p:cNvPr id="15" name="Picture 14">
              <a:extLst>
                <a:ext uri="{FF2B5EF4-FFF2-40B4-BE49-F238E27FC236}">
                  <a16:creationId xmlns:a16="http://schemas.microsoft.com/office/drawing/2014/main" id="{93C0C2FB-930F-48DD-9043-DDFA080565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8004" y="153821"/>
              <a:ext cx="313481" cy="349050"/>
            </a:xfrm>
            <a:prstGeom prst="rect">
              <a:avLst/>
            </a:prstGeom>
          </p:spPr>
        </p:pic>
      </p:grpSp>
      <p:sp>
        <p:nvSpPr>
          <p:cNvPr id="4" name="Footer Placeholder 3">
            <a:extLst>
              <a:ext uri="{FF2B5EF4-FFF2-40B4-BE49-F238E27FC236}">
                <a16:creationId xmlns:a16="http://schemas.microsoft.com/office/drawing/2014/main" id="{D39659C7-0CF1-4B8B-842C-1E4FA5A281B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2032862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Dark Background w/ Title  in the Middle">
    <p:bg>
      <p:bgRef idx="1001">
        <a:schemeClr val="bg2"/>
      </p:bgRef>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9D733D1-FE48-4846-901A-1702261915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2" name="Title 1">
            <a:extLst>
              <a:ext uri="{FF2B5EF4-FFF2-40B4-BE49-F238E27FC236}">
                <a16:creationId xmlns:a16="http://schemas.microsoft.com/office/drawing/2014/main" id="{82DD2A6B-30F3-4D8F-AFDE-41EC4F28A952}"/>
              </a:ext>
            </a:extLst>
          </p:cNvPr>
          <p:cNvSpPr>
            <a:spLocks noGrp="1"/>
          </p:cNvSpPr>
          <p:nvPr>
            <p:ph type="title" hasCustomPrompt="1"/>
          </p:nvPr>
        </p:nvSpPr>
        <p:spPr>
          <a:xfrm>
            <a:off x="1627394" y="692696"/>
            <a:ext cx="9638526" cy="900100"/>
          </a:xfrm>
        </p:spPr>
        <p:txBody>
          <a:bodyPr/>
          <a:lstStyle>
            <a:lvl1pPr algn="ctr">
              <a:defRPr>
                <a:solidFill>
                  <a:schemeClr val="tx2"/>
                </a:solidFill>
              </a:defRPr>
            </a:lvl1pPr>
          </a:lstStyle>
          <a:p>
            <a:r>
              <a:rPr lang="en-US" dirty="0"/>
              <a:t>Enter title here</a:t>
            </a:r>
            <a:endParaRPr lang="en-GB" dirty="0"/>
          </a:p>
        </p:txBody>
      </p:sp>
      <p:sp>
        <p:nvSpPr>
          <p:cNvPr id="5" name="Slide Number Placeholder 4">
            <a:extLst>
              <a:ext uri="{FF2B5EF4-FFF2-40B4-BE49-F238E27FC236}">
                <a16:creationId xmlns:a16="http://schemas.microsoft.com/office/drawing/2014/main" id="{8D3E2699-0A55-4CF3-9DF2-5F3FE66B2E2C}"/>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cxnSp>
        <p:nvCxnSpPr>
          <p:cNvPr id="12" name="Straight Connector 11">
            <a:extLst>
              <a:ext uri="{FF2B5EF4-FFF2-40B4-BE49-F238E27FC236}">
                <a16:creationId xmlns:a16="http://schemas.microsoft.com/office/drawing/2014/main" id="{41166311-7FAE-4609-98A0-D31356102B53}"/>
              </a:ext>
            </a:extLst>
          </p:cNvPr>
          <p:cNvCxnSpPr/>
          <p:nvPr userDrawn="1"/>
        </p:nvCxnSpPr>
        <p:spPr>
          <a:xfrm>
            <a:off x="695400" y="0"/>
            <a:ext cx="0" cy="6858000"/>
          </a:xfrm>
          <a:prstGeom prst="line">
            <a:avLst/>
          </a:prstGeom>
          <a:ln w="9525">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22CB757-B86C-4084-91B8-47627B88B39C}"/>
              </a:ext>
            </a:extLst>
          </p:cNvPr>
          <p:cNvGrpSpPr/>
          <p:nvPr userDrawn="1"/>
        </p:nvGrpSpPr>
        <p:grpSpPr>
          <a:xfrm>
            <a:off x="0" y="0"/>
            <a:ext cx="689489" cy="656692"/>
            <a:chOff x="0" y="0"/>
            <a:chExt cx="689489" cy="656692"/>
          </a:xfrm>
        </p:grpSpPr>
        <p:sp>
          <p:nvSpPr>
            <p:cNvPr id="13" name="Rectangle 12">
              <a:extLst>
                <a:ext uri="{FF2B5EF4-FFF2-40B4-BE49-F238E27FC236}">
                  <a16:creationId xmlns:a16="http://schemas.microsoft.com/office/drawing/2014/main" id="{1A86700D-5C24-4906-BF3C-7C7EBA35C846}"/>
                </a:ext>
              </a:extLst>
            </p:cNvPr>
            <p:cNvSpPr/>
            <p:nvPr userDrawn="1"/>
          </p:nvSpPr>
          <p:spPr>
            <a:xfrm>
              <a:off x="0" y="0"/>
              <a:ext cx="689489" cy="656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pic>
          <p:nvPicPr>
            <p:cNvPr id="15" name="Picture 14">
              <a:extLst>
                <a:ext uri="{FF2B5EF4-FFF2-40B4-BE49-F238E27FC236}">
                  <a16:creationId xmlns:a16="http://schemas.microsoft.com/office/drawing/2014/main" id="{93C0C2FB-930F-48DD-9043-DDFA080565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55019"/>
            <a:stretch/>
          </p:blipFill>
          <p:spPr>
            <a:xfrm>
              <a:off x="188004" y="153821"/>
              <a:ext cx="313481" cy="349050"/>
            </a:xfrm>
            <a:prstGeom prst="rect">
              <a:avLst/>
            </a:prstGeom>
          </p:spPr>
        </p:pic>
      </p:grpSp>
      <p:sp>
        <p:nvSpPr>
          <p:cNvPr id="4" name="Footer Placeholder 3">
            <a:extLst>
              <a:ext uri="{FF2B5EF4-FFF2-40B4-BE49-F238E27FC236}">
                <a16:creationId xmlns:a16="http://schemas.microsoft.com/office/drawing/2014/main" id="{07E7374F-FC62-456E-B091-1703A774DA7B}"/>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438618795"/>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Light Background w/ Title  ">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CD88-F993-47AB-B75E-2A84D5C92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2" name="Title 1">
            <a:extLst>
              <a:ext uri="{FF2B5EF4-FFF2-40B4-BE49-F238E27FC236}">
                <a16:creationId xmlns:a16="http://schemas.microsoft.com/office/drawing/2014/main" id="{82DD2A6B-30F3-4D8F-AFDE-41EC4F28A952}"/>
              </a:ext>
            </a:extLst>
          </p:cNvPr>
          <p:cNvSpPr>
            <a:spLocks noGrp="1"/>
          </p:cNvSpPr>
          <p:nvPr>
            <p:ph type="title" hasCustomPrompt="1"/>
          </p:nvPr>
        </p:nvSpPr>
        <p:spPr>
          <a:xfrm>
            <a:off x="1143773" y="692696"/>
            <a:ext cx="7197587" cy="900100"/>
          </a:xfrm>
        </p:spPr>
        <p:txBody>
          <a:bodyPr/>
          <a:lstStyle>
            <a:lvl1pPr>
              <a:defRPr>
                <a:solidFill>
                  <a:schemeClr val="tx2"/>
                </a:solidFill>
              </a:defRPr>
            </a:lvl1pPr>
          </a:lstStyle>
          <a:p>
            <a:r>
              <a:rPr lang="en-US" dirty="0"/>
              <a:t>Enter title here</a:t>
            </a:r>
            <a:endParaRPr lang="en-GB" dirty="0"/>
          </a:p>
        </p:txBody>
      </p:sp>
      <p:cxnSp>
        <p:nvCxnSpPr>
          <p:cNvPr id="12" name="Straight Connector 11">
            <a:extLst>
              <a:ext uri="{FF2B5EF4-FFF2-40B4-BE49-F238E27FC236}">
                <a16:creationId xmlns:a16="http://schemas.microsoft.com/office/drawing/2014/main" id="{41166311-7FAE-4609-98A0-D31356102B53}"/>
              </a:ext>
            </a:extLst>
          </p:cNvPr>
          <p:cNvCxnSpPr/>
          <p:nvPr userDrawn="1"/>
        </p:nvCxnSpPr>
        <p:spPr>
          <a:xfrm>
            <a:off x="695400" y="0"/>
            <a:ext cx="0" cy="6858000"/>
          </a:xfrm>
          <a:prstGeom prst="line">
            <a:avLst/>
          </a:prstGeom>
          <a:ln w="9525">
            <a:solidFill>
              <a:schemeClr val="tx2">
                <a:alpha val="3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A86700D-5C24-4906-BF3C-7C7EBA35C846}"/>
              </a:ext>
            </a:extLst>
          </p:cNvPr>
          <p:cNvSpPr/>
          <p:nvPr userDrawn="1"/>
        </p:nvSpPr>
        <p:spPr>
          <a:xfrm>
            <a:off x="0" y="0"/>
            <a:ext cx="689489" cy="656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pic>
        <p:nvPicPr>
          <p:cNvPr id="15" name="Picture 14">
            <a:extLst>
              <a:ext uri="{FF2B5EF4-FFF2-40B4-BE49-F238E27FC236}">
                <a16:creationId xmlns:a16="http://schemas.microsoft.com/office/drawing/2014/main" id="{93C0C2FB-930F-48DD-9043-DDFA080565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8004" y="153821"/>
            <a:ext cx="313481" cy="349050"/>
          </a:xfrm>
          <a:prstGeom prst="rect">
            <a:avLst/>
          </a:prstGeom>
        </p:spPr>
      </p:pic>
      <p:sp>
        <p:nvSpPr>
          <p:cNvPr id="7" name="Footer Placeholder 6">
            <a:extLst>
              <a:ext uri="{FF2B5EF4-FFF2-40B4-BE49-F238E27FC236}">
                <a16:creationId xmlns:a16="http://schemas.microsoft.com/office/drawing/2014/main" id="{16F219A6-E7CB-4E56-9F63-51C2E772BC31}"/>
              </a:ext>
            </a:extLst>
          </p:cNvPr>
          <p:cNvSpPr>
            <a:spLocks noGrp="1"/>
          </p:cNvSpPr>
          <p:nvPr userDrawn="1">
            <p:ph type="ftr" sz="quarter" idx="11"/>
          </p:nvPr>
        </p:nvSpPr>
        <p:spPr/>
        <p:txBody>
          <a:bodyPr/>
          <a:lstStyle>
            <a:lvl1pPr>
              <a:defRPr>
                <a:solidFill>
                  <a:schemeClr val="tx2"/>
                </a:solidFill>
              </a:defRPr>
            </a:lvl1pPr>
          </a:lstStyle>
          <a:p>
            <a:endParaRPr lang="en-GB"/>
          </a:p>
        </p:txBody>
      </p:sp>
      <p:sp>
        <p:nvSpPr>
          <p:cNvPr id="8" name="Slide Number Placeholder 7">
            <a:extLst>
              <a:ext uri="{FF2B5EF4-FFF2-40B4-BE49-F238E27FC236}">
                <a16:creationId xmlns:a16="http://schemas.microsoft.com/office/drawing/2014/main" id="{CF4F0413-F02F-448E-A51F-12C9EE0D7643}"/>
              </a:ext>
            </a:extLst>
          </p:cNvPr>
          <p:cNvSpPr>
            <a:spLocks noGrp="1"/>
          </p:cNvSpPr>
          <p:nvPr userDrawn="1">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Tree>
    <p:extLst>
      <p:ext uri="{BB962C8B-B14F-4D97-AF65-F5344CB8AC3E}">
        <p14:creationId xmlns:p14="http://schemas.microsoft.com/office/powerpoint/2010/main" val="4053120731"/>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Light Background w/ Title  ">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CD88-F993-47AB-B75E-2A84D5C92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7" name="Footer Placeholder 6">
            <a:extLst>
              <a:ext uri="{FF2B5EF4-FFF2-40B4-BE49-F238E27FC236}">
                <a16:creationId xmlns:a16="http://schemas.microsoft.com/office/drawing/2014/main" id="{16F219A6-E7CB-4E56-9F63-51C2E772BC31}"/>
              </a:ext>
            </a:extLst>
          </p:cNvPr>
          <p:cNvSpPr>
            <a:spLocks noGrp="1"/>
          </p:cNvSpPr>
          <p:nvPr>
            <p:ph type="ftr" sz="quarter" idx="11"/>
          </p:nvPr>
        </p:nvSpPr>
        <p:spPr/>
        <p:txBody>
          <a:bodyPr/>
          <a:lstStyle>
            <a:lvl1pPr>
              <a:defRPr>
                <a:solidFill>
                  <a:schemeClr val="tx2"/>
                </a:solidFill>
              </a:defRPr>
            </a:lvl1pPr>
          </a:lstStyle>
          <a:p>
            <a:endParaRPr lang="en-GB"/>
          </a:p>
        </p:txBody>
      </p:sp>
      <p:sp>
        <p:nvSpPr>
          <p:cNvPr id="8" name="Slide Number Placeholder 7">
            <a:extLst>
              <a:ext uri="{FF2B5EF4-FFF2-40B4-BE49-F238E27FC236}">
                <a16:creationId xmlns:a16="http://schemas.microsoft.com/office/drawing/2014/main" id="{CF4F0413-F02F-448E-A51F-12C9EE0D7643}"/>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
        <p:nvSpPr>
          <p:cNvPr id="3" name="Title 2">
            <a:extLst>
              <a:ext uri="{FF2B5EF4-FFF2-40B4-BE49-F238E27FC236}">
                <a16:creationId xmlns:a16="http://schemas.microsoft.com/office/drawing/2014/main" id="{E0C819FE-CF61-411A-9687-81FF57E24A28}"/>
              </a:ext>
            </a:extLst>
          </p:cNvPr>
          <p:cNvSpPr>
            <a:spLocks noGrp="1"/>
          </p:cNvSpPr>
          <p:nvPr>
            <p:ph type="title" hasCustomPrompt="1"/>
          </p:nvPr>
        </p:nvSpPr>
        <p:spPr/>
        <p:txBody>
          <a:bodyPr/>
          <a:lstStyle>
            <a:lvl1pPr>
              <a:defRPr/>
            </a:lvl1pPr>
          </a:lstStyle>
          <a:p>
            <a:r>
              <a:rPr lang="en-US"/>
              <a:t>Enter title here</a:t>
            </a:r>
            <a:endParaRPr lang="en-GB"/>
          </a:p>
        </p:txBody>
      </p:sp>
      <p:sp>
        <p:nvSpPr>
          <p:cNvPr id="30" name="Text Placeholder 29">
            <a:extLst>
              <a:ext uri="{FF2B5EF4-FFF2-40B4-BE49-F238E27FC236}">
                <a16:creationId xmlns:a16="http://schemas.microsoft.com/office/drawing/2014/main" id="{4F4AFC1C-6619-43B3-A82D-E5E9F0E19604}"/>
              </a:ext>
            </a:extLst>
          </p:cNvPr>
          <p:cNvSpPr>
            <a:spLocks noGrp="1"/>
          </p:cNvSpPr>
          <p:nvPr>
            <p:ph type="body" sz="quarter" idx="32" hasCustomPrompt="1"/>
          </p:nvPr>
        </p:nvSpPr>
        <p:spPr>
          <a:xfrm>
            <a:off x="1"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chemeClr val="accent1"/>
          </a:solidFill>
        </p:spPr>
        <p:txBody>
          <a:bodyPr wrap="square">
            <a:noAutofit/>
          </a:bodyPr>
          <a:lstStyle>
            <a:lvl1pPr>
              <a:defRPr/>
            </a:lvl1pPr>
          </a:lstStyle>
          <a:p>
            <a:pPr lvl="0"/>
            <a:r>
              <a:rPr lang="en-US"/>
              <a:t> </a:t>
            </a:r>
            <a:endParaRPr lang="en-GB"/>
          </a:p>
        </p:txBody>
      </p:sp>
      <p:sp>
        <p:nvSpPr>
          <p:cNvPr id="31" name="Text Placeholder 7">
            <a:extLst>
              <a:ext uri="{FF2B5EF4-FFF2-40B4-BE49-F238E27FC236}">
                <a16:creationId xmlns:a16="http://schemas.microsoft.com/office/drawing/2014/main" id="{53E1620F-12ED-4CC9-AFDA-A415994F94BD}"/>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a:t> </a:t>
            </a:r>
            <a:endParaRPr lang="en-GB"/>
          </a:p>
        </p:txBody>
      </p:sp>
      <p:sp>
        <p:nvSpPr>
          <p:cNvPr id="33" name="Text Placeholder 6">
            <a:extLst>
              <a:ext uri="{FF2B5EF4-FFF2-40B4-BE49-F238E27FC236}">
                <a16:creationId xmlns:a16="http://schemas.microsoft.com/office/drawing/2014/main" id="{15D079A1-1664-4C88-952C-8EE29006E736}"/>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a:t> </a:t>
            </a:r>
            <a:endParaRPr lang="en-GB"/>
          </a:p>
        </p:txBody>
      </p:sp>
    </p:spTree>
    <p:extLst>
      <p:ext uri="{BB962C8B-B14F-4D97-AF65-F5344CB8AC3E}">
        <p14:creationId xmlns:p14="http://schemas.microsoft.com/office/powerpoint/2010/main" val="192373665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DC73440-D64D-40FA-81E7-45484499A6B3}"/>
              </a:ext>
            </a:extLst>
          </p:cNvPr>
          <p:cNvSpPr/>
          <p:nvPr userDrawn="1"/>
        </p:nvSpPr>
        <p:spPr>
          <a:xfrm>
            <a:off x="0" y="751312"/>
            <a:ext cx="5727411" cy="6106688"/>
          </a:xfrm>
          <a:custGeom>
            <a:avLst/>
            <a:gdLst>
              <a:gd name="connsiteX0" fmla="*/ 0 w 5727411"/>
              <a:gd name="connsiteY0" fmla="*/ 0 h 6106688"/>
              <a:gd name="connsiteX1" fmla="*/ 3694674 w 5727411"/>
              <a:gd name="connsiteY1" fmla="*/ 0 h 6106688"/>
              <a:gd name="connsiteX2" fmla="*/ 5727411 w 5727411"/>
              <a:gd name="connsiteY2" fmla="*/ 4065472 h 6106688"/>
              <a:gd name="connsiteX3" fmla="*/ 4706803 w 5727411"/>
              <a:gd name="connsiteY3" fmla="*/ 6106688 h 6106688"/>
              <a:gd name="connsiteX4" fmla="*/ 0 w 5727411"/>
              <a:gd name="connsiteY4" fmla="*/ 6106688 h 610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411" h="6106688">
                <a:moveTo>
                  <a:pt x="0" y="0"/>
                </a:moveTo>
                <a:lnTo>
                  <a:pt x="3694674" y="0"/>
                </a:lnTo>
                <a:lnTo>
                  <a:pt x="5727411" y="4065472"/>
                </a:lnTo>
                <a:lnTo>
                  <a:pt x="4706803" y="6106688"/>
                </a:lnTo>
                <a:lnTo>
                  <a:pt x="0" y="61066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sp>
        <p:nvSpPr>
          <p:cNvPr id="2" name="Title 1">
            <a:extLst>
              <a:ext uri="{FF2B5EF4-FFF2-40B4-BE49-F238E27FC236}">
                <a16:creationId xmlns:a16="http://schemas.microsoft.com/office/drawing/2014/main" id="{F16F753E-09B0-4686-9BC2-A425F326A504}"/>
              </a:ext>
            </a:extLst>
          </p:cNvPr>
          <p:cNvSpPr>
            <a:spLocks noGrp="1"/>
          </p:cNvSpPr>
          <p:nvPr>
            <p:ph type="title" hasCustomPrompt="1"/>
          </p:nvPr>
        </p:nvSpPr>
        <p:spPr>
          <a:xfrm>
            <a:off x="675132" y="2294626"/>
            <a:ext cx="4235120" cy="1730798"/>
          </a:xfrm>
        </p:spPr>
        <p:txBody>
          <a:bodyPr anchor="b"/>
          <a:lstStyle>
            <a:lvl1pPr>
              <a:defRPr sz="4800" b="1"/>
            </a:lvl1pPr>
          </a:lstStyle>
          <a:p>
            <a:r>
              <a:rPr lang="en-GB"/>
              <a:t>Enter title here</a:t>
            </a:r>
          </a:p>
        </p:txBody>
      </p:sp>
      <p:sp>
        <p:nvSpPr>
          <p:cNvPr id="4" name="Slide Number Placeholder 3">
            <a:extLst>
              <a:ext uri="{FF2B5EF4-FFF2-40B4-BE49-F238E27FC236}">
                <a16:creationId xmlns:a16="http://schemas.microsoft.com/office/drawing/2014/main" id="{10D478B2-B931-43F6-A1A3-670B54D00765}"/>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8" name="Text Placeholder 7">
            <a:extLst>
              <a:ext uri="{FF2B5EF4-FFF2-40B4-BE49-F238E27FC236}">
                <a16:creationId xmlns:a16="http://schemas.microsoft.com/office/drawing/2014/main" id="{A1A29488-C7D4-4DFE-9D8D-81FC19BC1869}"/>
              </a:ext>
            </a:extLst>
          </p:cNvPr>
          <p:cNvSpPr>
            <a:spLocks noGrp="1"/>
          </p:cNvSpPr>
          <p:nvPr>
            <p:ph type="body" sz="quarter" idx="12" hasCustomPrompt="1"/>
          </p:nvPr>
        </p:nvSpPr>
        <p:spPr>
          <a:xfrm>
            <a:off x="675132" y="4208223"/>
            <a:ext cx="4235120" cy="982663"/>
          </a:xfrm>
        </p:spPr>
        <p:txBody>
          <a:bodyPr/>
          <a:lstStyle>
            <a:lvl1pPr>
              <a:defRPr/>
            </a:lvl1pPr>
          </a:lstStyle>
          <a:p>
            <a:pPr lvl="0"/>
            <a:r>
              <a:rPr lang="en-GB"/>
              <a:t>Enter text here</a:t>
            </a:r>
          </a:p>
        </p:txBody>
      </p:sp>
      <p:sp>
        <p:nvSpPr>
          <p:cNvPr id="9" name="Text Placeholder 7">
            <a:extLst>
              <a:ext uri="{FF2B5EF4-FFF2-40B4-BE49-F238E27FC236}">
                <a16:creationId xmlns:a16="http://schemas.microsoft.com/office/drawing/2014/main" id="{CCB26418-D597-4E1F-AF96-8750E5859505}"/>
              </a:ext>
            </a:extLst>
          </p:cNvPr>
          <p:cNvSpPr>
            <a:spLocks noGrp="1"/>
          </p:cNvSpPr>
          <p:nvPr>
            <p:ph type="body" sz="quarter" idx="13" hasCustomPrompt="1"/>
          </p:nvPr>
        </p:nvSpPr>
        <p:spPr>
          <a:xfrm>
            <a:off x="675132" y="5373687"/>
            <a:ext cx="2939796" cy="527241"/>
          </a:xfrm>
        </p:spPr>
        <p:txBody>
          <a:bodyPr/>
          <a:lstStyle>
            <a:lvl1pPr>
              <a:defRPr/>
            </a:lvl1pPr>
          </a:lstStyle>
          <a:p>
            <a:pPr lvl="0"/>
            <a:r>
              <a:rPr lang="en-GB"/>
              <a:t>Enter date here</a:t>
            </a:r>
          </a:p>
        </p:txBody>
      </p:sp>
      <p:cxnSp>
        <p:nvCxnSpPr>
          <p:cNvPr id="11" name="Straight Connector 10">
            <a:extLst>
              <a:ext uri="{FF2B5EF4-FFF2-40B4-BE49-F238E27FC236}">
                <a16:creationId xmlns:a16="http://schemas.microsoft.com/office/drawing/2014/main" id="{44CCE704-9406-4C43-9CE7-9BF26AFFF218}"/>
              </a:ext>
            </a:extLst>
          </p:cNvPr>
          <p:cNvCxnSpPr/>
          <p:nvPr userDrawn="1"/>
        </p:nvCxnSpPr>
        <p:spPr>
          <a:xfrm>
            <a:off x="781086" y="5247401"/>
            <a:ext cx="29243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Hexagon 11">
            <a:extLst>
              <a:ext uri="{FF2B5EF4-FFF2-40B4-BE49-F238E27FC236}">
                <a16:creationId xmlns:a16="http://schemas.microsoft.com/office/drawing/2014/main" id="{80D38335-30EA-4855-AC16-2D92AFE366D9}"/>
              </a:ext>
            </a:extLst>
          </p:cNvPr>
          <p:cNvSpPr/>
          <p:nvPr userDrawn="1"/>
        </p:nvSpPr>
        <p:spPr>
          <a:xfrm>
            <a:off x="280206" y="369100"/>
            <a:ext cx="2158315" cy="18606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14" name="Graphic 13">
            <a:extLst>
              <a:ext uri="{FF2B5EF4-FFF2-40B4-BE49-F238E27FC236}">
                <a16:creationId xmlns:a16="http://schemas.microsoft.com/office/drawing/2014/main" id="{62B5D607-01EE-49D2-8250-C07516B823C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788" y="881106"/>
            <a:ext cx="1655152" cy="836606"/>
          </a:xfrm>
          <a:prstGeom prst="rect">
            <a:avLst/>
          </a:prstGeom>
        </p:spPr>
      </p:pic>
      <p:grpSp>
        <p:nvGrpSpPr>
          <p:cNvPr id="24" name="Group 23">
            <a:extLst>
              <a:ext uri="{FF2B5EF4-FFF2-40B4-BE49-F238E27FC236}">
                <a16:creationId xmlns:a16="http://schemas.microsoft.com/office/drawing/2014/main" id="{28D3A66B-EF70-4A62-9DAE-DC7DC2A837B4}"/>
              </a:ext>
            </a:extLst>
          </p:cNvPr>
          <p:cNvGrpSpPr/>
          <p:nvPr userDrawn="1"/>
        </p:nvGrpSpPr>
        <p:grpSpPr>
          <a:xfrm>
            <a:off x="9875462" y="-592128"/>
            <a:ext cx="2641657" cy="2714067"/>
            <a:chOff x="10055225" y="-469915"/>
            <a:chExt cx="2421312" cy="2487682"/>
          </a:xfrm>
        </p:grpSpPr>
        <p:sp>
          <p:nvSpPr>
            <p:cNvPr id="25" name="Hexagon 24">
              <a:extLst>
                <a:ext uri="{FF2B5EF4-FFF2-40B4-BE49-F238E27FC236}">
                  <a16:creationId xmlns:a16="http://schemas.microsoft.com/office/drawing/2014/main" id="{178ACE63-80C0-4C5B-8852-EB5A9430AB74}"/>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1FAFE67B-F180-413E-AEE5-25FACE3FA1B9}"/>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020AE074-6EEE-4C09-93A8-B0485366B016}"/>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5" name="Group 14">
            <a:extLst>
              <a:ext uri="{FF2B5EF4-FFF2-40B4-BE49-F238E27FC236}">
                <a16:creationId xmlns:a16="http://schemas.microsoft.com/office/drawing/2014/main" id="{141A4A41-0DA1-4BA5-93CD-584143A52785}"/>
              </a:ext>
            </a:extLst>
          </p:cNvPr>
          <p:cNvGrpSpPr/>
          <p:nvPr userDrawn="1"/>
        </p:nvGrpSpPr>
        <p:grpSpPr>
          <a:xfrm>
            <a:off x="-3633349" y="0"/>
            <a:ext cx="3507558" cy="3745276"/>
            <a:chOff x="838199" y="1150070"/>
            <a:chExt cx="3507558" cy="3745276"/>
          </a:xfrm>
          <a:solidFill>
            <a:schemeClr val="tx1"/>
          </a:solidFill>
        </p:grpSpPr>
        <p:sp>
          <p:nvSpPr>
            <p:cNvPr id="16" name="Rectangle 15">
              <a:extLst>
                <a:ext uri="{FF2B5EF4-FFF2-40B4-BE49-F238E27FC236}">
                  <a16:creationId xmlns:a16="http://schemas.microsoft.com/office/drawing/2014/main" id="{A01660C7-1618-4EA5-80A1-028E88890AAA}"/>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7" name="TextBox 16">
              <a:extLst>
                <a:ext uri="{FF2B5EF4-FFF2-40B4-BE49-F238E27FC236}">
                  <a16:creationId xmlns:a16="http://schemas.microsoft.com/office/drawing/2014/main" id="{AA7C0CAA-4A4F-4608-8D0A-369F39FC9770}"/>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9" name="Rectangle 18">
              <a:extLst>
                <a:ext uri="{FF2B5EF4-FFF2-40B4-BE49-F238E27FC236}">
                  <a16:creationId xmlns:a16="http://schemas.microsoft.com/office/drawing/2014/main" id="{B28FEEF7-FE15-4DD1-B16C-D0FD7B54B6B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0" name="TextBox 19">
              <a:extLst>
                <a:ext uri="{FF2B5EF4-FFF2-40B4-BE49-F238E27FC236}">
                  <a16:creationId xmlns:a16="http://schemas.microsoft.com/office/drawing/2014/main" id="{88D17C3D-DAD1-4B41-B6C7-A4F52146F3F2}"/>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1A475D8E-1BC6-4D85-A1B4-4F57834A7393}"/>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3E28F812-DCD5-4AD8-9796-90E872AA4E6F}"/>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82475512-2B26-4C43-AEB5-ECB29ECA7B03}"/>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8" name="TextBox 27">
              <a:extLst>
                <a:ext uri="{FF2B5EF4-FFF2-40B4-BE49-F238E27FC236}">
                  <a16:creationId xmlns:a16="http://schemas.microsoft.com/office/drawing/2014/main" id="{3CE1DBCF-FD41-44DE-9D54-0AD6D9232AD7}"/>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2580257667"/>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4046DE2-1E16-486D-A099-BA28910BDA3B}"/>
              </a:ext>
            </a:extLst>
          </p:cNvPr>
          <p:cNvGrpSpPr/>
          <p:nvPr userDrawn="1"/>
        </p:nvGrpSpPr>
        <p:grpSpPr>
          <a:xfrm>
            <a:off x="6482434" y="-1141198"/>
            <a:ext cx="6577072" cy="8580717"/>
            <a:chOff x="3838228" y="-1705643"/>
            <a:chExt cx="6365233" cy="8304341"/>
          </a:xfrm>
          <a:noFill/>
        </p:grpSpPr>
        <p:sp>
          <p:nvSpPr>
            <p:cNvPr id="26" name="Hexagon 25">
              <a:extLst>
                <a:ext uri="{FF2B5EF4-FFF2-40B4-BE49-F238E27FC236}">
                  <a16:creationId xmlns:a16="http://schemas.microsoft.com/office/drawing/2014/main" id="{D4DD0529-F7BE-4884-9A82-BEB4F6D14E0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54C83339-7675-4783-8373-C82A11E9774E}"/>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6EF7808-75BC-4CEF-B902-ED53A81124A6}"/>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64315096-FABD-45B3-A9F8-BBAE4435FD2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CCF93F58-680B-432B-8290-8A55BDA2124C}"/>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AC73539C-C820-4A61-BBA4-78B5451EACB2}"/>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28758FED-6697-47C2-B528-C093AC060906}"/>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5AB3E7EA-D710-49AC-B5CB-B8E3697A09BE}"/>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33A53403-DEED-4F22-A6F9-394D8DE4A635}"/>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5" name="Hexagon 34">
              <a:extLst>
                <a:ext uri="{FF2B5EF4-FFF2-40B4-BE49-F238E27FC236}">
                  <a16:creationId xmlns:a16="http://schemas.microsoft.com/office/drawing/2014/main" id="{C44276E8-BC59-4896-947B-F8F050CCD299}"/>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3369B32C-AA83-4B17-B63A-642EF3590675}"/>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A5C8D866-FD3A-41F6-8BD6-2273FC88293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C811146B-9A33-4BA3-8F7C-5D313090B7E9}"/>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41" name="Group 40">
            <a:extLst>
              <a:ext uri="{FF2B5EF4-FFF2-40B4-BE49-F238E27FC236}">
                <a16:creationId xmlns:a16="http://schemas.microsoft.com/office/drawing/2014/main" id="{B6AE80AD-0B0A-4DC2-B54B-2376E75B8446}"/>
              </a:ext>
            </a:extLst>
          </p:cNvPr>
          <p:cNvGrpSpPr/>
          <p:nvPr userDrawn="1"/>
        </p:nvGrpSpPr>
        <p:grpSpPr>
          <a:xfrm flipH="1">
            <a:off x="-335101" y="5172434"/>
            <a:ext cx="4829094" cy="2417547"/>
            <a:chOff x="3838228" y="2559731"/>
            <a:chExt cx="6365233" cy="3186569"/>
          </a:xfrm>
          <a:noFill/>
        </p:grpSpPr>
        <p:sp>
          <p:nvSpPr>
            <p:cNvPr id="48" name="Hexagon 47">
              <a:extLst>
                <a:ext uri="{FF2B5EF4-FFF2-40B4-BE49-F238E27FC236}">
                  <a16:creationId xmlns:a16="http://schemas.microsoft.com/office/drawing/2014/main" id="{EB23C5AB-EDD5-4171-8D82-41716CEF6AD9}"/>
                </a:ext>
              </a:extLst>
            </p:cNvPr>
            <p:cNvSpPr/>
            <p:nvPr userDrawn="1"/>
          </p:nvSpPr>
          <p:spPr>
            <a:xfrm>
              <a:off x="6936469" y="25597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11800678-D7DC-4E4B-B8D4-3DA3CA897E25}"/>
                </a:ext>
              </a:extLst>
            </p:cNvPr>
            <p:cNvSpPr/>
            <p:nvPr userDrawn="1"/>
          </p:nvSpPr>
          <p:spPr>
            <a:xfrm>
              <a:off x="6936469"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AE66B632-828F-4DBE-ADD9-92B3186268F6}"/>
                </a:ext>
              </a:extLst>
            </p:cNvPr>
            <p:cNvSpPr/>
            <p:nvPr userDrawn="1"/>
          </p:nvSpPr>
          <p:spPr>
            <a:xfrm>
              <a:off x="848558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FCF0B3C5-BFD7-403F-A922-24459D431DCC}"/>
                </a:ext>
              </a:extLst>
            </p:cNvPr>
            <p:cNvSpPr/>
            <p:nvPr userDrawn="1"/>
          </p:nvSpPr>
          <p:spPr>
            <a:xfrm>
              <a:off x="538734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1C7E4A07-4BF7-40B2-A154-51918ACE56AB}"/>
                </a:ext>
              </a:extLst>
            </p:cNvPr>
            <p:cNvSpPr/>
            <p:nvPr userDrawn="1"/>
          </p:nvSpPr>
          <p:spPr>
            <a:xfrm>
              <a:off x="3838228"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84" name="Rectangle 83">
            <a:extLst>
              <a:ext uri="{FF2B5EF4-FFF2-40B4-BE49-F238E27FC236}">
                <a16:creationId xmlns:a16="http://schemas.microsoft.com/office/drawing/2014/main" id="{EDFD343D-1397-4A55-A113-C603F399434F}"/>
              </a:ext>
            </a:extLst>
          </p:cNvPr>
          <p:cNvSpPr/>
          <p:nvPr userDrawn="1"/>
        </p:nvSpPr>
        <p:spPr>
          <a:xfrm>
            <a:off x="0" y="1646238"/>
            <a:ext cx="12192000" cy="4334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837BD3E9-53A7-4655-A8D2-79EA4506B748}"/>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9" name="Graphic 8">
            <a:extLst>
              <a:ext uri="{FF2B5EF4-FFF2-40B4-BE49-F238E27FC236}">
                <a16:creationId xmlns:a16="http://schemas.microsoft.com/office/drawing/2014/main" id="{21E4F8DF-8EE3-40CA-94E4-BC92CD3B31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56" name="Text Placeholder 55">
            <a:extLst>
              <a:ext uri="{FF2B5EF4-FFF2-40B4-BE49-F238E27FC236}">
                <a16:creationId xmlns:a16="http://schemas.microsoft.com/office/drawing/2014/main" id="{1DF00189-C4F8-4035-A7D8-3D7CD82F7692}"/>
              </a:ext>
            </a:extLst>
          </p:cNvPr>
          <p:cNvSpPr>
            <a:spLocks noGrp="1"/>
          </p:cNvSpPr>
          <p:nvPr>
            <p:ph type="body" sz="quarter" idx="12" hasCustomPrompt="1"/>
          </p:nvPr>
        </p:nvSpPr>
        <p:spPr>
          <a:xfrm>
            <a:off x="1130300" y="2001263"/>
            <a:ext cx="1303338" cy="731837"/>
          </a:xfrm>
        </p:spPr>
        <p:txBody>
          <a:bodyPr anchor="b"/>
          <a:lstStyle>
            <a:lvl1pPr>
              <a:defRPr sz="4000" b="1">
                <a:solidFill>
                  <a:schemeClr val="accent3"/>
                </a:solidFill>
              </a:defRPr>
            </a:lvl1pPr>
          </a:lstStyle>
          <a:p>
            <a:pPr lvl="0"/>
            <a:r>
              <a:rPr lang="en-GB"/>
              <a:t>XX</a:t>
            </a:r>
          </a:p>
        </p:txBody>
      </p:sp>
      <p:sp>
        <p:nvSpPr>
          <p:cNvPr id="58" name="Text Placeholder 57">
            <a:extLst>
              <a:ext uri="{FF2B5EF4-FFF2-40B4-BE49-F238E27FC236}">
                <a16:creationId xmlns:a16="http://schemas.microsoft.com/office/drawing/2014/main" id="{4F014EF1-8EF1-4F84-B375-39E2781CD7A0}"/>
              </a:ext>
            </a:extLst>
          </p:cNvPr>
          <p:cNvSpPr>
            <a:spLocks noGrp="1"/>
          </p:cNvSpPr>
          <p:nvPr>
            <p:ph type="body" sz="quarter" idx="13" hasCustomPrompt="1"/>
          </p:nvPr>
        </p:nvSpPr>
        <p:spPr>
          <a:xfrm>
            <a:off x="1130300" y="273970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heading here</a:t>
            </a:r>
          </a:p>
        </p:txBody>
      </p:sp>
      <p:sp>
        <p:nvSpPr>
          <p:cNvPr id="61" name="Text Placeholder 60">
            <a:extLst>
              <a:ext uri="{FF2B5EF4-FFF2-40B4-BE49-F238E27FC236}">
                <a16:creationId xmlns:a16="http://schemas.microsoft.com/office/drawing/2014/main" id="{46DCE429-9408-4073-8F15-D6D942745C26}"/>
              </a:ext>
            </a:extLst>
          </p:cNvPr>
          <p:cNvSpPr>
            <a:spLocks noGrp="1"/>
          </p:cNvSpPr>
          <p:nvPr>
            <p:ph type="body" sz="quarter" idx="14" hasCustomPrompt="1"/>
          </p:nvPr>
        </p:nvSpPr>
        <p:spPr>
          <a:xfrm>
            <a:off x="1130301" y="310515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text here</a:t>
            </a:r>
          </a:p>
          <a:p>
            <a:pPr lvl="1"/>
            <a:r>
              <a:rPr lang="en-GB"/>
              <a:t>Second level</a:t>
            </a:r>
          </a:p>
        </p:txBody>
      </p:sp>
      <p:sp>
        <p:nvSpPr>
          <p:cNvPr id="62" name="Text Placeholder 55">
            <a:extLst>
              <a:ext uri="{FF2B5EF4-FFF2-40B4-BE49-F238E27FC236}">
                <a16:creationId xmlns:a16="http://schemas.microsoft.com/office/drawing/2014/main" id="{30437623-8462-460A-A0F4-D4DF369529E6}"/>
              </a:ext>
            </a:extLst>
          </p:cNvPr>
          <p:cNvSpPr>
            <a:spLocks noGrp="1"/>
          </p:cNvSpPr>
          <p:nvPr>
            <p:ph type="body" sz="quarter" idx="15" hasCustomPrompt="1"/>
          </p:nvPr>
        </p:nvSpPr>
        <p:spPr>
          <a:xfrm>
            <a:off x="4732507" y="2006403"/>
            <a:ext cx="1303338" cy="731837"/>
          </a:xfrm>
        </p:spPr>
        <p:txBody>
          <a:bodyPr anchor="b"/>
          <a:lstStyle>
            <a:lvl1pPr>
              <a:defRPr sz="4000" b="1">
                <a:solidFill>
                  <a:schemeClr val="accent3"/>
                </a:solidFill>
              </a:defRPr>
            </a:lvl1pPr>
          </a:lstStyle>
          <a:p>
            <a:pPr lvl="0"/>
            <a:r>
              <a:rPr lang="en-GB"/>
              <a:t>XX</a:t>
            </a:r>
          </a:p>
        </p:txBody>
      </p:sp>
      <p:sp>
        <p:nvSpPr>
          <p:cNvPr id="63" name="Text Placeholder 57">
            <a:extLst>
              <a:ext uri="{FF2B5EF4-FFF2-40B4-BE49-F238E27FC236}">
                <a16:creationId xmlns:a16="http://schemas.microsoft.com/office/drawing/2014/main" id="{EC0DF27A-CB57-4573-83C7-2F52422C23E1}"/>
              </a:ext>
            </a:extLst>
          </p:cNvPr>
          <p:cNvSpPr>
            <a:spLocks noGrp="1"/>
          </p:cNvSpPr>
          <p:nvPr>
            <p:ph type="body" sz="quarter" idx="16" hasCustomPrompt="1"/>
          </p:nvPr>
        </p:nvSpPr>
        <p:spPr>
          <a:xfrm>
            <a:off x="4732507" y="274484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heading here</a:t>
            </a:r>
          </a:p>
        </p:txBody>
      </p:sp>
      <p:sp>
        <p:nvSpPr>
          <p:cNvPr id="64" name="Text Placeholder 60">
            <a:extLst>
              <a:ext uri="{FF2B5EF4-FFF2-40B4-BE49-F238E27FC236}">
                <a16:creationId xmlns:a16="http://schemas.microsoft.com/office/drawing/2014/main" id="{76624CB3-E62D-41CC-9C38-E3C6D13D7759}"/>
              </a:ext>
            </a:extLst>
          </p:cNvPr>
          <p:cNvSpPr>
            <a:spLocks noGrp="1"/>
          </p:cNvSpPr>
          <p:nvPr>
            <p:ph type="body" sz="quarter" idx="17" hasCustomPrompt="1"/>
          </p:nvPr>
        </p:nvSpPr>
        <p:spPr>
          <a:xfrm>
            <a:off x="4732508" y="311029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text here</a:t>
            </a:r>
          </a:p>
          <a:p>
            <a:pPr lvl="1"/>
            <a:r>
              <a:rPr lang="en-GB"/>
              <a:t>Second level</a:t>
            </a:r>
          </a:p>
        </p:txBody>
      </p:sp>
      <p:sp>
        <p:nvSpPr>
          <p:cNvPr id="65" name="Text Placeholder 55">
            <a:extLst>
              <a:ext uri="{FF2B5EF4-FFF2-40B4-BE49-F238E27FC236}">
                <a16:creationId xmlns:a16="http://schemas.microsoft.com/office/drawing/2014/main" id="{2B50C990-263F-4396-8CBC-37FF11EA5B7C}"/>
              </a:ext>
            </a:extLst>
          </p:cNvPr>
          <p:cNvSpPr>
            <a:spLocks noGrp="1"/>
          </p:cNvSpPr>
          <p:nvPr>
            <p:ph type="body" sz="quarter" idx="18" hasCustomPrompt="1"/>
          </p:nvPr>
        </p:nvSpPr>
        <p:spPr>
          <a:xfrm>
            <a:off x="8334714" y="2011543"/>
            <a:ext cx="1303338" cy="731837"/>
          </a:xfrm>
        </p:spPr>
        <p:txBody>
          <a:bodyPr anchor="b"/>
          <a:lstStyle>
            <a:lvl1pPr>
              <a:defRPr sz="4000" b="1">
                <a:solidFill>
                  <a:schemeClr val="accent3"/>
                </a:solidFill>
              </a:defRPr>
            </a:lvl1pPr>
          </a:lstStyle>
          <a:p>
            <a:pPr lvl="0"/>
            <a:r>
              <a:rPr lang="en-GB"/>
              <a:t>XX</a:t>
            </a:r>
          </a:p>
        </p:txBody>
      </p:sp>
      <p:sp>
        <p:nvSpPr>
          <p:cNvPr id="66" name="Text Placeholder 57">
            <a:extLst>
              <a:ext uri="{FF2B5EF4-FFF2-40B4-BE49-F238E27FC236}">
                <a16:creationId xmlns:a16="http://schemas.microsoft.com/office/drawing/2014/main" id="{E14D6A1F-67E8-4F1E-8EA2-E67346E49AD3}"/>
              </a:ext>
            </a:extLst>
          </p:cNvPr>
          <p:cNvSpPr>
            <a:spLocks noGrp="1"/>
          </p:cNvSpPr>
          <p:nvPr>
            <p:ph type="body" sz="quarter" idx="19" hasCustomPrompt="1"/>
          </p:nvPr>
        </p:nvSpPr>
        <p:spPr>
          <a:xfrm>
            <a:off x="8334714" y="274998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heading here</a:t>
            </a:r>
          </a:p>
        </p:txBody>
      </p:sp>
      <p:sp>
        <p:nvSpPr>
          <p:cNvPr id="67" name="Text Placeholder 60">
            <a:extLst>
              <a:ext uri="{FF2B5EF4-FFF2-40B4-BE49-F238E27FC236}">
                <a16:creationId xmlns:a16="http://schemas.microsoft.com/office/drawing/2014/main" id="{55AB72A0-F69E-4968-984E-3D90EC0E51D7}"/>
              </a:ext>
            </a:extLst>
          </p:cNvPr>
          <p:cNvSpPr>
            <a:spLocks noGrp="1"/>
          </p:cNvSpPr>
          <p:nvPr>
            <p:ph type="body" sz="quarter" idx="20" hasCustomPrompt="1"/>
          </p:nvPr>
        </p:nvSpPr>
        <p:spPr>
          <a:xfrm>
            <a:off x="8334715" y="311543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text here</a:t>
            </a:r>
          </a:p>
          <a:p>
            <a:pPr lvl="1"/>
            <a:r>
              <a:rPr lang="en-GB"/>
              <a:t>Second level</a:t>
            </a:r>
          </a:p>
        </p:txBody>
      </p:sp>
      <p:sp>
        <p:nvSpPr>
          <p:cNvPr id="68" name="Text Placeholder 55">
            <a:extLst>
              <a:ext uri="{FF2B5EF4-FFF2-40B4-BE49-F238E27FC236}">
                <a16:creationId xmlns:a16="http://schemas.microsoft.com/office/drawing/2014/main" id="{CD807A1F-5514-4901-8309-500C6E2BB83B}"/>
              </a:ext>
            </a:extLst>
          </p:cNvPr>
          <p:cNvSpPr>
            <a:spLocks noGrp="1"/>
          </p:cNvSpPr>
          <p:nvPr>
            <p:ph type="body" sz="quarter" idx="21" hasCustomPrompt="1"/>
          </p:nvPr>
        </p:nvSpPr>
        <p:spPr>
          <a:xfrm>
            <a:off x="1130299" y="3913205"/>
            <a:ext cx="1303338" cy="731837"/>
          </a:xfrm>
        </p:spPr>
        <p:txBody>
          <a:bodyPr anchor="b"/>
          <a:lstStyle>
            <a:lvl1pPr>
              <a:defRPr sz="4000" b="1">
                <a:solidFill>
                  <a:schemeClr val="accent3"/>
                </a:solidFill>
              </a:defRPr>
            </a:lvl1pPr>
          </a:lstStyle>
          <a:p>
            <a:pPr lvl="0"/>
            <a:r>
              <a:rPr lang="en-GB"/>
              <a:t>XX</a:t>
            </a:r>
          </a:p>
        </p:txBody>
      </p:sp>
      <p:sp>
        <p:nvSpPr>
          <p:cNvPr id="69" name="Text Placeholder 57">
            <a:extLst>
              <a:ext uri="{FF2B5EF4-FFF2-40B4-BE49-F238E27FC236}">
                <a16:creationId xmlns:a16="http://schemas.microsoft.com/office/drawing/2014/main" id="{FA0DFF99-25FD-4B37-A886-F25F638B63C9}"/>
              </a:ext>
            </a:extLst>
          </p:cNvPr>
          <p:cNvSpPr>
            <a:spLocks noGrp="1"/>
          </p:cNvSpPr>
          <p:nvPr>
            <p:ph type="body" sz="quarter" idx="22" hasCustomPrompt="1"/>
          </p:nvPr>
        </p:nvSpPr>
        <p:spPr>
          <a:xfrm>
            <a:off x="1130299" y="465165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heading here</a:t>
            </a:r>
          </a:p>
        </p:txBody>
      </p:sp>
      <p:sp>
        <p:nvSpPr>
          <p:cNvPr id="70" name="Text Placeholder 60">
            <a:extLst>
              <a:ext uri="{FF2B5EF4-FFF2-40B4-BE49-F238E27FC236}">
                <a16:creationId xmlns:a16="http://schemas.microsoft.com/office/drawing/2014/main" id="{4961B616-ED72-4E6B-BF39-01122EAA3F04}"/>
              </a:ext>
            </a:extLst>
          </p:cNvPr>
          <p:cNvSpPr>
            <a:spLocks noGrp="1"/>
          </p:cNvSpPr>
          <p:nvPr>
            <p:ph type="body" sz="quarter" idx="23" hasCustomPrompt="1"/>
          </p:nvPr>
        </p:nvSpPr>
        <p:spPr>
          <a:xfrm>
            <a:off x="1130300" y="501709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text here</a:t>
            </a:r>
          </a:p>
          <a:p>
            <a:pPr lvl="1"/>
            <a:r>
              <a:rPr lang="en-GB"/>
              <a:t>Second level</a:t>
            </a:r>
          </a:p>
        </p:txBody>
      </p:sp>
      <p:sp>
        <p:nvSpPr>
          <p:cNvPr id="71" name="Text Placeholder 55">
            <a:extLst>
              <a:ext uri="{FF2B5EF4-FFF2-40B4-BE49-F238E27FC236}">
                <a16:creationId xmlns:a16="http://schemas.microsoft.com/office/drawing/2014/main" id="{292D382A-DD1E-456C-9102-D0B9457DEADD}"/>
              </a:ext>
            </a:extLst>
          </p:cNvPr>
          <p:cNvSpPr>
            <a:spLocks noGrp="1"/>
          </p:cNvSpPr>
          <p:nvPr>
            <p:ph type="body" sz="quarter" idx="24" hasCustomPrompt="1"/>
          </p:nvPr>
        </p:nvSpPr>
        <p:spPr>
          <a:xfrm>
            <a:off x="4732506" y="3918345"/>
            <a:ext cx="1303338" cy="731837"/>
          </a:xfrm>
        </p:spPr>
        <p:txBody>
          <a:bodyPr anchor="b"/>
          <a:lstStyle>
            <a:lvl1pPr>
              <a:defRPr sz="4000" b="1">
                <a:solidFill>
                  <a:schemeClr val="accent3"/>
                </a:solidFill>
              </a:defRPr>
            </a:lvl1pPr>
          </a:lstStyle>
          <a:p>
            <a:pPr lvl="0"/>
            <a:r>
              <a:rPr lang="en-GB"/>
              <a:t>XX</a:t>
            </a:r>
          </a:p>
        </p:txBody>
      </p:sp>
      <p:sp>
        <p:nvSpPr>
          <p:cNvPr id="72" name="Text Placeholder 57">
            <a:extLst>
              <a:ext uri="{FF2B5EF4-FFF2-40B4-BE49-F238E27FC236}">
                <a16:creationId xmlns:a16="http://schemas.microsoft.com/office/drawing/2014/main" id="{70DACDC4-87FF-4BA7-82A8-CF95DAA79B8B}"/>
              </a:ext>
            </a:extLst>
          </p:cNvPr>
          <p:cNvSpPr>
            <a:spLocks noGrp="1"/>
          </p:cNvSpPr>
          <p:nvPr>
            <p:ph type="body" sz="quarter" idx="25" hasCustomPrompt="1"/>
          </p:nvPr>
        </p:nvSpPr>
        <p:spPr>
          <a:xfrm>
            <a:off x="4732506" y="465679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heading here</a:t>
            </a:r>
          </a:p>
        </p:txBody>
      </p:sp>
      <p:sp>
        <p:nvSpPr>
          <p:cNvPr id="73" name="Text Placeholder 60">
            <a:extLst>
              <a:ext uri="{FF2B5EF4-FFF2-40B4-BE49-F238E27FC236}">
                <a16:creationId xmlns:a16="http://schemas.microsoft.com/office/drawing/2014/main" id="{ECCC9684-AD73-400B-A157-058A9200038F}"/>
              </a:ext>
            </a:extLst>
          </p:cNvPr>
          <p:cNvSpPr>
            <a:spLocks noGrp="1"/>
          </p:cNvSpPr>
          <p:nvPr>
            <p:ph type="body" sz="quarter" idx="26" hasCustomPrompt="1"/>
          </p:nvPr>
        </p:nvSpPr>
        <p:spPr>
          <a:xfrm>
            <a:off x="4732507" y="502223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text here</a:t>
            </a:r>
          </a:p>
          <a:p>
            <a:pPr lvl="1"/>
            <a:r>
              <a:rPr lang="en-GB"/>
              <a:t>Second level</a:t>
            </a:r>
          </a:p>
        </p:txBody>
      </p:sp>
      <p:sp>
        <p:nvSpPr>
          <p:cNvPr id="74" name="Text Placeholder 55">
            <a:extLst>
              <a:ext uri="{FF2B5EF4-FFF2-40B4-BE49-F238E27FC236}">
                <a16:creationId xmlns:a16="http://schemas.microsoft.com/office/drawing/2014/main" id="{8C7F30EB-CA86-49B8-A09E-D0747C6A50C4}"/>
              </a:ext>
            </a:extLst>
          </p:cNvPr>
          <p:cNvSpPr>
            <a:spLocks noGrp="1"/>
          </p:cNvSpPr>
          <p:nvPr>
            <p:ph type="body" sz="quarter" idx="27" hasCustomPrompt="1"/>
          </p:nvPr>
        </p:nvSpPr>
        <p:spPr>
          <a:xfrm>
            <a:off x="8334713" y="3923485"/>
            <a:ext cx="1303338" cy="731837"/>
          </a:xfrm>
        </p:spPr>
        <p:txBody>
          <a:bodyPr anchor="b"/>
          <a:lstStyle>
            <a:lvl1pPr>
              <a:defRPr sz="4000" b="1">
                <a:solidFill>
                  <a:schemeClr val="accent3"/>
                </a:solidFill>
              </a:defRPr>
            </a:lvl1pPr>
          </a:lstStyle>
          <a:p>
            <a:pPr lvl="0"/>
            <a:r>
              <a:rPr lang="en-GB"/>
              <a:t>XX</a:t>
            </a:r>
          </a:p>
        </p:txBody>
      </p:sp>
      <p:sp>
        <p:nvSpPr>
          <p:cNvPr id="75" name="Text Placeholder 57">
            <a:extLst>
              <a:ext uri="{FF2B5EF4-FFF2-40B4-BE49-F238E27FC236}">
                <a16:creationId xmlns:a16="http://schemas.microsoft.com/office/drawing/2014/main" id="{5B9AA845-8E57-4749-A304-B7C7C57B3D77}"/>
              </a:ext>
            </a:extLst>
          </p:cNvPr>
          <p:cNvSpPr>
            <a:spLocks noGrp="1"/>
          </p:cNvSpPr>
          <p:nvPr>
            <p:ph type="body" sz="quarter" idx="28" hasCustomPrompt="1"/>
          </p:nvPr>
        </p:nvSpPr>
        <p:spPr>
          <a:xfrm>
            <a:off x="8334713" y="466193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heading here</a:t>
            </a:r>
          </a:p>
        </p:txBody>
      </p:sp>
      <p:sp>
        <p:nvSpPr>
          <p:cNvPr id="76" name="Text Placeholder 60">
            <a:extLst>
              <a:ext uri="{FF2B5EF4-FFF2-40B4-BE49-F238E27FC236}">
                <a16:creationId xmlns:a16="http://schemas.microsoft.com/office/drawing/2014/main" id="{A13AE8A4-B61B-40CE-9CD5-3947C689C9B0}"/>
              </a:ext>
            </a:extLst>
          </p:cNvPr>
          <p:cNvSpPr>
            <a:spLocks noGrp="1"/>
          </p:cNvSpPr>
          <p:nvPr>
            <p:ph type="body" sz="quarter" idx="29" hasCustomPrompt="1"/>
          </p:nvPr>
        </p:nvSpPr>
        <p:spPr>
          <a:xfrm>
            <a:off x="8334714" y="502737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Enter text here</a:t>
            </a:r>
          </a:p>
          <a:p>
            <a:pPr lvl="1"/>
            <a:r>
              <a:rPr lang="en-GB"/>
              <a:t>Second level</a:t>
            </a:r>
          </a:p>
        </p:txBody>
      </p:sp>
      <p:grpSp>
        <p:nvGrpSpPr>
          <p:cNvPr id="80" name="Group 79">
            <a:extLst>
              <a:ext uri="{FF2B5EF4-FFF2-40B4-BE49-F238E27FC236}">
                <a16:creationId xmlns:a16="http://schemas.microsoft.com/office/drawing/2014/main" id="{384B203E-A4CA-4A34-ADC5-6E6B67132896}"/>
              </a:ext>
            </a:extLst>
          </p:cNvPr>
          <p:cNvGrpSpPr/>
          <p:nvPr userDrawn="1"/>
        </p:nvGrpSpPr>
        <p:grpSpPr>
          <a:xfrm>
            <a:off x="4338828" y="2110783"/>
            <a:ext cx="0" cy="3366451"/>
            <a:chOff x="4338828" y="2110783"/>
            <a:chExt cx="0" cy="3366451"/>
          </a:xfrm>
        </p:grpSpPr>
        <p:cxnSp>
          <p:nvCxnSpPr>
            <p:cNvPr id="78" name="Straight Connector 77">
              <a:extLst>
                <a:ext uri="{FF2B5EF4-FFF2-40B4-BE49-F238E27FC236}">
                  <a16:creationId xmlns:a16="http://schemas.microsoft.com/office/drawing/2014/main" id="{A650F4FC-E616-467C-88C1-F2E5C0F2341D}"/>
                </a:ext>
              </a:extLst>
            </p:cNvPr>
            <p:cNvCxnSpPr/>
            <p:nvPr userDrawn="1"/>
          </p:nvCxnSpPr>
          <p:spPr>
            <a:xfrm>
              <a:off x="4338828" y="2110783"/>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3BE8A3-06C6-46B8-92EA-C0DA12E75F7C}"/>
                </a:ext>
              </a:extLst>
            </p:cNvPr>
            <p:cNvCxnSpPr/>
            <p:nvPr userDrawn="1"/>
          </p:nvCxnSpPr>
          <p:spPr>
            <a:xfrm>
              <a:off x="4338828" y="4032017"/>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97FF21B9-05B6-4E8C-A88D-1007F264B52A}"/>
              </a:ext>
            </a:extLst>
          </p:cNvPr>
          <p:cNvGrpSpPr/>
          <p:nvPr userDrawn="1"/>
        </p:nvGrpSpPr>
        <p:grpSpPr>
          <a:xfrm>
            <a:off x="7932956" y="2110783"/>
            <a:ext cx="0" cy="3366451"/>
            <a:chOff x="4338828" y="2110783"/>
            <a:chExt cx="0" cy="3366451"/>
          </a:xfrm>
        </p:grpSpPr>
        <p:cxnSp>
          <p:nvCxnSpPr>
            <p:cNvPr id="82" name="Straight Connector 81">
              <a:extLst>
                <a:ext uri="{FF2B5EF4-FFF2-40B4-BE49-F238E27FC236}">
                  <a16:creationId xmlns:a16="http://schemas.microsoft.com/office/drawing/2014/main" id="{65A940A0-DFC7-456E-8A35-79B6D95DE9E2}"/>
                </a:ext>
              </a:extLst>
            </p:cNvPr>
            <p:cNvCxnSpPr/>
            <p:nvPr userDrawn="1"/>
          </p:nvCxnSpPr>
          <p:spPr>
            <a:xfrm>
              <a:off x="4338828" y="2110783"/>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4FD57DD-483F-48E7-B184-4E7421546C3F}"/>
                </a:ext>
              </a:extLst>
            </p:cNvPr>
            <p:cNvCxnSpPr/>
            <p:nvPr userDrawn="1"/>
          </p:nvCxnSpPr>
          <p:spPr>
            <a:xfrm>
              <a:off x="4338828" y="4032017"/>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491CDF1F-6020-42AA-96D7-D282DC5AF3A1}"/>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03A1BA9D-2902-40D2-87AB-F3C2BF7C4EE4}"/>
              </a:ext>
            </a:extLst>
          </p:cNvPr>
          <p:cNvSpPr>
            <a:spLocks noGrp="1"/>
          </p:cNvSpPr>
          <p:nvPr>
            <p:ph type="title" hasCustomPrompt="1"/>
          </p:nvPr>
        </p:nvSpPr>
        <p:spPr>
          <a:xfrm>
            <a:off x="1130300" y="524414"/>
            <a:ext cx="6802656"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3870863554"/>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625045" y="1986853"/>
            <a:ext cx="3933854" cy="339125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 name="Title 1">
            <a:extLst>
              <a:ext uri="{FF2B5EF4-FFF2-40B4-BE49-F238E27FC236}">
                <a16:creationId xmlns:a16="http://schemas.microsoft.com/office/drawing/2014/main" id="{D63491A5-30E9-4A2B-899E-DF0E6A0B6E93}"/>
              </a:ext>
            </a:extLst>
          </p:cNvPr>
          <p:cNvSpPr>
            <a:spLocks noGrp="1"/>
          </p:cNvSpPr>
          <p:nvPr>
            <p:ph type="title" hasCustomPrompt="1"/>
          </p:nvPr>
        </p:nvSpPr>
        <p:spPr>
          <a:xfrm>
            <a:off x="1201226" y="2526895"/>
            <a:ext cx="2781494" cy="2311170"/>
          </a:xfrm>
        </p:spPr>
        <p:txBody>
          <a:bodyPr anchor="ctr"/>
          <a:lstStyle>
            <a:lvl1pPr algn="ctr">
              <a:defRPr/>
            </a:lvl1pPr>
          </a:lstStyle>
          <a:p>
            <a:r>
              <a:rPr lang="en-GB"/>
              <a:t>Enter title here</a:t>
            </a:r>
          </a:p>
        </p:txBody>
      </p:sp>
      <p:pic>
        <p:nvPicPr>
          <p:cNvPr id="6" name="Graphic 5">
            <a:extLst>
              <a:ext uri="{FF2B5EF4-FFF2-40B4-BE49-F238E27FC236}">
                <a16:creationId xmlns:a16="http://schemas.microsoft.com/office/drawing/2014/main" id="{6813CEE0-126C-4286-ABFF-C8E16EEDCA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8" name="Text Placeholder 17">
            <a:extLst>
              <a:ext uri="{FF2B5EF4-FFF2-40B4-BE49-F238E27FC236}">
                <a16:creationId xmlns:a16="http://schemas.microsoft.com/office/drawing/2014/main" id="{DA91AB8D-3248-4CE4-930A-1ADE04F0060C}"/>
              </a:ext>
            </a:extLst>
          </p:cNvPr>
          <p:cNvSpPr>
            <a:spLocks noGrp="1"/>
          </p:cNvSpPr>
          <p:nvPr>
            <p:ph type="body" sz="quarter" idx="12" hasCustomPrompt="1"/>
          </p:nvPr>
        </p:nvSpPr>
        <p:spPr>
          <a:xfrm>
            <a:off x="3673388" y="1682544"/>
            <a:ext cx="1833120" cy="158027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3"/>
          </a:solidFill>
        </p:spPr>
        <p:txBody>
          <a:bodyPr wrap="square" anchor="ctr">
            <a:noAutofit/>
          </a:bodyPr>
          <a:lstStyle>
            <a:lvl1pPr algn="ctr">
              <a:defRPr sz="6500" b="1">
                <a:solidFill>
                  <a:schemeClr val="accent2"/>
                </a:solidFill>
              </a:defRPr>
            </a:lvl1pPr>
          </a:lstStyle>
          <a:p>
            <a:pPr lvl="0"/>
            <a:r>
              <a:rPr lang="en-GB"/>
              <a:t>XX</a:t>
            </a:r>
          </a:p>
        </p:txBody>
      </p:sp>
      <p:sp>
        <p:nvSpPr>
          <p:cNvPr id="19" name="Rectangle 18">
            <a:extLst>
              <a:ext uri="{FF2B5EF4-FFF2-40B4-BE49-F238E27FC236}">
                <a16:creationId xmlns:a16="http://schemas.microsoft.com/office/drawing/2014/main" id="{E3654C17-1DDC-4CF1-B008-75CCAE9ABC65}"/>
              </a:ext>
            </a:extLst>
          </p:cNvPr>
          <p:cNvSpPr/>
          <p:nvPr userDrawn="1"/>
        </p:nvSpPr>
        <p:spPr>
          <a:xfrm>
            <a:off x="325119" y="0"/>
            <a:ext cx="579756" cy="1022985"/>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1" name="Group 10">
            <a:extLst>
              <a:ext uri="{FF2B5EF4-FFF2-40B4-BE49-F238E27FC236}">
                <a16:creationId xmlns:a16="http://schemas.microsoft.com/office/drawing/2014/main" id="{2C05E6A8-7037-4E49-817A-FE75F3A2B132}"/>
              </a:ext>
            </a:extLst>
          </p:cNvPr>
          <p:cNvGrpSpPr/>
          <p:nvPr userDrawn="1"/>
        </p:nvGrpSpPr>
        <p:grpSpPr>
          <a:xfrm>
            <a:off x="-3633349" y="0"/>
            <a:ext cx="3507558" cy="3745276"/>
            <a:chOff x="838199" y="1150070"/>
            <a:chExt cx="3507558" cy="3745276"/>
          </a:xfrm>
          <a:solidFill>
            <a:schemeClr val="tx1"/>
          </a:solidFill>
        </p:grpSpPr>
        <p:sp>
          <p:nvSpPr>
            <p:cNvPr id="12" name="Rectangle 11">
              <a:extLst>
                <a:ext uri="{FF2B5EF4-FFF2-40B4-BE49-F238E27FC236}">
                  <a16:creationId xmlns:a16="http://schemas.microsoft.com/office/drawing/2014/main" id="{BE66EAA9-80D7-4346-A905-D387585FCD77}"/>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3" name="TextBox 12">
              <a:extLst>
                <a:ext uri="{FF2B5EF4-FFF2-40B4-BE49-F238E27FC236}">
                  <a16:creationId xmlns:a16="http://schemas.microsoft.com/office/drawing/2014/main" id="{E574F97A-A4A9-48A9-83D8-A4F3E1361287}"/>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5" name="Rectangle 14">
              <a:extLst>
                <a:ext uri="{FF2B5EF4-FFF2-40B4-BE49-F238E27FC236}">
                  <a16:creationId xmlns:a16="http://schemas.microsoft.com/office/drawing/2014/main" id="{15B0BAC5-3CE1-4E3A-9AE1-CAB6701A1A9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6" name="TextBox 15">
              <a:extLst>
                <a:ext uri="{FF2B5EF4-FFF2-40B4-BE49-F238E27FC236}">
                  <a16:creationId xmlns:a16="http://schemas.microsoft.com/office/drawing/2014/main" id="{0AB5F07E-DC64-4125-A07A-C019F5ACD505}"/>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B57FD257-B520-494A-955C-D6588D4B7111}"/>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0" name="TextBox 19">
              <a:extLst>
                <a:ext uri="{FF2B5EF4-FFF2-40B4-BE49-F238E27FC236}">
                  <a16:creationId xmlns:a16="http://schemas.microsoft.com/office/drawing/2014/main" id="{25826A89-32C2-491A-B4E5-066FF1F0D4BC}"/>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1" name="TextBox 20">
              <a:extLst>
                <a:ext uri="{FF2B5EF4-FFF2-40B4-BE49-F238E27FC236}">
                  <a16:creationId xmlns:a16="http://schemas.microsoft.com/office/drawing/2014/main" id="{80545D1A-BF56-4C9A-988B-FBAB0CDA5B4C}"/>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2" name="TextBox 21">
              <a:extLst>
                <a:ext uri="{FF2B5EF4-FFF2-40B4-BE49-F238E27FC236}">
                  <a16:creationId xmlns:a16="http://schemas.microsoft.com/office/drawing/2014/main" id="{C03F3385-47B4-4771-8D8F-D12E8A9244CD}"/>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
        <p:nvSpPr>
          <p:cNvPr id="3" name="TextBox 2">
            <a:extLst>
              <a:ext uri="{FF2B5EF4-FFF2-40B4-BE49-F238E27FC236}">
                <a16:creationId xmlns:a16="http://schemas.microsoft.com/office/drawing/2014/main" id="{80524527-C648-D04A-8B74-38945045548E}"/>
              </a:ext>
            </a:extLst>
          </p:cNvPr>
          <p:cNvSpPr txBox="1"/>
          <p:nvPr userDrawn="1"/>
        </p:nvSpPr>
        <p:spPr>
          <a:xfrm>
            <a:off x="8451273" y="3214255"/>
            <a:ext cx="0" cy="0"/>
          </a:xfrm>
          <a:prstGeom prst="rect">
            <a:avLst/>
          </a:prstGeom>
          <a:noFill/>
        </p:spPr>
        <p:txBody>
          <a:bodyPr wrap="none" rtlCol="0">
            <a:noAutofit/>
          </a:bodyPr>
          <a:lstStyle/>
          <a:p>
            <a:pPr algn="l">
              <a:lnSpc>
                <a:spcPct val="100000"/>
              </a:lnSpc>
              <a:spcAft>
                <a:spcPts val="0"/>
              </a:spcAft>
            </a:pPr>
            <a:endParaRPr lang="en-US" sz="1400" err="1"/>
          </a:p>
        </p:txBody>
      </p:sp>
    </p:spTree>
    <p:custDataLst>
      <p:tags r:id="rId1"/>
    </p:custDataLst>
    <p:extLst>
      <p:ext uri="{BB962C8B-B14F-4D97-AF65-F5344CB8AC3E}">
        <p14:creationId xmlns:p14="http://schemas.microsoft.com/office/powerpoint/2010/main" val="3071823762"/>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9" name="Group 8">
            <a:extLst>
              <a:ext uri="{FF2B5EF4-FFF2-40B4-BE49-F238E27FC236}">
                <a16:creationId xmlns:a16="http://schemas.microsoft.com/office/drawing/2014/main" id="{1D681799-5413-4DD7-9A90-5A4FB12A2A7A}"/>
              </a:ext>
            </a:extLst>
          </p:cNvPr>
          <p:cNvGrpSpPr/>
          <p:nvPr userDrawn="1"/>
        </p:nvGrpSpPr>
        <p:grpSpPr>
          <a:xfrm>
            <a:off x="9875462" y="-592128"/>
            <a:ext cx="2641657" cy="2714067"/>
            <a:chOff x="10055225" y="-469915"/>
            <a:chExt cx="2421312" cy="2487682"/>
          </a:xfrm>
          <a:noFill/>
        </p:grpSpPr>
        <p:sp>
          <p:nvSpPr>
            <p:cNvPr id="10" name="Hexagon 9">
              <a:extLst>
                <a:ext uri="{FF2B5EF4-FFF2-40B4-BE49-F238E27FC236}">
                  <a16:creationId xmlns:a16="http://schemas.microsoft.com/office/drawing/2014/main" id="{02131DBC-2984-4070-99C1-C7A5961DB71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1" name="Hexagon 10">
              <a:extLst>
                <a:ext uri="{FF2B5EF4-FFF2-40B4-BE49-F238E27FC236}">
                  <a16:creationId xmlns:a16="http://schemas.microsoft.com/office/drawing/2014/main" id="{08A76465-A25F-4395-8F89-F71B9DE37BD1}"/>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2165F6F1-0DD9-4E98-A6C3-53E1CA238355}"/>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cxnSp>
        <p:nvCxnSpPr>
          <p:cNvPr id="19" name="Straight Connector 18">
            <a:extLst>
              <a:ext uri="{FF2B5EF4-FFF2-40B4-BE49-F238E27FC236}">
                <a16:creationId xmlns:a16="http://schemas.microsoft.com/office/drawing/2014/main" id="{9ED5C850-6937-4120-B24B-6C3E3002DD3A}"/>
              </a:ext>
            </a:extLst>
          </p:cNvPr>
          <p:cNvCxnSpPr>
            <a:cxnSpLocks/>
          </p:cNvCxnSpPr>
          <p:nvPr userDrawn="1"/>
        </p:nvCxnSpPr>
        <p:spPr>
          <a:xfrm>
            <a:off x="5694744" y="1693488"/>
            <a:ext cx="0" cy="416489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2" name="Text Placeholder 20">
            <a:extLst>
              <a:ext uri="{FF2B5EF4-FFF2-40B4-BE49-F238E27FC236}">
                <a16:creationId xmlns:a16="http://schemas.microsoft.com/office/drawing/2014/main" id="{EC7DE49C-7C55-4198-ADD0-2D0F2B1F04DF}"/>
              </a:ext>
            </a:extLst>
          </p:cNvPr>
          <p:cNvSpPr>
            <a:spLocks noGrp="1"/>
          </p:cNvSpPr>
          <p:nvPr>
            <p:ph type="body" sz="quarter" idx="13" hasCustomPrompt="1"/>
          </p:nvPr>
        </p:nvSpPr>
        <p:spPr>
          <a:xfrm>
            <a:off x="6096000" y="1693488"/>
            <a:ext cx="4439920"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4" name="Rectangle 23">
            <a:extLst>
              <a:ext uri="{FF2B5EF4-FFF2-40B4-BE49-F238E27FC236}">
                <a16:creationId xmlns:a16="http://schemas.microsoft.com/office/drawing/2014/main" id="{76E6C2C1-C998-4023-A23A-4DC7FFDAA0F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61EB460B-32F3-49E2-B8C4-85A3B71C0F68}"/>
              </a:ext>
            </a:extLst>
          </p:cNvPr>
          <p:cNvSpPr>
            <a:spLocks noGrp="1"/>
          </p:cNvSpPr>
          <p:nvPr>
            <p:ph type="title" hasCustomPrompt="1"/>
          </p:nvPr>
        </p:nvSpPr>
        <p:spPr>
          <a:xfrm>
            <a:off x="1130300" y="524414"/>
            <a:ext cx="7991928" cy="912178"/>
          </a:xfrm>
        </p:spPr>
        <p:txBody>
          <a:bodyPr/>
          <a:lstStyle>
            <a:lvl1pPr>
              <a:defRPr/>
            </a:lvl1pPr>
          </a:lstStyle>
          <a:p>
            <a:r>
              <a:rPr lang="en-GB"/>
              <a:t>Enter title here</a:t>
            </a:r>
          </a:p>
        </p:txBody>
      </p:sp>
      <p:grpSp>
        <p:nvGrpSpPr>
          <p:cNvPr id="23" name="Group 22">
            <a:extLst>
              <a:ext uri="{FF2B5EF4-FFF2-40B4-BE49-F238E27FC236}">
                <a16:creationId xmlns:a16="http://schemas.microsoft.com/office/drawing/2014/main" id="{3049623E-8E46-4A92-9450-85EB7A480FFA}"/>
              </a:ext>
            </a:extLst>
          </p:cNvPr>
          <p:cNvGrpSpPr/>
          <p:nvPr userDrawn="1"/>
        </p:nvGrpSpPr>
        <p:grpSpPr>
          <a:xfrm>
            <a:off x="-3664732" y="0"/>
            <a:ext cx="3538941" cy="4354799"/>
            <a:chOff x="-3614713" y="0"/>
            <a:chExt cx="3538941" cy="4354799"/>
          </a:xfrm>
        </p:grpSpPr>
        <p:grpSp>
          <p:nvGrpSpPr>
            <p:cNvPr id="25" name="Group 24">
              <a:extLst>
                <a:ext uri="{FF2B5EF4-FFF2-40B4-BE49-F238E27FC236}">
                  <a16:creationId xmlns:a16="http://schemas.microsoft.com/office/drawing/2014/main" id="{EFA3FE1C-DD89-4A57-985C-7C97F68BCB3C}"/>
                </a:ext>
              </a:extLst>
            </p:cNvPr>
            <p:cNvGrpSpPr/>
            <p:nvPr userDrawn="1"/>
          </p:nvGrpSpPr>
          <p:grpSpPr>
            <a:xfrm>
              <a:off x="-3614713" y="0"/>
              <a:ext cx="3538941" cy="4354799"/>
              <a:chOff x="397358" y="1593847"/>
              <a:chExt cx="3538941" cy="4354799"/>
            </a:xfrm>
          </p:grpSpPr>
          <p:sp>
            <p:nvSpPr>
              <p:cNvPr id="30" name="Rectangle 29">
                <a:extLst>
                  <a:ext uri="{FF2B5EF4-FFF2-40B4-BE49-F238E27FC236}">
                    <a16:creationId xmlns:a16="http://schemas.microsoft.com/office/drawing/2014/main" id="{BDFABFEA-3B9B-4F80-A4B9-C71F5B1CD868}"/>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1" name="TextBox 30">
                <a:extLst>
                  <a:ext uri="{FF2B5EF4-FFF2-40B4-BE49-F238E27FC236}">
                    <a16:creationId xmlns:a16="http://schemas.microsoft.com/office/drawing/2014/main" id="{A47A3BF1-6DA4-4B02-AF0F-2651017621B4}"/>
                  </a:ext>
                </a:extLst>
              </p:cNvPr>
              <p:cNvSpPr txBox="1"/>
              <p:nvPr/>
            </p:nvSpPr>
            <p:spPr>
              <a:xfrm>
                <a:off x="397359" y="1738567"/>
                <a:ext cx="3507557" cy="369332"/>
              </a:xfrm>
              <a:prstGeom prst="rect">
                <a:avLst/>
              </a:prstGeom>
              <a:noFill/>
            </p:spPr>
            <p:txBody>
              <a:bodyPr wrap="square" rtlCol="0">
                <a:spAutoFit/>
              </a:bodyPr>
              <a:lstStyle/>
              <a:p>
                <a:pPr algn="ctr"/>
                <a:r>
                  <a:rPr lang="en-GB">
                    <a:solidFill>
                      <a:srgbClr val="333333"/>
                    </a:solidFill>
                    <a:latin typeface="+mj-lt"/>
                  </a:rPr>
                  <a:t>How to use bullet points</a:t>
                </a:r>
              </a:p>
            </p:txBody>
          </p:sp>
          <p:sp>
            <p:nvSpPr>
              <p:cNvPr id="32" name="TextBox 31">
                <a:extLst>
                  <a:ext uri="{FF2B5EF4-FFF2-40B4-BE49-F238E27FC236}">
                    <a16:creationId xmlns:a16="http://schemas.microsoft.com/office/drawing/2014/main" id="{9ECC7A4C-676A-468D-92BD-ECE41A81D3A1}"/>
                  </a:ext>
                </a:extLst>
              </p:cNvPr>
              <p:cNvSpPr txBox="1"/>
              <p:nvPr/>
            </p:nvSpPr>
            <p:spPr>
              <a:xfrm>
                <a:off x="397358" y="4421432"/>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If you want to remove them, just click the </a:t>
                </a:r>
                <a:r>
                  <a:rPr lang="en-GB" sz="1400" b="1">
                    <a:solidFill>
                      <a:srgbClr val="333333"/>
                    </a:solidFill>
                  </a:rPr>
                  <a:t>Decrease List Level </a:t>
                </a:r>
                <a:r>
                  <a:rPr lang="en-GB" sz="1400" b="0">
                    <a:solidFill>
                      <a:srgbClr val="333333"/>
                    </a:solidFill>
                  </a:rPr>
                  <a:t>button.</a:t>
                </a:r>
                <a:endParaRPr lang="en-GB" sz="1400" b="1">
                  <a:solidFill>
                    <a:srgbClr val="333333"/>
                  </a:solidFill>
                </a:endParaRPr>
              </a:p>
            </p:txBody>
          </p:sp>
          <p:sp>
            <p:nvSpPr>
              <p:cNvPr id="33" name="TextBox 32">
                <a:extLst>
                  <a:ext uri="{FF2B5EF4-FFF2-40B4-BE49-F238E27FC236}">
                    <a16:creationId xmlns:a16="http://schemas.microsoft.com/office/drawing/2014/main" id="{910B145D-8430-41EE-B7AF-C63A2A3C1800}"/>
                  </a:ext>
                </a:extLst>
              </p:cNvPr>
              <p:cNvSpPr txBox="1"/>
              <p:nvPr/>
            </p:nvSpPr>
            <p:spPr>
              <a:xfrm>
                <a:off x="397358" y="2358061"/>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If you want to use your pre-formatted bullets, click on the </a:t>
                </a:r>
                <a:r>
                  <a:rPr lang="en-GB" sz="1400" b="1">
                    <a:solidFill>
                      <a:srgbClr val="333333"/>
                    </a:solidFill>
                  </a:rPr>
                  <a:t>Increase List Level </a:t>
                </a:r>
                <a:r>
                  <a:rPr lang="en-GB" sz="1400" b="0">
                    <a:solidFill>
                      <a:srgbClr val="333333"/>
                    </a:solidFill>
                  </a:rPr>
                  <a:t>button.</a:t>
                </a:r>
              </a:p>
            </p:txBody>
          </p:sp>
          <p:sp>
            <p:nvSpPr>
              <p:cNvPr id="34" name="TextBox 33">
                <a:extLst>
                  <a:ext uri="{FF2B5EF4-FFF2-40B4-BE49-F238E27FC236}">
                    <a16:creationId xmlns:a16="http://schemas.microsoft.com/office/drawing/2014/main" id="{CBE29804-E628-4AA1-B9CD-141C4C72B4D3}"/>
                  </a:ext>
                </a:extLst>
              </p:cNvPr>
              <p:cNvSpPr txBox="1"/>
              <p:nvPr/>
            </p:nvSpPr>
            <p:spPr>
              <a:xfrm>
                <a:off x="397358" y="382200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To indent your bullets to the next level, click on</a:t>
                </a:r>
                <a:r>
                  <a:rPr lang="en-GB" sz="1400" b="1">
                    <a:solidFill>
                      <a:srgbClr val="333333"/>
                    </a:solidFill>
                  </a:rPr>
                  <a:t> Increase List Level </a:t>
                </a:r>
                <a:r>
                  <a:rPr lang="en-GB" sz="1400" b="0">
                    <a:solidFill>
                      <a:srgbClr val="333333"/>
                    </a:solidFill>
                  </a:rPr>
                  <a:t>again</a:t>
                </a:r>
                <a:r>
                  <a:rPr lang="en-GB" sz="1400">
                    <a:solidFill>
                      <a:srgbClr val="333333"/>
                    </a:solidFill>
                  </a:rPr>
                  <a:t>.</a:t>
                </a:r>
              </a:p>
            </p:txBody>
          </p:sp>
          <p:sp>
            <p:nvSpPr>
              <p:cNvPr id="35" name="Rectangle 34">
                <a:extLst>
                  <a:ext uri="{FF2B5EF4-FFF2-40B4-BE49-F238E27FC236}">
                    <a16:creationId xmlns:a16="http://schemas.microsoft.com/office/drawing/2014/main" id="{1F5C398A-3D97-4B22-9CFB-783095532BEB}"/>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pic>
          <p:nvPicPr>
            <p:cNvPr id="26" name="Picture 25">
              <a:extLst>
                <a:ext uri="{FF2B5EF4-FFF2-40B4-BE49-F238E27FC236}">
                  <a16:creationId xmlns:a16="http://schemas.microsoft.com/office/drawing/2014/main" id="{E034994E-7286-47B2-B8A8-1E9AF3281FF6}"/>
                </a:ext>
              </a:extLst>
            </p:cNvPr>
            <p:cNvPicPr>
              <a:picLocks noChangeAspect="1"/>
            </p:cNvPicPr>
            <p:nvPr userDrawn="1"/>
          </p:nvPicPr>
          <p:blipFill>
            <a:blip r:embed="rId7"/>
            <a:stretch>
              <a:fillRect/>
            </a:stretch>
          </p:blipFill>
          <p:spPr>
            <a:xfrm>
              <a:off x="-2489585" y="1421385"/>
              <a:ext cx="1257300" cy="733425"/>
            </a:xfrm>
            <a:prstGeom prst="rect">
              <a:avLst/>
            </a:prstGeom>
          </p:spPr>
        </p:pic>
        <p:sp>
          <p:nvSpPr>
            <p:cNvPr id="27" name="Oval 26">
              <a:extLst>
                <a:ext uri="{FF2B5EF4-FFF2-40B4-BE49-F238E27FC236}">
                  <a16:creationId xmlns:a16="http://schemas.microsoft.com/office/drawing/2014/main" id="{2A4055BF-4917-490F-B568-F6352E5F7B9C}"/>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pic>
          <p:nvPicPr>
            <p:cNvPr id="28" name="Picture 27">
              <a:extLst>
                <a:ext uri="{FF2B5EF4-FFF2-40B4-BE49-F238E27FC236}">
                  <a16:creationId xmlns:a16="http://schemas.microsoft.com/office/drawing/2014/main" id="{BE55B728-EE58-4FF2-B32D-438482CF36CC}"/>
                </a:ext>
              </a:extLst>
            </p:cNvPr>
            <p:cNvPicPr>
              <a:picLocks noChangeAspect="1"/>
            </p:cNvPicPr>
            <p:nvPr userDrawn="1"/>
          </p:nvPicPr>
          <p:blipFill>
            <a:blip r:embed="rId8"/>
            <a:stretch>
              <a:fillRect/>
            </a:stretch>
          </p:blipFill>
          <p:spPr>
            <a:xfrm>
              <a:off x="-2489585" y="3490852"/>
              <a:ext cx="1257300" cy="723900"/>
            </a:xfrm>
            <a:prstGeom prst="rect">
              <a:avLst/>
            </a:prstGeom>
          </p:spPr>
        </p:pic>
        <p:sp>
          <p:nvSpPr>
            <p:cNvPr id="29" name="Oval 28">
              <a:extLst>
                <a:ext uri="{FF2B5EF4-FFF2-40B4-BE49-F238E27FC236}">
                  <a16:creationId xmlns:a16="http://schemas.microsoft.com/office/drawing/2014/main" id="{03A5BC6C-AF0B-449E-A85F-778C3B180F73}"/>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grpSp>
    </p:spTree>
    <p:custDataLst>
      <p:tags r:id="rId1"/>
    </p:custDataLst>
    <p:extLst>
      <p:ext uri="{BB962C8B-B14F-4D97-AF65-F5344CB8AC3E}">
        <p14:creationId xmlns:p14="http://schemas.microsoft.com/office/powerpoint/2010/main" val="919069401"/>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0AB0C87-5AFE-44EB-95D4-9214D9E0A837}"/>
              </a:ext>
            </a:extLst>
          </p:cNvPr>
          <p:cNvGrpSpPr/>
          <p:nvPr userDrawn="1"/>
        </p:nvGrpSpPr>
        <p:grpSpPr>
          <a:xfrm>
            <a:off x="9058573" y="-647864"/>
            <a:ext cx="4149136" cy="7154287"/>
            <a:chOff x="5387349" y="-1705643"/>
            <a:chExt cx="4816112" cy="8304341"/>
          </a:xfrm>
          <a:noFill/>
        </p:grpSpPr>
        <p:sp>
          <p:nvSpPr>
            <p:cNvPr id="23" name="Hexagon 22">
              <a:extLst>
                <a:ext uri="{FF2B5EF4-FFF2-40B4-BE49-F238E27FC236}">
                  <a16:creationId xmlns:a16="http://schemas.microsoft.com/office/drawing/2014/main" id="{BA5F57C3-03CF-4083-BC73-6804F705570B}"/>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Hexagon 24">
              <a:extLst>
                <a:ext uri="{FF2B5EF4-FFF2-40B4-BE49-F238E27FC236}">
                  <a16:creationId xmlns:a16="http://schemas.microsoft.com/office/drawing/2014/main" id="{F788BD9C-C668-49AF-A2B8-2C9F6B715659}"/>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D9269717-BCCB-44DC-95C0-715C5FA99D7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827FBE94-B8D7-4E90-9F55-190ACDF72BA5}"/>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BA40B9A3-E09E-45A8-987D-412EDDB16FE6}"/>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FC43B0BF-B6B7-4478-99E6-40DE9C87C930}"/>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019DA9D6-487F-48CB-8C20-558D8F5FD2DF}"/>
                </a:ext>
              </a:extLst>
            </p:cNvPr>
            <p:cNvSpPr/>
            <p:nvPr userDrawn="1"/>
          </p:nvSpPr>
          <p:spPr>
            <a:xfrm>
              <a:off x="6936469" y="426537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E890E4EC-6423-4916-BE59-5D59F2810E7D}"/>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9E683DDF-0723-42DD-83D0-69132F96B09F}"/>
                </a:ext>
              </a:extLst>
            </p:cNvPr>
            <p:cNvSpPr/>
            <p:nvPr userDrawn="1"/>
          </p:nvSpPr>
          <p:spPr>
            <a:xfrm>
              <a:off x="8485589" y="34121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6" name="Hexagon 35">
              <a:extLst>
                <a:ext uri="{FF2B5EF4-FFF2-40B4-BE49-F238E27FC236}">
                  <a16:creationId xmlns:a16="http://schemas.microsoft.com/office/drawing/2014/main" id="{5CE8FBFB-B232-4CC0-840A-74826E2E9FB5}"/>
                </a:ext>
              </a:extLst>
            </p:cNvPr>
            <p:cNvSpPr/>
            <p:nvPr userDrawn="1"/>
          </p:nvSpPr>
          <p:spPr>
            <a:xfrm>
              <a:off x="8485589" y="5117772"/>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7991928" cy="45121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0B7DA433-1F51-42F4-8684-F4F102A7E575}"/>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grpSp>
        <p:nvGrpSpPr>
          <p:cNvPr id="24" name="Group 23">
            <a:extLst>
              <a:ext uri="{FF2B5EF4-FFF2-40B4-BE49-F238E27FC236}">
                <a16:creationId xmlns:a16="http://schemas.microsoft.com/office/drawing/2014/main" id="{4586F1A6-F8C3-456C-978E-BE85CE4774CF}"/>
              </a:ext>
            </a:extLst>
          </p:cNvPr>
          <p:cNvGrpSpPr/>
          <p:nvPr userDrawn="1"/>
        </p:nvGrpSpPr>
        <p:grpSpPr>
          <a:xfrm>
            <a:off x="-3664732" y="0"/>
            <a:ext cx="3538941" cy="4354799"/>
            <a:chOff x="-3614713" y="0"/>
            <a:chExt cx="3538941" cy="4354799"/>
          </a:xfrm>
        </p:grpSpPr>
        <p:grpSp>
          <p:nvGrpSpPr>
            <p:cNvPr id="33" name="Group 32">
              <a:extLst>
                <a:ext uri="{FF2B5EF4-FFF2-40B4-BE49-F238E27FC236}">
                  <a16:creationId xmlns:a16="http://schemas.microsoft.com/office/drawing/2014/main" id="{408F70F0-4DD5-4B29-A84D-7301EEA06307}"/>
                </a:ext>
              </a:extLst>
            </p:cNvPr>
            <p:cNvGrpSpPr/>
            <p:nvPr userDrawn="1"/>
          </p:nvGrpSpPr>
          <p:grpSpPr>
            <a:xfrm>
              <a:off x="-3614713" y="0"/>
              <a:ext cx="3538941" cy="4354799"/>
              <a:chOff x="397358" y="1593847"/>
              <a:chExt cx="3538941" cy="4354799"/>
            </a:xfrm>
          </p:grpSpPr>
          <p:sp>
            <p:nvSpPr>
              <p:cNvPr id="40" name="Rectangle 39">
                <a:extLst>
                  <a:ext uri="{FF2B5EF4-FFF2-40B4-BE49-F238E27FC236}">
                    <a16:creationId xmlns:a16="http://schemas.microsoft.com/office/drawing/2014/main" id="{1B6D7EDA-1CDE-46D1-84F8-7C87FDE26565}"/>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59CDBA4F-F56A-4B74-80CF-4F10A5C95B9C}"/>
                  </a:ext>
                </a:extLst>
              </p:cNvPr>
              <p:cNvSpPr txBox="1"/>
              <p:nvPr/>
            </p:nvSpPr>
            <p:spPr>
              <a:xfrm>
                <a:off x="397359" y="1738567"/>
                <a:ext cx="3507557" cy="369332"/>
              </a:xfrm>
              <a:prstGeom prst="rect">
                <a:avLst/>
              </a:prstGeom>
              <a:noFill/>
            </p:spPr>
            <p:txBody>
              <a:bodyPr wrap="square" rtlCol="0">
                <a:spAutoFit/>
              </a:bodyPr>
              <a:lstStyle/>
              <a:p>
                <a:pPr algn="ctr"/>
                <a:r>
                  <a:rPr lang="en-GB">
                    <a:solidFill>
                      <a:srgbClr val="333333"/>
                    </a:solidFill>
                    <a:latin typeface="+mj-lt"/>
                  </a:rPr>
                  <a:t>How to use bullet points</a:t>
                </a:r>
              </a:p>
            </p:txBody>
          </p:sp>
          <p:sp>
            <p:nvSpPr>
              <p:cNvPr id="42" name="TextBox 41">
                <a:extLst>
                  <a:ext uri="{FF2B5EF4-FFF2-40B4-BE49-F238E27FC236}">
                    <a16:creationId xmlns:a16="http://schemas.microsoft.com/office/drawing/2014/main" id="{8F1A1AEA-AFD7-46FA-87FF-22410B33E6C5}"/>
                  </a:ext>
                </a:extLst>
              </p:cNvPr>
              <p:cNvSpPr txBox="1"/>
              <p:nvPr/>
            </p:nvSpPr>
            <p:spPr>
              <a:xfrm>
                <a:off x="397358" y="4421432"/>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If you want to remove them, just click the </a:t>
                </a:r>
                <a:r>
                  <a:rPr lang="en-GB" sz="1400" b="1">
                    <a:solidFill>
                      <a:srgbClr val="333333"/>
                    </a:solidFill>
                  </a:rPr>
                  <a:t>Decrease List Level </a:t>
                </a:r>
                <a:r>
                  <a:rPr lang="en-GB" sz="1400" b="0">
                    <a:solidFill>
                      <a:srgbClr val="333333"/>
                    </a:solidFill>
                  </a:rPr>
                  <a:t>button.</a:t>
                </a:r>
                <a:endParaRPr lang="en-GB" sz="1400" b="1">
                  <a:solidFill>
                    <a:srgbClr val="333333"/>
                  </a:solidFill>
                </a:endParaRPr>
              </a:p>
            </p:txBody>
          </p:sp>
          <p:sp>
            <p:nvSpPr>
              <p:cNvPr id="43" name="TextBox 42">
                <a:extLst>
                  <a:ext uri="{FF2B5EF4-FFF2-40B4-BE49-F238E27FC236}">
                    <a16:creationId xmlns:a16="http://schemas.microsoft.com/office/drawing/2014/main" id="{C8769B39-736F-4FF7-B2C4-43FAA57DC5FD}"/>
                  </a:ext>
                </a:extLst>
              </p:cNvPr>
              <p:cNvSpPr txBox="1"/>
              <p:nvPr/>
            </p:nvSpPr>
            <p:spPr>
              <a:xfrm>
                <a:off x="397358" y="2358061"/>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If you want to use your pre-formatted bullets, click on the </a:t>
                </a:r>
                <a:r>
                  <a:rPr lang="en-GB" sz="1400" b="1">
                    <a:solidFill>
                      <a:srgbClr val="333333"/>
                    </a:solidFill>
                  </a:rPr>
                  <a:t>Increase List Level </a:t>
                </a:r>
                <a:r>
                  <a:rPr lang="en-GB" sz="1400" b="0">
                    <a:solidFill>
                      <a:srgbClr val="333333"/>
                    </a:solidFill>
                  </a:rPr>
                  <a:t>button.</a:t>
                </a:r>
              </a:p>
            </p:txBody>
          </p:sp>
          <p:sp>
            <p:nvSpPr>
              <p:cNvPr id="44" name="TextBox 43">
                <a:extLst>
                  <a:ext uri="{FF2B5EF4-FFF2-40B4-BE49-F238E27FC236}">
                    <a16:creationId xmlns:a16="http://schemas.microsoft.com/office/drawing/2014/main" id="{079EB830-8FA3-4058-AD03-DDDE790F5362}"/>
                  </a:ext>
                </a:extLst>
              </p:cNvPr>
              <p:cNvSpPr txBox="1"/>
              <p:nvPr/>
            </p:nvSpPr>
            <p:spPr>
              <a:xfrm>
                <a:off x="397358" y="382200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To indent your bullets to the next level, click on</a:t>
                </a:r>
                <a:r>
                  <a:rPr lang="en-GB" sz="1400" b="1">
                    <a:solidFill>
                      <a:srgbClr val="333333"/>
                    </a:solidFill>
                  </a:rPr>
                  <a:t> Increase List Level </a:t>
                </a:r>
                <a:r>
                  <a:rPr lang="en-GB" sz="1400" b="0">
                    <a:solidFill>
                      <a:srgbClr val="333333"/>
                    </a:solidFill>
                  </a:rPr>
                  <a:t>again</a:t>
                </a:r>
                <a:r>
                  <a:rPr lang="en-GB" sz="1400">
                    <a:solidFill>
                      <a:srgbClr val="333333"/>
                    </a:solidFill>
                  </a:rPr>
                  <a:t>.</a:t>
                </a:r>
              </a:p>
            </p:txBody>
          </p:sp>
          <p:sp>
            <p:nvSpPr>
              <p:cNvPr id="45" name="Rectangle 44">
                <a:extLst>
                  <a:ext uri="{FF2B5EF4-FFF2-40B4-BE49-F238E27FC236}">
                    <a16:creationId xmlns:a16="http://schemas.microsoft.com/office/drawing/2014/main" id="{F84793AF-670B-4038-87D6-3B308444357C}"/>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pic>
          <p:nvPicPr>
            <p:cNvPr id="34" name="Picture 33">
              <a:extLst>
                <a:ext uri="{FF2B5EF4-FFF2-40B4-BE49-F238E27FC236}">
                  <a16:creationId xmlns:a16="http://schemas.microsoft.com/office/drawing/2014/main" id="{D28EF487-055D-4EF6-BC04-FCB2F0C76B76}"/>
                </a:ext>
              </a:extLst>
            </p:cNvPr>
            <p:cNvPicPr>
              <a:picLocks noChangeAspect="1"/>
            </p:cNvPicPr>
            <p:nvPr userDrawn="1"/>
          </p:nvPicPr>
          <p:blipFill>
            <a:blip r:embed="rId7"/>
            <a:stretch>
              <a:fillRect/>
            </a:stretch>
          </p:blipFill>
          <p:spPr>
            <a:xfrm>
              <a:off x="-2489585" y="1421385"/>
              <a:ext cx="1257300" cy="733425"/>
            </a:xfrm>
            <a:prstGeom prst="rect">
              <a:avLst/>
            </a:prstGeom>
          </p:spPr>
        </p:pic>
        <p:sp>
          <p:nvSpPr>
            <p:cNvPr id="35" name="Oval 34">
              <a:extLst>
                <a:ext uri="{FF2B5EF4-FFF2-40B4-BE49-F238E27FC236}">
                  <a16:creationId xmlns:a16="http://schemas.microsoft.com/office/drawing/2014/main" id="{7B20F03C-3A57-4EC7-9AD4-46B62C18C7C9}"/>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pic>
          <p:nvPicPr>
            <p:cNvPr id="38" name="Picture 37">
              <a:extLst>
                <a:ext uri="{FF2B5EF4-FFF2-40B4-BE49-F238E27FC236}">
                  <a16:creationId xmlns:a16="http://schemas.microsoft.com/office/drawing/2014/main" id="{83AA02F0-AE5A-4097-B073-36495711F03B}"/>
                </a:ext>
              </a:extLst>
            </p:cNvPr>
            <p:cNvPicPr>
              <a:picLocks noChangeAspect="1"/>
            </p:cNvPicPr>
            <p:nvPr userDrawn="1"/>
          </p:nvPicPr>
          <p:blipFill>
            <a:blip r:embed="rId8"/>
            <a:stretch>
              <a:fillRect/>
            </a:stretch>
          </p:blipFill>
          <p:spPr>
            <a:xfrm>
              <a:off x="-2489585" y="3490852"/>
              <a:ext cx="1257300" cy="723900"/>
            </a:xfrm>
            <a:prstGeom prst="rect">
              <a:avLst/>
            </a:prstGeom>
          </p:spPr>
        </p:pic>
        <p:sp>
          <p:nvSpPr>
            <p:cNvPr id="39" name="Oval 38">
              <a:extLst>
                <a:ext uri="{FF2B5EF4-FFF2-40B4-BE49-F238E27FC236}">
                  <a16:creationId xmlns:a16="http://schemas.microsoft.com/office/drawing/2014/main" id="{960735B2-B979-43E7-A258-C378B9D97B87}"/>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Tree>
    <p:custDataLst>
      <p:tags r:id="rId1"/>
    </p:custDataLst>
    <p:extLst>
      <p:ext uri="{BB962C8B-B14F-4D97-AF65-F5344CB8AC3E}">
        <p14:creationId xmlns:p14="http://schemas.microsoft.com/office/powerpoint/2010/main" val="106117050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w/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1283B1-9DE8-43D0-BA1B-E6D85A1AE56D}"/>
              </a:ext>
            </a:extLst>
          </p:cNvPr>
          <p:cNvSpPr>
            <a:spLocks noGrp="1"/>
          </p:cNvSpPr>
          <p:nvPr>
            <p:ph type="body" sz="quarter" idx="15" hasCustomPrompt="1"/>
          </p:nvPr>
        </p:nvSpPr>
        <p:spPr>
          <a:xfrm>
            <a:off x="4834093" y="-825612"/>
            <a:ext cx="3535508" cy="4214897"/>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endParaRPr lang="en-GB"/>
          </a:p>
        </p:txBody>
      </p:sp>
      <p:sp>
        <p:nvSpPr>
          <p:cNvPr id="27" name="Picture Placeholder 26">
            <a:extLst>
              <a:ext uri="{FF2B5EF4-FFF2-40B4-BE49-F238E27FC236}">
                <a16:creationId xmlns:a16="http://schemas.microsoft.com/office/drawing/2014/main" id="{7ED2FA65-E85A-4B2E-8284-62E055175484}"/>
              </a:ext>
            </a:extLst>
          </p:cNvPr>
          <p:cNvSpPr>
            <a:spLocks noGrp="1"/>
          </p:cNvSpPr>
          <p:nvPr>
            <p:ph type="pic" sz="quarter" idx="13" hasCustomPrompt="1"/>
          </p:nvPr>
        </p:nvSpPr>
        <p:spPr>
          <a:xfrm>
            <a:off x="5795645" y="0"/>
            <a:ext cx="6396355" cy="6858000"/>
          </a:xfrm>
          <a:custGeom>
            <a:avLst/>
            <a:gdLst>
              <a:gd name="connsiteX0" fmla="*/ 1714501 w 6396355"/>
              <a:gd name="connsiteY0" fmla="*/ 0 h 6858000"/>
              <a:gd name="connsiteX1" fmla="*/ 6396355 w 6396355"/>
              <a:gd name="connsiteY1" fmla="*/ 0 h 6858000"/>
              <a:gd name="connsiteX2" fmla="*/ 6396355 w 6396355"/>
              <a:gd name="connsiteY2" fmla="*/ 6858000 h 6858000"/>
              <a:gd name="connsiteX3" fmla="*/ 1714501 w 6396355"/>
              <a:gd name="connsiteY3" fmla="*/ 6858000 h 6858000"/>
              <a:gd name="connsiteX4" fmla="*/ 0 w 6396355"/>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355" h="6858000">
                <a:moveTo>
                  <a:pt x="1714501" y="0"/>
                </a:moveTo>
                <a:lnTo>
                  <a:pt x="6396355" y="0"/>
                </a:lnTo>
                <a:lnTo>
                  <a:pt x="6396355" y="6858000"/>
                </a:lnTo>
                <a:lnTo>
                  <a:pt x="1714501" y="6858000"/>
                </a:lnTo>
                <a:lnTo>
                  <a:pt x="0" y="3429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sp>
        <p:nvSpPr>
          <p:cNvPr id="5" name="Rectangle 4">
            <a:extLst>
              <a:ext uri="{FF2B5EF4-FFF2-40B4-BE49-F238E27FC236}">
                <a16:creationId xmlns:a16="http://schemas.microsoft.com/office/drawing/2014/main" id="{D97F4ADE-F89E-4877-866D-B3B95017C803}"/>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GB"/>
              <a:t> </a:t>
            </a:r>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3" name="Title 2">
            <a:extLst>
              <a:ext uri="{FF2B5EF4-FFF2-40B4-BE49-F238E27FC236}">
                <a16:creationId xmlns:a16="http://schemas.microsoft.com/office/drawing/2014/main" id="{9FDF8529-252D-480B-A774-C7C000C7817D}"/>
              </a:ext>
            </a:extLst>
          </p:cNvPr>
          <p:cNvSpPr>
            <a:spLocks noGrp="1"/>
          </p:cNvSpPr>
          <p:nvPr>
            <p:ph type="title" hasCustomPrompt="1"/>
          </p:nvPr>
        </p:nvSpPr>
        <p:spPr>
          <a:xfrm>
            <a:off x="1130300" y="524414"/>
            <a:ext cx="4439920" cy="912178"/>
          </a:xfrm>
        </p:spPr>
        <p:txBody>
          <a:bodyPr/>
          <a:lstStyle>
            <a:lvl1pPr>
              <a:defRPr/>
            </a:lvl1pPr>
          </a:lstStyle>
          <a:p>
            <a:r>
              <a:rPr lang="en-GB"/>
              <a:t>Enter title here</a:t>
            </a:r>
          </a:p>
        </p:txBody>
      </p:sp>
      <p:grpSp>
        <p:nvGrpSpPr>
          <p:cNvPr id="22" name="Group 21">
            <a:extLst>
              <a:ext uri="{FF2B5EF4-FFF2-40B4-BE49-F238E27FC236}">
                <a16:creationId xmlns:a16="http://schemas.microsoft.com/office/drawing/2014/main" id="{230412A4-B0F9-4ED0-8157-3D2A5AEEB372}"/>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766310A7-7992-43AB-ACB2-7490BD26984C}"/>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4" name="TextBox 23">
              <a:extLst>
                <a:ext uri="{FF2B5EF4-FFF2-40B4-BE49-F238E27FC236}">
                  <a16:creationId xmlns:a16="http://schemas.microsoft.com/office/drawing/2014/main" id="{75B977F2-2688-45C1-AA00-645BBDF74D8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5" name="Rectangle 24">
              <a:extLst>
                <a:ext uri="{FF2B5EF4-FFF2-40B4-BE49-F238E27FC236}">
                  <a16:creationId xmlns:a16="http://schemas.microsoft.com/office/drawing/2014/main" id="{6FCEEC6B-43A4-49B3-A3E5-7E7F0972F2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6" name="TextBox 25">
              <a:extLst>
                <a:ext uri="{FF2B5EF4-FFF2-40B4-BE49-F238E27FC236}">
                  <a16:creationId xmlns:a16="http://schemas.microsoft.com/office/drawing/2014/main" id="{F02ED09D-D5FD-4374-8344-0955D1DC24FB}"/>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516A1E7D-85AB-46FF-8725-85970149D8E0}"/>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D933EF11-12E5-4FDA-8F3B-5A8294D30078}"/>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6" name="TextBox 35">
              <a:extLst>
                <a:ext uri="{FF2B5EF4-FFF2-40B4-BE49-F238E27FC236}">
                  <a16:creationId xmlns:a16="http://schemas.microsoft.com/office/drawing/2014/main" id="{6BAA4C72-E5BA-4EAC-A28E-BFA8AF86B0A7}"/>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7" name="TextBox 36">
              <a:extLst>
                <a:ext uri="{FF2B5EF4-FFF2-40B4-BE49-F238E27FC236}">
                  <a16:creationId xmlns:a16="http://schemas.microsoft.com/office/drawing/2014/main" id="{DB733319-738C-4A39-B120-BD1504ACF711}"/>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8" name="TextBox 37">
              <a:extLst>
                <a:ext uri="{FF2B5EF4-FFF2-40B4-BE49-F238E27FC236}">
                  <a16:creationId xmlns:a16="http://schemas.microsoft.com/office/drawing/2014/main" id="{9068AC0E-3057-40BB-AA53-64753B43C2FD}"/>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2562957324"/>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w/ Image Al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EA630B-BDA6-41F0-A467-D9D9EFFC353D}"/>
              </a:ext>
            </a:extLst>
          </p:cNvPr>
          <p:cNvSpPr>
            <a:spLocks noGrp="1"/>
          </p:cNvSpPr>
          <p:nvPr>
            <p:ph type="body" sz="quarter" idx="15" hasCustomPrompt="1"/>
          </p:nvPr>
        </p:nvSpPr>
        <p:spPr>
          <a:xfrm>
            <a:off x="3546903" y="-533564"/>
            <a:ext cx="2814551" cy="5684857"/>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endParaRPr lang="en-GB"/>
          </a:p>
        </p:txBody>
      </p:sp>
      <p:sp>
        <p:nvSpPr>
          <p:cNvPr id="22" name="Rectangle 21">
            <a:extLst>
              <a:ext uri="{FF2B5EF4-FFF2-40B4-BE49-F238E27FC236}">
                <a16:creationId xmlns:a16="http://schemas.microsoft.com/office/drawing/2014/main" id="{7EA53854-095E-4636-A44F-FF32D419CBB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41">
            <a:extLst>
              <a:ext uri="{FF2B5EF4-FFF2-40B4-BE49-F238E27FC236}">
                <a16:creationId xmlns:a16="http://schemas.microsoft.com/office/drawing/2014/main" id="{3296C8A1-0F08-4616-AE06-10DFAA8CCBDA}"/>
              </a:ext>
            </a:extLst>
          </p:cNvPr>
          <p:cNvSpPr>
            <a:spLocks noGrp="1"/>
          </p:cNvSpPr>
          <p:nvPr>
            <p:ph type="pic" sz="quarter" idx="13" hasCustomPrompt="1"/>
          </p:nvPr>
        </p:nvSpPr>
        <p:spPr>
          <a:xfrm flipH="1">
            <a:off x="0" y="0"/>
            <a:ext cx="6058105" cy="6858000"/>
          </a:xfrm>
          <a:custGeom>
            <a:avLst/>
            <a:gdLst>
              <a:gd name="connsiteX0" fmla="*/ 6058105 w 6058105"/>
              <a:gd name="connsiteY0" fmla="*/ 0 h 6858000"/>
              <a:gd name="connsiteX1" fmla="*/ 1714501 w 6058105"/>
              <a:gd name="connsiteY1" fmla="*/ 0 h 6858000"/>
              <a:gd name="connsiteX2" fmla="*/ 0 w 6058105"/>
              <a:gd name="connsiteY2" fmla="*/ 3429000 h 6858000"/>
              <a:gd name="connsiteX3" fmla="*/ 1714501 w 6058105"/>
              <a:gd name="connsiteY3" fmla="*/ 6858000 h 6858000"/>
              <a:gd name="connsiteX4" fmla="*/ 6058105 w 605810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8105" h="6858000">
                <a:moveTo>
                  <a:pt x="6058105" y="0"/>
                </a:moveTo>
                <a:lnTo>
                  <a:pt x="1714501" y="0"/>
                </a:lnTo>
                <a:lnTo>
                  <a:pt x="0" y="3429000"/>
                </a:lnTo>
                <a:lnTo>
                  <a:pt x="1714501" y="6858000"/>
                </a:lnTo>
                <a:lnTo>
                  <a:pt x="6058105" y="6858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6586755" y="1693488"/>
            <a:ext cx="4439920"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6" name="Text Placeholder 25">
            <a:extLst>
              <a:ext uri="{FF2B5EF4-FFF2-40B4-BE49-F238E27FC236}">
                <a16:creationId xmlns:a16="http://schemas.microsoft.com/office/drawing/2014/main" id="{674F492C-4E49-4FCC-8D17-5804822320BB}"/>
              </a:ext>
            </a:extLst>
          </p:cNvPr>
          <p:cNvSpPr>
            <a:spLocks noGrp="1"/>
          </p:cNvSpPr>
          <p:nvPr>
            <p:ph type="body" sz="quarter" idx="14" hasCustomPrompt="1"/>
          </p:nvPr>
        </p:nvSpPr>
        <p:spPr>
          <a:xfrm>
            <a:off x="325119" y="1"/>
            <a:ext cx="579756" cy="1022985"/>
          </a:xfrm>
          <a:custGeom>
            <a:avLst/>
            <a:gdLst>
              <a:gd name="connsiteX0" fmla="*/ 0 w 579756"/>
              <a:gd name="connsiteY0" fmla="*/ 0 h 1022985"/>
              <a:gd name="connsiteX1" fmla="*/ 579756 w 579756"/>
              <a:gd name="connsiteY1" fmla="*/ 0 h 1022985"/>
              <a:gd name="connsiteX2" fmla="*/ 579756 w 579756"/>
              <a:gd name="connsiteY2" fmla="*/ 1022985 h 1022985"/>
              <a:gd name="connsiteX3" fmla="*/ 0 w 579756"/>
              <a:gd name="connsiteY3" fmla="*/ 1022985 h 1022985"/>
            </a:gdLst>
            <a:ahLst/>
            <a:cxnLst>
              <a:cxn ang="0">
                <a:pos x="connsiteX0" y="connsiteY0"/>
              </a:cxn>
              <a:cxn ang="0">
                <a:pos x="connsiteX1" y="connsiteY1"/>
              </a:cxn>
              <a:cxn ang="0">
                <a:pos x="connsiteX2" y="connsiteY2"/>
              </a:cxn>
              <a:cxn ang="0">
                <a:pos x="connsiteX3" y="connsiteY3"/>
              </a:cxn>
            </a:cxnLst>
            <a:rect l="l" t="t" r="r" b="b"/>
            <a:pathLst>
              <a:path w="579756" h="1022985">
                <a:moveTo>
                  <a:pt x="0" y="0"/>
                </a:moveTo>
                <a:lnTo>
                  <a:pt x="579756" y="0"/>
                </a:lnTo>
                <a:lnTo>
                  <a:pt x="579756" y="1022985"/>
                </a:lnTo>
                <a:lnTo>
                  <a:pt x="0" y="1022985"/>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wrap="square">
            <a:noAutofit/>
          </a:bodyPr>
          <a:lstStyle>
            <a:lvl1pPr>
              <a:defRPr/>
            </a:lvl1pPr>
          </a:lstStyle>
          <a:p>
            <a:pPr lvl="0"/>
            <a:r>
              <a:rPr lang="en-GB"/>
              <a:t> </a:t>
            </a:r>
          </a:p>
        </p:txBody>
      </p:sp>
      <p:grpSp>
        <p:nvGrpSpPr>
          <p:cNvPr id="38" name="Group 37">
            <a:extLst>
              <a:ext uri="{FF2B5EF4-FFF2-40B4-BE49-F238E27FC236}">
                <a16:creationId xmlns:a16="http://schemas.microsoft.com/office/drawing/2014/main" id="{36CB86E7-7E33-42A8-B9C8-C83C817FB951}"/>
              </a:ext>
            </a:extLst>
          </p:cNvPr>
          <p:cNvGrpSpPr/>
          <p:nvPr userDrawn="1"/>
        </p:nvGrpSpPr>
        <p:grpSpPr>
          <a:xfrm rot="16200000">
            <a:off x="10687930" y="-920867"/>
            <a:ext cx="1946732" cy="2721338"/>
            <a:chOff x="10692184" y="-476580"/>
            <a:chExt cx="1784352" cy="2494347"/>
          </a:xfrm>
          <a:noFill/>
        </p:grpSpPr>
        <p:sp>
          <p:nvSpPr>
            <p:cNvPr id="39" name="Hexagon 38">
              <a:extLst>
                <a:ext uri="{FF2B5EF4-FFF2-40B4-BE49-F238E27FC236}">
                  <a16:creationId xmlns:a16="http://schemas.microsoft.com/office/drawing/2014/main" id="{EED6F99A-211C-40A5-8571-49FF2D486C8B}"/>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713DCBA1-C8C2-48C4-A2A4-6ABF2FD3ED9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35F2E347-DD52-4F1B-851E-DE51E3EC3E30}"/>
              </a:ext>
            </a:extLst>
          </p:cNvPr>
          <p:cNvSpPr>
            <a:spLocks noGrp="1"/>
          </p:cNvSpPr>
          <p:nvPr>
            <p:ph type="title" hasCustomPrompt="1"/>
          </p:nvPr>
        </p:nvSpPr>
        <p:spPr>
          <a:xfrm>
            <a:off x="6586755" y="524414"/>
            <a:ext cx="4439920" cy="912178"/>
          </a:xfrm>
        </p:spPr>
        <p:txBody>
          <a:bodyPr/>
          <a:lstStyle>
            <a:lvl1pPr>
              <a:defRPr/>
            </a:lvl1pPr>
          </a:lstStyle>
          <a:p>
            <a:r>
              <a:rPr lang="en-GB"/>
              <a:t>Enter title here</a:t>
            </a:r>
          </a:p>
        </p:txBody>
      </p:sp>
      <p:grpSp>
        <p:nvGrpSpPr>
          <p:cNvPr id="20" name="Group 19">
            <a:extLst>
              <a:ext uri="{FF2B5EF4-FFF2-40B4-BE49-F238E27FC236}">
                <a16:creationId xmlns:a16="http://schemas.microsoft.com/office/drawing/2014/main" id="{87A17ADA-63BC-496D-99F2-4441884889F7}"/>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51B9F2D2-8663-4994-87D8-F3190E268394}"/>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4" name="TextBox 23">
              <a:extLst>
                <a:ext uri="{FF2B5EF4-FFF2-40B4-BE49-F238E27FC236}">
                  <a16:creationId xmlns:a16="http://schemas.microsoft.com/office/drawing/2014/main" id="{AAEBA0AD-2A14-48B9-8A5F-42BCBB1F0CA7}"/>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5" name="Rectangle 24">
              <a:extLst>
                <a:ext uri="{FF2B5EF4-FFF2-40B4-BE49-F238E27FC236}">
                  <a16:creationId xmlns:a16="http://schemas.microsoft.com/office/drawing/2014/main" id="{30DFCAB7-B68F-4E80-BF85-E42CD2C6CD0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34355324-86EA-4691-98D3-888015C13F38}"/>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F24CA22F-CA74-4BA9-8E2E-38B33644C1CB}"/>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5AAA15DF-6D28-42ED-9B8F-2904741A9700}"/>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0" name="TextBox 29">
              <a:extLst>
                <a:ext uri="{FF2B5EF4-FFF2-40B4-BE49-F238E27FC236}">
                  <a16:creationId xmlns:a16="http://schemas.microsoft.com/office/drawing/2014/main" id="{7ACE2BB6-5ABE-4E0F-9A9C-F5576A1373AC}"/>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492155B1-176F-4B02-AC25-FFD11F224A39}"/>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2" name="TextBox 31">
              <a:extLst>
                <a:ext uri="{FF2B5EF4-FFF2-40B4-BE49-F238E27FC236}">
                  <a16:creationId xmlns:a16="http://schemas.microsoft.com/office/drawing/2014/main" id="{D54C0B6A-2223-49FB-9E45-8AAFE97BF0F6}"/>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71486517"/>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6766560" y="1749013"/>
            <a:ext cx="4754880" cy="2012152"/>
          </a:xfrm>
        </p:spPr>
        <p:txBody>
          <a:bodyPr anchor="b"/>
          <a:lstStyle>
            <a:lvl1pPr algn="ctr">
              <a:defRPr sz="13800" b="1">
                <a:solidFill>
                  <a:schemeClr val="accent3"/>
                </a:solidFill>
              </a:defRPr>
            </a:lvl1pPr>
          </a:lstStyle>
          <a:p>
            <a:pPr lvl="0"/>
            <a:r>
              <a:rPr lang="en-GB"/>
              <a:t>XX%</a:t>
            </a:r>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7226301" y="3572037"/>
            <a:ext cx="3835398"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7226301" y="1167798"/>
            <a:ext cx="3835398"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5122634"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Text Placeholder 20">
            <a:extLst>
              <a:ext uri="{FF2B5EF4-FFF2-40B4-BE49-F238E27FC236}">
                <a16:creationId xmlns:a16="http://schemas.microsoft.com/office/drawing/2014/main" id="{C4AB9662-8D15-4B7A-925A-4A2BFDB1C001}"/>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grpSp>
        <p:nvGrpSpPr>
          <p:cNvPr id="37" name="Group 36">
            <a:extLst>
              <a:ext uri="{FF2B5EF4-FFF2-40B4-BE49-F238E27FC236}">
                <a16:creationId xmlns:a16="http://schemas.microsoft.com/office/drawing/2014/main" id="{4A371188-425F-455B-8FDA-D479C487DF7D}"/>
              </a:ext>
            </a:extLst>
          </p:cNvPr>
          <p:cNvGrpSpPr/>
          <p:nvPr userDrawn="1"/>
        </p:nvGrpSpPr>
        <p:grpSpPr>
          <a:xfrm rot="10800000">
            <a:off x="10964089" y="-754416"/>
            <a:ext cx="1946732" cy="3990582"/>
            <a:chOff x="10692184" y="-1639954"/>
            <a:chExt cx="1784352" cy="3657721"/>
          </a:xfrm>
          <a:noFill/>
        </p:grpSpPr>
        <p:sp>
          <p:nvSpPr>
            <p:cNvPr id="38" name="Hexagon 37">
              <a:extLst>
                <a:ext uri="{FF2B5EF4-FFF2-40B4-BE49-F238E27FC236}">
                  <a16:creationId xmlns:a16="http://schemas.microsoft.com/office/drawing/2014/main" id="{4A1165BF-870B-4000-AB7E-A43A3236DF3D}"/>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D836B9C2-6C1C-48E8-A86B-F67503069BB5}"/>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6950414A-42F7-40A8-BBF4-42A36B0DE21B}"/>
                </a:ext>
              </a:extLst>
            </p:cNvPr>
            <p:cNvSpPr/>
            <p:nvPr userDrawn="1"/>
          </p:nvSpPr>
          <p:spPr>
            <a:xfrm rot="5400000">
              <a:off x="10600392" y="-1548162"/>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3373CF7F-CA8A-4BE2-9D2C-7A776D128E29}"/>
              </a:ext>
            </a:extLst>
          </p:cNvPr>
          <p:cNvSpPr>
            <a:spLocks noGrp="1"/>
          </p:cNvSpPr>
          <p:nvPr>
            <p:ph type="title" hasCustomPrompt="1"/>
          </p:nvPr>
        </p:nvSpPr>
        <p:spPr>
          <a:xfrm>
            <a:off x="1130300" y="524414"/>
            <a:ext cx="4439920"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230156870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6BC2200C-2FBC-40E5-8D13-B238AE6C9187}"/>
              </a:ext>
            </a:extLst>
          </p:cNvPr>
          <p:cNvSpPr>
            <a:spLocks/>
          </p:cNvSpPr>
          <p:nvPr userDrawn="1"/>
        </p:nvSpPr>
        <p:spPr>
          <a:xfrm>
            <a:off x="8376213" y="0"/>
            <a:ext cx="38157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4560425" y="0"/>
            <a:ext cx="38157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2" name="Text Placeholder 20">
            <a:extLst>
              <a:ext uri="{FF2B5EF4-FFF2-40B4-BE49-F238E27FC236}">
                <a16:creationId xmlns:a16="http://schemas.microsoft.com/office/drawing/2014/main" id="{428DC9CB-E285-4AF8-8ACD-4073B47D9C00}"/>
              </a:ext>
            </a:extLst>
          </p:cNvPr>
          <p:cNvSpPr>
            <a:spLocks noGrp="1"/>
          </p:cNvSpPr>
          <p:nvPr>
            <p:ph type="body" sz="quarter" idx="12" hasCustomPrompt="1"/>
          </p:nvPr>
        </p:nvSpPr>
        <p:spPr>
          <a:xfrm>
            <a:off x="1130301" y="1693488"/>
            <a:ext cx="3268079"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4814144" y="2284789"/>
            <a:ext cx="3308350" cy="1476375"/>
          </a:xfrm>
        </p:spPr>
        <p:txBody>
          <a:bodyPr anchor="b"/>
          <a:lstStyle>
            <a:lvl1pPr algn="ctr">
              <a:defRPr sz="9600" b="1">
                <a:solidFill>
                  <a:schemeClr val="bg1"/>
                </a:solidFill>
              </a:defRPr>
            </a:lvl1pPr>
          </a:lstStyle>
          <a:p>
            <a:pPr lvl="0"/>
            <a:r>
              <a:rPr lang="en-GB"/>
              <a:t>XX%</a:t>
            </a:r>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4814144" y="3709197"/>
            <a:ext cx="3308350"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57" name="Text Placeholder 9">
            <a:extLst>
              <a:ext uri="{FF2B5EF4-FFF2-40B4-BE49-F238E27FC236}">
                <a16:creationId xmlns:a16="http://schemas.microsoft.com/office/drawing/2014/main" id="{01DDD5E5-796C-4AF2-A673-F26B7C5D5218}"/>
              </a:ext>
            </a:extLst>
          </p:cNvPr>
          <p:cNvSpPr>
            <a:spLocks noGrp="1"/>
          </p:cNvSpPr>
          <p:nvPr>
            <p:ph type="body" sz="quarter" idx="15" hasCustomPrompt="1"/>
          </p:nvPr>
        </p:nvSpPr>
        <p:spPr>
          <a:xfrm>
            <a:off x="8629932" y="2284789"/>
            <a:ext cx="3308350" cy="1476375"/>
          </a:xfrm>
        </p:spPr>
        <p:txBody>
          <a:bodyPr anchor="b"/>
          <a:lstStyle>
            <a:lvl1pPr algn="ctr">
              <a:defRPr sz="9600" b="1">
                <a:solidFill>
                  <a:schemeClr val="tx1"/>
                </a:solidFill>
              </a:defRPr>
            </a:lvl1pPr>
          </a:lstStyle>
          <a:p>
            <a:pPr lvl="0"/>
            <a:r>
              <a:rPr lang="en-GB"/>
              <a:t>XX%</a:t>
            </a:r>
          </a:p>
        </p:txBody>
      </p:sp>
      <p:sp>
        <p:nvSpPr>
          <p:cNvPr id="158" name="Text Placeholder 11">
            <a:extLst>
              <a:ext uri="{FF2B5EF4-FFF2-40B4-BE49-F238E27FC236}">
                <a16:creationId xmlns:a16="http://schemas.microsoft.com/office/drawing/2014/main" id="{9BC3339D-0C33-4178-94A8-07F4E2CB42DE}"/>
              </a:ext>
            </a:extLst>
          </p:cNvPr>
          <p:cNvSpPr>
            <a:spLocks noGrp="1"/>
          </p:cNvSpPr>
          <p:nvPr>
            <p:ph type="body" sz="quarter" idx="16" hasCustomPrompt="1"/>
          </p:nvPr>
        </p:nvSpPr>
        <p:spPr>
          <a:xfrm>
            <a:off x="8629932" y="3709197"/>
            <a:ext cx="3308350" cy="201215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4814144" y="1646238"/>
            <a:ext cx="3308350"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p:txBody>
      </p:sp>
      <p:sp>
        <p:nvSpPr>
          <p:cNvPr id="25" name="Text Placeholder 11">
            <a:extLst>
              <a:ext uri="{FF2B5EF4-FFF2-40B4-BE49-F238E27FC236}">
                <a16:creationId xmlns:a16="http://schemas.microsoft.com/office/drawing/2014/main" id="{9E707666-77AE-4FA0-A671-9B6A630BACF9}"/>
              </a:ext>
            </a:extLst>
          </p:cNvPr>
          <p:cNvSpPr>
            <a:spLocks noGrp="1"/>
          </p:cNvSpPr>
          <p:nvPr>
            <p:ph type="body" sz="quarter" idx="18" hasCustomPrompt="1"/>
          </p:nvPr>
        </p:nvSpPr>
        <p:spPr>
          <a:xfrm>
            <a:off x="8629932" y="1646238"/>
            <a:ext cx="3308350" cy="570034"/>
          </a:xfrm>
        </p:spPr>
        <p:txBody>
          <a:bodyPr anchor="b"/>
          <a:lstStyle>
            <a:lvl1pPr algn="ctr">
              <a:defRPr>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360407"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E43558AE-C1BC-4E05-AE39-968FD47EA521}"/>
              </a:ext>
            </a:extLst>
          </p:cNvPr>
          <p:cNvSpPr>
            <a:spLocks noGrp="1"/>
          </p:cNvSpPr>
          <p:nvPr>
            <p:ph type="title" hasCustomPrompt="1"/>
          </p:nvPr>
        </p:nvSpPr>
        <p:spPr>
          <a:xfrm>
            <a:off x="1130300" y="524414"/>
            <a:ext cx="3268079"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209576588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1813560"/>
            <a:ext cx="4064000" cy="5044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1813560"/>
            <a:ext cx="4064000" cy="5044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1813560"/>
            <a:ext cx="4064000" cy="50444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Oval 14">
            <a:extLst>
              <a:ext uri="{FF2B5EF4-FFF2-40B4-BE49-F238E27FC236}">
                <a16:creationId xmlns:a16="http://schemas.microsoft.com/office/drawing/2014/main" id="{1F4C425C-F3C5-4C5F-851C-944AD66928EF}"/>
              </a:ext>
            </a:extLst>
          </p:cNvPr>
          <p:cNvSpPr>
            <a:spLocks/>
          </p:cNvSpPr>
          <p:nvPr userDrawn="1"/>
        </p:nvSpPr>
        <p:spPr>
          <a:xfrm>
            <a:off x="1168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a:solidFill>
                <a:schemeClr val="tx1"/>
              </a:solidFill>
            </a:endParaRPr>
          </a:p>
        </p:txBody>
      </p:sp>
      <p:sp>
        <p:nvSpPr>
          <p:cNvPr id="50" name="Oval 49">
            <a:extLst>
              <a:ext uri="{FF2B5EF4-FFF2-40B4-BE49-F238E27FC236}">
                <a16:creationId xmlns:a16="http://schemas.microsoft.com/office/drawing/2014/main" id="{8AFAFB65-35DE-4A3A-9B86-E830B0AE2447}"/>
              </a:ext>
            </a:extLst>
          </p:cNvPr>
          <p:cNvSpPr>
            <a:spLocks/>
          </p:cNvSpPr>
          <p:nvPr userDrawn="1"/>
        </p:nvSpPr>
        <p:spPr>
          <a:xfrm>
            <a:off x="5232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a:solidFill>
                <a:schemeClr val="tx1"/>
              </a:solidFill>
            </a:endParaRPr>
          </a:p>
        </p:txBody>
      </p:sp>
      <p:sp>
        <p:nvSpPr>
          <p:cNvPr id="51" name="Oval 50">
            <a:extLst>
              <a:ext uri="{FF2B5EF4-FFF2-40B4-BE49-F238E27FC236}">
                <a16:creationId xmlns:a16="http://schemas.microsoft.com/office/drawing/2014/main" id="{B86AE079-53C4-4939-8D06-9AD2DAD6BE90}"/>
              </a:ext>
            </a:extLst>
          </p:cNvPr>
          <p:cNvSpPr>
            <a:spLocks/>
          </p:cNvSpPr>
          <p:nvPr userDrawn="1"/>
        </p:nvSpPr>
        <p:spPr>
          <a:xfrm>
            <a:off x="9296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a:solidFill>
                <a:schemeClr val="tx1"/>
              </a:solidFill>
            </a:endParaRPr>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682593"/>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7" name="Text Placeholder 16">
            <a:extLst>
              <a:ext uri="{FF2B5EF4-FFF2-40B4-BE49-F238E27FC236}">
                <a16:creationId xmlns:a16="http://schemas.microsoft.com/office/drawing/2014/main" id="{7B124BB3-9AC9-4920-A5D4-C5BB4BFB164B}"/>
              </a:ext>
            </a:extLst>
          </p:cNvPr>
          <p:cNvSpPr>
            <a:spLocks noGrp="1"/>
          </p:cNvSpPr>
          <p:nvPr>
            <p:ph type="body" sz="quarter" idx="21" hasCustomPrompt="1"/>
          </p:nvPr>
        </p:nvSpPr>
        <p:spPr>
          <a:xfrm>
            <a:off x="1168400" y="2596199"/>
            <a:ext cx="1727199" cy="1727198"/>
          </a:xfrm>
          <a:prstGeom prst="arc">
            <a:avLst>
              <a:gd name="adj1" fmla="val 16200000"/>
              <a:gd name="adj2" fmla="val 5415880"/>
            </a:avLst>
          </a:prstGeom>
          <a:ln w="139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GB"/>
              <a:t> </a:t>
            </a:r>
          </a:p>
        </p:txBody>
      </p:sp>
      <p:sp>
        <p:nvSpPr>
          <p:cNvPr id="43" name="Text Placeholder 9">
            <a:extLst>
              <a:ext uri="{FF2B5EF4-FFF2-40B4-BE49-F238E27FC236}">
                <a16:creationId xmlns:a16="http://schemas.microsoft.com/office/drawing/2014/main" id="{F1FF6A86-95F6-4839-8803-8F78453D8E82}"/>
              </a:ext>
            </a:extLst>
          </p:cNvPr>
          <p:cNvSpPr>
            <a:spLocks noGrp="1"/>
          </p:cNvSpPr>
          <p:nvPr>
            <p:ph type="body" sz="quarter" idx="15" hasCustomPrompt="1"/>
          </p:nvPr>
        </p:nvSpPr>
        <p:spPr>
          <a:xfrm>
            <a:off x="1168400" y="2915921"/>
            <a:ext cx="1727200" cy="1087754"/>
          </a:xfrm>
        </p:spPr>
        <p:txBody>
          <a:bodyPr anchor="ctr"/>
          <a:lstStyle>
            <a:lvl1pPr algn="ctr">
              <a:defRPr sz="4800" b="1">
                <a:solidFill>
                  <a:schemeClr val="tx1"/>
                </a:solidFill>
              </a:defRPr>
            </a:lvl1pPr>
          </a:lstStyle>
          <a:p>
            <a:pPr lvl="0"/>
            <a:r>
              <a:rPr lang="en-GB"/>
              <a:t>XX%</a:t>
            </a:r>
          </a:p>
        </p:txBody>
      </p:sp>
      <p:sp>
        <p:nvSpPr>
          <p:cNvPr id="52" name="Text Placeholder 16">
            <a:extLst>
              <a:ext uri="{FF2B5EF4-FFF2-40B4-BE49-F238E27FC236}">
                <a16:creationId xmlns:a16="http://schemas.microsoft.com/office/drawing/2014/main" id="{2B7FF144-2010-481F-B1A5-6CCE0B6F0448}"/>
              </a:ext>
            </a:extLst>
          </p:cNvPr>
          <p:cNvSpPr>
            <a:spLocks noGrp="1"/>
          </p:cNvSpPr>
          <p:nvPr>
            <p:ph type="body" sz="quarter" idx="22" hasCustomPrompt="1"/>
          </p:nvPr>
        </p:nvSpPr>
        <p:spPr>
          <a:xfrm>
            <a:off x="5232401" y="2596199"/>
            <a:ext cx="1727199" cy="1727198"/>
          </a:xfrm>
          <a:prstGeom prst="arc">
            <a:avLst>
              <a:gd name="adj1" fmla="val 16200000"/>
              <a:gd name="adj2" fmla="val 5415880"/>
            </a:avLst>
          </a:prstGeom>
          <a:ln w="139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GB"/>
              <a:t> </a:t>
            </a:r>
          </a:p>
        </p:txBody>
      </p:sp>
      <p:sp>
        <p:nvSpPr>
          <p:cNvPr id="53" name="Text Placeholder 16">
            <a:extLst>
              <a:ext uri="{FF2B5EF4-FFF2-40B4-BE49-F238E27FC236}">
                <a16:creationId xmlns:a16="http://schemas.microsoft.com/office/drawing/2014/main" id="{D34B494E-BD20-459A-AA9B-19138E1F5F0E}"/>
              </a:ext>
            </a:extLst>
          </p:cNvPr>
          <p:cNvSpPr>
            <a:spLocks noGrp="1"/>
          </p:cNvSpPr>
          <p:nvPr>
            <p:ph type="body" sz="quarter" idx="23" hasCustomPrompt="1"/>
          </p:nvPr>
        </p:nvSpPr>
        <p:spPr>
          <a:xfrm>
            <a:off x="9296401" y="2596199"/>
            <a:ext cx="1727199" cy="1727198"/>
          </a:xfrm>
          <a:prstGeom prst="arc">
            <a:avLst>
              <a:gd name="adj1" fmla="val 16200000"/>
              <a:gd name="adj2" fmla="val 5415880"/>
            </a:avLst>
          </a:prstGeom>
          <a:ln w="139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GB"/>
              <a:t> </a:t>
            </a:r>
          </a:p>
        </p:txBody>
      </p:sp>
      <p:sp>
        <p:nvSpPr>
          <p:cNvPr id="48" name="Text Placeholder 9">
            <a:extLst>
              <a:ext uri="{FF2B5EF4-FFF2-40B4-BE49-F238E27FC236}">
                <a16:creationId xmlns:a16="http://schemas.microsoft.com/office/drawing/2014/main" id="{2D968163-C4FD-4AED-BE9B-BDB051033CF7}"/>
              </a:ext>
            </a:extLst>
          </p:cNvPr>
          <p:cNvSpPr>
            <a:spLocks noGrp="1"/>
          </p:cNvSpPr>
          <p:nvPr>
            <p:ph type="body" sz="quarter" idx="19" hasCustomPrompt="1"/>
          </p:nvPr>
        </p:nvSpPr>
        <p:spPr>
          <a:xfrm>
            <a:off x="9296400" y="2915921"/>
            <a:ext cx="1727200" cy="1087754"/>
          </a:xfrm>
        </p:spPr>
        <p:txBody>
          <a:bodyPr anchor="ctr"/>
          <a:lstStyle>
            <a:lvl1pPr algn="ctr">
              <a:defRPr sz="4800" b="1">
                <a:solidFill>
                  <a:schemeClr val="tx1"/>
                </a:solidFill>
              </a:defRPr>
            </a:lvl1pPr>
          </a:lstStyle>
          <a:p>
            <a:pPr lvl="0"/>
            <a:r>
              <a:rPr lang="en-GB"/>
              <a:t>XX%</a:t>
            </a:r>
          </a:p>
        </p:txBody>
      </p:sp>
      <p:sp>
        <p:nvSpPr>
          <p:cNvPr id="46" name="Text Placeholder 9">
            <a:extLst>
              <a:ext uri="{FF2B5EF4-FFF2-40B4-BE49-F238E27FC236}">
                <a16:creationId xmlns:a16="http://schemas.microsoft.com/office/drawing/2014/main" id="{4F1BF2F6-212E-4F0A-AF5C-0FAC8D8F8C17}"/>
              </a:ext>
            </a:extLst>
          </p:cNvPr>
          <p:cNvSpPr>
            <a:spLocks noGrp="1"/>
          </p:cNvSpPr>
          <p:nvPr>
            <p:ph type="body" sz="quarter" idx="17" hasCustomPrompt="1"/>
          </p:nvPr>
        </p:nvSpPr>
        <p:spPr>
          <a:xfrm>
            <a:off x="5232400" y="2915921"/>
            <a:ext cx="1727200" cy="1087754"/>
          </a:xfrm>
        </p:spPr>
        <p:txBody>
          <a:bodyPr anchor="ctr"/>
          <a:lstStyle>
            <a:lvl1pPr algn="ctr">
              <a:defRPr sz="4800" b="1">
                <a:solidFill>
                  <a:schemeClr val="bg1"/>
                </a:solidFill>
              </a:defRPr>
            </a:lvl1pPr>
          </a:lstStyle>
          <a:p>
            <a:pPr lvl="0"/>
            <a:r>
              <a:rPr lang="en-GB"/>
              <a:t>XX%</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B42779F2-FD09-40AB-8FA5-D582F33EE6E3}"/>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grpSp>
        <p:nvGrpSpPr>
          <p:cNvPr id="55" name="Group 54">
            <a:extLst>
              <a:ext uri="{FF2B5EF4-FFF2-40B4-BE49-F238E27FC236}">
                <a16:creationId xmlns:a16="http://schemas.microsoft.com/office/drawing/2014/main" id="{C648DDE3-7A09-4004-B780-EFBDB28C4264}"/>
              </a:ext>
            </a:extLst>
          </p:cNvPr>
          <p:cNvGrpSpPr/>
          <p:nvPr userDrawn="1"/>
        </p:nvGrpSpPr>
        <p:grpSpPr>
          <a:xfrm>
            <a:off x="-3633349" y="0"/>
            <a:ext cx="3507558" cy="2596198"/>
            <a:chOff x="838199" y="1150070"/>
            <a:chExt cx="3507558" cy="2596198"/>
          </a:xfrm>
          <a:solidFill>
            <a:schemeClr val="tx1"/>
          </a:solidFill>
        </p:grpSpPr>
        <p:sp>
          <p:nvSpPr>
            <p:cNvPr id="56" name="Rectangle 55">
              <a:extLst>
                <a:ext uri="{FF2B5EF4-FFF2-40B4-BE49-F238E27FC236}">
                  <a16:creationId xmlns:a16="http://schemas.microsoft.com/office/drawing/2014/main" id="{AD460A53-8946-4261-A538-07BE82995D45}"/>
                </a:ext>
              </a:extLst>
            </p:cNvPr>
            <p:cNvSpPr/>
            <p:nvPr/>
          </p:nvSpPr>
          <p:spPr>
            <a:xfrm>
              <a:off x="838200" y="1150070"/>
              <a:ext cx="3507557" cy="259619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7" name="TextBox 56">
              <a:extLst>
                <a:ext uri="{FF2B5EF4-FFF2-40B4-BE49-F238E27FC236}">
                  <a16:creationId xmlns:a16="http://schemas.microsoft.com/office/drawing/2014/main" id="{C174E2AF-08ED-473B-A5E8-93B3FD874853}"/>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use the </a:t>
              </a:r>
              <a:br>
                <a:rPr lang="en-GB">
                  <a:solidFill>
                    <a:srgbClr val="333333"/>
                  </a:solidFill>
                  <a:latin typeface="+mj-lt"/>
                </a:rPr>
              </a:br>
              <a:r>
                <a:rPr lang="en-GB">
                  <a:solidFill>
                    <a:srgbClr val="333333"/>
                  </a:solidFill>
                  <a:latin typeface="+mj-lt"/>
                </a:rPr>
                <a:t>percentage wheel</a:t>
              </a:r>
            </a:p>
          </p:txBody>
        </p:sp>
        <p:sp>
          <p:nvSpPr>
            <p:cNvPr id="58" name="Rectangle 57">
              <a:extLst>
                <a:ext uri="{FF2B5EF4-FFF2-40B4-BE49-F238E27FC236}">
                  <a16:creationId xmlns:a16="http://schemas.microsoft.com/office/drawing/2014/main" id="{C54D466C-59EB-438D-AC84-9DFD3023B14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9" name="TextBox 58">
              <a:extLst>
                <a:ext uri="{FF2B5EF4-FFF2-40B4-BE49-F238E27FC236}">
                  <a16:creationId xmlns:a16="http://schemas.microsoft.com/office/drawing/2014/main" id="{F94EE0D6-DE91-4278-8C51-F712CB7476C0}"/>
                </a:ext>
              </a:extLst>
            </p:cNvPr>
            <p:cNvSpPr txBox="1"/>
            <p:nvPr/>
          </p:nvSpPr>
          <p:spPr>
            <a:xfrm>
              <a:off x="838199" y="1867808"/>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These circles are designed to reflect the stat they surround. Select the coloured part of the circle. </a:t>
              </a:r>
            </a:p>
          </p:txBody>
        </p:sp>
        <p:sp>
          <p:nvSpPr>
            <p:cNvPr id="60" name="TextBox 59">
              <a:extLst>
                <a:ext uri="{FF2B5EF4-FFF2-40B4-BE49-F238E27FC236}">
                  <a16:creationId xmlns:a16="http://schemas.microsoft.com/office/drawing/2014/main" id="{3CAF1D77-3C7B-4D7F-AB47-FE8D787D2B76}"/>
                </a:ext>
              </a:extLst>
            </p:cNvPr>
            <p:cNvSpPr txBox="1"/>
            <p:nvPr/>
          </p:nvSpPr>
          <p:spPr>
            <a:xfrm>
              <a:off x="838199" y="2653376"/>
              <a:ext cx="3507557" cy="95410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You will see a small yellow handle appear at the bottom of the circle, drag this to change the size of the coloured section.</a:t>
              </a:r>
            </a:p>
          </p:txBody>
        </p:sp>
      </p:grpSp>
    </p:spTree>
    <p:custDataLst>
      <p:tags r:id="rId1"/>
    </p:custDataLst>
    <p:extLst>
      <p:ext uri="{BB962C8B-B14F-4D97-AF65-F5344CB8AC3E}">
        <p14:creationId xmlns:p14="http://schemas.microsoft.com/office/powerpoint/2010/main" val="213369121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Stats">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185F5B7F-7046-429E-B87B-5136B7D99FC9}"/>
              </a:ext>
            </a:extLst>
          </p:cNvPr>
          <p:cNvSpPr>
            <a:spLocks/>
          </p:cNvSpPr>
          <p:nvPr userDrawn="1"/>
        </p:nvSpPr>
        <p:spPr>
          <a:xfrm>
            <a:off x="8376213" y="3429000"/>
            <a:ext cx="3815788" cy="342900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63" name="Group 162">
            <a:extLst>
              <a:ext uri="{FF2B5EF4-FFF2-40B4-BE49-F238E27FC236}">
                <a16:creationId xmlns:a16="http://schemas.microsoft.com/office/drawing/2014/main" id="{E48B32D5-CE53-4B74-8DB9-F090FA4AAEC7}"/>
              </a:ext>
            </a:extLst>
          </p:cNvPr>
          <p:cNvGrpSpPr/>
          <p:nvPr userDrawn="1"/>
        </p:nvGrpSpPr>
        <p:grpSpPr>
          <a:xfrm rot="16200000">
            <a:off x="2904503" y="5471081"/>
            <a:ext cx="1946732" cy="2721337"/>
            <a:chOff x="10692184" y="-1639954"/>
            <a:chExt cx="1784352" cy="2494346"/>
          </a:xfrm>
          <a:noFill/>
        </p:grpSpPr>
        <p:sp>
          <p:nvSpPr>
            <p:cNvPr id="165" name="Hexagon 164">
              <a:extLst>
                <a:ext uri="{FF2B5EF4-FFF2-40B4-BE49-F238E27FC236}">
                  <a16:creationId xmlns:a16="http://schemas.microsoft.com/office/drawing/2014/main" id="{59C94133-FE54-456F-9A27-9C40B00A6CE7}"/>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6" name="Hexagon 165">
              <a:extLst>
                <a:ext uri="{FF2B5EF4-FFF2-40B4-BE49-F238E27FC236}">
                  <a16:creationId xmlns:a16="http://schemas.microsoft.com/office/drawing/2014/main" id="{5A287949-ED32-468E-8F0E-7CCD7A8CAC59}"/>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4560425" y="0"/>
            <a:ext cx="381578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4" name="Rectangle 153">
            <a:extLst>
              <a:ext uri="{FF2B5EF4-FFF2-40B4-BE49-F238E27FC236}">
                <a16:creationId xmlns:a16="http://schemas.microsoft.com/office/drawing/2014/main" id="{6BC2200C-2FBC-40E5-8D13-B238AE6C9187}"/>
              </a:ext>
            </a:extLst>
          </p:cNvPr>
          <p:cNvSpPr>
            <a:spLocks/>
          </p:cNvSpPr>
          <p:nvPr userDrawn="1"/>
        </p:nvSpPr>
        <p:spPr>
          <a:xfrm>
            <a:off x="8376213" y="0"/>
            <a:ext cx="381578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5" name="Rectangle 154">
            <a:extLst>
              <a:ext uri="{FF2B5EF4-FFF2-40B4-BE49-F238E27FC236}">
                <a16:creationId xmlns:a16="http://schemas.microsoft.com/office/drawing/2014/main" id="{D4036F5E-23D1-428A-9E51-C0C540CAA23F}"/>
              </a:ext>
            </a:extLst>
          </p:cNvPr>
          <p:cNvSpPr>
            <a:spLocks/>
          </p:cNvSpPr>
          <p:nvPr userDrawn="1"/>
        </p:nvSpPr>
        <p:spPr>
          <a:xfrm>
            <a:off x="4560425" y="3429000"/>
            <a:ext cx="381578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4814144" y="375817"/>
            <a:ext cx="3308350" cy="1476375"/>
          </a:xfrm>
        </p:spPr>
        <p:txBody>
          <a:bodyPr anchor="b"/>
          <a:lstStyle>
            <a:lvl1pPr algn="ctr">
              <a:defRPr sz="9600" b="1">
                <a:solidFill>
                  <a:schemeClr val="bg1"/>
                </a:solidFill>
              </a:defRPr>
            </a:lvl1pPr>
          </a:lstStyle>
          <a:p>
            <a:pPr lvl="0"/>
            <a:r>
              <a:rPr lang="en-GB"/>
              <a:t>XX%</a:t>
            </a:r>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4814144" y="1800225"/>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57" name="Text Placeholder 9">
            <a:extLst>
              <a:ext uri="{FF2B5EF4-FFF2-40B4-BE49-F238E27FC236}">
                <a16:creationId xmlns:a16="http://schemas.microsoft.com/office/drawing/2014/main" id="{01DDD5E5-796C-4AF2-A673-F26B7C5D5218}"/>
              </a:ext>
            </a:extLst>
          </p:cNvPr>
          <p:cNvSpPr>
            <a:spLocks noGrp="1"/>
          </p:cNvSpPr>
          <p:nvPr>
            <p:ph type="body" sz="quarter" idx="15" hasCustomPrompt="1"/>
          </p:nvPr>
        </p:nvSpPr>
        <p:spPr>
          <a:xfrm>
            <a:off x="8629932" y="375817"/>
            <a:ext cx="3308350" cy="1476375"/>
          </a:xfrm>
        </p:spPr>
        <p:txBody>
          <a:bodyPr anchor="b"/>
          <a:lstStyle>
            <a:lvl1pPr algn="ctr">
              <a:defRPr sz="9600" b="1">
                <a:solidFill>
                  <a:schemeClr val="tx1"/>
                </a:solidFill>
              </a:defRPr>
            </a:lvl1pPr>
          </a:lstStyle>
          <a:p>
            <a:pPr lvl="0"/>
            <a:r>
              <a:rPr lang="en-GB"/>
              <a:t>XX%</a:t>
            </a:r>
          </a:p>
        </p:txBody>
      </p:sp>
      <p:sp>
        <p:nvSpPr>
          <p:cNvPr id="158" name="Text Placeholder 11">
            <a:extLst>
              <a:ext uri="{FF2B5EF4-FFF2-40B4-BE49-F238E27FC236}">
                <a16:creationId xmlns:a16="http://schemas.microsoft.com/office/drawing/2014/main" id="{9BC3339D-0C33-4178-94A8-07F4E2CB42DE}"/>
              </a:ext>
            </a:extLst>
          </p:cNvPr>
          <p:cNvSpPr>
            <a:spLocks noGrp="1"/>
          </p:cNvSpPr>
          <p:nvPr>
            <p:ph type="body" sz="quarter" idx="16" hasCustomPrompt="1"/>
          </p:nvPr>
        </p:nvSpPr>
        <p:spPr>
          <a:xfrm>
            <a:off x="8629932" y="1800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59" name="Text Placeholder 9">
            <a:extLst>
              <a:ext uri="{FF2B5EF4-FFF2-40B4-BE49-F238E27FC236}">
                <a16:creationId xmlns:a16="http://schemas.microsoft.com/office/drawing/2014/main" id="{865E9EC5-FDE8-4F33-9975-A366BF91D7B6}"/>
              </a:ext>
            </a:extLst>
          </p:cNvPr>
          <p:cNvSpPr>
            <a:spLocks noGrp="1"/>
          </p:cNvSpPr>
          <p:nvPr>
            <p:ph type="body" sz="quarter" idx="17" hasCustomPrompt="1"/>
          </p:nvPr>
        </p:nvSpPr>
        <p:spPr>
          <a:xfrm>
            <a:off x="4814144" y="3804817"/>
            <a:ext cx="3308350" cy="1476375"/>
          </a:xfrm>
        </p:spPr>
        <p:txBody>
          <a:bodyPr anchor="b"/>
          <a:lstStyle>
            <a:lvl1pPr algn="ctr">
              <a:defRPr sz="9600" b="1">
                <a:solidFill>
                  <a:schemeClr val="tx1"/>
                </a:solidFill>
              </a:defRPr>
            </a:lvl1pPr>
          </a:lstStyle>
          <a:p>
            <a:pPr lvl="0"/>
            <a:r>
              <a:rPr lang="en-GB"/>
              <a:t>XX%</a:t>
            </a:r>
          </a:p>
        </p:txBody>
      </p:sp>
      <p:sp>
        <p:nvSpPr>
          <p:cNvPr id="160" name="Text Placeholder 11">
            <a:extLst>
              <a:ext uri="{FF2B5EF4-FFF2-40B4-BE49-F238E27FC236}">
                <a16:creationId xmlns:a16="http://schemas.microsoft.com/office/drawing/2014/main" id="{D4F1A661-E5EF-4142-AA8B-C9478DBA569B}"/>
              </a:ext>
            </a:extLst>
          </p:cNvPr>
          <p:cNvSpPr>
            <a:spLocks noGrp="1"/>
          </p:cNvSpPr>
          <p:nvPr>
            <p:ph type="body" sz="quarter" idx="18" hasCustomPrompt="1"/>
          </p:nvPr>
        </p:nvSpPr>
        <p:spPr>
          <a:xfrm>
            <a:off x="4814144" y="5229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61" name="Text Placeholder 9">
            <a:extLst>
              <a:ext uri="{FF2B5EF4-FFF2-40B4-BE49-F238E27FC236}">
                <a16:creationId xmlns:a16="http://schemas.microsoft.com/office/drawing/2014/main" id="{A3520108-BFB9-4256-AB5B-29C6DC89E29F}"/>
              </a:ext>
            </a:extLst>
          </p:cNvPr>
          <p:cNvSpPr>
            <a:spLocks noGrp="1"/>
          </p:cNvSpPr>
          <p:nvPr>
            <p:ph type="body" sz="quarter" idx="19" hasCustomPrompt="1"/>
          </p:nvPr>
        </p:nvSpPr>
        <p:spPr>
          <a:xfrm>
            <a:off x="8629932" y="3804817"/>
            <a:ext cx="3308350" cy="1476375"/>
          </a:xfrm>
        </p:spPr>
        <p:txBody>
          <a:bodyPr anchor="b"/>
          <a:lstStyle>
            <a:lvl1pPr algn="ctr">
              <a:defRPr sz="9600" b="1">
                <a:solidFill>
                  <a:schemeClr val="tx1"/>
                </a:solidFill>
              </a:defRPr>
            </a:lvl1pPr>
          </a:lstStyle>
          <a:p>
            <a:pPr lvl="0"/>
            <a:r>
              <a:rPr lang="en-GB"/>
              <a:t>XX%</a:t>
            </a:r>
          </a:p>
        </p:txBody>
      </p:sp>
      <p:sp>
        <p:nvSpPr>
          <p:cNvPr id="162" name="Text Placeholder 11">
            <a:extLst>
              <a:ext uri="{FF2B5EF4-FFF2-40B4-BE49-F238E27FC236}">
                <a16:creationId xmlns:a16="http://schemas.microsoft.com/office/drawing/2014/main" id="{12E36EE2-F6A6-4884-B4AD-03258CC8E83A}"/>
              </a:ext>
            </a:extLst>
          </p:cNvPr>
          <p:cNvSpPr>
            <a:spLocks noGrp="1"/>
          </p:cNvSpPr>
          <p:nvPr>
            <p:ph type="body" sz="quarter" idx="20" hasCustomPrompt="1"/>
          </p:nvPr>
        </p:nvSpPr>
        <p:spPr>
          <a:xfrm>
            <a:off x="8629932" y="5229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3991456"/>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5BCBEC42-2660-4CC0-96ED-8BCFE6D5BA1F}"/>
              </a:ext>
            </a:extLst>
          </p:cNvPr>
          <p:cNvSpPr>
            <a:spLocks noGrp="1"/>
          </p:cNvSpPr>
          <p:nvPr>
            <p:ph type="title" hasCustomPrompt="1"/>
          </p:nvPr>
        </p:nvSpPr>
        <p:spPr>
          <a:xfrm>
            <a:off x="1130300" y="524414"/>
            <a:ext cx="3268079"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1976065315"/>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59A9EA-42DE-43F1-8480-C52EC3857805}"/>
              </a:ext>
            </a:extLst>
          </p:cNvPr>
          <p:cNvSpPr/>
          <p:nvPr userDrawn="1"/>
        </p:nvSpPr>
        <p:spPr>
          <a:xfrm>
            <a:off x="0" y="4895850"/>
            <a:ext cx="12192000" cy="1962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Rectangle 8">
            <a:extLst>
              <a:ext uri="{FF2B5EF4-FFF2-40B4-BE49-F238E27FC236}">
                <a16:creationId xmlns:a16="http://schemas.microsoft.com/office/drawing/2014/main" id="{77235933-54A4-499A-8644-1AEFD207D166}"/>
              </a:ext>
            </a:extLst>
          </p:cNvPr>
          <p:cNvSpPr/>
          <p:nvPr userDrawn="1"/>
        </p:nvSpPr>
        <p:spPr>
          <a:xfrm>
            <a:off x="0" y="0"/>
            <a:ext cx="12192000" cy="601980"/>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a:xfrm>
            <a:off x="3329064" y="6356350"/>
            <a:ext cx="7935138" cy="365125"/>
          </a:xfrm>
        </p:spPr>
        <p:txBody>
          <a:bodyPr/>
          <a:lstStyle/>
          <a:p>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a:xfrm>
            <a:off x="1130300" y="524414"/>
            <a:ext cx="8966200" cy="912178"/>
          </a:xfrm>
        </p:spPr>
        <p:txBody>
          <a:bodyPr/>
          <a:lstStyle>
            <a:lvl1pPr>
              <a:defRPr/>
            </a:lvl1pPr>
          </a:lstStyle>
          <a:p>
            <a:r>
              <a:rPr lang="en-GB"/>
              <a:t>Enter title here</a:t>
            </a:r>
          </a:p>
        </p:txBody>
      </p:sp>
      <p:pic>
        <p:nvPicPr>
          <p:cNvPr id="7" name="Graphic 6">
            <a:extLst>
              <a:ext uri="{FF2B5EF4-FFF2-40B4-BE49-F238E27FC236}">
                <a16:creationId xmlns:a16="http://schemas.microsoft.com/office/drawing/2014/main" id="{715B5261-AC56-4CD8-9459-9AD3A69835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8" name="Rectangle 7">
            <a:extLst>
              <a:ext uri="{FF2B5EF4-FFF2-40B4-BE49-F238E27FC236}">
                <a16:creationId xmlns:a16="http://schemas.microsoft.com/office/drawing/2014/main" id="{56E8B73B-7EEF-440E-A4BE-A06F312EBB0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0" name="Group 9">
            <a:extLst>
              <a:ext uri="{FF2B5EF4-FFF2-40B4-BE49-F238E27FC236}">
                <a16:creationId xmlns:a16="http://schemas.microsoft.com/office/drawing/2014/main" id="{358D2933-D4D8-424E-8054-4883B2F24959}"/>
              </a:ext>
            </a:extLst>
          </p:cNvPr>
          <p:cNvGrpSpPr/>
          <p:nvPr userDrawn="1"/>
        </p:nvGrpSpPr>
        <p:grpSpPr>
          <a:xfrm rot="16200000">
            <a:off x="360407" y="4836458"/>
            <a:ext cx="1946732" cy="3990582"/>
            <a:chOff x="10692184" y="-1639954"/>
            <a:chExt cx="1784352" cy="3657721"/>
          </a:xfrm>
          <a:noFill/>
        </p:grpSpPr>
        <p:sp>
          <p:nvSpPr>
            <p:cNvPr id="11" name="Hexagon 10">
              <a:extLst>
                <a:ext uri="{FF2B5EF4-FFF2-40B4-BE49-F238E27FC236}">
                  <a16:creationId xmlns:a16="http://schemas.microsoft.com/office/drawing/2014/main" id="{7F82C457-A366-4AC9-A94D-1D1706C09AEB}"/>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98645E4B-9A02-4925-ADF2-75F4A08B2A9B}"/>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3" name="Hexagon 12">
              <a:extLst>
                <a:ext uri="{FF2B5EF4-FFF2-40B4-BE49-F238E27FC236}">
                  <a16:creationId xmlns:a16="http://schemas.microsoft.com/office/drawing/2014/main" id="{76AF8712-BD05-4809-A51F-DE20FE068E9C}"/>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8" name="Picture Placeholder 17">
            <a:extLst>
              <a:ext uri="{FF2B5EF4-FFF2-40B4-BE49-F238E27FC236}">
                <a16:creationId xmlns:a16="http://schemas.microsoft.com/office/drawing/2014/main" id="{88445F5A-A803-4062-893B-D7FFB8CACC81}"/>
              </a:ext>
            </a:extLst>
          </p:cNvPr>
          <p:cNvSpPr>
            <a:spLocks noGrp="1"/>
          </p:cNvSpPr>
          <p:nvPr>
            <p:ph type="pic" sz="quarter" idx="13" hasCustomPrompt="1"/>
          </p:nvPr>
        </p:nvSpPr>
        <p:spPr>
          <a:xfrm>
            <a:off x="2461260" y="1813559"/>
            <a:ext cx="1791018" cy="1523365"/>
          </a:xfrm>
          <a:prstGeom prst="hexagon">
            <a:avLst/>
          </a:prstGeom>
          <a:ln w="6350">
            <a:solidFill>
              <a:schemeClr val="accent2"/>
            </a:solidFill>
          </a:ln>
        </p:spPr>
        <p:txBody>
          <a:bodyPr anchor="ctr"/>
          <a:lstStyle>
            <a:lvl1pPr algn="ctr">
              <a:defRPr sz="1400"/>
            </a:lvl1pPr>
          </a:lstStyle>
          <a:p>
            <a:r>
              <a:rPr lang="en-GB"/>
              <a:t>Insert image</a:t>
            </a:r>
          </a:p>
        </p:txBody>
      </p:sp>
      <p:sp>
        <p:nvSpPr>
          <p:cNvPr id="22" name="Text Placeholder 21">
            <a:extLst>
              <a:ext uri="{FF2B5EF4-FFF2-40B4-BE49-F238E27FC236}">
                <a16:creationId xmlns:a16="http://schemas.microsoft.com/office/drawing/2014/main" id="{10928078-2FF8-4B65-9B14-0664273E3F96}"/>
              </a:ext>
            </a:extLst>
          </p:cNvPr>
          <p:cNvSpPr>
            <a:spLocks noGrp="1"/>
          </p:cNvSpPr>
          <p:nvPr>
            <p:ph type="body" sz="quarter" idx="14" hasCustomPrompt="1"/>
          </p:nvPr>
        </p:nvSpPr>
        <p:spPr>
          <a:xfrm>
            <a:off x="2355850" y="3429000"/>
            <a:ext cx="2001838"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name here</a:t>
            </a:r>
            <a:endParaRPr lang="en-GB"/>
          </a:p>
        </p:txBody>
      </p:sp>
      <p:sp>
        <p:nvSpPr>
          <p:cNvPr id="23" name="Text Placeholder 21">
            <a:extLst>
              <a:ext uri="{FF2B5EF4-FFF2-40B4-BE49-F238E27FC236}">
                <a16:creationId xmlns:a16="http://schemas.microsoft.com/office/drawing/2014/main" id="{F6DADD24-8480-4BD4-993C-E2DF7ED6C5A6}"/>
              </a:ext>
            </a:extLst>
          </p:cNvPr>
          <p:cNvSpPr>
            <a:spLocks noGrp="1"/>
          </p:cNvSpPr>
          <p:nvPr>
            <p:ph type="body" sz="quarter" idx="15" hasCustomPrompt="1"/>
          </p:nvPr>
        </p:nvSpPr>
        <p:spPr>
          <a:xfrm>
            <a:off x="2355850" y="3633732"/>
            <a:ext cx="2001838" cy="446556"/>
          </a:xfrm>
          <a:noFill/>
        </p:spPr>
        <p:txBody>
          <a:bodyPr wrap="square" rtlCol="0">
            <a:noAutofit/>
          </a:bodyPr>
          <a:lstStyle>
            <a:lvl1pPr algn="ctr">
              <a:defRPr lang="en-GB" sz="1400" b="0" dirty="0">
                <a:solidFill>
                  <a:schemeClr val="accent2"/>
                </a:solidFill>
              </a:defRPr>
            </a:lvl1pPr>
          </a:lstStyle>
          <a:p>
            <a:pPr lvl="0" algn="ctr">
              <a:spcAft>
                <a:spcPts val="0"/>
              </a:spcAft>
            </a:pPr>
            <a:r>
              <a:rPr lang="en-US"/>
              <a:t>Enter position here</a:t>
            </a:r>
            <a:endParaRPr lang="en-GB"/>
          </a:p>
        </p:txBody>
      </p:sp>
      <p:sp>
        <p:nvSpPr>
          <p:cNvPr id="24" name="Picture Placeholder 17">
            <a:extLst>
              <a:ext uri="{FF2B5EF4-FFF2-40B4-BE49-F238E27FC236}">
                <a16:creationId xmlns:a16="http://schemas.microsoft.com/office/drawing/2014/main" id="{5F9DCDDF-DC57-4FF2-BFDF-C8541D2010CF}"/>
              </a:ext>
            </a:extLst>
          </p:cNvPr>
          <p:cNvSpPr>
            <a:spLocks noGrp="1"/>
          </p:cNvSpPr>
          <p:nvPr>
            <p:ph type="pic" sz="quarter" idx="16" hasCustomPrompt="1"/>
          </p:nvPr>
        </p:nvSpPr>
        <p:spPr>
          <a:xfrm>
            <a:off x="5124616" y="1813559"/>
            <a:ext cx="1791018" cy="1523365"/>
          </a:xfrm>
          <a:prstGeom prst="hexagon">
            <a:avLst/>
          </a:prstGeom>
          <a:ln w="6350">
            <a:solidFill>
              <a:schemeClr val="accent2"/>
            </a:solidFill>
          </a:ln>
        </p:spPr>
        <p:txBody>
          <a:bodyPr anchor="ctr"/>
          <a:lstStyle>
            <a:lvl1pPr algn="ctr">
              <a:defRPr sz="1400"/>
            </a:lvl1pPr>
          </a:lstStyle>
          <a:p>
            <a:r>
              <a:rPr lang="en-GB"/>
              <a:t>Insert image</a:t>
            </a:r>
          </a:p>
        </p:txBody>
      </p:sp>
      <p:sp>
        <p:nvSpPr>
          <p:cNvPr id="25" name="Text Placeholder 21">
            <a:extLst>
              <a:ext uri="{FF2B5EF4-FFF2-40B4-BE49-F238E27FC236}">
                <a16:creationId xmlns:a16="http://schemas.microsoft.com/office/drawing/2014/main" id="{CAE75F6F-85B9-41C3-B4A6-5A551B247C8A}"/>
              </a:ext>
            </a:extLst>
          </p:cNvPr>
          <p:cNvSpPr>
            <a:spLocks noGrp="1"/>
          </p:cNvSpPr>
          <p:nvPr>
            <p:ph type="body" sz="quarter" idx="17" hasCustomPrompt="1"/>
          </p:nvPr>
        </p:nvSpPr>
        <p:spPr>
          <a:xfrm>
            <a:off x="5019206" y="3429000"/>
            <a:ext cx="2001838"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name here</a:t>
            </a:r>
            <a:endParaRPr lang="en-GB"/>
          </a:p>
        </p:txBody>
      </p:sp>
      <p:sp>
        <p:nvSpPr>
          <p:cNvPr id="26" name="Text Placeholder 21">
            <a:extLst>
              <a:ext uri="{FF2B5EF4-FFF2-40B4-BE49-F238E27FC236}">
                <a16:creationId xmlns:a16="http://schemas.microsoft.com/office/drawing/2014/main" id="{7DC022C1-7AA5-44E4-8E36-38279A49636F}"/>
              </a:ext>
            </a:extLst>
          </p:cNvPr>
          <p:cNvSpPr>
            <a:spLocks noGrp="1"/>
          </p:cNvSpPr>
          <p:nvPr>
            <p:ph type="body" sz="quarter" idx="18" hasCustomPrompt="1"/>
          </p:nvPr>
        </p:nvSpPr>
        <p:spPr>
          <a:xfrm>
            <a:off x="5019206" y="3633732"/>
            <a:ext cx="2001838" cy="446556"/>
          </a:xfrm>
          <a:noFill/>
        </p:spPr>
        <p:txBody>
          <a:bodyPr wrap="square" rtlCol="0">
            <a:noAutofit/>
          </a:bodyPr>
          <a:lstStyle>
            <a:lvl1pPr algn="ctr">
              <a:defRPr lang="en-GB" sz="1400" b="0" dirty="0">
                <a:solidFill>
                  <a:schemeClr val="accent2"/>
                </a:solidFill>
              </a:defRPr>
            </a:lvl1pPr>
          </a:lstStyle>
          <a:p>
            <a:pPr lvl="0" algn="ctr">
              <a:spcAft>
                <a:spcPts val="0"/>
              </a:spcAft>
            </a:pPr>
            <a:r>
              <a:rPr lang="en-US"/>
              <a:t>Enter position here</a:t>
            </a:r>
            <a:endParaRPr lang="en-GB"/>
          </a:p>
        </p:txBody>
      </p:sp>
      <p:sp>
        <p:nvSpPr>
          <p:cNvPr id="27" name="Picture Placeholder 17">
            <a:extLst>
              <a:ext uri="{FF2B5EF4-FFF2-40B4-BE49-F238E27FC236}">
                <a16:creationId xmlns:a16="http://schemas.microsoft.com/office/drawing/2014/main" id="{3429BFFF-F56C-4C1C-BBB9-BD1093165AA3}"/>
              </a:ext>
            </a:extLst>
          </p:cNvPr>
          <p:cNvSpPr>
            <a:spLocks noGrp="1"/>
          </p:cNvSpPr>
          <p:nvPr>
            <p:ph type="pic" sz="quarter" idx="19" hasCustomPrompt="1"/>
          </p:nvPr>
        </p:nvSpPr>
        <p:spPr>
          <a:xfrm>
            <a:off x="7787972" y="1813559"/>
            <a:ext cx="1791018" cy="1523365"/>
          </a:xfrm>
          <a:prstGeom prst="hexagon">
            <a:avLst/>
          </a:prstGeom>
          <a:ln w="6350">
            <a:solidFill>
              <a:schemeClr val="accent2"/>
            </a:solidFill>
          </a:ln>
        </p:spPr>
        <p:txBody>
          <a:bodyPr anchor="ctr"/>
          <a:lstStyle>
            <a:lvl1pPr algn="ctr">
              <a:defRPr sz="1400"/>
            </a:lvl1pPr>
          </a:lstStyle>
          <a:p>
            <a:r>
              <a:rPr lang="en-GB"/>
              <a:t>Insert image</a:t>
            </a:r>
          </a:p>
        </p:txBody>
      </p:sp>
      <p:sp>
        <p:nvSpPr>
          <p:cNvPr id="28" name="Text Placeholder 21">
            <a:extLst>
              <a:ext uri="{FF2B5EF4-FFF2-40B4-BE49-F238E27FC236}">
                <a16:creationId xmlns:a16="http://schemas.microsoft.com/office/drawing/2014/main" id="{AB0A8191-EBEF-4DBC-95BB-03EF82ACA169}"/>
              </a:ext>
            </a:extLst>
          </p:cNvPr>
          <p:cNvSpPr>
            <a:spLocks noGrp="1"/>
          </p:cNvSpPr>
          <p:nvPr>
            <p:ph type="body" sz="quarter" idx="20" hasCustomPrompt="1"/>
          </p:nvPr>
        </p:nvSpPr>
        <p:spPr>
          <a:xfrm>
            <a:off x="7682562" y="3429000"/>
            <a:ext cx="2001838"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name here</a:t>
            </a:r>
            <a:endParaRPr lang="en-GB"/>
          </a:p>
        </p:txBody>
      </p:sp>
      <p:sp>
        <p:nvSpPr>
          <p:cNvPr id="29" name="Text Placeholder 21">
            <a:extLst>
              <a:ext uri="{FF2B5EF4-FFF2-40B4-BE49-F238E27FC236}">
                <a16:creationId xmlns:a16="http://schemas.microsoft.com/office/drawing/2014/main" id="{DE74E401-DC60-4DD3-A013-D71B23ABA505}"/>
              </a:ext>
            </a:extLst>
          </p:cNvPr>
          <p:cNvSpPr>
            <a:spLocks noGrp="1"/>
          </p:cNvSpPr>
          <p:nvPr>
            <p:ph type="body" sz="quarter" idx="21" hasCustomPrompt="1"/>
          </p:nvPr>
        </p:nvSpPr>
        <p:spPr>
          <a:xfrm>
            <a:off x="7682562" y="3633732"/>
            <a:ext cx="2001838" cy="446556"/>
          </a:xfrm>
          <a:noFill/>
        </p:spPr>
        <p:txBody>
          <a:bodyPr wrap="square" rtlCol="0">
            <a:noAutofit/>
          </a:bodyPr>
          <a:lstStyle>
            <a:lvl1pPr algn="ctr">
              <a:defRPr lang="en-GB" sz="1400" b="0" dirty="0">
                <a:solidFill>
                  <a:schemeClr val="accent2"/>
                </a:solidFill>
              </a:defRPr>
            </a:lvl1pPr>
          </a:lstStyle>
          <a:p>
            <a:pPr lvl="0" algn="ctr">
              <a:spcAft>
                <a:spcPts val="0"/>
              </a:spcAft>
            </a:pPr>
            <a:r>
              <a:rPr lang="en-US"/>
              <a:t>Enter position here</a:t>
            </a:r>
            <a:endParaRPr lang="en-GB"/>
          </a:p>
        </p:txBody>
      </p:sp>
      <p:sp>
        <p:nvSpPr>
          <p:cNvPr id="30" name="Picture Placeholder 17">
            <a:extLst>
              <a:ext uri="{FF2B5EF4-FFF2-40B4-BE49-F238E27FC236}">
                <a16:creationId xmlns:a16="http://schemas.microsoft.com/office/drawing/2014/main" id="{6E495839-A7E5-4B33-A2B5-E35798CF977B}"/>
              </a:ext>
            </a:extLst>
          </p:cNvPr>
          <p:cNvSpPr>
            <a:spLocks noGrp="1"/>
          </p:cNvSpPr>
          <p:nvPr>
            <p:ph type="pic" sz="quarter" idx="22" hasCustomPrompt="1"/>
          </p:nvPr>
        </p:nvSpPr>
        <p:spPr>
          <a:xfrm>
            <a:off x="3792938" y="4132487"/>
            <a:ext cx="1791018" cy="1523365"/>
          </a:xfrm>
          <a:prstGeom prst="hexagon">
            <a:avLst/>
          </a:prstGeom>
          <a:ln w="6350">
            <a:solidFill>
              <a:schemeClr val="accent2"/>
            </a:solidFill>
          </a:ln>
        </p:spPr>
        <p:txBody>
          <a:bodyPr anchor="ctr"/>
          <a:lstStyle>
            <a:lvl1pPr algn="ctr">
              <a:defRPr sz="1400"/>
            </a:lvl1pPr>
          </a:lstStyle>
          <a:p>
            <a:r>
              <a:rPr lang="en-GB"/>
              <a:t>Insert image</a:t>
            </a:r>
          </a:p>
        </p:txBody>
      </p:sp>
      <p:sp>
        <p:nvSpPr>
          <p:cNvPr id="31" name="Text Placeholder 21">
            <a:extLst>
              <a:ext uri="{FF2B5EF4-FFF2-40B4-BE49-F238E27FC236}">
                <a16:creationId xmlns:a16="http://schemas.microsoft.com/office/drawing/2014/main" id="{3E29D93E-13BD-4B8C-B38D-FC9D57824A2A}"/>
              </a:ext>
            </a:extLst>
          </p:cNvPr>
          <p:cNvSpPr>
            <a:spLocks noGrp="1"/>
          </p:cNvSpPr>
          <p:nvPr>
            <p:ph type="body" sz="quarter" idx="23" hasCustomPrompt="1"/>
          </p:nvPr>
        </p:nvSpPr>
        <p:spPr>
          <a:xfrm>
            <a:off x="3687528" y="5747928"/>
            <a:ext cx="2001838"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name here</a:t>
            </a:r>
            <a:endParaRPr lang="en-GB"/>
          </a:p>
        </p:txBody>
      </p:sp>
      <p:sp>
        <p:nvSpPr>
          <p:cNvPr id="32" name="Text Placeholder 21">
            <a:extLst>
              <a:ext uri="{FF2B5EF4-FFF2-40B4-BE49-F238E27FC236}">
                <a16:creationId xmlns:a16="http://schemas.microsoft.com/office/drawing/2014/main" id="{6558E4BD-02A3-4EE5-AF5C-60C9F93423AB}"/>
              </a:ext>
            </a:extLst>
          </p:cNvPr>
          <p:cNvSpPr>
            <a:spLocks noGrp="1"/>
          </p:cNvSpPr>
          <p:nvPr>
            <p:ph type="body" sz="quarter" idx="24" hasCustomPrompt="1"/>
          </p:nvPr>
        </p:nvSpPr>
        <p:spPr>
          <a:xfrm>
            <a:off x="3687528" y="5952660"/>
            <a:ext cx="2001838" cy="446556"/>
          </a:xfrm>
          <a:noFill/>
        </p:spPr>
        <p:txBody>
          <a:bodyPr wrap="square" rtlCol="0">
            <a:noAutofit/>
          </a:bodyPr>
          <a:lstStyle>
            <a:lvl1pPr algn="ctr">
              <a:defRPr lang="en-GB" sz="1400" b="0" dirty="0">
                <a:solidFill>
                  <a:schemeClr val="accent2"/>
                </a:solidFill>
              </a:defRPr>
            </a:lvl1pPr>
          </a:lstStyle>
          <a:p>
            <a:pPr lvl="0" algn="ctr">
              <a:spcAft>
                <a:spcPts val="0"/>
              </a:spcAft>
            </a:pPr>
            <a:r>
              <a:rPr lang="en-US"/>
              <a:t>Enter position here</a:t>
            </a:r>
            <a:endParaRPr lang="en-GB"/>
          </a:p>
        </p:txBody>
      </p:sp>
      <p:sp>
        <p:nvSpPr>
          <p:cNvPr id="33" name="Picture Placeholder 17">
            <a:extLst>
              <a:ext uri="{FF2B5EF4-FFF2-40B4-BE49-F238E27FC236}">
                <a16:creationId xmlns:a16="http://schemas.microsoft.com/office/drawing/2014/main" id="{0A8B62C3-D1C0-4CC0-8869-981D239F4D93}"/>
              </a:ext>
            </a:extLst>
          </p:cNvPr>
          <p:cNvSpPr>
            <a:spLocks noGrp="1"/>
          </p:cNvSpPr>
          <p:nvPr>
            <p:ph type="pic" sz="quarter" idx="25" hasCustomPrompt="1"/>
          </p:nvPr>
        </p:nvSpPr>
        <p:spPr>
          <a:xfrm>
            <a:off x="6456294" y="4132487"/>
            <a:ext cx="1791018" cy="1523365"/>
          </a:xfrm>
          <a:prstGeom prst="hexagon">
            <a:avLst/>
          </a:prstGeom>
          <a:ln w="6350">
            <a:solidFill>
              <a:schemeClr val="accent2"/>
            </a:solidFill>
          </a:ln>
        </p:spPr>
        <p:txBody>
          <a:bodyPr anchor="ctr"/>
          <a:lstStyle>
            <a:lvl1pPr algn="ctr">
              <a:defRPr sz="1400"/>
            </a:lvl1pPr>
          </a:lstStyle>
          <a:p>
            <a:r>
              <a:rPr lang="en-GB"/>
              <a:t>Insert image</a:t>
            </a:r>
          </a:p>
        </p:txBody>
      </p:sp>
      <p:sp>
        <p:nvSpPr>
          <p:cNvPr id="34" name="Text Placeholder 21">
            <a:extLst>
              <a:ext uri="{FF2B5EF4-FFF2-40B4-BE49-F238E27FC236}">
                <a16:creationId xmlns:a16="http://schemas.microsoft.com/office/drawing/2014/main" id="{F54EA5DA-A7C5-44CD-9EFC-55C52194B91F}"/>
              </a:ext>
            </a:extLst>
          </p:cNvPr>
          <p:cNvSpPr>
            <a:spLocks noGrp="1"/>
          </p:cNvSpPr>
          <p:nvPr>
            <p:ph type="body" sz="quarter" idx="26" hasCustomPrompt="1"/>
          </p:nvPr>
        </p:nvSpPr>
        <p:spPr>
          <a:xfrm>
            <a:off x="6350884" y="5747928"/>
            <a:ext cx="2001838"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name here</a:t>
            </a:r>
            <a:endParaRPr lang="en-GB"/>
          </a:p>
        </p:txBody>
      </p:sp>
      <p:sp>
        <p:nvSpPr>
          <p:cNvPr id="35" name="Text Placeholder 21">
            <a:extLst>
              <a:ext uri="{FF2B5EF4-FFF2-40B4-BE49-F238E27FC236}">
                <a16:creationId xmlns:a16="http://schemas.microsoft.com/office/drawing/2014/main" id="{7A729529-D503-49D5-8D32-A93F465F4941}"/>
              </a:ext>
            </a:extLst>
          </p:cNvPr>
          <p:cNvSpPr>
            <a:spLocks noGrp="1"/>
          </p:cNvSpPr>
          <p:nvPr>
            <p:ph type="body" sz="quarter" idx="27" hasCustomPrompt="1"/>
          </p:nvPr>
        </p:nvSpPr>
        <p:spPr>
          <a:xfrm>
            <a:off x="6350884" y="5952660"/>
            <a:ext cx="2001838" cy="446556"/>
          </a:xfrm>
          <a:noFill/>
        </p:spPr>
        <p:txBody>
          <a:bodyPr wrap="square" rtlCol="0">
            <a:noAutofit/>
          </a:bodyPr>
          <a:lstStyle>
            <a:lvl1pPr algn="ctr">
              <a:defRPr lang="en-GB" sz="1400" b="0" dirty="0">
                <a:solidFill>
                  <a:schemeClr val="accent2"/>
                </a:solidFill>
              </a:defRPr>
            </a:lvl1pPr>
          </a:lstStyle>
          <a:p>
            <a:pPr lvl="0" algn="ctr">
              <a:spcAft>
                <a:spcPts val="0"/>
              </a:spcAft>
            </a:pPr>
            <a:r>
              <a:rPr lang="en-US"/>
              <a:t>Enter position here</a:t>
            </a:r>
            <a:endParaRPr lang="en-GB"/>
          </a:p>
        </p:txBody>
      </p:sp>
      <p:sp>
        <p:nvSpPr>
          <p:cNvPr id="36" name="Rectangle 35">
            <a:extLst>
              <a:ext uri="{FF2B5EF4-FFF2-40B4-BE49-F238E27FC236}">
                <a16:creationId xmlns:a16="http://schemas.microsoft.com/office/drawing/2014/main" id="{89FEAFBD-BF67-42BC-A5ED-95E7B36F6368}"/>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grpSp>
        <p:nvGrpSpPr>
          <p:cNvPr id="37" name="Group 36">
            <a:extLst>
              <a:ext uri="{FF2B5EF4-FFF2-40B4-BE49-F238E27FC236}">
                <a16:creationId xmlns:a16="http://schemas.microsoft.com/office/drawing/2014/main" id="{B9EFFD83-0121-45AA-9D27-4C13CE499197}"/>
              </a:ext>
            </a:extLst>
          </p:cNvPr>
          <p:cNvGrpSpPr/>
          <p:nvPr userDrawn="1"/>
        </p:nvGrpSpPr>
        <p:grpSpPr>
          <a:xfrm>
            <a:off x="9875462" y="-592128"/>
            <a:ext cx="2641657" cy="2714067"/>
            <a:chOff x="10055225" y="-469915"/>
            <a:chExt cx="2421312" cy="2487682"/>
          </a:xfrm>
          <a:noFill/>
        </p:grpSpPr>
        <p:sp>
          <p:nvSpPr>
            <p:cNvPr id="38" name="Hexagon 37">
              <a:extLst>
                <a:ext uri="{FF2B5EF4-FFF2-40B4-BE49-F238E27FC236}">
                  <a16:creationId xmlns:a16="http://schemas.microsoft.com/office/drawing/2014/main" id="{C5E190F2-ED5C-491A-8459-D7A547FE85C6}"/>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72732B9D-CD64-4C4C-BC6D-8179EE6709FF}"/>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B8606DED-8698-472B-AAEA-4EB863992DB3}"/>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Tree>
    <p:custDataLst>
      <p:tags r:id="rId1"/>
    </p:custDataLst>
    <p:extLst>
      <p:ext uri="{BB962C8B-B14F-4D97-AF65-F5344CB8AC3E}">
        <p14:creationId xmlns:p14="http://schemas.microsoft.com/office/powerpoint/2010/main" val="1281922360"/>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Icon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flipV="1">
            <a:off x="7588099" y="-647864"/>
            <a:ext cx="5483720" cy="6419207"/>
            <a:chOff x="3838230" y="-852399"/>
            <a:chExt cx="6365231" cy="7451097"/>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267235" y="720974"/>
            <a:ext cx="3443054" cy="29681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1" name="Hexagon 30">
            <a:extLst>
              <a:ext uri="{FF2B5EF4-FFF2-40B4-BE49-F238E27FC236}">
                <a16:creationId xmlns:a16="http://schemas.microsoft.com/office/drawing/2014/main" id="{988B6443-24E7-4712-B73D-C0EF467CE027}"/>
              </a:ext>
            </a:extLst>
          </p:cNvPr>
          <p:cNvSpPr/>
          <p:nvPr userDrawn="1"/>
        </p:nvSpPr>
        <p:spPr>
          <a:xfrm>
            <a:off x="8173032" y="3168876"/>
            <a:ext cx="3443054" cy="29681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noChangeAspect="1"/>
          </p:cNvSpPr>
          <p:nvPr>
            <p:ph type="pic" sz="quarter" idx="21" hasCustomPrompt="1"/>
          </p:nvPr>
        </p:nvSpPr>
        <p:spPr>
          <a:xfrm>
            <a:off x="6468062" y="1053614"/>
            <a:ext cx="1041400" cy="1041400"/>
          </a:xfrm>
          <a:prstGeom prst="rect">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92700" y="2179791"/>
            <a:ext cx="2392124" cy="1249210"/>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1" name="Picture Placeholder 8">
            <a:extLst>
              <a:ext uri="{FF2B5EF4-FFF2-40B4-BE49-F238E27FC236}">
                <a16:creationId xmlns:a16="http://schemas.microsoft.com/office/drawing/2014/main" id="{EAB2FAD8-CC26-45D4-B786-486DC53AC9E3}"/>
              </a:ext>
            </a:extLst>
          </p:cNvPr>
          <p:cNvSpPr>
            <a:spLocks noGrp="1" noChangeAspect="1"/>
          </p:cNvSpPr>
          <p:nvPr>
            <p:ph type="pic" sz="quarter" idx="27" hasCustomPrompt="1"/>
          </p:nvPr>
        </p:nvSpPr>
        <p:spPr>
          <a:xfrm>
            <a:off x="9373859" y="3520051"/>
            <a:ext cx="1041400" cy="1041400"/>
          </a:xfrm>
          <a:prstGeom prst="rect">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8698497" y="4646228"/>
            <a:ext cx="2392124" cy="1249210"/>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DBE6B332-3095-4254-874A-3938736C522B}"/>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GB"/>
              <a:t>Enter title here</a:t>
            </a:r>
          </a:p>
        </p:txBody>
      </p:sp>
      <p:grpSp>
        <p:nvGrpSpPr>
          <p:cNvPr id="56" name="Group 55">
            <a:extLst>
              <a:ext uri="{FF2B5EF4-FFF2-40B4-BE49-F238E27FC236}">
                <a16:creationId xmlns:a16="http://schemas.microsoft.com/office/drawing/2014/main" id="{98660A88-3978-4F96-A144-555B0DDF4CF5}"/>
              </a:ext>
            </a:extLst>
          </p:cNvPr>
          <p:cNvGrpSpPr/>
          <p:nvPr userDrawn="1"/>
        </p:nvGrpSpPr>
        <p:grpSpPr>
          <a:xfrm>
            <a:off x="-3633349" y="0"/>
            <a:ext cx="3507558" cy="7251700"/>
            <a:chOff x="-3633349" y="0"/>
            <a:chExt cx="3507558" cy="7251700"/>
          </a:xfrm>
        </p:grpSpPr>
        <p:grpSp>
          <p:nvGrpSpPr>
            <p:cNvPr id="57" name="Group 56">
              <a:extLst>
                <a:ext uri="{FF2B5EF4-FFF2-40B4-BE49-F238E27FC236}">
                  <a16:creationId xmlns:a16="http://schemas.microsoft.com/office/drawing/2014/main" id="{9C67748F-4A06-41ED-9E97-4E91E3000CF4}"/>
                </a:ext>
              </a:extLst>
            </p:cNvPr>
            <p:cNvGrpSpPr/>
            <p:nvPr userDrawn="1"/>
          </p:nvGrpSpPr>
          <p:grpSpPr>
            <a:xfrm>
              <a:off x="-3633349" y="0"/>
              <a:ext cx="3507558" cy="7251700"/>
              <a:chOff x="838199" y="1150069"/>
              <a:chExt cx="3507558" cy="7251700"/>
            </a:xfrm>
          </p:grpSpPr>
          <p:sp>
            <p:nvSpPr>
              <p:cNvPr id="59" name="Rectangle 58">
                <a:extLst>
                  <a:ext uri="{FF2B5EF4-FFF2-40B4-BE49-F238E27FC236}">
                    <a16:creationId xmlns:a16="http://schemas.microsoft.com/office/drawing/2014/main" id="{BE8B7DBD-897D-49CC-A188-D1799CC5EC46}"/>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0" name="TextBox 59">
                <a:extLst>
                  <a:ext uri="{FF2B5EF4-FFF2-40B4-BE49-F238E27FC236}">
                    <a16:creationId xmlns:a16="http://schemas.microsoft.com/office/drawing/2014/main" id="{405C3B64-C56A-47D2-BA87-621A4FACFBCA}"/>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1" name="Rectangle 60">
                <a:extLst>
                  <a:ext uri="{FF2B5EF4-FFF2-40B4-BE49-F238E27FC236}">
                    <a16:creationId xmlns:a16="http://schemas.microsoft.com/office/drawing/2014/main" id="{91F3D7A3-3F59-461F-B502-69243AEB91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2" name="TextBox 61">
                <a:extLst>
                  <a:ext uri="{FF2B5EF4-FFF2-40B4-BE49-F238E27FC236}">
                    <a16:creationId xmlns:a16="http://schemas.microsoft.com/office/drawing/2014/main" id="{FDBE0FEE-A421-4315-AED0-9ECAB82F997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3" name="TextBox 62">
                <a:extLst>
                  <a:ext uri="{FF2B5EF4-FFF2-40B4-BE49-F238E27FC236}">
                    <a16:creationId xmlns:a16="http://schemas.microsoft.com/office/drawing/2014/main" id="{BCF69F5A-FA30-45F6-952F-F9ECF3BA0EC6}"/>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4" name="TextBox 63">
                <a:extLst>
                  <a:ext uri="{FF2B5EF4-FFF2-40B4-BE49-F238E27FC236}">
                    <a16:creationId xmlns:a16="http://schemas.microsoft.com/office/drawing/2014/main" id="{55DD9107-A67A-41DB-B4C2-F9A4D39CD428}"/>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34" name="TextBox 33">
                <a:extLst>
                  <a:ext uri="{FF2B5EF4-FFF2-40B4-BE49-F238E27FC236}">
                    <a16:creationId xmlns:a16="http://schemas.microsoft.com/office/drawing/2014/main" id="{7DF00ACE-E895-426A-A492-2AAF2D0DE554}"/>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58" name="Picture 57">
              <a:extLst>
                <a:ext uri="{FF2B5EF4-FFF2-40B4-BE49-F238E27FC236}">
                  <a16:creationId xmlns:a16="http://schemas.microsoft.com/office/drawing/2014/main" id="{6D97BFEC-4E82-4A42-B486-EE1CEECF4404}"/>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721606152"/>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cons v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2371060"/>
            <a:ext cx="4064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2371060"/>
            <a:ext cx="4064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2371060"/>
            <a:ext cx="4064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323777"/>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323777"/>
            <a:ext cx="33083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323777"/>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946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5397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33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605280" y="3002280"/>
            <a:ext cx="853440" cy="853440"/>
          </a:xfrm>
          <a:prstGeom prst="rect">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5669280" y="3002280"/>
            <a:ext cx="853440" cy="853440"/>
          </a:xfrm>
          <a:prstGeom prst="rect">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9733280" y="3002280"/>
            <a:ext cx="853440" cy="853440"/>
          </a:xfrm>
          <a:prstGeom prst="rect">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a:t>Enter text here</a:t>
            </a:r>
          </a:p>
        </p:txBody>
      </p:sp>
      <p:sp>
        <p:nvSpPr>
          <p:cNvPr id="3" name="Title 2">
            <a:extLst>
              <a:ext uri="{FF2B5EF4-FFF2-40B4-BE49-F238E27FC236}">
                <a16:creationId xmlns:a16="http://schemas.microsoft.com/office/drawing/2014/main" id="{962AF9CF-FF47-448A-B065-F7D05DC1C207}"/>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grpSp>
        <p:nvGrpSpPr>
          <p:cNvPr id="38" name="Group 37">
            <a:extLst>
              <a:ext uri="{FF2B5EF4-FFF2-40B4-BE49-F238E27FC236}">
                <a16:creationId xmlns:a16="http://schemas.microsoft.com/office/drawing/2014/main" id="{DF08EEB2-4EE5-40D3-9F51-55E5565C0E72}"/>
              </a:ext>
            </a:extLst>
          </p:cNvPr>
          <p:cNvGrpSpPr/>
          <p:nvPr userDrawn="1"/>
        </p:nvGrpSpPr>
        <p:grpSpPr>
          <a:xfrm>
            <a:off x="-3633349" y="0"/>
            <a:ext cx="3507558" cy="7251700"/>
            <a:chOff x="-3633349" y="0"/>
            <a:chExt cx="3507558" cy="7251700"/>
          </a:xfrm>
        </p:grpSpPr>
        <p:grpSp>
          <p:nvGrpSpPr>
            <p:cNvPr id="39" name="Group 38">
              <a:extLst>
                <a:ext uri="{FF2B5EF4-FFF2-40B4-BE49-F238E27FC236}">
                  <a16:creationId xmlns:a16="http://schemas.microsoft.com/office/drawing/2014/main" id="{17DE1153-919C-4BD3-8D8C-B9586F00DBE5}"/>
                </a:ext>
              </a:extLst>
            </p:cNvPr>
            <p:cNvGrpSpPr/>
            <p:nvPr userDrawn="1"/>
          </p:nvGrpSpPr>
          <p:grpSpPr>
            <a:xfrm>
              <a:off x="-3633349" y="0"/>
              <a:ext cx="3507558" cy="7251700"/>
              <a:chOff x="838199" y="1150069"/>
              <a:chExt cx="3507558" cy="7251700"/>
            </a:xfrm>
          </p:grpSpPr>
          <p:sp>
            <p:nvSpPr>
              <p:cNvPr id="45" name="Rectangle 44">
                <a:extLst>
                  <a:ext uri="{FF2B5EF4-FFF2-40B4-BE49-F238E27FC236}">
                    <a16:creationId xmlns:a16="http://schemas.microsoft.com/office/drawing/2014/main" id="{641242F0-078A-4EBA-9E10-3A1047F24261}"/>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6" name="TextBox 45">
                <a:extLst>
                  <a:ext uri="{FF2B5EF4-FFF2-40B4-BE49-F238E27FC236}">
                    <a16:creationId xmlns:a16="http://schemas.microsoft.com/office/drawing/2014/main" id="{4F0EC3E7-02A9-486B-A928-5FA96BA802B8}"/>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48" name="Rectangle 47">
                <a:extLst>
                  <a:ext uri="{FF2B5EF4-FFF2-40B4-BE49-F238E27FC236}">
                    <a16:creationId xmlns:a16="http://schemas.microsoft.com/office/drawing/2014/main" id="{6EC39D87-77FE-4857-A042-1C373E6ED6F2}"/>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0" name="TextBox 49">
                <a:extLst>
                  <a:ext uri="{FF2B5EF4-FFF2-40B4-BE49-F238E27FC236}">
                    <a16:creationId xmlns:a16="http://schemas.microsoft.com/office/drawing/2014/main" id="{61752A9E-6BCB-4682-9680-29810F99C30A}"/>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51" name="TextBox 50">
                <a:extLst>
                  <a:ext uri="{FF2B5EF4-FFF2-40B4-BE49-F238E27FC236}">
                    <a16:creationId xmlns:a16="http://schemas.microsoft.com/office/drawing/2014/main" id="{39AB5F55-EF7A-4A12-93F3-55A9B50B849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52" name="TextBox 51">
                <a:extLst>
                  <a:ext uri="{FF2B5EF4-FFF2-40B4-BE49-F238E27FC236}">
                    <a16:creationId xmlns:a16="http://schemas.microsoft.com/office/drawing/2014/main" id="{69F324A8-6565-482C-B4D8-26DB3F821826}"/>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63" name="TextBox 62">
                <a:extLst>
                  <a:ext uri="{FF2B5EF4-FFF2-40B4-BE49-F238E27FC236}">
                    <a16:creationId xmlns:a16="http://schemas.microsoft.com/office/drawing/2014/main" id="{FCAB3DB7-2ABC-42A2-A8DF-2B4D32070105}"/>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3" name="Picture 42">
              <a:extLst>
                <a:ext uri="{FF2B5EF4-FFF2-40B4-BE49-F238E27FC236}">
                  <a16:creationId xmlns:a16="http://schemas.microsoft.com/office/drawing/2014/main" id="{B00D15B0-2681-477B-B201-6EA12FD297C7}"/>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769118214"/>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8865533" y="-533564"/>
            <a:ext cx="4149136" cy="7154287"/>
            <a:chOff x="5387349" y="-1705643"/>
            <a:chExt cx="4816112"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BFD4153E-B1BA-4318-B2E0-3AF315DF2D02}"/>
                </a:ext>
              </a:extLst>
            </p:cNvPr>
            <p:cNvSpPr/>
            <p:nvPr userDrawn="1"/>
          </p:nvSpPr>
          <p:spPr>
            <a:xfrm>
              <a:off x="5387349" y="-1705643"/>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6890594" y="633463"/>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0" name="Hexagon 29">
            <a:extLst>
              <a:ext uri="{FF2B5EF4-FFF2-40B4-BE49-F238E27FC236}">
                <a16:creationId xmlns:a16="http://schemas.microsoft.com/office/drawing/2014/main" id="{502C97BD-8502-4893-B503-69BC138DD58A}"/>
              </a:ext>
            </a:extLst>
          </p:cNvPr>
          <p:cNvSpPr/>
          <p:nvPr userDrawn="1"/>
        </p:nvSpPr>
        <p:spPr>
          <a:xfrm>
            <a:off x="5203236" y="3550285"/>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988B6443-24E7-4712-B73D-C0EF467CE027}"/>
              </a:ext>
            </a:extLst>
          </p:cNvPr>
          <p:cNvSpPr/>
          <p:nvPr userDrawn="1"/>
        </p:nvSpPr>
        <p:spPr>
          <a:xfrm>
            <a:off x="8577953" y="3550285"/>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7920960" y="934904"/>
            <a:ext cx="1041400" cy="1041400"/>
          </a:xfrm>
          <a:prstGeom prst="rect">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7431182"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rect">
            <a:avLst/>
          </a:prstGeom>
        </p:spPr>
        <p:txBody>
          <a:bodyPr lIns="72000" rIns="72000" anchor="ctr"/>
          <a:lstStyle>
            <a:lvl1pPr algn="ctr">
              <a:defRPr sz="1400"/>
            </a:lvl1pPr>
          </a:lstStyle>
          <a:p>
            <a:r>
              <a:rPr lang="en-GB"/>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rect">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1E3F2AAC-025E-4AAF-AE0E-0BB358607EEE}"/>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GB"/>
              <a:t>Enter title here</a:t>
            </a:r>
          </a:p>
        </p:txBody>
      </p:sp>
      <p:grpSp>
        <p:nvGrpSpPr>
          <p:cNvPr id="37" name="Group 36">
            <a:extLst>
              <a:ext uri="{FF2B5EF4-FFF2-40B4-BE49-F238E27FC236}">
                <a16:creationId xmlns:a16="http://schemas.microsoft.com/office/drawing/2014/main" id="{AA1D6B65-9795-4001-8030-1FA3FDBD67A4}"/>
              </a:ext>
            </a:extLst>
          </p:cNvPr>
          <p:cNvGrpSpPr/>
          <p:nvPr userDrawn="1"/>
        </p:nvGrpSpPr>
        <p:grpSpPr>
          <a:xfrm>
            <a:off x="-3633349" y="0"/>
            <a:ext cx="3507558" cy="7251700"/>
            <a:chOff x="-3633349" y="0"/>
            <a:chExt cx="3507558" cy="7251700"/>
          </a:xfrm>
        </p:grpSpPr>
        <p:grpSp>
          <p:nvGrpSpPr>
            <p:cNvPr id="38" name="Group 37">
              <a:extLst>
                <a:ext uri="{FF2B5EF4-FFF2-40B4-BE49-F238E27FC236}">
                  <a16:creationId xmlns:a16="http://schemas.microsoft.com/office/drawing/2014/main" id="{5371D56A-73CD-45E9-9609-6C427FB557CB}"/>
                </a:ext>
              </a:extLst>
            </p:cNvPr>
            <p:cNvGrpSpPr/>
            <p:nvPr userDrawn="1"/>
          </p:nvGrpSpPr>
          <p:grpSpPr>
            <a:xfrm>
              <a:off x="-3633349" y="0"/>
              <a:ext cx="3507558" cy="7251700"/>
              <a:chOff x="838199" y="1150069"/>
              <a:chExt cx="3507558" cy="7251700"/>
            </a:xfrm>
          </p:grpSpPr>
          <p:sp>
            <p:nvSpPr>
              <p:cNvPr id="47" name="Rectangle 46">
                <a:extLst>
                  <a:ext uri="{FF2B5EF4-FFF2-40B4-BE49-F238E27FC236}">
                    <a16:creationId xmlns:a16="http://schemas.microsoft.com/office/drawing/2014/main" id="{A976F1F7-A19B-4C63-AC96-AEEDABB21F96}"/>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3" name="TextBox 52">
                <a:extLst>
                  <a:ext uri="{FF2B5EF4-FFF2-40B4-BE49-F238E27FC236}">
                    <a16:creationId xmlns:a16="http://schemas.microsoft.com/office/drawing/2014/main" id="{52BEEEF2-975A-40FC-AEBC-83B7A27956A7}"/>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5" name="Rectangle 54">
                <a:extLst>
                  <a:ext uri="{FF2B5EF4-FFF2-40B4-BE49-F238E27FC236}">
                    <a16:creationId xmlns:a16="http://schemas.microsoft.com/office/drawing/2014/main" id="{2ABB01EE-7373-4B61-87C1-BF0BA1D2C8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6" name="TextBox 55">
                <a:extLst>
                  <a:ext uri="{FF2B5EF4-FFF2-40B4-BE49-F238E27FC236}">
                    <a16:creationId xmlns:a16="http://schemas.microsoft.com/office/drawing/2014/main" id="{4DEAEEF6-9329-43A3-9A31-D0722F8BB32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57" name="TextBox 56">
                <a:extLst>
                  <a:ext uri="{FF2B5EF4-FFF2-40B4-BE49-F238E27FC236}">
                    <a16:creationId xmlns:a16="http://schemas.microsoft.com/office/drawing/2014/main" id="{755256AD-54D1-44BE-ACF8-49A6EB8B500B}"/>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7" name="TextBox 66">
                <a:extLst>
                  <a:ext uri="{FF2B5EF4-FFF2-40B4-BE49-F238E27FC236}">
                    <a16:creationId xmlns:a16="http://schemas.microsoft.com/office/drawing/2014/main" id="{41DF7F4E-56D9-4C45-98B9-839D98F67038}"/>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68" name="TextBox 67">
                <a:extLst>
                  <a:ext uri="{FF2B5EF4-FFF2-40B4-BE49-F238E27FC236}">
                    <a16:creationId xmlns:a16="http://schemas.microsoft.com/office/drawing/2014/main" id="{5C238E30-A296-4443-94AE-24E4DE614E5A}"/>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4" name="Picture 43">
              <a:extLst>
                <a:ext uri="{FF2B5EF4-FFF2-40B4-BE49-F238E27FC236}">
                  <a16:creationId xmlns:a16="http://schemas.microsoft.com/office/drawing/2014/main" id="{043CF5A1-EFD5-4AD1-B17C-07D24F4C0090}"/>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959652995"/>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cons v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D7121C-3955-40F0-A506-5822FF7AEC3E}"/>
              </a:ext>
            </a:extLst>
          </p:cNvPr>
          <p:cNvSpPr>
            <a:spLocks/>
          </p:cNvSpPr>
          <p:nvPr userDrawn="1"/>
        </p:nvSpPr>
        <p:spPr>
          <a:xfrm>
            <a:off x="0" y="2371060"/>
            <a:ext cx="3048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Rectangle 27">
            <a:extLst>
              <a:ext uri="{FF2B5EF4-FFF2-40B4-BE49-F238E27FC236}">
                <a16:creationId xmlns:a16="http://schemas.microsoft.com/office/drawing/2014/main" id="{645DE2E8-85A6-45C5-915D-169896F1F754}"/>
              </a:ext>
            </a:extLst>
          </p:cNvPr>
          <p:cNvSpPr>
            <a:spLocks/>
          </p:cNvSpPr>
          <p:nvPr userDrawn="1"/>
        </p:nvSpPr>
        <p:spPr>
          <a:xfrm>
            <a:off x="3048000" y="2371060"/>
            <a:ext cx="3048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Rectangle 37">
            <a:extLst>
              <a:ext uri="{FF2B5EF4-FFF2-40B4-BE49-F238E27FC236}">
                <a16:creationId xmlns:a16="http://schemas.microsoft.com/office/drawing/2014/main" id="{3F68BF9B-7F14-430F-914A-68AC859C61AB}"/>
              </a:ext>
            </a:extLst>
          </p:cNvPr>
          <p:cNvSpPr>
            <a:spLocks/>
          </p:cNvSpPr>
          <p:nvPr userDrawn="1"/>
        </p:nvSpPr>
        <p:spPr>
          <a:xfrm>
            <a:off x="6096000" y="2371060"/>
            <a:ext cx="30480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Rectangle 38">
            <a:extLst>
              <a:ext uri="{FF2B5EF4-FFF2-40B4-BE49-F238E27FC236}">
                <a16:creationId xmlns:a16="http://schemas.microsoft.com/office/drawing/2014/main" id="{7400800A-8E88-4926-9730-764B7CF24306}"/>
              </a:ext>
            </a:extLst>
          </p:cNvPr>
          <p:cNvSpPr>
            <a:spLocks/>
          </p:cNvSpPr>
          <p:nvPr userDrawn="1"/>
        </p:nvSpPr>
        <p:spPr>
          <a:xfrm>
            <a:off x="9144000" y="2371060"/>
            <a:ext cx="3048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30175" y="4323777"/>
            <a:ext cx="27876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3178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6226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692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387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825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097280" y="3002280"/>
            <a:ext cx="853440" cy="853440"/>
          </a:xfrm>
          <a:prstGeom prst="rect">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4145280" y="3002280"/>
            <a:ext cx="853440" cy="853440"/>
          </a:xfrm>
          <a:prstGeom prst="rect">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7193280" y="3002280"/>
            <a:ext cx="853440" cy="853440"/>
          </a:xfrm>
          <a:prstGeom prst="rect">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9274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5" name="Hexagon 44">
            <a:extLst>
              <a:ext uri="{FF2B5EF4-FFF2-40B4-BE49-F238E27FC236}">
                <a16:creationId xmlns:a16="http://schemas.microsoft.com/office/drawing/2014/main" id="{05C41CCB-6BF0-4D17-937C-537D2D630AE5}"/>
              </a:ext>
            </a:extLst>
          </p:cNvPr>
          <p:cNvSpPr/>
          <p:nvPr userDrawn="1"/>
        </p:nvSpPr>
        <p:spPr>
          <a:xfrm>
            <a:off x="9969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10241280" y="3002280"/>
            <a:ext cx="853440" cy="853440"/>
          </a:xfrm>
          <a:prstGeom prst="rect">
            <a:avLst/>
          </a:prstGeom>
        </p:spPr>
        <p:txBody>
          <a:bodyPr lIns="72000" rIns="72000" anchor="ctr"/>
          <a:lstStyle>
            <a:lvl1pPr algn="ctr">
              <a:defRPr sz="1400"/>
            </a:lvl1pPr>
          </a:lstStyle>
          <a:p>
            <a:r>
              <a:rPr lang="en-GB"/>
              <a:t>Insert icon</a:t>
            </a:r>
          </a:p>
        </p:txBody>
      </p:sp>
      <p:grpSp>
        <p:nvGrpSpPr>
          <p:cNvPr id="48" name="Group 47">
            <a:extLst>
              <a:ext uri="{FF2B5EF4-FFF2-40B4-BE49-F238E27FC236}">
                <a16:creationId xmlns:a16="http://schemas.microsoft.com/office/drawing/2014/main" id="{C2835CD8-3A0C-4D3B-B467-BF1C4D6F474A}"/>
              </a:ext>
            </a:extLst>
          </p:cNvPr>
          <p:cNvGrpSpPr/>
          <p:nvPr userDrawn="1"/>
        </p:nvGrpSpPr>
        <p:grpSpPr>
          <a:xfrm rot="16200000">
            <a:off x="10687930" y="-920867"/>
            <a:ext cx="1946732" cy="2721338"/>
            <a:chOff x="10692184" y="-476580"/>
            <a:chExt cx="1784352" cy="2494347"/>
          </a:xfrm>
          <a:noFill/>
        </p:grpSpPr>
        <p:sp>
          <p:nvSpPr>
            <p:cNvPr id="50" name="Hexagon 49">
              <a:extLst>
                <a:ext uri="{FF2B5EF4-FFF2-40B4-BE49-F238E27FC236}">
                  <a16:creationId xmlns:a16="http://schemas.microsoft.com/office/drawing/2014/main" id="{B01D64AF-57CD-46F3-9814-B25DB2DF9C92}"/>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BF72C489-5385-4ED5-827B-FF10212E101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266C24D0-F614-4C24-BEB9-ACF8E598AFD9}"/>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grpSp>
        <p:nvGrpSpPr>
          <p:cNvPr id="40" name="Group 39">
            <a:extLst>
              <a:ext uri="{FF2B5EF4-FFF2-40B4-BE49-F238E27FC236}">
                <a16:creationId xmlns:a16="http://schemas.microsoft.com/office/drawing/2014/main" id="{07CB5F11-0241-4A90-B0EC-43B2059F8CDF}"/>
              </a:ext>
            </a:extLst>
          </p:cNvPr>
          <p:cNvGrpSpPr/>
          <p:nvPr userDrawn="1"/>
        </p:nvGrpSpPr>
        <p:grpSpPr>
          <a:xfrm>
            <a:off x="-3633349" y="0"/>
            <a:ext cx="3507558" cy="7251700"/>
            <a:chOff x="-3633349" y="0"/>
            <a:chExt cx="3507558" cy="7251700"/>
          </a:xfrm>
        </p:grpSpPr>
        <p:grpSp>
          <p:nvGrpSpPr>
            <p:cNvPr id="41" name="Group 40">
              <a:extLst>
                <a:ext uri="{FF2B5EF4-FFF2-40B4-BE49-F238E27FC236}">
                  <a16:creationId xmlns:a16="http://schemas.microsoft.com/office/drawing/2014/main" id="{7952AFBF-973F-4251-9B1C-B5DAB22E364E}"/>
                </a:ext>
              </a:extLst>
            </p:cNvPr>
            <p:cNvGrpSpPr/>
            <p:nvPr userDrawn="1"/>
          </p:nvGrpSpPr>
          <p:grpSpPr>
            <a:xfrm>
              <a:off x="-3633349" y="0"/>
              <a:ext cx="3507558" cy="7251700"/>
              <a:chOff x="838199" y="1150069"/>
              <a:chExt cx="3507558" cy="7251700"/>
            </a:xfrm>
          </p:grpSpPr>
          <p:sp>
            <p:nvSpPr>
              <p:cNvPr id="52" name="Rectangle 51">
                <a:extLst>
                  <a:ext uri="{FF2B5EF4-FFF2-40B4-BE49-F238E27FC236}">
                    <a16:creationId xmlns:a16="http://schemas.microsoft.com/office/drawing/2014/main" id="{9A924819-A7C0-4D37-BEA3-9D7A169707E7}"/>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3" name="TextBox 52">
                <a:extLst>
                  <a:ext uri="{FF2B5EF4-FFF2-40B4-BE49-F238E27FC236}">
                    <a16:creationId xmlns:a16="http://schemas.microsoft.com/office/drawing/2014/main" id="{15963455-B424-4188-8AC3-7DD37BA19469}"/>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5" name="Rectangle 54">
                <a:extLst>
                  <a:ext uri="{FF2B5EF4-FFF2-40B4-BE49-F238E27FC236}">
                    <a16:creationId xmlns:a16="http://schemas.microsoft.com/office/drawing/2014/main" id="{EAF15056-C2E4-4858-874F-D03126B95A5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6" name="TextBox 55">
                <a:extLst>
                  <a:ext uri="{FF2B5EF4-FFF2-40B4-BE49-F238E27FC236}">
                    <a16:creationId xmlns:a16="http://schemas.microsoft.com/office/drawing/2014/main" id="{35B67A3E-7EB6-4883-BD3D-A758DD046830}"/>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57" name="TextBox 56">
                <a:extLst>
                  <a:ext uri="{FF2B5EF4-FFF2-40B4-BE49-F238E27FC236}">
                    <a16:creationId xmlns:a16="http://schemas.microsoft.com/office/drawing/2014/main" id="{F3B9EEBB-1F30-4BE0-968F-3058DEC4E783}"/>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58" name="TextBox 57">
                <a:extLst>
                  <a:ext uri="{FF2B5EF4-FFF2-40B4-BE49-F238E27FC236}">
                    <a16:creationId xmlns:a16="http://schemas.microsoft.com/office/drawing/2014/main" id="{E95C363E-AD9C-48C7-9B05-892835A70765}"/>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59" name="TextBox 58">
                <a:extLst>
                  <a:ext uri="{FF2B5EF4-FFF2-40B4-BE49-F238E27FC236}">
                    <a16:creationId xmlns:a16="http://schemas.microsoft.com/office/drawing/2014/main" id="{57BDA1DF-2CA0-4FC9-913B-A2E51462C8BD}"/>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2" name="Picture 41">
              <a:extLst>
                <a:ext uri="{FF2B5EF4-FFF2-40B4-BE49-F238E27FC236}">
                  <a16:creationId xmlns:a16="http://schemas.microsoft.com/office/drawing/2014/main" id="{00C6BE1E-9D96-4083-B4AA-EF4825038570}"/>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251875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7530949" y="-533564"/>
            <a:ext cx="5483720" cy="7154287"/>
            <a:chOff x="3838230" y="-1705643"/>
            <a:chExt cx="6365231"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7" name="Hexagon 46">
              <a:extLst>
                <a:ext uri="{FF2B5EF4-FFF2-40B4-BE49-F238E27FC236}">
                  <a16:creationId xmlns:a16="http://schemas.microsoft.com/office/drawing/2014/main" id="{18D7D867-A625-453F-A4CD-A4F020DE94E8}"/>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319202"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7" name="Hexagon 26">
            <a:extLst>
              <a:ext uri="{FF2B5EF4-FFF2-40B4-BE49-F238E27FC236}">
                <a16:creationId xmlns:a16="http://schemas.microsoft.com/office/drawing/2014/main" id="{950D15CA-3DCF-4EB7-BCF1-CD1662D0D09E}"/>
              </a:ext>
            </a:extLst>
          </p:cNvPr>
          <p:cNvSpPr/>
          <p:nvPr userDrawn="1"/>
        </p:nvSpPr>
        <p:spPr>
          <a:xfrm>
            <a:off x="8693919"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502C97BD-8502-4893-B503-69BC138DD58A}"/>
              </a:ext>
            </a:extLst>
          </p:cNvPr>
          <p:cNvSpPr/>
          <p:nvPr userDrawn="1"/>
        </p:nvSpPr>
        <p:spPr>
          <a:xfrm>
            <a:off x="5319202"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988B6443-24E7-4712-B73D-C0EF467CE027}"/>
              </a:ext>
            </a:extLst>
          </p:cNvPr>
          <p:cNvSpPr/>
          <p:nvPr userDrawn="1"/>
        </p:nvSpPr>
        <p:spPr>
          <a:xfrm>
            <a:off x="8693919"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6233602" y="934904"/>
            <a:ext cx="1041400" cy="1041400"/>
          </a:xfrm>
          <a:prstGeom prst="rect">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43824"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7" name="Picture Placeholder 8">
            <a:extLst>
              <a:ext uri="{FF2B5EF4-FFF2-40B4-BE49-F238E27FC236}">
                <a16:creationId xmlns:a16="http://schemas.microsoft.com/office/drawing/2014/main" id="{BBB30EAE-B829-4567-8E4C-60D6731A9F2B}"/>
              </a:ext>
            </a:extLst>
          </p:cNvPr>
          <p:cNvSpPr>
            <a:spLocks noGrp="1"/>
          </p:cNvSpPr>
          <p:nvPr>
            <p:ph type="pic" sz="quarter" idx="23" hasCustomPrompt="1"/>
          </p:nvPr>
        </p:nvSpPr>
        <p:spPr>
          <a:xfrm>
            <a:off x="9608319" y="934904"/>
            <a:ext cx="1041400" cy="1041400"/>
          </a:xfrm>
          <a:prstGeom prst="rect">
            <a:avLst/>
          </a:prstGeom>
        </p:spPr>
        <p:txBody>
          <a:bodyPr lIns="72000" rIns="72000" anchor="ctr"/>
          <a:lstStyle>
            <a:lvl1pPr algn="ctr">
              <a:defRPr sz="1400"/>
            </a:lvl1pPr>
          </a:lstStyle>
          <a:p>
            <a:r>
              <a:rPr lang="en-GB"/>
              <a:t>Insert icon</a:t>
            </a:r>
          </a:p>
        </p:txBody>
      </p:sp>
      <p:sp>
        <p:nvSpPr>
          <p:cNvPr id="38" name="Text Placeholder 10">
            <a:extLst>
              <a:ext uri="{FF2B5EF4-FFF2-40B4-BE49-F238E27FC236}">
                <a16:creationId xmlns:a16="http://schemas.microsoft.com/office/drawing/2014/main" id="{DF984EA0-3338-40CA-833F-FFDFDC8B69BB}"/>
              </a:ext>
            </a:extLst>
          </p:cNvPr>
          <p:cNvSpPr>
            <a:spLocks noGrp="1"/>
          </p:cNvSpPr>
          <p:nvPr>
            <p:ph type="body" sz="quarter" idx="24" hasCustomPrompt="1"/>
          </p:nvPr>
        </p:nvSpPr>
        <p:spPr>
          <a:xfrm>
            <a:off x="9118541"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rect">
            <a:avLst/>
          </a:prstGeom>
        </p:spPr>
        <p:txBody>
          <a:bodyPr lIns="72000" rIns="72000" anchor="ctr"/>
          <a:lstStyle>
            <a:lvl1pPr algn="ctr">
              <a:defRPr sz="1400"/>
            </a:lvl1pPr>
          </a:lstStyle>
          <a:p>
            <a:r>
              <a:rPr lang="en-GB"/>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rect">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291BB506-702B-4BD3-AEF8-83A4B1D3609F}"/>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GB"/>
              <a:t>Enter title here</a:t>
            </a:r>
          </a:p>
        </p:txBody>
      </p:sp>
      <p:grpSp>
        <p:nvGrpSpPr>
          <p:cNvPr id="62" name="Group 61">
            <a:extLst>
              <a:ext uri="{FF2B5EF4-FFF2-40B4-BE49-F238E27FC236}">
                <a16:creationId xmlns:a16="http://schemas.microsoft.com/office/drawing/2014/main" id="{E9C0B1CB-8AB9-4B6C-BD37-AE9A88461398}"/>
              </a:ext>
            </a:extLst>
          </p:cNvPr>
          <p:cNvGrpSpPr/>
          <p:nvPr userDrawn="1"/>
        </p:nvGrpSpPr>
        <p:grpSpPr>
          <a:xfrm>
            <a:off x="-3633349" y="0"/>
            <a:ext cx="3507558" cy="6137026"/>
            <a:chOff x="-3633349" y="0"/>
            <a:chExt cx="3507558" cy="6137026"/>
          </a:xfrm>
        </p:grpSpPr>
        <p:grpSp>
          <p:nvGrpSpPr>
            <p:cNvPr id="63" name="Group 62">
              <a:extLst>
                <a:ext uri="{FF2B5EF4-FFF2-40B4-BE49-F238E27FC236}">
                  <a16:creationId xmlns:a16="http://schemas.microsoft.com/office/drawing/2014/main" id="{F396D5B6-DC0A-4E5A-B5DE-CC5CA55F69F9}"/>
                </a:ext>
              </a:extLst>
            </p:cNvPr>
            <p:cNvGrpSpPr/>
            <p:nvPr userDrawn="1"/>
          </p:nvGrpSpPr>
          <p:grpSpPr>
            <a:xfrm>
              <a:off x="-3633349" y="0"/>
              <a:ext cx="3507558" cy="6137026"/>
              <a:chOff x="838199" y="1150069"/>
              <a:chExt cx="3507558" cy="6137026"/>
            </a:xfrm>
          </p:grpSpPr>
          <p:sp>
            <p:nvSpPr>
              <p:cNvPr id="65" name="Rectangle 64">
                <a:extLst>
                  <a:ext uri="{FF2B5EF4-FFF2-40B4-BE49-F238E27FC236}">
                    <a16:creationId xmlns:a16="http://schemas.microsoft.com/office/drawing/2014/main" id="{B8B3A284-EF89-468A-B902-3A9FA91AD8C2}"/>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7" name="Rectangle 66">
                <a:extLst>
                  <a:ext uri="{FF2B5EF4-FFF2-40B4-BE49-F238E27FC236}">
                    <a16:creationId xmlns:a16="http://schemas.microsoft.com/office/drawing/2014/main" id="{31A53C2C-35EF-40F8-B0B9-48FD9232F6D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8" name="TextBox 67">
                <a:extLst>
                  <a:ext uri="{FF2B5EF4-FFF2-40B4-BE49-F238E27FC236}">
                    <a16:creationId xmlns:a16="http://schemas.microsoft.com/office/drawing/2014/main" id="{F5E804B3-6AC3-462A-B749-59B11FD68B1C}"/>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9" name="TextBox 68">
                <a:extLst>
                  <a:ext uri="{FF2B5EF4-FFF2-40B4-BE49-F238E27FC236}">
                    <a16:creationId xmlns:a16="http://schemas.microsoft.com/office/drawing/2014/main" id="{54F586FB-D50E-4D24-A42A-70B0DABDCCB8}"/>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70" name="TextBox 69">
                <a:extLst>
                  <a:ext uri="{FF2B5EF4-FFF2-40B4-BE49-F238E27FC236}">
                    <a16:creationId xmlns:a16="http://schemas.microsoft.com/office/drawing/2014/main" id="{5F229AB8-2440-4945-BC75-B21B9A918651}"/>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grpSp>
        <p:pic>
          <p:nvPicPr>
            <p:cNvPr id="64" name="Picture 63">
              <a:extLst>
                <a:ext uri="{FF2B5EF4-FFF2-40B4-BE49-F238E27FC236}">
                  <a16:creationId xmlns:a16="http://schemas.microsoft.com/office/drawing/2014/main" id="{64341A96-6113-4593-94C1-B32805F5CED8}"/>
                </a:ext>
              </a:extLst>
            </p:cNvPr>
            <p:cNvPicPr>
              <a:picLocks noChangeAspect="1"/>
            </p:cNvPicPr>
            <p:nvPr userDrawn="1"/>
          </p:nvPicPr>
          <p:blipFill>
            <a:blip r:embed="rId7"/>
            <a:stretch>
              <a:fillRect/>
            </a:stretch>
          </p:blipFill>
          <p:spPr>
            <a:xfrm>
              <a:off x="-2641570" y="3792811"/>
              <a:ext cx="1524000" cy="2038350"/>
            </a:xfrm>
            <a:prstGeom prst="rect">
              <a:avLst/>
            </a:prstGeom>
          </p:spPr>
        </p:pic>
      </p:grpSp>
      <p:grpSp>
        <p:nvGrpSpPr>
          <p:cNvPr id="44" name="Group 43">
            <a:extLst>
              <a:ext uri="{FF2B5EF4-FFF2-40B4-BE49-F238E27FC236}">
                <a16:creationId xmlns:a16="http://schemas.microsoft.com/office/drawing/2014/main" id="{55DB4239-9EBC-468A-8006-5924507A135F}"/>
              </a:ext>
            </a:extLst>
          </p:cNvPr>
          <p:cNvGrpSpPr/>
          <p:nvPr userDrawn="1"/>
        </p:nvGrpSpPr>
        <p:grpSpPr>
          <a:xfrm>
            <a:off x="-3633349" y="0"/>
            <a:ext cx="3507558" cy="7251700"/>
            <a:chOff x="-3633349" y="0"/>
            <a:chExt cx="3507558" cy="7251700"/>
          </a:xfrm>
        </p:grpSpPr>
        <p:grpSp>
          <p:nvGrpSpPr>
            <p:cNvPr id="53" name="Group 52">
              <a:extLst>
                <a:ext uri="{FF2B5EF4-FFF2-40B4-BE49-F238E27FC236}">
                  <a16:creationId xmlns:a16="http://schemas.microsoft.com/office/drawing/2014/main" id="{0F33CFD8-EF0F-4EB1-A337-ED24F16790D0}"/>
                </a:ext>
              </a:extLst>
            </p:cNvPr>
            <p:cNvGrpSpPr/>
            <p:nvPr userDrawn="1"/>
          </p:nvGrpSpPr>
          <p:grpSpPr>
            <a:xfrm>
              <a:off x="-3633349" y="0"/>
              <a:ext cx="3507558" cy="7251700"/>
              <a:chOff x="838199" y="1150069"/>
              <a:chExt cx="3507558" cy="7251700"/>
            </a:xfrm>
          </p:grpSpPr>
          <p:sp>
            <p:nvSpPr>
              <p:cNvPr id="57" name="Rectangle 56">
                <a:extLst>
                  <a:ext uri="{FF2B5EF4-FFF2-40B4-BE49-F238E27FC236}">
                    <a16:creationId xmlns:a16="http://schemas.microsoft.com/office/drawing/2014/main" id="{855AA01A-13A5-4701-B2F9-26EFB70B052B}"/>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8" name="TextBox 57">
                <a:extLst>
                  <a:ext uri="{FF2B5EF4-FFF2-40B4-BE49-F238E27FC236}">
                    <a16:creationId xmlns:a16="http://schemas.microsoft.com/office/drawing/2014/main" id="{70A8A525-2A2B-496A-A90C-2C1AFB813D35}"/>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9" name="Rectangle 58">
                <a:extLst>
                  <a:ext uri="{FF2B5EF4-FFF2-40B4-BE49-F238E27FC236}">
                    <a16:creationId xmlns:a16="http://schemas.microsoft.com/office/drawing/2014/main" id="{DA078C42-39B9-4881-B901-1F0965CE3AF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0" name="TextBox 59">
                <a:extLst>
                  <a:ext uri="{FF2B5EF4-FFF2-40B4-BE49-F238E27FC236}">
                    <a16:creationId xmlns:a16="http://schemas.microsoft.com/office/drawing/2014/main" id="{C65B132F-91D3-4AF0-9086-EDEB5A6931CE}"/>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1" name="TextBox 60">
                <a:extLst>
                  <a:ext uri="{FF2B5EF4-FFF2-40B4-BE49-F238E27FC236}">
                    <a16:creationId xmlns:a16="http://schemas.microsoft.com/office/drawing/2014/main" id="{580F7637-6E83-413D-A3CE-EDF6632BF0B4}"/>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71" name="TextBox 70">
                <a:extLst>
                  <a:ext uri="{FF2B5EF4-FFF2-40B4-BE49-F238E27FC236}">
                    <a16:creationId xmlns:a16="http://schemas.microsoft.com/office/drawing/2014/main" id="{5FE61C0D-8DBB-441E-B0F8-6CEC1323F697}"/>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72" name="TextBox 71">
                <a:extLst>
                  <a:ext uri="{FF2B5EF4-FFF2-40B4-BE49-F238E27FC236}">
                    <a16:creationId xmlns:a16="http://schemas.microsoft.com/office/drawing/2014/main" id="{90CFC737-7E00-41A8-B30E-3201E74B60CD}"/>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56" name="Picture 55">
              <a:extLst>
                <a:ext uri="{FF2B5EF4-FFF2-40B4-BE49-F238E27FC236}">
                  <a16:creationId xmlns:a16="http://schemas.microsoft.com/office/drawing/2014/main" id="{E43EB275-FD46-4CE3-ABD2-18FC0E8BD5A5}"/>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607361780"/>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cons v3">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250EDCC5-7726-42D8-BEB7-E9CAB277F59F}"/>
              </a:ext>
            </a:extLst>
          </p:cNvPr>
          <p:cNvGrpSpPr/>
          <p:nvPr userDrawn="1"/>
        </p:nvGrpSpPr>
        <p:grpSpPr>
          <a:xfrm>
            <a:off x="-3633349" y="0"/>
            <a:ext cx="3507558" cy="7251700"/>
            <a:chOff x="-3633349" y="0"/>
            <a:chExt cx="3507558" cy="7251700"/>
          </a:xfrm>
        </p:grpSpPr>
        <p:grpSp>
          <p:nvGrpSpPr>
            <p:cNvPr id="79" name="Group 78">
              <a:extLst>
                <a:ext uri="{FF2B5EF4-FFF2-40B4-BE49-F238E27FC236}">
                  <a16:creationId xmlns:a16="http://schemas.microsoft.com/office/drawing/2014/main" id="{AEFA6E83-681A-421F-858F-83937DAB439C}"/>
                </a:ext>
              </a:extLst>
            </p:cNvPr>
            <p:cNvGrpSpPr/>
            <p:nvPr userDrawn="1"/>
          </p:nvGrpSpPr>
          <p:grpSpPr>
            <a:xfrm>
              <a:off x="-3633349" y="0"/>
              <a:ext cx="3507558" cy="7251700"/>
              <a:chOff x="838199" y="1150069"/>
              <a:chExt cx="3507558" cy="7251700"/>
            </a:xfrm>
          </p:grpSpPr>
          <p:sp>
            <p:nvSpPr>
              <p:cNvPr id="90" name="Rectangle 89">
                <a:extLst>
                  <a:ext uri="{FF2B5EF4-FFF2-40B4-BE49-F238E27FC236}">
                    <a16:creationId xmlns:a16="http://schemas.microsoft.com/office/drawing/2014/main" id="{35EC0862-2C03-4CF4-AED7-D776561AB73A}"/>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91" name="TextBox 90">
                <a:extLst>
                  <a:ext uri="{FF2B5EF4-FFF2-40B4-BE49-F238E27FC236}">
                    <a16:creationId xmlns:a16="http://schemas.microsoft.com/office/drawing/2014/main" id="{938DFF24-8A73-4A5B-9983-31A088F544BF}"/>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92" name="Rectangle 91">
                <a:extLst>
                  <a:ext uri="{FF2B5EF4-FFF2-40B4-BE49-F238E27FC236}">
                    <a16:creationId xmlns:a16="http://schemas.microsoft.com/office/drawing/2014/main" id="{415D73B9-83F5-403F-B48B-A85BFB66690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93" name="TextBox 92">
                <a:extLst>
                  <a:ext uri="{FF2B5EF4-FFF2-40B4-BE49-F238E27FC236}">
                    <a16:creationId xmlns:a16="http://schemas.microsoft.com/office/drawing/2014/main" id="{C22CAC3F-5700-40C9-B514-E82A547736B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94" name="TextBox 93">
                <a:extLst>
                  <a:ext uri="{FF2B5EF4-FFF2-40B4-BE49-F238E27FC236}">
                    <a16:creationId xmlns:a16="http://schemas.microsoft.com/office/drawing/2014/main" id="{92B1A92C-3D98-44BA-9DB0-7551546C5C9C}"/>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95" name="TextBox 94">
                <a:extLst>
                  <a:ext uri="{FF2B5EF4-FFF2-40B4-BE49-F238E27FC236}">
                    <a16:creationId xmlns:a16="http://schemas.microsoft.com/office/drawing/2014/main" id="{B6643EB1-73ED-4446-BF68-7205E0C5C8BA}"/>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96" name="TextBox 95">
                <a:extLst>
                  <a:ext uri="{FF2B5EF4-FFF2-40B4-BE49-F238E27FC236}">
                    <a16:creationId xmlns:a16="http://schemas.microsoft.com/office/drawing/2014/main" id="{091B1375-A711-44A8-AE52-138780974C69}"/>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80" name="Picture 79">
              <a:extLst>
                <a:ext uri="{FF2B5EF4-FFF2-40B4-BE49-F238E27FC236}">
                  <a16:creationId xmlns:a16="http://schemas.microsoft.com/office/drawing/2014/main" id="{7187D7E7-367E-431D-81B8-177E789B8450}"/>
                </a:ext>
              </a:extLst>
            </p:cNvPr>
            <p:cNvPicPr>
              <a:picLocks noChangeAspect="1"/>
            </p:cNvPicPr>
            <p:nvPr userDrawn="1"/>
          </p:nvPicPr>
          <p:blipFill>
            <a:blip r:embed="rId3"/>
            <a:stretch>
              <a:fillRect/>
            </a:stretch>
          </p:blipFill>
          <p:spPr>
            <a:xfrm>
              <a:off x="-2641570" y="3792811"/>
              <a:ext cx="1524000" cy="2038350"/>
            </a:xfrm>
            <a:prstGeom prst="rect">
              <a:avLst/>
            </a:prstGeom>
          </p:spPr>
        </p:pic>
      </p:grpSp>
      <p:grpSp>
        <p:nvGrpSpPr>
          <p:cNvPr id="65" name="Group 64">
            <a:extLst>
              <a:ext uri="{FF2B5EF4-FFF2-40B4-BE49-F238E27FC236}">
                <a16:creationId xmlns:a16="http://schemas.microsoft.com/office/drawing/2014/main" id="{B665A4EF-1963-478B-9D20-AD84AD517902}"/>
              </a:ext>
            </a:extLst>
          </p:cNvPr>
          <p:cNvGrpSpPr/>
          <p:nvPr userDrawn="1"/>
        </p:nvGrpSpPr>
        <p:grpSpPr>
          <a:xfrm>
            <a:off x="6482434" y="-1141198"/>
            <a:ext cx="6577072" cy="8580717"/>
            <a:chOff x="3838228" y="-1705643"/>
            <a:chExt cx="6365233" cy="8304341"/>
          </a:xfrm>
          <a:noFill/>
        </p:grpSpPr>
        <p:sp>
          <p:nvSpPr>
            <p:cNvPr id="66" name="Hexagon 65">
              <a:extLst>
                <a:ext uri="{FF2B5EF4-FFF2-40B4-BE49-F238E27FC236}">
                  <a16:creationId xmlns:a16="http://schemas.microsoft.com/office/drawing/2014/main" id="{45418FA6-C908-4174-81A6-6F8E9A6772D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7" name="Hexagon 66">
              <a:extLst>
                <a:ext uri="{FF2B5EF4-FFF2-40B4-BE49-F238E27FC236}">
                  <a16:creationId xmlns:a16="http://schemas.microsoft.com/office/drawing/2014/main" id="{86E30E6C-2442-4AE1-AC2A-A4F64ACFD02B}"/>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8" name="Hexagon 67">
              <a:extLst>
                <a:ext uri="{FF2B5EF4-FFF2-40B4-BE49-F238E27FC236}">
                  <a16:creationId xmlns:a16="http://schemas.microsoft.com/office/drawing/2014/main" id="{1EC8777B-8C8A-4545-9057-8B1D8701637C}"/>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9" name="Hexagon 68">
              <a:extLst>
                <a:ext uri="{FF2B5EF4-FFF2-40B4-BE49-F238E27FC236}">
                  <a16:creationId xmlns:a16="http://schemas.microsoft.com/office/drawing/2014/main" id="{2AE1417B-8A5A-40B4-897F-6B24B32F0F7C}"/>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0" name="Hexagon 69">
              <a:extLst>
                <a:ext uri="{FF2B5EF4-FFF2-40B4-BE49-F238E27FC236}">
                  <a16:creationId xmlns:a16="http://schemas.microsoft.com/office/drawing/2014/main" id="{F7FCC82C-D7DD-4DA9-AFE1-0499BF02B2B6}"/>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1" name="Hexagon 70">
              <a:extLst>
                <a:ext uri="{FF2B5EF4-FFF2-40B4-BE49-F238E27FC236}">
                  <a16:creationId xmlns:a16="http://schemas.microsoft.com/office/drawing/2014/main" id="{CB622B07-0796-49B3-B545-AD65A6A1E0FE}"/>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2" name="Hexagon 71">
              <a:extLst>
                <a:ext uri="{FF2B5EF4-FFF2-40B4-BE49-F238E27FC236}">
                  <a16:creationId xmlns:a16="http://schemas.microsoft.com/office/drawing/2014/main" id="{B6C1F53F-AE57-4C8A-BB2A-A4F354512AA7}"/>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3" name="Hexagon 72">
              <a:extLst>
                <a:ext uri="{FF2B5EF4-FFF2-40B4-BE49-F238E27FC236}">
                  <a16:creationId xmlns:a16="http://schemas.microsoft.com/office/drawing/2014/main" id="{E565811D-27CC-4139-8164-15EDB608D2C1}"/>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4" name="Hexagon 73">
              <a:extLst>
                <a:ext uri="{FF2B5EF4-FFF2-40B4-BE49-F238E27FC236}">
                  <a16:creationId xmlns:a16="http://schemas.microsoft.com/office/drawing/2014/main" id="{D7C8BE8D-D127-42DC-97AD-B4EB79AC60C4}"/>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5" name="Hexagon 74">
              <a:extLst>
                <a:ext uri="{FF2B5EF4-FFF2-40B4-BE49-F238E27FC236}">
                  <a16:creationId xmlns:a16="http://schemas.microsoft.com/office/drawing/2014/main" id="{166A35F7-772F-4D32-A2D2-0FF4EA28377C}"/>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6" name="Hexagon 75">
              <a:extLst>
                <a:ext uri="{FF2B5EF4-FFF2-40B4-BE49-F238E27FC236}">
                  <a16:creationId xmlns:a16="http://schemas.microsoft.com/office/drawing/2014/main" id="{CFC96ED5-9C3F-4305-985A-DEC0F82285DB}"/>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7" name="Hexagon 76">
              <a:extLst>
                <a:ext uri="{FF2B5EF4-FFF2-40B4-BE49-F238E27FC236}">
                  <a16:creationId xmlns:a16="http://schemas.microsoft.com/office/drawing/2014/main" id="{7FFFDB54-1CFD-4530-A0D1-A5767305DE4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8" name="Hexagon 77">
              <a:extLst>
                <a:ext uri="{FF2B5EF4-FFF2-40B4-BE49-F238E27FC236}">
                  <a16:creationId xmlns:a16="http://schemas.microsoft.com/office/drawing/2014/main" id="{01D01279-1AB5-492E-8450-945EA90AA506}"/>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6AFD5C38-D9AA-47B6-8EAA-4D2A7F42819A}"/>
              </a:ext>
            </a:extLst>
          </p:cNvPr>
          <p:cNvSpPr/>
          <p:nvPr userDrawn="1"/>
        </p:nvSpPr>
        <p:spPr>
          <a:xfrm>
            <a:off x="0" y="1877675"/>
            <a:ext cx="12192000" cy="3871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090878"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672344"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861852" y="2952872"/>
            <a:ext cx="691052" cy="691052"/>
          </a:xfrm>
          <a:prstGeom prst="rect">
            <a:avLst/>
          </a:prstGeom>
        </p:spPr>
        <p:txBody>
          <a:bodyPr lIns="0" rIns="0" anchor="ctr"/>
          <a:lstStyle>
            <a:lvl1pPr algn="ctr">
              <a:defRPr sz="1400"/>
            </a:lvl1pPr>
          </a:lstStyle>
          <a:p>
            <a:r>
              <a:rPr lang="en-GB"/>
              <a:t>Insert icon</a:t>
            </a:r>
          </a:p>
        </p:txBody>
      </p:sp>
      <p:sp>
        <p:nvSpPr>
          <p:cNvPr id="31" name="Text Placeholder 11">
            <a:extLst>
              <a:ext uri="{FF2B5EF4-FFF2-40B4-BE49-F238E27FC236}">
                <a16:creationId xmlns:a16="http://schemas.microsoft.com/office/drawing/2014/main" id="{D256B31E-34C7-4242-AE78-821370B0115B}"/>
              </a:ext>
            </a:extLst>
          </p:cNvPr>
          <p:cNvSpPr>
            <a:spLocks noGrp="1"/>
          </p:cNvSpPr>
          <p:nvPr>
            <p:ph type="body" sz="quarter" idx="22" hasCustomPrompt="1"/>
          </p:nvPr>
        </p:nvSpPr>
        <p:spPr>
          <a:xfrm>
            <a:off x="3685091"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2" name="Hexagon 31">
            <a:extLst>
              <a:ext uri="{FF2B5EF4-FFF2-40B4-BE49-F238E27FC236}">
                <a16:creationId xmlns:a16="http://schemas.microsoft.com/office/drawing/2014/main" id="{D7569425-69B9-4F52-9B53-34C4C7DD7C00}"/>
              </a:ext>
            </a:extLst>
          </p:cNvPr>
          <p:cNvSpPr/>
          <p:nvPr userDrawn="1"/>
        </p:nvSpPr>
        <p:spPr>
          <a:xfrm>
            <a:off x="4266557"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Picture Placeholder 8">
            <a:extLst>
              <a:ext uri="{FF2B5EF4-FFF2-40B4-BE49-F238E27FC236}">
                <a16:creationId xmlns:a16="http://schemas.microsoft.com/office/drawing/2014/main" id="{98725F69-77B2-42A1-835B-974161EED4CA}"/>
              </a:ext>
            </a:extLst>
          </p:cNvPr>
          <p:cNvSpPr>
            <a:spLocks noGrp="1"/>
          </p:cNvSpPr>
          <p:nvPr>
            <p:ph type="pic" sz="quarter" idx="23" hasCustomPrompt="1"/>
          </p:nvPr>
        </p:nvSpPr>
        <p:spPr>
          <a:xfrm>
            <a:off x="4456065" y="2952872"/>
            <a:ext cx="691052" cy="691052"/>
          </a:xfrm>
          <a:prstGeom prst="rect">
            <a:avLst/>
          </a:prstGeom>
        </p:spPr>
        <p:txBody>
          <a:bodyPr lIns="0" rIns="0" anchor="ctr"/>
          <a:lstStyle>
            <a:lvl1pPr algn="ctr">
              <a:defRPr sz="1400"/>
            </a:lvl1pPr>
          </a:lstStyle>
          <a:p>
            <a:r>
              <a:rPr lang="en-GB"/>
              <a:t>Insert icon</a:t>
            </a:r>
          </a:p>
        </p:txBody>
      </p:sp>
      <p:sp>
        <p:nvSpPr>
          <p:cNvPr id="40" name="Text Placeholder 11">
            <a:extLst>
              <a:ext uri="{FF2B5EF4-FFF2-40B4-BE49-F238E27FC236}">
                <a16:creationId xmlns:a16="http://schemas.microsoft.com/office/drawing/2014/main" id="{CD9E4217-858B-4311-B5C9-4F0C31E0F9B2}"/>
              </a:ext>
            </a:extLst>
          </p:cNvPr>
          <p:cNvSpPr>
            <a:spLocks noGrp="1"/>
          </p:cNvSpPr>
          <p:nvPr>
            <p:ph type="body" sz="quarter" idx="24" hasCustomPrompt="1"/>
          </p:nvPr>
        </p:nvSpPr>
        <p:spPr>
          <a:xfrm>
            <a:off x="6279304"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1" name="Hexagon 40">
            <a:extLst>
              <a:ext uri="{FF2B5EF4-FFF2-40B4-BE49-F238E27FC236}">
                <a16:creationId xmlns:a16="http://schemas.microsoft.com/office/drawing/2014/main" id="{4116DCB5-EC2B-4DF1-9444-77E8BB3D000C}"/>
              </a:ext>
            </a:extLst>
          </p:cNvPr>
          <p:cNvSpPr/>
          <p:nvPr userDrawn="1"/>
        </p:nvSpPr>
        <p:spPr>
          <a:xfrm>
            <a:off x="6860770"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8">
            <a:extLst>
              <a:ext uri="{FF2B5EF4-FFF2-40B4-BE49-F238E27FC236}">
                <a16:creationId xmlns:a16="http://schemas.microsoft.com/office/drawing/2014/main" id="{F15CFCCD-A0D5-4728-8EBB-DD840E3F9D5A}"/>
              </a:ext>
            </a:extLst>
          </p:cNvPr>
          <p:cNvSpPr>
            <a:spLocks noGrp="1"/>
          </p:cNvSpPr>
          <p:nvPr>
            <p:ph type="pic" sz="quarter" idx="25" hasCustomPrompt="1"/>
          </p:nvPr>
        </p:nvSpPr>
        <p:spPr>
          <a:xfrm>
            <a:off x="7050279" y="2952872"/>
            <a:ext cx="691052" cy="691052"/>
          </a:xfrm>
          <a:prstGeom prst="rect">
            <a:avLst/>
          </a:prstGeom>
        </p:spPr>
        <p:txBody>
          <a:bodyPr lIns="0" rIns="0" anchor="ctr"/>
          <a:lstStyle>
            <a:lvl1pPr algn="ctr">
              <a:defRPr sz="1400"/>
            </a:lvl1pPr>
          </a:lstStyle>
          <a:p>
            <a:r>
              <a:rPr lang="en-GB"/>
              <a:t>Insert icon</a:t>
            </a:r>
          </a:p>
        </p:txBody>
      </p:sp>
      <p:sp>
        <p:nvSpPr>
          <p:cNvPr id="52" name="Text Placeholder 11">
            <a:extLst>
              <a:ext uri="{FF2B5EF4-FFF2-40B4-BE49-F238E27FC236}">
                <a16:creationId xmlns:a16="http://schemas.microsoft.com/office/drawing/2014/main" id="{7423BBC6-48B9-42FF-9E6B-9B5AD860D2E2}"/>
              </a:ext>
            </a:extLst>
          </p:cNvPr>
          <p:cNvSpPr>
            <a:spLocks noGrp="1"/>
          </p:cNvSpPr>
          <p:nvPr>
            <p:ph type="body" sz="quarter" idx="26" hasCustomPrompt="1"/>
          </p:nvPr>
        </p:nvSpPr>
        <p:spPr>
          <a:xfrm>
            <a:off x="8873518"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3" name="Hexagon 52">
            <a:extLst>
              <a:ext uri="{FF2B5EF4-FFF2-40B4-BE49-F238E27FC236}">
                <a16:creationId xmlns:a16="http://schemas.microsoft.com/office/drawing/2014/main" id="{59C8DC4F-2389-4097-881C-55081619C6DF}"/>
              </a:ext>
            </a:extLst>
          </p:cNvPr>
          <p:cNvSpPr/>
          <p:nvPr userDrawn="1"/>
        </p:nvSpPr>
        <p:spPr>
          <a:xfrm>
            <a:off x="9454983"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Picture Placeholder 8">
            <a:extLst>
              <a:ext uri="{FF2B5EF4-FFF2-40B4-BE49-F238E27FC236}">
                <a16:creationId xmlns:a16="http://schemas.microsoft.com/office/drawing/2014/main" id="{E61C7589-6941-4977-B895-2117BAFC312F}"/>
              </a:ext>
            </a:extLst>
          </p:cNvPr>
          <p:cNvSpPr>
            <a:spLocks noGrp="1"/>
          </p:cNvSpPr>
          <p:nvPr>
            <p:ph type="pic" sz="quarter" idx="27" hasCustomPrompt="1"/>
          </p:nvPr>
        </p:nvSpPr>
        <p:spPr>
          <a:xfrm>
            <a:off x="9644492" y="2952872"/>
            <a:ext cx="691052" cy="691052"/>
          </a:xfrm>
          <a:prstGeom prst="rect">
            <a:avLst/>
          </a:prstGeom>
        </p:spPr>
        <p:txBody>
          <a:bodyPr lIns="0" rIns="0" anchor="ctr"/>
          <a:lstStyle>
            <a:lvl1pPr algn="ctr">
              <a:defRPr sz="1400"/>
            </a:lvl1pPr>
          </a:lstStyle>
          <a:p>
            <a:r>
              <a:rPr lang="en-GB"/>
              <a:t>Insert icon</a:t>
            </a:r>
          </a:p>
        </p:txBody>
      </p:sp>
      <p:cxnSp>
        <p:nvCxnSpPr>
          <p:cNvPr id="10" name="Straight Connector 9">
            <a:extLst>
              <a:ext uri="{FF2B5EF4-FFF2-40B4-BE49-F238E27FC236}">
                <a16:creationId xmlns:a16="http://schemas.microsoft.com/office/drawing/2014/main" id="{9CF9F8BE-D445-4895-AC3F-7D70901DAA81}"/>
              </a:ext>
            </a:extLst>
          </p:cNvPr>
          <p:cNvCxnSpPr>
            <a:cxnSpLocks/>
          </p:cNvCxnSpPr>
          <p:nvPr userDrawn="1"/>
        </p:nvCxnSpPr>
        <p:spPr>
          <a:xfrm>
            <a:off x="910272"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756800-3F20-4A36-A17C-EEBC809DB3A0}"/>
              </a:ext>
            </a:extLst>
          </p:cNvPr>
          <p:cNvCxnSpPr>
            <a:cxnSpLocks/>
          </p:cNvCxnSpPr>
          <p:nvPr userDrawn="1"/>
        </p:nvCxnSpPr>
        <p:spPr>
          <a:xfrm>
            <a:off x="3504485"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33568-8683-493D-A143-3F400DC13C8E}"/>
              </a:ext>
            </a:extLst>
          </p:cNvPr>
          <p:cNvCxnSpPr>
            <a:cxnSpLocks/>
          </p:cNvCxnSpPr>
          <p:nvPr userDrawn="1"/>
        </p:nvCxnSpPr>
        <p:spPr>
          <a:xfrm>
            <a:off x="6098698"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F04C5B-4E80-405E-94F2-30C0E188C6DB}"/>
              </a:ext>
            </a:extLst>
          </p:cNvPr>
          <p:cNvCxnSpPr>
            <a:cxnSpLocks/>
          </p:cNvCxnSpPr>
          <p:nvPr userDrawn="1"/>
        </p:nvCxnSpPr>
        <p:spPr>
          <a:xfrm>
            <a:off x="8692911"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FDFA5A-1BCD-4943-AFC8-C81D2692FC22}"/>
              </a:ext>
            </a:extLst>
          </p:cNvPr>
          <p:cNvCxnSpPr>
            <a:cxnSpLocks/>
          </p:cNvCxnSpPr>
          <p:nvPr userDrawn="1"/>
        </p:nvCxnSpPr>
        <p:spPr>
          <a:xfrm>
            <a:off x="11287125"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DC9D21-AF2F-4DF5-88A3-4BDA47C6F151}"/>
              </a:ext>
            </a:extLst>
          </p:cNvPr>
          <p:cNvGrpSpPr/>
          <p:nvPr userDrawn="1"/>
        </p:nvGrpSpPr>
        <p:grpSpPr>
          <a:xfrm rot="16200000">
            <a:off x="360407" y="4836458"/>
            <a:ext cx="1946732" cy="3990582"/>
            <a:chOff x="10692184" y="-1639954"/>
            <a:chExt cx="1784352" cy="3657721"/>
          </a:xfrm>
          <a:noFill/>
        </p:grpSpPr>
        <p:sp>
          <p:nvSpPr>
            <p:cNvPr id="62" name="Hexagon 61">
              <a:extLst>
                <a:ext uri="{FF2B5EF4-FFF2-40B4-BE49-F238E27FC236}">
                  <a16:creationId xmlns:a16="http://schemas.microsoft.com/office/drawing/2014/main" id="{2B8F4E3F-EB30-4ADE-9A17-D0C0777C550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3" name="Hexagon 62">
              <a:extLst>
                <a:ext uri="{FF2B5EF4-FFF2-40B4-BE49-F238E27FC236}">
                  <a16:creationId xmlns:a16="http://schemas.microsoft.com/office/drawing/2014/main" id="{0F972CC2-86D8-4A5F-B725-D48E32530F0F}"/>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4" name="Hexagon 63">
              <a:extLst>
                <a:ext uri="{FF2B5EF4-FFF2-40B4-BE49-F238E27FC236}">
                  <a16:creationId xmlns:a16="http://schemas.microsoft.com/office/drawing/2014/main" id="{DDA03601-4898-41A2-B438-0EC994714C60}"/>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9BEB1BC0-8598-4C6C-972C-06521EC72484}"/>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136166673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cons v4">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26BBED4-D110-42AA-81A7-2BFD5D976269}"/>
              </a:ext>
            </a:extLst>
          </p:cNvPr>
          <p:cNvGrpSpPr/>
          <p:nvPr userDrawn="1"/>
        </p:nvGrpSpPr>
        <p:grpSpPr>
          <a:xfrm>
            <a:off x="-3633349" y="0"/>
            <a:ext cx="3507558" cy="7251700"/>
            <a:chOff x="-3633349" y="0"/>
            <a:chExt cx="3507558" cy="7251700"/>
          </a:xfrm>
        </p:grpSpPr>
        <p:grpSp>
          <p:nvGrpSpPr>
            <p:cNvPr id="45" name="Group 44">
              <a:extLst>
                <a:ext uri="{FF2B5EF4-FFF2-40B4-BE49-F238E27FC236}">
                  <a16:creationId xmlns:a16="http://schemas.microsoft.com/office/drawing/2014/main" id="{ADD2E1C0-9289-43F6-910B-2DD3F5453C77}"/>
                </a:ext>
              </a:extLst>
            </p:cNvPr>
            <p:cNvGrpSpPr/>
            <p:nvPr userDrawn="1"/>
          </p:nvGrpSpPr>
          <p:grpSpPr>
            <a:xfrm>
              <a:off x="-3633349" y="0"/>
              <a:ext cx="3507558" cy="7251700"/>
              <a:chOff x="838199" y="1150069"/>
              <a:chExt cx="3507558" cy="7251700"/>
            </a:xfrm>
          </p:grpSpPr>
          <p:sp>
            <p:nvSpPr>
              <p:cNvPr id="47" name="Rectangle 46">
                <a:extLst>
                  <a:ext uri="{FF2B5EF4-FFF2-40B4-BE49-F238E27FC236}">
                    <a16:creationId xmlns:a16="http://schemas.microsoft.com/office/drawing/2014/main" id="{E75537E8-F5DD-408D-9EC5-DCBEA1180C97}"/>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8" name="TextBox 47">
                <a:extLst>
                  <a:ext uri="{FF2B5EF4-FFF2-40B4-BE49-F238E27FC236}">
                    <a16:creationId xmlns:a16="http://schemas.microsoft.com/office/drawing/2014/main" id="{8B19BB66-EABF-4AF4-93E1-F746C32FD85B}"/>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49" name="Rectangle 48">
                <a:extLst>
                  <a:ext uri="{FF2B5EF4-FFF2-40B4-BE49-F238E27FC236}">
                    <a16:creationId xmlns:a16="http://schemas.microsoft.com/office/drawing/2014/main" id="{080B610B-786E-449E-A290-688F5A95395C}"/>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0" name="TextBox 49">
                <a:extLst>
                  <a:ext uri="{FF2B5EF4-FFF2-40B4-BE49-F238E27FC236}">
                    <a16:creationId xmlns:a16="http://schemas.microsoft.com/office/drawing/2014/main" id="{CD319A2F-252B-4AF4-A2AA-DF07343BC7A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51" name="TextBox 50">
                <a:extLst>
                  <a:ext uri="{FF2B5EF4-FFF2-40B4-BE49-F238E27FC236}">
                    <a16:creationId xmlns:a16="http://schemas.microsoft.com/office/drawing/2014/main" id="{832B0192-E186-4AAE-8B1F-35B1D50EEAC1}"/>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56" name="TextBox 55">
                <a:extLst>
                  <a:ext uri="{FF2B5EF4-FFF2-40B4-BE49-F238E27FC236}">
                    <a16:creationId xmlns:a16="http://schemas.microsoft.com/office/drawing/2014/main" id="{9BF813BD-997F-4F0B-9D64-8C6CC5FEE2E8}"/>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57" name="TextBox 56">
                <a:extLst>
                  <a:ext uri="{FF2B5EF4-FFF2-40B4-BE49-F238E27FC236}">
                    <a16:creationId xmlns:a16="http://schemas.microsoft.com/office/drawing/2014/main" id="{E3C4D1B7-ECCB-4CE3-A763-520B41DCE114}"/>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6" name="Picture 45">
              <a:extLst>
                <a:ext uri="{FF2B5EF4-FFF2-40B4-BE49-F238E27FC236}">
                  <a16:creationId xmlns:a16="http://schemas.microsoft.com/office/drawing/2014/main" id="{9F68BBE6-127B-45AE-AFD1-171B5A24EC24}"/>
                </a:ext>
              </a:extLst>
            </p:cNvPr>
            <p:cNvPicPr>
              <a:picLocks noChangeAspect="1"/>
            </p:cNvPicPr>
            <p:nvPr userDrawn="1"/>
          </p:nvPicPr>
          <p:blipFill>
            <a:blip r:embed="rId3"/>
            <a:stretch>
              <a:fillRect/>
            </a:stretch>
          </p:blipFill>
          <p:spPr>
            <a:xfrm>
              <a:off x="-2641570" y="3792811"/>
              <a:ext cx="1524000" cy="2038350"/>
            </a:xfrm>
            <a:prstGeom prst="rect">
              <a:avLst/>
            </a:prstGeom>
          </p:spPr>
        </p:pic>
      </p:grpSp>
      <p:sp>
        <p:nvSpPr>
          <p:cNvPr id="7" name="Rectangle 6">
            <a:extLst>
              <a:ext uri="{FF2B5EF4-FFF2-40B4-BE49-F238E27FC236}">
                <a16:creationId xmlns:a16="http://schemas.microsoft.com/office/drawing/2014/main" id="{67756852-2D95-4B2B-A8A0-82E07EAC6C60}"/>
              </a:ext>
            </a:extLst>
          </p:cNvPr>
          <p:cNvSpPr/>
          <p:nvPr userDrawn="1"/>
        </p:nvSpPr>
        <p:spPr>
          <a:xfrm>
            <a:off x="0" y="0"/>
            <a:ext cx="81409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EB74834A-3F52-4179-A1FB-B8B44372A7FF}"/>
              </a:ext>
            </a:extLst>
          </p:cNvPr>
          <p:cNvGrpSpPr/>
          <p:nvPr userDrawn="1"/>
        </p:nvGrpSpPr>
        <p:grpSpPr>
          <a:xfrm>
            <a:off x="6427764" y="1"/>
            <a:ext cx="5764237" cy="1599957"/>
            <a:chOff x="6427764" y="1"/>
            <a:chExt cx="5764237" cy="1599957"/>
          </a:xfrm>
        </p:grpSpPr>
        <p:sp>
          <p:nvSpPr>
            <p:cNvPr id="60" name="Freeform: Shape 59">
              <a:extLst>
                <a:ext uri="{FF2B5EF4-FFF2-40B4-BE49-F238E27FC236}">
                  <a16:creationId xmlns:a16="http://schemas.microsoft.com/office/drawing/2014/main" id="{CF34C3ED-2B28-4183-A55C-0A58E6CED483}"/>
                </a:ext>
              </a:extLst>
            </p:cNvPr>
            <p:cNvSpPr/>
            <p:nvPr userDrawn="1"/>
          </p:nvSpPr>
          <p:spPr>
            <a:xfrm>
              <a:off x="6427764" y="1"/>
              <a:ext cx="5764236" cy="1599957"/>
            </a:xfrm>
            <a:custGeom>
              <a:avLst/>
              <a:gdLst>
                <a:gd name="connsiteX0" fmla="*/ 0 w 5764236"/>
                <a:gd name="connsiteY0" fmla="*/ 0 h 1599957"/>
                <a:gd name="connsiteX1" fmla="*/ 5764236 w 5764236"/>
                <a:gd name="connsiteY1" fmla="*/ 0 h 1599957"/>
                <a:gd name="connsiteX2" fmla="*/ 5764236 w 5764236"/>
                <a:gd name="connsiteY2" fmla="*/ 1599957 h 1599957"/>
                <a:gd name="connsiteX3" fmla="*/ 799979 w 5764236"/>
                <a:gd name="connsiteY3" fmla="*/ 1599957 h 1599957"/>
              </a:gdLst>
              <a:ahLst/>
              <a:cxnLst>
                <a:cxn ang="0">
                  <a:pos x="connsiteX0" y="connsiteY0"/>
                </a:cxn>
                <a:cxn ang="0">
                  <a:pos x="connsiteX1" y="connsiteY1"/>
                </a:cxn>
                <a:cxn ang="0">
                  <a:pos x="connsiteX2" y="connsiteY2"/>
                </a:cxn>
                <a:cxn ang="0">
                  <a:pos x="connsiteX3" y="connsiteY3"/>
                </a:cxn>
              </a:cxnLst>
              <a:rect l="l" t="t" r="r" b="b"/>
              <a:pathLst>
                <a:path w="5764236" h="1599957">
                  <a:moveTo>
                    <a:pt x="0" y="0"/>
                  </a:moveTo>
                  <a:lnTo>
                    <a:pt x="5764236" y="0"/>
                  </a:lnTo>
                  <a:lnTo>
                    <a:pt x="5764236" y="1599957"/>
                  </a:lnTo>
                  <a:lnTo>
                    <a:pt x="799979" y="15999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sp>
          <p:nvSpPr>
            <p:cNvPr id="58" name="Freeform: Shape 57">
              <a:extLst>
                <a:ext uri="{FF2B5EF4-FFF2-40B4-BE49-F238E27FC236}">
                  <a16:creationId xmlns:a16="http://schemas.microsoft.com/office/drawing/2014/main" id="{04550D18-33F6-4CE2-B437-06F643BBA797}"/>
                </a:ext>
              </a:extLst>
            </p:cNvPr>
            <p:cNvSpPr/>
            <p:nvPr userDrawn="1"/>
          </p:nvSpPr>
          <p:spPr>
            <a:xfrm>
              <a:off x="9285854" y="1"/>
              <a:ext cx="2906147" cy="1599957"/>
            </a:xfrm>
            <a:custGeom>
              <a:avLst/>
              <a:gdLst>
                <a:gd name="connsiteX0" fmla="*/ 799978 w 2906147"/>
                <a:gd name="connsiteY0" fmla="*/ 0 h 1599957"/>
                <a:gd name="connsiteX1" fmla="*/ 2906147 w 2906147"/>
                <a:gd name="connsiteY1" fmla="*/ 0 h 1599957"/>
                <a:gd name="connsiteX2" fmla="*/ 2906147 w 2906147"/>
                <a:gd name="connsiteY2" fmla="*/ 1599957 h 1599957"/>
                <a:gd name="connsiteX3" fmla="*/ 0 w 2906147"/>
                <a:gd name="connsiteY3" fmla="*/ 1599957 h 1599957"/>
              </a:gdLst>
              <a:ahLst/>
              <a:cxnLst>
                <a:cxn ang="0">
                  <a:pos x="connsiteX0" y="connsiteY0"/>
                </a:cxn>
                <a:cxn ang="0">
                  <a:pos x="connsiteX1" y="connsiteY1"/>
                </a:cxn>
                <a:cxn ang="0">
                  <a:pos x="connsiteX2" y="connsiteY2"/>
                </a:cxn>
                <a:cxn ang="0">
                  <a:pos x="connsiteX3" y="connsiteY3"/>
                </a:cxn>
              </a:cxnLst>
              <a:rect l="l" t="t" r="r" b="b"/>
              <a:pathLst>
                <a:path w="2906147" h="1599957">
                  <a:moveTo>
                    <a:pt x="799978" y="0"/>
                  </a:moveTo>
                  <a:lnTo>
                    <a:pt x="2906147" y="0"/>
                  </a:lnTo>
                  <a:lnTo>
                    <a:pt x="2906147" y="1599957"/>
                  </a:lnTo>
                  <a:lnTo>
                    <a:pt x="0" y="15999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9" name="Text Placeholder 11">
            <a:extLst>
              <a:ext uri="{FF2B5EF4-FFF2-40B4-BE49-F238E27FC236}">
                <a16:creationId xmlns:a16="http://schemas.microsoft.com/office/drawing/2014/main" id="{F7520A29-C9D9-493A-BF88-F15B100D7843}"/>
              </a:ext>
            </a:extLst>
          </p:cNvPr>
          <p:cNvSpPr>
            <a:spLocks noGrp="1"/>
          </p:cNvSpPr>
          <p:nvPr>
            <p:ph type="body" sz="quarter" idx="22" hasCustomPrompt="1"/>
          </p:nvPr>
        </p:nvSpPr>
        <p:spPr>
          <a:xfrm>
            <a:off x="9697392" y="2303049"/>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0" name="Hexagon 19">
            <a:extLst>
              <a:ext uri="{FF2B5EF4-FFF2-40B4-BE49-F238E27FC236}">
                <a16:creationId xmlns:a16="http://schemas.microsoft.com/office/drawing/2014/main" id="{519FD457-DF4A-4DB1-8CBE-93B0F07B7730}"/>
              </a:ext>
            </a:extLst>
          </p:cNvPr>
          <p:cNvSpPr/>
          <p:nvPr userDrawn="1"/>
        </p:nvSpPr>
        <p:spPr>
          <a:xfrm>
            <a:off x="8652512" y="2280950"/>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1" name="Picture Placeholder 8">
            <a:extLst>
              <a:ext uri="{FF2B5EF4-FFF2-40B4-BE49-F238E27FC236}">
                <a16:creationId xmlns:a16="http://schemas.microsoft.com/office/drawing/2014/main" id="{79CBFD12-532B-4586-BF66-4AB6B49CD349}"/>
              </a:ext>
            </a:extLst>
          </p:cNvPr>
          <p:cNvSpPr>
            <a:spLocks noGrp="1" noChangeAspect="1"/>
          </p:cNvSpPr>
          <p:nvPr>
            <p:ph type="pic" sz="quarter" idx="23" hasCustomPrompt="1"/>
          </p:nvPr>
        </p:nvSpPr>
        <p:spPr>
          <a:xfrm>
            <a:off x="8827771" y="2388943"/>
            <a:ext cx="624838" cy="624838"/>
          </a:xfrm>
          <a:prstGeom prst="rect">
            <a:avLst/>
          </a:prstGeom>
        </p:spPr>
        <p:txBody>
          <a:bodyPr lIns="0" rIns="0" anchor="ctr"/>
          <a:lstStyle>
            <a:lvl1pPr algn="ctr">
              <a:defRPr sz="1200"/>
            </a:lvl1pPr>
          </a:lstStyle>
          <a:p>
            <a:r>
              <a:rPr lang="en-GB"/>
              <a:t>Insert icon</a:t>
            </a:r>
          </a:p>
        </p:txBody>
      </p:sp>
      <p:sp>
        <p:nvSpPr>
          <p:cNvPr id="22" name="Text Placeholder 11">
            <a:extLst>
              <a:ext uri="{FF2B5EF4-FFF2-40B4-BE49-F238E27FC236}">
                <a16:creationId xmlns:a16="http://schemas.microsoft.com/office/drawing/2014/main" id="{153EDC44-E444-48AE-B2C3-70A53D0BE1D2}"/>
              </a:ext>
            </a:extLst>
          </p:cNvPr>
          <p:cNvSpPr>
            <a:spLocks noGrp="1"/>
          </p:cNvSpPr>
          <p:nvPr>
            <p:ph type="body" sz="quarter" idx="24" hasCustomPrompt="1"/>
          </p:nvPr>
        </p:nvSpPr>
        <p:spPr>
          <a:xfrm>
            <a:off x="9697392" y="337558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3" name="Hexagon 22">
            <a:extLst>
              <a:ext uri="{FF2B5EF4-FFF2-40B4-BE49-F238E27FC236}">
                <a16:creationId xmlns:a16="http://schemas.microsoft.com/office/drawing/2014/main" id="{C903D2BB-E7B7-4B6B-B2A2-7F9E2E3532FE}"/>
              </a:ext>
            </a:extLst>
          </p:cNvPr>
          <p:cNvSpPr/>
          <p:nvPr userDrawn="1"/>
        </p:nvSpPr>
        <p:spPr>
          <a:xfrm>
            <a:off x="8652512" y="3353487"/>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Picture Placeholder 8">
            <a:extLst>
              <a:ext uri="{FF2B5EF4-FFF2-40B4-BE49-F238E27FC236}">
                <a16:creationId xmlns:a16="http://schemas.microsoft.com/office/drawing/2014/main" id="{ED58D092-2E8C-4ECC-B694-7E136AB794F2}"/>
              </a:ext>
            </a:extLst>
          </p:cNvPr>
          <p:cNvSpPr>
            <a:spLocks noGrp="1" noChangeAspect="1"/>
          </p:cNvSpPr>
          <p:nvPr>
            <p:ph type="pic" sz="quarter" idx="25" hasCustomPrompt="1"/>
          </p:nvPr>
        </p:nvSpPr>
        <p:spPr>
          <a:xfrm>
            <a:off x="8827772" y="3461480"/>
            <a:ext cx="624838" cy="624838"/>
          </a:xfrm>
          <a:prstGeom prst="rect">
            <a:avLst/>
          </a:prstGeom>
        </p:spPr>
        <p:txBody>
          <a:bodyPr lIns="0" rIns="0" anchor="ctr"/>
          <a:lstStyle>
            <a:lvl1pPr algn="ctr">
              <a:defRPr sz="1200"/>
            </a:lvl1pPr>
          </a:lstStyle>
          <a:p>
            <a:r>
              <a:rPr lang="en-GB"/>
              <a:t>Insert icon</a:t>
            </a:r>
          </a:p>
        </p:txBody>
      </p:sp>
      <p:sp>
        <p:nvSpPr>
          <p:cNvPr id="26" name="Text Placeholder 11">
            <a:extLst>
              <a:ext uri="{FF2B5EF4-FFF2-40B4-BE49-F238E27FC236}">
                <a16:creationId xmlns:a16="http://schemas.microsoft.com/office/drawing/2014/main" id="{8096A032-264B-4929-B57C-92CEEE9D0703}"/>
              </a:ext>
            </a:extLst>
          </p:cNvPr>
          <p:cNvSpPr>
            <a:spLocks noGrp="1"/>
          </p:cNvSpPr>
          <p:nvPr>
            <p:ph type="body" sz="quarter" idx="26" hasCustomPrompt="1"/>
          </p:nvPr>
        </p:nvSpPr>
        <p:spPr>
          <a:xfrm>
            <a:off x="9697392" y="4448123"/>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7" name="Hexagon 26">
            <a:extLst>
              <a:ext uri="{FF2B5EF4-FFF2-40B4-BE49-F238E27FC236}">
                <a16:creationId xmlns:a16="http://schemas.microsoft.com/office/drawing/2014/main" id="{AE94C3FB-B789-448D-8158-67979C18C52F}"/>
              </a:ext>
            </a:extLst>
          </p:cNvPr>
          <p:cNvSpPr/>
          <p:nvPr userDrawn="1"/>
        </p:nvSpPr>
        <p:spPr>
          <a:xfrm>
            <a:off x="8652512" y="4426024"/>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Picture Placeholder 8">
            <a:extLst>
              <a:ext uri="{FF2B5EF4-FFF2-40B4-BE49-F238E27FC236}">
                <a16:creationId xmlns:a16="http://schemas.microsoft.com/office/drawing/2014/main" id="{68B4C8FA-44A3-4009-B5D5-B05E71ED06EA}"/>
              </a:ext>
            </a:extLst>
          </p:cNvPr>
          <p:cNvSpPr>
            <a:spLocks noGrp="1" noChangeAspect="1"/>
          </p:cNvSpPr>
          <p:nvPr>
            <p:ph type="pic" sz="quarter" idx="27" hasCustomPrompt="1"/>
          </p:nvPr>
        </p:nvSpPr>
        <p:spPr>
          <a:xfrm>
            <a:off x="8827772" y="4534017"/>
            <a:ext cx="624838" cy="624838"/>
          </a:xfrm>
          <a:prstGeom prst="rect">
            <a:avLst/>
          </a:prstGeom>
        </p:spPr>
        <p:txBody>
          <a:bodyPr lIns="0" rIns="0" anchor="ctr"/>
          <a:lstStyle>
            <a:lvl1pPr algn="ctr">
              <a:defRPr sz="1200"/>
            </a:lvl1pPr>
          </a:lstStyle>
          <a:p>
            <a:r>
              <a:rPr lang="en-GB"/>
              <a:t>Insert icon</a:t>
            </a:r>
          </a:p>
        </p:txBody>
      </p:sp>
      <p:sp>
        <p:nvSpPr>
          <p:cNvPr id="29" name="Text Placeholder 11">
            <a:extLst>
              <a:ext uri="{FF2B5EF4-FFF2-40B4-BE49-F238E27FC236}">
                <a16:creationId xmlns:a16="http://schemas.microsoft.com/office/drawing/2014/main" id="{E2039198-3CCB-4546-ADAF-39AB6FDED9D5}"/>
              </a:ext>
            </a:extLst>
          </p:cNvPr>
          <p:cNvSpPr>
            <a:spLocks noGrp="1"/>
          </p:cNvSpPr>
          <p:nvPr>
            <p:ph type="body" sz="quarter" idx="28" hasCustomPrompt="1"/>
          </p:nvPr>
        </p:nvSpPr>
        <p:spPr>
          <a:xfrm>
            <a:off x="9697392" y="5520661"/>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0" name="Hexagon 29">
            <a:extLst>
              <a:ext uri="{FF2B5EF4-FFF2-40B4-BE49-F238E27FC236}">
                <a16:creationId xmlns:a16="http://schemas.microsoft.com/office/drawing/2014/main" id="{96522316-1E08-4188-A398-9A36339F06AB}"/>
              </a:ext>
            </a:extLst>
          </p:cNvPr>
          <p:cNvSpPr/>
          <p:nvPr userDrawn="1"/>
        </p:nvSpPr>
        <p:spPr>
          <a:xfrm>
            <a:off x="8652512" y="5498562"/>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Picture Placeholder 8">
            <a:extLst>
              <a:ext uri="{FF2B5EF4-FFF2-40B4-BE49-F238E27FC236}">
                <a16:creationId xmlns:a16="http://schemas.microsoft.com/office/drawing/2014/main" id="{C0CAAB71-54D8-49AF-943D-3F5B1428331E}"/>
              </a:ext>
            </a:extLst>
          </p:cNvPr>
          <p:cNvSpPr>
            <a:spLocks noGrp="1" noChangeAspect="1"/>
          </p:cNvSpPr>
          <p:nvPr>
            <p:ph type="pic" sz="quarter" idx="29" hasCustomPrompt="1"/>
          </p:nvPr>
        </p:nvSpPr>
        <p:spPr>
          <a:xfrm>
            <a:off x="8827772" y="5606555"/>
            <a:ext cx="624838" cy="624838"/>
          </a:xfrm>
          <a:prstGeom prst="rect">
            <a:avLst/>
          </a:prstGeom>
        </p:spPr>
        <p:txBody>
          <a:bodyPr lIns="0" rIns="0" anchor="ctr"/>
          <a:lstStyle>
            <a:lvl1pPr algn="ctr">
              <a:defRPr sz="1200"/>
            </a:lvl1pPr>
          </a:lstStyle>
          <a:p>
            <a:r>
              <a:rPr lang="en-GB"/>
              <a:t>Insert icon</a:t>
            </a:r>
          </a:p>
        </p:txBody>
      </p:sp>
      <p:grpSp>
        <p:nvGrpSpPr>
          <p:cNvPr id="52" name="Group 51">
            <a:extLst>
              <a:ext uri="{FF2B5EF4-FFF2-40B4-BE49-F238E27FC236}">
                <a16:creationId xmlns:a16="http://schemas.microsoft.com/office/drawing/2014/main" id="{E7135370-8EEB-408D-A9CF-0C36EB3A8E34}"/>
              </a:ext>
            </a:extLst>
          </p:cNvPr>
          <p:cNvGrpSpPr/>
          <p:nvPr userDrawn="1"/>
        </p:nvGrpSpPr>
        <p:grpSpPr>
          <a:xfrm rot="16200000">
            <a:off x="360407" y="4836458"/>
            <a:ext cx="1946732" cy="3990582"/>
            <a:chOff x="10692184" y="-1639954"/>
            <a:chExt cx="1784352" cy="3657721"/>
          </a:xfrm>
          <a:noFill/>
        </p:grpSpPr>
        <p:sp>
          <p:nvSpPr>
            <p:cNvPr id="53" name="Hexagon 52">
              <a:extLst>
                <a:ext uri="{FF2B5EF4-FFF2-40B4-BE49-F238E27FC236}">
                  <a16:creationId xmlns:a16="http://schemas.microsoft.com/office/drawing/2014/main" id="{EF2E0FFB-B075-497C-B2F1-8EC6CC0F89E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4092F5E8-CB65-4C66-A39E-648D5694C39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6EEE4AE-AB77-4DA7-895D-D52B53ADE880}"/>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61" name="Group 60">
            <a:extLst>
              <a:ext uri="{FF2B5EF4-FFF2-40B4-BE49-F238E27FC236}">
                <a16:creationId xmlns:a16="http://schemas.microsoft.com/office/drawing/2014/main" id="{72A94F6F-F7D1-4148-A8DB-49671E27E811}"/>
              </a:ext>
            </a:extLst>
          </p:cNvPr>
          <p:cNvGrpSpPr/>
          <p:nvPr userDrawn="1"/>
        </p:nvGrpSpPr>
        <p:grpSpPr>
          <a:xfrm rot="16200000">
            <a:off x="10687930" y="-920867"/>
            <a:ext cx="1946732" cy="2721338"/>
            <a:chOff x="10692184" y="-476580"/>
            <a:chExt cx="1784352" cy="2494347"/>
          </a:xfrm>
          <a:noFill/>
        </p:grpSpPr>
        <p:sp>
          <p:nvSpPr>
            <p:cNvPr id="62" name="Hexagon 61">
              <a:extLst>
                <a:ext uri="{FF2B5EF4-FFF2-40B4-BE49-F238E27FC236}">
                  <a16:creationId xmlns:a16="http://schemas.microsoft.com/office/drawing/2014/main" id="{F4B29722-6453-4009-8A3A-78DDDF4D1122}"/>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3" name="Hexagon 62">
              <a:extLst>
                <a:ext uri="{FF2B5EF4-FFF2-40B4-BE49-F238E27FC236}">
                  <a16:creationId xmlns:a16="http://schemas.microsoft.com/office/drawing/2014/main" id="{6D31A98E-2353-46DB-A7FA-BAFF42F8D4E9}"/>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64" name="Text Placeholder 20">
            <a:extLst>
              <a:ext uri="{FF2B5EF4-FFF2-40B4-BE49-F238E27FC236}">
                <a16:creationId xmlns:a16="http://schemas.microsoft.com/office/drawing/2014/main" id="{59C4E165-CFA5-44EE-A651-57440EEAED0A}"/>
              </a:ext>
            </a:extLst>
          </p:cNvPr>
          <p:cNvSpPr>
            <a:spLocks noGrp="1"/>
          </p:cNvSpPr>
          <p:nvPr>
            <p:ph type="body" sz="quarter" idx="12" hasCustomPrompt="1"/>
          </p:nvPr>
        </p:nvSpPr>
        <p:spPr>
          <a:xfrm>
            <a:off x="1130300" y="1693488"/>
            <a:ext cx="5183163" cy="4212567"/>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8FE9A323-FB77-472D-B7DD-8A0A88CB51E5}"/>
              </a:ext>
            </a:extLst>
          </p:cNvPr>
          <p:cNvSpPr>
            <a:spLocks noGrp="1"/>
          </p:cNvSpPr>
          <p:nvPr>
            <p:ph type="title" hasCustomPrompt="1"/>
          </p:nvPr>
        </p:nvSpPr>
        <p:spPr>
          <a:xfrm>
            <a:off x="1130300" y="524414"/>
            <a:ext cx="5183164"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2018428658"/>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Icon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7519679-F920-4183-9CE1-F4088A5AFD67}"/>
              </a:ext>
            </a:extLst>
          </p:cNvPr>
          <p:cNvSpPr>
            <a:spLocks/>
          </p:cNvSpPr>
          <p:nvPr userDrawn="1"/>
        </p:nvSpPr>
        <p:spPr>
          <a:xfrm>
            <a:off x="0" y="2371060"/>
            <a:ext cx="24384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Rectangle 50">
            <a:extLst>
              <a:ext uri="{FF2B5EF4-FFF2-40B4-BE49-F238E27FC236}">
                <a16:creationId xmlns:a16="http://schemas.microsoft.com/office/drawing/2014/main" id="{91F620D6-76B1-46C9-B740-D8932D988337}"/>
              </a:ext>
            </a:extLst>
          </p:cNvPr>
          <p:cNvSpPr>
            <a:spLocks/>
          </p:cNvSpPr>
          <p:nvPr userDrawn="1"/>
        </p:nvSpPr>
        <p:spPr>
          <a:xfrm>
            <a:off x="2438400" y="2371060"/>
            <a:ext cx="24384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Rectangle 51">
            <a:extLst>
              <a:ext uri="{FF2B5EF4-FFF2-40B4-BE49-F238E27FC236}">
                <a16:creationId xmlns:a16="http://schemas.microsoft.com/office/drawing/2014/main" id="{2D5CA57B-EC5B-4603-9039-DFF5BDEA6FC3}"/>
              </a:ext>
            </a:extLst>
          </p:cNvPr>
          <p:cNvSpPr>
            <a:spLocks/>
          </p:cNvSpPr>
          <p:nvPr userDrawn="1"/>
        </p:nvSpPr>
        <p:spPr>
          <a:xfrm>
            <a:off x="4876800" y="2371060"/>
            <a:ext cx="24384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3" name="Rectangle 52">
            <a:extLst>
              <a:ext uri="{FF2B5EF4-FFF2-40B4-BE49-F238E27FC236}">
                <a16:creationId xmlns:a16="http://schemas.microsoft.com/office/drawing/2014/main" id="{7748CE26-35F0-498C-8F47-391790DD77AD}"/>
              </a:ext>
            </a:extLst>
          </p:cNvPr>
          <p:cNvSpPr>
            <a:spLocks/>
          </p:cNvSpPr>
          <p:nvPr userDrawn="1"/>
        </p:nvSpPr>
        <p:spPr>
          <a:xfrm>
            <a:off x="7315200" y="2371060"/>
            <a:ext cx="24384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Rectangle 54">
            <a:extLst>
              <a:ext uri="{FF2B5EF4-FFF2-40B4-BE49-F238E27FC236}">
                <a16:creationId xmlns:a16="http://schemas.microsoft.com/office/drawing/2014/main" id="{918CFB4D-703E-4620-B878-60257A6EFBDC}"/>
              </a:ext>
            </a:extLst>
          </p:cNvPr>
          <p:cNvSpPr>
            <a:spLocks/>
          </p:cNvSpPr>
          <p:nvPr userDrawn="1"/>
        </p:nvSpPr>
        <p:spPr>
          <a:xfrm>
            <a:off x="9753600" y="2371060"/>
            <a:ext cx="2438400" cy="4486940"/>
          </a:xfrm>
          <a:prstGeom prst="rect">
            <a:avLst/>
          </a:prstGeom>
          <a:solidFill>
            <a:srgbClr val="F7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74625" y="4323777"/>
            <a:ext cx="2089150" cy="1888428"/>
          </a:xfrm>
        </p:spPr>
        <p:txBody>
          <a:bodyPr/>
          <a:lstStyle>
            <a:lvl1pPr algn="ctr">
              <a:defRPr sz="1800">
                <a:solidFill>
                  <a:schemeClr val="bg1"/>
                </a:solidFill>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26130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50514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5397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29591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5207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792480" y="3002280"/>
            <a:ext cx="853440" cy="853440"/>
          </a:xfrm>
          <a:prstGeom prst="rect">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3230880" y="3002280"/>
            <a:ext cx="853440" cy="853440"/>
          </a:xfrm>
          <a:prstGeom prst="rect">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5669280" y="3002280"/>
            <a:ext cx="853440" cy="853440"/>
          </a:xfrm>
          <a:prstGeom prst="rect">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74898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5" name="Hexagon 44">
            <a:extLst>
              <a:ext uri="{FF2B5EF4-FFF2-40B4-BE49-F238E27FC236}">
                <a16:creationId xmlns:a16="http://schemas.microsoft.com/office/drawing/2014/main" id="{05C41CCB-6BF0-4D17-937C-537D2D630AE5}"/>
              </a:ext>
            </a:extLst>
          </p:cNvPr>
          <p:cNvSpPr/>
          <p:nvPr userDrawn="1"/>
        </p:nvSpPr>
        <p:spPr>
          <a:xfrm>
            <a:off x="78359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8107680" y="3002280"/>
            <a:ext cx="853440" cy="853440"/>
          </a:xfrm>
          <a:prstGeom prst="rect">
            <a:avLst/>
          </a:prstGeom>
        </p:spPr>
        <p:txBody>
          <a:bodyPr lIns="72000" rIns="72000" anchor="ctr"/>
          <a:lstStyle>
            <a:lvl1pPr algn="ctr">
              <a:defRPr sz="1400"/>
            </a:lvl1pPr>
          </a:lstStyle>
          <a:p>
            <a:r>
              <a:rPr lang="en-GB"/>
              <a:t>Insert icon</a:t>
            </a:r>
          </a:p>
        </p:txBody>
      </p:sp>
      <p:sp>
        <p:nvSpPr>
          <p:cNvPr id="56" name="Text Placeholder 11">
            <a:extLst>
              <a:ext uri="{FF2B5EF4-FFF2-40B4-BE49-F238E27FC236}">
                <a16:creationId xmlns:a16="http://schemas.microsoft.com/office/drawing/2014/main" id="{A4017190-0768-4698-AC77-7D53BC76A51D}"/>
              </a:ext>
            </a:extLst>
          </p:cNvPr>
          <p:cNvSpPr>
            <a:spLocks noGrp="1"/>
          </p:cNvSpPr>
          <p:nvPr>
            <p:ph type="body" sz="quarter" idx="26" hasCustomPrompt="1"/>
          </p:nvPr>
        </p:nvSpPr>
        <p:spPr>
          <a:xfrm>
            <a:off x="99282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7" name="Hexagon 56">
            <a:extLst>
              <a:ext uri="{FF2B5EF4-FFF2-40B4-BE49-F238E27FC236}">
                <a16:creationId xmlns:a16="http://schemas.microsoft.com/office/drawing/2014/main" id="{EC22C047-F46F-47E8-94DD-0E0926BF26CA}"/>
              </a:ext>
            </a:extLst>
          </p:cNvPr>
          <p:cNvSpPr/>
          <p:nvPr userDrawn="1"/>
        </p:nvSpPr>
        <p:spPr>
          <a:xfrm>
            <a:off x="102743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8" name="Picture Placeholder 8">
            <a:extLst>
              <a:ext uri="{FF2B5EF4-FFF2-40B4-BE49-F238E27FC236}">
                <a16:creationId xmlns:a16="http://schemas.microsoft.com/office/drawing/2014/main" id="{CEDC698B-56CA-44DC-BBA4-610C77C2C423}"/>
              </a:ext>
            </a:extLst>
          </p:cNvPr>
          <p:cNvSpPr>
            <a:spLocks noGrp="1"/>
          </p:cNvSpPr>
          <p:nvPr>
            <p:ph type="pic" sz="quarter" idx="27" hasCustomPrompt="1"/>
          </p:nvPr>
        </p:nvSpPr>
        <p:spPr>
          <a:xfrm>
            <a:off x="10546080" y="3002280"/>
            <a:ext cx="853440" cy="853440"/>
          </a:xfrm>
          <a:prstGeom prst="rect">
            <a:avLst/>
          </a:prstGeom>
        </p:spPr>
        <p:txBody>
          <a:bodyPr lIns="72000" rIns="72000" anchor="ctr"/>
          <a:lstStyle>
            <a:lvl1pPr algn="ctr">
              <a:defRPr sz="1400"/>
            </a:lvl1pPr>
          </a:lstStyle>
          <a:p>
            <a:r>
              <a:rPr lang="en-GB"/>
              <a:t>Insert icon</a:t>
            </a:r>
          </a:p>
        </p:txBody>
      </p:sp>
      <p:sp>
        <p:nvSpPr>
          <p:cNvPr id="3" name="Title 2">
            <a:extLst>
              <a:ext uri="{FF2B5EF4-FFF2-40B4-BE49-F238E27FC236}">
                <a16:creationId xmlns:a16="http://schemas.microsoft.com/office/drawing/2014/main" id="{68DC8D72-1E23-4904-9107-967156D5F175}"/>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grpSp>
        <p:nvGrpSpPr>
          <p:cNvPr id="41" name="Group 40">
            <a:extLst>
              <a:ext uri="{FF2B5EF4-FFF2-40B4-BE49-F238E27FC236}">
                <a16:creationId xmlns:a16="http://schemas.microsoft.com/office/drawing/2014/main" id="{64A489C0-88D2-49E5-94E2-9A3E3F20BEBF}"/>
              </a:ext>
            </a:extLst>
          </p:cNvPr>
          <p:cNvGrpSpPr/>
          <p:nvPr userDrawn="1"/>
        </p:nvGrpSpPr>
        <p:grpSpPr>
          <a:xfrm>
            <a:off x="-3633349" y="0"/>
            <a:ext cx="3507558" cy="7251700"/>
            <a:chOff x="-3633349" y="0"/>
            <a:chExt cx="3507558" cy="7251700"/>
          </a:xfrm>
        </p:grpSpPr>
        <p:grpSp>
          <p:nvGrpSpPr>
            <p:cNvPr id="42" name="Group 41">
              <a:extLst>
                <a:ext uri="{FF2B5EF4-FFF2-40B4-BE49-F238E27FC236}">
                  <a16:creationId xmlns:a16="http://schemas.microsoft.com/office/drawing/2014/main" id="{6FD96621-6F95-40DB-B1D9-963BB1D92703}"/>
                </a:ext>
              </a:extLst>
            </p:cNvPr>
            <p:cNvGrpSpPr/>
            <p:nvPr userDrawn="1"/>
          </p:nvGrpSpPr>
          <p:grpSpPr>
            <a:xfrm>
              <a:off x="-3633349" y="0"/>
              <a:ext cx="3507558" cy="7251700"/>
              <a:chOff x="838199" y="1150069"/>
              <a:chExt cx="3507558" cy="7251700"/>
            </a:xfrm>
          </p:grpSpPr>
          <p:sp>
            <p:nvSpPr>
              <p:cNvPr id="59" name="Rectangle 58">
                <a:extLst>
                  <a:ext uri="{FF2B5EF4-FFF2-40B4-BE49-F238E27FC236}">
                    <a16:creationId xmlns:a16="http://schemas.microsoft.com/office/drawing/2014/main" id="{5D771FDA-6B6C-4C22-A7C1-29D286060A26}"/>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0" name="TextBox 59">
                <a:extLst>
                  <a:ext uri="{FF2B5EF4-FFF2-40B4-BE49-F238E27FC236}">
                    <a16:creationId xmlns:a16="http://schemas.microsoft.com/office/drawing/2014/main" id="{F7965068-3F03-4375-998B-3A87182F5801}"/>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1" name="Rectangle 60">
                <a:extLst>
                  <a:ext uri="{FF2B5EF4-FFF2-40B4-BE49-F238E27FC236}">
                    <a16:creationId xmlns:a16="http://schemas.microsoft.com/office/drawing/2014/main" id="{16FA2170-99F6-4E70-89EB-D9505518471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2" name="TextBox 61">
                <a:extLst>
                  <a:ext uri="{FF2B5EF4-FFF2-40B4-BE49-F238E27FC236}">
                    <a16:creationId xmlns:a16="http://schemas.microsoft.com/office/drawing/2014/main" id="{C0DF64BA-78FE-46E6-BFA7-FB15DBD5CEF3}"/>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3" name="TextBox 62">
                <a:extLst>
                  <a:ext uri="{FF2B5EF4-FFF2-40B4-BE49-F238E27FC236}">
                    <a16:creationId xmlns:a16="http://schemas.microsoft.com/office/drawing/2014/main" id="{2B2DCA9D-DA39-406D-948B-5CC9FDD1A84D}"/>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4" name="TextBox 63">
                <a:extLst>
                  <a:ext uri="{FF2B5EF4-FFF2-40B4-BE49-F238E27FC236}">
                    <a16:creationId xmlns:a16="http://schemas.microsoft.com/office/drawing/2014/main" id="{B872B685-DB0D-4044-8AFE-E75689C213A6}"/>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65" name="TextBox 64">
                <a:extLst>
                  <a:ext uri="{FF2B5EF4-FFF2-40B4-BE49-F238E27FC236}">
                    <a16:creationId xmlns:a16="http://schemas.microsoft.com/office/drawing/2014/main" id="{01A8287C-2AAF-4634-BC8D-C7AC2199DC2F}"/>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8" name="Picture 47">
              <a:extLst>
                <a:ext uri="{FF2B5EF4-FFF2-40B4-BE49-F238E27FC236}">
                  <a16:creationId xmlns:a16="http://schemas.microsoft.com/office/drawing/2014/main" id="{33DFB1FF-4449-4654-911C-DDBC8C06C680}"/>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21996307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Icons">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19B0214C-629A-4510-AC48-B7286FB91CA1}"/>
              </a:ext>
            </a:extLst>
          </p:cNvPr>
          <p:cNvGrpSpPr/>
          <p:nvPr userDrawn="1"/>
        </p:nvGrpSpPr>
        <p:grpSpPr>
          <a:xfrm>
            <a:off x="-3633349" y="0"/>
            <a:ext cx="3507558" cy="7251700"/>
            <a:chOff x="-3633349" y="0"/>
            <a:chExt cx="3507558" cy="7251700"/>
          </a:xfrm>
        </p:grpSpPr>
        <p:grpSp>
          <p:nvGrpSpPr>
            <p:cNvPr id="88" name="Group 87">
              <a:extLst>
                <a:ext uri="{FF2B5EF4-FFF2-40B4-BE49-F238E27FC236}">
                  <a16:creationId xmlns:a16="http://schemas.microsoft.com/office/drawing/2014/main" id="{A893C344-8220-4ED5-A021-B44E5CBC21B2}"/>
                </a:ext>
              </a:extLst>
            </p:cNvPr>
            <p:cNvGrpSpPr/>
            <p:nvPr userDrawn="1"/>
          </p:nvGrpSpPr>
          <p:grpSpPr>
            <a:xfrm>
              <a:off x="-3633349" y="0"/>
              <a:ext cx="3507558" cy="7251700"/>
              <a:chOff x="838199" y="1150069"/>
              <a:chExt cx="3507558" cy="7251700"/>
            </a:xfrm>
          </p:grpSpPr>
          <p:sp>
            <p:nvSpPr>
              <p:cNvPr id="90" name="Rectangle 89">
                <a:extLst>
                  <a:ext uri="{FF2B5EF4-FFF2-40B4-BE49-F238E27FC236}">
                    <a16:creationId xmlns:a16="http://schemas.microsoft.com/office/drawing/2014/main" id="{50390351-B11C-403C-90E9-62E524E85531}"/>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91" name="TextBox 90">
                <a:extLst>
                  <a:ext uri="{FF2B5EF4-FFF2-40B4-BE49-F238E27FC236}">
                    <a16:creationId xmlns:a16="http://schemas.microsoft.com/office/drawing/2014/main" id="{FCBDAA1D-FC96-4A77-ADC1-B665CD4C8C65}"/>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92" name="Rectangle 91">
                <a:extLst>
                  <a:ext uri="{FF2B5EF4-FFF2-40B4-BE49-F238E27FC236}">
                    <a16:creationId xmlns:a16="http://schemas.microsoft.com/office/drawing/2014/main" id="{1D213B3C-2058-421A-A059-A8EB7AB3B41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93" name="TextBox 92">
                <a:extLst>
                  <a:ext uri="{FF2B5EF4-FFF2-40B4-BE49-F238E27FC236}">
                    <a16:creationId xmlns:a16="http://schemas.microsoft.com/office/drawing/2014/main" id="{3630E4EE-5E8F-46CF-93D4-A99B793463F5}"/>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94" name="TextBox 93">
                <a:extLst>
                  <a:ext uri="{FF2B5EF4-FFF2-40B4-BE49-F238E27FC236}">
                    <a16:creationId xmlns:a16="http://schemas.microsoft.com/office/drawing/2014/main" id="{FD3F7CB5-09F2-4E08-9B55-554DA0BF807B}"/>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95" name="TextBox 94">
                <a:extLst>
                  <a:ext uri="{FF2B5EF4-FFF2-40B4-BE49-F238E27FC236}">
                    <a16:creationId xmlns:a16="http://schemas.microsoft.com/office/drawing/2014/main" id="{2C1800EB-5F8D-4004-9CD9-A85B7AB62FDF}"/>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96" name="TextBox 95">
                <a:extLst>
                  <a:ext uri="{FF2B5EF4-FFF2-40B4-BE49-F238E27FC236}">
                    <a16:creationId xmlns:a16="http://schemas.microsoft.com/office/drawing/2014/main" id="{626993D7-4E80-47A5-8E51-EDD5A39C98B3}"/>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89" name="Picture 88">
              <a:extLst>
                <a:ext uri="{FF2B5EF4-FFF2-40B4-BE49-F238E27FC236}">
                  <a16:creationId xmlns:a16="http://schemas.microsoft.com/office/drawing/2014/main" id="{187F0F05-B3DA-4A9C-AF71-2DAF32ACFEB6}"/>
                </a:ext>
              </a:extLst>
            </p:cNvPr>
            <p:cNvPicPr>
              <a:picLocks noChangeAspect="1"/>
            </p:cNvPicPr>
            <p:nvPr userDrawn="1"/>
          </p:nvPicPr>
          <p:blipFill>
            <a:blip r:embed="rId3"/>
            <a:stretch>
              <a:fillRect/>
            </a:stretch>
          </p:blipFill>
          <p:spPr>
            <a:xfrm>
              <a:off x="-2641570" y="3792811"/>
              <a:ext cx="1524000" cy="2038350"/>
            </a:xfrm>
            <a:prstGeom prst="rect">
              <a:avLst/>
            </a:prstGeom>
          </p:spPr>
        </p:pic>
      </p:grpSp>
      <p:grpSp>
        <p:nvGrpSpPr>
          <p:cNvPr id="65" name="Group 64">
            <a:extLst>
              <a:ext uri="{FF2B5EF4-FFF2-40B4-BE49-F238E27FC236}">
                <a16:creationId xmlns:a16="http://schemas.microsoft.com/office/drawing/2014/main" id="{B665A4EF-1963-478B-9D20-AD84AD517902}"/>
              </a:ext>
            </a:extLst>
          </p:cNvPr>
          <p:cNvGrpSpPr/>
          <p:nvPr userDrawn="1"/>
        </p:nvGrpSpPr>
        <p:grpSpPr>
          <a:xfrm>
            <a:off x="6482434" y="-1141198"/>
            <a:ext cx="6577072" cy="8580717"/>
            <a:chOff x="3838228" y="-1705643"/>
            <a:chExt cx="6365233" cy="8304341"/>
          </a:xfrm>
          <a:noFill/>
        </p:grpSpPr>
        <p:sp>
          <p:nvSpPr>
            <p:cNvPr id="66" name="Hexagon 65">
              <a:extLst>
                <a:ext uri="{FF2B5EF4-FFF2-40B4-BE49-F238E27FC236}">
                  <a16:creationId xmlns:a16="http://schemas.microsoft.com/office/drawing/2014/main" id="{45418FA6-C908-4174-81A6-6F8E9A6772D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7" name="Hexagon 66">
              <a:extLst>
                <a:ext uri="{FF2B5EF4-FFF2-40B4-BE49-F238E27FC236}">
                  <a16:creationId xmlns:a16="http://schemas.microsoft.com/office/drawing/2014/main" id="{86E30E6C-2442-4AE1-AC2A-A4F64ACFD02B}"/>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8" name="Hexagon 67">
              <a:extLst>
                <a:ext uri="{FF2B5EF4-FFF2-40B4-BE49-F238E27FC236}">
                  <a16:creationId xmlns:a16="http://schemas.microsoft.com/office/drawing/2014/main" id="{1EC8777B-8C8A-4545-9057-8B1D8701637C}"/>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9" name="Hexagon 68">
              <a:extLst>
                <a:ext uri="{FF2B5EF4-FFF2-40B4-BE49-F238E27FC236}">
                  <a16:creationId xmlns:a16="http://schemas.microsoft.com/office/drawing/2014/main" id="{2AE1417B-8A5A-40B4-897F-6B24B32F0F7C}"/>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0" name="Hexagon 69">
              <a:extLst>
                <a:ext uri="{FF2B5EF4-FFF2-40B4-BE49-F238E27FC236}">
                  <a16:creationId xmlns:a16="http://schemas.microsoft.com/office/drawing/2014/main" id="{F7FCC82C-D7DD-4DA9-AFE1-0499BF02B2B6}"/>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1" name="Hexagon 70">
              <a:extLst>
                <a:ext uri="{FF2B5EF4-FFF2-40B4-BE49-F238E27FC236}">
                  <a16:creationId xmlns:a16="http://schemas.microsoft.com/office/drawing/2014/main" id="{CB622B07-0796-49B3-B545-AD65A6A1E0FE}"/>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2" name="Hexagon 71">
              <a:extLst>
                <a:ext uri="{FF2B5EF4-FFF2-40B4-BE49-F238E27FC236}">
                  <a16:creationId xmlns:a16="http://schemas.microsoft.com/office/drawing/2014/main" id="{B6C1F53F-AE57-4C8A-BB2A-A4F354512AA7}"/>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3" name="Hexagon 72">
              <a:extLst>
                <a:ext uri="{FF2B5EF4-FFF2-40B4-BE49-F238E27FC236}">
                  <a16:creationId xmlns:a16="http://schemas.microsoft.com/office/drawing/2014/main" id="{E565811D-27CC-4139-8164-15EDB608D2C1}"/>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4" name="Hexagon 73">
              <a:extLst>
                <a:ext uri="{FF2B5EF4-FFF2-40B4-BE49-F238E27FC236}">
                  <a16:creationId xmlns:a16="http://schemas.microsoft.com/office/drawing/2014/main" id="{D7C8BE8D-D127-42DC-97AD-B4EB79AC60C4}"/>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5" name="Hexagon 74">
              <a:extLst>
                <a:ext uri="{FF2B5EF4-FFF2-40B4-BE49-F238E27FC236}">
                  <a16:creationId xmlns:a16="http://schemas.microsoft.com/office/drawing/2014/main" id="{166A35F7-772F-4D32-A2D2-0FF4EA28377C}"/>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6" name="Hexagon 75">
              <a:extLst>
                <a:ext uri="{FF2B5EF4-FFF2-40B4-BE49-F238E27FC236}">
                  <a16:creationId xmlns:a16="http://schemas.microsoft.com/office/drawing/2014/main" id="{CFC96ED5-9C3F-4305-985A-DEC0F82285DB}"/>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7" name="Hexagon 76">
              <a:extLst>
                <a:ext uri="{FF2B5EF4-FFF2-40B4-BE49-F238E27FC236}">
                  <a16:creationId xmlns:a16="http://schemas.microsoft.com/office/drawing/2014/main" id="{7FFFDB54-1CFD-4530-A0D1-A5767305DE4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8" name="Hexagon 77">
              <a:extLst>
                <a:ext uri="{FF2B5EF4-FFF2-40B4-BE49-F238E27FC236}">
                  <a16:creationId xmlns:a16="http://schemas.microsoft.com/office/drawing/2014/main" id="{01D01279-1AB5-492E-8450-945EA90AA506}"/>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6AFD5C38-D9AA-47B6-8EAA-4D2A7F42819A}"/>
              </a:ext>
            </a:extLst>
          </p:cNvPr>
          <p:cNvSpPr/>
          <p:nvPr userDrawn="1"/>
        </p:nvSpPr>
        <p:spPr>
          <a:xfrm>
            <a:off x="0" y="1877675"/>
            <a:ext cx="12192000" cy="3871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090878"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672344"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888329" y="2395445"/>
            <a:ext cx="638098" cy="638098"/>
          </a:xfrm>
          <a:prstGeom prst="rect">
            <a:avLst/>
          </a:prstGeom>
        </p:spPr>
        <p:txBody>
          <a:bodyPr lIns="0" rIns="0" anchor="ctr"/>
          <a:lstStyle>
            <a:lvl1pPr algn="ctr">
              <a:defRPr sz="1200"/>
            </a:lvl1pPr>
          </a:lstStyle>
          <a:p>
            <a:r>
              <a:rPr lang="en-GB"/>
              <a:t>Insert icon</a:t>
            </a:r>
          </a:p>
        </p:txBody>
      </p:sp>
      <p:sp>
        <p:nvSpPr>
          <p:cNvPr id="31" name="Text Placeholder 11">
            <a:extLst>
              <a:ext uri="{FF2B5EF4-FFF2-40B4-BE49-F238E27FC236}">
                <a16:creationId xmlns:a16="http://schemas.microsoft.com/office/drawing/2014/main" id="{D256B31E-34C7-4242-AE78-821370B0115B}"/>
              </a:ext>
            </a:extLst>
          </p:cNvPr>
          <p:cNvSpPr>
            <a:spLocks noGrp="1"/>
          </p:cNvSpPr>
          <p:nvPr>
            <p:ph type="body" sz="quarter" idx="22" hasCustomPrompt="1"/>
          </p:nvPr>
        </p:nvSpPr>
        <p:spPr>
          <a:xfrm>
            <a:off x="3685091"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2" name="Hexagon 31">
            <a:extLst>
              <a:ext uri="{FF2B5EF4-FFF2-40B4-BE49-F238E27FC236}">
                <a16:creationId xmlns:a16="http://schemas.microsoft.com/office/drawing/2014/main" id="{D7569425-69B9-4F52-9B53-34C4C7DD7C00}"/>
              </a:ext>
            </a:extLst>
          </p:cNvPr>
          <p:cNvSpPr/>
          <p:nvPr userDrawn="1"/>
        </p:nvSpPr>
        <p:spPr>
          <a:xfrm>
            <a:off x="4266557"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Picture Placeholder 8">
            <a:extLst>
              <a:ext uri="{FF2B5EF4-FFF2-40B4-BE49-F238E27FC236}">
                <a16:creationId xmlns:a16="http://schemas.microsoft.com/office/drawing/2014/main" id="{98725F69-77B2-42A1-835B-974161EED4CA}"/>
              </a:ext>
            </a:extLst>
          </p:cNvPr>
          <p:cNvSpPr>
            <a:spLocks noGrp="1"/>
          </p:cNvSpPr>
          <p:nvPr>
            <p:ph type="pic" sz="quarter" idx="23" hasCustomPrompt="1"/>
          </p:nvPr>
        </p:nvSpPr>
        <p:spPr>
          <a:xfrm>
            <a:off x="4482542" y="2395445"/>
            <a:ext cx="638098" cy="638098"/>
          </a:xfrm>
          <a:prstGeom prst="rect">
            <a:avLst/>
          </a:prstGeom>
        </p:spPr>
        <p:txBody>
          <a:bodyPr lIns="0" rIns="0" anchor="ctr"/>
          <a:lstStyle>
            <a:lvl1pPr algn="ctr">
              <a:defRPr sz="1200"/>
            </a:lvl1pPr>
          </a:lstStyle>
          <a:p>
            <a:r>
              <a:rPr lang="en-GB"/>
              <a:t>Insert icon</a:t>
            </a:r>
          </a:p>
        </p:txBody>
      </p:sp>
      <p:sp>
        <p:nvSpPr>
          <p:cNvPr id="40" name="Text Placeholder 11">
            <a:extLst>
              <a:ext uri="{FF2B5EF4-FFF2-40B4-BE49-F238E27FC236}">
                <a16:creationId xmlns:a16="http://schemas.microsoft.com/office/drawing/2014/main" id="{CD9E4217-858B-4311-B5C9-4F0C31E0F9B2}"/>
              </a:ext>
            </a:extLst>
          </p:cNvPr>
          <p:cNvSpPr>
            <a:spLocks noGrp="1"/>
          </p:cNvSpPr>
          <p:nvPr>
            <p:ph type="body" sz="quarter" idx="24" hasCustomPrompt="1"/>
          </p:nvPr>
        </p:nvSpPr>
        <p:spPr>
          <a:xfrm>
            <a:off x="6279304"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1" name="Hexagon 40">
            <a:extLst>
              <a:ext uri="{FF2B5EF4-FFF2-40B4-BE49-F238E27FC236}">
                <a16:creationId xmlns:a16="http://schemas.microsoft.com/office/drawing/2014/main" id="{4116DCB5-EC2B-4DF1-9444-77E8BB3D000C}"/>
              </a:ext>
            </a:extLst>
          </p:cNvPr>
          <p:cNvSpPr/>
          <p:nvPr userDrawn="1"/>
        </p:nvSpPr>
        <p:spPr>
          <a:xfrm>
            <a:off x="6860770"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8">
            <a:extLst>
              <a:ext uri="{FF2B5EF4-FFF2-40B4-BE49-F238E27FC236}">
                <a16:creationId xmlns:a16="http://schemas.microsoft.com/office/drawing/2014/main" id="{F15CFCCD-A0D5-4728-8EBB-DD840E3F9D5A}"/>
              </a:ext>
            </a:extLst>
          </p:cNvPr>
          <p:cNvSpPr>
            <a:spLocks noGrp="1"/>
          </p:cNvSpPr>
          <p:nvPr>
            <p:ph type="pic" sz="quarter" idx="25" hasCustomPrompt="1"/>
          </p:nvPr>
        </p:nvSpPr>
        <p:spPr>
          <a:xfrm>
            <a:off x="7076756" y="2395445"/>
            <a:ext cx="638098" cy="638098"/>
          </a:xfrm>
          <a:prstGeom prst="rect">
            <a:avLst/>
          </a:prstGeom>
        </p:spPr>
        <p:txBody>
          <a:bodyPr lIns="0" rIns="0" anchor="ctr"/>
          <a:lstStyle>
            <a:lvl1pPr algn="ctr">
              <a:defRPr sz="1200"/>
            </a:lvl1pPr>
          </a:lstStyle>
          <a:p>
            <a:r>
              <a:rPr lang="en-GB"/>
              <a:t>Insert icon</a:t>
            </a:r>
          </a:p>
        </p:txBody>
      </p:sp>
      <p:sp>
        <p:nvSpPr>
          <p:cNvPr id="52" name="Text Placeholder 11">
            <a:extLst>
              <a:ext uri="{FF2B5EF4-FFF2-40B4-BE49-F238E27FC236}">
                <a16:creationId xmlns:a16="http://schemas.microsoft.com/office/drawing/2014/main" id="{7423BBC6-48B9-42FF-9E6B-9B5AD860D2E2}"/>
              </a:ext>
            </a:extLst>
          </p:cNvPr>
          <p:cNvSpPr>
            <a:spLocks noGrp="1"/>
          </p:cNvSpPr>
          <p:nvPr>
            <p:ph type="body" sz="quarter" idx="26" hasCustomPrompt="1"/>
          </p:nvPr>
        </p:nvSpPr>
        <p:spPr>
          <a:xfrm>
            <a:off x="8873518"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3" name="Hexagon 52">
            <a:extLst>
              <a:ext uri="{FF2B5EF4-FFF2-40B4-BE49-F238E27FC236}">
                <a16:creationId xmlns:a16="http://schemas.microsoft.com/office/drawing/2014/main" id="{59C8DC4F-2389-4097-881C-55081619C6DF}"/>
              </a:ext>
            </a:extLst>
          </p:cNvPr>
          <p:cNvSpPr/>
          <p:nvPr userDrawn="1"/>
        </p:nvSpPr>
        <p:spPr>
          <a:xfrm>
            <a:off x="9454983"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Picture Placeholder 8">
            <a:extLst>
              <a:ext uri="{FF2B5EF4-FFF2-40B4-BE49-F238E27FC236}">
                <a16:creationId xmlns:a16="http://schemas.microsoft.com/office/drawing/2014/main" id="{E61C7589-6941-4977-B895-2117BAFC312F}"/>
              </a:ext>
            </a:extLst>
          </p:cNvPr>
          <p:cNvSpPr>
            <a:spLocks noGrp="1"/>
          </p:cNvSpPr>
          <p:nvPr>
            <p:ph type="pic" sz="quarter" idx="27" hasCustomPrompt="1"/>
          </p:nvPr>
        </p:nvSpPr>
        <p:spPr>
          <a:xfrm>
            <a:off x="9670969" y="2395445"/>
            <a:ext cx="638098" cy="638098"/>
          </a:xfrm>
          <a:prstGeom prst="rect">
            <a:avLst/>
          </a:prstGeom>
        </p:spPr>
        <p:txBody>
          <a:bodyPr lIns="0" rIns="0" anchor="ctr"/>
          <a:lstStyle>
            <a:lvl1pPr algn="ctr">
              <a:defRPr sz="1200"/>
            </a:lvl1pPr>
          </a:lstStyle>
          <a:p>
            <a:r>
              <a:rPr lang="en-GB"/>
              <a:t>Insert icon</a:t>
            </a:r>
          </a:p>
        </p:txBody>
      </p:sp>
      <p:cxnSp>
        <p:nvCxnSpPr>
          <p:cNvPr id="10" name="Straight Connector 9">
            <a:extLst>
              <a:ext uri="{FF2B5EF4-FFF2-40B4-BE49-F238E27FC236}">
                <a16:creationId xmlns:a16="http://schemas.microsoft.com/office/drawing/2014/main" id="{9CF9F8BE-D445-4895-AC3F-7D70901DAA81}"/>
              </a:ext>
            </a:extLst>
          </p:cNvPr>
          <p:cNvCxnSpPr/>
          <p:nvPr userDrawn="1"/>
        </p:nvCxnSpPr>
        <p:spPr>
          <a:xfrm>
            <a:off x="910272"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756800-3F20-4A36-A17C-EEBC809DB3A0}"/>
              </a:ext>
            </a:extLst>
          </p:cNvPr>
          <p:cNvCxnSpPr/>
          <p:nvPr userDrawn="1"/>
        </p:nvCxnSpPr>
        <p:spPr>
          <a:xfrm>
            <a:off x="3504485"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33568-8683-493D-A143-3F400DC13C8E}"/>
              </a:ext>
            </a:extLst>
          </p:cNvPr>
          <p:cNvCxnSpPr/>
          <p:nvPr userDrawn="1"/>
        </p:nvCxnSpPr>
        <p:spPr>
          <a:xfrm>
            <a:off x="6098698"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F04C5B-4E80-405E-94F2-30C0E188C6DB}"/>
              </a:ext>
            </a:extLst>
          </p:cNvPr>
          <p:cNvCxnSpPr/>
          <p:nvPr userDrawn="1"/>
        </p:nvCxnSpPr>
        <p:spPr>
          <a:xfrm>
            <a:off x="8692911"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FDFA5A-1BCD-4943-AFC8-C81D2692FC22}"/>
              </a:ext>
            </a:extLst>
          </p:cNvPr>
          <p:cNvCxnSpPr/>
          <p:nvPr userDrawn="1"/>
        </p:nvCxnSpPr>
        <p:spPr>
          <a:xfrm>
            <a:off x="11287125"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DC9D21-AF2F-4DF5-88A3-4BDA47C6F151}"/>
              </a:ext>
            </a:extLst>
          </p:cNvPr>
          <p:cNvGrpSpPr/>
          <p:nvPr userDrawn="1"/>
        </p:nvGrpSpPr>
        <p:grpSpPr>
          <a:xfrm rot="16200000">
            <a:off x="360407" y="4836458"/>
            <a:ext cx="1946732" cy="3990582"/>
            <a:chOff x="10692184" y="-1639954"/>
            <a:chExt cx="1784352" cy="3657721"/>
          </a:xfrm>
          <a:noFill/>
        </p:grpSpPr>
        <p:sp>
          <p:nvSpPr>
            <p:cNvPr id="62" name="Hexagon 61">
              <a:extLst>
                <a:ext uri="{FF2B5EF4-FFF2-40B4-BE49-F238E27FC236}">
                  <a16:creationId xmlns:a16="http://schemas.microsoft.com/office/drawing/2014/main" id="{2B8F4E3F-EB30-4ADE-9A17-D0C0777C550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3" name="Hexagon 62">
              <a:extLst>
                <a:ext uri="{FF2B5EF4-FFF2-40B4-BE49-F238E27FC236}">
                  <a16:creationId xmlns:a16="http://schemas.microsoft.com/office/drawing/2014/main" id="{0F972CC2-86D8-4A5F-B725-D48E32530F0F}"/>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4" name="Hexagon 63">
              <a:extLst>
                <a:ext uri="{FF2B5EF4-FFF2-40B4-BE49-F238E27FC236}">
                  <a16:creationId xmlns:a16="http://schemas.microsoft.com/office/drawing/2014/main" id="{DDA03601-4898-41A2-B438-0EC994714C60}"/>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43" name="Text Placeholder 11">
            <a:extLst>
              <a:ext uri="{FF2B5EF4-FFF2-40B4-BE49-F238E27FC236}">
                <a16:creationId xmlns:a16="http://schemas.microsoft.com/office/drawing/2014/main" id="{B0DB6152-56EF-430F-B55D-9E6CFF1A8EC3}"/>
              </a:ext>
            </a:extLst>
          </p:cNvPr>
          <p:cNvSpPr>
            <a:spLocks noGrp="1"/>
          </p:cNvSpPr>
          <p:nvPr>
            <p:ph type="body" sz="quarter" idx="28" hasCustomPrompt="1"/>
          </p:nvPr>
        </p:nvSpPr>
        <p:spPr>
          <a:xfrm>
            <a:off x="1094518"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5" name="Hexagon 44">
            <a:extLst>
              <a:ext uri="{FF2B5EF4-FFF2-40B4-BE49-F238E27FC236}">
                <a16:creationId xmlns:a16="http://schemas.microsoft.com/office/drawing/2014/main" id="{6ECFE8CC-E293-46E2-99EF-C7CBB1B275E0}"/>
              </a:ext>
            </a:extLst>
          </p:cNvPr>
          <p:cNvSpPr/>
          <p:nvPr userDrawn="1"/>
        </p:nvSpPr>
        <p:spPr>
          <a:xfrm>
            <a:off x="1675984"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B95753A1-004F-4B0B-A879-6DD2DE59C4D4}"/>
              </a:ext>
            </a:extLst>
          </p:cNvPr>
          <p:cNvSpPr>
            <a:spLocks noGrp="1"/>
          </p:cNvSpPr>
          <p:nvPr>
            <p:ph type="pic" sz="quarter" idx="29" hasCustomPrompt="1"/>
          </p:nvPr>
        </p:nvSpPr>
        <p:spPr>
          <a:xfrm>
            <a:off x="1891970" y="4074435"/>
            <a:ext cx="638098" cy="638098"/>
          </a:xfrm>
          <a:prstGeom prst="rect">
            <a:avLst/>
          </a:prstGeom>
        </p:spPr>
        <p:txBody>
          <a:bodyPr lIns="0" rIns="0" anchor="ctr"/>
          <a:lstStyle>
            <a:lvl1pPr algn="ctr">
              <a:defRPr sz="1200"/>
            </a:lvl1pPr>
          </a:lstStyle>
          <a:p>
            <a:r>
              <a:rPr lang="en-GB"/>
              <a:t>Insert icon</a:t>
            </a:r>
          </a:p>
        </p:txBody>
      </p:sp>
      <p:sp>
        <p:nvSpPr>
          <p:cNvPr id="47" name="Text Placeholder 11">
            <a:extLst>
              <a:ext uri="{FF2B5EF4-FFF2-40B4-BE49-F238E27FC236}">
                <a16:creationId xmlns:a16="http://schemas.microsoft.com/office/drawing/2014/main" id="{77C1C557-0C5B-4CC6-99D2-32DA7AA1FA1A}"/>
              </a:ext>
            </a:extLst>
          </p:cNvPr>
          <p:cNvSpPr>
            <a:spLocks noGrp="1"/>
          </p:cNvSpPr>
          <p:nvPr>
            <p:ph type="body" sz="quarter" idx="30" hasCustomPrompt="1"/>
          </p:nvPr>
        </p:nvSpPr>
        <p:spPr>
          <a:xfrm>
            <a:off x="3688731"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8" name="Hexagon 47">
            <a:extLst>
              <a:ext uri="{FF2B5EF4-FFF2-40B4-BE49-F238E27FC236}">
                <a16:creationId xmlns:a16="http://schemas.microsoft.com/office/drawing/2014/main" id="{3E5FF7EC-77C6-4B20-ABDB-645C1930BD83}"/>
              </a:ext>
            </a:extLst>
          </p:cNvPr>
          <p:cNvSpPr/>
          <p:nvPr userDrawn="1"/>
        </p:nvSpPr>
        <p:spPr>
          <a:xfrm>
            <a:off x="4270197"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Picture Placeholder 8">
            <a:extLst>
              <a:ext uri="{FF2B5EF4-FFF2-40B4-BE49-F238E27FC236}">
                <a16:creationId xmlns:a16="http://schemas.microsoft.com/office/drawing/2014/main" id="{286AAD8C-7D83-42CB-A4AE-BE1F0D3A5BE1}"/>
              </a:ext>
            </a:extLst>
          </p:cNvPr>
          <p:cNvSpPr>
            <a:spLocks noGrp="1"/>
          </p:cNvSpPr>
          <p:nvPr>
            <p:ph type="pic" sz="quarter" idx="31" hasCustomPrompt="1"/>
          </p:nvPr>
        </p:nvSpPr>
        <p:spPr>
          <a:xfrm>
            <a:off x="4486182" y="4074435"/>
            <a:ext cx="638098" cy="638098"/>
          </a:xfrm>
          <a:prstGeom prst="rect">
            <a:avLst/>
          </a:prstGeom>
        </p:spPr>
        <p:txBody>
          <a:bodyPr lIns="0" rIns="0" anchor="ctr"/>
          <a:lstStyle>
            <a:lvl1pPr algn="ctr">
              <a:defRPr sz="1200"/>
            </a:lvl1pPr>
          </a:lstStyle>
          <a:p>
            <a:r>
              <a:rPr lang="en-GB"/>
              <a:t>Insert icon</a:t>
            </a:r>
          </a:p>
        </p:txBody>
      </p:sp>
      <p:sp>
        <p:nvSpPr>
          <p:cNvPr id="50" name="Text Placeholder 11">
            <a:extLst>
              <a:ext uri="{FF2B5EF4-FFF2-40B4-BE49-F238E27FC236}">
                <a16:creationId xmlns:a16="http://schemas.microsoft.com/office/drawing/2014/main" id="{C316FB55-8D7B-435A-92C2-3225838CDF02}"/>
              </a:ext>
            </a:extLst>
          </p:cNvPr>
          <p:cNvSpPr>
            <a:spLocks noGrp="1"/>
          </p:cNvSpPr>
          <p:nvPr>
            <p:ph type="body" sz="quarter" idx="32" hasCustomPrompt="1"/>
          </p:nvPr>
        </p:nvSpPr>
        <p:spPr>
          <a:xfrm>
            <a:off x="6282944"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1" name="Hexagon 50">
            <a:extLst>
              <a:ext uri="{FF2B5EF4-FFF2-40B4-BE49-F238E27FC236}">
                <a16:creationId xmlns:a16="http://schemas.microsoft.com/office/drawing/2014/main" id="{C97E69B8-7EF0-4933-832D-10BEAB627D67}"/>
              </a:ext>
            </a:extLst>
          </p:cNvPr>
          <p:cNvSpPr/>
          <p:nvPr userDrawn="1"/>
        </p:nvSpPr>
        <p:spPr>
          <a:xfrm>
            <a:off x="6864410"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0" name="Picture Placeholder 8">
            <a:extLst>
              <a:ext uri="{FF2B5EF4-FFF2-40B4-BE49-F238E27FC236}">
                <a16:creationId xmlns:a16="http://schemas.microsoft.com/office/drawing/2014/main" id="{4E2FF58C-23A0-4D0C-88A5-E58746D5C2EF}"/>
              </a:ext>
            </a:extLst>
          </p:cNvPr>
          <p:cNvSpPr>
            <a:spLocks noGrp="1"/>
          </p:cNvSpPr>
          <p:nvPr>
            <p:ph type="pic" sz="quarter" idx="33" hasCustomPrompt="1"/>
          </p:nvPr>
        </p:nvSpPr>
        <p:spPr>
          <a:xfrm>
            <a:off x="7080395" y="4074435"/>
            <a:ext cx="638098" cy="638098"/>
          </a:xfrm>
          <a:prstGeom prst="rect">
            <a:avLst/>
          </a:prstGeom>
        </p:spPr>
        <p:txBody>
          <a:bodyPr lIns="0" rIns="0" anchor="ctr"/>
          <a:lstStyle>
            <a:lvl1pPr algn="ctr">
              <a:defRPr sz="1200"/>
            </a:lvl1pPr>
          </a:lstStyle>
          <a:p>
            <a:r>
              <a:rPr lang="en-GB"/>
              <a:t>Insert icon</a:t>
            </a:r>
          </a:p>
        </p:txBody>
      </p:sp>
      <p:sp>
        <p:nvSpPr>
          <p:cNvPr id="79" name="Text Placeholder 11">
            <a:extLst>
              <a:ext uri="{FF2B5EF4-FFF2-40B4-BE49-F238E27FC236}">
                <a16:creationId xmlns:a16="http://schemas.microsoft.com/office/drawing/2014/main" id="{E69DA712-5F7A-432B-BA66-FDA34D062059}"/>
              </a:ext>
            </a:extLst>
          </p:cNvPr>
          <p:cNvSpPr>
            <a:spLocks noGrp="1"/>
          </p:cNvSpPr>
          <p:nvPr>
            <p:ph type="body" sz="quarter" idx="34" hasCustomPrompt="1"/>
          </p:nvPr>
        </p:nvSpPr>
        <p:spPr>
          <a:xfrm>
            <a:off x="8877158"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80" name="Hexagon 79">
            <a:extLst>
              <a:ext uri="{FF2B5EF4-FFF2-40B4-BE49-F238E27FC236}">
                <a16:creationId xmlns:a16="http://schemas.microsoft.com/office/drawing/2014/main" id="{E117DEB8-2621-419F-9A68-E264B3222DEA}"/>
              </a:ext>
            </a:extLst>
          </p:cNvPr>
          <p:cNvSpPr/>
          <p:nvPr userDrawn="1"/>
        </p:nvSpPr>
        <p:spPr>
          <a:xfrm>
            <a:off x="9458623"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81" name="Picture Placeholder 8">
            <a:extLst>
              <a:ext uri="{FF2B5EF4-FFF2-40B4-BE49-F238E27FC236}">
                <a16:creationId xmlns:a16="http://schemas.microsoft.com/office/drawing/2014/main" id="{CFB7020D-EB25-43CE-8D14-E60E4847A03C}"/>
              </a:ext>
            </a:extLst>
          </p:cNvPr>
          <p:cNvSpPr>
            <a:spLocks noGrp="1"/>
          </p:cNvSpPr>
          <p:nvPr>
            <p:ph type="pic" sz="quarter" idx="35" hasCustomPrompt="1"/>
          </p:nvPr>
        </p:nvSpPr>
        <p:spPr>
          <a:xfrm>
            <a:off x="9674608" y="4074435"/>
            <a:ext cx="638098" cy="638098"/>
          </a:xfrm>
          <a:prstGeom prst="rect">
            <a:avLst/>
          </a:prstGeom>
        </p:spPr>
        <p:txBody>
          <a:bodyPr lIns="0" rIns="0" anchor="ctr"/>
          <a:lstStyle>
            <a:lvl1pPr algn="ctr">
              <a:defRPr sz="1200"/>
            </a:lvl1pPr>
          </a:lstStyle>
          <a:p>
            <a:r>
              <a:rPr lang="en-GB"/>
              <a:t>Insert icon</a:t>
            </a:r>
          </a:p>
        </p:txBody>
      </p:sp>
      <p:cxnSp>
        <p:nvCxnSpPr>
          <p:cNvPr id="82" name="Straight Connector 81">
            <a:extLst>
              <a:ext uri="{FF2B5EF4-FFF2-40B4-BE49-F238E27FC236}">
                <a16:creationId xmlns:a16="http://schemas.microsoft.com/office/drawing/2014/main" id="{9644212D-CD93-431D-AA3E-94DBD38C5CC9}"/>
              </a:ext>
            </a:extLst>
          </p:cNvPr>
          <p:cNvCxnSpPr/>
          <p:nvPr userDrawn="1"/>
        </p:nvCxnSpPr>
        <p:spPr>
          <a:xfrm>
            <a:off x="913912"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30D0936-7ED7-4634-85DA-FCF81EFA542B}"/>
              </a:ext>
            </a:extLst>
          </p:cNvPr>
          <p:cNvCxnSpPr/>
          <p:nvPr userDrawn="1"/>
        </p:nvCxnSpPr>
        <p:spPr>
          <a:xfrm>
            <a:off x="3508125"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2646FC-ACD1-4ED6-B308-88487B92AEA6}"/>
              </a:ext>
            </a:extLst>
          </p:cNvPr>
          <p:cNvCxnSpPr/>
          <p:nvPr userDrawn="1"/>
        </p:nvCxnSpPr>
        <p:spPr>
          <a:xfrm>
            <a:off x="6102338"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FE19367-1341-4E86-B03B-7DB400F31A00}"/>
              </a:ext>
            </a:extLst>
          </p:cNvPr>
          <p:cNvCxnSpPr/>
          <p:nvPr userDrawn="1"/>
        </p:nvCxnSpPr>
        <p:spPr>
          <a:xfrm>
            <a:off x="8696551"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523365B-737E-45B0-AFEC-F57CF830E0EF}"/>
              </a:ext>
            </a:extLst>
          </p:cNvPr>
          <p:cNvCxnSpPr/>
          <p:nvPr userDrawn="1"/>
        </p:nvCxnSpPr>
        <p:spPr>
          <a:xfrm>
            <a:off x="11290765"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BA398F3-1FDF-43F3-AF56-5C25D1DCBB18}"/>
              </a:ext>
            </a:extLst>
          </p:cNvPr>
          <p:cNvSpPr>
            <a:spLocks noGrp="1"/>
          </p:cNvSpPr>
          <p:nvPr>
            <p:ph type="title" hasCustomPrompt="1"/>
          </p:nvPr>
        </p:nvSpPr>
        <p:spPr>
          <a:xfrm>
            <a:off x="1130300" y="524414"/>
            <a:ext cx="7991929"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1927826613"/>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 Icons">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538A58C-8494-4BF9-B924-4817D0827CA1}"/>
              </a:ext>
            </a:extLst>
          </p:cNvPr>
          <p:cNvGrpSpPr/>
          <p:nvPr userDrawn="1"/>
        </p:nvGrpSpPr>
        <p:grpSpPr>
          <a:xfrm>
            <a:off x="-3633349" y="0"/>
            <a:ext cx="3507558" cy="7251700"/>
            <a:chOff x="-3633349" y="0"/>
            <a:chExt cx="3507558" cy="7251700"/>
          </a:xfrm>
        </p:grpSpPr>
        <p:grpSp>
          <p:nvGrpSpPr>
            <p:cNvPr id="57" name="Group 56">
              <a:extLst>
                <a:ext uri="{FF2B5EF4-FFF2-40B4-BE49-F238E27FC236}">
                  <a16:creationId xmlns:a16="http://schemas.microsoft.com/office/drawing/2014/main" id="{5772063F-10D7-4B15-9FA1-240D77DDC660}"/>
                </a:ext>
              </a:extLst>
            </p:cNvPr>
            <p:cNvGrpSpPr/>
            <p:nvPr userDrawn="1"/>
          </p:nvGrpSpPr>
          <p:grpSpPr>
            <a:xfrm>
              <a:off x="-3633349" y="0"/>
              <a:ext cx="3507558" cy="7251700"/>
              <a:chOff x="838199" y="1150069"/>
              <a:chExt cx="3507558" cy="7251700"/>
            </a:xfrm>
          </p:grpSpPr>
          <p:sp>
            <p:nvSpPr>
              <p:cNvPr id="59" name="Rectangle 58">
                <a:extLst>
                  <a:ext uri="{FF2B5EF4-FFF2-40B4-BE49-F238E27FC236}">
                    <a16:creationId xmlns:a16="http://schemas.microsoft.com/office/drawing/2014/main" id="{E199D954-36D6-4498-ABCF-EDFB76C21442}"/>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0" name="TextBox 59">
                <a:extLst>
                  <a:ext uri="{FF2B5EF4-FFF2-40B4-BE49-F238E27FC236}">
                    <a16:creationId xmlns:a16="http://schemas.microsoft.com/office/drawing/2014/main" id="{B136CFFC-2464-46B2-BE81-EFA6C41CC5C9}"/>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1" name="Rectangle 60">
                <a:extLst>
                  <a:ext uri="{FF2B5EF4-FFF2-40B4-BE49-F238E27FC236}">
                    <a16:creationId xmlns:a16="http://schemas.microsoft.com/office/drawing/2014/main" id="{E57ACCDC-8BE0-4A8A-8B04-28470CBBF4F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2" name="TextBox 61">
                <a:extLst>
                  <a:ext uri="{FF2B5EF4-FFF2-40B4-BE49-F238E27FC236}">
                    <a16:creationId xmlns:a16="http://schemas.microsoft.com/office/drawing/2014/main" id="{F231992B-AA88-4F8F-A3A0-A2A15AE4B58A}"/>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3" name="TextBox 62">
                <a:extLst>
                  <a:ext uri="{FF2B5EF4-FFF2-40B4-BE49-F238E27FC236}">
                    <a16:creationId xmlns:a16="http://schemas.microsoft.com/office/drawing/2014/main" id="{6649D871-E6B8-465D-9D21-A35C4A480BF1}"/>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4" name="TextBox 63">
                <a:extLst>
                  <a:ext uri="{FF2B5EF4-FFF2-40B4-BE49-F238E27FC236}">
                    <a16:creationId xmlns:a16="http://schemas.microsoft.com/office/drawing/2014/main" id="{61C0DBD4-A242-4783-A372-C9AD2C1907AB}"/>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65" name="TextBox 64">
                <a:extLst>
                  <a:ext uri="{FF2B5EF4-FFF2-40B4-BE49-F238E27FC236}">
                    <a16:creationId xmlns:a16="http://schemas.microsoft.com/office/drawing/2014/main" id="{51BE4B41-80E4-43A6-B1BF-E95B8BD1DE16}"/>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58" name="Picture 57">
              <a:extLst>
                <a:ext uri="{FF2B5EF4-FFF2-40B4-BE49-F238E27FC236}">
                  <a16:creationId xmlns:a16="http://schemas.microsoft.com/office/drawing/2014/main" id="{EA983D5D-CF36-4ACF-9EA2-129F377D6634}"/>
                </a:ext>
              </a:extLst>
            </p:cNvPr>
            <p:cNvPicPr>
              <a:picLocks noChangeAspect="1"/>
            </p:cNvPicPr>
            <p:nvPr userDrawn="1"/>
          </p:nvPicPr>
          <p:blipFill>
            <a:blip r:embed="rId3"/>
            <a:stretch>
              <a:fillRect/>
            </a:stretch>
          </p:blipFill>
          <p:spPr>
            <a:xfrm>
              <a:off x="-2641570" y="3792811"/>
              <a:ext cx="1524000" cy="2038350"/>
            </a:xfrm>
            <a:prstGeom prst="rect">
              <a:avLst/>
            </a:prstGeom>
          </p:spPr>
        </p:pic>
      </p:grpSp>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21256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5" name="Text Placeholder 11">
            <a:extLst>
              <a:ext uri="{FF2B5EF4-FFF2-40B4-BE49-F238E27FC236}">
                <a16:creationId xmlns:a16="http://schemas.microsoft.com/office/drawing/2014/main" id="{7CFBE7BA-ED4F-41EE-9A18-9E7CD5B03176}"/>
              </a:ext>
            </a:extLst>
          </p:cNvPr>
          <p:cNvSpPr>
            <a:spLocks noGrp="1"/>
          </p:cNvSpPr>
          <p:nvPr>
            <p:ph type="body" sz="quarter" idx="16" hasCustomPrompt="1"/>
          </p:nvPr>
        </p:nvSpPr>
        <p:spPr>
          <a:xfrm>
            <a:off x="6520644" y="676864"/>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16" name="Hexagon 15">
            <a:extLst>
              <a:ext uri="{FF2B5EF4-FFF2-40B4-BE49-F238E27FC236}">
                <a16:creationId xmlns:a16="http://schemas.microsoft.com/office/drawing/2014/main" id="{15D0C30B-52FE-4C74-BCB9-74F693882ED5}"/>
              </a:ext>
            </a:extLst>
          </p:cNvPr>
          <p:cNvSpPr/>
          <p:nvPr userDrawn="1"/>
        </p:nvSpPr>
        <p:spPr>
          <a:xfrm>
            <a:off x="5344335" y="613941"/>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Picture Placeholder 8">
            <a:extLst>
              <a:ext uri="{FF2B5EF4-FFF2-40B4-BE49-F238E27FC236}">
                <a16:creationId xmlns:a16="http://schemas.microsoft.com/office/drawing/2014/main" id="{AC4F6B06-F9E8-41C5-BC81-A06F38C7AF1C}"/>
              </a:ext>
            </a:extLst>
          </p:cNvPr>
          <p:cNvSpPr>
            <a:spLocks noGrp="1"/>
          </p:cNvSpPr>
          <p:nvPr>
            <p:ph type="pic" sz="quarter" idx="21" hasCustomPrompt="1"/>
          </p:nvPr>
        </p:nvSpPr>
        <p:spPr>
          <a:xfrm>
            <a:off x="5569393" y="765202"/>
            <a:ext cx="619952" cy="619952"/>
          </a:xfrm>
          <a:prstGeom prst="rect">
            <a:avLst/>
          </a:prstGeom>
        </p:spPr>
        <p:txBody>
          <a:bodyPr lIns="0" rIns="0" anchor="ctr"/>
          <a:lstStyle>
            <a:lvl1pPr algn="ctr">
              <a:defRPr sz="1200"/>
            </a:lvl1pPr>
          </a:lstStyle>
          <a:p>
            <a:r>
              <a:rPr lang="en-GB"/>
              <a:t>Insert icon</a:t>
            </a:r>
          </a:p>
        </p:txBody>
      </p:sp>
      <p:sp>
        <p:nvSpPr>
          <p:cNvPr id="19" name="Text Placeholder 11">
            <a:extLst>
              <a:ext uri="{FF2B5EF4-FFF2-40B4-BE49-F238E27FC236}">
                <a16:creationId xmlns:a16="http://schemas.microsoft.com/office/drawing/2014/main" id="{F7520A29-C9D9-493A-BF88-F15B100D7843}"/>
              </a:ext>
            </a:extLst>
          </p:cNvPr>
          <p:cNvSpPr>
            <a:spLocks noGrp="1"/>
          </p:cNvSpPr>
          <p:nvPr>
            <p:ph type="body" sz="quarter" idx="22" hasCustomPrompt="1"/>
          </p:nvPr>
        </p:nvSpPr>
        <p:spPr>
          <a:xfrm>
            <a:off x="6520644" y="1842832"/>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0" name="Hexagon 19">
            <a:extLst>
              <a:ext uri="{FF2B5EF4-FFF2-40B4-BE49-F238E27FC236}">
                <a16:creationId xmlns:a16="http://schemas.microsoft.com/office/drawing/2014/main" id="{519FD457-DF4A-4DB1-8CBE-93B0F07B7730}"/>
              </a:ext>
            </a:extLst>
          </p:cNvPr>
          <p:cNvSpPr/>
          <p:nvPr userDrawn="1"/>
        </p:nvSpPr>
        <p:spPr>
          <a:xfrm>
            <a:off x="5344335" y="1779909"/>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1" name="Picture Placeholder 8">
            <a:extLst>
              <a:ext uri="{FF2B5EF4-FFF2-40B4-BE49-F238E27FC236}">
                <a16:creationId xmlns:a16="http://schemas.microsoft.com/office/drawing/2014/main" id="{79CBFD12-532B-4586-BF66-4AB6B49CD349}"/>
              </a:ext>
            </a:extLst>
          </p:cNvPr>
          <p:cNvSpPr>
            <a:spLocks noGrp="1"/>
          </p:cNvSpPr>
          <p:nvPr>
            <p:ph type="pic" sz="quarter" idx="23" hasCustomPrompt="1"/>
          </p:nvPr>
        </p:nvSpPr>
        <p:spPr>
          <a:xfrm>
            <a:off x="5569393" y="1931170"/>
            <a:ext cx="619952" cy="619952"/>
          </a:xfrm>
          <a:prstGeom prst="rect">
            <a:avLst/>
          </a:prstGeom>
        </p:spPr>
        <p:txBody>
          <a:bodyPr lIns="0" rIns="0" anchor="ctr"/>
          <a:lstStyle>
            <a:lvl1pPr algn="ctr">
              <a:defRPr sz="1200"/>
            </a:lvl1pPr>
          </a:lstStyle>
          <a:p>
            <a:r>
              <a:rPr lang="en-GB"/>
              <a:t>Insert icon</a:t>
            </a:r>
          </a:p>
        </p:txBody>
      </p:sp>
      <p:sp>
        <p:nvSpPr>
          <p:cNvPr id="22" name="Text Placeholder 11">
            <a:extLst>
              <a:ext uri="{FF2B5EF4-FFF2-40B4-BE49-F238E27FC236}">
                <a16:creationId xmlns:a16="http://schemas.microsoft.com/office/drawing/2014/main" id="{153EDC44-E444-48AE-B2C3-70A53D0BE1D2}"/>
              </a:ext>
            </a:extLst>
          </p:cNvPr>
          <p:cNvSpPr>
            <a:spLocks noGrp="1"/>
          </p:cNvSpPr>
          <p:nvPr>
            <p:ph type="body" sz="quarter" idx="24" hasCustomPrompt="1"/>
          </p:nvPr>
        </p:nvSpPr>
        <p:spPr>
          <a:xfrm>
            <a:off x="6520644" y="3008800"/>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3" name="Hexagon 22">
            <a:extLst>
              <a:ext uri="{FF2B5EF4-FFF2-40B4-BE49-F238E27FC236}">
                <a16:creationId xmlns:a16="http://schemas.microsoft.com/office/drawing/2014/main" id="{C903D2BB-E7B7-4B6B-B2A2-7F9E2E3532FE}"/>
              </a:ext>
            </a:extLst>
          </p:cNvPr>
          <p:cNvSpPr/>
          <p:nvPr userDrawn="1"/>
        </p:nvSpPr>
        <p:spPr>
          <a:xfrm>
            <a:off x="5344335" y="2945877"/>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Picture Placeholder 8">
            <a:extLst>
              <a:ext uri="{FF2B5EF4-FFF2-40B4-BE49-F238E27FC236}">
                <a16:creationId xmlns:a16="http://schemas.microsoft.com/office/drawing/2014/main" id="{ED58D092-2E8C-4ECC-B694-7E136AB794F2}"/>
              </a:ext>
            </a:extLst>
          </p:cNvPr>
          <p:cNvSpPr>
            <a:spLocks noGrp="1"/>
          </p:cNvSpPr>
          <p:nvPr>
            <p:ph type="pic" sz="quarter" idx="25" hasCustomPrompt="1"/>
          </p:nvPr>
        </p:nvSpPr>
        <p:spPr>
          <a:xfrm>
            <a:off x="5569393" y="3097138"/>
            <a:ext cx="619952" cy="619952"/>
          </a:xfrm>
          <a:prstGeom prst="rect">
            <a:avLst/>
          </a:prstGeom>
        </p:spPr>
        <p:txBody>
          <a:bodyPr lIns="0" rIns="0" anchor="ctr"/>
          <a:lstStyle>
            <a:lvl1pPr algn="ctr">
              <a:defRPr sz="1200"/>
            </a:lvl1pPr>
          </a:lstStyle>
          <a:p>
            <a:r>
              <a:rPr lang="en-GB"/>
              <a:t>Insert icon</a:t>
            </a:r>
          </a:p>
        </p:txBody>
      </p:sp>
      <p:sp>
        <p:nvSpPr>
          <p:cNvPr id="26" name="Text Placeholder 11">
            <a:extLst>
              <a:ext uri="{FF2B5EF4-FFF2-40B4-BE49-F238E27FC236}">
                <a16:creationId xmlns:a16="http://schemas.microsoft.com/office/drawing/2014/main" id="{8096A032-264B-4929-B57C-92CEEE9D0703}"/>
              </a:ext>
            </a:extLst>
          </p:cNvPr>
          <p:cNvSpPr>
            <a:spLocks noGrp="1"/>
          </p:cNvSpPr>
          <p:nvPr>
            <p:ph type="body" sz="quarter" idx="26" hasCustomPrompt="1"/>
          </p:nvPr>
        </p:nvSpPr>
        <p:spPr>
          <a:xfrm>
            <a:off x="6520644" y="4174768"/>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7" name="Hexagon 26">
            <a:extLst>
              <a:ext uri="{FF2B5EF4-FFF2-40B4-BE49-F238E27FC236}">
                <a16:creationId xmlns:a16="http://schemas.microsoft.com/office/drawing/2014/main" id="{AE94C3FB-B789-448D-8158-67979C18C52F}"/>
              </a:ext>
            </a:extLst>
          </p:cNvPr>
          <p:cNvSpPr/>
          <p:nvPr userDrawn="1"/>
        </p:nvSpPr>
        <p:spPr>
          <a:xfrm>
            <a:off x="5344335" y="4111845"/>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Picture Placeholder 8">
            <a:extLst>
              <a:ext uri="{FF2B5EF4-FFF2-40B4-BE49-F238E27FC236}">
                <a16:creationId xmlns:a16="http://schemas.microsoft.com/office/drawing/2014/main" id="{68B4C8FA-44A3-4009-B5D5-B05E71ED06EA}"/>
              </a:ext>
            </a:extLst>
          </p:cNvPr>
          <p:cNvSpPr>
            <a:spLocks noGrp="1"/>
          </p:cNvSpPr>
          <p:nvPr>
            <p:ph type="pic" sz="quarter" idx="27" hasCustomPrompt="1"/>
          </p:nvPr>
        </p:nvSpPr>
        <p:spPr>
          <a:xfrm>
            <a:off x="5569393" y="4263106"/>
            <a:ext cx="619952" cy="619952"/>
          </a:xfrm>
          <a:prstGeom prst="rect">
            <a:avLst/>
          </a:prstGeom>
        </p:spPr>
        <p:txBody>
          <a:bodyPr lIns="0" rIns="0" anchor="ctr"/>
          <a:lstStyle>
            <a:lvl1pPr algn="ctr">
              <a:defRPr sz="1200"/>
            </a:lvl1pPr>
          </a:lstStyle>
          <a:p>
            <a:r>
              <a:rPr lang="en-GB"/>
              <a:t>Insert icon</a:t>
            </a:r>
          </a:p>
        </p:txBody>
      </p:sp>
      <p:sp>
        <p:nvSpPr>
          <p:cNvPr id="29" name="Text Placeholder 11">
            <a:extLst>
              <a:ext uri="{FF2B5EF4-FFF2-40B4-BE49-F238E27FC236}">
                <a16:creationId xmlns:a16="http://schemas.microsoft.com/office/drawing/2014/main" id="{E2039198-3CCB-4546-ADAF-39AB6FDED9D5}"/>
              </a:ext>
            </a:extLst>
          </p:cNvPr>
          <p:cNvSpPr>
            <a:spLocks noGrp="1"/>
          </p:cNvSpPr>
          <p:nvPr>
            <p:ph type="body" sz="quarter" idx="28" hasCustomPrompt="1"/>
          </p:nvPr>
        </p:nvSpPr>
        <p:spPr>
          <a:xfrm>
            <a:off x="6520644" y="534073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0" name="Hexagon 29">
            <a:extLst>
              <a:ext uri="{FF2B5EF4-FFF2-40B4-BE49-F238E27FC236}">
                <a16:creationId xmlns:a16="http://schemas.microsoft.com/office/drawing/2014/main" id="{96522316-1E08-4188-A398-9A36339F06AB}"/>
              </a:ext>
            </a:extLst>
          </p:cNvPr>
          <p:cNvSpPr/>
          <p:nvPr userDrawn="1"/>
        </p:nvSpPr>
        <p:spPr>
          <a:xfrm>
            <a:off x="5344335" y="5277813"/>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Picture Placeholder 8">
            <a:extLst>
              <a:ext uri="{FF2B5EF4-FFF2-40B4-BE49-F238E27FC236}">
                <a16:creationId xmlns:a16="http://schemas.microsoft.com/office/drawing/2014/main" id="{C0CAAB71-54D8-49AF-943D-3F5B1428331E}"/>
              </a:ext>
            </a:extLst>
          </p:cNvPr>
          <p:cNvSpPr>
            <a:spLocks noGrp="1"/>
          </p:cNvSpPr>
          <p:nvPr>
            <p:ph type="pic" sz="quarter" idx="29" hasCustomPrompt="1"/>
          </p:nvPr>
        </p:nvSpPr>
        <p:spPr>
          <a:xfrm>
            <a:off x="5569393" y="5429074"/>
            <a:ext cx="619952" cy="619952"/>
          </a:xfrm>
          <a:prstGeom prst="rect">
            <a:avLst/>
          </a:prstGeom>
        </p:spPr>
        <p:txBody>
          <a:bodyPr lIns="0" rIns="0" anchor="ctr"/>
          <a:lstStyle>
            <a:lvl1pPr algn="ctr">
              <a:defRPr sz="1200"/>
            </a:lvl1pPr>
          </a:lstStyle>
          <a:p>
            <a:r>
              <a:rPr lang="en-GB"/>
              <a:t>Insert icon</a:t>
            </a:r>
          </a:p>
        </p:txBody>
      </p:sp>
      <p:sp>
        <p:nvSpPr>
          <p:cNvPr id="32" name="Text Placeholder 11">
            <a:extLst>
              <a:ext uri="{FF2B5EF4-FFF2-40B4-BE49-F238E27FC236}">
                <a16:creationId xmlns:a16="http://schemas.microsoft.com/office/drawing/2014/main" id="{3DF43AA2-28E9-4A24-80D2-62B4069AEF1C}"/>
              </a:ext>
            </a:extLst>
          </p:cNvPr>
          <p:cNvSpPr>
            <a:spLocks noGrp="1"/>
          </p:cNvSpPr>
          <p:nvPr>
            <p:ph type="body" sz="quarter" idx="30" hasCustomPrompt="1"/>
          </p:nvPr>
        </p:nvSpPr>
        <p:spPr>
          <a:xfrm>
            <a:off x="9644229" y="676864"/>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4" name="Hexagon 33">
            <a:extLst>
              <a:ext uri="{FF2B5EF4-FFF2-40B4-BE49-F238E27FC236}">
                <a16:creationId xmlns:a16="http://schemas.microsoft.com/office/drawing/2014/main" id="{00E4B09B-ABE1-4F6A-99E4-A820CD6AC97A}"/>
              </a:ext>
            </a:extLst>
          </p:cNvPr>
          <p:cNvSpPr/>
          <p:nvPr userDrawn="1"/>
        </p:nvSpPr>
        <p:spPr>
          <a:xfrm>
            <a:off x="8467920" y="613941"/>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6" name="Picture Placeholder 8">
            <a:extLst>
              <a:ext uri="{FF2B5EF4-FFF2-40B4-BE49-F238E27FC236}">
                <a16:creationId xmlns:a16="http://schemas.microsoft.com/office/drawing/2014/main" id="{BBF93E21-95D5-4EC2-9131-B3864C657691}"/>
              </a:ext>
            </a:extLst>
          </p:cNvPr>
          <p:cNvSpPr>
            <a:spLocks noGrp="1"/>
          </p:cNvSpPr>
          <p:nvPr>
            <p:ph type="pic" sz="quarter" idx="31" hasCustomPrompt="1"/>
          </p:nvPr>
        </p:nvSpPr>
        <p:spPr>
          <a:xfrm>
            <a:off x="8692978" y="765202"/>
            <a:ext cx="619952" cy="619952"/>
          </a:xfrm>
          <a:prstGeom prst="rect">
            <a:avLst/>
          </a:prstGeom>
        </p:spPr>
        <p:txBody>
          <a:bodyPr lIns="0" rIns="0" anchor="ctr"/>
          <a:lstStyle>
            <a:lvl1pPr algn="ctr">
              <a:defRPr sz="1200"/>
            </a:lvl1pPr>
          </a:lstStyle>
          <a:p>
            <a:r>
              <a:rPr lang="en-GB"/>
              <a:t>Insert icon</a:t>
            </a:r>
          </a:p>
        </p:txBody>
      </p:sp>
      <p:sp>
        <p:nvSpPr>
          <p:cNvPr id="40" name="Text Placeholder 11">
            <a:extLst>
              <a:ext uri="{FF2B5EF4-FFF2-40B4-BE49-F238E27FC236}">
                <a16:creationId xmlns:a16="http://schemas.microsoft.com/office/drawing/2014/main" id="{5D57DFA7-0372-4754-A64F-8AEAB781AF8F}"/>
              </a:ext>
            </a:extLst>
          </p:cNvPr>
          <p:cNvSpPr>
            <a:spLocks noGrp="1"/>
          </p:cNvSpPr>
          <p:nvPr>
            <p:ph type="body" sz="quarter" idx="32" hasCustomPrompt="1"/>
          </p:nvPr>
        </p:nvSpPr>
        <p:spPr>
          <a:xfrm>
            <a:off x="9644229" y="1842832"/>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1" name="Hexagon 40">
            <a:extLst>
              <a:ext uri="{FF2B5EF4-FFF2-40B4-BE49-F238E27FC236}">
                <a16:creationId xmlns:a16="http://schemas.microsoft.com/office/drawing/2014/main" id="{3B4C8242-E00D-4400-9E4B-BB3E997A59C9}"/>
              </a:ext>
            </a:extLst>
          </p:cNvPr>
          <p:cNvSpPr/>
          <p:nvPr userDrawn="1"/>
        </p:nvSpPr>
        <p:spPr>
          <a:xfrm>
            <a:off x="8467920" y="1779909"/>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8">
            <a:extLst>
              <a:ext uri="{FF2B5EF4-FFF2-40B4-BE49-F238E27FC236}">
                <a16:creationId xmlns:a16="http://schemas.microsoft.com/office/drawing/2014/main" id="{C988A0D5-F598-4E96-BA03-441A1EBC77DF}"/>
              </a:ext>
            </a:extLst>
          </p:cNvPr>
          <p:cNvSpPr>
            <a:spLocks noGrp="1"/>
          </p:cNvSpPr>
          <p:nvPr>
            <p:ph type="pic" sz="quarter" idx="33" hasCustomPrompt="1"/>
          </p:nvPr>
        </p:nvSpPr>
        <p:spPr>
          <a:xfrm>
            <a:off x="8692978" y="1931170"/>
            <a:ext cx="619952" cy="619952"/>
          </a:xfrm>
          <a:prstGeom prst="rect">
            <a:avLst/>
          </a:prstGeom>
        </p:spPr>
        <p:txBody>
          <a:bodyPr lIns="0" rIns="0" anchor="ctr"/>
          <a:lstStyle>
            <a:lvl1pPr algn="ctr">
              <a:defRPr sz="1200"/>
            </a:lvl1pPr>
          </a:lstStyle>
          <a:p>
            <a:r>
              <a:rPr lang="en-GB"/>
              <a:t>Insert icon</a:t>
            </a:r>
          </a:p>
        </p:txBody>
      </p:sp>
      <p:sp>
        <p:nvSpPr>
          <p:cNvPr id="43" name="Text Placeholder 11">
            <a:extLst>
              <a:ext uri="{FF2B5EF4-FFF2-40B4-BE49-F238E27FC236}">
                <a16:creationId xmlns:a16="http://schemas.microsoft.com/office/drawing/2014/main" id="{E33E6D75-2315-4FCD-B5FB-151BE4188941}"/>
              </a:ext>
            </a:extLst>
          </p:cNvPr>
          <p:cNvSpPr>
            <a:spLocks noGrp="1"/>
          </p:cNvSpPr>
          <p:nvPr>
            <p:ph type="body" sz="quarter" idx="34" hasCustomPrompt="1"/>
          </p:nvPr>
        </p:nvSpPr>
        <p:spPr>
          <a:xfrm>
            <a:off x="9644229" y="3008800"/>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4" name="Hexagon 43">
            <a:extLst>
              <a:ext uri="{FF2B5EF4-FFF2-40B4-BE49-F238E27FC236}">
                <a16:creationId xmlns:a16="http://schemas.microsoft.com/office/drawing/2014/main" id="{53999778-25CA-448F-8D8D-879793120FBC}"/>
              </a:ext>
            </a:extLst>
          </p:cNvPr>
          <p:cNvSpPr/>
          <p:nvPr userDrawn="1"/>
        </p:nvSpPr>
        <p:spPr>
          <a:xfrm>
            <a:off x="8467920" y="2945877"/>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5" name="Picture Placeholder 8">
            <a:extLst>
              <a:ext uri="{FF2B5EF4-FFF2-40B4-BE49-F238E27FC236}">
                <a16:creationId xmlns:a16="http://schemas.microsoft.com/office/drawing/2014/main" id="{24CDE6BB-00CE-49EE-930A-A883171A6B8C}"/>
              </a:ext>
            </a:extLst>
          </p:cNvPr>
          <p:cNvSpPr>
            <a:spLocks noGrp="1"/>
          </p:cNvSpPr>
          <p:nvPr>
            <p:ph type="pic" sz="quarter" idx="35" hasCustomPrompt="1"/>
          </p:nvPr>
        </p:nvSpPr>
        <p:spPr>
          <a:xfrm>
            <a:off x="8692978" y="3097138"/>
            <a:ext cx="619952" cy="619952"/>
          </a:xfrm>
          <a:prstGeom prst="rect">
            <a:avLst/>
          </a:prstGeom>
        </p:spPr>
        <p:txBody>
          <a:bodyPr lIns="0" rIns="0" anchor="ctr"/>
          <a:lstStyle>
            <a:lvl1pPr algn="ctr">
              <a:defRPr sz="1200"/>
            </a:lvl1pPr>
          </a:lstStyle>
          <a:p>
            <a:r>
              <a:rPr lang="en-GB"/>
              <a:t>Insert icon</a:t>
            </a:r>
          </a:p>
        </p:txBody>
      </p:sp>
      <p:sp>
        <p:nvSpPr>
          <p:cNvPr id="46" name="Text Placeholder 11">
            <a:extLst>
              <a:ext uri="{FF2B5EF4-FFF2-40B4-BE49-F238E27FC236}">
                <a16:creationId xmlns:a16="http://schemas.microsoft.com/office/drawing/2014/main" id="{F5220186-0702-4507-B5B8-EB92D07DF154}"/>
              </a:ext>
            </a:extLst>
          </p:cNvPr>
          <p:cNvSpPr>
            <a:spLocks noGrp="1"/>
          </p:cNvSpPr>
          <p:nvPr>
            <p:ph type="body" sz="quarter" idx="36" hasCustomPrompt="1"/>
          </p:nvPr>
        </p:nvSpPr>
        <p:spPr>
          <a:xfrm>
            <a:off x="9644229" y="4174768"/>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7" name="Hexagon 46">
            <a:extLst>
              <a:ext uri="{FF2B5EF4-FFF2-40B4-BE49-F238E27FC236}">
                <a16:creationId xmlns:a16="http://schemas.microsoft.com/office/drawing/2014/main" id="{68A8F116-4E06-49B3-8363-829F822A2D57}"/>
              </a:ext>
            </a:extLst>
          </p:cNvPr>
          <p:cNvSpPr/>
          <p:nvPr userDrawn="1"/>
        </p:nvSpPr>
        <p:spPr>
          <a:xfrm>
            <a:off x="8467920" y="4111845"/>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Picture Placeholder 8">
            <a:extLst>
              <a:ext uri="{FF2B5EF4-FFF2-40B4-BE49-F238E27FC236}">
                <a16:creationId xmlns:a16="http://schemas.microsoft.com/office/drawing/2014/main" id="{33CDED4A-EC2C-4941-9A2C-FAB5EDD7EFE1}"/>
              </a:ext>
            </a:extLst>
          </p:cNvPr>
          <p:cNvSpPr>
            <a:spLocks noGrp="1"/>
          </p:cNvSpPr>
          <p:nvPr>
            <p:ph type="pic" sz="quarter" idx="37" hasCustomPrompt="1"/>
          </p:nvPr>
        </p:nvSpPr>
        <p:spPr>
          <a:xfrm>
            <a:off x="8692978" y="4263106"/>
            <a:ext cx="619952" cy="619952"/>
          </a:xfrm>
          <a:prstGeom prst="rect">
            <a:avLst/>
          </a:prstGeom>
        </p:spPr>
        <p:txBody>
          <a:bodyPr lIns="0" rIns="0" anchor="ctr"/>
          <a:lstStyle>
            <a:lvl1pPr algn="ctr">
              <a:defRPr sz="1200"/>
            </a:lvl1pPr>
          </a:lstStyle>
          <a:p>
            <a:r>
              <a:rPr lang="en-GB"/>
              <a:t>Insert icon</a:t>
            </a:r>
          </a:p>
        </p:txBody>
      </p:sp>
      <p:sp>
        <p:nvSpPr>
          <p:cNvPr id="49" name="Text Placeholder 11">
            <a:extLst>
              <a:ext uri="{FF2B5EF4-FFF2-40B4-BE49-F238E27FC236}">
                <a16:creationId xmlns:a16="http://schemas.microsoft.com/office/drawing/2014/main" id="{BF846DBE-3D90-415F-A27B-40410CE3A213}"/>
              </a:ext>
            </a:extLst>
          </p:cNvPr>
          <p:cNvSpPr>
            <a:spLocks noGrp="1"/>
          </p:cNvSpPr>
          <p:nvPr>
            <p:ph type="body" sz="quarter" idx="38" hasCustomPrompt="1"/>
          </p:nvPr>
        </p:nvSpPr>
        <p:spPr>
          <a:xfrm>
            <a:off x="9644229" y="534073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50" name="Hexagon 49">
            <a:extLst>
              <a:ext uri="{FF2B5EF4-FFF2-40B4-BE49-F238E27FC236}">
                <a16:creationId xmlns:a16="http://schemas.microsoft.com/office/drawing/2014/main" id="{B51A3F78-85AC-49FC-8927-48F0CD54EC4D}"/>
              </a:ext>
            </a:extLst>
          </p:cNvPr>
          <p:cNvSpPr/>
          <p:nvPr userDrawn="1"/>
        </p:nvSpPr>
        <p:spPr>
          <a:xfrm>
            <a:off x="8467920" y="5277813"/>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Picture Placeholder 8">
            <a:extLst>
              <a:ext uri="{FF2B5EF4-FFF2-40B4-BE49-F238E27FC236}">
                <a16:creationId xmlns:a16="http://schemas.microsoft.com/office/drawing/2014/main" id="{2A9AD338-3C18-4623-9866-14B6A645CBAE}"/>
              </a:ext>
            </a:extLst>
          </p:cNvPr>
          <p:cNvSpPr>
            <a:spLocks noGrp="1"/>
          </p:cNvSpPr>
          <p:nvPr>
            <p:ph type="pic" sz="quarter" idx="39" hasCustomPrompt="1"/>
          </p:nvPr>
        </p:nvSpPr>
        <p:spPr>
          <a:xfrm>
            <a:off x="8692978" y="5429074"/>
            <a:ext cx="619952" cy="619952"/>
          </a:xfrm>
          <a:prstGeom prst="rect">
            <a:avLst/>
          </a:prstGeom>
        </p:spPr>
        <p:txBody>
          <a:bodyPr lIns="0" rIns="0" anchor="ctr"/>
          <a:lstStyle>
            <a:lvl1pPr algn="ctr">
              <a:defRPr sz="1200"/>
            </a:lvl1pPr>
          </a:lstStyle>
          <a:p>
            <a:r>
              <a:rPr lang="en-GB"/>
              <a:t>Insert icon</a:t>
            </a:r>
          </a:p>
        </p:txBody>
      </p:sp>
      <p:grpSp>
        <p:nvGrpSpPr>
          <p:cNvPr id="52" name="Group 51">
            <a:extLst>
              <a:ext uri="{FF2B5EF4-FFF2-40B4-BE49-F238E27FC236}">
                <a16:creationId xmlns:a16="http://schemas.microsoft.com/office/drawing/2014/main" id="{E7135370-8EEB-408D-A9CF-0C36EB3A8E34}"/>
              </a:ext>
            </a:extLst>
          </p:cNvPr>
          <p:cNvGrpSpPr/>
          <p:nvPr userDrawn="1"/>
        </p:nvGrpSpPr>
        <p:grpSpPr>
          <a:xfrm rot="16200000">
            <a:off x="360407" y="4836458"/>
            <a:ext cx="1946732" cy="3990582"/>
            <a:chOff x="10692184" y="-1639954"/>
            <a:chExt cx="1784352" cy="3657721"/>
          </a:xfrm>
          <a:noFill/>
        </p:grpSpPr>
        <p:sp>
          <p:nvSpPr>
            <p:cNvPr id="53" name="Hexagon 52">
              <a:extLst>
                <a:ext uri="{FF2B5EF4-FFF2-40B4-BE49-F238E27FC236}">
                  <a16:creationId xmlns:a16="http://schemas.microsoft.com/office/drawing/2014/main" id="{EF2E0FFB-B075-497C-B2F1-8EC6CC0F89E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4092F5E8-CB65-4C66-A39E-648D5694C39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6EEE4AE-AB77-4DA7-895D-D52B53ADE880}"/>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CF21927A-E4CC-4C53-9A6D-8909BF225398}"/>
              </a:ext>
            </a:extLst>
          </p:cNvPr>
          <p:cNvSpPr>
            <a:spLocks noGrp="1"/>
          </p:cNvSpPr>
          <p:nvPr>
            <p:ph type="title" hasCustomPrompt="1"/>
          </p:nvPr>
        </p:nvSpPr>
        <p:spPr>
          <a:xfrm>
            <a:off x="1130300" y="524414"/>
            <a:ext cx="3268079"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2028069609"/>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82F263-109C-4020-A4CD-3DD832CD51FB}"/>
              </a:ext>
            </a:extLst>
          </p:cNvPr>
          <p:cNvSpPr/>
          <p:nvPr userDrawn="1"/>
        </p:nvSpPr>
        <p:spPr>
          <a:xfrm>
            <a:off x="0" y="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4" name="Rectangle 13">
            <a:extLst>
              <a:ext uri="{FF2B5EF4-FFF2-40B4-BE49-F238E27FC236}">
                <a16:creationId xmlns:a16="http://schemas.microsoft.com/office/drawing/2014/main" id="{F3AE6317-A5D9-44F6-A8DE-48E77B555C40}"/>
              </a:ext>
            </a:extLst>
          </p:cNvPr>
          <p:cNvSpPr/>
          <p:nvPr userDrawn="1"/>
        </p:nvSpPr>
        <p:spPr>
          <a:xfrm>
            <a:off x="0" y="6356350"/>
            <a:ext cx="12192000" cy="501650"/>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a:xfrm>
            <a:off x="3329064" y="6356350"/>
            <a:ext cx="7935138" cy="365125"/>
          </a:xfrm>
        </p:spPr>
        <p:txBody>
          <a:bodyPr/>
          <a:lstStyle/>
          <a:p>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a:xfrm>
            <a:off x="1130300" y="524414"/>
            <a:ext cx="6434904" cy="912178"/>
          </a:xfrm>
        </p:spPr>
        <p:txBody>
          <a:bodyPr/>
          <a:lstStyle>
            <a:lvl1pPr>
              <a:defRPr/>
            </a:lvl1pPr>
          </a:lstStyle>
          <a:p>
            <a:r>
              <a:rPr lang="en-GB"/>
              <a:t>Enter title here</a:t>
            </a:r>
          </a:p>
        </p:txBody>
      </p:sp>
      <p:pic>
        <p:nvPicPr>
          <p:cNvPr id="7" name="Graphic 6">
            <a:extLst>
              <a:ext uri="{FF2B5EF4-FFF2-40B4-BE49-F238E27FC236}">
                <a16:creationId xmlns:a16="http://schemas.microsoft.com/office/drawing/2014/main" id="{381DDB59-7F10-49D7-8743-2208BDC510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8" name="Rectangle 7">
            <a:extLst>
              <a:ext uri="{FF2B5EF4-FFF2-40B4-BE49-F238E27FC236}">
                <a16:creationId xmlns:a16="http://schemas.microsoft.com/office/drawing/2014/main" id="{DA019799-9E3F-411F-8086-B523F4A9C96A}"/>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9" name="Group 8">
            <a:extLst>
              <a:ext uri="{FF2B5EF4-FFF2-40B4-BE49-F238E27FC236}">
                <a16:creationId xmlns:a16="http://schemas.microsoft.com/office/drawing/2014/main" id="{0E93FB4A-6C7D-46C3-B910-BD122278068B}"/>
              </a:ext>
            </a:extLst>
          </p:cNvPr>
          <p:cNvGrpSpPr/>
          <p:nvPr userDrawn="1"/>
        </p:nvGrpSpPr>
        <p:grpSpPr>
          <a:xfrm rot="16200000">
            <a:off x="360407" y="4836458"/>
            <a:ext cx="1946732" cy="3990582"/>
            <a:chOff x="10692184" y="-1639954"/>
            <a:chExt cx="1784352" cy="3657721"/>
          </a:xfrm>
          <a:noFill/>
        </p:grpSpPr>
        <p:sp>
          <p:nvSpPr>
            <p:cNvPr id="10" name="Hexagon 9">
              <a:extLst>
                <a:ext uri="{FF2B5EF4-FFF2-40B4-BE49-F238E27FC236}">
                  <a16:creationId xmlns:a16="http://schemas.microsoft.com/office/drawing/2014/main" id="{36949FA1-1B47-4D5C-A499-4CB072FC6E6F}"/>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1" name="Hexagon 10">
              <a:extLst>
                <a:ext uri="{FF2B5EF4-FFF2-40B4-BE49-F238E27FC236}">
                  <a16:creationId xmlns:a16="http://schemas.microsoft.com/office/drawing/2014/main" id="{45CB8CC5-1536-482C-BB6A-78FF23808DDD}"/>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B0A8690D-EE39-4AF8-8F50-F291F8D6331B}"/>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5" name="Rectangle 14">
            <a:extLst>
              <a:ext uri="{FF2B5EF4-FFF2-40B4-BE49-F238E27FC236}">
                <a16:creationId xmlns:a16="http://schemas.microsoft.com/office/drawing/2014/main" id="{C71C1292-F651-424B-84ED-9C826FF922A5}"/>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cxnSp>
        <p:nvCxnSpPr>
          <p:cNvPr id="17" name="Straight Connector 16">
            <a:extLst>
              <a:ext uri="{FF2B5EF4-FFF2-40B4-BE49-F238E27FC236}">
                <a16:creationId xmlns:a16="http://schemas.microsoft.com/office/drawing/2014/main" id="{0DAF7265-9A5D-43F6-89CF-935789CC8E2C}"/>
              </a:ext>
            </a:extLst>
          </p:cNvPr>
          <p:cNvCxnSpPr>
            <a:cxnSpLocks/>
          </p:cNvCxnSpPr>
          <p:nvPr userDrawn="1"/>
        </p:nvCxnSpPr>
        <p:spPr>
          <a:xfrm>
            <a:off x="0" y="3429000"/>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2C8B8BF-9843-4F22-AA63-F4BF1F580CD4}"/>
              </a:ext>
            </a:extLst>
          </p:cNvPr>
          <p:cNvSpPr>
            <a:spLocks noGrp="1"/>
          </p:cNvSpPr>
          <p:nvPr>
            <p:ph type="body" sz="quarter" idx="32" hasCustomPrompt="1"/>
          </p:nvPr>
        </p:nvSpPr>
        <p:spPr>
          <a:xfrm>
            <a:off x="1005273" y="2905628"/>
            <a:ext cx="1214222" cy="1046744"/>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2"/>
          </a:solidFill>
          <a:ln w="12700">
            <a:noFill/>
          </a:ln>
        </p:spPr>
        <p:txBody>
          <a:bodyPr wrap="square" anchor="ctr">
            <a:noAutofit/>
          </a:bodyPr>
          <a:lstStyle>
            <a:lvl1pPr algn="ctr">
              <a:defRPr sz="1800" b="1">
                <a:solidFill>
                  <a:schemeClr val="bg1"/>
                </a:solidFill>
              </a:defRPr>
            </a:lvl1pPr>
          </a:lstStyle>
          <a:p>
            <a:pPr lvl="0"/>
            <a:r>
              <a:rPr lang="en-GB"/>
              <a:t>01</a:t>
            </a:r>
          </a:p>
        </p:txBody>
      </p:sp>
      <p:sp>
        <p:nvSpPr>
          <p:cNvPr id="19" name="Text Placeholder 17">
            <a:extLst>
              <a:ext uri="{FF2B5EF4-FFF2-40B4-BE49-F238E27FC236}">
                <a16:creationId xmlns:a16="http://schemas.microsoft.com/office/drawing/2014/main" id="{EE1344BE-5009-4F2A-87CD-0E768BFDFB7B}"/>
              </a:ext>
            </a:extLst>
          </p:cNvPr>
          <p:cNvSpPr>
            <a:spLocks noGrp="1"/>
          </p:cNvSpPr>
          <p:nvPr>
            <p:ph type="body" sz="quarter" idx="33" hasCustomPrompt="1"/>
          </p:nvPr>
        </p:nvSpPr>
        <p:spPr>
          <a:xfrm>
            <a:off x="2807233" y="2905628"/>
            <a:ext cx="1214222" cy="1046744"/>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4"/>
          </a:solidFill>
          <a:ln w="12700">
            <a:noFill/>
          </a:ln>
        </p:spPr>
        <p:txBody>
          <a:bodyPr wrap="square" anchor="ctr">
            <a:noAutofit/>
          </a:bodyPr>
          <a:lstStyle>
            <a:lvl1pPr algn="ctr">
              <a:defRPr sz="1800" b="1">
                <a:solidFill>
                  <a:schemeClr val="bg1"/>
                </a:solidFill>
              </a:defRPr>
            </a:lvl1pPr>
          </a:lstStyle>
          <a:p>
            <a:pPr lvl="0"/>
            <a:r>
              <a:rPr lang="en-GB"/>
              <a:t>02</a:t>
            </a:r>
          </a:p>
        </p:txBody>
      </p:sp>
      <p:sp>
        <p:nvSpPr>
          <p:cNvPr id="20" name="Text Placeholder 17">
            <a:extLst>
              <a:ext uri="{FF2B5EF4-FFF2-40B4-BE49-F238E27FC236}">
                <a16:creationId xmlns:a16="http://schemas.microsoft.com/office/drawing/2014/main" id="{B1095C35-2DF8-49A2-8D12-D204F5AE81CD}"/>
              </a:ext>
            </a:extLst>
          </p:cNvPr>
          <p:cNvSpPr>
            <a:spLocks noGrp="1"/>
          </p:cNvSpPr>
          <p:nvPr>
            <p:ph type="body" sz="quarter" idx="34" hasCustomPrompt="1"/>
          </p:nvPr>
        </p:nvSpPr>
        <p:spPr>
          <a:xfrm>
            <a:off x="4609193" y="2905628"/>
            <a:ext cx="1214222" cy="1046744"/>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2"/>
          </a:solidFill>
          <a:ln w="12700">
            <a:noFill/>
          </a:ln>
        </p:spPr>
        <p:txBody>
          <a:bodyPr wrap="square" anchor="ctr">
            <a:noAutofit/>
          </a:bodyPr>
          <a:lstStyle>
            <a:lvl1pPr algn="ctr">
              <a:defRPr sz="1800" b="1">
                <a:solidFill>
                  <a:schemeClr val="bg1"/>
                </a:solidFill>
              </a:defRPr>
            </a:lvl1pPr>
          </a:lstStyle>
          <a:p>
            <a:pPr lvl="0"/>
            <a:r>
              <a:rPr lang="en-GB"/>
              <a:t>03</a:t>
            </a:r>
          </a:p>
        </p:txBody>
      </p:sp>
      <p:sp>
        <p:nvSpPr>
          <p:cNvPr id="21" name="Text Placeholder 17">
            <a:extLst>
              <a:ext uri="{FF2B5EF4-FFF2-40B4-BE49-F238E27FC236}">
                <a16:creationId xmlns:a16="http://schemas.microsoft.com/office/drawing/2014/main" id="{B2D1A6A9-946D-4C3E-B861-F8588BBB6169}"/>
              </a:ext>
            </a:extLst>
          </p:cNvPr>
          <p:cNvSpPr>
            <a:spLocks noGrp="1"/>
          </p:cNvSpPr>
          <p:nvPr>
            <p:ph type="body" sz="quarter" idx="35" hasCustomPrompt="1"/>
          </p:nvPr>
        </p:nvSpPr>
        <p:spPr>
          <a:xfrm>
            <a:off x="6411153" y="2905628"/>
            <a:ext cx="1214222" cy="1046744"/>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4"/>
          </a:solidFill>
          <a:ln w="12700">
            <a:noFill/>
          </a:ln>
        </p:spPr>
        <p:txBody>
          <a:bodyPr wrap="square" anchor="ctr">
            <a:noAutofit/>
          </a:bodyPr>
          <a:lstStyle>
            <a:lvl1pPr algn="ctr">
              <a:defRPr sz="1800" b="1">
                <a:solidFill>
                  <a:schemeClr val="bg1"/>
                </a:solidFill>
              </a:defRPr>
            </a:lvl1pPr>
          </a:lstStyle>
          <a:p>
            <a:pPr lvl="0"/>
            <a:r>
              <a:rPr lang="en-GB"/>
              <a:t>04</a:t>
            </a:r>
          </a:p>
        </p:txBody>
      </p:sp>
      <p:sp>
        <p:nvSpPr>
          <p:cNvPr id="22" name="Text Placeholder 17">
            <a:extLst>
              <a:ext uri="{FF2B5EF4-FFF2-40B4-BE49-F238E27FC236}">
                <a16:creationId xmlns:a16="http://schemas.microsoft.com/office/drawing/2014/main" id="{E2928BC3-F4A4-4239-AF7F-68AF9DB33E7E}"/>
              </a:ext>
            </a:extLst>
          </p:cNvPr>
          <p:cNvSpPr>
            <a:spLocks noGrp="1"/>
          </p:cNvSpPr>
          <p:nvPr>
            <p:ph type="body" sz="quarter" idx="36" hasCustomPrompt="1"/>
          </p:nvPr>
        </p:nvSpPr>
        <p:spPr>
          <a:xfrm>
            <a:off x="8213113" y="2905628"/>
            <a:ext cx="1214222" cy="1046744"/>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2"/>
          </a:solidFill>
          <a:ln w="12700">
            <a:noFill/>
          </a:ln>
        </p:spPr>
        <p:txBody>
          <a:bodyPr wrap="square" anchor="ctr">
            <a:noAutofit/>
          </a:bodyPr>
          <a:lstStyle>
            <a:lvl1pPr algn="ctr">
              <a:defRPr sz="1800" b="1">
                <a:solidFill>
                  <a:schemeClr val="bg1"/>
                </a:solidFill>
              </a:defRPr>
            </a:lvl1pPr>
          </a:lstStyle>
          <a:p>
            <a:pPr lvl="0"/>
            <a:r>
              <a:rPr lang="en-GB"/>
              <a:t>05</a:t>
            </a:r>
          </a:p>
        </p:txBody>
      </p:sp>
      <p:sp>
        <p:nvSpPr>
          <p:cNvPr id="23" name="Text Placeholder 17">
            <a:extLst>
              <a:ext uri="{FF2B5EF4-FFF2-40B4-BE49-F238E27FC236}">
                <a16:creationId xmlns:a16="http://schemas.microsoft.com/office/drawing/2014/main" id="{7BC08A6A-C7EC-4293-84D1-5767E73A05A2}"/>
              </a:ext>
            </a:extLst>
          </p:cNvPr>
          <p:cNvSpPr>
            <a:spLocks noGrp="1"/>
          </p:cNvSpPr>
          <p:nvPr>
            <p:ph type="body" sz="quarter" idx="37" hasCustomPrompt="1"/>
          </p:nvPr>
        </p:nvSpPr>
        <p:spPr>
          <a:xfrm>
            <a:off x="9972505" y="2905628"/>
            <a:ext cx="1214222" cy="1046744"/>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4"/>
          </a:solidFill>
          <a:ln w="12700">
            <a:noFill/>
          </a:ln>
        </p:spPr>
        <p:txBody>
          <a:bodyPr wrap="square" anchor="ctr">
            <a:noAutofit/>
          </a:bodyPr>
          <a:lstStyle>
            <a:lvl1pPr algn="ctr">
              <a:defRPr sz="1800" b="1">
                <a:solidFill>
                  <a:schemeClr val="bg1"/>
                </a:solidFill>
              </a:defRPr>
            </a:lvl1pPr>
          </a:lstStyle>
          <a:p>
            <a:pPr lvl="0"/>
            <a:r>
              <a:rPr lang="en-GB"/>
              <a:t>06</a:t>
            </a:r>
          </a:p>
        </p:txBody>
      </p:sp>
      <p:sp>
        <p:nvSpPr>
          <p:cNvPr id="24" name="Text Placeholder 17">
            <a:extLst>
              <a:ext uri="{FF2B5EF4-FFF2-40B4-BE49-F238E27FC236}">
                <a16:creationId xmlns:a16="http://schemas.microsoft.com/office/drawing/2014/main" id="{EC315369-EA1F-44B1-AB54-D1AC842DB407}"/>
              </a:ext>
            </a:extLst>
          </p:cNvPr>
          <p:cNvSpPr>
            <a:spLocks noGrp="1"/>
          </p:cNvSpPr>
          <p:nvPr>
            <p:ph type="body" sz="quarter" idx="38" hasCustomPrompt="1"/>
          </p:nvPr>
        </p:nvSpPr>
        <p:spPr>
          <a:xfrm>
            <a:off x="2312325" y="3255690"/>
            <a:ext cx="402078" cy="346620"/>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28" name="Text Placeholder 17">
            <a:extLst>
              <a:ext uri="{FF2B5EF4-FFF2-40B4-BE49-F238E27FC236}">
                <a16:creationId xmlns:a16="http://schemas.microsoft.com/office/drawing/2014/main" id="{69A65836-0473-4896-929B-711A38C77262}"/>
              </a:ext>
            </a:extLst>
          </p:cNvPr>
          <p:cNvSpPr>
            <a:spLocks noGrp="1"/>
          </p:cNvSpPr>
          <p:nvPr>
            <p:ph type="body" sz="quarter" idx="39" hasCustomPrompt="1"/>
          </p:nvPr>
        </p:nvSpPr>
        <p:spPr>
          <a:xfrm>
            <a:off x="4114285" y="3255690"/>
            <a:ext cx="402078" cy="346620"/>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29" name="Text Placeholder 17">
            <a:extLst>
              <a:ext uri="{FF2B5EF4-FFF2-40B4-BE49-F238E27FC236}">
                <a16:creationId xmlns:a16="http://schemas.microsoft.com/office/drawing/2014/main" id="{0D08CFE7-55CB-41FA-9105-94554C749F1B}"/>
              </a:ext>
            </a:extLst>
          </p:cNvPr>
          <p:cNvSpPr>
            <a:spLocks noGrp="1"/>
          </p:cNvSpPr>
          <p:nvPr>
            <p:ph type="body" sz="quarter" idx="40" hasCustomPrompt="1"/>
          </p:nvPr>
        </p:nvSpPr>
        <p:spPr>
          <a:xfrm>
            <a:off x="5887859" y="3255690"/>
            <a:ext cx="402078" cy="346620"/>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30" name="Text Placeholder 17">
            <a:extLst>
              <a:ext uri="{FF2B5EF4-FFF2-40B4-BE49-F238E27FC236}">
                <a16:creationId xmlns:a16="http://schemas.microsoft.com/office/drawing/2014/main" id="{93580669-3712-4270-9C17-C86C57462A8D}"/>
              </a:ext>
            </a:extLst>
          </p:cNvPr>
          <p:cNvSpPr>
            <a:spLocks noGrp="1"/>
          </p:cNvSpPr>
          <p:nvPr>
            <p:ph type="body" sz="quarter" idx="41" hasCustomPrompt="1"/>
          </p:nvPr>
        </p:nvSpPr>
        <p:spPr>
          <a:xfrm>
            <a:off x="7718205" y="3255690"/>
            <a:ext cx="402078" cy="346620"/>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31" name="Text Placeholder 17">
            <a:extLst>
              <a:ext uri="{FF2B5EF4-FFF2-40B4-BE49-F238E27FC236}">
                <a16:creationId xmlns:a16="http://schemas.microsoft.com/office/drawing/2014/main" id="{5B5BC3F1-8783-43B2-AAF0-2DD6300FF9DD}"/>
              </a:ext>
            </a:extLst>
          </p:cNvPr>
          <p:cNvSpPr>
            <a:spLocks noGrp="1"/>
          </p:cNvSpPr>
          <p:nvPr>
            <p:ph type="body" sz="quarter" idx="42" hasCustomPrompt="1"/>
          </p:nvPr>
        </p:nvSpPr>
        <p:spPr>
          <a:xfrm>
            <a:off x="9498881" y="3255690"/>
            <a:ext cx="402078" cy="346620"/>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32" name="Text Placeholder 21">
            <a:extLst>
              <a:ext uri="{FF2B5EF4-FFF2-40B4-BE49-F238E27FC236}">
                <a16:creationId xmlns:a16="http://schemas.microsoft.com/office/drawing/2014/main" id="{92248340-3271-4A17-879C-73156FAB8642}"/>
              </a:ext>
            </a:extLst>
          </p:cNvPr>
          <p:cNvSpPr>
            <a:spLocks noGrp="1"/>
          </p:cNvSpPr>
          <p:nvPr>
            <p:ph type="body" sz="quarter" idx="14" hasCustomPrompt="1"/>
          </p:nvPr>
        </p:nvSpPr>
        <p:spPr>
          <a:xfrm>
            <a:off x="771128" y="4190632"/>
            <a:ext cx="1682512"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text here</a:t>
            </a:r>
            <a:endParaRPr lang="en-GB"/>
          </a:p>
        </p:txBody>
      </p:sp>
      <p:sp>
        <p:nvSpPr>
          <p:cNvPr id="33" name="Text Placeholder 21">
            <a:extLst>
              <a:ext uri="{FF2B5EF4-FFF2-40B4-BE49-F238E27FC236}">
                <a16:creationId xmlns:a16="http://schemas.microsoft.com/office/drawing/2014/main" id="{ED8FFC5F-29E8-4ABC-8A6B-C61365B061F4}"/>
              </a:ext>
            </a:extLst>
          </p:cNvPr>
          <p:cNvSpPr>
            <a:spLocks noGrp="1"/>
          </p:cNvSpPr>
          <p:nvPr>
            <p:ph type="body" sz="quarter" idx="15" hasCustomPrompt="1"/>
          </p:nvPr>
        </p:nvSpPr>
        <p:spPr>
          <a:xfrm>
            <a:off x="771128"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endParaRPr lang="en-GB"/>
          </a:p>
        </p:txBody>
      </p:sp>
      <p:sp>
        <p:nvSpPr>
          <p:cNvPr id="34" name="Text Placeholder 21">
            <a:extLst>
              <a:ext uri="{FF2B5EF4-FFF2-40B4-BE49-F238E27FC236}">
                <a16:creationId xmlns:a16="http://schemas.microsoft.com/office/drawing/2014/main" id="{C630ECD7-F06B-4289-9FA2-CEC58ED1BD3F}"/>
              </a:ext>
            </a:extLst>
          </p:cNvPr>
          <p:cNvSpPr>
            <a:spLocks noGrp="1"/>
          </p:cNvSpPr>
          <p:nvPr>
            <p:ph type="body" sz="quarter" idx="43" hasCustomPrompt="1"/>
          </p:nvPr>
        </p:nvSpPr>
        <p:spPr>
          <a:xfrm>
            <a:off x="2573088" y="4190632"/>
            <a:ext cx="1682512" cy="307975"/>
          </a:xfrm>
          <a:noFill/>
        </p:spPr>
        <p:txBody>
          <a:bodyPr wrap="square" rtlCol="0">
            <a:noAutofit/>
          </a:bodyPr>
          <a:lstStyle>
            <a:lvl1pPr algn="ctr">
              <a:defRPr lang="en-GB" sz="1400" b="1" dirty="0">
                <a:solidFill>
                  <a:schemeClr val="accent4"/>
                </a:solidFill>
              </a:defRPr>
            </a:lvl1pPr>
          </a:lstStyle>
          <a:p>
            <a:pPr lvl="0" algn="ctr">
              <a:spcAft>
                <a:spcPts val="0"/>
              </a:spcAft>
            </a:pPr>
            <a:r>
              <a:rPr lang="en-US"/>
              <a:t>Enter text here</a:t>
            </a:r>
          </a:p>
        </p:txBody>
      </p:sp>
      <p:sp>
        <p:nvSpPr>
          <p:cNvPr id="35" name="Text Placeholder 21">
            <a:extLst>
              <a:ext uri="{FF2B5EF4-FFF2-40B4-BE49-F238E27FC236}">
                <a16:creationId xmlns:a16="http://schemas.microsoft.com/office/drawing/2014/main" id="{9704C978-B7EF-40AD-8388-99B2FB715158}"/>
              </a:ext>
            </a:extLst>
          </p:cNvPr>
          <p:cNvSpPr>
            <a:spLocks noGrp="1"/>
          </p:cNvSpPr>
          <p:nvPr>
            <p:ph type="body" sz="quarter" idx="44" hasCustomPrompt="1"/>
          </p:nvPr>
        </p:nvSpPr>
        <p:spPr>
          <a:xfrm>
            <a:off x="2573088"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36" name="Text Placeholder 21">
            <a:extLst>
              <a:ext uri="{FF2B5EF4-FFF2-40B4-BE49-F238E27FC236}">
                <a16:creationId xmlns:a16="http://schemas.microsoft.com/office/drawing/2014/main" id="{F4B38686-84AF-404D-862D-4042D3299A3D}"/>
              </a:ext>
            </a:extLst>
          </p:cNvPr>
          <p:cNvSpPr>
            <a:spLocks noGrp="1"/>
          </p:cNvSpPr>
          <p:nvPr>
            <p:ph type="body" sz="quarter" idx="45" hasCustomPrompt="1"/>
          </p:nvPr>
        </p:nvSpPr>
        <p:spPr>
          <a:xfrm>
            <a:off x="4375048" y="4190632"/>
            <a:ext cx="1682512"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text here</a:t>
            </a:r>
          </a:p>
        </p:txBody>
      </p:sp>
      <p:sp>
        <p:nvSpPr>
          <p:cNvPr id="37" name="Text Placeholder 21">
            <a:extLst>
              <a:ext uri="{FF2B5EF4-FFF2-40B4-BE49-F238E27FC236}">
                <a16:creationId xmlns:a16="http://schemas.microsoft.com/office/drawing/2014/main" id="{84BA06F1-2C83-4BD1-AD4C-9CF12876F820}"/>
              </a:ext>
            </a:extLst>
          </p:cNvPr>
          <p:cNvSpPr>
            <a:spLocks noGrp="1"/>
          </p:cNvSpPr>
          <p:nvPr>
            <p:ph type="body" sz="quarter" idx="46" hasCustomPrompt="1"/>
          </p:nvPr>
        </p:nvSpPr>
        <p:spPr>
          <a:xfrm>
            <a:off x="4375048"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38" name="Text Placeholder 21">
            <a:extLst>
              <a:ext uri="{FF2B5EF4-FFF2-40B4-BE49-F238E27FC236}">
                <a16:creationId xmlns:a16="http://schemas.microsoft.com/office/drawing/2014/main" id="{30C0BE1E-C523-493D-9CC2-A4EF780B8D79}"/>
              </a:ext>
            </a:extLst>
          </p:cNvPr>
          <p:cNvSpPr>
            <a:spLocks noGrp="1"/>
          </p:cNvSpPr>
          <p:nvPr>
            <p:ph type="body" sz="quarter" idx="47" hasCustomPrompt="1"/>
          </p:nvPr>
        </p:nvSpPr>
        <p:spPr>
          <a:xfrm>
            <a:off x="6177008" y="4190632"/>
            <a:ext cx="1682512" cy="307975"/>
          </a:xfrm>
          <a:noFill/>
        </p:spPr>
        <p:txBody>
          <a:bodyPr wrap="square" rtlCol="0">
            <a:noAutofit/>
          </a:bodyPr>
          <a:lstStyle>
            <a:lvl1pPr algn="ctr">
              <a:defRPr lang="en-GB" sz="1400" b="1" dirty="0">
                <a:solidFill>
                  <a:schemeClr val="accent4"/>
                </a:solidFill>
              </a:defRPr>
            </a:lvl1pPr>
          </a:lstStyle>
          <a:p>
            <a:pPr lvl="0" algn="ctr">
              <a:spcAft>
                <a:spcPts val="0"/>
              </a:spcAft>
            </a:pPr>
            <a:r>
              <a:rPr lang="en-US"/>
              <a:t>Enter text here</a:t>
            </a:r>
          </a:p>
        </p:txBody>
      </p:sp>
      <p:sp>
        <p:nvSpPr>
          <p:cNvPr id="39" name="Text Placeholder 21">
            <a:extLst>
              <a:ext uri="{FF2B5EF4-FFF2-40B4-BE49-F238E27FC236}">
                <a16:creationId xmlns:a16="http://schemas.microsoft.com/office/drawing/2014/main" id="{8E7FC0AC-9328-49AA-9861-E2612EFF1C07}"/>
              </a:ext>
            </a:extLst>
          </p:cNvPr>
          <p:cNvSpPr>
            <a:spLocks noGrp="1"/>
          </p:cNvSpPr>
          <p:nvPr>
            <p:ph type="body" sz="quarter" idx="48" hasCustomPrompt="1"/>
          </p:nvPr>
        </p:nvSpPr>
        <p:spPr>
          <a:xfrm>
            <a:off x="6177008"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40" name="Text Placeholder 21">
            <a:extLst>
              <a:ext uri="{FF2B5EF4-FFF2-40B4-BE49-F238E27FC236}">
                <a16:creationId xmlns:a16="http://schemas.microsoft.com/office/drawing/2014/main" id="{11C4F730-7CF1-448C-BA9D-6F1CA6321659}"/>
              </a:ext>
            </a:extLst>
          </p:cNvPr>
          <p:cNvSpPr>
            <a:spLocks noGrp="1"/>
          </p:cNvSpPr>
          <p:nvPr>
            <p:ph type="body" sz="quarter" idx="49" hasCustomPrompt="1"/>
          </p:nvPr>
        </p:nvSpPr>
        <p:spPr>
          <a:xfrm>
            <a:off x="7978967" y="4190632"/>
            <a:ext cx="1682512"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text here</a:t>
            </a:r>
          </a:p>
        </p:txBody>
      </p:sp>
      <p:sp>
        <p:nvSpPr>
          <p:cNvPr id="41" name="Text Placeholder 21">
            <a:extLst>
              <a:ext uri="{FF2B5EF4-FFF2-40B4-BE49-F238E27FC236}">
                <a16:creationId xmlns:a16="http://schemas.microsoft.com/office/drawing/2014/main" id="{3F4A40FA-3AFE-4D36-9B6A-0DA5D1604874}"/>
              </a:ext>
            </a:extLst>
          </p:cNvPr>
          <p:cNvSpPr>
            <a:spLocks noGrp="1"/>
          </p:cNvSpPr>
          <p:nvPr>
            <p:ph type="body" sz="quarter" idx="50" hasCustomPrompt="1"/>
          </p:nvPr>
        </p:nvSpPr>
        <p:spPr>
          <a:xfrm>
            <a:off x="7978967"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42" name="Text Placeholder 21">
            <a:extLst>
              <a:ext uri="{FF2B5EF4-FFF2-40B4-BE49-F238E27FC236}">
                <a16:creationId xmlns:a16="http://schemas.microsoft.com/office/drawing/2014/main" id="{6CF1C2F4-C0E4-41B6-B5BD-5C1BC3C5761B}"/>
              </a:ext>
            </a:extLst>
          </p:cNvPr>
          <p:cNvSpPr>
            <a:spLocks noGrp="1"/>
          </p:cNvSpPr>
          <p:nvPr>
            <p:ph type="body" sz="quarter" idx="51" hasCustomPrompt="1"/>
          </p:nvPr>
        </p:nvSpPr>
        <p:spPr>
          <a:xfrm>
            <a:off x="9738361" y="4190632"/>
            <a:ext cx="1682512" cy="307975"/>
          </a:xfrm>
          <a:noFill/>
        </p:spPr>
        <p:txBody>
          <a:bodyPr wrap="square" rtlCol="0">
            <a:noAutofit/>
          </a:bodyPr>
          <a:lstStyle>
            <a:lvl1pPr algn="ctr">
              <a:defRPr lang="en-GB" sz="1400" b="1" dirty="0">
                <a:solidFill>
                  <a:schemeClr val="accent4"/>
                </a:solidFill>
              </a:defRPr>
            </a:lvl1pPr>
          </a:lstStyle>
          <a:p>
            <a:pPr lvl="0" algn="ctr">
              <a:spcAft>
                <a:spcPts val="0"/>
              </a:spcAft>
            </a:pPr>
            <a:r>
              <a:rPr lang="en-US"/>
              <a:t>Enter text here</a:t>
            </a:r>
          </a:p>
        </p:txBody>
      </p:sp>
      <p:sp>
        <p:nvSpPr>
          <p:cNvPr id="43" name="Text Placeholder 21">
            <a:extLst>
              <a:ext uri="{FF2B5EF4-FFF2-40B4-BE49-F238E27FC236}">
                <a16:creationId xmlns:a16="http://schemas.microsoft.com/office/drawing/2014/main" id="{1A2B8E9F-9B2E-4264-B322-2581E6A49C32}"/>
              </a:ext>
            </a:extLst>
          </p:cNvPr>
          <p:cNvSpPr>
            <a:spLocks noGrp="1"/>
          </p:cNvSpPr>
          <p:nvPr>
            <p:ph type="body" sz="quarter" idx="52" hasCustomPrompt="1"/>
          </p:nvPr>
        </p:nvSpPr>
        <p:spPr>
          <a:xfrm>
            <a:off x="9738361"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grpSp>
        <p:nvGrpSpPr>
          <p:cNvPr id="44" name="Group 43">
            <a:extLst>
              <a:ext uri="{FF2B5EF4-FFF2-40B4-BE49-F238E27FC236}">
                <a16:creationId xmlns:a16="http://schemas.microsoft.com/office/drawing/2014/main" id="{465C3315-DEA5-42DA-8F82-880C701B0E83}"/>
              </a:ext>
            </a:extLst>
          </p:cNvPr>
          <p:cNvGrpSpPr/>
          <p:nvPr userDrawn="1"/>
        </p:nvGrpSpPr>
        <p:grpSpPr>
          <a:xfrm>
            <a:off x="7679504" y="-1020040"/>
            <a:ext cx="4976395" cy="3292620"/>
            <a:chOff x="5387349" y="-852399"/>
            <a:chExt cx="4816112" cy="3186569"/>
          </a:xfrm>
          <a:noFill/>
        </p:grpSpPr>
        <p:sp>
          <p:nvSpPr>
            <p:cNvPr id="45" name="Hexagon 44">
              <a:extLst>
                <a:ext uri="{FF2B5EF4-FFF2-40B4-BE49-F238E27FC236}">
                  <a16:creationId xmlns:a16="http://schemas.microsoft.com/office/drawing/2014/main" id="{5D61FA0C-7FE1-467A-9080-7CF030561A64}"/>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AF455944-C853-439E-A546-B5939C9B253A}"/>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7" name="Hexagon 46">
              <a:extLst>
                <a:ext uri="{FF2B5EF4-FFF2-40B4-BE49-F238E27FC236}">
                  <a16:creationId xmlns:a16="http://schemas.microsoft.com/office/drawing/2014/main" id="{E43D73CE-52CA-4692-9123-A32169ED12B4}"/>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E1F7CF7C-3869-425D-A5B9-2CB7CDF99F4B}"/>
                </a:ext>
              </a:extLst>
            </p:cNvPr>
            <p:cNvSpPr/>
            <p:nvPr userDrawn="1"/>
          </p:nvSpPr>
          <p:spPr>
            <a:xfrm>
              <a:off x="8485589" y="0"/>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49" name="Text Placeholder 20">
            <a:extLst>
              <a:ext uri="{FF2B5EF4-FFF2-40B4-BE49-F238E27FC236}">
                <a16:creationId xmlns:a16="http://schemas.microsoft.com/office/drawing/2014/main" id="{0ABEEEBA-986F-48D1-83A5-ED89B021F3E9}"/>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a:t>Enter text here</a:t>
            </a:r>
          </a:p>
        </p:txBody>
      </p:sp>
    </p:spTree>
    <p:custDataLst>
      <p:tags r:id="rId1"/>
    </p:custDataLst>
    <p:extLst>
      <p:ext uri="{BB962C8B-B14F-4D97-AF65-F5344CB8AC3E}">
        <p14:creationId xmlns:p14="http://schemas.microsoft.com/office/powerpoint/2010/main" val="110690843"/>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v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954E13-B673-4DEB-8C64-04CB49268BDC}"/>
              </a:ext>
            </a:extLst>
          </p:cNvPr>
          <p:cNvSpPr/>
          <p:nvPr userDrawn="1"/>
        </p:nvSpPr>
        <p:spPr>
          <a:xfrm>
            <a:off x="0" y="5714489"/>
            <a:ext cx="12192000" cy="1143511"/>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5" name="Rectangle 34">
            <a:extLst>
              <a:ext uri="{FF2B5EF4-FFF2-40B4-BE49-F238E27FC236}">
                <a16:creationId xmlns:a16="http://schemas.microsoft.com/office/drawing/2014/main" id="{AE8489D9-3B79-4EB9-858C-C0A13AFCD5E0}"/>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a:xfrm>
            <a:off x="3329064" y="6356350"/>
            <a:ext cx="7935138" cy="365125"/>
          </a:xfrm>
        </p:spPr>
        <p:txBody>
          <a:bodyPr/>
          <a:lstStyle/>
          <a:p>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GB"/>
              <a:t>Enter title here</a:t>
            </a:r>
          </a:p>
        </p:txBody>
      </p:sp>
      <p:pic>
        <p:nvPicPr>
          <p:cNvPr id="7" name="Graphic 6">
            <a:extLst>
              <a:ext uri="{FF2B5EF4-FFF2-40B4-BE49-F238E27FC236}">
                <a16:creationId xmlns:a16="http://schemas.microsoft.com/office/drawing/2014/main" id="{AE5624E3-82B2-4EEE-9648-D4FD4A1E8F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8" name="Rectangle 7">
            <a:extLst>
              <a:ext uri="{FF2B5EF4-FFF2-40B4-BE49-F238E27FC236}">
                <a16:creationId xmlns:a16="http://schemas.microsoft.com/office/drawing/2014/main" id="{47E8A961-9C36-4685-948D-3D7CF3DACEF6}"/>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cxnSp>
        <p:nvCxnSpPr>
          <p:cNvPr id="9" name="Straight Connector 8">
            <a:extLst>
              <a:ext uri="{FF2B5EF4-FFF2-40B4-BE49-F238E27FC236}">
                <a16:creationId xmlns:a16="http://schemas.microsoft.com/office/drawing/2014/main" id="{DD9A23A4-FAE9-490E-9002-B01CD1546585}"/>
              </a:ext>
            </a:extLst>
          </p:cNvPr>
          <p:cNvCxnSpPr>
            <a:cxnSpLocks/>
          </p:cNvCxnSpPr>
          <p:nvPr userDrawn="1"/>
        </p:nvCxnSpPr>
        <p:spPr>
          <a:xfrm>
            <a:off x="0" y="3575540"/>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2A86094-E156-4252-90B3-763269BA175C}"/>
              </a:ext>
            </a:extLst>
          </p:cNvPr>
          <p:cNvGrpSpPr/>
          <p:nvPr userDrawn="1"/>
        </p:nvGrpSpPr>
        <p:grpSpPr>
          <a:xfrm rot="16200000">
            <a:off x="360407" y="4836458"/>
            <a:ext cx="1946732" cy="3990582"/>
            <a:chOff x="10692184" y="-1639954"/>
            <a:chExt cx="1784352" cy="3657721"/>
          </a:xfrm>
          <a:noFill/>
        </p:grpSpPr>
        <p:sp>
          <p:nvSpPr>
            <p:cNvPr id="11" name="Hexagon 10">
              <a:extLst>
                <a:ext uri="{FF2B5EF4-FFF2-40B4-BE49-F238E27FC236}">
                  <a16:creationId xmlns:a16="http://schemas.microsoft.com/office/drawing/2014/main" id="{5F1549B6-44B1-4322-96D5-33E7BC9392A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7AB4A772-4C1F-4E60-978C-79D7D7F5E634}"/>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3" name="Hexagon 12">
              <a:extLst>
                <a:ext uri="{FF2B5EF4-FFF2-40B4-BE49-F238E27FC236}">
                  <a16:creationId xmlns:a16="http://schemas.microsoft.com/office/drawing/2014/main" id="{25B5CAD3-6E32-472C-BF9B-9329A33F4385}"/>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5" name="Text Placeholder 17">
            <a:extLst>
              <a:ext uri="{FF2B5EF4-FFF2-40B4-BE49-F238E27FC236}">
                <a16:creationId xmlns:a16="http://schemas.microsoft.com/office/drawing/2014/main" id="{82CD6E64-F1C0-4333-BF3F-33EEA00D8597}"/>
              </a:ext>
            </a:extLst>
          </p:cNvPr>
          <p:cNvSpPr>
            <a:spLocks noGrp="1"/>
          </p:cNvSpPr>
          <p:nvPr>
            <p:ph type="body" sz="quarter" idx="32" hasCustomPrompt="1"/>
          </p:nvPr>
        </p:nvSpPr>
        <p:spPr>
          <a:xfrm>
            <a:off x="2180894" y="3211641"/>
            <a:ext cx="844246" cy="72779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1"/>
          </a:solidFill>
          <a:ln w="12700">
            <a:noFill/>
          </a:ln>
        </p:spPr>
        <p:txBody>
          <a:bodyPr wrap="square" anchor="ctr">
            <a:noAutofit/>
          </a:bodyPr>
          <a:lstStyle>
            <a:lvl1pPr algn="ctr">
              <a:defRPr sz="1600" b="0">
                <a:solidFill>
                  <a:schemeClr val="bg1"/>
                </a:solidFill>
              </a:defRPr>
            </a:lvl1pPr>
          </a:lstStyle>
          <a:p>
            <a:pPr lvl="0"/>
            <a:r>
              <a:rPr lang="en-GB"/>
              <a:t>XXXX</a:t>
            </a:r>
          </a:p>
        </p:txBody>
      </p:sp>
      <p:sp>
        <p:nvSpPr>
          <p:cNvPr id="16" name="Text Placeholder 17">
            <a:extLst>
              <a:ext uri="{FF2B5EF4-FFF2-40B4-BE49-F238E27FC236}">
                <a16:creationId xmlns:a16="http://schemas.microsoft.com/office/drawing/2014/main" id="{08323386-5BF5-435A-BFF3-9CD4BECFC536}"/>
              </a:ext>
            </a:extLst>
          </p:cNvPr>
          <p:cNvSpPr>
            <a:spLocks noGrp="1"/>
          </p:cNvSpPr>
          <p:nvPr>
            <p:ph type="body" sz="quarter" idx="50" hasCustomPrompt="1"/>
          </p:nvPr>
        </p:nvSpPr>
        <p:spPr>
          <a:xfrm>
            <a:off x="1876970" y="1824350"/>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1"/>
            </a:solidFill>
          </a:ln>
        </p:spPr>
        <p:txBody>
          <a:bodyPr wrap="square" anchor="ctr">
            <a:noAutofit/>
          </a:bodyPr>
          <a:lstStyle>
            <a:lvl1pPr algn="ctr">
              <a:defRPr sz="1800" b="1">
                <a:solidFill>
                  <a:schemeClr val="accent2"/>
                </a:solidFill>
              </a:defRPr>
            </a:lvl1pPr>
          </a:lstStyle>
          <a:p>
            <a:pPr lvl="0"/>
            <a:r>
              <a:rPr lang="en-GB"/>
              <a:t> </a:t>
            </a:r>
          </a:p>
        </p:txBody>
      </p:sp>
      <p:sp>
        <p:nvSpPr>
          <p:cNvPr id="17" name="Text Placeholder 21">
            <a:extLst>
              <a:ext uri="{FF2B5EF4-FFF2-40B4-BE49-F238E27FC236}">
                <a16:creationId xmlns:a16="http://schemas.microsoft.com/office/drawing/2014/main" id="{5AA884F5-7A45-45BD-8385-65935108702C}"/>
              </a:ext>
            </a:extLst>
          </p:cNvPr>
          <p:cNvSpPr>
            <a:spLocks noGrp="1"/>
          </p:cNvSpPr>
          <p:nvPr>
            <p:ph type="body" sz="quarter" idx="14" hasCustomPrompt="1"/>
          </p:nvPr>
        </p:nvSpPr>
        <p:spPr>
          <a:xfrm>
            <a:off x="1761761" y="4190632"/>
            <a:ext cx="1682512" cy="307975"/>
          </a:xfrm>
          <a:noFill/>
        </p:spPr>
        <p:txBody>
          <a:bodyPr wrap="square" rtlCol="0">
            <a:noAutofit/>
          </a:bodyPr>
          <a:lstStyle>
            <a:lvl1pPr algn="ctr">
              <a:defRPr lang="en-GB" sz="1400" b="1" dirty="0">
                <a:solidFill>
                  <a:schemeClr val="accent1"/>
                </a:solidFill>
              </a:defRPr>
            </a:lvl1pPr>
          </a:lstStyle>
          <a:p>
            <a:pPr lvl="0" algn="ctr">
              <a:spcAft>
                <a:spcPts val="0"/>
              </a:spcAft>
            </a:pPr>
            <a:r>
              <a:rPr lang="en-US"/>
              <a:t>Enter text here</a:t>
            </a:r>
          </a:p>
        </p:txBody>
      </p:sp>
      <p:sp>
        <p:nvSpPr>
          <p:cNvPr id="18" name="Text Placeholder 21">
            <a:extLst>
              <a:ext uri="{FF2B5EF4-FFF2-40B4-BE49-F238E27FC236}">
                <a16:creationId xmlns:a16="http://schemas.microsoft.com/office/drawing/2014/main" id="{C8415AC8-33B9-4109-A610-98C340FB7549}"/>
              </a:ext>
            </a:extLst>
          </p:cNvPr>
          <p:cNvSpPr>
            <a:spLocks noGrp="1"/>
          </p:cNvSpPr>
          <p:nvPr>
            <p:ph type="body" sz="quarter" idx="15" hasCustomPrompt="1"/>
          </p:nvPr>
        </p:nvSpPr>
        <p:spPr>
          <a:xfrm>
            <a:off x="1761761"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19" name="Picture Placeholder 8">
            <a:extLst>
              <a:ext uri="{FF2B5EF4-FFF2-40B4-BE49-F238E27FC236}">
                <a16:creationId xmlns:a16="http://schemas.microsoft.com/office/drawing/2014/main" id="{5F90006C-1DD4-4048-8106-D68852DBE93E}"/>
              </a:ext>
            </a:extLst>
          </p:cNvPr>
          <p:cNvSpPr>
            <a:spLocks noGrp="1"/>
          </p:cNvSpPr>
          <p:nvPr>
            <p:ph type="pic" sz="quarter" idx="21" hasCustomPrompt="1"/>
          </p:nvPr>
        </p:nvSpPr>
        <p:spPr>
          <a:xfrm>
            <a:off x="2231216" y="2078453"/>
            <a:ext cx="743602" cy="743602"/>
          </a:xfrm>
          <a:prstGeom prst="rect">
            <a:avLst/>
          </a:prstGeom>
        </p:spPr>
        <p:txBody>
          <a:bodyPr lIns="72000" rIns="72000" anchor="ctr"/>
          <a:lstStyle>
            <a:lvl1pPr algn="ctr">
              <a:defRPr sz="1400"/>
            </a:lvl1pPr>
          </a:lstStyle>
          <a:p>
            <a:r>
              <a:rPr lang="en-GB"/>
              <a:t>Insert icon</a:t>
            </a:r>
          </a:p>
        </p:txBody>
      </p:sp>
      <p:sp>
        <p:nvSpPr>
          <p:cNvPr id="20" name="Text Placeholder 17">
            <a:extLst>
              <a:ext uri="{FF2B5EF4-FFF2-40B4-BE49-F238E27FC236}">
                <a16:creationId xmlns:a16="http://schemas.microsoft.com/office/drawing/2014/main" id="{782FD932-22BE-4CF0-A170-F6A4174DE389}"/>
              </a:ext>
            </a:extLst>
          </p:cNvPr>
          <p:cNvSpPr>
            <a:spLocks noGrp="1"/>
          </p:cNvSpPr>
          <p:nvPr>
            <p:ph type="body" sz="quarter" idx="51" hasCustomPrompt="1"/>
          </p:nvPr>
        </p:nvSpPr>
        <p:spPr>
          <a:xfrm>
            <a:off x="4509549" y="3211641"/>
            <a:ext cx="844246" cy="72779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2"/>
          </a:solidFill>
          <a:ln w="12700">
            <a:noFill/>
          </a:ln>
        </p:spPr>
        <p:txBody>
          <a:bodyPr wrap="square" anchor="ctr">
            <a:noAutofit/>
          </a:bodyPr>
          <a:lstStyle>
            <a:lvl1pPr algn="ctr">
              <a:defRPr sz="1600" b="0">
                <a:solidFill>
                  <a:schemeClr val="bg1"/>
                </a:solidFill>
              </a:defRPr>
            </a:lvl1pPr>
          </a:lstStyle>
          <a:p>
            <a:pPr lvl="0"/>
            <a:r>
              <a:rPr lang="en-GB"/>
              <a:t>XXXX</a:t>
            </a:r>
          </a:p>
        </p:txBody>
      </p:sp>
      <p:sp>
        <p:nvSpPr>
          <p:cNvPr id="21" name="Text Placeholder 17">
            <a:extLst>
              <a:ext uri="{FF2B5EF4-FFF2-40B4-BE49-F238E27FC236}">
                <a16:creationId xmlns:a16="http://schemas.microsoft.com/office/drawing/2014/main" id="{72C263D7-F0CB-4616-943F-4C48368E5F77}"/>
              </a:ext>
            </a:extLst>
          </p:cNvPr>
          <p:cNvSpPr>
            <a:spLocks noGrp="1"/>
          </p:cNvSpPr>
          <p:nvPr>
            <p:ph type="body" sz="quarter" idx="52" hasCustomPrompt="1"/>
          </p:nvPr>
        </p:nvSpPr>
        <p:spPr>
          <a:xfrm>
            <a:off x="4205625" y="1824350"/>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22" name="Text Placeholder 21">
            <a:extLst>
              <a:ext uri="{FF2B5EF4-FFF2-40B4-BE49-F238E27FC236}">
                <a16:creationId xmlns:a16="http://schemas.microsoft.com/office/drawing/2014/main" id="{34C77122-6BCD-4CC3-A17D-2B1B895A57CF}"/>
              </a:ext>
            </a:extLst>
          </p:cNvPr>
          <p:cNvSpPr>
            <a:spLocks noGrp="1"/>
          </p:cNvSpPr>
          <p:nvPr>
            <p:ph type="body" sz="quarter" idx="53" hasCustomPrompt="1"/>
          </p:nvPr>
        </p:nvSpPr>
        <p:spPr>
          <a:xfrm>
            <a:off x="4090416" y="4190632"/>
            <a:ext cx="1682512" cy="307975"/>
          </a:xfrm>
          <a:noFill/>
        </p:spPr>
        <p:txBody>
          <a:bodyPr wrap="square" rtlCol="0">
            <a:noAutofit/>
          </a:bodyPr>
          <a:lstStyle>
            <a:lvl1pPr algn="ctr">
              <a:defRPr lang="en-GB" sz="1400" b="1" dirty="0">
                <a:solidFill>
                  <a:schemeClr val="accent2"/>
                </a:solidFill>
              </a:defRPr>
            </a:lvl1pPr>
          </a:lstStyle>
          <a:p>
            <a:pPr lvl="0" algn="ctr">
              <a:spcAft>
                <a:spcPts val="0"/>
              </a:spcAft>
            </a:pPr>
            <a:r>
              <a:rPr lang="en-US"/>
              <a:t>Enter text here</a:t>
            </a:r>
          </a:p>
        </p:txBody>
      </p:sp>
      <p:sp>
        <p:nvSpPr>
          <p:cNvPr id="23" name="Text Placeholder 21">
            <a:extLst>
              <a:ext uri="{FF2B5EF4-FFF2-40B4-BE49-F238E27FC236}">
                <a16:creationId xmlns:a16="http://schemas.microsoft.com/office/drawing/2014/main" id="{649D95BC-7902-42D3-A280-A90BACD3751C}"/>
              </a:ext>
            </a:extLst>
          </p:cNvPr>
          <p:cNvSpPr>
            <a:spLocks noGrp="1"/>
          </p:cNvSpPr>
          <p:nvPr>
            <p:ph type="body" sz="quarter" idx="54" hasCustomPrompt="1"/>
          </p:nvPr>
        </p:nvSpPr>
        <p:spPr>
          <a:xfrm>
            <a:off x="4090416"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24" name="Picture Placeholder 8">
            <a:extLst>
              <a:ext uri="{FF2B5EF4-FFF2-40B4-BE49-F238E27FC236}">
                <a16:creationId xmlns:a16="http://schemas.microsoft.com/office/drawing/2014/main" id="{3674F7D5-83AB-4555-8C32-A2919DEA29F8}"/>
              </a:ext>
            </a:extLst>
          </p:cNvPr>
          <p:cNvSpPr>
            <a:spLocks noGrp="1"/>
          </p:cNvSpPr>
          <p:nvPr>
            <p:ph type="pic" sz="quarter" idx="55" hasCustomPrompt="1"/>
          </p:nvPr>
        </p:nvSpPr>
        <p:spPr>
          <a:xfrm>
            <a:off x="4559871" y="2078453"/>
            <a:ext cx="743602" cy="743602"/>
          </a:xfrm>
          <a:prstGeom prst="rect">
            <a:avLst/>
          </a:prstGeom>
        </p:spPr>
        <p:txBody>
          <a:bodyPr lIns="72000" rIns="72000" anchor="ctr"/>
          <a:lstStyle>
            <a:lvl1pPr algn="ctr">
              <a:defRPr sz="1400"/>
            </a:lvl1pPr>
          </a:lstStyle>
          <a:p>
            <a:r>
              <a:rPr lang="en-GB"/>
              <a:t>Insert icon</a:t>
            </a:r>
          </a:p>
        </p:txBody>
      </p:sp>
      <p:sp>
        <p:nvSpPr>
          <p:cNvPr id="25" name="Text Placeholder 17">
            <a:extLst>
              <a:ext uri="{FF2B5EF4-FFF2-40B4-BE49-F238E27FC236}">
                <a16:creationId xmlns:a16="http://schemas.microsoft.com/office/drawing/2014/main" id="{A0682857-1A18-4A81-9670-B5A356FEEA99}"/>
              </a:ext>
            </a:extLst>
          </p:cNvPr>
          <p:cNvSpPr>
            <a:spLocks noGrp="1"/>
          </p:cNvSpPr>
          <p:nvPr>
            <p:ph type="body" sz="quarter" idx="56" hasCustomPrompt="1"/>
          </p:nvPr>
        </p:nvSpPr>
        <p:spPr>
          <a:xfrm>
            <a:off x="6838204" y="3211641"/>
            <a:ext cx="844246" cy="72779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4"/>
          </a:solidFill>
          <a:ln w="12700">
            <a:noFill/>
          </a:ln>
        </p:spPr>
        <p:txBody>
          <a:bodyPr wrap="square" anchor="ctr">
            <a:noAutofit/>
          </a:bodyPr>
          <a:lstStyle>
            <a:lvl1pPr algn="ctr">
              <a:defRPr sz="1600" b="0">
                <a:solidFill>
                  <a:schemeClr val="bg1"/>
                </a:solidFill>
              </a:defRPr>
            </a:lvl1pPr>
          </a:lstStyle>
          <a:p>
            <a:pPr lvl="0"/>
            <a:r>
              <a:rPr lang="en-GB"/>
              <a:t>XXXX</a:t>
            </a:r>
          </a:p>
        </p:txBody>
      </p:sp>
      <p:sp>
        <p:nvSpPr>
          <p:cNvPr id="26" name="Text Placeholder 17">
            <a:extLst>
              <a:ext uri="{FF2B5EF4-FFF2-40B4-BE49-F238E27FC236}">
                <a16:creationId xmlns:a16="http://schemas.microsoft.com/office/drawing/2014/main" id="{C1DFBCD2-DF3B-424F-8A20-8A78F7041F9C}"/>
              </a:ext>
            </a:extLst>
          </p:cNvPr>
          <p:cNvSpPr>
            <a:spLocks noGrp="1"/>
          </p:cNvSpPr>
          <p:nvPr>
            <p:ph type="body" sz="quarter" idx="57" hasCustomPrompt="1"/>
          </p:nvPr>
        </p:nvSpPr>
        <p:spPr>
          <a:xfrm>
            <a:off x="6534279" y="1824350"/>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4"/>
            </a:solidFill>
          </a:ln>
        </p:spPr>
        <p:txBody>
          <a:bodyPr wrap="square" anchor="ctr">
            <a:noAutofit/>
          </a:bodyPr>
          <a:lstStyle>
            <a:lvl1pPr algn="ctr">
              <a:defRPr sz="1800" b="1">
                <a:solidFill>
                  <a:schemeClr val="accent2"/>
                </a:solidFill>
              </a:defRPr>
            </a:lvl1pPr>
          </a:lstStyle>
          <a:p>
            <a:pPr lvl="0"/>
            <a:r>
              <a:rPr lang="en-GB"/>
              <a:t> </a:t>
            </a:r>
          </a:p>
        </p:txBody>
      </p:sp>
      <p:sp>
        <p:nvSpPr>
          <p:cNvPr id="27" name="Text Placeholder 21">
            <a:extLst>
              <a:ext uri="{FF2B5EF4-FFF2-40B4-BE49-F238E27FC236}">
                <a16:creationId xmlns:a16="http://schemas.microsoft.com/office/drawing/2014/main" id="{14E6CA8E-0617-4BAC-8224-5ED2100D9B9C}"/>
              </a:ext>
            </a:extLst>
          </p:cNvPr>
          <p:cNvSpPr>
            <a:spLocks noGrp="1"/>
          </p:cNvSpPr>
          <p:nvPr>
            <p:ph type="body" sz="quarter" idx="58" hasCustomPrompt="1"/>
          </p:nvPr>
        </p:nvSpPr>
        <p:spPr>
          <a:xfrm>
            <a:off x="6419071" y="4190632"/>
            <a:ext cx="1682512" cy="307975"/>
          </a:xfrm>
          <a:noFill/>
        </p:spPr>
        <p:txBody>
          <a:bodyPr wrap="square" rtlCol="0">
            <a:noAutofit/>
          </a:bodyPr>
          <a:lstStyle>
            <a:lvl1pPr algn="ctr">
              <a:defRPr lang="en-GB" sz="1400" b="1" dirty="0">
                <a:solidFill>
                  <a:schemeClr val="accent4"/>
                </a:solidFill>
              </a:defRPr>
            </a:lvl1pPr>
          </a:lstStyle>
          <a:p>
            <a:pPr lvl="0" algn="ctr">
              <a:spcAft>
                <a:spcPts val="0"/>
              </a:spcAft>
            </a:pPr>
            <a:r>
              <a:rPr lang="en-US"/>
              <a:t>Enter text here</a:t>
            </a:r>
          </a:p>
        </p:txBody>
      </p:sp>
      <p:sp>
        <p:nvSpPr>
          <p:cNvPr id="28" name="Text Placeholder 21">
            <a:extLst>
              <a:ext uri="{FF2B5EF4-FFF2-40B4-BE49-F238E27FC236}">
                <a16:creationId xmlns:a16="http://schemas.microsoft.com/office/drawing/2014/main" id="{71A4AB88-8125-4943-AE6C-D1240112CE96}"/>
              </a:ext>
            </a:extLst>
          </p:cNvPr>
          <p:cNvSpPr>
            <a:spLocks noGrp="1"/>
          </p:cNvSpPr>
          <p:nvPr>
            <p:ph type="body" sz="quarter" idx="59" hasCustomPrompt="1"/>
          </p:nvPr>
        </p:nvSpPr>
        <p:spPr>
          <a:xfrm>
            <a:off x="6419071"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29" name="Picture Placeholder 8">
            <a:extLst>
              <a:ext uri="{FF2B5EF4-FFF2-40B4-BE49-F238E27FC236}">
                <a16:creationId xmlns:a16="http://schemas.microsoft.com/office/drawing/2014/main" id="{238B02DD-FB5D-4D53-859D-9C59EF109489}"/>
              </a:ext>
            </a:extLst>
          </p:cNvPr>
          <p:cNvSpPr>
            <a:spLocks noGrp="1"/>
          </p:cNvSpPr>
          <p:nvPr>
            <p:ph type="pic" sz="quarter" idx="60" hasCustomPrompt="1"/>
          </p:nvPr>
        </p:nvSpPr>
        <p:spPr>
          <a:xfrm>
            <a:off x="6888526" y="2078453"/>
            <a:ext cx="743602" cy="743602"/>
          </a:xfrm>
          <a:prstGeom prst="rect">
            <a:avLst/>
          </a:prstGeom>
        </p:spPr>
        <p:txBody>
          <a:bodyPr lIns="72000" rIns="72000" anchor="ctr"/>
          <a:lstStyle>
            <a:lvl1pPr algn="ctr">
              <a:defRPr sz="1400"/>
            </a:lvl1pPr>
          </a:lstStyle>
          <a:p>
            <a:r>
              <a:rPr lang="en-GB"/>
              <a:t>Insert icon</a:t>
            </a:r>
          </a:p>
        </p:txBody>
      </p:sp>
      <p:sp>
        <p:nvSpPr>
          <p:cNvPr id="30" name="Text Placeholder 17">
            <a:extLst>
              <a:ext uri="{FF2B5EF4-FFF2-40B4-BE49-F238E27FC236}">
                <a16:creationId xmlns:a16="http://schemas.microsoft.com/office/drawing/2014/main" id="{78CB9DA7-1A82-41F9-9C74-D6BAC619E659}"/>
              </a:ext>
            </a:extLst>
          </p:cNvPr>
          <p:cNvSpPr>
            <a:spLocks noGrp="1"/>
          </p:cNvSpPr>
          <p:nvPr>
            <p:ph type="body" sz="quarter" idx="61" hasCustomPrompt="1"/>
          </p:nvPr>
        </p:nvSpPr>
        <p:spPr>
          <a:xfrm>
            <a:off x="9166860" y="3211641"/>
            <a:ext cx="844246" cy="72779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6"/>
          </a:solidFill>
          <a:ln w="12700">
            <a:noFill/>
          </a:ln>
        </p:spPr>
        <p:txBody>
          <a:bodyPr wrap="square" anchor="ctr">
            <a:noAutofit/>
          </a:bodyPr>
          <a:lstStyle>
            <a:lvl1pPr algn="ctr">
              <a:defRPr sz="1600" b="0">
                <a:solidFill>
                  <a:schemeClr val="bg1"/>
                </a:solidFill>
              </a:defRPr>
            </a:lvl1pPr>
          </a:lstStyle>
          <a:p>
            <a:pPr lvl="0"/>
            <a:r>
              <a:rPr lang="en-GB"/>
              <a:t>XXXX</a:t>
            </a:r>
          </a:p>
        </p:txBody>
      </p:sp>
      <p:sp>
        <p:nvSpPr>
          <p:cNvPr id="31" name="Text Placeholder 17">
            <a:extLst>
              <a:ext uri="{FF2B5EF4-FFF2-40B4-BE49-F238E27FC236}">
                <a16:creationId xmlns:a16="http://schemas.microsoft.com/office/drawing/2014/main" id="{AD9E73BF-E7C8-4F60-8E68-0BC29D837DFA}"/>
              </a:ext>
            </a:extLst>
          </p:cNvPr>
          <p:cNvSpPr>
            <a:spLocks noGrp="1"/>
          </p:cNvSpPr>
          <p:nvPr>
            <p:ph type="body" sz="quarter" idx="62" hasCustomPrompt="1"/>
          </p:nvPr>
        </p:nvSpPr>
        <p:spPr>
          <a:xfrm>
            <a:off x="8862936" y="1824350"/>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6"/>
            </a:solidFill>
          </a:ln>
        </p:spPr>
        <p:txBody>
          <a:bodyPr wrap="square" anchor="ctr">
            <a:noAutofit/>
          </a:bodyPr>
          <a:lstStyle>
            <a:lvl1pPr algn="ctr">
              <a:defRPr sz="1800" b="1">
                <a:solidFill>
                  <a:schemeClr val="accent2"/>
                </a:solidFill>
              </a:defRPr>
            </a:lvl1pPr>
          </a:lstStyle>
          <a:p>
            <a:pPr lvl="0"/>
            <a:r>
              <a:rPr lang="en-GB"/>
              <a:t> </a:t>
            </a:r>
          </a:p>
        </p:txBody>
      </p:sp>
      <p:sp>
        <p:nvSpPr>
          <p:cNvPr id="32" name="Text Placeholder 21">
            <a:extLst>
              <a:ext uri="{FF2B5EF4-FFF2-40B4-BE49-F238E27FC236}">
                <a16:creationId xmlns:a16="http://schemas.microsoft.com/office/drawing/2014/main" id="{8F1856B7-A357-43AF-9E5C-95DF63D42405}"/>
              </a:ext>
            </a:extLst>
          </p:cNvPr>
          <p:cNvSpPr>
            <a:spLocks noGrp="1"/>
          </p:cNvSpPr>
          <p:nvPr>
            <p:ph type="body" sz="quarter" idx="63" hasCustomPrompt="1"/>
          </p:nvPr>
        </p:nvSpPr>
        <p:spPr>
          <a:xfrm>
            <a:off x="8747727" y="4190632"/>
            <a:ext cx="1682512" cy="307975"/>
          </a:xfrm>
          <a:noFill/>
        </p:spPr>
        <p:txBody>
          <a:bodyPr wrap="square" rtlCol="0">
            <a:noAutofit/>
          </a:bodyPr>
          <a:lstStyle>
            <a:lvl1pPr algn="ctr">
              <a:defRPr lang="en-GB" sz="1400" b="1" dirty="0">
                <a:solidFill>
                  <a:schemeClr val="accent6"/>
                </a:solidFill>
              </a:defRPr>
            </a:lvl1pPr>
          </a:lstStyle>
          <a:p>
            <a:pPr lvl="0" algn="ctr">
              <a:spcAft>
                <a:spcPts val="0"/>
              </a:spcAft>
            </a:pPr>
            <a:r>
              <a:rPr lang="en-US"/>
              <a:t>Enter text here</a:t>
            </a:r>
          </a:p>
        </p:txBody>
      </p:sp>
      <p:sp>
        <p:nvSpPr>
          <p:cNvPr id="33" name="Text Placeholder 21">
            <a:extLst>
              <a:ext uri="{FF2B5EF4-FFF2-40B4-BE49-F238E27FC236}">
                <a16:creationId xmlns:a16="http://schemas.microsoft.com/office/drawing/2014/main" id="{77C4AD50-CCFE-4DB6-ABD2-3D0F78121C83}"/>
              </a:ext>
            </a:extLst>
          </p:cNvPr>
          <p:cNvSpPr>
            <a:spLocks noGrp="1"/>
          </p:cNvSpPr>
          <p:nvPr>
            <p:ph type="body" sz="quarter" idx="64" hasCustomPrompt="1"/>
          </p:nvPr>
        </p:nvSpPr>
        <p:spPr>
          <a:xfrm>
            <a:off x="8747727" y="4453137"/>
            <a:ext cx="1682512" cy="833605"/>
          </a:xfrm>
          <a:noFill/>
        </p:spPr>
        <p:txBody>
          <a:bodyPr wrap="square" rtlCol="0">
            <a:noAutofit/>
          </a:bodyPr>
          <a:lstStyle>
            <a:lvl1pPr algn="ctr">
              <a:defRPr lang="en-GB" sz="1200" b="0" dirty="0">
                <a:solidFill>
                  <a:schemeClr val="accent6"/>
                </a:solidFill>
              </a:defRPr>
            </a:lvl1pPr>
          </a:lstStyle>
          <a:p>
            <a:pPr lvl="0" algn="ctr">
              <a:spcAft>
                <a:spcPts val="0"/>
              </a:spcAft>
            </a:pPr>
            <a:r>
              <a:rPr lang="en-US"/>
              <a:t>Enter text here</a:t>
            </a:r>
          </a:p>
        </p:txBody>
      </p:sp>
      <p:sp>
        <p:nvSpPr>
          <p:cNvPr id="34" name="Picture Placeholder 8">
            <a:extLst>
              <a:ext uri="{FF2B5EF4-FFF2-40B4-BE49-F238E27FC236}">
                <a16:creationId xmlns:a16="http://schemas.microsoft.com/office/drawing/2014/main" id="{7323ED99-4212-425F-A2D5-606CA86553A2}"/>
              </a:ext>
            </a:extLst>
          </p:cNvPr>
          <p:cNvSpPr>
            <a:spLocks noGrp="1"/>
          </p:cNvSpPr>
          <p:nvPr>
            <p:ph type="pic" sz="quarter" idx="65" hasCustomPrompt="1"/>
          </p:nvPr>
        </p:nvSpPr>
        <p:spPr>
          <a:xfrm>
            <a:off x="9217182" y="2078453"/>
            <a:ext cx="743602" cy="743602"/>
          </a:xfrm>
          <a:prstGeom prst="rect">
            <a:avLst/>
          </a:prstGeom>
        </p:spPr>
        <p:txBody>
          <a:bodyPr lIns="72000" rIns="72000" anchor="ctr"/>
          <a:lstStyle>
            <a:lvl1pPr algn="ctr">
              <a:defRPr sz="1400"/>
            </a:lvl1pPr>
          </a:lstStyle>
          <a:p>
            <a:r>
              <a:rPr lang="en-GB"/>
              <a:t>Insert icon</a:t>
            </a:r>
          </a:p>
        </p:txBody>
      </p:sp>
      <p:grpSp>
        <p:nvGrpSpPr>
          <p:cNvPr id="36" name="Group 35">
            <a:extLst>
              <a:ext uri="{FF2B5EF4-FFF2-40B4-BE49-F238E27FC236}">
                <a16:creationId xmlns:a16="http://schemas.microsoft.com/office/drawing/2014/main" id="{6E12B298-1363-4711-981F-B79E5F475035}"/>
              </a:ext>
            </a:extLst>
          </p:cNvPr>
          <p:cNvGrpSpPr/>
          <p:nvPr userDrawn="1"/>
        </p:nvGrpSpPr>
        <p:grpSpPr>
          <a:xfrm>
            <a:off x="9654244" y="-514382"/>
            <a:ext cx="3336583" cy="2714068"/>
            <a:chOff x="10055225" y="-469915"/>
            <a:chExt cx="3058273" cy="2487683"/>
          </a:xfrm>
          <a:noFill/>
        </p:grpSpPr>
        <p:sp>
          <p:nvSpPr>
            <p:cNvPr id="37" name="Hexagon 36">
              <a:extLst>
                <a:ext uri="{FF2B5EF4-FFF2-40B4-BE49-F238E27FC236}">
                  <a16:creationId xmlns:a16="http://schemas.microsoft.com/office/drawing/2014/main" id="{F0D9BF98-D71A-4E18-BAD3-8543F0B39212}"/>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2DE5D434-8C71-4282-A817-C87FB3F9A3FB}"/>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0BFB4397-EE9F-46C4-904F-E17F74324719}"/>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40" name="Group 39">
            <a:extLst>
              <a:ext uri="{FF2B5EF4-FFF2-40B4-BE49-F238E27FC236}">
                <a16:creationId xmlns:a16="http://schemas.microsoft.com/office/drawing/2014/main" id="{E2B4149E-BF1A-4C7C-B2F4-9C4D039A1DA4}"/>
              </a:ext>
            </a:extLst>
          </p:cNvPr>
          <p:cNvGrpSpPr/>
          <p:nvPr userDrawn="1"/>
        </p:nvGrpSpPr>
        <p:grpSpPr>
          <a:xfrm>
            <a:off x="-3633349" y="0"/>
            <a:ext cx="3507558" cy="7251700"/>
            <a:chOff x="-3633349" y="0"/>
            <a:chExt cx="3507558" cy="7251700"/>
          </a:xfrm>
        </p:grpSpPr>
        <p:grpSp>
          <p:nvGrpSpPr>
            <p:cNvPr id="41" name="Group 40">
              <a:extLst>
                <a:ext uri="{FF2B5EF4-FFF2-40B4-BE49-F238E27FC236}">
                  <a16:creationId xmlns:a16="http://schemas.microsoft.com/office/drawing/2014/main" id="{E96BEB95-D01E-4812-BBD0-721BA39AFD01}"/>
                </a:ext>
              </a:extLst>
            </p:cNvPr>
            <p:cNvGrpSpPr/>
            <p:nvPr userDrawn="1"/>
          </p:nvGrpSpPr>
          <p:grpSpPr>
            <a:xfrm>
              <a:off x="-3633349" y="0"/>
              <a:ext cx="3507558" cy="7251700"/>
              <a:chOff x="838199" y="1150069"/>
              <a:chExt cx="3507558" cy="7251700"/>
            </a:xfrm>
          </p:grpSpPr>
          <p:sp>
            <p:nvSpPr>
              <p:cNvPr id="43" name="Rectangle 42">
                <a:extLst>
                  <a:ext uri="{FF2B5EF4-FFF2-40B4-BE49-F238E27FC236}">
                    <a16:creationId xmlns:a16="http://schemas.microsoft.com/office/drawing/2014/main" id="{8D0626ED-DB30-42D9-A227-05F8DA1C7E64}"/>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4" name="TextBox 43">
                <a:extLst>
                  <a:ext uri="{FF2B5EF4-FFF2-40B4-BE49-F238E27FC236}">
                    <a16:creationId xmlns:a16="http://schemas.microsoft.com/office/drawing/2014/main" id="{A2774716-667B-45F4-A695-972943CC01A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45" name="Rectangle 44">
                <a:extLst>
                  <a:ext uri="{FF2B5EF4-FFF2-40B4-BE49-F238E27FC236}">
                    <a16:creationId xmlns:a16="http://schemas.microsoft.com/office/drawing/2014/main" id="{9CB30831-C408-4A5E-BB02-A2FEABC4BCC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6" name="TextBox 45">
                <a:extLst>
                  <a:ext uri="{FF2B5EF4-FFF2-40B4-BE49-F238E27FC236}">
                    <a16:creationId xmlns:a16="http://schemas.microsoft.com/office/drawing/2014/main" id="{3C76B8F4-C23A-4DCE-9178-32C9D123B78E}"/>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47" name="TextBox 46">
                <a:extLst>
                  <a:ext uri="{FF2B5EF4-FFF2-40B4-BE49-F238E27FC236}">
                    <a16:creationId xmlns:a16="http://schemas.microsoft.com/office/drawing/2014/main" id="{CB55DEEB-2EEB-4D31-A6A0-319D9945A974}"/>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48" name="TextBox 47">
                <a:extLst>
                  <a:ext uri="{FF2B5EF4-FFF2-40B4-BE49-F238E27FC236}">
                    <a16:creationId xmlns:a16="http://schemas.microsoft.com/office/drawing/2014/main" id="{6EA87955-F952-4B38-B120-C804116CBA35}"/>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49" name="TextBox 48">
                <a:extLst>
                  <a:ext uri="{FF2B5EF4-FFF2-40B4-BE49-F238E27FC236}">
                    <a16:creationId xmlns:a16="http://schemas.microsoft.com/office/drawing/2014/main" id="{D2571E2A-4165-4B7E-9208-BA0E435AA007}"/>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2" name="Picture 41">
              <a:extLst>
                <a:ext uri="{FF2B5EF4-FFF2-40B4-BE49-F238E27FC236}">
                  <a16:creationId xmlns:a16="http://schemas.microsoft.com/office/drawing/2014/main" id="{1419527B-9167-4738-B9D2-632D5E8D24CE}"/>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225069056"/>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v2">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44031E8-93FD-47C7-A7F4-2D32AE56A3AF}"/>
              </a:ext>
            </a:extLst>
          </p:cNvPr>
          <p:cNvSpPr/>
          <p:nvPr userDrawn="1"/>
        </p:nvSpPr>
        <p:spPr>
          <a:xfrm>
            <a:off x="0" y="5714489"/>
            <a:ext cx="12192000" cy="1143511"/>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A9822522-D29D-49CD-A082-5C688BD8E2D9}"/>
              </a:ext>
            </a:extLst>
          </p:cNvPr>
          <p:cNvSpPr/>
          <p:nvPr userDrawn="1"/>
        </p:nvSpPr>
        <p:spPr>
          <a:xfrm>
            <a:off x="0" y="2460442"/>
            <a:ext cx="12192000" cy="325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4" name="Rectangle 13">
            <a:extLst>
              <a:ext uri="{FF2B5EF4-FFF2-40B4-BE49-F238E27FC236}">
                <a16:creationId xmlns:a16="http://schemas.microsoft.com/office/drawing/2014/main" id="{3C954E13-B673-4DEB-8C64-04CB49268BDC}"/>
              </a:ext>
            </a:extLst>
          </p:cNvPr>
          <p:cNvSpPr/>
          <p:nvPr userDrawn="1"/>
        </p:nvSpPr>
        <p:spPr>
          <a:xfrm>
            <a:off x="0" y="5714489"/>
            <a:ext cx="12192000" cy="1143511"/>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5" name="Rectangle 34">
            <a:extLst>
              <a:ext uri="{FF2B5EF4-FFF2-40B4-BE49-F238E27FC236}">
                <a16:creationId xmlns:a16="http://schemas.microsoft.com/office/drawing/2014/main" id="{AE8489D9-3B79-4EB9-858C-C0A13AFCD5E0}"/>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a:xfrm>
            <a:off x="3329064" y="6356350"/>
            <a:ext cx="7935138" cy="365125"/>
          </a:xfrm>
        </p:spPr>
        <p:txBody>
          <a:bodyPr/>
          <a:lstStyle/>
          <a:p>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GB"/>
              <a:t>Enter title here</a:t>
            </a:r>
          </a:p>
        </p:txBody>
      </p:sp>
      <p:pic>
        <p:nvPicPr>
          <p:cNvPr id="7" name="Graphic 6">
            <a:extLst>
              <a:ext uri="{FF2B5EF4-FFF2-40B4-BE49-F238E27FC236}">
                <a16:creationId xmlns:a16="http://schemas.microsoft.com/office/drawing/2014/main" id="{AE5624E3-82B2-4EEE-9648-D4FD4A1E8F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8" name="Rectangle 7">
            <a:extLst>
              <a:ext uri="{FF2B5EF4-FFF2-40B4-BE49-F238E27FC236}">
                <a16:creationId xmlns:a16="http://schemas.microsoft.com/office/drawing/2014/main" id="{47E8A961-9C36-4685-948D-3D7CF3DACEF6}"/>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cxnSp>
        <p:nvCxnSpPr>
          <p:cNvPr id="9" name="Straight Connector 8">
            <a:extLst>
              <a:ext uri="{FF2B5EF4-FFF2-40B4-BE49-F238E27FC236}">
                <a16:creationId xmlns:a16="http://schemas.microsoft.com/office/drawing/2014/main" id="{DD9A23A4-FAE9-490E-9002-B01CD1546585}"/>
              </a:ext>
            </a:extLst>
          </p:cNvPr>
          <p:cNvCxnSpPr>
            <a:cxnSpLocks/>
          </p:cNvCxnSpPr>
          <p:nvPr userDrawn="1"/>
        </p:nvCxnSpPr>
        <p:spPr>
          <a:xfrm>
            <a:off x="0" y="3393207"/>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2A86094-E156-4252-90B3-763269BA175C}"/>
              </a:ext>
            </a:extLst>
          </p:cNvPr>
          <p:cNvGrpSpPr/>
          <p:nvPr userDrawn="1"/>
        </p:nvGrpSpPr>
        <p:grpSpPr>
          <a:xfrm rot="16200000">
            <a:off x="360407" y="4836458"/>
            <a:ext cx="1946732" cy="3990582"/>
            <a:chOff x="10692184" y="-1639954"/>
            <a:chExt cx="1784352" cy="3657721"/>
          </a:xfrm>
          <a:noFill/>
        </p:grpSpPr>
        <p:sp>
          <p:nvSpPr>
            <p:cNvPr id="11" name="Hexagon 10">
              <a:extLst>
                <a:ext uri="{FF2B5EF4-FFF2-40B4-BE49-F238E27FC236}">
                  <a16:creationId xmlns:a16="http://schemas.microsoft.com/office/drawing/2014/main" id="{5F1549B6-44B1-4322-96D5-33E7BC9392A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7AB4A772-4C1F-4E60-978C-79D7D7F5E634}"/>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3" name="Hexagon 12">
              <a:extLst>
                <a:ext uri="{FF2B5EF4-FFF2-40B4-BE49-F238E27FC236}">
                  <a16:creationId xmlns:a16="http://schemas.microsoft.com/office/drawing/2014/main" id="{25B5CAD3-6E32-472C-BF9B-9329A33F4385}"/>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6" name="Text Placeholder 17">
            <a:extLst>
              <a:ext uri="{FF2B5EF4-FFF2-40B4-BE49-F238E27FC236}">
                <a16:creationId xmlns:a16="http://schemas.microsoft.com/office/drawing/2014/main" id="{08323386-5BF5-435A-BFF3-9CD4BECFC536}"/>
              </a:ext>
            </a:extLst>
          </p:cNvPr>
          <p:cNvSpPr>
            <a:spLocks noGrp="1"/>
          </p:cNvSpPr>
          <p:nvPr>
            <p:ph type="body" sz="quarter" idx="50" hasCustomPrompt="1"/>
          </p:nvPr>
        </p:nvSpPr>
        <p:spPr>
          <a:xfrm>
            <a:off x="1876970" y="2767303"/>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noFill/>
          </a:ln>
        </p:spPr>
        <p:txBody>
          <a:bodyPr wrap="square" anchor="ctr">
            <a:noAutofit/>
          </a:bodyPr>
          <a:lstStyle>
            <a:lvl1pPr algn="ctr">
              <a:defRPr sz="1800" b="1">
                <a:solidFill>
                  <a:schemeClr val="accent2"/>
                </a:solidFill>
              </a:defRPr>
            </a:lvl1pPr>
          </a:lstStyle>
          <a:p>
            <a:pPr lvl="0"/>
            <a:r>
              <a:rPr lang="en-GB"/>
              <a:t> </a:t>
            </a:r>
          </a:p>
        </p:txBody>
      </p:sp>
      <p:sp>
        <p:nvSpPr>
          <p:cNvPr id="17" name="Text Placeholder 21">
            <a:extLst>
              <a:ext uri="{FF2B5EF4-FFF2-40B4-BE49-F238E27FC236}">
                <a16:creationId xmlns:a16="http://schemas.microsoft.com/office/drawing/2014/main" id="{5AA884F5-7A45-45BD-8385-65935108702C}"/>
              </a:ext>
            </a:extLst>
          </p:cNvPr>
          <p:cNvSpPr>
            <a:spLocks noGrp="1"/>
          </p:cNvSpPr>
          <p:nvPr>
            <p:ph type="body" sz="quarter" idx="14" hasCustomPrompt="1"/>
          </p:nvPr>
        </p:nvSpPr>
        <p:spPr>
          <a:xfrm>
            <a:off x="1761761" y="4190632"/>
            <a:ext cx="1682512" cy="307975"/>
          </a:xfrm>
          <a:noFill/>
        </p:spPr>
        <p:txBody>
          <a:bodyPr wrap="square" rtlCol="0">
            <a:noAutofit/>
          </a:bodyPr>
          <a:lstStyle>
            <a:lvl1pPr algn="ctr">
              <a:defRPr lang="en-GB" sz="1400" b="1" dirty="0">
                <a:solidFill>
                  <a:schemeClr val="bg1"/>
                </a:solidFill>
              </a:defRPr>
            </a:lvl1pPr>
          </a:lstStyle>
          <a:p>
            <a:pPr lvl="0" algn="ctr">
              <a:spcAft>
                <a:spcPts val="0"/>
              </a:spcAft>
            </a:pPr>
            <a:r>
              <a:rPr lang="en-US"/>
              <a:t>Enter text here</a:t>
            </a:r>
          </a:p>
        </p:txBody>
      </p:sp>
      <p:sp>
        <p:nvSpPr>
          <p:cNvPr id="18" name="Text Placeholder 21">
            <a:extLst>
              <a:ext uri="{FF2B5EF4-FFF2-40B4-BE49-F238E27FC236}">
                <a16:creationId xmlns:a16="http://schemas.microsoft.com/office/drawing/2014/main" id="{C8415AC8-33B9-4109-A610-98C340FB7549}"/>
              </a:ext>
            </a:extLst>
          </p:cNvPr>
          <p:cNvSpPr>
            <a:spLocks noGrp="1"/>
          </p:cNvSpPr>
          <p:nvPr>
            <p:ph type="body" sz="quarter" idx="15" hasCustomPrompt="1"/>
          </p:nvPr>
        </p:nvSpPr>
        <p:spPr>
          <a:xfrm>
            <a:off x="1761761" y="4453137"/>
            <a:ext cx="1682512" cy="833605"/>
          </a:xfrm>
          <a:noFill/>
        </p:spPr>
        <p:txBody>
          <a:bodyPr wrap="square" rtlCol="0">
            <a:noAutofit/>
          </a:bodyPr>
          <a:lstStyle>
            <a:lvl1pPr algn="ctr">
              <a:defRPr lang="en-GB" sz="1200" b="0" dirty="0">
                <a:solidFill>
                  <a:schemeClr val="bg1"/>
                </a:solidFill>
              </a:defRPr>
            </a:lvl1pPr>
          </a:lstStyle>
          <a:p>
            <a:pPr lvl="0" algn="ctr">
              <a:spcAft>
                <a:spcPts val="0"/>
              </a:spcAft>
            </a:pPr>
            <a:r>
              <a:rPr lang="en-US"/>
              <a:t>Enter text here</a:t>
            </a:r>
          </a:p>
        </p:txBody>
      </p:sp>
      <p:sp>
        <p:nvSpPr>
          <p:cNvPr id="19" name="Picture Placeholder 8">
            <a:extLst>
              <a:ext uri="{FF2B5EF4-FFF2-40B4-BE49-F238E27FC236}">
                <a16:creationId xmlns:a16="http://schemas.microsoft.com/office/drawing/2014/main" id="{5F90006C-1DD4-4048-8106-D68852DBE93E}"/>
              </a:ext>
            </a:extLst>
          </p:cNvPr>
          <p:cNvSpPr>
            <a:spLocks noGrp="1"/>
          </p:cNvSpPr>
          <p:nvPr>
            <p:ph type="pic" sz="quarter" idx="21" hasCustomPrompt="1"/>
          </p:nvPr>
        </p:nvSpPr>
        <p:spPr>
          <a:xfrm>
            <a:off x="2241550" y="3031740"/>
            <a:ext cx="722934" cy="722934"/>
          </a:xfrm>
          <a:prstGeom prst="rect">
            <a:avLst/>
          </a:prstGeom>
        </p:spPr>
        <p:txBody>
          <a:bodyPr lIns="72000" rIns="72000" anchor="ctr"/>
          <a:lstStyle>
            <a:lvl1pPr algn="ctr">
              <a:defRPr sz="1400"/>
            </a:lvl1pPr>
          </a:lstStyle>
          <a:p>
            <a:r>
              <a:rPr lang="en-GB"/>
              <a:t>Insert icon</a:t>
            </a:r>
          </a:p>
        </p:txBody>
      </p:sp>
      <p:sp>
        <p:nvSpPr>
          <p:cNvPr id="21" name="Text Placeholder 17">
            <a:extLst>
              <a:ext uri="{FF2B5EF4-FFF2-40B4-BE49-F238E27FC236}">
                <a16:creationId xmlns:a16="http://schemas.microsoft.com/office/drawing/2014/main" id="{72C263D7-F0CB-4616-943F-4C48368E5F77}"/>
              </a:ext>
            </a:extLst>
          </p:cNvPr>
          <p:cNvSpPr>
            <a:spLocks noGrp="1"/>
          </p:cNvSpPr>
          <p:nvPr>
            <p:ph type="body" sz="quarter" idx="52" hasCustomPrompt="1"/>
          </p:nvPr>
        </p:nvSpPr>
        <p:spPr>
          <a:xfrm>
            <a:off x="4205625" y="2767303"/>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noFill/>
          </a:ln>
        </p:spPr>
        <p:txBody>
          <a:bodyPr wrap="square" anchor="ctr">
            <a:noAutofit/>
          </a:bodyPr>
          <a:lstStyle>
            <a:lvl1pPr algn="ctr">
              <a:defRPr sz="1800" b="1">
                <a:solidFill>
                  <a:schemeClr val="accent2"/>
                </a:solidFill>
              </a:defRPr>
            </a:lvl1pPr>
          </a:lstStyle>
          <a:p>
            <a:pPr lvl="0"/>
            <a:r>
              <a:rPr lang="en-GB"/>
              <a:t> </a:t>
            </a:r>
          </a:p>
        </p:txBody>
      </p:sp>
      <p:sp>
        <p:nvSpPr>
          <p:cNvPr id="22" name="Text Placeholder 21">
            <a:extLst>
              <a:ext uri="{FF2B5EF4-FFF2-40B4-BE49-F238E27FC236}">
                <a16:creationId xmlns:a16="http://schemas.microsoft.com/office/drawing/2014/main" id="{34C77122-6BCD-4CC3-A17D-2B1B895A57CF}"/>
              </a:ext>
            </a:extLst>
          </p:cNvPr>
          <p:cNvSpPr>
            <a:spLocks noGrp="1"/>
          </p:cNvSpPr>
          <p:nvPr>
            <p:ph type="body" sz="quarter" idx="53" hasCustomPrompt="1"/>
          </p:nvPr>
        </p:nvSpPr>
        <p:spPr>
          <a:xfrm>
            <a:off x="4090416" y="4190632"/>
            <a:ext cx="1682512" cy="307975"/>
          </a:xfrm>
          <a:noFill/>
        </p:spPr>
        <p:txBody>
          <a:bodyPr wrap="square" rtlCol="0">
            <a:noAutofit/>
          </a:bodyPr>
          <a:lstStyle>
            <a:lvl1pPr algn="ctr">
              <a:defRPr lang="en-GB" sz="1400" b="1" dirty="0">
                <a:solidFill>
                  <a:schemeClr val="bg1"/>
                </a:solidFill>
              </a:defRPr>
            </a:lvl1pPr>
          </a:lstStyle>
          <a:p>
            <a:pPr lvl="0" algn="ctr">
              <a:spcAft>
                <a:spcPts val="0"/>
              </a:spcAft>
            </a:pPr>
            <a:r>
              <a:rPr lang="en-US"/>
              <a:t>Enter text here</a:t>
            </a:r>
          </a:p>
        </p:txBody>
      </p:sp>
      <p:sp>
        <p:nvSpPr>
          <p:cNvPr id="23" name="Text Placeholder 21">
            <a:extLst>
              <a:ext uri="{FF2B5EF4-FFF2-40B4-BE49-F238E27FC236}">
                <a16:creationId xmlns:a16="http://schemas.microsoft.com/office/drawing/2014/main" id="{649D95BC-7902-42D3-A280-A90BACD3751C}"/>
              </a:ext>
            </a:extLst>
          </p:cNvPr>
          <p:cNvSpPr>
            <a:spLocks noGrp="1"/>
          </p:cNvSpPr>
          <p:nvPr>
            <p:ph type="body" sz="quarter" idx="54" hasCustomPrompt="1"/>
          </p:nvPr>
        </p:nvSpPr>
        <p:spPr>
          <a:xfrm>
            <a:off x="4090416" y="4453137"/>
            <a:ext cx="1682512" cy="833605"/>
          </a:xfrm>
          <a:noFill/>
        </p:spPr>
        <p:txBody>
          <a:bodyPr wrap="square" rtlCol="0">
            <a:noAutofit/>
          </a:bodyPr>
          <a:lstStyle>
            <a:lvl1pPr algn="ctr">
              <a:defRPr lang="en-GB" sz="1200" b="0" dirty="0">
                <a:solidFill>
                  <a:schemeClr val="bg1"/>
                </a:solidFill>
              </a:defRPr>
            </a:lvl1pPr>
          </a:lstStyle>
          <a:p>
            <a:pPr lvl="0" algn="ctr">
              <a:spcAft>
                <a:spcPts val="0"/>
              </a:spcAft>
            </a:pPr>
            <a:r>
              <a:rPr lang="en-US"/>
              <a:t>Enter text here</a:t>
            </a:r>
          </a:p>
        </p:txBody>
      </p:sp>
      <p:sp>
        <p:nvSpPr>
          <p:cNvPr id="24" name="Picture Placeholder 8">
            <a:extLst>
              <a:ext uri="{FF2B5EF4-FFF2-40B4-BE49-F238E27FC236}">
                <a16:creationId xmlns:a16="http://schemas.microsoft.com/office/drawing/2014/main" id="{3674F7D5-83AB-4555-8C32-A2919DEA29F8}"/>
              </a:ext>
            </a:extLst>
          </p:cNvPr>
          <p:cNvSpPr>
            <a:spLocks noGrp="1"/>
          </p:cNvSpPr>
          <p:nvPr>
            <p:ph type="pic" sz="quarter" idx="55" hasCustomPrompt="1"/>
          </p:nvPr>
        </p:nvSpPr>
        <p:spPr>
          <a:xfrm>
            <a:off x="4570205" y="3031740"/>
            <a:ext cx="722934" cy="722934"/>
          </a:xfrm>
          <a:prstGeom prst="rect">
            <a:avLst/>
          </a:prstGeom>
        </p:spPr>
        <p:txBody>
          <a:bodyPr lIns="72000" rIns="72000" anchor="ctr"/>
          <a:lstStyle>
            <a:lvl1pPr algn="ctr">
              <a:defRPr sz="1400"/>
            </a:lvl1pPr>
          </a:lstStyle>
          <a:p>
            <a:r>
              <a:rPr lang="en-GB"/>
              <a:t>Insert icon</a:t>
            </a:r>
          </a:p>
        </p:txBody>
      </p:sp>
      <p:sp>
        <p:nvSpPr>
          <p:cNvPr id="26" name="Text Placeholder 17">
            <a:extLst>
              <a:ext uri="{FF2B5EF4-FFF2-40B4-BE49-F238E27FC236}">
                <a16:creationId xmlns:a16="http://schemas.microsoft.com/office/drawing/2014/main" id="{C1DFBCD2-DF3B-424F-8A20-8A78F7041F9C}"/>
              </a:ext>
            </a:extLst>
          </p:cNvPr>
          <p:cNvSpPr>
            <a:spLocks noGrp="1"/>
          </p:cNvSpPr>
          <p:nvPr>
            <p:ph type="body" sz="quarter" idx="57" hasCustomPrompt="1"/>
          </p:nvPr>
        </p:nvSpPr>
        <p:spPr>
          <a:xfrm>
            <a:off x="6534279" y="2767303"/>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noFill/>
          </a:ln>
        </p:spPr>
        <p:txBody>
          <a:bodyPr wrap="square" anchor="ctr">
            <a:noAutofit/>
          </a:bodyPr>
          <a:lstStyle>
            <a:lvl1pPr algn="ctr">
              <a:defRPr sz="1800" b="1">
                <a:solidFill>
                  <a:schemeClr val="accent2"/>
                </a:solidFill>
              </a:defRPr>
            </a:lvl1pPr>
          </a:lstStyle>
          <a:p>
            <a:pPr lvl="0"/>
            <a:r>
              <a:rPr lang="en-GB"/>
              <a:t> </a:t>
            </a:r>
          </a:p>
        </p:txBody>
      </p:sp>
      <p:sp>
        <p:nvSpPr>
          <p:cNvPr id="27" name="Text Placeholder 21">
            <a:extLst>
              <a:ext uri="{FF2B5EF4-FFF2-40B4-BE49-F238E27FC236}">
                <a16:creationId xmlns:a16="http://schemas.microsoft.com/office/drawing/2014/main" id="{14E6CA8E-0617-4BAC-8224-5ED2100D9B9C}"/>
              </a:ext>
            </a:extLst>
          </p:cNvPr>
          <p:cNvSpPr>
            <a:spLocks noGrp="1"/>
          </p:cNvSpPr>
          <p:nvPr>
            <p:ph type="body" sz="quarter" idx="58" hasCustomPrompt="1"/>
          </p:nvPr>
        </p:nvSpPr>
        <p:spPr>
          <a:xfrm>
            <a:off x="6419071" y="4190632"/>
            <a:ext cx="1682512" cy="307975"/>
          </a:xfrm>
          <a:noFill/>
        </p:spPr>
        <p:txBody>
          <a:bodyPr wrap="square" rtlCol="0">
            <a:noAutofit/>
          </a:bodyPr>
          <a:lstStyle>
            <a:lvl1pPr algn="ctr">
              <a:defRPr lang="en-GB" sz="1400" b="1" dirty="0">
                <a:solidFill>
                  <a:schemeClr val="bg1"/>
                </a:solidFill>
              </a:defRPr>
            </a:lvl1pPr>
          </a:lstStyle>
          <a:p>
            <a:pPr lvl="0" algn="ctr">
              <a:spcAft>
                <a:spcPts val="0"/>
              </a:spcAft>
            </a:pPr>
            <a:r>
              <a:rPr lang="en-US"/>
              <a:t>Enter text here</a:t>
            </a:r>
          </a:p>
        </p:txBody>
      </p:sp>
      <p:sp>
        <p:nvSpPr>
          <p:cNvPr id="28" name="Text Placeholder 21">
            <a:extLst>
              <a:ext uri="{FF2B5EF4-FFF2-40B4-BE49-F238E27FC236}">
                <a16:creationId xmlns:a16="http://schemas.microsoft.com/office/drawing/2014/main" id="{71A4AB88-8125-4943-AE6C-D1240112CE96}"/>
              </a:ext>
            </a:extLst>
          </p:cNvPr>
          <p:cNvSpPr>
            <a:spLocks noGrp="1"/>
          </p:cNvSpPr>
          <p:nvPr>
            <p:ph type="body" sz="quarter" idx="59" hasCustomPrompt="1"/>
          </p:nvPr>
        </p:nvSpPr>
        <p:spPr>
          <a:xfrm>
            <a:off x="6419071" y="4453137"/>
            <a:ext cx="1682512" cy="833605"/>
          </a:xfrm>
          <a:noFill/>
        </p:spPr>
        <p:txBody>
          <a:bodyPr wrap="square" rtlCol="0">
            <a:noAutofit/>
          </a:bodyPr>
          <a:lstStyle>
            <a:lvl1pPr algn="ctr">
              <a:defRPr lang="en-GB" sz="1200" b="0" dirty="0">
                <a:solidFill>
                  <a:schemeClr val="bg1"/>
                </a:solidFill>
              </a:defRPr>
            </a:lvl1pPr>
          </a:lstStyle>
          <a:p>
            <a:pPr lvl="0" algn="ctr">
              <a:spcAft>
                <a:spcPts val="0"/>
              </a:spcAft>
            </a:pPr>
            <a:r>
              <a:rPr lang="en-US"/>
              <a:t>Enter text here</a:t>
            </a:r>
          </a:p>
        </p:txBody>
      </p:sp>
      <p:sp>
        <p:nvSpPr>
          <p:cNvPr id="29" name="Picture Placeholder 8">
            <a:extLst>
              <a:ext uri="{FF2B5EF4-FFF2-40B4-BE49-F238E27FC236}">
                <a16:creationId xmlns:a16="http://schemas.microsoft.com/office/drawing/2014/main" id="{238B02DD-FB5D-4D53-859D-9C59EF109489}"/>
              </a:ext>
            </a:extLst>
          </p:cNvPr>
          <p:cNvSpPr>
            <a:spLocks noGrp="1"/>
          </p:cNvSpPr>
          <p:nvPr>
            <p:ph type="pic" sz="quarter" idx="60" hasCustomPrompt="1"/>
          </p:nvPr>
        </p:nvSpPr>
        <p:spPr>
          <a:xfrm>
            <a:off x="6898860" y="3031740"/>
            <a:ext cx="722934" cy="722934"/>
          </a:xfrm>
          <a:prstGeom prst="rect">
            <a:avLst/>
          </a:prstGeom>
        </p:spPr>
        <p:txBody>
          <a:bodyPr lIns="72000" rIns="72000" anchor="ctr"/>
          <a:lstStyle>
            <a:lvl1pPr algn="ctr">
              <a:defRPr sz="1400"/>
            </a:lvl1pPr>
          </a:lstStyle>
          <a:p>
            <a:r>
              <a:rPr lang="en-GB"/>
              <a:t>Insert icon</a:t>
            </a:r>
          </a:p>
        </p:txBody>
      </p:sp>
      <p:sp>
        <p:nvSpPr>
          <p:cNvPr id="31" name="Text Placeholder 17">
            <a:extLst>
              <a:ext uri="{FF2B5EF4-FFF2-40B4-BE49-F238E27FC236}">
                <a16:creationId xmlns:a16="http://schemas.microsoft.com/office/drawing/2014/main" id="{AD9E73BF-E7C8-4F60-8E68-0BC29D837DFA}"/>
              </a:ext>
            </a:extLst>
          </p:cNvPr>
          <p:cNvSpPr>
            <a:spLocks noGrp="1"/>
          </p:cNvSpPr>
          <p:nvPr>
            <p:ph type="body" sz="quarter" idx="62" hasCustomPrompt="1"/>
          </p:nvPr>
        </p:nvSpPr>
        <p:spPr>
          <a:xfrm>
            <a:off x="8862936" y="2767303"/>
            <a:ext cx="1452094" cy="125180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noFill/>
          </a:ln>
        </p:spPr>
        <p:txBody>
          <a:bodyPr wrap="square" anchor="ctr">
            <a:noAutofit/>
          </a:bodyPr>
          <a:lstStyle>
            <a:lvl1pPr algn="ctr">
              <a:defRPr sz="1800" b="1">
                <a:solidFill>
                  <a:schemeClr val="accent2"/>
                </a:solidFill>
              </a:defRPr>
            </a:lvl1pPr>
          </a:lstStyle>
          <a:p>
            <a:pPr lvl="0"/>
            <a:r>
              <a:rPr lang="en-GB"/>
              <a:t> </a:t>
            </a:r>
          </a:p>
        </p:txBody>
      </p:sp>
      <p:sp>
        <p:nvSpPr>
          <p:cNvPr id="32" name="Text Placeholder 21">
            <a:extLst>
              <a:ext uri="{FF2B5EF4-FFF2-40B4-BE49-F238E27FC236}">
                <a16:creationId xmlns:a16="http://schemas.microsoft.com/office/drawing/2014/main" id="{8F1856B7-A357-43AF-9E5C-95DF63D42405}"/>
              </a:ext>
            </a:extLst>
          </p:cNvPr>
          <p:cNvSpPr>
            <a:spLocks noGrp="1"/>
          </p:cNvSpPr>
          <p:nvPr>
            <p:ph type="body" sz="quarter" idx="63" hasCustomPrompt="1"/>
          </p:nvPr>
        </p:nvSpPr>
        <p:spPr>
          <a:xfrm>
            <a:off x="8747727" y="4190632"/>
            <a:ext cx="1682512" cy="307975"/>
          </a:xfrm>
          <a:noFill/>
        </p:spPr>
        <p:txBody>
          <a:bodyPr wrap="square" rtlCol="0">
            <a:noAutofit/>
          </a:bodyPr>
          <a:lstStyle>
            <a:lvl1pPr algn="ctr">
              <a:defRPr lang="en-GB" sz="1400" b="1" dirty="0">
                <a:solidFill>
                  <a:schemeClr val="bg1"/>
                </a:solidFill>
              </a:defRPr>
            </a:lvl1pPr>
          </a:lstStyle>
          <a:p>
            <a:pPr lvl="0" algn="ctr">
              <a:spcAft>
                <a:spcPts val="0"/>
              </a:spcAft>
            </a:pPr>
            <a:r>
              <a:rPr lang="en-US"/>
              <a:t>Enter text here</a:t>
            </a:r>
          </a:p>
        </p:txBody>
      </p:sp>
      <p:sp>
        <p:nvSpPr>
          <p:cNvPr id="33" name="Text Placeholder 21">
            <a:extLst>
              <a:ext uri="{FF2B5EF4-FFF2-40B4-BE49-F238E27FC236}">
                <a16:creationId xmlns:a16="http://schemas.microsoft.com/office/drawing/2014/main" id="{77C4AD50-CCFE-4DB6-ABD2-3D0F78121C83}"/>
              </a:ext>
            </a:extLst>
          </p:cNvPr>
          <p:cNvSpPr>
            <a:spLocks noGrp="1"/>
          </p:cNvSpPr>
          <p:nvPr>
            <p:ph type="body" sz="quarter" idx="64" hasCustomPrompt="1"/>
          </p:nvPr>
        </p:nvSpPr>
        <p:spPr>
          <a:xfrm>
            <a:off x="8747727" y="4453137"/>
            <a:ext cx="1682512" cy="833605"/>
          </a:xfrm>
          <a:noFill/>
        </p:spPr>
        <p:txBody>
          <a:bodyPr wrap="square" rtlCol="0">
            <a:noAutofit/>
          </a:bodyPr>
          <a:lstStyle>
            <a:lvl1pPr algn="ctr">
              <a:defRPr lang="en-GB" sz="1200" b="0" dirty="0">
                <a:solidFill>
                  <a:schemeClr val="bg1"/>
                </a:solidFill>
              </a:defRPr>
            </a:lvl1pPr>
          </a:lstStyle>
          <a:p>
            <a:pPr lvl="0" algn="ctr">
              <a:spcAft>
                <a:spcPts val="0"/>
              </a:spcAft>
            </a:pPr>
            <a:r>
              <a:rPr lang="en-US"/>
              <a:t>Enter text here</a:t>
            </a:r>
          </a:p>
        </p:txBody>
      </p:sp>
      <p:sp>
        <p:nvSpPr>
          <p:cNvPr id="34" name="Picture Placeholder 8">
            <a:extLst>
              <a:ext uri="{FF2B5EF4-FFF2-40B4-BE49-F238E27FC236}">
                <a16:creationId xmlns:a16="http://schemas.microsoft.com/office/drawing/2014/main" id="{7323ED99-4212-425F-A2D5-606CA86553A2}"/>
              </a:ext>
            </a:extLst>
          </p:cNvPr>
          <p:cNvSpPr>
            <a:spLocks noGrp="1"/>
          </p:cNvSpPr>
          <p:nvPr>
            <p:ph type="pic" sz="quarter" idx="65" hasCustomPrompt="1"/>
          </p:nvPr>
        </p:nvSpPr>
        <p:spPr>
          <a:xfrm>
            <a:off x="9227516" y="3031740"/>
            <a:ext cx="722934" cy="722934"/>
          </a:xfrm>
          <a:prstGeom prst="rect">
            <a:avLst/>
          </a:prstGeom>
        </p:spPr>
        <p:txBody>
          <a:bodyPr lIns="72000" rIns="72000" anchor="ctr"/>
          <a:lstStyle>
            <a:lvl1pPr algn="ctr">
              <a:defRPr sz="1400"/>
            </a:lvl1pPr>
          </a:lstStyle>
          <a:p>
            <a:r>
              <a:rPr lang="en-GB"/>
              <a:t>Insert icon</a:t>
            </a:r>
          </a:p>
        </p:txBody>
      </p:sp>
      <p:sp>
        <p:nvSpPr>
          <p:cNvPr id="43" name="Text Placeholder 42">
            <a:extLst>
              <a:ext uri="{FF2B5EF4-FFF2-40B4-BE49-F238E27FC236}">
                <a16:creationId xmlns:a16="http://schemas.microsoft.com/office/drawing/2014/main" id="{B0DB0EA5-543E-490F-AC9E-F7E5E025B182}"/>
              </a:ext>
            </a:extLst>
          </p:cNvPr>
          <p:cNvSpPr>
            <a:spLocks noGrp="1"/>
          </p:cNvSpPr>
          <p:nvPr>
            <p:ph type="body" sz="quarter" idx="66" hasCustomPrompt="1"/>
          </p:nvPr>
        </p:nvSpPr>
        <p:spPr>
          <a:xfrm>
            <a:off x="2118036" y="1927225"/>
            <a:ext cx="969962" cy="412750"/>
          </a:xfrm>
        </p:spPr>
        <p:txBody>
          <a:bodyPr/>
          <a:lstStyle>
            <a:lvl1pPr algn="ctr">
              <a:defRPr>
                <a:solidFill>
                  <a:schemeClr val="accent4"/>
                </a:solidFill>
              </a:defRPr>
            </a:lvl1pPr>
          </a:lstStyle>
          <a:p>
            <a:pPr lvl="0"/>
            <a:r>
              <a:rPr lang="en-US"/>
              <a:t>XXXX</a:t>
            </a:r>
            <a:endParaRPr lang="en-GB"/>
          </a:p>
        </p:txBody>
      </p:sp>
      <p:sp>
        <p:nvSpPr>
          <p:cNvPr id="44" name="Text Placeholder 42">
            <a:extLst>
              <a:ext uri="{FF2B5EF4-FFF2-40B4-BE49-F238E27FC236}">
                <a16:creationId xmlns:a16="http://schemas.microsoft.com/office/drawing/2014/main" id="{A9D66E33-8DDB-4BD9-9987-E4BB95B7BB0D}"/>
              </a:ext>
            </a:extLst>
          </p:cNvPr>
          <p:cNvSpPr>
            <a:spLocks noGrp="1"/>
          </p:cNvSpPr>
          <p:nvPr>
            <p:ph type="body" sz="quarter" idx="67" hasCustomPrompt="1"/>
          </p:nvPr>
        </p:nvSpPr>
        <p:spPr>
          <a:xfrm>
            <a:off x="4446691" y="1927225"/>
            <a:ext cx="969962" cy="412750"/>
          </a:xfrm>
        </p:spPr>
        <p:txBody>
          <a:bodyPr/>
          <a:lstStyle>
            <a:lvl1pPr algn="ctr">
              <a:defRPr>
                <a:solidFill>
                  <a:schemeClr val="accent4"/>
                </a:solidFill>
              </a:defRPr>
            </a:lvl1pPr>
          </a:lstStyle>
          <a:p>
            <a:pPr lvl="0"/>
            <a:r>
              <a:rPr lang="en-US"/>
              <a:t>XXXX</a:t>
            </a:r>
            <a:endParaRPr lang="en-GB"/>
          </a:p>
        </p:txBody>
      </p:sp>
      <p:sp>
        <p:nvSpPr>
          <p:cNvPr id="45" name="Text Placeholder 42">
            <a:extLst>
              <a:ext uri="{FF2B5EF4-FFF2-40B4-BE49-F238E27FC236}">
                <a16:creationId xmlns:a16="http://schemas.microsoft.com/office/drawing/2014/main" id="{EB2ACB06-5012-4980-B2F9-C35A63C2D519}"/>
              </a:ext>
            </a:extLst>
          </p:cNvPr>
          <p:cNvSpPr>
            <a:spLocks noGrp="1"/>
          </p:cNvSpPr>
          <p:nvPr>
            <p:ph type="body" sz="quarter" idx="68" hasCustomPrompt="1"/>
          </p:nvPr>
        </p:nvSpPr>
        <p:spPr>
          <a:xfrm>
            <a:off x="6775345" y="1927225"/>
            <a:ext cx="969962" cy="412750"/>
          </a:xfrm>
        </p:spPr>
        <p:txBody>
          <a:bodyPr/>
          <a:lstStyle>
            <a:lvl1pPr algn="ctr">
              <a:defRPr>
                <a:solidFill>
                  <a:schemeClr val="accent4"/>
                </a:solidFill>
              </a:defRPr>
            </a:lvl1pPr>
          </a:lstStyle>
          <a:p>
            <a:pPr lvl="0"/>
            <a:r>
              <a:rPr lang="en-US"/>
              <a:t>XXXX</a:t>
            </a:r>
            <a:endParaRPr lang="en-GB"/>
          </a:p>
        </p:txBody>
      </p:sp>
      <p:sp>
        <p:nvSpPr>
          <p:cNvPr id="46" name="Text Placeholder 42">
            <a:extLst>
              <a:ext uri="{FF2B5EF4-FFF2-40B4-BE49-F238E27FC236}">
                <a16:creationId xmlns:a16="http://schemas.microsoft.com/office/drawing/2014/main" id="{F32D65FC-F793-4343-9F42-D52BED8D8636}"/>
              </a:ext>
            </a:extLst>
          </p:cNvPr>
          <p:cNvSpPr>
            <a:spLocks noGrp="1"/>
          </p:cNvSpPr>
          <p:nvPr>
            <p:ph type="body" sz="quarter" idx="69" hasCustomPrompt="1"/>
          </p:nvPr>
        </p:nvSpPr>
        <p:spPr>
          <a:xfrm>
            <a:off x="9104002" y="1927225"/>
            <a:ext cx="969962" cy="412750"/>
          </a:xfrm>
        </p:spPr>
        <p:txBody>
          <a:bodyPr/>
          <a:lstStyle>
            <a:lvl1pPr algn="ctr">
              <a:defRPr>
                <a:solidFill>
                  <a:schemeClr val="accent4"/>
                </a:solidFill>
              </a:defRPr>
            </a:lvl1pPr>
          </a:lstStyle>
          <a:p>
            <a:pPr lvl="0"/>
            <a:r>
              <a:rPr lang="en-US"/>
              <a:t>XXXX</a:t>
            </a:r>
            <a:endParaRPr lang="en-GB"/>
          </a:p>
        </p:txBody>
      </p:sp>
      <p:grpSp>
        <p:nvGrpSpPr>
          <p:cNvPr id="47" name="Group 46">
            <a:extLst>
              <a:ext uri="{FF2B5EF4-FFF2-40B4-BE49-F238E27FC236}">
                <a16:creationId xmlns:a16="http://schemas.microsoft.com/office/drawing/2014/main" id="{834654CF-6155-4714-BFD1-2ECBA736E822}"/>
              </a:ext>
            </a:extLst>
          </p:cNvPr>
          <p:cNvGrpSpPr/>
          <p:nvPr userDrawn="1"/>
        </p:nvGrpSpPr>
        <p:grpSpPr>
          <a:xfrm>
            <a:off x="9654244" y="-514382"/>
            <a:ext cx="3336583" cy="2714068"/>
            <a:chOff x="10055225" y="-469915"/>
            <a:chExt cx="3058273" cy="2487683"/>
          </a:xfrm>
          <a:noFill/>
        </p:grpSpPr>
        <p:sp>
          <p:nvSpPr>
            <p:cNvPr id="48" name="Hexagon 47">
              <a:extLst>
                <a:ext uri="{FF2B5EF4-FFF2-40B4-BE49-F238E27FC236}">
                  <a16:creationId xmlns:a16="http://schemas.microsoft.com/office/drawing/2014/main" id="{EF634457-3353-4678-A46C-AAE4442EC05D}"/>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D7071B15-B7F1-44FE-B41A-EA6AE9D534F3}"/>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E79A2514-DE6C-4693-BA05-6E440CE057AA}"/>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51" name="Group 50">
            <a:extLst>
              <a:ext uri="{FF2B5EF4-FFF2-40B4-BE49-F238E27FC236}">
                <a16:creationId xmlns:a16="http://schemas.microsoft.com/office/drawing/2014/main" id="{54D6E8E0-3B63-4549-9FF7-3E17CA6D59A6}"/>
              </a:ext>
            </a:extLst>
          </p:cNvPr>
          <p:cNvGrpSpPr/>
          <p:nvPr userDrawn="1"/>
        </p:nvGrpSpPr>
        <p:grpSpPr>
          <a:xfrm>
            <a:off x="-3633349" y="0"/>
            <a:ext cx="3507558" cy="7251700"/>
            <a:chOff x="-3633349" y="0"/>
            <a:chExt cx="3507558" cy="7251700"/>
          </a:xfrm>
        </p:grpSpPr>
        <p:grpSp>
          <p:nvGrpSpPr>
            <p:cNvPr id="52" name="Group 51">
              <a:extLst>
                <a:ext uri="{FF2B5EF4-FFF2-40B4-BE49-F238E27FC236}">
                  <a16:creationId xmlns:a16="http://schemas.microsoft.com/office/drawing/2014/main" id="{15619E5F-2BC4-4A1C-95E6-8BF758F8C4F0}"/>
                </a:ext>
              </a:extLst>
            </p:cNvPr>
            <p:cNvGrpSpPr/>
            <p:nvPr userDrawn="1"/>
          </p:nvGrpSpPr>
          <p:grpSpPr>
            <a:xfrm>
              <a:off x="-3633349" y="0"/>
              <a:ext cx="3507558" cy="7251700"/>
              <a:chOff x="838199" y="1150069"/>
              <a:chExt cx="3507558" cy="7251700"/>
            </a:xfrm>
          </p:grpSpPr>
          <p:sp>
            <p:nvSpPr>
              <p:cNvPr id="54" name="Rectangle 53">
                <a:extLst>
                  <a:ext uri="{FF2B5EF4-FFF2-40B4-BE49-F238E27FC236}">
                    <a16:creationId xmlns:a16="http://schemas.microsoft.com/office/drawing/2014/main" id="{27D30597-2452-49E4-A3C8-915618C2F552}"/>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952BEEC7-48E2-4CB4-A4CB-1961A23F8942}"/>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6" name="Rectangle 55">
                <a:extLst>
                  <a:ext uri="{FF2B5EF4-FFF2-40B4-BE49-F238E27FC236}">
                    <a16:creationId xmlns:a16="http://schemas.microsoft.com/office/drawing/2014/main" id="{1D385AC3-25B3-45C6-902B-0F903DDA3B2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AFB87984-7B17-4038-8EB5-212430585432}"/>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58" name="TextBox 57">
                <a:extLst>
                  <a:ext uri="{FF2B5EF4-FFF2-40B4-BE49-F238E27FC236}">
                    <a16:creationId xmlns:a16="http://schemas.microsoft.com/office/drawing/2014/main" id="{8B33FEAF-6A2D-4683-A76B-3315C52D7D4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59" name="TextBox 58">
                <a:extLst>
                  <a:ext uri="{FF2B5EF4-FFF2-40B4-BE49-F238E27FC236}">
                    <a16:creationId xmlns:a16="http://schemas.microsoft.com/office/drawing/2014/main" id="{EA341AC9-2D02-40DA-8853-2DCC1550CC88}"/>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60" name="TextBox 59">
                <a:extLst>
                  <a:ext uri="{FF2B5EF4-FFF2-40B4-BE49-F238E27FC236}">
                    <a16:creationId xmlns:a16="http://schemas.microsoft.com/office/drawing/2014/main" id="{777F1701-82DC-42B0-852A-4CA97A48FA1F}"/>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53" name="Picture 52">
              <a:extLst>
                <a:ext uri="{FF2B5EF4-FFF2-40B4-BE49-F238E27FC236}">
                  <a16:creationId xmlns:a16="http://schemas.microsoft.com/office/drawing/2014/main" id="{72B0018B-887E-42F4-A73C-DEAAAB9F1FE9}"/>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093288909"/>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ort Quote">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03B03-4D38-4152-97E8-702D21389178}"/>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9" name="Text Placeholder 8">
            <a:extLst>
              <a:ext uri="{FF2B5EF4-FFF2-40B4-BE49-F238E27FC236}">
                <a16:creationId xmlns:a16="http://schemas.microsoft.com/office/drawing/2014/main" id="{BBEEE8D5-1AFF-4410-A6C2-58AB53DCDABF}"/>
              </a:ext>
            </a:extLst>
          </p:cNvPr>
          <p:cNvSpPr>
            <a:spLocks noGrp="1"/>
          </p:cNvSpPr>
          <p:nvPr>
            <p:ph type="body" sz="quarter" idx="17" hasCustomPrompt="1"/>
          </p:nvPr>
        </p:nvSpPr>
        <p:spPr>
          <a:xfrm>
            <a:off x="0" y="1371600"/>
            <a:ext cx="5394960" cy="4470400"/>
          </a:xfrm>
          <a:solidFill>
            <a:schemeClr val="accent2"/>
          </a:solidFill>
        </p:spPr>
        <p:txBody>
          <a:bodyPr lIns="756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Enter quote here</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C690DEC8-10BE-43DD-BACD-22CF1BB06E34}"/>
              </a:ext>
            </a:extLst>
          </p:cNvPr>
          <p:cNvSpPr>
            <a:spLocks noGrp="1"/>
          </p:cNvSpPr>
          <p:nvPr>
            <p:ph type="body" sz="quarter" idx="18" hasCustomPrompt="1"/>
          </p:nvPr>
        </p:nvSpPr>
        <p:spPr>
          <a:xfrm>
            <a:off x="667067" y="4753356"/>
            <a:ext cx="3948747" cy="669925"/>
          </a:xfrm>
        </p:spPr>
        <p:txBody>
          <a:bodyPr/>
          <a:lstStyle>
            <a:lvl1pPr>
              <a:defRPr sz="1600" b="1">
                <a:solidFill>
                  <a:schemeClr val="accent3"/>
                </a:solidFill>
              </a:defRPr>
            </a:lvl1pPr>
            <a:lvl2pPr marL="0" indent="0">
              <a:buNone/>
              <a:defRPr sz="1600" b="1">
                <a:solidFill>
                  <a:schemeClr val="accent3"/>
                </a:solidFill>
              </a:defRPr>
            </a:lvl2pPr>
            <a:lvl3pPr>
              <a:defRPr sz="1400" b="1">
                <a:solidFill>
                  <a:schemeClr val="accent3"/>
                </a:solidFill>
              </a:defRPr>
            </a:lvl3pPr>
            <a:lvl4pPr>
              <a:defRPr sz="1200" b="1">
                <a:solidFill>
                  <a:schemeClr val="accent3"/>
                </a:solidFill>
              </a:defRPr>
            </a:lvl4pPr>
            <a:lvl5pPr>
              <a:defRPr sz="1200" b="1">
                <a:solidFill>
                  <a:schemeClr val="accent3"/>
                </a:solidFill>
              </a:defRPr>
            </a:lvl5pPr>
          </a:lstStyle>
          <a:p>
            <a:pPr lvl="0"/>
            <a:r>
              <a:rPr lang="en-GB"/>
              <a:t>Enter name and position here</a:t>
            </a:r>
          </a:p>
        </p:txBody>
      </p:sp>
      <p:sp>
        <p:nvSpPr>
          <p:cNvPr id="7" name="Text Placeholder 6">
            <a:extLst>
              <a:ext uri="{FF2B5EF4-FFF2-40B4-BE49-F238E27FC236}">
                <a16:creationId xmlns:a16="http://schemas.microsoft.com/office/drawing/2014/main" id="{6C612906-1439-475C-93ED-D85D394441E4}"/>
              </a:ext>
            </a:extLst>
          </p:cNvPr>
          <p:cNvSpPr>
            <a:spLocks noGrp="1"/>
          </p:cNvSpPr>
          <p:nvPr>
            <p:ph type="body" sz="quarter" idx="16" hasCustomPrompt="1"/>
          </p:nvPr>
        </p:nvSpPr>
        <p:spPr>
          <a:xfrm>
            <a:off x="760812" y="2144466"/>
            <a:ext cx="1017188" cy="792159"/>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3"/>
          </a:solidFill>
        </p:spPr>
        <p:txBody>
          <a:bodyPr wrap="square">
            <a:noAutofit/>
          </a:bodyPr>
          <a:lstStyle>
            <a:lvl1pPr>
              <a:defRPr/>
            </a:lvl1pPr>
          </a:lstStyle>
          <a:p>
            <a:pPr lvl="0"/>
            <a:r>
              <a:rPr lang="en-GB"/>
              <a:t> </a:t>
            </a:r>
          </a:p>
        </p:txBody>
      </p:sp>
      <p:sp>
        <p:nvSpPr>
          <p:cNvPr id="12" name="Rectangle 11">
            <a:extLst>
              <a:ext uri="{FF2B5EF4-FFF2-40B4-BE49-F238E27FC236}">
                <a16:creationId xmlns:a16="http://schemas.microsoft.com/office/drawing/2014/main" id="{8F7CBB8D-9097-468B-BC79-237877780E08}"/>
              </a:ext>
            </a:extLst>
          </p:cNvPr>
          <p:cNvSpPr/>
          <p:nvPr userDrawn="1"/>
        </p:nvSpPr>
        <p:spPr>
          <a:xfrm>
            <a:off x="325119" y="0"/>
            <a:ext cx="579756" cy="102298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11E4C5FA-FD9E-4504-A93A-502D6DBD94EC}"/>
              </a:ext>
            </a:extLst>
          </p:cNvPr>
          <p:cNvGrpSpPr/>
          <p:nvPr userDrawn="1"/>
        </p:nvGrpSpPr>
        <p:grpSpPr>
          <a:xfrm>
            <a:off x="9875462" y="-592128"/>
            <a:ext cx="2641657" cy="2714067"/>
            <a:chOff x="10055225" y="-469915"/>
            <a:chExt cx="2421312" cy="2487682"/>
          </a:xfrm>
          <a:solidFill>
            <a:schemeClr val="bg1"/>
          </a:solidFill>
        </p:grpSpPr>
        <p:sp>
          <p:nvSpPr>
            <p:cNvPr id="14" name="Hexagon 13">
              <a:extLst>
                <a:ext uri="{FF2B5EF4-FFF2-40B4-BE49-F238E27FC236}">
                  <a16:creationId xmlns:a16="http://schemas.microsoft.com/office/drawing/2014/main" id="{F660CA2B-001F-491E-B3D3-1F4FDCFF3BFF}"/>
                </a:ext>
              </a:extLst>
            </p:cNvPr>
            <p:cNvSpPr/>
            <p:nvPr userDrawn="1"/>
          </p:nvSpPr>
          <p:spPr>
            <a:xfrm rot="5400000">
              <a:off x="10600395" y="778587"/>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E7450B86-E0ED-41D7-A6FD-EEB7B2F2A85B}"/>
                </a:ext>
              </a:extLst>
            </p:cNvPr>
            <p:cNvSpPr/>
            <p:nvPr userDrawn="1"/>
          </p:nvSpPr>
          <p:spPr>
            <a:xfrm rot="5400000">
              <a:off x="11237357"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C7ACB1DA-709B-4DB0-833B-B6EAD43E497C}"/>
                </a:ext>
              </a:extLst>
            </p:cNvPr>
            <p:cNvSpPr/>
            <p:nvPr userDrawn="1"/>
          </p:nvSpPr>
          <p:spPr>
            <a:xfrm rot="5400000">
              <a:off x="9963433"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7" name="Group 16">
            <a:extLst>
              <a:ext uri="{FF2B5EF4-FFF2-40B4-BE49-F238E27FC236}">
                <a16:creationId xmlns:a16="http://schemas.microsoft.com/office/drawing/2014/main" id="{A5F5CD2E-7644-46E2-A7C1-299AB5D4D30B}"/>
              </a:ext>
            </a:extLst>
          </p:cNvPr>
          <p:cNvGrpSpPr/>
          <p:nvPr userDrawn="1"/>
        </p:nvGrpSpPr>
        <p:grpSpPr>
          <a:xfrm>
            <a:off x="-3633349" y="0"/>
            <a:ext cx="3507558" cy="3745276"/>
            <a:chOff x="838199" y="1150070"/>
            <a:chExt cx="3507558" cy="3745276"/>
          </a:xfrm>
          <a:solidFill>
            <a:schemeClr val="tx1"/>
          </a:solidFill>
        </p:grpSpPr>
        <p:sp>
          <p:nvSpPr>
            <p:cNvPr id="18" name="Rectangle 17">
              <a:extLst>
                <a:ext uri="{FF2B5EF4-FFF2-40B4-BE49-F238E27FC236}">
                  <a16:creationId xmlns:a16="http://schemas.microsoft.com/office/drawing/2014/main" id="{2DA64C25-B038-4146-A83E-22C03593EE9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9" name="TextBox 18">
              <a:extLst>
                <a:ext uri="{FF2B5EF4-FFF2-40B4-BE49-F238E27FC236}">
                  <a16:creationId xmlns:a16="http://schemas.microsoft.com/office/drawing/2014/main" id="{6C81478B-A226-47B8-B478-D9B21DFF90E7}"/>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20" name="Rectangle 19">
              <a:extLst>
                <a:ext uri="{FF2B5EF4-FFF2-40B4-BE49-F238E27FC236}">
                  <a16:creationId xmlns:a16="http://schemas.microsoft.com/office/drawing/2014/main" id="{EA274675-A6F0-40BB-910D-1F0D432E840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1" name="TextBox 20">
              <a:extLst>
                <a:ext uri="{FF2B5EF4-FFF2-40B4-BE49-F238E27FC236}">
                  <a16:creationId xmlns:a16="http://schemas.microsoft.com/office/drawing/2014/main" id="{57CA8CDA-BE54-4788-9881-07384C817F8F}"/>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2" name="TextBox 21">
              <a:extLst>
                <a:ext uri="{FF2B5EF4-FFF2-40B4-BE49-F238E27FC236}">
                  <a16:creationId xmlns:a16="http://schemas.microsoft.com/office/drawing/2014/main" id="{5391DEC5-24B3-406D-98F1-4EB1B0B9B1FE}"/>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3" name="TextBox 22">
              <a:extLst>
                <a:ext uri="{FF2B5EF4-FFF2-40B4-BE49-F238E27FC236}">
                  <a16:creationId xmlns:a16="http://schemas.microsoft.com/office/drawing/2014/main" id="{67993D91-2B4C-4A08-920C-34590C34CF1A}"/>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4" name="TextBox 23">
              <a:extLst>
                <a:ext uri="{FF2B5EF4-FFF2-40B4-BE49-F238E27FC236}">
                  <a16:creationId xmlns:a16="http://schemas.microsoft.com/office/drawing/2014/main" id="{DC352FB2-403B-4010-B08F-B8298061D932}"/>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5" name="TextBox 24">
              <a:extLst>
                <a:ext uri="{FF2B5EF4-FFF2-40B4-BE49-F238E27FC236}">
                  <a16:creationId xmlns:a16="http://schemas.microsoft.com/office/drawing/2014/main" id="{3564A57E-71DE-4FF2-99B1-46F0366B3749}"/>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805225748"/>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ng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D849BC-5644-4CC4-9A4D-A79536D4F022}"/>
              </a:ext>
            </a:extLst>
          </p:cNvPr>
          <p:cNvSpPr>
            <a:spLocks noGrp="1"/>
          </p:cNvSpPr>
          <p:nvPr>
            <p:ph type="body" sz="quarter" idx="18" hasCustomPrompt="1"/>
          </p:nvPr>
        </p:nvSpPr>
        <p:spPr>
          <a:xfrm>
            <a:off x="5397943" y="-825612"/>
            <a:ext cx="3534768" cy="4214897"/>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endParaRPr lang="en-GB"/>
          </a:p>
        </p:txBody>
      </p:sp>
      <p:sp>
        <p:nvSpPr>
          <p:cNvPr id="22" name="Picture Placeholder 21">
            <a:extLst>
              <a:ext uri="{FF2B5EF4-FFF2-40B4-BE49-F238E27FC236}">
                <a16:creationId xmlns:a16="http://schemas.microsoft.com/office/drawing/2014/main" id="{AF520733-7DE2-4630-AFCE-0E7320D31B17}"/>
              </a:ext>
            </a:extLst>
          </p:cNvPr>
          <p:cNvSpPr>
            <a:spLocks noGrp="1"/>
          </p:cNvSpPr>
          <p:nvPr>
            <p:ph type="pic" sz="quarter" idx="13" hasCustomPrompt="1"/>
          </p:nvPr>
        </p:nvSpPr>
        <p:spPr>
          <a:xfrm>
            <a:off x="6431007" y="0"/>
            <a:ext cx="5760993" cy="6858000"/>
          </a:xfrm>
          <a:custGeom>
            <a:avLst/>
            <a:gdLst>
              <a:gd name="connsiteX0" fmla="*/ 1714501 w 5760993"/>
              <a:gd name="connsiteY0" fmla="*/ 0 h 6858000"/>
              <a:gd name="connsiteX1" fmla="*/ 5760993 w 5760993"/>
              <a:gd name="connsiteY1" fmla="*/ 0 h 6858000"/>
              <a:gd name="connsiteX2" fmla="*/ 5760993 w 5760993"/>
              <a:gd name="connsiteY2" fmla="*/ 6858000 h 6858000"/>
              <a:gd name="connsiteX3" fmla="*/ 1714501 w 5760993"/>
              <a:gd name="connsiteY3" fmla="*/ 6858000 h 6858000"/>
              <a:gd name="connsiteX4" fmla="*/ 0 w 5760993"/>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993" h="6858000">
                <a:moveTo>
                  <a:pt x="1714501" y="0"/>
                </a:moveTo>
                <a:lnTo>
                  <a:pt x="5760993" y="0"/>
                </a:lnTo>
                <a:lnTo>
                  <a:pt x="5760993" y="6858000"/>
                </a:lnTo>
                <a:lnTo>
                  <a:pt x="1714501" y="6858000"/>
                </a:lnTo>
                <a:lnTo>
                  <a:pt x="0" y="3429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5626888"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709210" y="1238491"/>
            <a:ext cx="4688732" cy="3585961"/>
          </a:xfrm>
        </p:spPr>
        <p:txBody>
          <a:bodyPr/>
          <a:lstStyle>
            <a:lvl1pPr>
              <a:defRPr sz="1800"/>
            </a:lvl1pPr>
            <a:lvl2pPr>
              <a:defRPr sz="1800"/>
            </a:lvl2pPr>
            <a:lvl3pPr>
              <a:defRPr sz="1600"/>
            </a:lvl3pPr>
            <a:lvl4pPr>
              <a:defRPr sz="1400"/>
            </a:lvl4pPr>
            <a:lvl5pPr>
              <a:defRPr sz="1400"/>
            </a:lvl5pPr>
          </a:lstStyle>
          <a:p>
            <a:pPr lvl="0"/>
            <a:r>
              <a:rPr lang="en-GB"/>
              <a:t>Enter quote here</a:t>
            </a:r>
          </a:p>
          <a:p>
            <a:pPr lvl="1"/>
            <a:r>
              <a:rPr lang="en-GB"/>
              <a:t>Second level</a:t>
            </a:r>
          </a:p>
          <a:p>
            <a:pPr lvl="2"/>
            <a:r>
              <a:rPr lang="en-GB"/>
              <a:t>Third level</a:t>
            </a:r>
          </a:p>
          <a:p>
            <a:pPr lvl="3"/>
            <a:r>
              <a:rPr lang="en-GB"/>
              <a:t>Fourth level</a:t>
            </a:r>
          </a:p>
          <a:p>
            <a:pPr lvl="4"/>
            <a:r>
              <a:rPr lang="en-GB"/>
              <a:t>Fifth level</a:t>
            </a:r>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GB"/>
              <a:t> </a:t>
            </a:r>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36" name="Text Placeholder 35">
            <a:extLst>
              <a:ext uri="{FF2B5EF4-FFF2-40B4-BE49-F238E27FC236}">
                <a16:creationId xmlns:a16="http://schemas.microsoft.com/office/drawing/2014/main" id="{7AA18954-65D3-45D5-8281-4AB22D636BC3}"/>
              </a:ext>
            </a:extLst>
          </p:cNvPr>
          <p:cNvSpPr>
            <a:spLocks noGrp="1"/>
          </p:cNvSpPr>
          <p:nvPr>
            <p:ph type="body" sz="quarter" idx="15" hasCustomPrompt="1"/>
          </p:nvPr>
        </p:nvSpPr>
        <p:spPr>
          <a:xfrm>
            <a:off x="6839465" y="5049520"/>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wrap="square">
            <a:noAutofit/>
          </a:bodyPr>
          <a:lstStyle>
            <a:lvl1pPr>
              <a:defRPr/>
            </a:lvl1pPr>
          </a:lstStyle>
          <a:p>
            <a:pPr lvl="0"/>
            <a:r>
              <a:rPr lang="en-GB"/>
              <a:t> </a:t>
            </a:r>
          </a:p>
        </p:txBody>
      </p:sp>
      <p:sp>
        <p:nvSpPr>
          <p:cNvPr id="37" name="Text Placeholder 36">
            <a:extLst>
              <a:ext uri="{FF2B5EF4-FFF2-40B4-BE49-F238E27FC236}">
                <a16:creationId xmlns:a16="http://schemas.microsoft.com/office/drawing/2014/main" id="{FE49065D-97DF-4C1D-9289-DE6F862782B3}"/>
              </a:ext>
            </a:extLst>
          </p:cNvPr>
          <p:cNvSpPr>
            <a:spLocks noGrp="1"/>
          </p:cNvSpPr>
          <p:nvPr>
            <p:ph type="body" sz="quarter" idx="16" hasCustomPrompt="1"/>
          </p:nvPr>
        </p:nvSpPr>
        <p:spPr>
          <a:xfrm>
            <a:off x="760812" y="661190"/>
            <a:ext cx="578403" cy="450445"/>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1"/>
          </a:solidFill>
        </p:spPr>
        <p:txBody>
          <a:bodyPr wrap="square">
            <a:noAutofit/>
          </a:bodyPr>
          <a:lstStyle>
            <a:lvl1pPr>
              <a:defRPr/>
            </a:lvl1pPr>
          </a:lstStyle>
          <a:p>
            <a:pPr lvl="0"/>
            <a:r>
              <a:rPr lang="en-GB"/>
              <a:t> </a:t>
            </a:r>
          </a:p>
        </p:txBody>
      </p:sp>
      <p:sp>
        <p:nvSpPr>
          <p:cNvPr id="38" name="Text Placeholder 20">
            <a:extLst>
              <a:ext uri="{FF2B5EF4-FFF2-40B4-BE49-F238E27FC236}">
                <a16:creationId xmlns:a16="http://schemas.microsoft.com/office/drawing/2014/main" id="{504C8A1B-80B1-4916-BBA6-BB248B1B97D1}"/>
              </a:ext>
            </a:extLst>
          </p:cNvPr>
          <p:cNvSpPr>
            <a:spLocks noGrp="1"/>
          </p:cNvSpPr>
          <p:nvPr>
            <p:ph type="body" sz="quarter" idx="17" hasCustomPrompt="1"/>
          </p:nvPr>
        </p:nvSpPr>
        <p:spPr>
          <a:xfrm>
            <a:off x="701453" y="5218407"/>
            <a:ext cx="4688732" cy="1031022"/>
          </a:xfrm>
        </p:spPr>
        <p:txBody>
          <a:bodyPr/>
          <a:lstStyle>
            <a:lvl1pPr>
              <a:defRPr sz="1800" b="1">
                <a:solidFill>
                  <a:schemeClr val="accent1"/>
                </a:solidFill>
              </a:defRPr>
            </a:lvl1pPr>
            <a:lvl2pPr>
              <a:defRPr sz="1800"/>
            </a:lvl2pPr>
            <a:lvl3pPr>
              <a:defRPr sz="1600"/>
            </a:lvl3pPr>
            <a:lvl4pPr>
              <a:defRPr sz="1400"/>
            </a:lvl4pPr>
            <a:lvl5pPr>
              <a:defRPr sz="1400"/>
            </a:lvl5pPr>
          </a:lstStyle>
          <a:p>
            <a:pPr lvl="0"/>
            <a:r>
              <a:rPr lang="en-GB"/>
              <a:t>Enter name and position here</a:t>
            </a:r>
          </a:p>
        </p:txBody>
      </p:sp>
      <p:grpSp>
        <p:nvGrpSpPr>
          <p:cNvPr id="19" name="Group 18">
            <a:extLst>
              <a:ext uri="{FF2B5EF4-FFF2-40B4-BE49-F238E27FC236}">
                <a16:creationId xmlns:a16="http://schemas.microsoft.com/office/drawing/2014/main" id="{155BBBA2-2585-4FFF-9185-4CFF05ED66AB}"/>
              </a:ext>
            </a:extLst>
          </p:cNvPr>
          <p:cNvGrpSpPr/>
          <p:nvPr userDrawn="1"/>
        </p:nvGrpSpPr>
        <p:grpSpPr>
          <a:xfrm>
            <a:off x="-3633350" y="0"/>
            <a:ext cx="3507559" cy="5160812"/>
            <a:chOff x="838198" y="1150069"/>
            <a:chExt cx="3507559" cy="5160812"/>
          </a:xfrm>
        </p:grpSpPr>
        <p:sp>
          <p:nvSpPr>
            <p:cNvPr id="20" name="Rectangle 19">
              <a:extLst>
                <a:ext uri="{FF2B5EF4-FFF2-40B4-BE49-F238E27FC236}">
                  <a16:creationId xmlns:a16="http://schemas.microsoft.com/office/drawing/2014/main" id="{C3A6993D-9286-4B29-B315-9D979E9D5B58}"/>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3" name="TextBox 22">
              <a:extLst>
                <a:ext uri="{FF2B5EF4-FFF2-40B4-BE49-F238E27FC236}">
                  <a16:creationId xmlns:a16="http://schemas.microsoft.com/office/drawing/2014/main" id="{D4FAC6D7-046B-4649-9CA6-52ABFDE0A207}"/>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4" name="Rectangle 23">
              <a:extLst>
                <a:ext uri="{FF2B5EF4-FFF2-40B4-BE49-F238E27FC236}">
                  <a16:creationId xmlns:a16="http://schemas.microsoft.com/office/drawing/2014/main" id="{487E622C-FC9C-4E46-AD56-2262235D026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5" name="TextBox 24">
              <a:extLst>
                <a:ext uri="{FF2B5EF4-FFF2-40B4-BE49-F238E27FC236}">
                  <a16:creationId xmlns:a16="http://schemas.microsoft.com/office/drawing/2014/main" id="{C660AB39-62B4-4494-B449-DC77901A301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6" name="TextBox 25">
              <a:extLst>
                <a:ext uri="{FF2B5EF4-FFF2-40B4-BE49-F238E27FC236}">
                  <a16:creationId xmlns:a16="http://schemas.microsoft.com/office/drawing/2014/main" id="{980AE72D-E137-462C-8B28-A575763534D4}"/>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7" name="TextBox 26">
              <a:extLst>
                <a:ext uri="{FF2B5EF4-FFF2-40B4-BE49-F238E27FC236}">
                  <a16:creationId xmlns:a16="http://schemas.microsoft.com/office/drawing/2014/main" id="{6E424E87-015F-4216-BD25-AA09E44342B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0" name="TextBox 29">
              <a:extLst>
                <a:ext uri="{FF2B5EF4-FFF2-40B4-BE49-F238E27FC236}">
                  <a16:creationId xmlns:a16="http://schemas.microsoft.com/office/drawing/2014/main" id="{89E7E5A7-19FD-47F7-BA5A-E22D3EB673AE}"/>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5" name="TextBox 34">
              <a:extLst>
                <a:ext uri="{FF2B5EF4-FFF2-40B4-BE49-F238E27FC236}">
                  <a16:creationId xmlns:a16="http://schemas.microsoft.com/office/drawing/2014/main" id="{31C053A0-FF92-4074-A9FB-4C24CEB75C01}"/>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9" name="TextBox 38">
              <a:extLst>
                <a:ext uri="{FF2B5EF4-FFF2-40B4-BE49-F238E27FC236}">
                  <a16:creationId xmlns:a16="http://schemas.microsoft.com/office/drawing/2014/main" id="{29000432-1766-47A5-8112-48230FD05C10}"/>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342964041"/>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9C95F9-75C4-4A1A-995F-D02FE8A4014F}"/>
              </a:ext>
            </a:extLst>
          </p:cNvPr>
          <p:cNvSpPr/>
          <p:nvPr userDrawn="1"/>
        </p:nvSpPr>
        <p:spPr>
          <a:xfrm>
            <a:off x="0" y="0"/>
            <a:ext cx="12192000" cy="211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1130300" y="2405743"/>
            <a:ext cx="9931400" cy="3923364"/>
          </a:xfrm>
        </p:spPr>
        <p:txBody>
          <a:bodyPr anchor="ctr"/>
          <a:lstStyle>
            <a:lvl1pPr algn="ctr">
              <a:defRPr/>
            </a:lvl1pPr>
          </a:lstStyle>
          <a:p>
            <a:r>
              <a:rPr lang="en-GB"/>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8655627" y="-1117639"/>
            <a:ext cx="4031511" cy="3982624"/>
            <a:chOff x="10055225" y="-469915"/>
            <a:chExt cx="3695236" cy="3650425"/>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2" name="Hexagon 21">
              <a:extLst>
                <a:ext uri="{FF2B5EF4-FFF2-40B4-BE49-F238E27FC236}">
                  <a16:creationId xmlns:a16="http://schemas.microsoft.com/office/drawing/2014/main" id="{F14A4257-BAA2-41BB-B34F-A33E85CB3E5E}"/>
                </a:ext>
              </a:extLst>
            </p:cNvPr>
            <p:cNvSpPr/>
            <p:nvPr userDrawn="1"/>
          </p:nvSpPr>
          <p:spPr>
            <a:xfrm rot="5400000">
              <a:off x="10600394"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3" name="Hexagon 22">
              <a:extLst>
                <a:ext uri="{FF2B5EF4-FFF2-40B4-BE49-F238E27FC236}">
                  <a16:creationId xmlns:a16="http://schemas.microsoft.com/office/drawing/2014/main" id="{F5C79B0B-1ED8-4E46-93DE-D92EFA9E860E}"/>
                </a:ext>
              </a:extLst>
            </p:cNvPr>
            <p:cNvSpPr/>
            <p:nvPr userDrawn="1"/>
          </p:nvSpPr>
          <p:spPr>
            <a:xfrm rot="5400000">
              <a:off x="12511280" y="1941330"/>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46B35F3E-06B9-40FD-9D7B-6E13B0F93B66}"/>
                </a:ext>
              </a:extLst>
            </p:cNvPr>
            <p:cNvSpPr/>
            <p:nvPr userDrawn="1"/>
          </p:nvSpPr>
          <p:spPr>
            <a:xfrm rot="5400000">
              <a:off x="12511281"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8" name="Group 17">
            <a:extLst>
              <a:ext uri="{FF2B5EF4-FFF2-40B4-BE49-F238E27FC236}">
                <a16:creationId xmlns:a16="http://schemas.microsoft.com/office/drawing/2014/main" id="{6064F596-BFA2-429B-8B60-BF4278508093}"/>
              </a:ext>
            </a:extLst>
          </p:cNvPr>
          <p:cNvGrpSpPr/>
          <p:nvPr userDrawn="1"/>
        </p:nvGrpSpPr>
        <p:grpSpPr>
          <a:xfrm rot="16200000">
            <a:off x="-128796" y="5471080"/>
            <a:ext cx="1946732" cy="2721338"/>
            <a:chOff x="10692184" y="-476580"/>
            <a:chExt cx="1784352" cy="2494347"/>
          </a:xfrm>
          <a:noFill/>
        </p:grpSpPr>
        <p:sp>
          <p:nvSpPr>
            <p:cNvPr id="19" name="Hexagon 18">
              <a:extLst>
                <a:ext uri="{FF2B5EF4-FFF2-40B4-BE49-F238E27FC236}">
                  <a16:creationId xmlns:a16="http://schemas.microsoft.com/office/drawing/2014/main" id="{EC2B0FAE-86A7-438B-BBA5-D9B86E86238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0" name="Hexagon 19">
              <a:extLst>
                <a:ext uri="{FF2B5EF4-FFF2-40B4-BE49-F238E27FC236}">
                  <a16:creationId xmlns:a16="http://schemas.microsoft.com/office/drawing/2014/main" id="{B3B49272-78B9-43A5-8BA7-70F619BEF20F}"/>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91579805-0C42-4067-8B7E-29744DF37350}"/>
              </a:ext>
            </a:extLst>
          </p:cNvPr>
          <p:cNvSpPr>
            <a:spLocks noGrp="1"/>
          </p:cNvSpPr>
          <p:nvPr>
            <p:ph type="title" hasCustomPrompt="1"/>
          </p:nvPr>
        </p:nvSpPr>
        <p:spPr>
          <a:xfrm>
            <a:off x="1130300" y="524414"/>
            <a:ext cx="7991929" cy="912178"/>
          </a:xfrm>
        </p:spPr>
        <p:txBody>
          <a:bodyPr/>
          <a:lstStyle>
            <a:lvl1pPr>
              <a:defRPr>
                <a:solidFill>
                  <a:schemeClr val="bg1"/>
                </a:solidFill>
              </a:defRPr>
            </a:lvl1pPr>
          </a:lstStyle>
          <a:p>
            <a:r>
              <a:rPr lang="en-GB"/>
              <a:t>Enter title here</a:t>
            </a:r>
          </a:p>
        </p:txBody>
      </p:sp>
      <p:grpSp>
        <p:nvGrpSpPr>
          <p:cNvPr id="34" name="Group 33">
            <a:extLst>
              <a:ext uri="{FF2B5EF4-FFF2-40B4-BE49-F238E27FC236}">
                <a16:creationId xmlns:a16="http://schemas.microsoft.com/office/drawing/2014/main" id="{8EF45C9E-78DA-4019-B5FA-FE922C27C8BC}"/>
              </a:ext>
            </a:extLst>
          </p:cNvPr>
          <p:cNvGrpSpPr/>
          <p:nvPr userDrawn="1"/>
        </p:nvGrpSpPr>
        <p:grpSpPr>
          <a:xfrm>
            <a:off x="-3633350" y="0"/>
            <a:ext cx="3507559" cy="3136705"/>
            <a:chOff x="397357" y="1593847"/>
            <a:chExt cx="3507559" cy="3136705"/>
          </a:xfrm>
        </p:grpSpPr>
        <p:sp>
          <p:nvSpPr>
            <p:cNvPr id="36" name="Rectangle 35">
              <a:extLst>
                <a:ext uri="{FF2B5EF4-FFF2-40B4-BE49-F238E27FC236}">
                  <a16:creationId xmlns:a16="http://schemas.microsoft.com/office/drawing/2014/main" id="{2028C8C3-D04B-457D-B040-B5B204543031}"/>
                </a:ext>
              </a:extLst>
            </p:cNvPr>
            <p:cNvSpPr/>
            <p:nvPr/>
          </p:nvSpPr>
          <p:spPr>
            <a:xfrm>
              <a:off x="397358" y="1593847"/>
              <a:ext cx="3507554" cy="3136705"/>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rgbClr val="333333"/>
                </a:solidFill>
              </a:endParaRPr>
            </a:p>
          </p:txBody>
        </p:sp>
        <p:sp>
          <p:nvSpPr>
            <p:cNvPr id="40" name="TextBox 39">
              <a:extLst>
                <a:ext uri="{FF2B5EF4-FFF2-40B4-BE49-F238E27FC236}">
                  <a16:creationId xmlns:a16="http://schemas.microsoft.com/office/drawing/2014/main" id="{67E78C36-342E-46E7-9301-D62E321AE9CD}"/>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2. </a:t>
              </a:r>
              <a:r>
                <a:rPr lang="en-GB" sz="1400">
                  <a:solidFill>
                    <a:srgbClr val="333333"/>
                  </a:solidFill>
                </a:rPr>
                <a:t>Click on the chart type you wish </a:t>
              </a:r>
              <a:br>
                <a:rPr lang="en-GB" sz="1400">
                  <a:solidFill>
                    <a:srgbClr val="333333"/>
                  </a:solidFill>
                </a:rPr>
              </a:br>
              <a:r>
                <a:rPr lang="en-GB" sz="1400">
                  <a:solidFill>
                    <a:srgbClr val="333333"/>
                  </a:solidFill>
                </a:rPr>
                <a:t>to use</a:t>
              </a:r>
              <a:r>
                <a:rPr lang="en-GB" sz="1400" baseline="0">
                  <a:solidFill>
                    <a:srgbClr val="333333"/>
                  </a:solidFill>
                </a:rPr>
                <a:t>.</a:t>
              </a:r>
              <a:endParaRPr lang="en-GB" sz="1400">
                <a:solidFill>
                  <a:srgbClr val="333333"/>
                </a:solidFill>
              </a:endParaRPr>
            </a:p>
          </p:txBody>
        </p:sp>
        <p:sp>
          <p:nvSpPr>
            <p:cNvPr id="41" name="TextBox 40">
              <a:extLst>
                <a:ext uri="{FF2B5EF4-FFF2-40B4-BE49-F238E27FC236}">
                  <a16:creationId xmlns:a16="http://schemas.microsoft.com/office/drawing/2014/main" id="{AA594E42-25BB-41AA-B589-F3B51F04975C}"/>
                </a:ext>
              </a:extLst>
            </p:cNvPr>
            <p:cNvSpPr txBox="1"/>
            <p:nvPr userDrawn="1"/>
          </p:nvSpPr>
          <p:spPr>
            <a:xfrm>
              <a:off x="397357" y="4033451"/>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4. </a:t>
              </a:r>
              <a:r>
                <a:rPr lang="en-GB" sz="1400">
                  <a:solidFill>
                    <a:srgbClr val="333333"/>
                  </a:solidFill>
                </a:rPr>
                <a:t>Stylise your chart under </a:t>
              </a:r>
              <a:r>
                <a:rPr lang="en-GB" sz="1400" b="1">
                  <a:solidFill>
                    <a:srgbClr val="333333"/>
                  </a:solidFill>
                </a:rPr>
                <a:t>Format</a:t>
              </a:r>
              <a:r>
                <a:rPr lang="en-GB" sz="1400">
                  <a:solidFill>
                    <a:srgbClr val="333333"/>
                  </a:solidFill>
                </a:rPr>
                <a:t> in the </a:t>
              </a:r>
              <a:r>
                <a:rPr lang="en-GB" sz="1400" b="1">
                  <a:solidFill>
                    <a:srgbClr val="333333"/>
                  </a:solidFill>
                </a:rPr>
                <a:t>Chart Tools </a:t>
              </a:r>
              <a:r>
                <a:rPr lang="en-GB" sz="1400">
                  <a:solidFill>
                    <a:srgbClr val="333333"/>
                  </a:solidFill>
                </a:rPr>
                <a:t>ribbons</a:t>
              </a:r>
            </a:p>
          </p:txBody>
        </p:sp>
        <p:sp>
          <p:nvSpPr>
            <p:cNvPr id="42" name="TextBox 41">
              <a:extLst>
                <a:ext uri="{FF2B5EF4-FFF2-40B4-BE49-F238E27FC236}">
                  <a16:creationId xmlns:a16="http://schemas.microsoft.com/office/drawing/2014/main" id="{95E1E97B-F3F8-43EB-B83E-9DB4918D0620}"/>
                </a:ext>
              </a:extLst>
            </p:cNvPr>
            <p:cNvSpPr txBox="1"/>
            <p:nvPr userDrawn="1"/>
          </p:nvSpPr>
          <p:spPr>
            <a:xfrm>
              <a:off x="397357" y="343750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3. </a:t>
              </a:r>
              <a:r>
                <a:rPr lang="en-GB" sz="1400">
                  <a:solidFill>
                    <a:srgbClr val="333333"/>
                  </a:solidFill>
                </a:rPr>
                <a:t>Edit your data under </a:t>
              </a:r>
              <a:r>
                <a:rPr lang="en-GB" sz="1400" b="1">
                  <a:solidFill>
                    <a:srgbClr val="333333"/>
                  </a:solidFill>
                </a:rPr>
                <a:t>Design</a:t>
              </a:r>
              <a:r>
                <a:rPr lang="en-GB" sz="1400">
                  <a:solidFill>
                    <a:srgbClr val="333333"/>
                  </a:solidFill>
                </a:rPr>
                <a:t> in the </a:t>
              </a:r>
              <a:r>
                <a:rPr lang="en-GB" sz="1400" b="1">
                  <a:solidFill>
                    <a:srgbClr val="333333"/>
                  </a:solidFill>
                </a:rPr>
                <a:t>Chart Tools </a:t>
              </a:r>
              <a:r>
                <a:rPr lang="en-GB" sz="1400">
                  <a:solidFill>
                    <a:srgbClr val="333333"/>
                  </a:solidFill>
                </a:rPr>
                <a:t>ribbon.</a:t>
              </a:r>
            </a:p>
          </p:txBody>
        </p:sp>
        <p:sp>
          <p:nvSpPr>
            <p:cNvPr id="43" name="TextBox 42">
              <a:extLst>
                <a:ext uri="{FF2B5EF4-FFF2-40B4-BE49-F238E27FC236}">
                  <a16:creationId xmlns:a16="http://schemas.microsoft.com/office/drawing/2014/main" id="{78463636-520E-4961-9F02-ED5EC98C9B46}"/>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1. </a:t>
              </a:r>
              <a:r>
                <a:rPr lang="en-GB" sz="1400">
                  <a:solidFill>
                    <a:srgbClr val="333333"/>
                  </a:solidFill>
                </a:rPr>
                <a:t>Click on the icon in the middle</a:t>
              </a:r>
              <a:r>
                <a:rPr lang="en-GB" sz="1400" baseline="0">
                  <a:solidFill>
                    <a:srgbClr val="333333"/>
                  </a:solidFill>
                </a:rPr>
                <a:t> of the placeholder.</a:t>
              </a:r>
              <a:endParaRPr lang="en-GB" sz="1400">
                <a:solidFill>
                  <a:srgbClr val="333333"/>
                </a:solidFill>
              </a:endParaRPr>
            </a:p>
          </p:txBody>
        </p:sp>
        <p:sp>
          <p:nvSpPr>
            <p:cNvPr id="44" name="TextBox 43">
              <a:extLst>
                <a:ext uri="{FF2B5EF4-FFF2-40B4-BE49-F238E27FC236}">
                  <a16:creationId xmlns:a16="http://schemas.microsoft.com/office/drawing/2014/main" id="{DCA69552-B26A-420A-956F-E41FDE57092E}"/>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a:solidFill>
                    <a:srgbClr val="333333"/>
                  </a:solidFill>
                </a:rPr>
                <a:t>How to</a:t>
              </a:r>
              <a:r>
                <a:rPr lang="en-GB" baseline="0">
                  <a:solidFill>
                    <a:srgbClr val="333333"/>
                  </a:solidFill>
                </a:rPr>
                <a:t> insert a chart</a:t>
              </a:r>
              <a:endParaRPr lang="en-GB">
                <a:solidFill>
                  <a:srgbClr val="333333"/>
                </a:solidFill>
              </a:endParaRPr>
            </a:p>
          </p:txBody>
        </p:sp>
        <p:sp>
          <p:nvSpPr>
            <p:cNvPr id="45" name="Rectangle 44">
              <a:extLst>
                <a:ext uri="{FF2B5EF4-FFF2-40B4-BE49-F238E27FC236}">
                  <a16:creationId xmlns:a16="http://schemas.microsoft.com/office/drawing/2014/main" id="{BF1EC196-C0FD-4C1A-B17E-99DA0788BE70}"/>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spTree>
    <p:custDataLst>
      <p:tags r:id="rId1"/>
    </p:custDataLst>
    <p:extLst>
      <p:ext uri="{BB962C8B-B14F-4D97-AF65-F5344CB8AC3E}">
        <p14:creationId xmlns:p14="http://schemas.microsoft.com/office/powerpoint/2010/main" val="218162322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9C95F9-75C4-4A1A-995F-D02FE8A4014F}"/>
              </a:ext>
            </a:extLst>
          </p:cNvPr>
          <p:cNvSpPr/>
          <p:nvPr userDrawn="1"/>
        </p:nvSpPr>
        <p:spPr>
          <a:xfrm>
            <a:off x="0" y="0"/>
            <a:ext cx="12192000" cy="211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 name="Table Placeholder 4">
            <a:extLst>
              <a:ext uri="{FF2B5EF4-FFF2-40B4-BE49-F238E27FC236}">
                <a16:creationId xmlns:a16="http://schemas.microsoft.com/office/drawing/2014/main" id="{24C846CB-AF87-4214-9647-546EEADD39DB}"/>
              </a:ext>
            </a:extLst>
          </p:cNvPr>
          <p:cNvSpPr>
            <a:spLocks noGrp="1"/>
          </p:cNvSpPr>
          <p:nvPr>
            <p:ph type="tbl" sz="quarter" idx="15" hasCustomPrompt="1"/>
          </p:nvPr>
        </p:nvSpPr>
        <p:spPr>
          <a:xfrm>
            <a:off x="1130300" y="2405743"/>
            <a:ext cx="9931400" cy="3923364"/>
          </a:xfrm>
        </p:spPr>
        <p:txBody>
          <a:bodyPr anchor="ctr"/>
          <a:lstStyle>
            <a:lvl1pPr algn="ctr">
              <a:defRPr/>
            </a:lvl1pPr>
          </a:lstStyle>
          <a:p>
            <a:r>
              <a:rPr lang="en-GB"/>
              <a:t>Click icon to insert table</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8655627" y="-1117639"/>
            <a:ext cx="4031511" cy="3982624"/>
            <a:chOff x="10055225" y="-469915"/>
            <a:chExt cx="3695236" cy="3650425"/>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2" name="Hexagon 21">
              <a:extLst>
                <a:ext uri="{FF2B5EF4-FFF2-40B4-BE49-F238E27FC236}">
                  <a16:creationId xmlns:a16="http://schemas.microsoft.com/office/drawing/2014/main" id="{F14A4257-BAA2-41BB-B34F-A33E85CB3E5E}"/>
                </a:ext>
              </a:extLst>
            </p:cNvPr>
            <p:cNvSpPr/>
            <p:nvPr userDrawn="1"/>
          </p:nvSpPr>
          <p:spPr>
            <a:xfrm rot="5400000">
              <a:off x="10600394"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3" name="Hexagon 22">
              <a:extLst>
                <a:ext uri="{FF2B5EF4-FFF2-40B4-BE49-F238E27FC236}">
                  <a16:creationId xmlns:a16="http://schemas.microsoft.com/office/drawing/2014/main" id="{F5C79B0B-1ED8-4E46-93DE-D92EFA9E860E}"/>
                </a:ext>
              </a:extLst>
            </p:cNvPr>
            <p:cNvSpPr/>
            <p:nvPr userDrawn="1"/>
          </p:nvSpPr>
          <p:spPr>
            <a:xfrm rot="5400000">
              <a:off x="12511280" y="1941330"/>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46B35F3E-06B9-40FD-9D7B-6E13B0F93B66}"/>
                </a:ext>
              </a:extLst>
            </p:cNvPr>
            <p:cNvSpPr/>
            <p:nvPr userDrawn="1"/>
          </p:nvSpPr>
          <p:spPr>
            <a:xfrm rot="5400000">
              <a:off x="12511281"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8" name="Group 17">
            <a:extLst>
              <a:ext uri="{FF2B5EF4-FFF2-40B4-BE49-F238E27FC236}">
                <a16:creationId xmlns:a16="http://schemas.microsoft.com/office/drawing/2014/main" id="{6064F596-BFA2-429B-8B60-BF4278508093}"/>
              </a:ext>
            </a:extLst>
          </p:cNvPr>
          <p:cNvGrpSpPr/>
          <p:nvPr userDrawn="1"/>
        </p:nvGrpSpPr>
        <p:grpSpPr>
          <a:xfrm rot="16200000">
            <a:off x="-128796" y="5471080"/>
            <a:ext cx="1946732" cy="2721338"/>
            <a:chOff x="10692184" y="-476580"/>
            <a:chExt cx="1784352" cy="2494347"/>
          </a:xfrm>
          <a:noFill/>
        </p:grpSpPr>
        <p:sp>
          <p:nvSpPr>
            <p:cNvPr id="19" name="Hexagon 18">
              <a:extLst>
                <a:ext uri="{FF2B5EF4-FFF2-40B4-BE49-F238E27FC236}">
                  <a16:creationId xmlns:a16="http://schemas.microsoft.com/office/drawing/2014/main" id="{EC2B0FAE-86A7-438B-BBA5-D9B86E86238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0" name="Hexagon 19">
              <a:extLst>
                <a:ext uri="{FF2B5EF4-FFF2-40B4-BE49-F238E27FC236}">
                  <a16:creationId xmlns:a16="http://schemas.microsoft.com/office/drawing/2014/main" id="{B3B49272-78B9-43A5-8BA7-70F619BEF20F}"/>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91579805-0C42-4067-8B7E-29744DF37350}"/>
              </a:ext>
            </a:extLst>
          </p:cNvPr>
          <p:cNvSpPr>
            <a:spLocks noGrp="1"/>
          </p:cNvSpPr>
          <p:nvPr>
            <p:ph type="title" hasCustomPrompt="1"/>
          </p:nvPr>
        </p:nvSpPr>
        <p:spPr>
          <a:xfrm>
            <a:off x="1130300" y="524414"/>
            <a:ext cx="7991929" cy="912178"/>
          </a:xfrm>
        </p:spPr>
        <p:txBody>
          <a:bodyPr/>
          <a:lstStyle>
            <a:lvl1pPr>
              <a:defRPr>
                <a:solidFill>
                  <a:schemeClr val="bg1"/>
                </a:solidFill>
              </a:defRPr>
            </a:lvl1pPr>
          </a:lstStyle>
          <a:p>
            <a:r>
              <a:rPr lang="en-GB"/>
              <a:t>Enter title here</a:t>
            </a:r>
          </a:p>
        </p:txBody>
      </p:sp>
    </p:spTree>
    <p:custDataLst>
      <p:tags r:id="rId1"/>
    </p:custDataLst>
    <p:extLst>
      <p:ext uri="{BB962C8B-B14F-4D97-AF65-F5344CB8AC3E}">
        <p14:creationId xmlns:p14="http://schemas.microsoft.com/office/powerpoint/2010/main" val="2688793597"/>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w/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13203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5212080" y="1235075"/>
            <a:ext cx="6446520" cy="4486275"/>
          </a:xfrm>
        </p:spPr>
        <p:txBody>
          <a:bodyPr anchor="ctr"/>
          <a:lstStyle>
            <a:lvl1pPr algn="ctr">
              <a:defRPr/>
            </a:lvl1pPr>
          </a:lstStyle>
          <a:p>
            <a:r>
              <a:rPr lang="en-GB"/>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A616D1A0-972C-4AC6-B408-1187E397EF75}"/>
              </a:ext>
            </a:extLst>
          </p:cNvPr>
          <p:cNvSpPr>
            <a:spLocks noGrp="1"/>
          </p:cNvSpPr>
          <p:nvPr>
            <p:ph type="title" hasCustomPrompt="1"/>
          </p:nvPr>
        </p:nvSpPr>
        <p:spPr>
          <a:xfrm>
            <a:off x="1130300" y="524414"/>
            <a:ext cx="3268079" cy="912178"/>
          </a:xfrm>
        </p:spPr>
        <p:txBody>
          <a:bodyPr/>
          <a:lstStyle>
            <a:lvl1pPr>
              <a:defRPr/>
            </a:lvl1pPr>
          </a:lstStyle>
          <a:p>
            <a:r>
              <a:rPr lang="en-GB"/>
              <a:t>Enter title here</a:t>
            </a:r>
          </a:p>
        </p:txBody>
      </p:sp>
      <p:grpSp>
        <p:nvGrpSpPr>
          <p:cNvPr id="25" name="Group 24">
            <a:extLst>
              <a:ext uri="{FF2B5EF4-FFF2-40B4-BE49-F238E27FC236}">
                <a16:creationId xmlns:a16="http://schemas.microsoft.com/office/drawing/2014/main" id="{0283693B-57CA-4762-B5B5-B7F620747931}"/>
              </a:ext>
            </a:extLst>
          </p:cNvPr>
          <p:cNvGrpSpPr/>
          <p:nvPr userDrawn="1"/>
        </p:nvGrpSpPr>
        <p:grpSpPr>
          <a:xfrm>
            <a:off x="-3633350" y="0"/>
            <a:ext cx="3507559" cy="3136705"/>
            <a:chOff x="397357" y="1593847"/>
            <a:chExt cx="3507559" cy="3136705"/>
          </a:xfrm>
        </p:grpSpPr>
        <p:sp>
          <p:nvSpPr>
            <p:cNvPr id="26" name="Rectangle 25">
              <a:extLst>
                <a:ext uri="{FF2B5EF4-FFF2-40B4-BE49-F238E27FC236}">
                  <a16:creationId xmlns:a16="http://schemas.microsoft.com/office/drawing/2014/main" id="{72096AE6-BB27-4899-8B6B-FE44ADEEF722}"/>
                </a:ext>
              </a:extLst>
            </p:cNvPr>
            <p:cNvSpPr/>
            <p:nvPr/>
          </p:nvSpPr>
          <p:spPr>
            <a:xfrm>
              <a:off x="397358" y="1593847"/>
              <a:ext cx="3507554" cy="3136705"/>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rgbClr val="333333"/>
                </a:solidFill>
              </a:endParaRPr>
            </a:p>
          </p:txBody>
        </p:sp>
        <p:sp>
          <p:nvSpPr>
            <p:cNvPr id="27" name="TextBox 26">
              <a:extLst>
                <a:ext uri="{FF2B5EF4-FFF2-40B4-BE49-F238E27FC236}">
                  <a16:creationId xmlns:a16="http://schemas.microsoft.com/office/drawing/2014/main" id="{8DDEF901-46A9-46A2-8665-6413628F31ED}"/>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2. </a:t>
              </a:r>
              <a:r>
                <a:rPr lang="en-GB" sz="1400">
                  <a:solidFill>
                    <a:srgbClr val="333333"/>
                  </a:solidFill>
                </a:rPr>
                <a:t>Click on the chart type you wish </a:t>
              </a:r>
              <a:br>
                <a:rPr lang="en-GB" sz="1400">
                  <a:solidFill>
                    <a:srgbClr val="333333"/>
                  </a:solidFill>
                </a:rPr>
              </a:br>
              <a:r>
                <a:rPr lang="en-GB" sz="1400">
                  <a:solidFill>
                    <a:srgbClr val="333333"/>
                  </a:solidFill>
                </a:rPr>
                <a:t>to use</a:t>
              </a:r>
              <a:r>
                <a:rPr lang="en-GB" sz="1400" baseline="0">
                  <a:solidFill>
                    <a:srgbClr val="333333"/>
                  </a:solidFill>
                </a:rPr>
                <a:t>.</a:t>
              </a:r>
              <a:endParaRPr lang="en-GB" sz="1400">
                <a:solidFill>
                  <a:srgbClr val="333333"/>
                </a:solidFill>
              </a:endParaRPr>
            </a:p>
          </p:txBody>
        </p:sp>
        <p:sp>
          <p:nvSpPr>
            <p:cNvPr id="28" name="TextBox 27">
              <a:extLst>
                <a:ext uri="{FF2B5EF4-FFF2-40B4-BE49-F238E27FC236}">
                  <a16:creationId xmlns:a16="http://schemas.microsoft.com/office/drawing/2014/main" id="{45B20B08-ECF5-454A-AE9E-CB955F0F54F3}"/>
                </a:ext>
              </a:extLst>
            </p:cNvPr>
            <p:cNvSpPr txBox="1"/>
            <p:nvPr userDrawn="1"/>
          </p:nvSpPr>
          <p:spPr>
            <a:xfrm>
              <a:off x="397357" y="4033451"/>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4. </a:t>
              </a:r>
              <a:r>
                <a:rPr lang="en-GB" sz="1400">
                  <a:solidFill>
                    <a:srgbClr val="333333"/>
                  </a:solidFill>
                </a:rPr>
                <a:t>Stylise your chart under </a:t>
              </a:r>
              <a:r>
                <a:rPr lang="en-GB" sz="1400" b="1">
                  <a:solidFill>
                    <a:srgbClr val="333333"/>
                  </a:solidFill>
                </a:rPr>
                <a:t>Format</a:t>
              </a:r>
              <a:r>
                <a:rPr lang="en-GB" sz="1400">
                  <a:solidFill>
                    <a:srgbClr val="333333"/>
                  </a:solidFill>
                </a:rPr>
                <a:t> in the </a:t>
              </a:r>
              <a:r>
                <a:rPr lang="en-GB" sz="1400" b="1">
                  <a:solidFill>
                    <a:srgbClr val="333333"/>
                  </a:solidFill>
                </a:rPr>
                <a:t>Chart Tools </a:t>
              </a:r>
              <a:r>
                <a:rPr lang="en-GB" sz="1400">
                  <a:solidFill>
                    <a:srgbClr val="333333"/>
                  </a:solidFill>
                </a:rPr>
                <a:t>ribbons</a:t>
              </a:r>
            </a:p>
          </p:txBody>
        </p:sp>
        <p:sp>
          <p:nvSpPr>
            <p:cNvPr id="29" name="TextBox 28">
              <a:extLst>
                <a:ext uri="{FF2B5EF4-FFF2-40B4-BE49-F238E27FC236}">
                  <a16:creationId xmlns:a16="http://schemas.microsoft.com/office/drawing/2014/main" id="{FC754094-ECF1-42E2-AEF1-6B618E005ED9}"/>
                </a:ext>
              </a:extLst>
            </p:cNvPr>
            <p:cNvSpPr txBox="1"/>
            <p:nvPr userDrawn="1"/>
          </p:nvSpPr>
          <p:spPr>
            <a:xfrm>
              <a:off x="397357" y="343750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3. </a:t>
              </a:r>
              <a:r>
                <a:rPr lang="en-GB" sz="1400">
                  <a:solidFill>
                    <a:srgbClr val="333333"/>
                  </a:solidFill>
                </a:rPr>
                <a:t>Edit your data under </a:t>
              </a:r>
              <a:r>
                <a:rPr lang="en-GB" sz="1400" b="1">
                  <a:solidFill>
                    <a:srgbClr val="333333"/>
                  </a:solidFill>
                </a:rPr>
                <a:t>Design</a:t>
              </a:r>
              <a:r>
                <a:rPr lang="en-GB" sz="1400">
                  <a:solidFill>
                    <a:srgbClr val="333333"/>
                  </a:solidFill>
                </a:rPr>
                <a:t> in the </a:t>
              </a:r>
              <a:r>
                <a:rPr lang="en-GB" sz="1400" b="1">
                  <a:solidFill>
                    <a:srgbClr val="333333"/>
                  </a:solidFill>
                </a:rPr>
                <a:t>Chart Tools </a:t>
              </a:r>
              <a:r>
                <a:rPr lang="en-GB" sz="1400">
                  <a:solidFill>
                    <a:srgbClr val="333333"/>
                  </a:solidFill>
                </a:rPr>
                <a:t>ribbon.</a:t>
              </a:r>
            </a:p>
          </p:txBody>
        </p:sp>
        <p:sp>
          <p:nvSpPr>
            <p:cNvPr id="30" name="TextBox 29">
              <a:extLst>
                <a:ext uri="{FF2B5EF4-FFF2-40B4-BE49-F238E27FC236}">
                  <a16:creationId xmlns:a16="http://schemas.microsoft.com/office/drawing/2014/main" id="{292314EA-4D0C-4BA6-B9B0-0F0E22925455}"/>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1. </a:t>
              </a:r>
              <a:r>
                <a:rPr lang="en-GB" sz="1400">
                  <a:solidFill>
                    <a:srgbClr val="333333"/>
                  </a:solidFill>
                </a:rPr>
                <a:t>Click on the icon in the middle</a:t>
              </a:r>
              <a:r>
                <a:rPr lang="en-GB" sz="1400" baseline="0">
                  <a:solidFill>
                    <a:srgbClr val="333333"/>
                  </a:solidFill>
                </a:rPr>
                <a:t> of the placeholder.</a:t>
              </a:r>
              <a:endParaRPr lang="en-GB" sz="1400">
                <a:solidFill>
                  <a:srgbClr val="333333"/>
                </a:solidFill>
              </a:endParaRPr>
            </a:p>
          </p:txBody>
        </p:sp>
        <p:sp>
          <p:nvSpPr>
            <p:cNvPr id="31" name="TextBox 30">
              <a:extLst>
                <a:ext uri="{FF2B5EF4-FFF2-40B4-BE49-F238E27FC236}">
                  <a16:creationId xmlns:a16="http://schemas.microsoft.com/office/drawing/2014/main" id="{D6709982-9A32-4AB5-A8D9-AF1DE95C36BE}"/>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a:solidFill>
                    <a:srgbClr val="333333"/>
                  </a:solidFill>
                </a:rPr>
                <a:t>How to</a:t>
              </a:r>
              <a:r>
                <a:rPr lang="en-GB" baseline="0">
                  <a:solidFill>
                    <a:srgbClr val="333333"/>
                  </a:solidFill>
                </a:rPr>
                <a:t> insert a chart</a:t>
              </a:r>
              <a:endParaRPr lang="en-GB">
                <a:solidFill>
                  <a:srgbClr val="333333"/>
                </a:solidFill>
              </a:endParaRPr>
            </a:p>
          </p:txBody>
        </p:sp>
        <p:sp>
          <p:nvSpPr>
            <p:cNvPr id="32" name="Rectangle 31">
              <a:extLst>
                <a:ext uri="{FF2B5EF4-FFF2-40B4-BE49-F238E27FC236}">
                  <a16:creationId xmlns:a16="http://schemas.microsoft.com/office/drawing/2014/main" id="{48D2947A-3574-4C9E-A6E3-C6665417EB76}"/>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spTree>
    <p:custDataLst>
      <p:tags r:id="rId1"/>
    </p:custDataLst>
    <p:extLst>
      <p:ext uri="{BB962C8B-B14F-4D97-AF65-F5344CB8AC3E}">
        <p14:creationId xmlns:p14="http://schemas.microsoft.com/office/powerpoint/2010/main" val="3148224086"/>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Pull 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5212081" y="0"/>
            <a:ext cx="6979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4" name="Rectangle 43">
            <a:extLst>
              <a:ext uri="{FF2B5EF4-FFF2-40B4-BE49-F238E27FC236}">
                <a16:creationId xmlns:a16="http://schemas.microsoft.com/office/drawing/2014/main" id="{C8FB4145-6F39-40B0-9881-D7E56FF0B36B}"/>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849630" y="1606550"/>
            <a:ext cx="4090670" cy="4114800"/>
          </a:xfrm>
        </p:spPr>
        <p:txBody>
          <a:bodyPr anchor="ctr"/>
          <a:lstStyle>
            <a:lvl1pPr algn="ctr">
              <a:defRPr/>
            </a:lvl1pPr>
          </a:lstStyle>
          <a:p>
            <a:r>
              <a:rPr lang="en-GB"/>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A616D1A0-972C-4AC6-B408-1187E397EF75}"/>
              </a:ext>
            </a:extLst>
          </p:cNvPr>
          <p:cNvSpPr>
            <a:spLocks noGrp="1"/>
          </p:cNvSpPr>
          <p:nvPr>
            <p:ph type="title" hasCustomPrompt="1"/>
          </p:nvPr>
        </p:nvSpPr>
        <p:spPr>
          <a:xfrm>
            <a:off x="1130300" y="524414"/>
            <a:ext cx="3268079" cy="912178"/>
          </a:xfrm>
        </p:spPr>
        <p:txBody>
          <a:bodyPr/>
          <a:lstStyle>
            <a:lvl1pPr>
              <a:defRPr/>
            </a:lvl1pPr>
          </a:lstStyle>
          <a:p>
            <a:r>
              <a:rPr lang="en-GB"/>
              <a:t>Enter title here</a:t>
            </a:r>
          </a:p>
        </p:txBody>
      </p:sp>
      <p:grpSp>
        <p:nvGrpSpPr>
          <p:cNvPr id="16" name="Group 15">
            <a:extLst>
              <a:ext uri="{FF2B5EF4-FFF2-40B4-BE49-F238E27FC236}">
                <a16:creationId xmlns:a16="http://schemas.microsoft.com/office/drawing/2014/main" id="{EAC15A63-562B-4C9B-91AA-FF6AFB46914B}"/>
              </a:ext>
            </a:extLst>
          </p:cNvPr>
          <p:cNvGrpSpPr/>
          <p:nvPr userDrawn="1"/>
        </p:nvGrpSpPr>
        <p:grpSpPr>
          <a:xfrm>
            <a:off x="-3633350" y="0"/>
            <a:ext cx="3507559" cy="3136705"/>
            <a:chOff x="397357" y="1593847"/>
            <a:chExt cx="3507559" cy="3136705"/>
          </a:xfrm>
        </p:grpSpPr>
        <p:sp>
          <p:nvSpPr>
            <p:cNvPr id="17" name="Rectangle 16">
              <a:extLst>
                <a:ext uri="{FF2B5EF4-FFF2-40B4-BE49-F238E27FC236}">
                  <a16:creationId xmlns:a16="http://schemas.microsoft.com/office/drawing/2014/main" id="{F065A420-BC0E-4056-B742-9EE39F674582}"/>
                </a:ext>
              </a:extLst>
            </p:cNvPr>
            <p:cNvSpPr/>
            <p:nvPr/>
          </p:nvSpPr>
          <p:spPr>
            <a:xfrm>
              <a:off x="397358" y="1593847"/>
              <a:ext cx="3507554" cy="3136705"/>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rgbClr val="333333"/>
                </a:solidFill>
              </a:endParaRPr>
            </a:p>
          </p:txBody>
        </p:sp>
        <p:sp>
          <p:nvSpPr>
            <p:cNvPr id="18" name="TextBox 17">
              <a:extLst>
                <a:ext uri="{FF2B5EF4-FFF2-40B4-BE49-F238E27FC236}">
                  <a16:creationId xmlns:a16="http://schemas.microsoft.com/office/drawing/2014/main" id="{B2203A5D-9D48-4DC7-A857-E28102924148}"/>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2. </a:t>
              </a:r>
              <a:r>
                <a:rPr lang="en-GB" sz="1400">
                  <a:solidFill>
                    <a:srgbClr val="333333"/>
                  </a:solidFill>
                </a:rPr>
                <a:t>Click on the chart type you wish </a:t>
              </a:r>
              <a:br>
                <a:rPr lang="en-GB" sz="1400">
                  <a:solidFill>
                    <a:srgbClr val="333333"/>
                  </a:solidFill>
                </a:rPr>
              </a:br>
              <a:r>
                <a:rPr lang="en-GB" sz="1400">
                  <a:solidFill>
                    <a:srgbClr val="333333"/>
                  </a:solidFill>
                </a:rPr>
                <a:t>to use</a:t>
              </a:r>
              <a:r>
                <a:rPr lang="en-GB" sz="1400" baseline="0">
                  <a:solidFill>
                    <a:srgbClr val="333333"/>
                  </a:solidFill>
                </a:rPr>
                <a:t>.</a:t>
              </a:r>
              <a:endParaRPr lang="en-GB" sz="1400">
                <a:solidFill>
                  <a:srgbClr val="333333"/>
                </a:solidFill>
              </a:endParaRPr>
            </a:p>
          </p:txBody>
        </p:sp>
        <p:sp>
          <p:nvSpPr>
            <p:cNvPr id="19" name="TextBox 18">
              <a:extLst>
                <a:ext uri="{FF2B5EF4-FFF2-40B4-BE49-F238E27FC236}">
                  <a16:creationId xmlns:a16="http://schemas.microsoft.com/office/drawing/2014/main" id="{1BA9431D-BDB8-4932-8978-72CD688CC662}"/>
                </a:ext>
              </a:extLst>
            </p:cNvPr>
            <p:cNvSpPr txBox="1"/>
            <p:nvPr userDrawn="1"/>
          </p:nvSpPr>
          <p:spPr>
            <a:xfrm>
              <a:off x="397357" y="4033451"/>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4. </a:t>
              </a:r>
              <a:r>
                <a:rPr lang="en-GB" sz="1400">
                  <a:solidFill>
                    <a:srgbClr val="333333"/>
                  </a:solidFill>
                </a:rPr>
                <a:t>Stylise your chart under </a:t>
              </a:r>
              <a:r>
                <a:rPr lang="en-GB" sz="1400" b="1">
                  <a:solidFill>
                    <a:srgbClr val="333333"/>
                  </a:solidFill>
                </a:rPr>
                <a:t>Format</a:t>
              </a:r>
              <a:r>
                <a:rPr lang="en-GB" sz="1400">
                  <a:solidFill>
                    <a:srgbClr val="333333"/>
                  </a:solidFill>
                </a:rPr>
                <a:t> in the </a:t>
              </a:r>
              <a:r>
                <a:rPr lang="en-GB" sz="1400" b="1">
                  <a:solidFill>
                    <a:srgbClr val="333333"/>
                  </a:solidFill>
                </a:rPr>
                <a:t>Chart Tools </a:t>
              </a:r>
              <a:r>
                <a:rPr lang="en-GB" sz="1400">
                  <a:solidFill>
                    <a:srgbClr val="333333"/>
                  </a:solidFill>
                </a:rPr>
                <a:t>ribbons</a:t>
              </a:r>
            </a:p>
          </p:txBody>
        </p:sp>
        <p:sp>
          <p:nvSpPr>
            <p:cNvPr id="20" name="TextBox 19">
              <a:extLst>
                <a:ext uri="{FF2B5EF4-FFF2-40B4-BE49-F238E27FC236}">
                  <a16:creationId xmlns:a16="http://schemas.microsoft.com/office/drawing/2014/main" id="{66F67D5B-E348-4C91-9AF4-89810B9FC74D}"/>
                </a:ext>
              </a:extLst>
            </p:cNvPr>
            <p:cNvSpPr txBox="1"/>
            <p:nvPr userDrawn="1"/>
          </p:nvSpPr>
          <p:spPr>
            <a:xfrm>
              <a:off x="397357" y="343750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3. </a:t>
              </a:r>
              <a:r>
                <a:rPr lang="en-GB" sz="1400">
                  <a:solidFill>
                    <a:srgbClr val="333333"/>
                  </a:solidFill>
                </a:rPr>
                <a:t>Edit your data under </a:t>
              </a:r>
              <a:r>
                <a:rPr lang="en-GB" sz="1400" b="1">
                  <a:solidFill>
                    <a:srgbClr val="333333"/>
                  </a:solidFill>
                </a:rPr>
                <a:t>Design</a:t>
              </a:r>
              <a:r>
                <a:rPr lang="en-GB" sz="1400">
                  <a:solidFill>
                    <a:srgbClr val="333333"/>
                  </a:solidFill>
                </a:rPr>
                <a:t> in the </a:t>
              </a:r>
              <a:r>
                <a:rPr lang="en-GB" sz="1400" b="1">
                  <a:solidFill>
                    <a:srgbClr val="333333"/>
                  </a:solidFill>
                </a:rPr>
                <a:t>Chart Tools </a:t>
              </a:r>
              <a:r>
                <a:rPr lang="en-GB" sz="1400">
                  <a:solidFill>
                    <a:srgbClr val="333333"/>
                  </a:solidFill>
                </a:rPr>
                <a:t>ribbon.</a:t>
              </a:r>
            </a:p>
          </p:txBody>
        </p:sp>
        <p:sp>
          <p:nvSpPr>
            <p:cNvPr id="21" name="TextBox 20">
              <a:extLst>
                <a:ext uri="{FF2B5EF4-FFF2-40B4-BE49-F238E27FC236}">
                  <a16:creationId xmlns:a16="http://schemas.microsoft.com/office/drawing/2014/main" id="{2503CEBB-F27E-43AC-A35E-A050278D1B13}"/>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1. </a:t>
              </a:r>
              <a:r>
                <a:rPr lang="en-GB" sz="1400">
                  <a:solidFill>
                    <a:srgbClr val="333333"/>
                  </a:solidFill>
                </a:rPr>
                <a:t>Click on the icon in the middle</a:t>
              </a:r>
              <a:r>
                <a:rPr lang="en-GB" sz="1400" baseline="0">
                  <a:solidFill>
                    <a:srgbClr val="333333"/>
                  </a:solidFill>
                </a:rPr>
                <a:t> of the placeholder.</a:t>
              </a:r>
              <a:endParaRPr lang="en-GB" sz="1400">
                <a:solidFill>
                  <a:srgbClr val="333333"/>
                </a:solidFill>
              </a:endParaRPr>
            </a:p>
          </p:txBody>
        </p:sp>
        <p:sp>
          <p:nvSpPr>
            <p:cNvPr id="22" name="TextBox 21">
              <a:extLst>
                <a:ext uri="{FF2B5EF4-FFF2-40B4-BE49-F238E27FC236}">
                  <a16:creationId xmlns:a16="http://schemas.microsoft.com/office/drawing/2014/main" id="{EB370DAE-55CF-47C5-A694-06312E4FC79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a:solidFill>
                    <a:srgbClr val="333333"/>
                  </a:solidFill>
                </a:rPr>
                <a:t>How to</a:t>
              </a:r>
              <a:r>
                <a:rPr lang="en-GB" baseline="0">
                  <a:solidFill>
                    <a:srgbClr val="333333"/>
                  </a:solidFill>
                </a:rPr>
                <a:t> insert a chart</a:t>
              </a:r>
              <a:endParaRPr lang="en-GB">
                <a:solidFill>
                  <a:srgbClr val="333333"/>
                </a:solidFill>
              </a:endParaRPr>
            </a:p>
          </p:txBody>
        </p:sp>
        <p:sp>
          <p:nvSpPr>
            <p:cNvPr id="23" name="Rectangle 22">
              <a:extLst>
                <a:ext uri="{FF2B5EF4-FFF2-40B4-BE49-F238E27FC236}">
                  <a16:creationId xmlns:a16="http://schemas.microsoft.com/office/drawing/2014/main" id="{3234280F-0C87-4B6F-ACD0-9A66545C1FAD}"/>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sp>
        <p:nvSpPr>
          <p:cNvPr id="25" name="Hexagon 24">
            <a:extLst>
              <a:ext uri="{FF2B5EF4-FFF2-40B4-BE49-F238E27FC236}">
                <a16:creationId xmlns:a16="http://schemas.microsoft.com/office/drawing/2014/main" id="{FD98AC64-9A65-484F-BB2B-2746C88EAA89}"/>
              </a:ext>
            </a:extLst>
          </p:cNvPr>
          <p:cNvSpPr/>
          <p:nvPr userDrawn="1"/>
        </p:nvSpPr>
        <p:spPr>
          <a:xfrm>
            <a:off x="6102350" y="1636253"/>
            <a:ext cx="1397000" cy="1204310"/>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Picture Placeholder 8">
            <a:extLst>
              <a:ext uri="{FF2B5EF4-FFF2-40B4-BE49-F238E27FC236}">
                <a16:creationId xmlns:a16="http://schemas.microsoft.com/office/drawing/2014/main" id="{C3465D7F-69BA-44B9-9864-CF7B7B28F6B1}"/>
              </a:ext>
            </a:extLst>
          </p:cNvPr>
          <p:cNvSpPr>
            <a:spLocks noGrp="1"/>
          </p:cNvSpPr>
          <p:nvPr>
            <p:ph type="pic" sz="quarter" idx="21" hasCustomPrompt="1"/>
          </p:nvPr>
        </p:nvSpPr>
        <p:spPr>
          <a:xfrm>
            <a:off x="6481270" y="1918828"/>
            <a:ext cx="639160" cy="639160"/>
          </a:xfrm>
          <a:prstGeom prst="rect">
            <a:avLst/>
          </a:prstGeom>
        </p:spPr>
        <p:txBody>
          <a:bodyPr lIns="72000" rIns="72000" anchor="ctr"/>
          <a:lstStyle>
            <a:lvl1pPr algn="ctr">
              <a:defRPr sz="1400"/>
            </a:lvl1pPr>
          </a:lstStyle>
          <a:p>
            <a:r>
              <a:rPr lang="en-GB"/>
              <a:t>Insert icon</a:t>
            </a:r>
          </a:p>
        </p:txBody>
      </p:sp>
      <p:sp>
        <p:nvSpPr>
          <p:cNvPr id="10" name="Text Placeholder 9">
            <a:extLst>
              <a:ext uri="{FF2B5EF4-FFF2-40B4-BE49-F238E27FC236}">
                <a16:creationId xmlns:a16="http://schemas.microsoft.com/office/drawing/2014/main" id="{D1CF0EAE-9790-4926-8653-E5145BAA4B9F}"/>
              </a:ext>
            </a:extLst>
          </p:cNvPr>
          <p:cNvSpPr>
            <a:spLocks noGrp="1"/>
          </p:cNvSpPr>
          <p:nvPr>
            <p:ph type="body" sz="quarter" idx="22" hasCustomPrompt="1"/>
          </p:nvPr>
        </p:nvSpPr>
        <p:spPr>
          <a:xfrm>
            <a:off x="6508750" y="1493923"/>
            <a:ext cx="584200" cy="282575"/>
          </a:xfrm>
          <a:solidFill>
            <a:schemeClr val="accent1"/>
          </a:solidFill>
        </p:spPr>
        <p:txBody>
          <a:bodyPr anchor="ctr"/>
          <a:lstStyle>
            <a:lvl1pPr algn="ctr">
              <a:defRPr sz="1200">
                <a:solidFill>
                  <a:schemeClr val="bg1"/>
                </a:solidFill>
              </a:defRPr>
            </a:lvl1pPr>
          </a:lstStyle>
          <a:p>
            <a:pPr lvl="0"/>
            <a:r>
              <a:rPr lang="en-US"/>
              <a:t>XXXX</a:t>
            </a:r>
            <a:endParaRPr lang="en-GB"/>
          </a:p>
        </p:txBody>
      </p:sp>
      <p:sp>
        <p:nvSpPr>
          <p:cNvPr id="27" name="Text Placeholder 14">
            <a:extLst>
              <a:ext uri="{FF2B5EF4-FFF2-40B4-BE49-F238E27FC236}">
                <a16:creationId xmlns:a16="http://schemas.microsoft.com/office/drawing/2014/main" id="{4E6C000B-370C-4C4A-86B0-4C1676293022}"/>
              </a:ext>
            </a:extLst>
          </p:cNvPr>
          <p:cNvSpPr>
            <a:spLocks noGrp="1"/>
          </p:cNvSpPr>
          <p:nvPr>
            <p:ph type="body" sz="quarter" idx="15" hasCustomPrompt="1"/>
          </p:nvPr>
        </p:nvSpPr>
        <p:spPr>
          <a:xfrm>
            <a:off x="7771131" y="1719830"/>
            <a:ext cx="3683018" cy="418147"/>
          </a:xfrm>
        </p:spPr>
        <p:txBody>
          <a:bodyPr anchor="ctr"/>
          <a:lstStyle>
            <a:lvl1pPr>
              <a:defRPr sz="1600" b="1">
                <a:solidFill>
                  <a:schemeClr val="accent1"/>
                </a:solidFill>
              </a:defRPr>
            </a:lvl1pPr>
          </a:lstStyle>
          <a:p>
            <a:pPr lvl="0"/>
            <a:r>
              <a:rPr lang="en-GB"/>
              <a:t>Enter heading here</a:t>
            </a:r>
          </a:p>
        </p:txBody>
      </p:sp>
      <p:sp>
        <p:nvSpPr>
          <p:cNvPr id="28" name="Text Placeholder 17">
            <a:extLst>
              <a:ext uri="{FF2B5EF4-FFF2-40B4-BE49-F238E27FC236}">
                <a16:creationId xmlns:a16="http://schemas.microsoft.com/office/drawing/2014/main" id="{5BA52CA9-0243-4243-8A3D-535401460A76}"/>
              </a:ext>
            </a:extLst>
          </p:cNvPr>
          <p:cNvSpPr>
            <a:spLocks noGrp="1"/>
          </p:cNvSpPr>
          <p:nvPr>
            <p:ph type="body" sz="quarter" idx="16" hasCustomPrompt="1"/>
          </p:nvPr>
        </p:nvSpPr>
        <p:spPr>
          <a:xfrm>
            <a:off x="7771130" y="2137977"/>
            <a:ext cx="3683691" cy="925263"/>
          </a:xfrm>
        </p:spPr>
        <p:txBody>
          <a:bodyPr/>
          <a:lstStyle>
            <a:lvl1pPr>
              <a:defRPr sz="1200"/>
            </a:lvl1pPr>
            <a:lvl2pPr>
              <a:defRPr sz="1200"/>
            </a:lvl2pPr>
            <a:lvl3pPr>
              <a:defRPr sz="11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29" name="Hexagon 28">
            <a:extLst>
              <a:ext uri="{FF2B5EF4-FFF2-40B4-BE49-F238E27FC236}">
                <a16:creationId xmlns:a16="http://schemas.microsoft.com/office/drawing/2014/main" id="{294F5CB9-FCD2-4B59-89FB-6A35F2BC3883}"/>
              </a:ext>
            </a:extLst>
          </p:cNvPr>
          <p:cNvSpPr/>
          <p:nvPr userDrawn="1"/>
        </p:nvSpPr>
        <p:spPr>
          <a:xfrm>
            <a:off x="6094730" y="3136705"/>
            <a:ext cx="1397000" cy="1204310"/>
          </a:xfrm>
          <a:prstGeom prst="hexagon">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Picture Placeholder 8">
            <a:extLst>
              <a:ext uri="{FF2B5EF4-FFF2-40B4-BE49-F238E27FC236}">
                <a16:creationId xmlns:a16="http://schemas.microsoft.com/office/drawing/2014/main" id="{6BD28092-4BB5-43D3-A094-D500F82D4D0E}"/>
              </a:ext>
            </a:extLst>
          </p:cNvPr>
          <p:cNvSpPr>
            <a:spLocks noGrp="1"/>
          </p:cNvSpPr>
          <p:nvPr>
            <p:ph type="pic" sz="quarter" idx="23" hasCustomPrompt="1"/>
          </p:nvPr>
        </p:nvSpPr>
        <p:spPr>
          <a:xfrm>
            <a:off x="6473650" y="3419280"/>
            <a:ext cx="639160" cy="639160"/>
          </a:xfrm>
          <a:prstGeom prst="rect">
            <a:avLst/>
          </a:prstGeom>
        </p:spPr>
        <p:txBody>
          <a:bodyPr lIns="72000" rIns="72000" anchor="ctr"/>
          <a:lstStyle>
            <a:lvl1pPr algn="ctr">
              <a:defRPr sz="1400"/>
            </a:lvl1pPr>
          </a:lstStyle>
          <a:p>
            <a:r>
              <a:rPr lang="en-GB"/>
              <a:t>Insert icon</a:t>
            </a:r>
          </a:p>
        </p:txBody>
      </p:sp>
      <p:sp>
        <p:nvSpPr>
          <p:cNvPr id="31" name="Text Placeholder 9">
            <a:extLst>
              <a:ext uri="{FF2B5EF4-FFF2-40B4-BE49-F238E27FC236}">
                <a16:creationId xmlns:a16="http://schemas.microsoft.com/office/drawing/2014/main" id="{1856DF10-64A6-4E4A-B612-699ABDB0DD58}"/>
              </a:ext>
            </a:extLst>
          </p:cNvPr>
          <p:cNvSpPr>
            <a:spLocks noGrp="1"/>
          </p:cNvSpPr>
          <p:nvPr>
            <p:ph type="body" sz="quarter" idx="24" hasCustomPrompt="1"/>
          </p:nvPr>
        </p:nvSpPr>
        <p:spPr>
          <a:xfrm>
            <a:off x="6501130" y="2994375"/>
            <a:ext cx="584200" cy="282575"/>
          </a:xfrm>
          <a:solidFill>
            <a:schemeClr val="accent2"/>
          </a:solidFill>
        </p:spPr>
        <p:txBody>
          <a:bodyPr anchor="ctr"/>
          <a:lstStyle>
            <a:lvl1pPr algn="ctr">
              <a:defRPr sz="1200">
                <a:solidFill>
                  <a:schemeClr val="bg1"/>
                </a:solidFill>
              </a:defRPr>
            </a:lvl1pPr>
          </a:lstStyle>
          <a:p>
            <a:pPr lvl="0"/>
            <a:r>
              <a:rPr lang="en-US"/>
              <a:t>XXXX</a:t>
            </a:r>
            <a:endParaRPr lang="en-GB"/>
          </a:p>
        </p:txBody>
      </p:sp>
      <p:sp>
        <p:nvSpPr>
          <p:cNvPr id="32" name="Text Placeholder 14">
            <a:extLst>
              <a:ext uri="{FF2B5EF4-FFF2-40B4-BE49-F238E27FC236}">
                <a16:creationId xmlns:a16="http://schemas.microsoft.com/office/drawing/2014/main" id="{22B3ABA4-CC3B-48FF-BB98-1250E4D2F779}"/>
              </a:ext>
            </a:extLst>
          </p:cNvPr>
          <p:cNvSpPr>
            <a:spLocks noGrp="1"/>
          </p:cNvSpPr>
          <p:nvPr>
            <p:ph type="body" sz="quarter" idx="25" hasCustomPrompt="1"/>
          </p:nvPr>
        </p:nvSpPr>
        <p:spPr>
          <a:xfrm>
            <a:off x="7763511" y="3220282"/>
            <a:ext cx="3683018" cy="418147"/>
          </a:xfrm>
        </p:spPr>
        <p:txBody>
          <a:bodyPr anchor="ctr"/>
          <a:lstStyle>
            <a:lvl1pPr>
              <a:defRPr sz="1600" b="1">
                <a:solidFill>
                  <a:schemeClr val="accent2"/>
                </a:solidFill>
              </a:defRPr>
            </a:lvl1pPr>
          </a:lstStyle>
          <a:p>
            <a:pPr lvl="0"/>
            <a:r>
              <a:rPr lang="en-GB"/>
              <a:t>Enter heading here</a:t>
            </a:r>
          </a:p>
        </p:txBody>
      </p:sp>
      <p:sp>
        <p:nvSpPr>
          <p:cNvPr id="34" name="Text Placeholder 17">
            <a:extLst>
              <a:ext uri="{FF2B5EF4-FFF2-40B4-BE49-F238E27FC236}">
                <a16:creationId xmlns:a16="http://schemas.microsoft.com/office/drawing/2014/main" id="{DC5A0D67-6756-4571-8104-8918370A855E}"/>
              </a:ext>
            </a:extLst>
          </p:cNvPr>
          <p:cNvSpPr>
            <a:spLocks noGrp="1"/>
          </p:cNvSpPr>
          <p:nvPr>
            <p:ph type="body" sz="quarter" idx="26" hasCustomPrompt="1"/>
          </p:nvPr>
        </p:nvSpPr>
        <p:spPr>
          <a:xfrm>
            <a:off x="7763510" y="3638429"/>
            <a:ext cx="3683691" cy="925263"/>
          </a:xfrm>
        </p:spPr>
        <p:txBody>
          <a:bodyPr/>
          <a:lstStyle>
            <a:lvl1pPr>
              <a:defRPr sz="1200"/>
            </a:lvl1pPr>
            <a:lvl2pPr>
              <a:defRPr sz="1200"/>
            </a:lvl2pPr>
            <a:lvl3pPr>
              <a:defRPr sz="11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36" name="Hexagon 35">
            <a:extLst>
              <a:ext uri="{FF2B5EF4-FFF2-40B4-BE49-F238E27FC236}">
                <a16:creationId xmlns:a16="http://schemas.microsoft.com/office/drawing/2014/main" id="{027B52DE-ADD7-4BB3-A873-04D53CCDB842}"/>
              </a:ext>
            </a:extLst>
          </p:cNvPr>
          <p:cNvSpPr/>
          <p:nvPr userDrawn="1"/>
        </p:nvSpPr>
        <p:spPr>
          <a:xfrm>
            <a:off x="6087110" y="4637157"/>
            <a:ext cx="1397000" cy="1204310"/>
          </a:xfrm>
          <a:prstGeom prst="hexagon">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Picture Placeholder 8">
            <a:extLst>
              <a:ext uri="{FF2B5EF4-FFF2-40B4-BE49-F238E27FC236}">
                <a16:creationId xmlns:a16="http://schemas.microsoft.com/office/drawing/2014/main" id="{865B005A-A7A2-46E3-B192-C68A7B672F62}"/>
              </a:ext>
            </a:extLst>
          </p:cNvPr>
          <p:cNvSpPr>
            <a:spLocks noGrp="1"/>
          </p:cNvSpPr>
          <p:nvPr>
            <p:ph type="pic" sz="quarter" idx="27" hasCustomPrompt="1"/>
          </p:nvPr>
        </p:nvSpPr>
        <p:spPr>
          <a:xfrm>
            <a:off x="6466030" y="4919732"/>
            <a:ext cx="639160" cy="639160"/>
          </a:xfrm>
          <a:prstGeom prst="rect">
            <a:avLst/>
          </a:prstGeom>
        </p:spPr>
        <p:txBody>
          <a:bodyPr lIns="72000" rIns="72000" anchor="ctr"/>
          <a:lstStyle>
            <a:lvl1pPr algn="ctr">
              <a:defRPr sz="1400"/>
            </a:lvl1pPr>
          </a:lstStyle>
          <a:p>
            <a:r>
              <a:rPr lang="en-GB"/>
              <a:t>Insert icon</a:t>
            </a:r>
          </a:p>
        </p:txBody>
      </p:sp>
      <p:sp>
        <p:nvSpPr>
          <p:cNvPr id="41" name="Text Placeholder 9">
            <a:extLst>
              <a:ext uri="{FF2B5EF4-FFF2-40B4-BE49-F238E27FC236}">
                <a16:creationId xmlns:a16="http://schemas.microsoft.com/office/drawing/2014/main" id="{E3BC07BA-C593-433A-A248-B70CD3C256D5}"/>
              </a:ext>
            </a:extLst>
          </p:cNvPr>
          <p:cNvSpPr>
            <a:spLocks noGrp="1"/>
          </p:cNvSpPr>
          <p:nvPr>
            <p:ph type="body" sz="quarter" idx="28" hasCustomPrompt="1"/>
          </p:nvPr>
        </p:nvSpPr>
        <p:spPr>
          <a:xfrm>
            <a:off x="6493510" y="4494827"/>
            <a:ext cx="584200" cy="282575"/>
          </a:xfrm>
          <a:solidFill>
            <a:schemeClr val="accent6"/>
          </a:solidFill>
        </p:spPr>
        <p:txBody>
          <a:bodyPr anchor="ctr"/>
          <a:lstStyle>
            <a:lvl1pPr algn="ctr">
              <a:defRPr sz="1200">
                <a:solidFill>
                  <a:schemeClr val="bg1"/>
                </a:solidFill>
              </a:defRPr>
            </a:lvl1pPr>
          </a:lstStyle>
          <a:p>
            <a:pPr lvl="0"/>
            <a:r>
              <a:rPr lang="en-US"/>
              <a:t>XXXX</a:t>
            </a:r>
            <a:endParaRPr lang="en-GB"/>
          </a:p>
        </p:txBody>
      </p:sp>
      <p:sp>
        <p:nvSpPr>
          <p:cNvPr id="42" name="Text Placeholder 14">
            <a:extLst>
              <a:ext uri="{FF2B5EF4-FFF2-40B4-BE49-F238E27FC236}">
                <a16:creationId xmlns:a16="http://schemas.microsoft.com/office/drawing/2014/main" id="{DE75AAB5-22E6-4D6A-A591-5F5DE4F46C0D}"/>
              </a:ext>
            </a:extLst>
          </p:cNvPr>
          <p:cNvSpPr>
            <a:spLocks noGrp="1"/>
          </p:cNvSpPr>
          <p:nvPr>
            <p:ph type="body" sz="quarter" idx="29" hasCustomPrompt="1"/>
          </p:nvPr>
        </p:nvSpPr>
        <p:spPr>
          <a:xfrm>
            <a:off x="7755891" y="4720734"/>
            <a:ext cx="3683018" cy="418147"/>
          </a:xfrm>
        </p:spPr>
        <p:txBody>
          <a:bodyPr anchor="ctr"/>
          <a:lstStyle>
            <a:lvl1pPr>
              <a:defRPr sz="1600" b="1">
                <a:solidFill>
                  <a:schemeClr val="accent6"/>
                </a:solidFill>
              </a:defRPr>
            </a:lvl1pPr>
          </a:lstStyle>
          <a:p>
            <a:pPr lvl="0"/>
            <a:r>
              <a:rPr lang="en-GB"/>
              <a:t>Enter heading here</a:t>
            </a:r>
          </a:p>
        </p:txBody>
      </p:sp>
      <p:sp>
        <p:nvSpPr>
          <p:cNvPr id="43" name="Text Placeholder 17">
            <a:extLst>
              <a:ext uri="{FF2B5EF4-FFF2-40B4-BE49-F238E27FC236}">
                <a16:creationId xmlns:a16="http://schemas.microsoft.com/office/drawing/2014/main" id="{9FBB443A-83EB-46B0-9861-F5A42B44B85B}"/>
              </a:ext>
            </a:extLst>
          </p:cNvPr>
          <p:cNvSpPr>
            <a:spLocks noGrp="1"/>
          </p:cNvSpPr>
          <p:nvPr>
            <p:ph type="body" sz="quarter" idx="30" hasCustomPrompt="1"/>
          </p:nvPr>
        </p:nvSpPr>
        <p:spPr>
          <a:xfrm>
            <a:off x="7755890" y="5138881"/>
            <a:ext cx="3683691" cy="925263"/>
          </a:xfrm>
        </p:spPr>
        <p:txBody>
          <a:bodyPr/>
          <a:lstStyle>
            <a:lvl1pPr>
              <a:defRPr sz="1200"/>
            </a:lvl1pPr>
            <a:lvl2pPr>
              <a:defRPr sz="1200"/>
            </a:lvl2pPr>
            <a:lvl3pPr>
              <a:defRPr sz="11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grpSp>
        <p:nvGrpSpPr>
          <p:cNvPr id="45" name="Group 44">
            <a:extLst>
              <a:ext uri="{FF2B5EF4-FFF2-40B4-BE49-F238E27FC236}">
                <a16:creationId xmlns:a16="http://schemas.microsoft.com/office/drawing/2014/main" id="{0A36220C-0C6F-4336-B266-C17891F1424E}"/>
              </a:ext>
            </a:extLst>
          </p:cNvPr>
          <p:cNvGrpSpPr/>
          <p:nvPr userDrawn="1"/>
        </p:nvGrpSpPr>
        <p:grpSpPr>
          <a:xfrm rot="16200000">
            <a:off x="360407" y="4836458"/>
            <a:ext cx="1946732" cy="3990582"/>
            <a:chOff x="10692184" y="-1639954"/>
            <a:chExt cx="1784352" cy="3657721"/>
          </a:xfrm>
          <a:noFill/>
        </p:grpSpPr>
        <p:sp>
          <p:nvSpPr>
            <p:cNvPr id="46" name="Hexagon 45">
              <a:extLst>
                <a:ext uri="{FF2B5EF4-FFF2-40B4-BE49-F238E27FC236}">
                  <a16:creationId xmlns:a16="http://schemas.microsoft.com/office/drawing/2014/main" id="{9469A895-C360-47A7-AD00-C4078F6CF4BB}"/>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7" name="Hexagon 46">
              <a:extLst>
                <a:ext uri="{FF2B5EF4-FFF2-40B4-BE49-F238E27FC236}">
                  <a16:creationId xmlns:a16="http://schemas.microsoft.com/office/drawing/2014/main" id="{0D20850A-F64A-4492-BF70-9E0108EFC57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18A80AF7-C35A-4381-807E-FEC14F108F22}"/>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Tree>
    <p:custDataLst>
      <p:tags r:id="rId1"/>
    </p:custDataLst>
    <p:extLst>
      <p:ext uri="{BB962C8B-B14F-4D97-AF65-F5344CB8AC3E}">
        <p14:creationId xmlns:p14="http://schemas.microsoft.com/office/powerpoint/2010/main" val="1504895195"/>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eractive Cha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1BC445-59A9-406E-B15D-B76B97A12497}"/>
              </a:ext>
            </a:extLst>
          </p:cNvPr>
          <p:cNvSpPr/>
          <p:nvPr userDrawn="1"/>
        </p:nvSpPr>
        <p:spPr>
          <a:xfrm>
            <a:off x="6484619" y="0"/>
            <a:ext cx="5707381" cy="6858000"/>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0" name="Rectangle 9">
            <a:extLst>
              <a:ext uri="{FF2B5EF4-FFF2-40B4-BE49-F238E27FC236}">
                <a16:creationId xmlns:a16="http://schemas.microsoft.com/office/drawing/2014/main" id="{FB94F857-DC4D-4B94-B1D8-260AE50CF96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a:xfrm>
            <a:off x="2205238" y="6356350"/>
            <a:ext cx="9058963" cy="365125"/>
          </a:xfrm>
        </p:spPr>
        <p:txBody>
          <a:bodyPr/>
          <a:lstStyle/>
          <a:p>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a:xfrm>
            <a:off x="1130300" y="524414"/>
            <a:ext cx="4782820" cy="912178"/>
          </a:xfrm>
        </p:spPr>
        <p:txBody>
          <a:bodyPr/>
          <a:lstStyle>
            <a:lvl1pPr>
              <a:defRPr/>
            </a:lvl1pPr>
          </a:lstStyle>
          <a:p>
            <a:r>
              <a:rPr lang="en-GB"/>
              <a:t>Enter title here</a:t>
            </a:r>
          </a:p>
        </p:txBody>
      </p:sp>
      <p:pic>
        <p:nvPicPr>
          <p:cNvPr id="7" name="Graphic 6">
            <a:extLst>
              <a:ext uri="{FF2B5EF4-FFF2-40B4-BE49-F238E27FC236}">
                <a16:creationId xmlns:a16="http://schemas.microsoft.com/office/drawing/2014/main" id="{D6338C10-9C7A-46D2-BA82-79429B99AE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8" name="Rectangle 7">
            <a:extLst>
              <a:ext uri="{FF2B5EF4-FFF2-40B4-BE49-F238E27FC236}">
                <a16:creationId xmlns:a16="http://schemas.microsoft.com/office/drawing/2014/main" id="{9465FD5C-1E46-4947-A128-3E8B363C4BE4}"/>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1" name="Group 10">
            <a:extLst>
              <a:ext uri="{FF2B5EF4-FFF2-40B4-BE49-F238E27FC236}">
                <a16:creationId xmlns:a16="http://schemas.microsoft.com/office/drawing/2014/main" id="{A202BFE4-DA48-48E7-AC2F-3DE33FB6B441}"/>
              </a:ext>
            </a:extLst>
          </p:cNvPr>
          <p:cNvGrpSpPr/>
          <p:nvPr userDrawn="1"/>
        </p:nvGrpSpPr>
        <p:grpSpPr>
          <a:xfrm rot="16200000">
            <a:off x="10687930" y="-920867"/>
            <a:ext cx="1946732" cy="2721338"/>
            <a:chOff x="10692184" y="-476580"/>
            <a:chExt cx="1784352" cy="2494347"/>
          </a:xfrm>
          <a:noFill/>
        </p:grpSpPr>
        <p:sp>
          <p:nvSpPr>
            <p:cNvPr id="12" name="Hexagon 11">
              <a:extLst>
                <a:ext uri="{FF2B5EF4-FFF2-40B4-BE49-F238E27FC236}">
                  <a16:creationId xmlns:a16="http://schemas.microsoft.com/office/drawing/2014/main" id="{05C33E6A-F36C-4C0A-9D53-42642C447CC2}"/>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3" name="Hexagon 12">
              <a:extLst>
                <a:ext uri="{FF2B5EF4-FFF2-40B4-BE49-F238E27FC236}">
                  <a16:creationId xmlns:a16="http://schemas.microsoft.com/office/drawing/2014/main" id="{A2588AC6-0AB3-43B5-8F15-DB09EE3B67B2}"/>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4" name="Group 13">
            <a:extLst>
              <a:ext uri="{FF2B5EF4-FFF2-40B4-BE49-F238E27FC236}">
                <a16:creationId xmlns:a16="http://schemas.microsoft.com/office/drawing/2014/main" id="{AF47A94D-EDC7-4976-9435-5DF8ADB5ECC2}"/>
              </a:ext>
            </a:extLst>
          </p:cNvPr>
          <p:cNvGrpSpPr/>
          <p:nvPr userDrawn="1"/>
        </p:nvGrpSpPr>
        <p:grpSpPr>
          <a:xfrm rot="16200000">
            <a:off x="-128796" y="5471080"/>
            <a:ext cx="1946732" cy="2721338"/>
            <a:chOff x="10692184" y="-476580"/>
            <a:chExt cx="1784352" cy="2494347"/>
          </a:xfrm>
          <a:noFill/>
        </p:grpSpPr>
        <p:sp>
          <p:nvSpPr>
            <p:cNvPr id="15" name="Hexagon 14">
              <a:extLst>
                <a:ext uri="{FF2B5EF4-FFF2-40B4-BE49-F238E27FC236}">
                  <a16:creationId xmlns:a16="http://schemas.microsoft.com/office/drawing/2014/main" id="{EE1D2BEA-34A2-420E-9F70-A55207DC99BC}"/>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E6E4238F-04C4-4437-91DD-BC84A97723B3}"/>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8" name="Text Placeholder 17">
            <a:extLst>
              <a:ext uri="{FF2B5EF4-FFF2-40B4-BE49-F238E27FC236}">
                <a16:creationId xmlns:a16="http://schemas.microsoft.com/office/drawing/2014/main" id="{B1753AF1-863C-48D5-B754-DADB269DD5FE}"/>
              </a:ext>
            </a:extLst>
          </p:cNvPr>
          <p:cNvSpPr>
            <a:spLocks noGrp="1"/>
          </p:cNvSpPr>
          <p:nvPr>
            <p:ph type="body" sz="quarter" idx="12" hasCustomPrompt="1"/>
          </p:nvPr>
        </p:nvSpPr>
        <p:spPr>
          <a:xfrm>
            <a:off x="1168400" y="2049463"/>
            <a:ext cx="469900" cy="3627437"/>
          </a:xfrm>
          <a:solidFill>
            <a:srgbClr val="E5E5E6"/>
          </a:solidFill>
        </p:spPr>
        <p:txBody>
          <a:bodyPr/>
          <a:lstStyle>
            <a:lvl1pPr>
              <a:defRPr/>
            </a:lvl1pPr>
          </a:lstStyle>
          <a:p>
            <a:pPr lvl="0"/>
            <a:r>
              <a:rPr lang="en-US"/>
              <a:t> </a:t>
            </a:r>
            <a:endParaRPr lang="en-GB"/>
          </a:p>
        </p:txBody>
      </p:sp>
      <p:sp>
        <p:nvSpPr>
          <p:cNvPr id="19" name="Text Placeholder 17">
            <a:extLst>
              <a:ext uri="{FF2B5EF4-FFF2-40B4-BE49-F238E27FC236}">
                <a16:creationId xmlns:a16="http://schemas.microsoft.com/office/drawing/2014/main" id="{37ED8864-F3D9-4F3B-B852-B94DC58C9B80}"/>
              </a:ext>
            </a:extLst>
          </p:cNvPr>
          <p:cNvSpPr>
            <a:spLocks noGrp="1"/>
          </p:cNvSpPr>
          <p:nvPr>
            <p:ph type="body" sz="quarter" idx="13" hasCustomPrompt="1"/>
          </p:nvPr>
        </p:nvSpPr>
        <p:spPr>
          <a:xfrm>
            <a:off x="1168400" y="3985260"/>
            <a:ext cx="469900" cy="1691640"/>
          </a:xfrm>
          <a:solidFill>
            <a:schemeClr val="accent1"/>
          </a:solidFill>
        </p:spPr>
        <p:txBody>
          <a:bodyPr/>
          <a:lstStyle>
            <a:lvl1pPr>
              <a:defRPr/>
            </a:lvl1pPr>
          </a:lstStyle>
          <a:p>
            <a:pPr lvl="0"/>
            <a:r>
              <a:rPr lang="en-US"/>
              <a:t> </a:t>
            </a:r>
            <a:endParaRPr lang="en-GB"/>
          </a:p>
        </p:txBody>
      </p:sp>
      <p:sp>
        <p:nvSpPr>
          <p:cNvPr id="21" name="Text Placeholder 20">
            <a:extLst>
              <a:ext uri="{FF2B5EF4-FFF2-40B4-BE49-F238E27FC236}">
                <a16:creationId xmlns:a16="http://schemas.microsoft.com/office/drawing/2014/main" id="{2F6B7902-A90A-4411-A4EC-48C92AE55D25}"/>
              </a:ext>
            </a:extLst>
          </p:cNvPr>
          <p:cNvSpPr>
            <a:spLocks noGrp="1"/>
          </p:cNvSpPr>
          <p:nvPr>
            <p:ph type="body" sz="quarter" idx="14" hasCustomPrompt="1"/>
          </p:nvPr>
        </p:nvSpPr>
        <p:spPr>
          <a:xfrm>
            <a:off x="1023938" y="1641508"/>
            <a:ext cx="747712" cy="355600"/>
          </a:xfrm>
        </p:spPr>
        <p:txBody>
          <a:bodyPr anchor="ctr"/>
          <a:lstStyle>
            <a:lvl1pPr algn="ctr">
              <a:defRPr sz="1600" b="1">
                <a:solidFill>
                  <a:schemeClr val="accent1"/>
                </a:solidFill>
              </a:defRPr>
            </a:lvl1pPr>
          </a:lstStyle>
          <a:p>
            <a:pPr lvl="0"/>
            <a:r>
              <a:rPr lang="en-US"/>
              <a:t>xxx%</a:t>
            </a:r>
            <a:endParaRPr lang="en-GB"/>
          </a:p>
        </p:txBody>
      </p:sp>
      <p:sp>
        <p:nvSpPr>
          <p:cNvPr id="22" name="Text Placeholder 17">
            <a:extLst>
              <a:ext uri="{FF2B5EF4-FFF2-40B4-BE49-F238E27FC236}">
                <a16:creationId xmlns:a16="http://schemas.microsoft.com/office/drawing/2014/main" id="{2B9BBB80-6D85-491C-9F36-D6CD37624874}"/>
              </a:ext>
            </a:extLst>
          </p:cNvPr>
          <p:cNvSpPr>
            <a:spLocks noGrp="1"/>
          </p:cNvSpPr>
          <p:nvPr>
            <p:ph type="body" sz="quarter" idx="15" hasCustomPrompt="1"/>
          </p:nvPr>
        </p:nvSpPr>
        <p:spPr>
          <a:xfrm>
            <a:off x="1167339" y="5770521"/>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1"/>
            </a:solidFill>
          </a:ln>
        </p:spPr>
        <p:txBody>
          <a:bodyPr wrap="square" anchor="ctr">
            <a:noAutofit/>
          </a:bodyPr>
          <a:lstStyle>
            <a:lvl1pPr algn="ctr">
              <a:defRPr sz="1800" b="1">
                <a:solidFill>
                  <a:schemeClr val="accent2"/>
                </a:solidFill>
              </a:defRPr>
            </a:lvl1pPr>
          </a:lstStyle>
          <a:p>
            <a:pPr lvl="0"/>
            <a:r>
              <a:rPr lang="en-GB"/>
              <a:t>1</a:t>
            </a:r>
          </a:p>
        </p:txBody>
      </p:sp>
      <p:sp>
        <p:nvSpPr>
          <p:cNvPr id="24" name="Text Placeholder 17">
            <a:extLst>
              <a:ext uri="{FF2B5EF4-FFF2-40B4-BE49-F238E27FC236}">
                <a16:creationId xmlns:a16="http://schemas.microsoft.com/office/drawing/2014/main" id="{04E0C668-60EF-4D56-BA5F-7DED7B6B7E40}"/>
              </a:ext>
            </a:extLst>
          </p:cNvPr>
          <p:cNvSpPr>
            <a:spLocks noGrp="1"/>
          </p:cNvSpPr>
          <p:nvPr>
            <p:ph type="body" sz="quarter" idx="16" hasCustomPrompt="1"/>
          </p:nvPr>
        </p:nvSpPr>
        <p:spPr>
          <a:xfrm>
            <a:off x="2052799" y="2049463"/>
            <a:ext cx="469900" cy="3627437"/>
          </a:xfrm>
          <a:solidFill>
            <a:srgbClr val="E5E5E6"/>
          </a:solidFill>
        </p:spPr>
        <p:txBody>
          <a:bodyPr/>
          <a:lstStyle>
            <a:lvl1pPr>
              <a:defRPr/>
            </a:lvl1pPr>
          </a:lstStyle>
          <a:p>
            <a:pPr lvl="0"/>
            <a:r>
              <a:rPr lang="en-US"/>
              <a:t> </a:t>
            </a:r>
            <a:endParaRPr lang="en-GB"/>
          </a:p>
        </p:txBody>
      </p:sp>
      <p:sp>
        <p:nvSpPr>
          <p:cNvPr id="25" name="Text Placeholder 17">
            <a:extLst>
              <a:ext uri="{FF2B5EF4-FFF2-40B4-BE49-F238E27FC236}">
                <a16:creationId xmlns:a16="http://schemas.microsoft.com/office/drawing/2014/main" id="{D2F6C741-5568-4E8F-9F93-05551B697660}"/>
              </a:ext>
            </a:extLst>
          </p:cNvPr>
          <p:cNvSpPr>
            <a:spLocks noGrp="1"/>
          </p:cNvSpPr>
          <p:nvPr>
            <p:ph type="body" sz="quarter" idx="17" hasCustomPrompt="1"/>
          </p:nvPr>
        </p:nvSpPr>
        <p:spPr>
          <a:xfrm>
            <a:off x="2052799" y="3985260"/>
            <a:ext cx="469900" cy="1691640"/>
          </a:xfrm>
          <a:solidFill>
            <a:schemeClr val="accent2"/>
          </a:solidFill>
        </p:spPr>
        <p:txBody>
          <a:bodyPr/>
          <a:lstStyle>
            <a:lvl1pPr>
              <a:defRPr/>
            </a:lvl1pPr>
          </a:lstStyle>
          <a:p>
            <a:pPr lvl="0"/>
            <a:r>
              <a:rPr lang="en-US"/>
              <a:t> </a:t>
            </a:r>
            <a:endParaRPr lang="en-GB"/>
          </a:p>
        </p:txBody>
      </p:sp>
      <p:sp>
        <p:nvSpPr>
          <p:cNvPr id="26" name="Text Placeholder 20">
            <a:extLst>
              <a:ext uri="{FF2B5EF4-FFF2-40B4-BE49-F238E27FC236}">
                <a16:creationId xmlns:a16="http://schemas.microsoft.com/office/drawing/2014/main" id="{CA1F8B67-FD7D-4A8D-AA55-C74E5E9B13EE}"/>
              </a:ext>
            </a:extLst>
          </p:cNvPr>
          <p:cNvSpPr>
            <a:spLocks noGrp="1"/>
          </p:cNvSpPr>
          <p:nvPr>
            <p:ph type="body" sz="quarter" idx="18" hasCustomPrompt="1"/>
          </p:nvPr>
        </p:nvSpPr>
        <p:spPr>
          <a:xfrm>
            <a:off x="1908337" y="1641508"/>
            <a:ext cx="747712" cy="355600"/>
          </a:xfrm>
        </p:spPr>
        <p:txBody>
          <a:bodyPr anchor="ctr"/>
          <a:lstStyle>
            <a:lvl1pPr algn="ctr">
              <a:defRPr sz="1600" b="1">
                <a:solidFill>
                  <a:schemeClr val="accent2"/>
                </a:solidFill>
              </a:defRPr>
            </a:lvl1pPr>
          </a:lstStyle>
          <a:p>
            <a:pPr lvl="0"/>
            <a:r>
              <a:rPr lang="en-US"/>
              <a:t>xxx%</a:t>
            </a:r>
            <a:endParaRPr lang="en-GB"/>
          </a:p>
        </p:txBody>
      </p:sp>
      <p:sp>
        <p:nvSpPr>
          <p:cNvPr id="27" name="Text Placeholder 17">
            <a:extLst>
              <a:ext uri="{FF2B5EF4-FFF2-40B4-BE49-F238E27FC236}">
                <a16:creationId xmlns:a16="http://schemas.microsoft.com/office/drawing/2014/main" id="{11B25745-4F5D-4048-A344-4A865001848E}"/>
              </a:ext>
            </a:extLst>
          </p:cNvPr>
          <p:cNvSpPr>
            <a:spLocks noGrp="1"/>
          </p:cNvSpPr>
          <p:nvPr>
            <p:ph type="body" sz="quarter" idx="19" hasCustomPrompt="1"/>
          </p:nvPr>
        </p:nvSpPr>
        <p:spPr>
          <a:xfrm>
            <a:off x="2051738" y="5770521"/>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2"/>
            </a:solidFill>
          </a:ln>
        </p:spPr>
        <p:txBody>
          <a:bodyPr wrap="square" anchor="ctr">
            <a:noAutofit/>
          </a:bodyPr>
          <a:lstStyle>
            <a:lvl1pPr algn="ctr">
              <a:defRPr sz="1800" b="1">
                <a:solidFill>
                  <a:schemeClr val="accent2"/>
                </a:solidFill>
              </a:defRPr>
            </a:lvl1pPr>
          </a:lstStyle>
          <a:p>
            <a:pPr lvl="0"/>
            <a:r>
              <a:rPr lang="en-GB"/>
              <a:t>2</a:t>
            </a:r>
          </a:p>
        </p:txBody>
      </p:sp>
      <p:sp>
        <p:nvSpPr>
          <p:cNvPr id="28" name="Text Placeholder 17">
            <a:extLst>
              <a:ext uri="{FF2B5EF4-FFF2-40B4-BE49-F238E27FC236}">
                <a16:creationId xmlns:a16="http://schemas.microsoft.com/office/drawing/2014/main" id="{18A97186-2BB6-4F80-B023-130ADE9CDF96}"/>
              </a:ext>
            </a:extLst>
          </p:cNvPr>
          <p:cNvSpPr>
            <a:spLocks noGrp="1"/>
          </p:cNvSpPr>
          <p:nvPr>
            <p:ph type="body" sz="quarter" idx="20" hasCustomPrompt="1"/>
          </p:nvPr>
        </p:nvSpPr>
        <p:spPr>
          <a:xfrm>
            <a:off x="2937198" y="2049463"/>
            <a:ext cx="469900" cy="3627437"/>
          </a:xfrm>
          <a:solidFill>
            <a:srgbClr val="E5E5E6"/>
          </a:solidFill>
        </p:spPr>
        <p:txBody>
          <a:bodyPr/>
          <a:lstStyle>
            <a:lvl1pPr>
              <a:defRPr/>
            </a:lvl1pPr>
          </a:lstStyle>
          <a:p>
            <a:pPr lvl="0"/>
            <a:r>
              <a:rPr lang="en-US"/>
              <a:t> </a:t>
            </a:r>
            <a:endParaRPr lang="en-GB"/>
          </a:p>
        </p:txBody>
      </p:sp>
      <p:sp>
        <p:nvSpPr>
          <p:cNvPr id="29" name="Text Placeholder 17">
            <a:extLst>
              <a:ext uri="{FF2B5EF4-FFF2-40B4-BE49-F238E27FC236}">
                <a16:creationId xmlns:a16="http://schemas.microsoft.com/office/drawing/2014/main" id="{D4DFD450-A347-4E2E-A227-DACC8678C8F7}"/>
              </a:ext>
            </a:extLst>
          </p:cNvPr>
          <p:cNvSpPr>
            <a:spLocks noGrp="1"/>
          </p:cNvSpPr>
          <p:nvPr>
            <p:ph type="body" sz="quarter" idx="21" hasCustomPrompt="1"/>
          </p:nvPr>
        </p:nvSpPr>
        <p:spPr>
          <a:xfrm>
            <a:off x="2937198" y="3985260"/>
            <a:ext cx="469900" cy="1691640"/>
          </a:xfrm>
          <a:solidFill>
            <a:schemeClr val="accent3"/>
          </a:solidFill>
        </p:spPr>
        <p:txBody>
          <a:bodyPr/>
          <a:lstStyle>
            <a:lvl1pPr>
              <a:defRPr/>
            </a:lvl1pPr>
          </a:lstStyle>
          <a:p>
            <a:pPr lvl="0"/>
            <a:r>
              <a:rPr lang="en-US"/>
              <a:t> </a:t>
            </a:r>
            <a:endParaRPr lang="en-GB"/>
          </a:p>
        </p:txBody>
      </p:sp>
      <p:sp>
        <p:nvSpPr>
          <p:cNvPr id="30" name="Text Placeholder 20">
            <a:extLst>
              <a:ext uri="{FF2B5EF4-FFF2-40B4-BE49-F238E27FC236}">
                <a16:creationId xmlns:a16="http://schemas.microsoft.com/office/drawing/2014/main" id="{50A804F6-57D6-44B2-953C-63567E78DD14}"/>
              </a:ext>
            </a:extLst>
          </p:cNvPr>
          <p:cNvSpPr>
            <a:spLocks noGrp="1"/>
          </p:cNvSpPr>
          <p:nvPr>
            <p:ph type="body" sz="quarter" idx="22" hasCustomPrompt="1"/>
          </p:nvPr>
        </p:nvSpPr>
        <p:spPr>
          <a:xfrm>
            <a:off x="2792736" y="1641508"/>
            <a:ext cx="747712" cy="355600"/>
          </a:xfrm>
        </p:spPr>
        <p:txBody>
          <a:bodyPr anchor="ctr"/>
          <a:lstStyle>
            <a:lvl1pPr algn="ctr">
              <a:defRPr sz="1600" b="1">
                <a:solidFill>
                  <a:schemeClr val="accent3"/>
                </a:solidFill>
              </a:defRPr>
            </a:lvl1pPr>
          </a:lstStyle>
          <a:p>
            <a:pPr lvl="0"/>
            <a:r>
              <a:rPr lang="en-US"/>
              <a:t>xxx%</a:t>
            </a:r>
            <a:endParaRPr lang="en-GB"/>
          </a:p>
        </p:txBody>
      </p:sp>
      <p:sp>
        <p:nvSpPr>
          <p:cNvPr id="31" name="Text Placeholder 17">
            <a:extLst>
              <a:ext uri="{FF2B5EF4-FFF2-40B4-BE49-F238E27FC236}">
                <a16:creationId xmlns:a16="http://schemas.microsoft.com/office/drawing/2014/main" id="{CABEBA25-6373-48E5-89B4-C15EF49F5490}"/>
              </a:ext>
            </a:extLst>
          </p:cNvPr>
          <p:cNvSpPr>
            <a:spLocks noGrp="1"/>
          </p:cNvSpPr>
          <p:nvPr>
            <p:ph type="body" sz="quarter" idx="23" hasCustomPrompt="1"/>
          </p:nvPr>
        </p:nvSpPr>
        <p:spPr>
          <a:xfrm>
            <a:off x="2936137" y="5770521"/>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3"/>
            </a:solidFill>
          </a:ln>
        </p:spPr>
        <p:txBody>
          <a:bodyPr wrap="square" anchor="ctr">
            <a:noAutofit/>
          </a:bodyPr>
          <a:lstStyle>
            <a:lvl1pPr algn="ctr">
              <a:defRPr sz="1800" b="1">
                <a:solidFill>
                  <a:schemeClr val="accent2"/>
                </a:solidFill>
              </a:defRPr>
            </a:lvl1pPr>
          </a:lstStyle>
          <a:p>
            <a:pPr lvl="0"/>
            <a:r>
              <a:rPr lang="en-GB"/>
              <a:t>3</a:t>
            </a:r>
          </a:p>
        </p:txBody>
      </p:sp>
      <p:sp>
        <p:nvSpPr>
          <p:cNvPr id="32" name="Text Placeholder 17">
            <a:extLst>
              <a:ext uri="{FF2B5EF4-FFF2-40B4-BE49-F238E27FC236}">
                <a16:creationId xmlns:a16="http://schemas.microsoft.com/office/drawing/2014/main" id="{B004F26D-2A14-46BC-A5D3-73464B083B51}"/>
              </a:ext>
            </a:extLst>
          </p:cNvPr>
          <p:cNvSpPr>
            <a:spLocks noGrp="1"/>
          </p:cNvSpPr>
          <p:nvPr>
            <p:ph type="body" sz="quarter" idx="24" hasCustomPrompt="1"/>
          </p:nvPr>
        </p:nvSpPr>
        <p:spPr>
          <a:xfrm>
            <a:off x="3821597" y="2049463"/>
            <a:ext cx="469900" cy="3627437"/>
          </a:xfrm>
          <a:solidFill>
            <a:srgbClr val="E5E5E6"/>
          </a:solidFill>
        </p:spPr>
        <p:txBody>
          <a:bodyPr/>
          <a:lstStyle>
            <a:lvl1pPr>
              <a:defRPr/>
            </a:lvl1pPr>
          </a:lstStyle>
          <a:p>
            <a:pPr lvl="0"/>
            <a:r>
              <a:rPr lang="en-US"/>
              <a:t> </a:t>
            </a:r>
            <a:endParaRPr lang="en-GB"/>
          </a:p>
        </p:txBody>
      </p:sp>
      <p:sp>
        <p:nvSpPr>
          <p:cNvPr id="33" name="Text Placeholder 17">
            <a:extLst>
              <a:ext uri="{FF2B5EF4-FFF2-40B4-BE49-F238E27FC236}">
                <a16:creationId xmlns:a16="http://schemas.microsoft.com/office/drawing/2014/main" id="{55E8DCA7-1B9F-4A85-8FF7-8B3383F3CFD2}"/>
              </a:ext>
            </a:extLst>
          </p:cNvPr>
          <p:cNvSpPr>
            <a:spLocks noGrp="1"/>
          </p:cNvSpPr>
          <p:nvPr>
            <p:ph type="body" sz="quarter" idx="25" hasCustomPrompt="1"/>
          </p:nvPr>
        </p:nvSpPr>
        <p:spPr>
          <a:xfrm>
            <a:off x="3821597" y="3985260"/>
            <a:ext cx="469900" cy="1691640"/>
          </a:xfrm>
          <a:solidFill>
            <a:schemeClr val="accent4"/>
          </a:solidFill>
        </p:spPr>
        <p:txBody>
          <a:bodyPr/>
          <a:lstStyle>
            <a:lvl1pPr>
              <a:defRPr/>
            </a:lvl1pPr>
          </a:lstStyle>
          <a:p>
            <a:pPr lvl="0"/>
            <a:r>
              <a:rPr lang="en-US"/>
              <a:t> </a:t>
            </a:r>
            <a:endParaRPr lang="en-GB"/>
          </a:p>
        </p:txBody>
      </p:sp>
      <p:sp>
        <p:nvSpPr>
          <p:cNvPr id="34" name="Text Placeholder 20">
            <a:extLst>
              <a:ext uri="{FF2B5EF4-FFF2-40B4-BE49-F238E27FC236}">
                <a16:creationId xmlns:a16="http://schemas.microsoft.com/office/drawing/2014/main" id="{5743EB29-EE3E-4CB9-B928-ED5AD779FCFC}"/>
              </a:ext>
            </a:extLst>
          </p:cNvPr>
          <p:cNvSpPr>
            <a:spLocks noGrp="1"/>
          </p:cNvSpPr>
          <p:nvPr>
            <p:ph type="body" sz="quarter" idx="26" hasCustomPrompt="1"/>
          </p:nvPr>
        </p:nvSpPr>
        <p:spPr>
          <a:xfrm>
            <a:off x="3677135" y="1641508"/>
            <a:ext cx="747712" cy="355600"/>
          </a:xfrm>
        </p:spPr>
        <p:txBody>
          <a:bodyPr anchor="ctr"/>
          <a:lstStyle>
            <a:lvl1pPr algn="ctr">
              <a:defRPr sz="1600" b="1">
                <a:solidFill>
                  <a:schemeClr val="accent1"/>
                </a:solidFill>
              </a:defRPr>
            </a:lvl1pPr>
          </a:lstStyle>
          <a:p>
            <a:pPr lvl="0"/>
            <a:r>
              <a:rPr lang="en-US"/>
              <a:t>xxx%</a:t>
            </a:r>
            <a:endParaRPr lang="en-GB"/>
          </a:p>
        </p:txBody>
      </p:sp>
      <p:sp>
        <p:nvSpPr>
          <p:cNvPr id="35" name="Text Placeholder 17">
            <a:extLst>
              <a:ext uri="{FF2B5EF4-FFF2-40B4-BE49-F238E27FC236}">
                <a16:creationId xmlns:a16="http://schemas.microsoft.com/office/drawing/2014/main" id="{056B37DE-00AB-417D-97AC-5E93466BFF7E}"/>
              </a:ext>
            </a:extLst>
          </p:cNvPr>
          <p:cNvSpPr>
            <a:spLocks noGrp="1"/>
          </p:cNvSpPr>
          <p:nvPr>
            <p:ph type="body" sz="quarter" idx="27" hasCustomPrompt="1"/>
          </p:nvPr>
        </p:nvSpPr>
        <p:spPr>
          <a:xfrm>
            <a:off x="3820536" y="5770521"/>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4"/>
            </a:solidFill>
          </a:ln>
        </p:spPr>
        <p:txBody>
          <a:bodyPr wrap="square" anchor="ctr">
            <a:noAutofit/>
          </a:bodyPr>
          <a:lstStyle>
            <a:lvl1pPr algn="ctr">
              <a:defRPr sz="1800" b="1">
                <a:solidFill>
                  <a:schemeClr val="accent2"/>
                </a:solidFill>
              </a:defRPr>
            </a:lvl1pPr>
          </a:lstStyle>
          <a:p>
            <a:pPr lvl="0"/>
            <a:r>
              <a:rPr lang="en-GB"/>
              <a:t>4</a:t>
            </a:r>
          </a:p>
        </p:txBody>
      </p:sp>
      <p:sp>
        <p:nvSpPr>
          <p:cNvPr id="36" name="Text Placeholder 17">
            <a:extLst>
              <a:ext uri="{FF2B5EF4-FFF2-40B4-BE49-F238E27FC236}">
                <a16:creationId xmlns:a16="http://schemas.microsoft.com/office/drawing/2014/main" id="{14E20165-9974-4B5B-8C24-FF08AF182206}"/>
              </a:ext>
            </a:extLst>
          </p:cNvPr>
          <p:cNvSpPr>
            <a:spLocks noGrp="1"/>
          </p:cNvSpPr>
          <p:nvPr>
            <p:ph type="body" sz="quarter" idx="28" hasCustomPrompt="1"/>
          </p:nvPr>
        </p:nvSpPr>
        <p:spPr>
          <a:xfrm>
            <a:off x="4705996" y="2049463"/>
            <a:ext cx="469900" cy="3627437"/>
          </a:xfrm>
          <a:solidFill>
            <a:srgbClr val="E5E5E6"/>
          </a:solidFill>
        </p:spPr>
        <p:txBody>
          <a:bodyPr/>
          <a:lstStyle>
            <a:lvl1pPr>
              <a:defRPr/>
            </a:lvl1pPr>
          </a:lstStyle>
          <a:p>
            <a:pPr lvl="0"/>
            <a:r>
              <a:rPr lang="en-US"/>
              <a:t> </a:t>
            </a:r>
            <a:endParaRPr lang="en-GB"/>
          </a:p>
        </p:txBody>
      </p:sp>
      <p:sp>
        <p:nvSpPr>
          <p:cNvPr id="37" name="Text Placeholder 17">
            <a:extLst>
              <a:ext uri="{FF2B5EF4-FFF2-40B4-BE49-F238E27FC236}">
                <a16:creationId xmlns:a16="http://schemas.microsoft.com/office/drawing/2014/main" id="{B19093CE-73B0-4806-A7AB-3A92A86B9867}"/>
              </a:ext>
            </a:extLst>
          </p:cNvPr>
          <p:cNvSpPr>
            <a:spLocks noGrp="1"/>
          </p:cNvSpPr>
          <p:nvPr>
            <p:ph type="body" sz="quarter" idx="29" hasCustomPrompt="1"/>
          </p:nvPr>
        </p:nvSpPr>
        <p:spPr>
          <a:xfrm>
            <a:off x="4705996" y="3985260"/>
            <a:ext cx="469900" cy="1691640"/>
          </a:xfrm>
          <a:solidFill>
            <a:schemeClr val="accent6"/>
          </a:solidFill>
        </p:spPr>
        <p:txBody>
          <a:bodyPr/>
          <a:lstStyle>
            <a:lvl1pPr>
              <a:defRPr/>
            </a:lvl1pPr>
          </a:lstStyle>
          <a:p>
            <a:pPr lvl="0"/>
            <a:r>
              <a:rPr lang="en-US"/>
              <a:t> </a:t>
            </a:r>
            <a:endParaRPr lang="en-GB"/>
          </a:p>
        </p:txBody>
      </p:sp>
      <p:sp>
        <p:nvSpPr>
          <p:cNvPr id="38" name="Text Placeholder 20">
            <a:extLst>
              <a:ext uri="{FF2B5EF4-FFF2-40B4-BE49-F238E27FC236}">
                <a16:creationId xmlns:a16="http://schemas.microsoft.com/office/drawing/2014/main" id="{7D803798-8944-489C-BCCF-B1FA1E97473C}"/>
              </a:ext>
            </a:extLst>
          </p:cNvPr>
          <p:cNvSpPr>
            <a:spLocks noGrp="1"/>
          </p:cNvSpPr>
          <p:nvPr>
            <p:ph type="body" sz="quarter" idx="30" hasCustomPrompt="1"/>
          </p:nvPr>
        </p:nvSpPr>
        <p:spPr>
          <a:xfrm>
            <a:off x="4561534" y="1641508"/>
            <a:ext cx="747712" cy="355600"/>
          </a:xfrm>
        </p:spPr>
        <p:txBody>
          <a:bodyPr anchor="ctr"/>
          <a:lstStyle>
            <a:lvl1pPr algn="ctr">
              <a:defRPr sz="1600" b="1">
                <a:solidFill>
                  <a:schemeClr val="accent6"/>
                </a:solidFill>
              </a:defRPr>
            </a:lvl1pPr>
          </a:lstStyle>
          <a:p>
            <a:pPr lvl="0"/>
            <a:r>
              <a:rPr lang="en-US"/>
              <a:t>xxx%</a:t>
            </a:r>
            <a:endParaRPr lang="en-GB"/>
          </a:p>
        </p:txBody>
      </p:sp>
      <p:sp>
        <p:nvSpPr>
          <p:cNvPr id="39" name="Text Placeholder 17">
            <a:extLst>
              <a:ext uri="{FF2B5EF4-FFF2-40B4-BE49-F238E27FC236}">
                <a16:creationId xmlns:a16="http://schemas.microsoft.com/office/drawing/2014/main" id="{28A4B2FC-F86F-4942-9CC3-02A2717F634E}"/>
              </a:ext>
            </a:extLst>
          </p:cNvPr>
          <p:cNvSpPr>
            <a:spLocks noGrp="1"/>
          </p:cNvSpPr>
          <p:nvPr>
            <p:ph type="body" sz="quarter" idx="31" hasCustomPrompt="1"/>
          </p:nvPr>
        </p:nvSpPr>
        <p:spPr>
          <a:xfrm>
            <a:off x="4704935" y="5770521"/>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6"/>
            </a:solidFill>
          </a:ln>
        </p:spPr>
        <p:txBody>
          <a:bodyPr wrap="square" anchor="ctr">
            <a:noAutofit/>
          </a:bodyPr>
          <a:lstStyle>
            <a:lvl1pPr algn="ctr">
              <a:defRPr sz="1800" b="1">
                <a:solidFill>
                  <a:schemeClr val="accent2"/>
                </a:solidFill>
              </a:defRPr>
            </a:lvl1pPr>
          </a:lstStyle>
          <a:p>
            <a:pPr lvl="0"/>
            <a:r>
              <a:rPr lang="en-GB"/>
              <a:t>5</a:t>
            </a:r>
          </a:p>
        </p:txBody>
      </p:sp>
      <p:sp>
        <p:nvSpPr>
          <p:cNvPr id="40" name="Text Placeholder 17">
            <a:extLst>
              <a:ext uri="{FF2B5EF4-FFF2-40B4-BE49-F238E27FC236}">
                <a16:creationId xmlns:a16="http://schemas.microsoft.com/office/drawing/2014/main" id="{0B89C8C6-BDF2-4E5D-BD2D-F4C935CEF9E0}"/>
              </a:ext>
            </a:extLst>
          </p:cNvPr>
          <p:cNvSpPr>
            <a:spLocks noGrp="1"/>
          </p:cNvSpPr>
          <p:nvPr>
            <p:ph type="body" sz="quarter" idx="32" hasCustomPrompt="1"/>
          </p:nvPr>
        </p:nvSpPr>
        <p:spPr>
          <a:xfrm>
            <a:off x="6248608" y="879091"/>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1"/>
            </a:solidFill>
          </a:ln>
        </p:spPr>
        <p:txBody>
          <a:bodyPr wrap="square" anchor="ctr">
            <a:noAutofit/>
          </a:bodyPr>
          <a:lstStyle>
            <a:lvl1pPr algn="ctr">
              <a:defRPr sz="1800" b="1">
                <a:solidFill>
                  <a:schemeClr val="accent2"/>
                </a:solidFill>
              </a:defRPr>
            </a:lvl1pPr>
          </a:lstStyle>
          <a:p>
            <a:pPr lvl="0"/>
            <a:r>
              <a:rPr lang="en-GB"/>
              <a:t>1</a:t>
            </a:r>
          </a:p>
        </p:txBody>
      </p:sp>
      <p:sp>
        <p:nvSpPr>
          <p:cNvPr id="41" name="Text Placeholder 14">
            <a:extLst>
              <a:ext uri="{FF2B5EF4-FFF2-40B4-BE49-F238E27FC236}">
                <a16:creationId xmlns:a16="http://schemas.microsoft.com/office/drawing/2014/main" id="{89EE772E-B07B-448F-BE4A-54AF05A1A481}"/>
              </a:ext>
            </a:extLst>
          </p:cNvPr>
          <p:cNvSpPr>
            <a:spLocks noGrp="1"/>
          </p:cNvSpPr>
          <p:nvPr>
            <p:ph type="body" sz="quarter" idx="33" hasCustomPrompt="1"/>
          </p:nvPr>
        </p:nvSpPr>
        <p:spPr>
          <a:xfrm>
            <a:off x="6954050" y="797354"/>
            <a:ext cx="3934939" cy="298022"/>
          </a:xfrm>
        </p:spPr>
        <p:txBody>
          <a:bodyPr anchor="ctr"/>
          <a:lstStyle>
            <a:lvl1pPr>
              <a:defRPr sz="1400" b="1">
                <a:solidFill>
                  <a:schemeClr val="accent1"/>
                </a:solidFill>
              </a:defRPr>
            </a:lvl1pPr>
          </a:lstStyle>
          <a:p>
            <a:pPr lvl="0"/>
            <a:r>
              <a:rPr lang="en-GB"/>
              <a:t>Enter heading here</a:t>
            </a:r>
          </a:p>
        </p:txBody>
      </p:sp>
      <p:sp>
        <p:nvSpPr>
          <p:cNvPr id="42" name="Text Placeholder 17">
            <a:extLst>
              <a:ext uri="{FF2B5EF4-FFF2-40B4-BE49-F238E27FC236}">
                <a16:creationId xmlns:a16="http://schemas.microsoft.com/office/drawing/2014/main" id="{F5313C25-FB17-4FD0-889B-711804FC60D8}"/>
              </a:ext>
            </a:extLst>
          </p:cNvPr>
          <p:cNvSpPr>
            <a:spLocks noGrp="1"/>
          </p:cNvSpPr>
          <p:nvPr>
            <p:ph type="body" sz="quarter" idx="34" hasCustomPrompt="1"/>
          </p:nvPr>
        </p:nvSpPr>
        <p:spPr>
          <a:xfrm>
            <a:off x="6954051" y="1022985"/>
            <a:ext cx="3934939" cy="925263"/>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55" name="Text Placeholder 17">
            <a:extLst>
              <a:ext uri="{FF2B5EF4-FFF2-40B4-BE49-F238E27FC236}">
                <a16:creationId xmlns:a16="http://schemas.microsoft.com/office/drawing/2014/main" id="{BA066ABF-6AD4-4E07-BFF7-9F761BDA32F5}"/>
              </a:ext>
            </a:extLst>
          </p:cNvPr>
          <p:cNvSpPr>
            <a:spLocks noGrp="1"/>
          </p:cNvSpPr>
          <p:nvPr>
            <p:ph type="body" sz="quarter" idx="47" hasCustomPrompt="1"/>
          </p:nvPr>
        </p:nvSpPr>
        <p:spPr>
          <a:xfrm>
            <a:off x="6248608" y="2058188"/>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2"/>
            </a:solidFill>
          </a:ln>
        </p:spPr>
        <p:txBody>
          <a:bodyPr wrap="square" anchor="ctr">
            <a:noAutofit/>
          </a:bodyPr>
          <a:lstStyle>
            <a:lvl1pPr algn="ctr">
              <a:defRPr sz="1800" b="1">
                <a:solidFill>
                  <a:schemeClr val="accent2"/>
                </a:solidFill>
              </a:defRPr>
            </a:lvl1pPr>
          </a:lstStyle>
          <a:p>
            <a:pPr lvl="0"/>
            <a:r>
              <a:rPr lang="en-GB"/>
              <a:t>2</a:t>
            </a:r>
          </a:p>
        </p:txBody>
      </p:sp>
      <p:sp>
        <p:nvSpPr>
          <p:cNvPr id="44" name="Text Placeholder 14">
            <a:extLst>
              <a:ext uri="{FF2B5EF4-FFF2-40B4-BE49-F238E27FC236}">
                <a16:creationId xmlns:a16="http://schemas.microsoft.com/office/drawing/2014/main" id="{A7FB4031-4B26-4B5D-826D-7DCF9FD1E1C6}"/>
              </a:ext>
            </a:extLst>
          </p:cNvPr>
          <p:cNvSpPr>
            <a:spLocks noGrp="1"/>
          </p:cNvSpPr>
          <p:nvPr>
            <p:ph type="body" sz="quarter" idx="36" hasCustomPrompt="1"/>
          </p:nvPr>
        </p:nvSpPr>
        <p:spPr>
          <a:xfrm>
            <a:off x="6954050" y="1976451"/>
            <a:ext cx="3934939" cy="298022"/>
          </a:xfrm>
        </p:spPr>
        <p:txBody>
          <a:bodyPr anchor="ctr"/>
          <a:lstStyle>
            <a:lvl1pPr>
              <a:defRPr sz="1400" b="1">
                <a:solidFill>
                  <a:schemeClr val="accent2"/>
                </a:solidFill>
              </a:defRPr>
            </a:lvl1pPr>
          </a:lstStyle>
          <a:p>
            <a:pPr lvl="0"/>
            <a:r>
              <a:rPr lang="en-GB"/>
              <a:t>Enter heading here</a:t>
            </a:r>
          </a:p>
        </p:txBody>
      </p:sp>
      <p:sp>
        <p:nvSpPr>
          <p:cNvPr id="45" name="Text Placeholder 17">
            <a:extLst>
              <a:ext uri="{FF2B5EF4-FFF2-40B4-BE49-F238E27FC236}">
                <a16:creationId xmlns:a16="http://schemas.microsoft.com/office/drawing/2014/main" id="{B90C4580-3C4C-4E16-85BC-B975FBD9480F}"/>
              </a:ext>
            </a:extLst>
          </p:cNvPr>
          <p:cNvSpPr>
            <a:spLocks noGrp="1"/>
          </p:cNvSpPr>
          <p:nvPr>
            <p:ph type="body" sz="quarter" idx="37" hasCustomPrompt="1"/>
          </p:nvPr>
        </p:nvSpPr>
        <p:spPr>
          <a:xfrm>
            <a:off x="6954051" y="2202082"/>
            <a:ext cx="3934939" cy="925263"/>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56" name="Text Placeholder 17">
            <a:extLst>
              <a:ext uri="{FF2B5EF4-FFF2-40B4-BE49-F238E27FC236}">
                <a16:creationId xmlns:a16="http://schemas.microsoft.com/office/drawing/2014/main" id="{6A0699B3-CE27-4065-B2B6-120148D729B1}"/>
              </a:ext>
            </a:extLst>
          </p:cNvPr>
          <p:cNvSpPr>
            <a:spLocks noGrp="1"/>
          </p:cNvSpPr>
          <p:nvPr>
            <p:ph type="body" sz="quarter" idx="48" hasCustomPrompt="1"/>
          </p:nvPr>
        </p:nvSpPr>
        <p:spPr>
          <a:xfrm>
            <a:off x="6248608" y="3237285"/>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3"/>
            </a:solidFill>
          </a:ln>
        </p:spPr>
        <p:txBody>
          <a:bodyPr wrap="square" anchor="ctr">
            <a:noAutofit/>
          </a:bodyPr>
          <a:lstStyle>
            <a:lvl1pPr algn="ctr">
              <a:defRPr sz="1800" b="1">
                <a:solidFill>
                  <a:schemeClr val="accent2"/>
                </a:solidFill>
              </a:defRPr>
            </a:lvl1pPr>
          </a:lstStyle>
          <a:p>
            <a:pPr lvl="0"/>
            <a:r>
              <a:rPr lang="en-GB"/>
              <a:t>3</a:t>
            </a:r>
          </a:p>
        </p:txBody>
      </p:sp>
      <p:sp>
        <p:nvSpPr>
          <p:cNvPr id="47" name="Text Placeholder 14">
            <a:extLst>
              <a:ext uri="{FF2B5EF4-FFF2-40B4-BE49-F238E27FC236}">
                <a16:creationId xmlns:a16="http://schemas.microsoft.com/office/drawing/2014/main" id="{48034F88-9A90-4676-AA0F-B66419254AFA}"/>
              </a:ext>
            </a:extLst>
          </p:cNvPr>
          <p:cNvSpPr>
            <a:spLocks noGrp="1"/>
          </p:cNvSpPr>
          <p:nvPr>
            <p:ph type="body" sz="quarter" idx="39" hasCustomPrompt="1"/>
          </p:nvPr>
        </p:nvSpPr>
        <p:spPr>
          <a:xfrm>
            <a:off x="6954050" y="3155548"/>
            <a:ext cx="3934939" cy="298022"/>
          </a:xfrm>
        </p:spPr>
        <p:txBody>
          <a:bodyPr anchor="ctr"/>
          <a:lstStyle>
            <a:lvl1pPr>
              <a:defRPr sz="1400" b="1">
                <a:solidFill>
                  <a:schemeClr val="accent3"/>
                </a:solidFill>
              </a:defRPr>
            </a:lvl1pPr>
          </a:lstStyle>
          <a:p>
            <a:pPr lvl="0"/>
            <a:r>
              <a:rPr lang="en-GB"/>
              <a:t>Enter heading here</a:t>
            </a:r>
          </a:p>
        </p:txBody>
      </p:sp>
      <p:sp>
        <p:nvSpPr>
          <p:cNvPr id="48" name="Text Placeholder 17">
            <a:extLst>
              <a:ext uri="{FF2B5EF4-FFF2-40B4-BE49-F238E27FC236}">
                <a16:creationId xmlns:a16="http://schemas.microsoft.com/office/drawing/2014/main" id="{D9D552C2-7986-4EF7-A096-A3FE9095A5EF}"/>
              </a:ext>
            </a:extLst>
          </p:cNvPr>
          <p:cNvSpPr>
            <a:spLocks noGrp="1"/>
          </p:cNvSpPr>
          <p:nvPr>
            <p:ph type="body" sz="quarter" idx="40" hasCustomPrompt="1"/>
          </p:nvPr>
        </p:nvSpPr>
        <p:spPr>
          <a:xfrm>
            <a:off x="6954051" y="3381179"/>
            <a:ext cx="3934939" cy="925263"/>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57" name="Text Placeholder 17">
            <a:extLst>
              <a:ext uri="{FF2B5EF4-FFF2-40B4-BE49-F238E27FC236}">
                <a16:creationId xmlns:a16="http://schemas.microsoft.com/office/drawing/2014/main" id="{14B1F3F7-5ABE-46B0-9D88-027A2DA02F8C}"/>
              </a:ext>
            </a:extLst>
          </p:cNvPr>
          <p:cNvSpPr>
            <a:spLocks noGrp="1"/>
          </p:cNvSpPr>
          <p:nvPr>
            <p:ph type="body" sz="quarter" idx="49" hasCustomPrompt="1"/>
          </p:nvPr>
        </p:nvSpPr>
        <p:spPr>
          <a:xfrm>
            <a:off x="6248608" y="4416382"/>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4"/>
            </a:solidFill>
          </a:ln>
        </p:spPr>
        <p:txBody>
          <a:bodyPr wrap="square" anchor="ctr">
            <a:noAutofit/>
          </a:bodyPr>
          <a:lstStyle>
            <a:lvl1pPr algn="ctr">
              <a:defRPr sz="1800" b="1">
                <a:solidFill>
                  <a:schemeClr val="accent2"/>
                </a:solidFill>
              </a:defRPr>
            </a:lvl1pPr>
          </a:lstStyle>
          <a:p>
            <a:pPr lvl="0"/>
            <a:r>
              <a:rPr lang="en-GB"/>
              <a:t>4</a:t>
            </a:r>
          </a:p>
        </p:txBody>
      </p:sp>
      <p:sp>
        <p:nvSpPr>
          <p:cNvPr id="50" name="Text Placeholder 14">
            <a:extLst>
              <a:ext uri="{FF2B5EF4-FFF2-40B4-BE49-F238E27FC236}">
                <a16:creationId xmlns:a16="http://schemas.microsoft.com/office/drawing/2014/main" id="{470857F8-7405-4894-AD53-26FD33F7BC8C}"/>
              </a:ext>
            </a:extLst>
          </p:cNvPr>
          <p:cNvSpPr>
            <a:spLocks noGrp="1"/>
          </p:cNvSpPr>
          <p:nvPr>
            <p:ph type="body" sz="quarter" idx="42" hasCustomPrompt="1"/>
          </p:nvPr>
        </p:nvSpPr>
        <p:spPr>
          <a:xfrm>
            <a:off x="6954050" y="4334645"/>
            <a:ext cx="3934939" cy="298022"/>
          </a:xfrm>
        </p:spPr>
        <p:txBody>
          <a:bodyPr anchor="ctr"/>
          <a:lstStyle>
            <a:lvl1pPr>
              <a:defRPr sz="1400" b="1">
                <a:solidFill>
                  <a:schemeClr val="accent4"/>
                </a:solidFill>
              </a:defRPr>
            </a:lvl1pPr>
          </a:lstStyle>
          <a:p>
            <a:pPr lvl="0"/>
            <a:r>
              <a:rPr lang="en-GB"/>
              <a:t>Enter heading here</a:t>
            </a:r>
          </a:p>
        </p:txBody>
      </p:sp>
      <p:sp>
        <p:nvSpPr>
          <p:cNvPr id="51" name="Text Placeholder 17">
            <a:extLst>
              <a:ext uri="{FF2B5EF4-FFF2-40B4-BE49-F238E27FC236}">
                <a16:creationId xmlns:a16="http://schemas.microsoft.com/office/drawing/2014/main" id="{45D44556-8975-4825-990E-35191F603CE9}"/>
              </a:ext>
            </a:extLst>
          </p:cNvPr>
          <p:cNvSpPr>
            <a:spLocks noGrp="1"/>
          </p:cNvSpPr>
          <p:nvPr>
            <p:ph type="body" sz="quarter" idx="43" hasCustomPrompt="1"/>
          </p:nvPr>
        </p:nvSpPr>
        <p:spPr>
          <a:xfrm>
            <a:off x="6954051" y="4560276"/>
            <a:ext cx="3934939" cy="925263"/>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58" name="Text Placeholder 17">
            <a:extLst>
              <a:ext uri="{FF2B5EF4-FFF2-40B4-BE49-F238E27FC236}">
                <a16:creationId xmlns:a16="http://schemas.microsoft.com/office/drawing/2014/main" id="{A14CA36E-15B3-4E5A-BDD6-F513A185125B}"/>
              </a:ext>
            </a:extLst>
          </p:cNvPr>
          <p:cNvSpPr>
            <a:spLocks noGrp="1"/>
          </p:cNvSpPr>
          <p:nvPr>
            <p:ph type="body" sz="quarter" idx="50" hasCustomPrompt="1"/>
          </p:nvPr>
        </p:nvSpPr>
        <p:spPr>
          <a:xfrm>
            <a:off x="6248608" y="5595480"/>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6"/>
            </a:solidFill>
          </a:ln>
        </p:spPr>
        <p:txBody>
          <a:bodyPr wrap="square" anchor="ctr">
            <a:noAutofit/>
          </a:bodyPr>
          <a:lstStyle>
            <a:lvl1pPr algn="ctr">
              <a:defRPr sz="1800" b="1">
                <a:solidFill>
                  <a:schemeClr val="accent2"/>
                </a:solidFill>
              </a:defRPr>
            </a:lvl1pPr>
          </a:lstStyle>
          <a:p>
            <a:pPr lvl="0"/>
            <a:r>
              <a:rPr lang="en-GB"/>
              <a:t>5</a:t>
            </a:r>
          </a:p>
        </p:txBody>
      </p:sp>
      <p:sp>
        <p:nvSpPr>
          <p:cNvPr id="53" name="Text Placeholder 14">
            <a:extLst>
              <a:ext uri="{FF2B5EF4-FFF2-40B4-BE49-F238E27FC236}">
                <a16:creationId xmlns:a16="http://schemas.microsoft.com/office/drawing/2014/main" id="{D1E7C21C-543D-4E7C-AE97-0C9A66659A03}"/>
              </a:ext>
            </a:extLst>
          </p:cNvPr>
          <p:cNvSpPr>
            <a:spLocks noGrp="1"/>
          </p:cNvSpPr>
          <p:nvPr>
            <p:ph type="body" sz="quarter" idx="45" hasCustomPrompt="1"/>
          </p:nvPr>
        </p:nvSpPr>
        <p:spPr>
          <a:xfrm>
            <a:off x="6954050" y="5513743"/>
            <a:ext cx="3934939" cy="298022"/>
          </a:xfrm>
        </p:spPr>
        <p:txBody>
          <a:bodyPr anchor="ctr"/>
          <a:lstStyle>
            <a:lvl1pPr>
              <a:defRPr sz="1400" b="1">
                <a:solidFill>
                  <a:schemeClr val="accent6"/>
                </a:solidFill>
              </a:defRPr>
            </a:lvl1pPr>
          </a:lstStyle>
          <a:p>
            <a:pPr lvl="0"/>
            <a:r>
              <a:rPr lang="en-GB"/>
              <a:t>Enter heading here</a:t>
            </a:r>
          </a:p>
        </p:txBody>
      </p:sp>
      <p:sp>
        <p:nvSpPr>
          <p:cNvPr id="54" name="Text Placeholder 17">
            <a:extLst>
              <a:ext uri="{FF2B5EF4-FFF2-40B4-BE49-F238E27FC236}">
                <a16:creationId xmlns:a16="http://schemas.microsoft.com/office/drawing/2014/main" id="{7AAF006C-D493-4325-9081-7C5F559FDB8C}"/>
              </a:ext>
            </a:extLst>
          </p:cNvPr>
          <p:cNvSpPr>
            <a:spLocks noGrp="1"/>
          </p:cNvSpPr>
          <p:nvPr>
            <p:ph type="body" sz="quarter" idx="46" hasCustomPrompt="1"/>
          </p:nvPr>
        </p:nvSpPr>
        <p:spPr>
          <a:xfrm>
            <a:off x="6954051" y="5739374"/>
            <a:ext cx="3934939" cy="925263"/>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Tree>
    <p:custDataLst>
      <p:tags r:id="rId1"/>
    </p:custDataLst>
    <p:extLst>
      <p:ext uri="{BB962C8B-B14F-4D97-AF65-F5344CB8AC3E}">
        <p14:creationId xmlns:p14="http://schemas.microsoft.com/office/powerpoint/2010/main" val="1119962114"/>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t Mockup Portrai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6845401" y="2192060"/>
            <a:ext cx="4320221" cy="3665816"/>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81E498FB-83B9-4336-8C2A-0B64E847E032}"/>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C71646A5-AECE-458B-A64F-6837F5DD3A9E}"/>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D1C8B28E-8E51-423B-9868-670EF44EC3E6}"/>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06914C6E-6322-4E30-A216-E065906A29D3}"/>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5" name="Graphic 4">
            <a:extLst>
              <a:ext uri="{FF2B5EF4-FFF2-40B4-BE49-F238E27FC236}">
                <a16:creationId xmlns:a16="http://schemas.microsoft.com/office/drawing/2014/main" id="{C8BAAF68-84C5-486C-BAB9-DBE3310B74D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078521" y="432098"/>
            <a:ext cx="4183383" cy="5969200"/>
          </a:xfrm>
          <a:prstGeom prst="rect">
            <a:avLst/>
          </a:prstGeom>
        </p:spPr>
      </p:pic>
      <p:sp>
        <p:nvSpPr>
          <p:cNvPr id="12" name="Picture Placeholder 11">
            <a:extLst>
              <a:ext uri="{FF2B5EF4-FFF2-40B4-BE49-F238E27FC236}">
                <a16:creationId xmlns:a16="http://schemas.microsoft.com/office/drawing/2014/main" id="{A37FB69C-A968-48F9-9FFD-AC9D1C348F63}"/>
              </a:ext>
            </a:extLst>
          </p:cNvPr>
          <p:cNvSpPr>
            <a:spLocks noGrp="1"/>
          </p:cNvSpPr>
          <p:nvPr>
            <p:ph type="pic" sz="quarter" idx="14" hasCustomPrompt="1"/>
          </p:nvPr>
        </p:nvSpPr>
        <p:spPr>
          <a:xfrm>
            <a:off x="2360463" y="912813"/>
            <a:ext cx="3619500" cy="4945062"/>
          </a:xfrm>
        </p:spPr>
        <p:txBody>
          <a:bodyPr anchor="ctr"/>
          <a:lstStyle>
            <a:lvl1pPr algn="ctr">
              <a:defRPr sz="1800"/>
            </a:lvl1pPr>
          </a:lstStyle>
          <a:p>
            <a:r>
              <a:rPr lang="en-GB"/>
              <a:t>Click icon to insert image</a:t>
            </a:r>
          </a:p>
        </p:txBody>
      </p:sp>
      <p:sp>
        <p:nvSpPr>
          <p:cNvPr id="3" name="Title 2">
            <a:extLst>
              <a:ext uri="{FF2B5EF4-FFF2-40B4-BE49-F238E27FC236}">
                <a16:creationId xmlns:a16="http://schemas.microsoft.com/office/drawing/2014/main" id="{0EC98694-93EC-4812-93E5-2A9E9294F127}"/>
              </a:ext>
            </a:extLst>
          </p:cNvPr>
          <p:cNvSpPr>
            <a:spLocks noGrp="1"/>
          </p:cNvSpPr>
          <p:nvPr>
            <p:ph type="title" hasCustomPrompt="1"/>
          </p:nvPr>
        </p:nvSpPr>
        <p:spPr>
          <a:xfrm>
            <a:off x="6845400" y="1022985"/>
            <a:ext cx="4320221" cy="912178"/>
          </a:xfrm>
        </p:spPr>
        <p:txBody>
          <a:bodyPr/>
          <a:lstStyle>
            <a:lvl1pPr>
              <a:defRPr/>
            </a:lvl1pPr>
          </a:lstStyle>
          <a:p>
            <a:r>
              <a:rPr lang="en-GB"/>
              <a:t>Enter title here</a:t>
            </a:r>
          </a:p>
        </p:txBody>
      </p:sp>
      <p:grpSp>
        <p:nvGrpSpPr>
          <p:cNvPr id="25" name="Group 24">
            <a:extLst>
              <a:ext uri="{FF2B5EF4-FFF2-40B4-BE49-F238E27FC236}">
                <a16:creationId xmlns:a16="http://schemas.microsoft.com/office/drawing/2014/main" id="{8F9F7DDF-2F9C-4170-857A-0009B1FBBB96}"/>
              </a:ext>
            </a:extLst>
          </p:cNvPr>
          <p:cNvGrpSpPr/>
          <p:nvPr userDrawn="1"/>
        </p:nvGrpSpPr>
        <p:grpSpPr>
          <a:xfrm>
            <a:off x="-3633350" y="0"/>
            <a:ext cx="3507559" cy="5160812"/>
            <a:chOff x="838198" y="1150069"/>
            <a:chExt cx="3507559" cy="5160812"/>
          </a:xfrm>
        </p:grpSpPr>
        <p:sp>
          <p:nvSpPr>
            <p:cNvPr id="26" name="Rectangle 25">
              <a:extLst>
                <a:ext uri="{FF2B5EF4-FFF2-40B4-BE49-F238E27FC236}">
                  <a16:creationId xmlns:a16="http://schemas.microsoft.com/office/drawing/2014/main" id="{BA8A5833-D266-4BEC-82BD-43FC0AD593CD}"/>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7" name="TextBox 26">
              <a:extLst>
                <a:ext uri="{FF2B5EF4-FFF2-40B4-BE49-F238E27FC236}">
                  <a16:creationId xmlns:a16="http://schemas.microsoft.com/office/drawing/2014/main" id="{E24D6D61-BC98-425B-9978-AB1C55499DAF}"/>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8" name="Rectangle 27">
              <a:extLst>
                <a:ext uri="{FF2B5EF4-FFF2-40B4-BE49-F238E27FC236}">
                  <a16:creationId xmlns:a16="http://schemas.microsoft.com/office/drawing/2014/main" id="{B9483F7F-F767-47D0-99C2-5810A29310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D93AB13F-A235-42F3-8662-95A72BD863E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4C00D1EE-5B29-4E16-9CAF-47779BF544E1}"/>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A6B67826-6976-4DA8-B693-C69230364BFB}"/>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2" name="TextBox 31">
              <a:extLst>
                <a:ext uri="{FF2B5EF4-FFF2-40B4-BE49-F238E27FC236}">
                  <a16:creationId xmlns:a16="http://schemas.microsoft.com/office/drawing/2014/main" id="{1D68F847-2762-4700-910F-9D8A950D96CE}"/>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4" name="TextBox 33">
              <a:extLst>
                <a:ext uri="{FF2B5EF4-FFF2-40B4-BE49-F238E27FC236}">
                  <a16:creationId xmlns:a16="http://schemas.microsoft.com/office/drawing/2014/main" id="{BBEF1DD7-DF3D-4B4C-A368-B424D1AEDCF2}"/>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6" name="TextBox 35">
              <a:extLst>
                <a:ext uri="{FF2B5EF4-FFF2-40B4-BE49-F238E27FC236}">
                  <a16:creationId xmlns:a16="http://schemas.microsoft.com/office/drawing/2014/main" id="{8264B9E2-E708-4E7F-ADC6-0F65F4AF56A3}"/>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3732854091"/>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t Mockup Landscape">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81E498FB-83B9-4336-8C2A-0B64E847E032}"/>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C71646A5-AECE-458B-A64F-6837F5DD3A9E}"/>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D1C8B28E-8E51-423B-9868-670EF44EC3E6}"/>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06914C6E-6322-4E30-A216-E065906A29D3}"/>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5" name="Graphic 4">
            <a:extLst>
              <a:ext uri="{FF2B5EF4-FFF2-40B4-BE49-F238E27FC236}">
                <a16:creationId xmlns:a16="http://schemas.microsoft.com/office/drawing/2014/main" id="{C8BAAF68-84C5-486C-BAB9-DBE3310B74D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6200000">
            <a:off x="1797784" y="432098"/>
            <a:ext cx="4183383" cy="5969200"/>
          </a:xfrm>
          <a:prstGeom prst="rect">
            <a:avLst/>
          </a:prstGeom>
        </p:spPr>
      </p:pic>
      <p:sp>
        <p:nvSpPr>
          <p:cNvPr id="12" name="Picture Placeholder 11">
            <a:extLst>
              <a:ext uri="{FF2B5EF4-FFF2-40B4-BE49-F238E27FC236}">
                <a16:creationId xmlns:a16="http://schemas.microsoft.com/office/drawing/2014/main" id="{A37FB69C-A968-48F9-9FFD-AC9D1C348F63}"/>
              </a:ext>
            </a:extLst>
          </p:cNvPr>
          <p:cNvSpPr>
            <a:spLocks noGrp="1"/>
          </p:cNvSpPr>
          <p:nvPr>
            <p:ph type="pic" sz="quarter" idx="14" hasCustomPrompt="1"/>
          </p:nvPr>
        </p:nvSpPr>
        <p:spPr>
          <a:xfrm>
            <a:off x="1404700" y="1607698"/>
            <a:ext cx="4946400" cy="3618000"/>
          </a:xfrm>
        </p:spPr>
        <p:txBody>
          <a:bodyPr anchor="ctr"/>
          <a:lstStyle>
            <a:lvl1pPr algn="ctr">
              <a:defRPr sz="1800"/>
            </a:lvl1pPr>
          </a:lstStyle>
          <a:p>
            <a:r>
              <a:rPr lang="en-GB"/>
              <a:t>Click icon to insert image</a:t>
            </a:r>
          </a:p>
        </p:txBody>
      </p:sp>
      <p:sp>
        <p:nvSpPr>
          <p:cNvPr id="3" name="Title 2">
            <a:extLst>
              <a:ext uri="{FF2B5EF4-FFF2-40B4-BE49-F238E27FC236}">
                <a16:creationId xmlns:a16="http://schemas.microsoft.com/office/drawing/2014/main" id="{482208BF-A413-4B35-8B12-1A41BF007D5C}"/>
              </a:ext>
            </a:extLst>
          </p:cNvPr>
          <p:cNvSpPr>
            <a:spLocks noGrp="1"/>
          </p:cNvSpPr>
          <p:nvPr>
            <p:ph type="title" hasCustomPrompt="1"/>
          </p:nvPr>
        </p:nvSpPr>
        <p:spPr>
          <a:xfrm>
            <a:off x="7230157" y="1022985"/>
            <a:ext cx="4056967" cy="912178"/>
          </a:xfrm>
        </p:spPr>
        <p:txBody>
          <a:bodyPr/>
          <a:lstStyle>
            <a:lvl1pPr>
              <a:defRPr/>
            </a:lvl1pPr>
          </a:lstStyle>
          <a:p>
            <a:r>
              <a:rPr lang="en-GB"/>
              <a:t>Enter title here</a:t>
            </a:r>
          </a:p>
        </p:txBody>
      </p:sp>
      <p:grpSp>
        <p:nvGrpSpPr>
          <p:cNvPr id="22" name="Group 21">
            <a:extLst>
              <a:ext uri="{FF2B5EF4-FFF2-40B4-BE49-F238E27FC236}">
                <a16:creationId xmlns:a16="http://schemas.microsoft.com/office/drawing/2014/main" id="{71A384CE-CCC1-4461-A4FC-6534A39BF3F1}"/>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2CA5B257-BC12-4B2E-81A9-3273F59CC287}"/>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5" name="TextBox 24">
              <a:extLst>
                <a:ext uri="{FF2B5EF4-FFF2-40B4-BE49-F238E27FC236}">
                  <a16:creationId xmlns:a16="http://schemas.microsoft.com/office/drawing/2014/main" id="{1FB6231E-A7EE-4075-8B7D-0E88B3B9E4FB}"/>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6" name="Rectangle 25">
              <a:extLst>
                <a:ext uri="{FF2B5EF4-FFF2-40B4-BE49-F238E27FC236}">
                  <a16:creationId xmlns:a16="http://schemas.microsoft.com/office/drawing/2014/main" id="{093234A4-65EF-4FCD-9205-C7A759661B2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0852D558-A3B7-497D-947E-2091DB0DC11B}"/>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6DD1289B-2168-418E-929A-6647F1798203}"/>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39EBD996-C727-4FF1-9BB5-5090A8A4436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0" name="TextBox 29">
              <a:extLst>
                <a:ext uri="{FF2B5EF4-FFF2-40B4-BE49-F238E27FC236}">
                  <a16:creationId xmlns:a16="http://schemas.microsoft.com/office/drawing/2014/main" id="{06757CE1-4BD5-488C-9828-0F0141664C94}"/>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60663044-21CE-4847-8FCC-4930EC51E922}"/>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2" name="TextBox 31">
              <a:extLst>
                <a:ext uri="{FF2B5EF4-FFF2-40B4-BE49-F238E27FC236}">
                  <a16:creationId xmlns:a16="http://schemas.microsoft.com/office/drawing/2014/main" id="{87EB2100-BFA0-4A45-A761-581E55AB3389}"/>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
        <p:nvSpPr>
          <p:cNvPr id="40" name="Text Placeholder 20">
            <a:extLst>
              <a:ext uri="{FF2B5EF4-FFF2-40B4-BE49-F238E27FC236}">
                <a16:creationId xmlns:a16="http://schemas.microsoft.com/office/drawing/2014/main" id="{7CE42531-93EE-4FF9-9D2C-0837EBBB407C}"/>
              </a:ext>
            </a:extLst>
          </p:cNvPr>
          <p:cNvSpPr>
            <a:spLocks noGrp="1"/>
          </p:cNvSpPr>
          <p:nvPr>
            <p:ph type="body" sz="quarter" idx="13" hasCustomPrompt="1"/>
          </p:nvPr>
        </p:nvSpPr>
        <p:spPr>
          <a:xfrm>
            <a:off x="7230157" y="2192060"/>
            <a:ext cx="4056967" cy="3665816"/>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Tree>
    <p:custDataLst>
      <p:tags r:id="rId1"/>
    </p:custDataLst>
    <p:extLst>
      <p:ext uri="{BB962C8B-B14F-4D97-AF65-F5344CB8AC3E}">
        <p14:creationId xmlns:p14="http://schemas.microsoft.com/office/powerpoint/2010/main" val="640511787"/>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ne Mockup">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7500681"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27" name="Group 26">
            <a:extLst>
              <a:ext uri="{FF2B5EF4-FFF2-40B4-BE49-F238E27FC236}">
                <a16:creationId xmlns:a16="http://schemas.microsoft.com/office/drawing/2014/main" id="{BD0D9CEC-9D21-4866-95BB-8BFB61C57C34}"/>
              </a:ext>
            </a:extLst>
          </p:cNvPr>
          <p:cNvGrpSpPr/>
          <p:nvPr userDrawn="1"/>
        </p:nvGrpSpPr>
        <p:grpSpPr>
          <a:xfrm rot="16200000">
            <a:off x="9380253" y="-225916"/>
            <a:ext cx="4149137" cy="3479618"/>
            <a:chOff x="5387349" y="2559730"/>
            <a:chExt cx="4816113" cy="4038969"/>
          </a:xfrm>
          <a:noFill/>
        </p:grpSpPr>
        <p:sp>
          <p:nvSpPr>
            <p:cNvPr id="32" name="Hexagon 31">
              <a:extLst>
                <a:ext uri="{FF2B5EF4-FFF2-40B4-BE49-F238E27FC236}">
                  <a16:creationId xmlns:a16="http://schemas.microsoft.com/office/drawing/2014/main" id="{0645BB51-6D87-444C-B105-6712C03BD8A0}"/>
                </a:ext>
              </a:extLst>
            </p:cNvPr>
            <p:cNvSpPr/>
            <p:nvPr userDrawn="1"/>
          </p:nvSpPr>
          <p:spPr>
            <a:xfrm>
              <a:off x="6936468" y="2559730"/>
              <a:ext cx="1717873"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99100E3E-1E7B-4F64-965E-495600F3B113}"/>
                </a:ext>
              </a:extLst>
            </p:cNvPr>
            <p:cNvSpPr/>
            <p:nvPr userDrawn="1"/>
          </p:nvSpPr>
          <p:spPr>
            <a:xfrm>
              <a:off x="6936469" y="4265374"/>
              <a:ext cx="1717873"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4A908B46-EC64-40F9-84BE-0640E761CEB1}"/>
                </a:ext>
              </a:extLst>
            </p:cNvPr>
            <p:cNvSpPr/>
            <p:nvPr userDrawn="1"/>
          </p:nvSpPr>
          <p:spPr>
            <a:xfrm>
              <a:off x="8485590"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4" name="Hexagon 43">
              <a:extLst>
                <a:ext uri="{FF2B5EF4-FFF2-40B4-BE49-F238E27FC236}">
                  <a16:creationId xmlns:a16="http://schemas.microsoft.com/office/drawing/2014/main" id="{2CC06D9A-09EE-47CC-8AD0-1330B142CA90}"/>
                </a:ext>
              </a:extLst>
            </p:cNvPr>
            <p:cNvSpPr/>
            <p:nvPr userDrawn="1"/>
          </p:nvSpPr>
          <p:spPr>
            <a:xfrm>
              <a:off x="538734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5" name="Hexagon 44">
              <a:extLst>
                <a:ext uri="{FF2B5EF4-FFF2-40B4-BE49-F238E27FC236}">
                  <a16:creationId xmlns:a16="http://schemas.microsoft.com/office/drawing/2014/main" id="{FE668E68-0D75-4E61-9287-20E719D1B9C6}"/>
                </a:ext>
              </a:extLst>
            </p:cNvPr>
            <p:cNvSpPr/>
            <p:nvPr userDrawn="1"/>
          </p:nvSpPr>
          <p:spPr>
            <a:xfrm>
              <a:off x="8485590" y="511777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0" y="1693488"/>
            <a:ext cx="5215435" cy="4212567"/>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grpSp>
        <p:nvGrpSpPr>
          <p:cNvPr id="52" name="Group 51">
            <a:extLst>
              <a:ext uri="{FF2B5EF4-FFF2-40B4-BE49-F238E27FC236}">
                <a16:creationId xmlns:a16="http://schemas.microsoft.com/office/drawing/2014/main" id="{65FB34F6-D9A1-4680-B94D-8BD9DE659137}"/>
              </a:ext>
            </a:extLst>
          </p:cNvPr>
          <p:cNvGrpSpPr/>
          <p:nvPr userDrawn="1"/>
        </p:nvGrpSpPr>
        <p:grpSpPr>
          <a:xfrm rot="16200000">
            <a:off x="6672536" y="4836458"/>
            <a:ext cx="1946732" cy="3990582"/>
            <a:chOff x="10692184" y="-1639954"/>
            <a:chExt cx="1784352" cy="3657721"/>
          </a:xfrm>
          <a:noFill/>
        </p:grpSpPr>
        <p:sp>
          <p:nvSpPr>
            <p:cNvPr id="53" name="Hexagon 52">
              <a:extLst>
                <a:ext uri="{FF2B5EF4-FFF2-40B4-BE49-F238E27FC236}">
                  <a16:creationId xmlns:a16="http://schemas.microsoft.com/office/drawing/2014/main" id="{4ADDDE81-3DB2-4018-8369-C5DD19A2AE12}"/>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58065B7F-6484-49EB-AF40-9B9A1E079D1D}"/>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77B54B96-6D57-4A8E-A3D2-EFD2BF2EC695}"/>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8" name="Graphic 7">
            <a:extLst>
              <a:ext uri="{FF2B5EF4-FFF2-40B4-BE49-F238E27FC236}">
                <a16:creationId xmlns:a16="http://schemas.microsoft.com/office/drawing/2014/main" id="{9AA91558-D666-4CF1-918B-088A2A7FFD9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991695" y="534606"/>
            <a:ext cx="2897464" cy="5788789"/>
          </a:xfrm>
          <a:prstGeom prst="rect">
            <a:avLst/>
          </a:prstGeom>
        </p:spPr>
      </p:pic>
      <p:sp>
        <p:nvSpPr>
          <p:cNvPr id="23" name="Picture Placeholder 22">
            <a:extLst>
              <a:ext uri="{FF2B5EF4-FFF2-40B4-BE49-F238E27FC236}">
                <a16:creationId xmlns:a16="http://schemas.microsoft.com/office/drawing/2014/main" id="{80581B03-C4D8-4079-8A88-F25AF87CC61C}"/>
              </a:ext>
            </a:extLst>
          </p:cNvPr>
          <p:cNvSpPr>
            <a:spLocks noGrp="1"/>
          </p:cNvSpPr>
          <p:nvPr>
            <p:ph type="pic" sz="quarter" idx="14" hasCustomPrompt="1"/>
          </p:nvPr>
        </p:nvSpPr>
        <p:spPr>
          <a:xfrm>
            <a:off x="7188219" y="726947"/>
            <a:ext cx="2502625" cy="5404897"/>
          </a:xfrm>
          <a:custGeom>
            <a:avLst/>
            <a:gdLst>
              <a:gd name="connsiteX0" fmla="*/ 502994 w 2502625"/>
              <a:gd name="connsiteY0" fmla="*/ 0 h 5404897"/>
              <a:gd name="connsiteX1" fmla="*/ 544527 w 2502625"/>
              <a:gd name="connsiteY1" fmla="*/ 14533 h 5404897"/>
              <a:gd name="connsiteX2" fmla="*/ 681844 w 2502625"/>
              <a:gd name="connsiteY2" fmla="*/ 192183 h 5404897"/>
              <a:gd name="connsiteX3" fmla="*/ 1251312 w 2502625"/>
              <a:gd name="connsiteY3" fmla="*/ 192213 h 5404897"/>
              <a:gd name="connsiteX4" fmla="*/ 1820786 w 2502625"/>
              <a:gd name="connsiteY4" fmla="*/ 192183 h 5404897"/>
              <a:gd name="connsiteX5" fmla="*/ 1958103 w 2502625"/>
              <a:gd name="connsiteY5" fmla="*/ 14533 h 5404897"/>
              <a:gd name="connsiteX6" fmla="*/ 1999637 w 2502625"/>
              <a:gd name="connsiteY6" fmla="*/ 0 h 5404897"/>
              <a:gd name="connsiteX7" fmla="*/ 2004682 w 2502625"/>
              <a:gd name="connsiteY7" fmla="*/ 183 h 5404897"/>
              <a:gd name="connsiteX8" fmla="*/ 2248325 w 2502625"/>
              <a:gd name="connsiteY8" fmla="*/ 183 h 5404897"/>
              <a:gd name="connsiteX9" fmla="*/ 2502625 w 2502625"/>
              <a:gd name="connsiteY9" fmla="*/ 251028 h 5404897"/>
              <a:gd name="connsiteX10" fmla="*/ 2502625 w 2502625"/>
              <a:gd name="connsiteY10" fmla="*/ 5159627 h 5404897"/>
              <a:gd name="connsiteX11" fmla="*/ 2308187 w 2502625"/>
              <a:gd name="connsiteY11" fmla="*/ 5401539 h 5404897"/>
              <a:gd name="connsiteX12" fmla="*/ 2294105 w 2502625"/>
              <a:gd name="connsiteY12" fmla="*/ 5404897 h 5404897"/>
              <a:gd name="connsiteX13" fmla="*/ 208520 w 2502625"/>
              <a:gd name="connsiteY13" fmla="*/ 5404897 h 5404897"/>
              <a:gd name="connsiteX14" fmla="*/ 194437 w 2502625"/>
              <a:gd name="connsiteY14" fmla="*/ 5401539 h 5404897"/>
              <a:gd name="connsiteX15" fmla="*/ 0 w 2502625"/>
              <a:gd name="connsiteY15" fmla="*/ 5159627 h 5404897"/>
              <a:gd name="connsiteX16" fmla="*/ 0 w 2502625"/>
              <a:gd name="connsiteY16" fmla="*/ 251052 h 5404897"/>
              <a:gd name="connsiteX17" fmla="*/ 254300 w 2502625"/>
              <a:gd name="connsiteY17" fmla="*/ 207 h 5404897"/>
              <a:gd name="connsiteX18" fmla="*/ 497949 w 2502625"/>
              <a:gd name="connsiteY18" fmla="*/ 207 h 5404897"/>
              <a:gd name="connsiteX19" fmla="*/ 502994 w 2502625"/>
              <a:gd name="connsiteY19" fmla="*/ 0 h 5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2625" h="5404897">
                <a:moveTo>
                  <a:pt x="502994" y="0"/>
                </a:moveTo>
                <a:cubicBezTo>
                  <a:pt x="512378" y="0"/>
                  <a:pt x="532627" y="1621"/>
                  <a:pt x="544527" y="14533"/>
                </a:cubicBezTo>
                <a:cubicBezTo>
                  <a:pt x="574556" y="47121"/>
                  <a:pt x="534138" y="179795"/>
                  <a:pt x="681844" y="192183"/>
                </a:cubicBezTo>
                <a:lnTo>
                  <a:pt x="1251312" y="192213"/>
                </a:lnTo>
                <a:lnTo>
                  <a:pt x="1820786" y="192183"/>
                </a:lnTo>
                <a:cubicBezTo>
                  <a:pt x="1968493" y="179795"/>
                  <a:pt x="1928075" y="47115"/>
                  <a:pt x="1958103" y="14533"/>
                </a:cubicBezTo>
                <a:cubicBezTo>
                  <a:pt x="1970004" y="1615"/>
                  <a:pt x="1990252" y="0"/>
                  <a:pt x="1999637" y="0"/>
                </a:cubicBezTo>
                <a:cubicBezTo>
                  <a:pt x="2002762" y="0"/>
                  <a:pt x="2004682" y="183"/>
                  <a:pt x="2004682" y="183"/>
                </a:cubicBezTo>
                <a:lnTo>
                  <a:pt x="2248325" y="183"/>
                </a:lnTo>
                <a:cubicBezTo>
                  <a:pt x="2499584" y="12571"/>
                  <a:pt x="2502625" y="252582"/>
                  <a:pt x="2502625" y="251028"/>
                </a:cubicBezTo>
                <a:lnTo>
                  <a:pt x="2502625" y="5159627"/>
                </a:lnTo>
                <a:cubicBezTo>
                  <a:pt x="2493484" y="5328021"/>
                  <a:pt x="2369573" y="5384057"/>
                  <a:pt x="2308187" y="5401539"/>
                </a:cubicBezTo>
                <a:lnTo>
                  <a:pt x="2294105" y="5404897"/>
                </a:lnTo>
                <a:lnTo>
                  <a:pt x="208520" y="5404897"/>
                </a:lnTo>
                <a:lnTo>
                  <a:pt x="194437" y="5401539"/>
                </a:lnTo>
                <a:cubicBezTo>
                  <a:pt x="133052" y="5384057"/>
                  <a:pt x="9140" y="5328021"/>
                  <a:pt x="0" y="5159627"/>
                </a:cubicBezTo>
                <a:lnTo>
                  <a:pt x="0" y="251052"/>
                </a:lnTo>
                <a:cubicBezTo>
                  <a:pt x="0" y="252600"/>
                  <a:pt x="3047" y="12589"/>
                  <a:pt x="254300" y="207"/>
                </a:cubicBezTo>
                <a:lnTo>
                  <a:pt x="497949" y="207"/>
                </a:lnTo>
                <a:cubicBezTo>
                  <a:pt x="497949" y="207"/>
                  <a:pt x="499862" y="0"/>
                  <a:pt x="502994" y="0"/>
                </a:cubicBezTo>
                <a:close/>
              </a:path>
            </a:pathLst>
          </a:custGeom>
        </p:spPr>
        <p:txBody>
          <a:bodyPr wrap="square" anchor="ctr">
            <a:noAutofit/>
          </a:bodyPr>
          <a:lstStyle>
            <a:lvl1pPr algn="ctr">
              <a:defRPr sz="1800"/>
            </a:lvl1pPr>
          </a:lstStyle>
          <a:p>
            <a:r>
              <a:rPr lang="en-GB"/>
              <a:t>Click icon to insert image</a:t>
            </a:r>
          </a:p>
        </p:txBody>
      </p:sp>
      <p:sp>
        <p:nvSpPr>
          <p:cNvPr id="2" name="Title 1">
            <a:extLst>
              <a:ext uri="{FF2B5EF4-FFF2-40B4-BE49-F238E27FC236}">
                <a16:creationId xmlns:a16="http://schemas.microsoft.com/office/drawing/2014/main" id="{568D37EB-B649-4156-AD52-5D86E698302B}"/>
              </a:ext>
            </a:extLst>
          </p:cNvPr>
          <p:cNvSpPr>
            <a:spLocks noGrp="1"/>
          </p:cNvSpPr>
          <p:nvPr>
            <p:ph type="title" hasCustomPrompt="1"/>
          </p:nvPr>
        </p:nvSpPr>
        <p:spPr>
          <a:xfrm>
            <a:off x="1130300" y="524414"/>
            <a:ext cx="5215435" cy="912178"/>
          </a:xfrm>
        </p:spPr>
        <p:txBody>
          <a:bodyPr/>
          <a:lstStyle>
            <a:lvl1pPr>
              <a:defRPr/>
            </a:lvl1pPr>
          </a:lstStyle>
          <a:p>
            <a:r>
              <a:rPr lang="en-GB"/>
              <a:t>Enter title here</a:t>
            </a:r>
          </a:p>
        </p:txBody>
      </p:sp>
      <p:grpSp>
        <p:nvGrpSpPr>
          <p:cNvPr id="28" name="Group 27">
            <a:extLst>
              <a:ext uri="{FF2B5EF4-FFF2-40B4-BE49-F238E27FC236}">
                <a16:creationId xmlns:a16="http://schemas.microsoft.com/office/drawing/2014/main" id="{21462DCB-FC32-4C19-81BA-F75216298404}"/>
              </a:ext>
            </a:extLst>
          </p:cNvPr>
          <p:cNvGrpSpPr/>
          <p:nvPr userDrawn="1"/>
        </p:nvGrpSpPr>
        <p:grpSpPr>
          <a:xfrm>
            <a:off x="-3633350" y="0"/>
            <a:ext cx="3507559" cy="5160812"/>
            <a:chOff x="838198" y="1150069"/>
            <a:chExt cx="3507559" cy="5160812"/>
          </a:xfrm>
        </p:grpSpPr>
        <p:sp>
          <p:nvSpPr>
            <p:cNvPr id="29" name="Rectangle 28">
              <a:extLst>
                <a:ext uri="{FF2B5EF4-FFF2-40B4-BE49-F238E27FC236}">
                  <a16:creationId xmlns:a16="http://schemas.microsoft.com/office/drawing/2014/main" id="{E0046E15-A0AA-4E7E-8A83-4FF9C4991FB5}"/>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0" name="TextBox 29">
              <a:extLst>
                <a:ext uri="{FF2B5EF4-FFF2-40B4-BE49-F238E27FC236}">
                  <a16:creationId xmlns:a16="http://schemas.microsoft.com/office/drawing/2014/main" id="{4D37830C-04ED-4284-B336-A00AE9E5EE50}"/>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31" name="Rectangle 30">
              <a:extLst>
                <a:ext uri="{FF2B5EF4-FFF2-40B4-BE49-F238E27FC236}">
                  <a16:creationId xmlns:a16="http://schemas.microsoft.com/office/drawing/2014/main" id="{35D4D9B8-A7F3-46EE-B01D-3FE14FAF1A0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D6431810-A29D-4E80-A36F-2E92F35E6B24}"/>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1E3E1D68-997F-4A79-BA6C-FAF192EDA756}"/>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462B07A2-9E12-467C-AC0F-52A9F7D12866}"/>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8" name="TextBox 37">
              <a:extLst>
                <a:ext uri="{FF2B5EF4-FFF2-40B4-BE49-F238E27FC236}">
                  <a16:creationId xmlns:a16="http://schemas.microsoft.com/office/drawing/2014/main" id="{F0731675-7753-443A-8CDE-734806184093}"/>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9" name="TextBox 38">
              <a:extLst>
                <a:ext uri="{FF2B5EF4-FFF2-40B4-BE49-F238E27FC236}">
                  <a16:creationId xmlns:a16="http://schemas.microsoft.com/office/drawing/2014/main" id="{26B94258-61C9-4B85-B0E0-6A164888186E}"/>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41" name="TextBox 40">
              <a:extLst>
                <a:ext uri="{FF2B5EF4-FFF2-40B4-BE49-F238E27FC236}">
                  <a16:creationId xmlns:a16="http://schemas.microsoft.com/office/drawing/2014/main" id="{AFB6474A-2675-4ED3-AAC6-5DBAA15C1B8A}"/>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281445321"/>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DDC54713-B52F-4EDD-835D-E655AE97DED9}"/>
              </a:ext>
            </a:extLst>
          </p:cNvPr>
          <p:cNvSpPr/>
          <p:nvPr userDrawn="1"/>
        </p:nvSpPr>
        <p:spPr>
          <a:xfrm>
            <a:off x="8520276" y="0"/>
            <a:ext cx="3671724" cy="3774948"/>
          </a:xfrm>
          <a:custGeom>
            <a:avLst/>
            <a:gdLst>
              <a:gd name="connsiteX0" fmla="*/ 3670 w 3671724"/>
              <a:gd name="connsiteY0" fmla="*/ 0 h 3774948"/>
              <a:gd name="connsiteX1" fmla="*/ 3671724 w 3671724"/>
              <a:gd name="connsiteY1" fmla="*/ 0 h 3774948"/>
              <a:gd name="connsiteX2" fmla="*/ 3671724 w 3671724"/>
              <a:gd name="connsiteY2" fmla="*/ 3774948 h 3774948"/>
              <a:gd name="connsiteX3" fmla="*/ 1883805 w 3671724"/>
              <a:gd name="connsiteY3" fmla="*/ 3774948 h 3774948"/>
              <a:gd name="connsiteX4" fmla="*/ 0 w 3671724"/>
              <a:gd name="connsiteY4" fmla="*/ 7340 h 377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724" h="3774948">
                <a:moveTo>
                  <a:pt x="3670" y="0"/>
                </a:moveTo>
                <a:lnTo>
                  <a:pt x="3671724" y="0"/>
                </a:lnTo>
                <a:lnTo>
                  <a:pt x="3671724" y="3774948"/>
                </a:lnTo>
                <a:lnTo>
                  <a:pt x="1883805" y="3774948"/>
                </a:lnTo>
                <a:lnTo>
                  <a:pt x="0" y="7340"/>
                </a:lnTo>
                <a:close/>
              </a:path>
            </a:pathLst>
          </a:custGeom>
          <a:solidFill>
            <a:srgbClr val="E5E5E6"/>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r>
              <a:rPr lang="en-GB"/>
              <a:t> </a:t>
            </a:r>
          </a:p>
        </p:txBody>
      </p:sp>
      <p:sp>
        <p:nvSpPr>
          <p:cNvPr id="27" name="Freeform: Shape 26">
            <a:extLst>
              <a:ext uri="{FF2B5EF4-FFF2-40B4-BE49-F238E27FC236}">
                <a16:creationId xmlns:a16="http://schemas.microsoft.com/office/drawing/2014/main" id="{156D33E0-15B1-421A-B2C4-C55DC1189482}"/>
              </a:ext>
            </a:extLst>
          </p:cNvPr>
          <p:cNvSpPr/>
          <p:nvPr userDrawn="1"/>
        </p:nvSpPr>
        <p:spPr>
          <a:xfrm rot="10800000">
            <a:off x="0" y="3083052"/>
            <a:ext cx="3671724" cy="3774948"/>
          </a:xfrm>
          <a:custGeom>
            <a:avLst/>
            <a:gdLst>
              <a:gd name="connsiteX0" fmla="*/ 3670 w 3671724"/>
              <a:gd name="connsiteY0" fmla="*/ 0 h 3774948"/>
              <a:gd name="connsiteX1" fmla="*/ 3671724 w 3671724"/>
              <a:gd name="connsiteY1" fmla="*/ 0 h 3774948"/>
              <a:gd name="connsiteX2" fmla="*/ 3671724 w 3671724"/>
              <a:gd name="connsiteY2" fmla="*/ 3774948 h 3774948"/>
              <a:gd name="connsiteX3" fmla="*/ 1883805 w 3671724"/>
              <a:gd name="connsiteY3" fmla="*/ 3774948 h 3774948"/>
              <a:gd name="connsiteX4" fmla="*/ 0 w 3671724"/>
              <a:gd name="connsiteY4" fmla="*/ 7340 h 377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724" h="3774948">
                <a:moveTo>
                  <a:pt x="3670" y="0"/>
                </a:moveTo>
                <a:lnTo>
                  <a:pt x="3671724" y="0"/>
                </a:lnTo>
                <a:lnTo>
                  <a:pt x="3671724" y="3774948"/>
                </a:lnTo>
                <a:lnTo>
                  <a:pt x="1883805" y="3774948"/>
                </a:lnTo>
                <a:lnTo>
                  <a:pt x="0" y="7340"/>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r>
              <a:rPr lang="en-GB"/>
              <a:t> </a:t>
            </a:r>
          </a:p>
        </p:txBody>
      </p:sp>
      <p:sp>
        <p:nvSpPr>
          <p:cNvPr id="9" name="Oval 8">
            <a:extLst>
              <a:ext uri="{FF2B5EF4-FFF2-40B4-BE49-F238E27FC236}">
                <a16:creationId xmlns:a16="http://schemas.microsoft.com/office/drawing/2014/main" id="{0A8FB6A1-DC65-4603-84FE-95FBCEA33F46}"/>
              </a:ext>
            </a:extLst>
          </p:cNvPr>
          <p:cNvSpPr/>
          <p:nvPr/>
        </p:nvSpPr>
        <p:spPr>
          <a:xfrm>
            <a:off x="3824512" y="1559779"/>
            <a:ext cx="4459201" cy="4459201"/>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US"/>
          </a:p>
        </p:txBody>
      </p:sp>
      <p:sp>
        <p:nvSpPr>
          <p:cNvPr id="29" name="Text Placeholder 28">
            <a:extLst>
              <a:ext uri="{FF2B5EF4-FFF2-40B4-BE49-F238E27FC236}">
                <a16:creationId xmlns:a16="http://schemas.microsoft.com/office/drawing/2014/main" id="{3AF16A70-F59C-44BC-933F-5C1CF0FBAEA3}"/>
              </a:ext>
            </a:extLst>
          </p:cNvPr>
          <p:cNvSpPr>
            <a:spLocks noGrp="1"/>
          </p:cNvSpPr>
          <p:nvPr>
            <p:ph type="body" sz="quarter" idx="12" hasCustomPrompt="1"/>
          </p:nvPr>
        </p:nvSpPr>
        <p:spPr>
          <a:xfrm>
            <a:off x="4772509" y="2507776"/>
            <a:ext cx="2563206" cy="2563206"/>
          </a:xfrm>
          <a:prstGeom prst="ellipse">
            <a:avLst/>
          </a:prstGeom>
          <a:solidFill>
            <a:schemeClr val="accent2"/>
          </a:solidFill>
        </p:spPr>
        <p:txBody>
          <a:bodyPr anchor="ctr"/>
          <a:lstStyle>
            <a:lvl1pPr algn="ctr">
              <a:defRPr sz="14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endParaRPr lang="en-GB"/>
          </a:p>
        </p:txBody>
      </p:sp>
      <p:sp>
        <p:nvSpPr>
          <p:cNvPr id="21" name="Hexagon 20">
            <a:extLst>
              <a:ext uri="{FF2B5EF4-FFF2-40B4-BE49-F238E27FC236}">
                <a16:creationId xmlns:a16="http://schemas.microsoft.com/office/drawing/2014/main" id="{30B0069E-254E-4F57-9D44-DAF129D5BFEC}"/>
              </a:ext>
            </a:extLst>
          </p:cNvPr>
          <p:cNvSpPr/>
          <p:nvPr/>
        </p:nvSpPr>
        <p:spPr>
          <a:xfrm>
            <a:off x="5541946" y="1184778"/>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2" name="Hexagon 21">
            <a:extLst>
              <a:ext uri="{FF2B5EF4-FFF2-40B4-BE49-F238E27FC236}">
                <a16:creationId xmlns:a16="http://schemas.microsoft.com/office/drawing/2014/main" id="{E43A59EE-AD0D-4744-AEEB-2D2244B084E9}"/>
              </a:ext>
            </a:extLst>
          </p:cNvPr>
          <p:cNvSpPr/>
          <p:nvPr/>
        </p:nvSpPr>
        <p:spPr>
          <a:xfrm>
            <a:off x="5541946" y="5510936"/>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9" name="Hexagon 18">
            <a:extLst>
              <a:ext uri="{FF2B5EF4-FFF2-40B4-BE49-F238E27FC236}">
                <a16:creationId xmlns:a16="http://schemas.microsoft.com/office/drawing/2014/main" id="{0ABED1D4-136A-4294-A1E2-144B7574C9E0}"/>
              </a:ext>
            </a:extLst>
          </p:cNvPr>
          <p:cNvSpPr/>
          <p:nvPr/>
        </p:nvSpPr>
        <p:spPr>
          <a:xfrm rot="5400000">
            <a:off x="7705025" y="3347857"/>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0" name="Hexagon 19">
            <a:extLst>
              <a:ext uri="{FF2B5EF4-FFF2-40B4-BE49-F238E27FC236}">
                <a16:creationId xmlns:a16="http://schemas.microsoft.com/office/drawing/2014/main" id="{6BACB9CF-A526-4BAB-8705-BD5C9D8A8CCB}"/>
              </a:ext>
            </a:extLst>
          </p:cNvPr>
          <p:cNvSpPr/>
          <p:nvPr/>
        </p:nvSpPr>
        <p:spPr>
          <a:xfrm rot="5400000">
            <a:off x="3378867" y="3347857"/>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7D404139-3470-43A3-9C9C-20155C61E6C3}"/>
              </a:ext>
            </a:extLst>
          </p:cNvPr>
          <p:cNvSpPr/>
          <p:nvPr/>
        </p:nvSpPr>
        <p:spPr>
          <a:xfrm rot="2700000">
            <a:off x="7071474" y="1818329"/>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8" name="Hexagon 17">
            <a:extLst>
              <a:ext uri="{FF2B5EF4-FFF2-40B4-BE49-F238E27FC236}">
                <a16:creationId xmlns:a16="http://schemas.microsoft.com/office/drawing/2014/main" id="{944EBEDC-4085-4AF9-92FB-2A54D49D530E}"/>
              </a:ext>
            </a:extLst>
          </p:cNvPr>
          <p:cNvSpPr/>
          <p:nvPr/>
        </p:nvSpPr>
        <p:spPr>
          <a:xfrm rot="2700000">
            <a:off x="4012418" y="4877385"/>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0816FD2C-9ECF-4ACE-B3AF-060A67177C8B}"/>
              </a:ext>
            </a:extLst>
          </p:cNvPr>
          <p:cNvSpPr/>
          <p:nvPr/>
        </p:nvSpPr>
        <p:spPr>
          <a:xfrm rot="8100000">
            <a:off x="7071474" y="4877385"/>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D4E841CB-C24C-4288-94D9-BD67910660C9}"/>
              </a:ext>
            </a:extLst>
          </p:cNvPr>
          <p:cNvSpPr/>
          <p:nvPr/>
        </p:nvSpPr>
        <p:spPr>
          <a:xfrm rot="8100000">
            <a:off x="4012418" y="1818329"/>
            <a:ext cx="1024332" cy="883044"/>
          </a:xfrm>
          <a:prstGeom prst="hexagon">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a:xfrm>
            <a:off x="3671724" y="6356350"/>
            <a:ext cx="7592477" cy="365125"/>
          </a:xfrm>
        </p:spPr>
        <p:txBody>
          <a:bodyPr/>
          <a:lstStyle/>
          <a:p>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GB"/>
              <a:t>Enter title here</a:t>
            </a:r>
          </a:p>
        </p:txBody>
      </p:sp>
      <p:pic>
        <p:nvPicPr>
          <p:cNvPr id="23" name="Graphic 22">
            <a:extLst>
              <a:ext uri="{FF2B5EF4-FFF2-40B4-BE49-F238E27FC236}">
                <a16:creationId xmlns:a16="http://schemas.microsoft.com/office/drawing/2014/main" id="{77B9A639-757E-4E79-973B-BD4B0F475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4" name="Rectangle 23">
            <a:extLst>
              <a:ext uri="{FF2B5EF4-FFF2-40B4-BE49-F238E27FC236}">
                <a16:creationId xmlns:a16="http://schemas.microsoft.com/office/drawing/2014/main" id="{B144107E-F4D3-44B2-86E7-4AF0BF293D72}"/>
              </a:ext>
            </a:extLst>
          </p:cNvPr>
          <p:cNvSpPr/>
          <p:nvPr/>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30" name="Group 29">
            <a:extLst>
              <a:ext uri="{FF2B5EF4-FFF2-40B4-BE49-F238E27FC236}">
                <a16:creationId xmlns:a16="http://schemas.microsoft.com/office/drawing/2014/main" id="{8A8DD515-882D-424D-8690-36AFB6EAC533}"/>
              </a:ext>
            </a:extLst>
          </p:cNvPr>
          <p:cNvGrpSpPr/>
          <p:nvPr/>
        </p:nvGrpSpPr>
        <p:grpSpPr>
          <a:xfrm rot="16200000">
            <a:off x="360407" y="4836458"/>
            <a:ext cx="1946732" cy="3990582"/>
            <a:chOff x="10692184" y="-1639954"/>
            <a:chExt cx="1784352" cy="3657721"/>
          </a:xfrm>
          <a:noFill/>
        </p:grpSpPr>
        <p:sp>
          <p:nvSpPr>
            <p:cNvPr id="31" name="Hexagon 30">
              <a:extLst>
                <a:ext uri="{FF2B5EF4-FFF2-40B4-BE49-F238E27FC236}">
                  <a16:creationId xmlns:a16="http://schemas.microsoft.com/office/drawing/2014/main" id="{4A4011EE-4775-4945-A26F-64D9F7555086}"/>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2E3E9898-A391-4D0B-91E4-FB3F07F11907}"/>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88118614-93A7-4C2D-A0E8-88B93F87A9F6}"/>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34" name="Group 33">
            <a:extLst>
              <a:ext uri="{FF2B5EF4-FFF2-40B4-BE49-F238E27FC236}">
                <a16:creationId xmlns:a16="http://schemas.microsoft.com/office/drawing/2014/main" id="{767A4E6A-0143-472B-99C7-B99095A1EB95}"/>
              </a:ext>
            </a:extLst>
          </p:cNvPr>
          <p:cNvGrpSpPr/>
          <p:nvPr/>
        </p:nvGrpSpPr>
        <p:grpSpPr>
          <a:xfrm>
            <a:off x="9875462" y="-592128"/>
            <a:ext cx="2641657" cy="2714067"/>
            <a:chOff x="10055225" y="-469915"/>
            <a:chExt cx="2421312" cy="2487682"/>
          </a:xfrm>
          <a:noFill/>
        </p:grpSpPr>
        <p:sp>
          <p:nvSpPr>
            <p:cNvPr id="35" name="Hexagon 34">
              <a:extLst>
                <a:ext uri="{FF2B5EF4-FFF2-40B4-BE49-F238E27FC236}">
                  <a16:creationId xmlns:a16="http://schemas.microsoft.com/office/drawing/2014/main" id="{1F9735F6-2A59-4C9C-A9CA-8D9FFB28D87B}"/>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6" name="Hexagon 35">
              <a:extLst>
                <a:ext uri="{FF2B5EF4-FFF2-40B4-BE49-F238E27FC236}">
                  <a16:creationId xmlns:a16="http://schemas.microsoft.com/office/drawing/2014/main" id="{91D1A0C8-C681-4719-A532-DEC5C6CED8C0}"/>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7" name="Hexagon 36">
              <a:extLst>
                <a:ext uri="{FF2B5EF4-FFF2-40B4-BE49-F238E27FC236}">
                  <a16:creationId xmlns:a16="http://schemas.microsoft.com/office/drawing/2014/main" id="{68DEEAF1-8A67-473E-90AB-558B24383C22}"/>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8" name="Picture Placeholder 8">
            <a:extLst>
              <a:ext uri="{FF2B5EF4-FFF2-40B4-BE49-F238E27FC236}">
                <a16:creationId xmlns:a16="http://schemas.microsoft.com/office/drawing/2014/main" id="{1AB0CE74-B548-4D51-8AD2-52B2A173D22A}"/>
              </a:ext>
            </a:extLst>
          </p:cNvPr>
          <p:cNvSpPr>
            <a:spLocks noGrp="1"/>
          </p:cNvSpPr>
          <p:nvPr>
            <p:ph type="pic" sz="quarter" idx="21" hasCustomPrompt="1"/>
          </p:nvPr>
        </p:nvSpPr>
        <p:spPr>
          <a:xfrm>
            <a:off x="5783624" y="1355812"/>
            <a:ext cx="540976" cy="540976"/>
          </a:xfrm>
          <a:prstGeom prst="rect">
            <a:avLst/>
          </a:prstGeom>
        </p:spPr>
        <p:txBody>
          <a:bodyPr lIns="72000" rIns="72000" anchor="ctr"/>
          <a:lstStyle>
            <a:lvl1pPr algn="ctr">
              <a:defRPr sz="1200"/>
            </a:lvl1pPr>
          </a:lstStyle>
          <a:p>
            <a:r>
              <a:rPr lang="en-GB"/>
              <a:t>Insert icon</a:t>
            </a:r>
          </a:p>
        </p:txBody>
      </p:sp>
      <p:sp>
        <p:nvSpPr>
          <p:cNvPr id="39" name="Picture Placeholder 8">
            <a:extLst>
              <a:ext uri="{FF2B5EF4-FFF2-40B4-BE49-F238E27FC236}">
                <a16:creationId xmlns:a16="http://schemas.microsoft.com/office/drawing/2014/main" id="{114185A7-7E5E-4531-8841-CFC258713988}"/>
              </a:ext>
            </a:extLst>
          </p:cNvPr>
          <p:cNvSpPr>
            <a:spLocks noGrp="1"/>
          </p:cNvSpPr>
          <p:nvPr>
            <p:ph type="pic" sz="quarter" idx="22" hasCustomPrompt="1"/>
          </p:nvPr>
        </p:nvSpPr>
        <p:spPr>
          <a:xfrm>
            <a:off x="7313152" y="1989363"/>
            <a:ext cx="540976" cy="540976"/>
          </a:xfrm>
          <a:prstGeom prst="rect">
            <a:avLst/>
          </a:prstGeom>
        </p:spPr>
        <p:txBody>
          <a:bodyPr lIns="72000" rIns="72000" anchor="ctr"/>
          <a:lstStyle>
            <a:lvl1pPr algn="ctr">
              <a:defRPr sz="1200"/>
            </a:lvl1pPr>
          </a:lstStyle>
          <a:p>
            <a:r>
              <a:rPr lang="en-GB"/>
              <a:t>Insert icon</a:t>
            </a:r>
          </a:p>
        </p:txBody>
      </p:sp>
      <p:sp>
        <p:nvSpPr>
          <p:cNvPr id="40" name="Picture Placeholder 8">
            <a:extLst>
              <a:ext uri="{FF2B5EF4-FFF2-40B4-BE49-F238E27FC236}">
                <a16:creationId xmlns:a16="http://schemas.microsoft.com/office/drawing/2014/main" id="{CC6BFB1D-EF2C-491E-9808-36CDF5BDC7D9}"/>
              </a:ext>
            </a:extLst>
          </p:cNvPr>
          <p:cNvSpPr>
            <a:spLocks noGrp="1"/>
          </p:cNvSpPr>
          <p:nvPr>
            <p:ph type="pic" sz="quarter" idx="23" hasCustomPrompt="1"/>
          </p:nvPr>
        </p:nvSpPr>
        <p:spPr>
          <a:xfrm>
            <a:off x="7946703" y="3518891"/>
            <a:ext cx="540976" cy="540976"/>
          </a:xfrm>
          <a:prstGeom prst="rect">
            <a:avLst/>
          </a:prstGeom>
        </p:spPr>
        <p:txBody>
          <a:bodyPr lIns="72000" rIns="72000" anchor="ctr"/>
          <a:lstStyle>
            <a:lvl1pPr algn="ctr">
              <a:defRPr sz="1200"/>
            </a:lvl1pPr>
          </a:lstStyle>
          <a:p>
            <a:r>
              <a:rPr lang="en-GB"/>
              <a:t>Insert icon</a:t>
            </a:r>
          </a:p>
        </p:txBody>
      </p:sp>
      <p:sp>
        <p:nvSpPr>
          <p:cNvPr id="41" name="Picture Placeholder 8">
            <a:extLst>
              <a:ext uri="{FF2B5EF4-FFF2-40B4-BE49-F238E27FC236}">
                <a16:creationId xmlns:a16="http://schemas.microsoft.com/office/drawing/2014/main" id="{DF560D17-C817-4F5F-B3D8-EE12FD50B415}"/>
              </a:ext>
            </a:extLst>
          </p:cNvPr>
          <p:cNvSpPr>
            <a:spLocks noGrp="1"/>
          </p:cNvSpPr>
          <p:nvPr>
            <p:ph type="pic" sz="quarter" idx="24" hasCustomPrompt="1"/>
          </p:nvPr>
        </p:nvSpPr>
        <p:spPr>
          <a:xfrm>
            <a:off x="7313151" y="5048419"/>
            <a:ext cx="540976" cy="540976"/>
          </a:xfrm>
          <a:prstGeom prst="rect">
            <a:avLst/>
          </a:prstGeom>
        </p:spPr>
        <p:txBody>
          <a:bodyPr lIns="72000" rIns="72000" anchor="ctr"/>
          <a:lstStyle>
            <a:lvl1pPr algn="ctr">
              <a:defRPr sz="1200"/>
            </a:lvl1pPr>
          </a:lstStyle>
          <a:p>
            <a:r>
              <a:rPr lang="en-GB"/>
              <a:t>Insert icon</a:t>
            </a:r>
          </a:p>
        </p:txBody>
      </p:sp>
      <p:sp>
        <p:nvSpPr>
          <p:cNvPr id="42" name="Picture Placeholder 8">
            <a:extLst>
              <a:ext uri="{FF2B5EF4-FFF2-40B4-BE49-F238E27FC236}">
                <a16:creationId xmlns:a16="http://schemas.microsoft.com/office/drawing/2014/main" id="{5861CEA1-85A6-4E73-B807-FBD08CDD508C}"/>
              </a:ext>
            </a:extLst>
          </p:cNvPr>
          <p:cNvSpPr>
            <a:spLocks noGrp="1"/>
          </p:cNvSpPr>
          <p:nvPr>
            <p:ph type="pic" sz="quarter" idx="25" hasCustomPrompt="1"/>
          </p:nvPr>
        </p:nvSpPr>
        <p:spPr>
          <a:xfrm>
            <a:off x="5783624" y="5681970"/>
            <a:ext cx="540976" cy="540976"/>
          </a:xfrm>
          <a:prstGeom prst="rect">
            <a:avLst/>
          </a:prstGeom>
        </p:spPr>
        <p:txBody>
          <a:bodyPr lIns="72000" rIns="72000" anchor="ctr"/>
          <a:lstStyle>
            <a:lvl1pPr algn="ctr">
              <a:defRPr sz="1200"/>
            </a:lvl1pPr>
          </a:lstStyle>
          <a:p>
            <a:r>
              <a:rPr lang="en-GB"/>
              <a:t>Insert icon</a:t>
            </a:r>
          </a:p>
        </p:txBody>
      </p:sp>
      <p:sp>
        <p:nvSpPr>
          <p:cNvPr id="43" name="Picture Placeholder 8">
            <a:extLst>
              <a:ext uri="{FF2B5EF4-FFF2-40B4-BE49-F238E27FC236}">
                <a16:creationId xmlns:a16="http://schemas.microsoft.com/office/drawing/2014/main" id="{A983A122-769C-4DEC-B9B4-36F3118A3780}"/>
              </a:ext>
            </a:extLst>
          </p:cNvPr>
          <p:cNvSpPr>
            <a:spLocks noGrp="1"/>
          </p:cNvSpPr>
          <p:nvPr>
            <p:ph type="pic" sz="quarter" idx="26" hasCustomPrompt="1"/>
          </p:nvPr>
        </p:nvSpPr>
        <p:spPr>
          <a:xfrm>
            <a:off x="4254096" y="5048419"/>
            <a:ext cx="540976" cy="540976"/>
          </a:xfrm>
          <a:prstGeom prst="rect">
            <a:avLst/>
          </a:prstGeom>
        </p:spPr>
        <p:txBody>
          <a:bodyPr lIns="72000" rIns="72000" anchor="ctr"/>
          <a:lstStyle>
            <a:lvl1pPr algn="ctr">
              <a:defRPr sz="1200"/>
            </a:lvl1pPr>
          </a:lstStyle>
          <a:p>
            <a:r>
              <a:rPr lang="en-GB"/>
              <a:t>Insert icon</a:t>
            </a:r>
          </a:p>
        </p:txBody>
      </p:sp>
      <p:sp>
        <p:nvSpPr>
          <p:cNvPr id="44" name="Picture Placeholder 8">
            <a:extLst>
              <a:ext uri="{FF2B5EF4-FFF2-40B4-BE49-F238E27FC236}">
                <a16:creationId xmlns:a16="http://schemas.microsoft.com/office/drawing/2014/main" id="{8A0DF9F7-5B41-46D1-99CD-663B6D259E27}"/>
              </a:ext>
            </a:extLst>
          </p:cNvPr>
          <p:cNvSpPr>
            <a:spLocks noGrp="1"/>
          </p:cNvSpPr>
          <p:nvPr>
            <p:ph type="pic" sz="quarter" idx="27" hasCustomPrompt="1"/>
          </p:nvPr>
        </p:nvSpPr>
        <p:spPr>
          <a:xfrm>
            <a:off x="3620545" y="3518891"/>
            <a:ext cx="540976" cy="540976"/>
          </a:xfrm>
          <a:prstGeom prst="rect">
            <a:avLst/>
          </a:prstGeom>
        </p:spPr>
        <p:txBody>
          <a:bodyPr lIns="72000" rIns="72000" anchor="ctr"/>
          <a:lstStyle>
            <a:lvl1pPr algn="ctr">
              <a:defRPr sz="1200"/>
            </a:lvl1pPr>
          </a:lstStyle>
          <a:p>
            <a:r>
              <a:rPr lang="en-GB"/>
              <a:t>Insert icon</a:t>
            </a:r>
          </a:p>
        </p:txBody>
      </p:sp>
      <p:sp>
        <p:nvSpPr>
          <p:cNvPr id="45" name="Picture Placeholder 8">
            <a:extLst>
              <a:ext uri="{FF2B5EF4-FFF2-40B4-BE49-F238E27FC236}">
                <a16:creationId xmlns:a16="http://schemas.microsoft.com/office/drawing/2014/main" id="{8098FD3F-ECC1-40B1-B0D2-D6C0E453290B}"/>
              </a:ext>
            </a:extLst>
          </p:cNvPr>
          <p:cNvSpPr>
            <a:spLocks noGrp="1"/>
          </p:cNvSpPr>
          <p:nvPr>
            <p:ph type="pic" sz="quarter" idx="28" hasCustomPrompt="1"/>
          </p:nvPr>
        </p:nvSpPr>
        <p:spPr>
          <a:xfrm>
            <a:off x="4254096" y="1989363"/>
            <a:ext cx="540976" cy="540976"/>
          </a:xfrm>
          <a:prstGeom prst="rect">
            <a:avLst/>
          </a:prstGeom>
        </p:spPr>
        <p:txBody>
          <a:bodyPr lIns="72000" rIns="72000" anchor="ctr"/>
          <a:lstStyle>
            <a:lvl1pPr algn="ctr">
              <a:defRPr sz="1200"/>
            </a:lvl1pPr>
          </a:lstStyle>
          <a:p>
            <a:r>
              <a:rPr lang="en-GB"/>
              <a:t>Insert icon</a:t>
            </a:r>
          </a:p>
        </p:txBody>
      </p:sp>
      <p:grpSp>
        <p:nvGrpSpPr>
          <p:cNvPr id="47" name="Group 46">
            <a:extLst>
              <a:ext uri="{FF2B5EF4-FFF2-40B4-BE49-F238E27FC236}">
                <a16:creationId xmlns:a16="http://schemas.microsoft.com/office/drawing/2014/main" id="{FC9C4856-5DE4-4732-ACA9-82B95EAEEF94}"/>
              </a:ext>
            </a:extLst>
          </p:cNvPr>
          <p:cNvGrpSpPr/>
          <p:nvPr userDrawn="1"/>
        </p:nvGrpSpPr>
        <p:grpSpPr>
          <a:xfrm>
            <a:off x="-3633349" y="0"/>
            <a:ext cx="3507558" cy="7251700"/>
            <a:chOff x="-3633349" y="0"/>
            <a:chExt cx="3507558" cy="7251700"/>
          </a:xfrm>
        </p:grpSpPr>
        <p:grpSp>
          <p:nvGrpSpPr>
            <p:cNvPr id="48" name="Group 47">
              <a:extLst>
                <a:ext uri="{FF2B5EF4-FFF2-40B4-BE49-F238E27FC236}">
                  <a16:creationId xmlns:a16="http://schemas.microsoft.com/office/drawing/2014/main" id="{7766CE39-2398-4D3A-8EE1-C51F52E0EDBA}"/>
                </a:ext>
              </a:extLst>
            </p:cNvPr>
            <p:cNvGrpSpPr/>
            <p:nvPr userDrawn="1"/>
          </p:nvGrpSpPr>
          <p:grpSpPr>
            <a:xfrm>
              <a:off x="-3633349" y="0"/>
              <a:ext cx="3507558" cy="7251700"/>
              <a:chOff x="838199" y="1150069"/>
              <a:chExt cx="3507558" cy="7251700"/>
            </a:xfrm>
          </p:grpSpPr>
          <p:sp>
            <p:nvSpPr>
              <p:cNvPr id="50" name="Rectangle 49">
                <a:extLst>
                  <a:ext uri="{FF2B5EF4-FFF2-40B4-BE49-F238E27FC236}">
                    <a16:creationId xmlns:a16="http://schemas.microsoft.com/office/drawing/2014/main" id="{F9EFA932-31B8-472D-8EE2-5AD6F6C05820}"/>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1" name="TextBox 50">
                <a:extLst>
                  <a:ext uri="{FF2B5EF4-FFF2-40B4-BE49-F238E27FC236}">
                    <a16:creationId xmlns:a16="http://schemas.microsoft.com/office/drawing/2014/main" id="{09B6CF84-B38B-4DBF-88E6-85F5FE899BF9}"/>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2" name="Rectangle 51">
                <a:extLst>
                  <a:ext uri="{FF2B5EF4-FFF2-40B4-BE49-F238E27FC236}">
                    <a16:creationId xmlns:a16="http://schemas.microsoft.com/office/drawing/2014/main" id="{78896877-75E4-47DA-8CA8-4B55A19E4CC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3" name="TextBox 52">
                <a:extLst>
                  <a:ext uri="{FF2B5EF4-FFF2-40B4-BE49-F238E27FC236}">
                    <a16:creationId xmlns:a16="http://schemas.microsoft.com/office/drawing/2014/main" id="{BC223509-B22F-4682-8E7C-687C3CF3EDFC}"/>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54" name="TextBox 53">
                <a:extLst>
                  <a:ext uri="{FF2B5EF4-FFF2-40B4-BE49-F238E27FC236}">
                    <a16:creationId xmlns:a16="http://schemas.microsoft.com/office/drawing/2014/main" id="{DFCB9DCD-832B-448B-821F-71192F4C8677}"/>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55" name="TextBox 54">
                <a:extLst>
                  <a:ext uri="{FF2B5EF4-FFF2-40B4-BE49-F238E27FC236}">
                    <a16:creationId xmlns:a16="http://schemas.microsoft.com/office/drawing/2014/main" id="{766E0AE9-5CD6-4B3C-99C5-75AA5D2FD775}"/>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56" name="TextBox 55">
                <a:extLst>
                  <a:ext uri="{FF2B5EF4-FFF2-40B4-BE49-F238E27FC236}">
                    <a16:creationId xmlns:a16="http://schemas.microsoft.com/office/drawing/2014/main" id="{96AAC2ED-20BD-47A1-9677-070E03EA12DD}"/>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49" name="Picture 48">
              <a:extLst>
                <a:ext uri="{FF2B5EF4-FFF2-40B4-BE49-F238E27FC236}">
                  <a16:creationId xmlns:a16="http://schemas.microsoft.com/office/drawing/2014/main" id="{2792C2F8-ACDB-4005-8B7C-FFD551178808}"/>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904475543"/>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nnel Dia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31217A-A076-4EC6-8FFD-A7E98C5DF2CC}"/>
              </a:ext>
            </a:extLst>
          </p:cNvPr>
          <p:cNvSpPr/>
          <p:nvPr userDrawn="1"/>
        </p:nvSpPr>
        <p:spPr>
          <a:xfrm>
            <a:off x="0" y="5876926"/>
            <a:ext cx="12192000" cy="981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8" name="Rectangle 7">
            <a:extLst>
              <a:ext uri="{FF2B5EF4-FFF2-40B4-BE49-F238E27FC236}">
                <a16:creationId xmlns:a16="http://schemas.microsoft.com/office/drawing/2014/main" id="{4E619746-6D05-4F91-8F31-8D81EB44F960}"/>
              </a:ext>
            </a:extLst>
          </p:cNvPr>
          <p:cNvSpPr/>
          <p:nvPr userDrawn="1"/>
        </p:nvSpPr>
        <p:spPr>
          <a:xfrm>
            <a:off x="0" y="0"/>
            <a:ext cx="12192000" cy="601980"/>
          </a:xfrm>
          <a:prstGeom prst="rect">
            <a:avLst/>
          </a:prstGeom>
          <a:solidFill>
            <a:srgbClr val="E5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p:txBody>
          <a:bodyPr/>
          <a:lstStyle/>
          <a:p>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GB"/>
              <a:t>Enter title here</a:t>
            </a:r>
          </a:p>
        </p:txBody>
      </p:sp>
      <p:pic>
        <p:nvPicPr>
          <p:cNvPr id="9" name="Graphic 8">
            <a:extLst>
              <a:ext uri="{FF2B5EF4-FFF2-40B4-BE49-F238E27FC236}">
                <a16:creationId xmlns:a16="http://schemas.microsoft.com/office/drawing/2014/main" id="{0946DECD-186C-4675-846A-E63FACA145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Rectangle 9">
            <a:extLst>
              <a:ext uri="{FF2B5EF4-FFF2-40B4-BE49-F238E27FC236}">
                <a16:creationId xmlns:a16="http://schemas.microsoft.com/office/drawing/2014/main" id="{5033F3B8-CACC-4F94-8E8D-018EDDBFD4E8}"/>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Text Placeholder 16">
            <a:extLst>
              <a:ext uri="{FF2B5EF4-FFF2-40B4-BE49-F238E27FC236}">
                <a16:creationId xmlns:a16="http://schemas.microsoft.com/office/drawing/2014/main" id="{A80F23DE-89AD-47A1-B171-4655A568D79A}"/>
              </a:ext>
            </a:extLst>
          </p:cNvPr>
          <p:cNvSpPr>
            <a:spLocks noGrp="1"/>
          </p:cNvSpPr>
          <p:nvPr>
            <p:ph type="body" sz="quarter" idx="12" hasCustomPrompt="1"/>
          </p:nvPr>
        </p:nvSpPr>
        <p:spPr>
          <a:xfrm>
            <a:off x="808423" y="1693394"/>
            <a:ext cx="4533966" cy="877301"/>
          </a:xfrm>
          <a:custGeom>
            <a:avLst/>
            <a:gdLst>
              <a:gd name="connsiteX0" fmla="*/ 0 w 4533966"/>
              <a:gd name="connsiteY0" fmla="*/ 0 h 877301"/>
              <a:gd name="connsiteX1" fmla="*/ 4533966 w 4533966"/>
              <a:gd name="connsiteY1" fmla="*/ 0 h 877301"/>
              <a:gd name="connsiteX2" fmla="*/ 4162713 w 4533966"/>
              <a:gd name="connsiteY2" fmla="*/ 877301 h 877301"/>
              <a:gd name="connsiteX3" fmla="*/ 371252 w 4533966"/>
              <a:gd name="connsiteY3" fmla="*/ 877301 h 877301"/>
            </a:gdLst>
            <a:ahLst/>
            <a:cxnLst>
              <a:cxn ang="0">
                <a:pos x="connsiteX0" y="connsiteY0"/>
              </a:cxn>
              <a:cxn ang="0">
                <a:pos x="connsiteX1" y="connsiteY1"/>
              </a:cxn>
              <a:cxn ang="0">
                <a:pos x="connsiteX2" y="connsiteY2"/>
              </a:cxn>
              <a:cxn ang="0">
                <a:pos x="connsiteX3" y="connsiteY3"/>
              </a:cxn>
            </a:cxnLst>
            <a:rect l="l" t="t" r="r" b="b"/>
            <a:pathLst>
              <a:path w="4533966" h="877301">
                <a:moveTo>
                  <a:pt x="0" y="0"/>
                </a:moveTo>
                <a:lnTo>
                  <a:pt x="4533966" y="0"/>
                </a:lnTo>
                <a:lnTo>
                  <a:pt x="4162713" y="877301"/>
                </a:lnTo>
                <a:lnTo>
                  <a:pt x="371252" y="877301"/>
                </a:lnTo>
                <a:close/>
              </a:path>
            </a:pathLst>
          </a:custGeom>
          <a:solidFill>
            <a:schemeClr val="accent2">
              <a:alpha val="25000"/>
            </a:schemeClr>
          </a:solidFill>
          <a:ln w="12700">
            <a:solidFill>
              <a:schemeClr val="accent2"/>
            </a:solidFill>
          </a:ln>
        </p:spPr>
        <p:txBody>
          <a:bodyPr wrap="square">
            <a:noAutofit/>
          </a:bodyPr>
          <a:lstStyle>
            <a:lvl1pPr>
              <a:defRPr/>
            </a:lvl1pPr>
          </a:lstStyle>
          <a:p>
            <a:pPr lvl="0"/>
            <a:r>
              <a:rPr lang="en-US"/>
              <a:t> </a:t>
            </a:r>
            <a:endParaRPr lang="en-GB"/>
          </a:p>
        </p:txBody>
      </p:sp>
      <p:sp>
        <p:nvSpPr>
          <p:cNvPr id="20" name="Text Placeholder 19">
            <a:extLst>
              <a:ext uri="{FF2B5EF4-FFF2-40B4-BE49-F238E27FC236}">
                <a16:creationId xmlns:a16="http://schemas.microsoft.com/office/drawing/2014/main" id="{DCB9D801-742F-40FA-A450-3963E9575ED3}"/>
              </a:ext>
            </a:extLst>
          </p:cNvPr>
          <p:cNvSpPr>
            <a:spLocks noGrp="1"/>
          </p:cNvSpPr>
          <p:nvPr>
            <p:ph type="body" sz="quarter" idx="13" hasCustomPrompt="1"/>
          </p:nvPr>
        </p:nvSpPr>
        <p:spPr>
          <a:xfrm>
            <a:off x="1180413" y="2678369"/>
            <a:ext cx="3789985" cy="877301"/>
          </a:xfrm>
          <a:custGeom>
            <a:avLst/>
            <a:gdLst>
              <a:gd name="connsiteX0" fmla="*/ 0 w 3789985"/>
              <a:gd name="connsiteY0" fmla="*/ 0 h 877301"/>
              <a:gd name="connsiteX1" fmla="*/ 3789985 w 3789985"/>
              <a:gd name="connsiteY1" fmla="*/ 0 h 877301"/>
              <a:gd name="connsiteX2" fmla="*/ 3418732 w 3789985"/>
              <a:gd name="connsiteY2" fmla="*/ 877301 h 877301"/>
              <a:gd name="connsiteX3" fmla="*/ 371215 w 3789985"/>
              <a:gd name="connsiteY3" fmla="*/ 877301 h 877301"/>
            </a:gdLst>
            <a:ahLst/>
            <a:cxnLst>
              <a:cxn ang="0">
                <a:pos x="connsiteX0" y="connsiteY0"/>
              </a:cxn>
              <a:cxn ang="0">
                <a:pos x="connsiteX1" y="connsiteY1"/>
              </a:cxn>
              <a:cxn ang="0">
                <a:pos x="connsiteX2" y="connsiteY2"/>
              </a:cxn>
              <a:cxn ang="0">
                <a:pos x="connsiteX3" y="connsiteY3"/>
              </a:cxn>
            </a:cxnLst>
            <a:rect l="l" t="t" r="r" b="b"/>
            <a:pathLst>
              <a:path w="3789985" h="877301">
                <a:moveTo>
                  <a:pt x="0" y="0"/>
                </a:moveTo>
                <a:lnTo>
                  <a:pt x="3789985" y="0"/>
                </a:lnTo>
                <a:lnTo>
                  <a:pt x="3418732" y="877301"/>
                </a:lnTo>
                <a:lnTo>
                  <a:pt x="371215" y="877301"/>
                </a:lnTo>
                <a:close/>
              </a:path>
            </a:pathLst>
          </a:custGeom>
          <a:solidFill>
            <a:schemeClr val="accent1">
              <a:alpha val="25000"/>
            </a:schemeClr>
          </a:solidFill>
          <a:ln w="12700">
            <a:solidFill>
              <a:schemeClr val="accent1"/>
            </a:solidFill>
          </a:ln>
        </p:spPr>
        <p:txBody>
          <a:bodyPr wrap="square">
            <a:noAutofit/>
          </a:bodyPr>
          <a:lstStyle>
            <a:lvl1pPr>
              <a:defRPr/>
            </a:lvl1pPr>
          </a:lstStyle>
          <a:p>
            <a:pPr lvl="0"/>
            <a:r>
              <a:rPr lang="en-US"/>
              <a:t> </a:t>
            </a:r>
            <a:endParaRPr lang="en-GB"/>
          </a:p>
        </p:txBody>
      </p:sp>
      <p:sp>
        <p:nvSpPr>
          <p:cNvPr id="23" name="Text Placeholder 22">
            <a:extLst>
              <a:ext uri="{FF2B5EF4-FFF2-40B4-BE49-F238E27FC236}">
                <a16:creationId xmlns:a16="http://schemas.microsoft.com/office/drawing/2014/main" id="{06057C53-24DE-41A0-B0AA-3921ABBC49DE}"/>
              </a:ext>
            </a:extLst>
          </p:cNvPr>
          <p:cNvSpPr>
            <a:spLocks noGrp="1"/>
          </p:cNvSpPr>
          <p:nvPr>
            <p:ph type="body" sz="quarter" idx="14" hasCustomPrompt="1"/>
          </p:nvPr>
        </p:nvSpPr>
        <p:spPr>
          <a:xfrm>
            <a:off x="1552404" y="3663342"/>
            <a:ext cx="3046003" cy="877301"/>
          </a:xfrm>
          <a:custGeom>
            <a:avLst/>
            <a:gdLst>
              <a:gd name="connsiteX0" fmla="*/ 0 w 3046003"/>
              <a:gd name="connsiteY0" fmla="*/ 0 h 877301"/>
              <a:gd name="connsiteX1" fmla="*/ 3046003 w 3046003"/>
              <a:gd name="connsiteY1" fmla="*/ 0 h 877301"/>
              <a:gd name="connsiteX2" fmla="*/ 2674751 w 3046003"/>
              <a:gd name="connsiteY2" fmla="*/ 877301 h 877301"/>
              <a:gd name="connsiteX3" fmla="*/ 371253 w 3046003"/>
              <a:gd name="connsiteY3" fmla="*/ 877301 h 877301"/>
            </a:gdLst>
            <a:ahLst/>
            <a:cxnLst>
              <a:cxn ang="0">
                <a:pos x="connsiteX0" y="connsiteY0"/>
              </a:cxn>
              <a:cxn ang="0">
                <a:pos x="connsiteX1" y="connsiteY1"/>
              </a:cxn>
              <a:cxn ang="0">
                <a:pos x="connsiteX2" y="connsiteY2"/>
              </a:cxn>
              <a:cxn ang="0">
                <a:pos x="connsiteX3" y="connsiteY3"/>
              </a:cxn>
            </a:cxnLst>
            <a:rect l="l" t="t" r="r" b="b"/>
            <a:pathLst>
              <a:path w="3046003" h="877301">
                <a:moveTo>
                  <a:pt x="0" y="0"/>
                </a:moveTo>
                <a:lnTo>
                  <a:pt x="3046003" y="0"/>
                </a:lnTo>
                <a:lnTo>
                  <a:pt x="2674751" y="877301"/>
                </a:lnTo>
                <a:lnTo>
                  <a:pt x="371253" y="877301"/>
                </a:lnTo>
                <a:close/>
              </a:path>
            </a:pathLst>
          </a:custGeom>
          <a:solidFill>
            <a:schemeClr val="accent4">
              <a:alpha val="25000"/>
            </a:schemeClr>
          </a:solidFill>
          <a:ln w="12700">
            <a:solidFill>
              <a:schemeClr val="accent4"/>
            </a:solidFill>
          </a:ln>
        </p:spPr>
        <p:txBody>
          <a:bodyPr wrap="square">
            <a:noAutofit/>
          </a:bodyPr>
          <a:lstStyle>
            <a:lvl1pPr>
              <a:defRPr/>
            </a:lvl1pPr>
          </a:lstStyle>
          <a:p>
            <a:pPr lvl="0"/>
            <a:r>
              <a:rPr lang="en-US"/>
              <a:t> </a:t>
            </a:r>
            <a:endParaRPr lang="en-GB"/>
          </a:p>
        </p:txBody>
      </p:sp>
      <p:sp>
        <p:nvSpPr>
          <p:cNvPr id="26" name="Text Placeholder 25">
            <a:extLst>
              <a:ext uri="{FF2B5EF4-FFF2-40B4-BE49-F238E27FC236}">
                <a16:creationId xmlns:a16="http://schemas.microsoft.com/office/drawing/2014/main" id="{F6C45AA7-687A-4638-AA1E-122F84298959}"/>
              </a:ext>
            </a:extLst>
          </p:cNvPr>
          <p:cNvSpPr>
            <a:spLocks noGrp="1"/>
          </p:cNvSpPr>
          <p:nvPr>
            <p:ph type="body" sz="quarter" idx="15" hasCustomPrompt="1"/>
          </p:nvPr>
        </p:nvSpPr>
        <p:spPr>
          <a:xfrm>
            <a:off x="1924395" y="4648316"/>
            <a:ext cx="2302022" cy="877302"/>
          </a:xfrm>
          <a:custGeom>
            <a:avLst/>
            <a:gdLst>
              <a:gd name="connsiteX0" fmla="*/ 0 w 2302022"/>
              <a:gd name="connsiteY0" fmla="*/ 0 h 877302"/>
              <a:gd name="connsiteX1" fmla="*/ 2302022 w 2302022"/>
              <a:gd name="connsiteY1" fmla="*/ 0 h 877302"/>
              <a:gd name="connsiteX2" fmla="*/ 1930770 w 2302022"/>
              <a:gd name="connsiteY2" fmla="*/ 877302 h 877302"/>
              <a:gd name="connsiteX3" fmla="*/ 371215 w 2302022"/>
              <a:gd name="connsiteY3" fmla="*/ 877302 h 877302"/>
            </a:gdLst>
            <a:ahLst/>
            <a:cxnLst>
              <a:cxn ang="0">
                <a:pos x="connsiteX0" y="connsiteY0"/>
              </a:cxn>
              <a:cxn ang="0">
                <a:pos x="connsiteX1" y="connsiteY1"/>
              </a:cxn>
              <a:cxn ang="0">
                <a:pos x="connsiteX2" y="connsiteY2"/>
              </a:cxn>
              <a:cxn ang="0">
                <a:pos x="connsiteX3" y="connsiteY3"/>
              </a:cxn>
            </a:cxnLst>
            <a:rect l="l" t="t" r="r" b="b"/>
            <a:pathLst>
              <a:path w="2302022" h="877302">
                <a:moveTo>
                  <a:pt x="0" y="0"/>
                </a:moveTo>
                <a:lnTo>
                  <a:pt x="2302022" y="0"/>
                </a:lnTo>
                <a:lnTo>
                  <a:pt x="1930770" y="877302"/>
                </a:lnTo>
                <a:lnTo>
                  <a:pt x="371215" y="877302"/>
                </a:lnTo>
                <a:close/>
              </a:path>
            </a:pathLst>
          </a:custGeom>
          <a:solidFill>
            <a:schemeClr val="accent3">
              <a:alpha val="25000"/>
            </a:schemeClr>
          </a:solidFill>
          <a:ln w="12700">
            <a:solidFill>
              <a:schemeClr val="accent3"/>
            </a:solidFill>
          </a:ln>
        </p:spPr>
        <p:txBody>
          <a:bodyPr wrap="square">
            <a:noAutofit/>
          </a:bodyPr>
          <a:lstStyle>
            <a:lvl1pPr>
              <a:defRPr/>
            </a:lvl1pPr>
          </a:lstStyle>
          <a:p>
            <a:pPr lvl="0"/>
            <a:r>
              <a:rPr lang="en-US"/>
              <a:t> </a:t>
            </a:r>
            <a:endParaRPr lang="en-GB"/>
          </a:p>
        </p:txBody>
      </p:sp>
      <p:sp>
        <p:nvSpPr>
          <p:cNvPr id="27" name="Text Placeholder 17">
            <a:extLst>
              <a:ext uri="{FF2B5EF4-FFF2-40B4-BE49-F238E27FC236}">
                <a16:creationId xmlns:a16="http://schemas.microsoft.com/office/drawing/2014/main" id="{3D207A73-8B1B-4DCA-84AE-9C52C945D8E8}"/>
              </a:ext>
            </a:extLst>
          </p:cNvPr>
          <p:cNvSpPr>
            <a:spLocks noGrp="1"/>
          </p:cNvSpPr>
          <p:nvPr>
            <p:ph type="body" sz="quarter" idx="32" hasCustomPrompt="1"/>
          </p:nvPr>
        </p:nvSpPr>
        <p:spPr>
          <a:xfrm>
            <a:off x="2839395" y="1928587"/>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2"/>
            </a:solidFill>
          </a:ln>
        </p:spPr>
        <p:txBody>
          <a:bodyPr wrap="square" anchor="ctr">
            <a:noAutofit/>
          </a:bodyPr>
          <a:lstStyle>
            <a:lvl1pPr algn="ctr">
              <a:defRPr sz="1800" b="1">
                <a:solidFill>
                  <a:schemeClr val="accent2"/>
                </a:solidFill>
              </a:defRPr>
            </a:lvl1pPr>
          </a:lstStyle>
          <a:p>
            <a:pPr lvl="0"/>
            <a:r>
              <a:rPr lang="en-GB"/>
              <a:t>1</a:t>
            </a:r>
          </a:p>
        </p:txBody>
      </p:sp>
      <p:sp>
        <p:nvSpPr>
          <p:cNvPr id="28" name="Text Placeholder 17">
            <a:extLst>
              <a:ext uri="{FF2B5EF4-FFF2-40B4-BE49-F238E27FC236}">
                <a16:creationId xmlns:a16="http://schemas.microsoft.com/office/drawing/2014/main" id="{D528AE27-1997-4685-AEF2-5917B4887509}"/>
              </a:ext>
            </a:extLst>
          </p:cNvPr>
          <p:cNvSpPr>
            <a:spLocks noGrp="1"/>
          </p:cNvSpPr>
          <p:nvPr>
            <p:ph type="body" sz="quarter" idx="47" hasCustomPrompt="1"/>
          </p:nvPr>
        </p:nvSpPr>
        <p:spPr>
          <a:xfrm>
            <a:off x="2839395" y="2913562"/>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1"/>
            </a:solidFill>
          </a:ln>
        </p:spPr>
        <p:txBody>
          <a:bodyPr wrap="square" anchor="ctr">
            <a:noAutofit/>
          </a:bodyPr>
          <a:lstStyle>
            <a:lvl1pPr algn="ctr">
              <a:defRPr sz="1800" b="1">
                <a:solidFill>
                  <a:schemeClr val="accent2"/>
                </a:solidFill>
              </a:defRPr>
            </a:lvl1pPr>
          </a:lstStyle>
          <a:p>
            <a:pPr lvl="0"/>
            <a:r>
              <a:rPr lang="en-GB"/>
              <a:t>2</a:t>
            </a:r>
          </a:p>
        </p:txBody>
      </p:sp>
      <p:sp>
        <p:nvSpPr>
          <p:cNvPr id="29" name="Text Placeholder 17">
            <a:extLst>
              <a:ext uri="{FF2B5EF4-FFF2-40B4-BE49-F238E27FC236}">
                <a16:creationId xmlns:a16="http://schemas.microsoft.com/office/drawing/2014/main" id="{D4470F8C-9EAF-420E-918E-89C0117FF8AD}"/>
              </a:ext>
            </a:extLst>
          </p:cNvPr>
          <p:cNvSpPr>
            <a:spLocks noGrp="1"/>
          </p:cNvSpPr>
          <p:nvPr>
            <p:ph type="body" sz="quarter" idx="48" hasCustomPrompt="1"/>
          </p:nvPr>
        </p:nvSpPr>
        <p:spPr>
          <a:xfrm>
            <a:off x="2839395" y="3898534"/>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4"/>
            </a:solidFill>
          </a:ln>
        </p:spPr>
        <p:txBody>
          <a:bodyPr wrap="square" anchor="ctr">
            <a:noAutofit/>
          </a:bodyPr>
          <a:lstStyle>
            <a:lvl1pPr algn="ctr">
              <a:defRPr sz="1800" b="1">
                <a:solidFill>
                  <a:schemeClr val="accent2"/>
                </a:solidFill>
              </a:defRPr>
            </a:lvl1pPr>
          </a:lstStyle>
          <a:p>
            <a:pPr lvl="0"/>
            <a:r>
              <a:rPr lang="en-GB"/>
              <a:t>3</a:t>
            </a:r>
          </a:p>
        </p:txBody>
      </p:sp>
      <p:sp>
        <p:nvSpPr>
          <p:cNvPr id="30" name="Text Placeholder 17">
            <a:extLst>
              <a:ext uri="{FF2B5EF4-FFF2-40B4-BE49-F238E27FC236}">
                <a16:creationId xmlns:a16="http://schemas.microsoft.com/office/drawing/2014/main" id="{C739185B-B9AA-475C-A347-EC3270EEE69D}"/>
              </a:ext>
            </a:extLst>
          </p:cNvPr>
          <p:cNvSpPr>
            <a:spLocks noGrp="1"/>
          </p:cNvSpPr>
          <p:nvPr>
            <p:ph type="body" sz="quarter" idx="49" hasCustomPrompt="1"/>
          </p:nvPr>
        </p:nvSpPr>
        <p:spPr>
          <a:xfrm>
            <a:off x="2839395" y="4883509"/>
            <a:ext cx="472022" cy="406916"/>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3"/>
            </a:solidFill>
          </a:ln>
        </p:spPr>
        <p:txBody>
          <a:bodyPr wrap="square" anchor="ctr">
            <a:noAutofit/>
          </a:bodyPr>
          <a:lstStyle>
            <a:lvl1pPr algn="ctr">
              <a:defRPr sz="1800" b="1">
                <a:solidFill>
                  <a:schemeClr val="accent2"/>
                </a:solidFill>
              </a:defRPr>
            </a:lvl1pPr>
          </a:lstStyle>
          <a:p>
            <a:pPr lvl="0"/>
            <a:r>
              <a:rPr lang="en-GB"/>
              <a:t>4</a:t>
            </a:r>
          </a:p>
        </p:txBody>
      </p:sp>
      <p:sp>
        <p:nvSpPr>
          <p:cNvPr id="31" name="Text Placeholder 17">
            <a:extLst>
              <a:ext uri="{FF2B5EF4-FFF2-40B4-BE49-F238E27FC236}">
                <a16:creationId xmlns:a16="http://schemas.microsoft.com/office/drawing/2014/main" id="{84194897-5F48-4ACF-AF86-51AF79AD8792}"/>
              </a:ext>
            </a:extLst>
          </p:cNvPr>
          <p:cNvSpPr>
            <a:spLocks noGrp="1"/>
          </p:cNvSpPr>
          <p:nvPr>
            <p:ph type="body" sz="quarter" idx="50" hasCustomPrompt="1"/>
          </p:nvPr>
        </p:nvSpPr>
        <p:spPr>
          <a:xfrm>
            <a:off x="5916175" y="1813783"/>
            <a:ext cx="738364" cy="636522"/>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2"/>
            </a:solidFill>
          </a:ln>
        </p:spPr>
        <p:txBody>
          <a:bodyPr wrap="square" anchor="ctr">
            <a:noAutofit/>
          </a:bodyPr>
          <a:lstStyle>
            <a:lvl1pPr algn="ctr">
              <a:defRPr sz="1800" b="1">
                <a:solidFill>
                  <a:schemeClr val="accent2"/>
                </a:solidFill>
              </a:defRPr>
            </a:lvl1pPr>
          </a:lstStyle>
          <a:p>
            <a:pPr lvl="0"/>
            <a:r>
              <a:rPr lang="en-GB"/>
              <a:t> </a:t>
            </a:r>
          </a:p>
        </p:txBody>
      </p:sp>
      <p:sp>
        <p:nvSpPr>
          <p:cNvPr id="32" name="Picture Placeholder 8">
            <a:extLst>
              <a:ext uri="{FF2B5EF4-FFF2-40B4-BE49-F238E27FC236}">
                <a16:creationId xmlns:a16="http://schemas.microsoft.com/office/drawing/2014/main" id="{87829631-792D-4281-9451-6788ACB8DCE3}"/>
              </a:ext>
            </a:extLst>
          </p:cNvPr>
          <p:cNvSpPr>
            <a:spLocks noGrp="1"/>
          </p:cNvSpPr>
          <p:nvPr>
            <p:ph type="pic" sz="quarter" idx="21" hasCustomPrompt="1"/>
          </p:nvPr>
        </p:nvSpPr>
        <p:spPr>
          <a:xfrm>
            <a:off x="6081899" y="1928587"/>
            <a:ext cx="406916" cy="406916"/>
          </a:xfrm>
          <a:prstGeom prst="rect">
            <a:avLst/>
          </a:prstGeom>
        </p:spPr>
        <p:txBody>
          <a:bodyPr lIns="72000" rIns="72000" anchor="ctr"/>
          <a:lstStyle>
            <a:lvl1pPr algn="ctr">
              <a:defRPr sz="800"/>
            </a:lvl1pPr>
          </a:lstStyle>
          <a:p>
            <a:r>
              <a:rPr lang="en-GB"/>
              <a:t>Insert icon</a:t>
            </a:r>
          </a:p>
        </p:txBody>
      </p:sp>
      <p:sp>
        <p:nvSpPr>
          <p:cNvPr id="33" name="Text Placeholder 14">
            <a:extLst>
              <a:ext uri="{FF2B5EF4-FFF2-40B4-BE49-F238E27FC236}">
                <a16:creationId xmlns:a16="http://schemas.microsoft.com/office/drawing/2014/main" id="{ED419B6A-C67F-49CB-B795-197DC388AFA0}"/>
              </a:ext>
            </a:extLst>
          </p:cNvPr>
          <p:cNvSpPr>
            <a:spLocks noGrp="1"/>
          </p:cNvSpPr>
          <p:nvPr>
            <p:ph type="body" sz="quarter" idx="33" hasCustomPrompt="1"/>
          </p:nvPr>
        </p:nvSpPr>
        <p:spPr>
          <a:xfrm>
            <a:off x="6832875" y="1693394"/>
            <a:ext cx="4431326" cy="298022"/>
          </a:xfrm>
        </p:spPr>
        <p:txBody>
          <a:bodyPr anchor="ctr"/>
          <a:lstStyle>
            <a:lvl1pPr>
              <a:defRPr sz="1400" b="1">
                <a:solidFill>
                  <a:schemeClr val="accent2"/>
                </a:solidFill>
              </a:defRPr>
            </a:lvl1pPr>
          </a:lstStyle>
          <a:p>
            <a:pPr lvl="0"/>
            <a:r>
              <a:rPr lang="en-GB"/>
              <a:t>Enter heading here</a:t>
            </a:r>
          </a:p>
        </p:txBody>
      </p:sp>
      <p:sp>
        <p:nvSpPr>
          <p:cNvPr id="34" name="Text Placeholder 17">
            <a:extLst>
              <a:ext uri="{FF2B5EF4-FFF2-40B4-BE49-F238E27FC236}">
                <a16:creationId xmlns:a16="http://schemas.microsoft.com/office/drawing/2014/main" id="{1CD9A0AA-1736-4FBE-A056-E16646E43285}"/>
              </a:ext>
            </a:extLst>
          </p:cNvPr>
          <p:cNvSpPr>
            <a:spLocks noGrp="1"/>
          </p:cNvSpPr>
          <p:nvPr>
            <p:ph type="body" sz="quarter" idx="34" hasCustomPrompt="1"/>
          </p:nvPr>
        </p:nvSpPr>
        <p:spPr>
          <a:xfrm>
            <a:off x="6832876" y="1919026"/>
            <a:ext cx="4431326" cy="636522"/>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35" name="Text Placeholder 17">
            <a:extLst>
              <a:ext uri="{FF2B5EF4-FFF2-40B4-BE49-F238E27FC236}">
                <a16:creationId xmlns:a16="http://schemas.microsoft.com/office/drawing/2014/main" id="{265CFA74-C479-4D1C-BAA5-936027E8EBFC}"/>
              </a:ext>
            </a:extLst>
          </p:cNvPr>
          <p:cNvSpPr>
            <a:spLocks noGrp="1"/>
          </p:cNvSpPr>
          <p:nvPr>
            <p:ph type="body" sz="quarter" idx="51" hasCustomPrompt="1"/>
          </p:nvPr>
        </p:nvSpPr>
        <p:spPr>
          <a:xfrm>
            <a:off x="5916175" y="2801614"/>
            <a:ext cx="738364" cy="636522"/>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1"/>
            </a:solidFill>
          </a:ln>
        </p:spPr>
        <p:txBody>
          <a:bodyPr wrap="square" anchor="ctr">
            <a:noAutofit/>
          </a:bodyPr>
          <a:lstStyle>
            <a:lvl1pPr algn="ctr">
              <a:defRPr sz="1800" b="1">
                <a:solidFill>
                  <a:schemeClr val="accent2"/>
                </a:solidFill>
              </a:defRPr>
            </a:lvl1pPr>
          </a:lstStyle>
          <a:p>
            <a:pPr lvl="0"/>
            <a:r>
              <a:rPr lang="en-GB"/>
              <a:t> </a:t>
            </a:r>
          </a:p>
        </p:txBody>
      </p:sp>
      <p:sp>
        <p:nvSpPr>
          <p:cNvPr id="36" name="Picture Placeholder 8">
            <a:extLst>
              <a:ext uri="{FF2B5EF4-FFF2-40B4-BE49-F238E27FC236}">
                <a16:creationId xmlns:a16="http://schemas.microsoft.com/office/drawing/2014/main" id="{4DB12EF8-9DE3-4BB3-94DE-0DB007E8C676}"/>
              </a:ext>
            </a:extLst>
          </p:cNvPr>
          <p:cNvSpPr>
            <a:spLocks noGrp="1"/>
          </p:cNvSpPr>
          <p:nvPr>
            <p:ph type="pic" sz="quarter" idx="52" hasCustomPrompt="1"/>
          </p:nvPr>
        </p:nvSpPr>
        <p:spPr>
          <a:xfrm>
            <a:off x="6081899" y="2916417"/>
            <a:ext cx="406916" cy="406916"/>
          </a:xfrm>
          <a:prstGeom prst="rect">
            <a:avLst/>
          </a:prstGeom>
        </p:spPr>
        <p:txBody>
          <a:bodyPr lIns="72000" rIns="72000" anchor="ctr"/>
          <a:lstStyle>
            <a:lvl1pPr algn="ctr">
              <a:defRPr sz="800"/>
            </a:lvl1pPr>
          </a:lstStyle>
          <a:p>
            <a:r>
              <a:rPr lang="en-GB"/>
              <a:t>Insert icon</a:t>
            </a:r>
          </a:p>
        </p:txBody>
      </p:sp>
      <p:sp>
        <p:nvSpPr>
          <p:cNvPr id="37" name="Text Placeholder 14">
            <a:extLst>
              <a:ext uri="{FF2B5EF4-FFF2-40B4-BE49-F238E27FC236}">
                <a16:creationId xmlns:a16="http://schemas.microsoft.com/office/drawing/2014/main" id="{5E2C35DA-762B-4EFE-91CE-EF2A2C838563}"/>
              </a:ext>
            </a:extLst>
          </p:cNvPr>
          <p:cNvSpPr>
            <a:spLocks noGrp="1"/>
          </p:cNvSpPr>
          <p:nvPr>
            <p:ph type="body" sz="quarter" idx="53" hasCustomPrompt="1"/>
          </p:nvPr>
        </p:nvSpPr>
        <p:spPr>
          <a:xfrm>
            <a:off x="6832875" y="2681224"/>
            <a:ext cx="4431326" cy="298022"/>
          </a:xfrm>
        </p:spPr>
        <p:txBody>
          <a:bodyPr anchor="ctr"/>
          <a:lstStyle>
            <a:lvl1pPr>
              <a:defRPr sz="1400" b="1">
                <a:solidFill>
                  <a:schemeClr val="accent1"/>
                </a:solidFill>
              </a:defRPr>
            </a:lvl1pPr>
          </a:lstStyle>
          <a:p>
            <a:pPr lvl="0"/>
            <a:r>
              <a:rPr lang="en-GB"/>
              <a:t>Enter heading here</a:t>
            </a:r>
          </a:p>
        </p:txBody>
      </p:sp>
      <p:sp>
        <p:nvSpPr>
          <p:cNvPr id="38" name="Text Placeholder 17">
            <a:extLst>
              <a:ext uri="{FF2B5EF4-FFF2-40B4-BE49-F238E27FC236}">
                <a16:creationId xmlns:a16="http://schemas.microsoft.com/office/drawing/2014/main" id="{412EA716-689C-455E-A8B4-4C8D8C1A324D}"/>
              </a:ext>
            </a:extLst>
          </p:cNvPr>
          <p:cNvSpPr>
            <a:spLocks noGrp="1"/>
          </p:cNvSpPr>
          <p:nvPr>
            <p:ph type="body" sz="quarter" idx="54" hasCustomPrompt="1"/>
          </p:nvPr>
        </p:nvSpPr>
        <p:spPr>
          <a:xfrm>
            <a:off x="6832876" y="2906856"/>
            <a:ext cx="4431326" cy="636522"/>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39" name="Text Placeholder 17">
            <a:extLst>
              <a:ext uri="{FF2B5EF4-FFF2-40B4-BE49-F238E27FC236}">
                <a16:creationId xmlns:a16="http://schemas.microsoft.com/office/drawing/2014/main" id="{7A9E5BD4-3B87-49D4-AEBE-7902FDD78F74}"/>
              </a:ext>
            </a:extLst>
          </p:cNvPr>
          <p:cNvSpPr>
            <a:spLocks noGrp="1"/>
          </p:cNvSpPr>
          <p:nvPr>
            <p:ph type="body" sz="quarter" idx="55" hasCustomPrompt="1"/>
          </p:nvPr>
        </p:nvSpPr>
        <p:spPr>
          <a:xfrm>
            <a:off x="5916175" y="3789444"/>
            <a:ext cx="738364" cy="636522"/>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4"/>
            </a:solidFill>
          </a:ln>
        </p:spPr>
        <p:txBody>
          <a:bodyPr wrap="square" anchor="ctr">
            <a:noAutofit/>
          </a:bodyPr>
          <a:lstStyle>
            <a:lvl1pPr algn="ctr">
              <a:defRPr sz="1800" b="1">
                <a:solidFill>
                  <a:schemeClr val="accent2"/>
                </a:solidFill>
              </a:defRPr>
            </a:lvl1pPr>
          </a:lstStyle>
          <a:p>
            <a:pPr lvl="0"/>
            <a:r>
              <a:rPr lang="en-GB"/>
              <a:t> </a:t>
            </a:r>
          </a:p>
        </p:txBody>
      </p:sp>
      <p:sp>
        <p:nvSpPr>
          <p:cNvPr id="40" name="Picture Placeholder 8">
            <a:extLst>
              <a:ext uri="{FF2B5EF4-FFF2-40B4-BE49-F238E27FC236}">
                <a16:creationId xmlns:a16="http://schemas.microsoft.com/office/drawing/2014/main" id="{5AF20291-548E-4CD6-8EFE-696992870549}"/>
              </a:ext>
            </a:extLst>
          </p:cNvPr>
          <p:cNvSpPr>
            <a:spLocks noGrp="1"/>
          </p:cNvSpPr>
          <p:nvPr>
            <p:ph type="pic" sz="quarter" idx="56" hasCustomPrompt="1"/>
          </p:nvPr>
        </p:nvSpPr>
        <p:spPr>
          <a:xfrm>
            <a:off x="6081899" y="3904247"/>
            <a:ext cx="406916" cy="406916"/>
          </a:xfrm>
          <a:prstGeom prst="rect">
            <a:avLst/>
          </a:prstGeom>
        </p:spPr>
        <p:txBody>
          <a:bodyPr lIns="72000" rIns="72000" anchor="ctr"/>
          <a:lstStyle>
            <a:lvl1pPr algn="ctr">
              <a:defRPr sz="800"/>
            </a:lvl1pPr>
          </a:lstStyle>
          <a:p>
            <a:r>
              <a:rPr lang="en-GB"/>
              <a:t>Insert icon</a:t>
            </a:r>
          </a:p>
        </p:txBody>
      </p:sp>
      <p:sp>
        <p:nvSpPr>
          <p:cNvPr id="41" name="Text Placeholder 14">
            <a:extLst>
              <a:ext uri="{FF2B5EF4-FFF2-40B4-BE49-F238E27FC236}">
                <a16:creationId xmlns:a16="http://schemas.microsoft.com/office/drawing/2014/main" id="{4E7B5DEE-1322-4049-AA09-C12AC9A91D1C}"/>
              </a:ext>
            </a:extLst>
          </p:cNvPr>
          <p:cNvSpPr>
            <a:spLocks noGrp="1"/>
          </p:cNvSpPr>
          <p:nvPr>
            <p:ph type="body" sz="quarter" idx="57" hasCustomPrompt="1"/>
          </p:nvPr>
        </p:nvSpPr>
        <p:spPr>
          <a:xfrm>
            <a:off x="6832875" y="3669054"/>
            <a:ext cx="4431326" cy="298022"/>
          </a:xfrm>
        </p:spPr>
        <p:txBody>
          <a:bodyPr anchor="ctr"/>
          <a:lstStyle>
            <a:lvl1pPr>
              <a:defRPr sz="1400" b="1">
                <a:solidFill>
                  <a:schemeClr val="accent4"/>
                </a:solidFill>
              </a:defRPr>
            </a:lvl1pPr>
          </a:lstStyle>
          <a:p>
            <a:pPr lvl="0"/>
            <a:r>
              <a:rPr lang="en-GB"/>
              <a:t>Enter heading here</a:t>
            </a:r>
          </a:p>
        </p:txBody>
      </p:sp>
      <p:sp>
        <p:nvSpPr>
          <p:cNvPr id="42" name="Text Placeholder 17">
            <a:extLst>
              <a:ext uri="{FF2B5EF4-FFF2-40B4-BE49-F238E27FC236}">
                <a16:creationId xmlns:a16="http://schemas.microsoft.com/office/drawing/2014/main" id="{59DD6C5C-BC8A-4EB0-86F0-9D6414CBA3A9}"/>
              </a:ext>
            </a:extLst>
          </p:cNvPr>
          <p:cNvSpPr>
            <a:spLocks noGrp="1"/>
          </p:cNvSpPr>
          <p:nvPr>
            <p:ph type="body" sz="quarter" idx="58" hasCustomPrompt="1"/>
          </p:nvPr>
        </p:nvSpPr>
        <p:spPr>
          <a:xfrm>
            <a:off x="6832876" y="3894686"/>
            <a:ext cx="4431326" cy="636522"/>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43" name="Text Placeholder 17">
            <a:extLst>
              <a:ext uri="{FF2B5EF4-FFF2-40B4-BE49-F238E27FC236}">
                <a16:creationId xmlns:a16="http://schemas.microsoft.com/office/drawing/2014/main" id="{E9441491-21F5-4ED2-80BC-C5CC2BB985E4}"/>
              </a:ext>
            </a:extLst>
          </p:cNvPr>
          <p:cNvSpPr>
            <a:spLocks noGrp="1"/>
          </p:cNvSpPr>
          <p:nvPr>
            <p:ph type="body" sz="quarter" idx="59" hasCustomPrompt="1"/>
          </p:nvPr>
        </p:nvSpPr>
        <p:spPr>
          <a:xfrm>
            <a:off x="5916175" y="4777274"/>
            <a:ext cx="738364" cy="636522"/>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bg1"/>
          </a:solidFill>
          <a:ln w="12700">
            <a:solidFill>
              <a:schemeClr val="accent3"/>
            </a:solidFill>
          </a:ln>
        </p:spPr>
        <p:txBody>
          <a:bodyPr wrap="square" anchor="ctr">
            <a:noAutofit/>
          </a:bodyPr>
          <a:lstStyle>
            <a:lvl1pPr algn="ctr">
              <a:defRPr sz="1800" b="1">
                <a:solidFill>
                  <a:schemeClr val="accent2"/>
                </a:solidFill>
              </a:defRPr>
            </a:lvl1pPr>
          </a:lstStyle>
          <a:p>
            <a:pPr lvl="0"/>
            <a:r>
              <a:rPr lang="en-GB"/>
              <a:t> </a:t>
            </a:r>
          </a:p>
        </p:txBody>
      </p:sp>
      <p:sp>
        <p:nvSpPr>
          <p:cNvPr id="44" name="Picture Placeholder 8">
            <a:extLst>
              <a:ext uri="{FF2B5EF4-FFF2-40B4-BE49-F238E27FC236}">
                <a16:creationId xmlns:a16="http://schemas.microsoft.com/office/drawing/2014/main" id="{F4E80F4B-9B6C-4A9F-9717-1BC61F3C819B}"/>
              </a:ext>
            </a:extLst>
          </p:cNvPr>
          <p:cNvSpPr>
            <a:spLocks noGrp="1"/>
          </p:cNvSpPr>
          <p:nvPr>
            <p:ph type="pic" sz="quarter" idx="60" hasCustomPrompt="1"/>
          </p:nvPr>
        </p:nvSpPr>
        <p:spPr>
          <a:xfrm>
            <a:off x="6081899" y="4892077"/>
            <a:ext cx="406916" cy="406916"/>
          </a:xfrm>
          <a:prstGeom prst="rect">
            <a:avLst/>
          </a:prstGeom>
        </p:spPr>
        <p:txBody>
          <a:bodyPr lIns="72000" rIns="72000" anchor="ctr"/>
          <a:lstStyle>
            <a:lvl1pPr algn="ctr">
              <a:defRPr sz="800"/>
            </a:lvl1pPr>
          </a:lstStyle>
          <a:p>
            <a:r>
              <a:rPr lang="en-GB"/>
              <a:t>Insert icon</a:t>
            </a:r>
          </a:p>
        </p:txBody>
      </p:sp>
      <p:sp>
        <p:nvSpPr>
          <p:cNvPr id="45" name="Text Placeholder 14">
            <a:extLst>
              <a:ext uri="{FF2B5EF4-FFF2-40B4-BE49-F238E27FC236}">
                <a16:creationId xmlns:a16="http://schemas.microsoft.com/office/drawing/2014/main" id="{729BD4D6-4FA5-41F4-A9EA-C1B3312FCE9D}"/>
              </a:ext>
            </a:extLst>
          </p:cNvPr>
          <p:cNvSpPr>
            <a:spLocks noGrp="1"/>
          </p:cNvSpPr>
          <p:nvPr>
            <p:ph type="body" sz="quarter" idx="61" hasCustomPrompt="1"/>
          </p:nvPr>
        </p:nvSpPr>
        <p:spPr>
          <a:xfrm>
            <a:off x="6832875" y="4701604"/>
            <a:ext cx="4431326" cy="298022"/>
          </a:xfrm>
        </p:spPr>
        <p:txBody>
          <a:bodyPr anchor="ctr"/>
          <a:lstStyle>
            <a:lvl1pPr>
              <a:defRPr sz="1400" b="1">
                <a:solidFill>
                  <a:schemeClr val="accent3"/>
                </a:solidFill>
              </a:defRPr>
            </a:lvl1pPr>
          </a:lstStyle>
          <a:p>
            <a:pPr lvl="0"/>
            <a:r>
              <a:rPr lang="en-GB"/>
              <a:t>Enter heading here</a:t>
            </a:r>
          </a:p>
        </p:txBody>
      </p:sp>
      <p:sp>
        <p:nvSpPr>
          <p:cNvPr id="46" name="Text Placeholder 17">
            <a:extLst>
              <a:ext uri="{FF2B5EF4-FFF2-40B4-BE49-F238E27FC236}">
                <a16:creationId xmlns:a16="http://schemas.microsoft.com/office/drawing/2014/main" id="{6BB3FC79-5871-4D14-AF26-D70FBB51B4D9}"/>
              </a:ext>
            </a:extLst>
          </p:cNvPr>
          <p:cNvSpPr>
            <a:spLocks noGrp="1"/>
          </p:cNvSpPr>
          <p:nvPr>
            <p:ph type="body" sz="quarter" idx="62" hasCustomPrompt="1"/>
          </p:nvPr>
        </p:nvSpPr>
        <p:spPr>
          <a:xfrm>
            <a:off x="6832876" y="4927236"/>
            <a:ext cx="4431326" cy="636522"/>
          </a:xfrm>
        </p:spPr>
        <p:txBody>
          <a:bodyPr/>
          <a:lstStyle>
            <a:lvl1pPr>
              <a:defRPr sz="1050"/>
            </a:lvl1pPr>
            <a:lvl2pPr>
              <a:defRPr sz="1050"/>
            </a:lvl2pPr>
            <a:lvl3pPr>
              <a:defRPr sz="1000"/>
            </a:lvl3pPr>
            <a:lvl4pPr marL="354013" indent="0">
              <a:buNone/>
              <a:defRPr sz="1050"/>
            </a:lvl4pPr>
            <a:lvl5pPr marL="534988" indent="0">
              <a:buNone/>
              <a:defRPr sz="1050"/>
            </a:lvl5pPr>
          </a:lstStyle>
          <a:p>
            <a:pPr lvl="0"/>
            <a:r>
              <a:rPr lang="en-GB"/>
              <a:t>Enter text here</a:t>
            </a:r>
          </a:p>
          <a:p>
            <a:pPr lvl="1"/>
            <a:r>
              <a:rPr lang="en-GB"/>
              <a:t>Second level</a:t>
            </a:r>
          </a:p>
          <a:p>
            <a:pPr lvl="2"/>
            <a:r>
              <a:rPr lang="en-GB"/>
              <a:t>Third level</a:t>
            </a:r>
          </a:p>
        </p:txBody>
      </p:sp>
      <p:sp>
        <p:nvSpPr>
          <p:cNvPr id="47" name="Rectangle 46">
            <a:extLst>
              <a:ext uri="{FF2B5EF4-FFF2-40B4-BE49-F238E27FC236}">
                <a16:creationId xmlns:a16="http://schemas.microsoft.com/office/drawing/2014/main" id="{A27585C9-4A05-4E2A-AA54-3FA12321271A}"/>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cxnSp>
        <p:nvCxnSpPr>
          <p:cNvPr id="49" name="Straight Connector 48">
            <a:extLst>
              <a:ext uri="{FF2B5EF4-FFF2-40B4-BE49-F238E27FC236}">
                <a16:creationId xmlns:a16="http://schemas.microsoft.com/office/drawing/2014/main" id="{07D133CC-B2C9-4A32-BBB3-A2558D96E7F2}"/>
              </a:ext>
            </a:extLst>
          </p:cNvPr>
          <p:cNvCxnSpPr>
            <a:cxnSpLocks/>
            <a:stCxn id="31" idx="5"/>
          </p:cNvCxnSpPr>
          <p:nvPr userDrawn="1"/>
        </p:nvCxnSpPr>
        <p:spPr>
          <a:xfrm flipH="1">
            <a:off x="5153025" y="2132044"/>
            <a:ext cx="7631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6F5FA49-9F5A-4A83-8254-1D036CF153B7}"/>
              </a:ext>
            </a:extLst>
          </p:cNvPr>
          <p:cNvCxnSpPr>
            <a:cxnSpLocks/>
          </p:cNvCxnSpPr>
          <p:nvPr userDrawn="1"/>
        </p:nvCxnSpPr>
        <p:spPr>
          <a:xfrm flipH="1">
            <a:off x="4795838" y="3119875"/>
            <a:ext cx="112033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32F23E-45C0-4960-BE33-C869E76E0883}"/>
              </a:ext>
            </a:extLst>
          </p:cNvPr>
          <p:cNvCxnSpPr>
            <a:cxnSpLocks/>
          </p:cNvCxnSpPr>
          <p:nvPr userDrawn="1"/>
        </p:nvCxnSpPr>
        <p:spPr>
          <a:xfrm flipH="1">
            <a:off x="4400550" y="4107705"/>
            <a:ext cx="151562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AEE4A4-ADEB-45F3-8F2D-D0FF9D06A859}"/>
              </a:ext>
            </a:extLst>
          </p:cNvPr>
          <p:cNvCxnSpPr>
            <a:cxnSpLocks/>
          </p:cNvCxnSpPr>
          <p:nvPr userDrawn="1"/>
        </p:nvCxnSpPr>
        <p:spPr>
          <a:xfrm flipH="1">
            <a:off x="4033838" y="5098922"/>
            <a:ext cx="18769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CAB1F689-AA1D-4D91-A49E-C10A4F06EA3A}"/>
              </a:ext>
            </a:extLst>
          </p:cNvPr>
          <p:cNvGrpSpPr/>
          <p:nvPr userDrawn="1"/>
        </p:nvGrpSpPr>
        <p:grpSpPr>
          <a:xfrm>
            <a:off x="-3633349" y="0"/>
            <a:ext cx="3507558" cy="7251700"/>
            <a:chOff x="-3633349" y="0"/>
            <a:chExt cx="3507558" cy="7251700"/>
          </a:xfrm>
        </p:grpSpPr>
        <p:grpSp>
          <p:nvGrpSpPr>
            <p:cNvPr id="62" name="Group 61">
              <a:extLst>
                <a:ext uri="{FF2B5EF4-FFF2-40B4-BE49-F238E27FC236}">
                  <a16:creationId xmlns:a16="http://schemas.microsoft.com/office/drawing/2014/main" id="{E491678B-2D66-49E0-9EBF-71CFF12CCA25}"/>
                </a:ext>
              </a:extLst>
            </p:cNvPr>
            <p:cNvGrpSpPr/>
            <p:nvPr userDrawn="1"/>
          </p:nvGrpSpPr>
          <p:grpSpPr>
            <a:xfrm>
              <a:off x="-3633349" y="0"/>
              <a:ext cx="3507558" cy="7251700"/>
              <a:chOff x="838199" y="1150069"/>
              <a:chExt cx="3507558" cy="7251700"/>
            </a:xfrm>
          </p:grpSpPr>
          <p:sp>
            <p:nvSpPr>
              <p:cNvPr id="64" name="Rectangle 63">
                <a:extLst>
                  <a:ext uri="{FF2B5EF4-FFF2-40B4-BE49-F238E27FC236}">
                    <a16:creationId xmlns:a16="http://schemas.microsoft.com/office/drawing/2014/main" id="{807B919A-B7B2-4B8F-8457-27A54C5642DC}"/>
                  </a:ext>
                </a:extLst>
              </p:cNvPr>
              <p:cNvSpPr/>
              <p:nvPr/>
            </p:nvSpPr>
            <p:spPr>
              <a:xfrm>
                <a:off x="838200" y="1150069"/>
                <a:ext cx="3507557" cy="7251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5" name="TextBox 64">
                <a:extLst>
                  <a:ext uri="{FF2B5EF4-FFF2-40B4-BE49-F238E27FC236}">
                    <a16:creationId xmlns:a16="http://schemas.microsoft.com/office/drawing/2014/main" id="{1F3726F5-5809-4D81-B9DA-2771D4BDB124}"/>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6" name="Rectangle 65">
                <a:extLst>
                  <a:ext uri="{FF2B5EF4-FFF2-40B4-BE49-F238E27FC236}">
                    <a16:creationId xmlns:a16="http://schemas.microsoft.com/office/drawing/2014/main" id="{DEB839D4-8A36-4360-AD65-3FBE3827309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7" name="TextBox 66">
                <a:extLst>
                  <a:ext uri="{FF2B5EF4-FFF2-40B4-BE49-F238E27FC236}">
                    <a16:creationId xmlns:a16="http://schemas.microsoft.com/office/drawing/2014/main" id="{6726E9B2-AF44-4812-917A-3D8FD55599E2}"/>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8" name="TextBox 67">
                <a:extLst>
                  <a:ext uri="{FF2B5EF4-FFF2-40B4-BE49-F238E27FC236}">
                    <a16:creationId xmlns:a16="http://schemas.microsoft.com/office/drawing/2014/main" id="{9C3A299F-560E-4E13-89BB-5C7A40663BD4}"/>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9" name="TextBox 68">
                <a:extLst>
                  <a:ext uri="{FF2B5EF4-FFF2-40B4-BE49-F238E27FC236}">
                    <a16:creationId xmlns:a16="http://schemas.microsoft.com/office/drawing/2014/main" id="{56E471DD-E6E1-4958-A8AA-F85BAA0C5BBF}"/>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the </a:t>
                </a:r>
                <a:r>
                  <a:rPr lang="en-GB" sz="1400" b="1">
                    <a:solidFill>
                      <a:srgbClr val="333333"/>
                    </a:solidFill>
                  </a:rPr>
                  <a:t>Graphics Format </a:t>
                </a:r>
                <a:r>
                  <a:rPr lang="en-GB" sz="1400">
                    <a:solidFill>
                      <a:srgbClr val="333333"/>
                    </a:solidFill>
                  </a:rPr>
                  <a:t>tab in the ribbon and use the tools to edit the image. Under </a:t>
                </a:r>
                <a:r>
                  <a:rPr lang="en-GB" sz="1400" b="1">
                    <a:solidFill>
                      <a:srgbClr val="333333"/>
                    </a:solidFill>
                  </a:rPr>
                  <a:t>Crop,</a:t>
                </a:r>
                <a:r>
                  <a:rPr lang="en-GB" sz="1400">
                    <a:solidFill>
                      <a:srgbClr val="333333"/>
                    </a:solidFill>
                  </a:rPr>
                  <a:t> choose </a:t>
                </a:r>
                <a:r>
                  <a:rPr lang="en-GB" sz="1400" b="1">
                    <a:solidFill>
                      <a:srgbClr val="333333"/>
                    </a:solidFill>
                  </a:rPr>
                  <a:t>Fit</a:t>
                </a:r>
                <a:r>
                  <a:rPr lang="en-GB" sz="1400">
                    <a:solidFill>
                      <a:srgbClr val="333333"/>
                    </a:solidFill>
                  </a:rPr>
                  <a:t> to make sure the icon fits properly in the placeholder.</a:t>
                </a:r>
              </a:p>
            </p:txBody>
          </p:sp>
          <p:sp>
            <p:nvSpPr>
              <p:cNvPr id="70" name="TextBox 69">
                <a:extLst>
                  <a:ext uri="{FF2B5EF4-FFF2-40B4-BE49-F238E27FC236}">
                    <a16:creationId xmlns:a16="http://schemas.microsoft.com/office/drawing/2014/main" id="{817B12EA-2AD4-46DF-9351-70AE139E967C}"/>
                  </a:ext>
                </a:extLst>
              </p:cNvPr>
              <p:cNvSpPr txBox="1"/>
              <p:nvPr userDrawn="1"/>
            </p:nvSpPr>
            <p:spPr>
              <a:xfrm>
                <a:off x="838200" y="7064727"/>
                <a:ext cx="3410736" cy="1169551"/>
              </a:xfrm>
              <a:prstGeom prst="rect">
                <a:avLst/>
              </a:prstGeom>
              <a:noFill/>
            </p:spPr>
            <p:txBody>
              <a:bodyPr wrap="square" rtlCol="0">
                <a:spAutoFit/>
              </a:bodyPr>
              <a:lstStyle/>
              <a:p>
                <a:r>
                  <a:rPr lang="en-GB" sz="1400" b="1">
                    <a:solidFill>
                      <a:srgbClr val="333333"/>
                    </a:solidFill>
                  </a:rPr>
                  <a:t>4. </a:t>
                </a:r>
                <a:r>
                  <a:rPr lang="en-GB" sz="1400">
                    <a:solidFill>
                      <a:srgbClr val="333333"/>
                    </a:solidFill>
                  </a:rPr>
                  <a:t>To replace an icon, choose your icon from the asset slide, go back to the slide you want to change, right click on the placeholder and select </a:t>
                </a:r>
                <a:r>
                  <a:rPr lang="en-GB" sz="1400" b="1">
                    <a:solidFill>
                      <a:srgbClr val="333333"/>
                    </a:solidFill>
                  </a:rPr>
                  <a:t>Change Graphic </a:t>
                </a:r>
                <a:r>
                  <a:rPr lang="en-GB" sz="1400" b="0">
                    <a:solidFill>
                      <a:srgbClr val="333333"/>
                    </a:solidFill>
                  </a:rPr>
                  <a:t>then </a:t>
                </a:r>
                <a:r>
                  <a:rPr lang="en-GB" sz="1400" b="1">
                    <a:solidFill>
                      <a:srgbClr val="333333"/>
                    </a:solidFill>
                  </a:rPr>
                  <a:t>From Clipboard</a:t>
                </a:r>
              </a:p>
            </p:txBody>
          </p:sp>
        </p:grpSp>
        <p:pic>
          <p:nvPicPr>
            <p:cNvPr id="63" name="Picture 62">
              <a:extLst>
                <a:ext uri="{FF2B5EF4-FFF2-40B4-BE49-F238E27FC236}">
                  <a16:creationId xmlns:a16="http://schemas.microsoft.com/office/drawing/2014/main" id="{72BF23FD-FEFE-49FF-9D56-496F8F443BD5}"/>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249732580"/>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v1">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C8866218-8F04-46ED-98D0-DFDC37FFCFA9}"/>
              </a:ext>
            </a:extLst>
          </p:cNvPr>
          <p:cNvSpPr>
            <a:spLocks noGrp="1"/>
          </p:cNvSpPr>
          <p:nvPr>
            <p:ph type="body" sz="quarter" idx="21" hasCustomPrompt="1"/>
          </p:nvPr>
        </p:nvSpPr>
        <p:spPr>
          <a:xfrm>
            <a:off x="5451676" y="2280158"/>
            <a:ext cx="6740324" cy="2286000"/>
          </a:xfr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lang="en-GB" sz="1800" dirty="0">
                <a:solidFill>
                  <a:schemeClr val="lt1"/>
                </a:solidFill>
              </a:defRPr>
            </a:lvl1pPr>
          </a:lstStyle>
          <a:p>
            <a:pPr lvl="0" algn="ctr"/>
            <a:r>
              <a:rPr lang="en-GB"/>
              <a:t> </a:t>
            </a:r>
          </a:p>
        </p:txBody>
      </p:sp>
      <p:sp>
        <p:nvSpPr>
          <p:cNvPr id="24" name="Rectangle 23">
            <a:extLst>
              <a:ext uri="{FF2B5EF4-FFF2-40B4-BE49-F238E27FC236}">
                <a16:creationId xmlns:a16="http://schemas.microsoft.com/office/drawing/2014/main" id="{CA79533D-F4E8-45D2-8BBE-9F6172BE2A44}"/>
              </a:ext>
            </a:extLst>
          </p:cNvPr>
          <p:cNvSpPr/>
          <p:nvPr userDrawn="1"/>
        </p:nvSpPr>
        <p:spPr>
          <a:xfrm>
            <a:off x="0" y="0"/>
            <a:ext cx="54516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2420A806-D821-4306-9FB4-60C5FD044FD7}"/>
              </a:ext>
            </a:extLst>
          </p:cNvPr>
          <p:cNvSpPr/>
          <p:nvPr userDrawn="1"/>
        </p:nvSpPr>
        <p:spPr>
          <a:xfrm>
            <a:off x="-14549" y="346674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sz="4000">
              <a:solidFill>
                <a:schemeClr val="accent2"/>
              </a:solidFill>
            </a:endParaRPr>
          </a:p>
        </p:txBody>
      </p:sp>
      <p:grpSp>
        <p:nvGrpSpPr>
          <p:cNvPr id="28" name="Group 27">
            <a:extLst>
              <a:ext uri="{FF2B5EF4-FFF2-40B4-BE49-F238E27FC236}">
                <a16:creationId xmlns:a16="http://schemas.microsoft.com/office/drawing/2014/main" id="{C5AE7595-174E-4817-AA4C-5B69A16CDF31}"/>
              </a:ext>
            </a:extLst>
          </p:cNvPr>
          <p:cNvGrpSpPr/>
          <p:nvPr userDrawn="1"/>
        </p:nvGrpSpPr>
        <p:grpSpPr>
          <a:xfrm rot="16200000">
            <a:off x="2497568" y="4836458"/>
            <a:ext cx="1946732" cy="3990582"/>
            <a:chOff x="10692184" y="-1639954"/>
            <a:chExt cx="1784352" cy="3657721"/>
          </a:xfrm>
          <a:noFill/>
        </p:grpSpPr>
        <p:sp>
          <p:nvSpPr>
            <p:cNvPr id="29" name="Hexagon 28">
              <a:extLst>
                <a:ext uri="{FF2B5EF4-FFF2-40B4-BE49-F238E27FC236}">
                  <a16:creationId xmlns:a16="http://schemas.microsoft.com/office/drawing/2014/main" id="{79B30DD1-A2DB-4115-979A-DADB863723B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5EA600E4-7171-4028-A95B-1B1A72FA446E}"/>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86972C1D-AD6D-4335-B2C0-FB37EF7F9B8A}"/>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3" name="Text Placeholder 12">
            <a:extLst>
              <a:ext uri="{FF2B5EF4-FFF2-40B4-BE49-F238E27FC236}">
                <a16:creationId xmlns:a16="http://schemas.microsoft.com/office/drawing/2014/main" id="{621D95D2-ABCF-4C2A-8253-CE260DDEAB65}"/>
              </a:ext>
            </a:extLst>
          </p:cNvPr>
          <p:cNvSpPr>
            <a:spLocks noGrp="1"/>
          </p:cNvSpPr>
          <p:nvPr>
            <p:ph type="body" sz="quarter" idx="14" hasCustomPrompt="1"/>
          </p:nvPr>
        </p:nvSpPr>
        <p:spPr>
          <a:xfrm>
            <a:off x="643396" y="4183381"/>
            <a:ext cx="2617964" cy="1957988"/>
          </a:xfrm>
        </p:spPr>
        <p:txBody>
          <a:bodyPr anchor="ctr"/>
          <a:lstStyle>
            <a:lvl1pPr algn="ctr">
              <a:defRPr/>
            </a:lvl1pPr>
          </a:lstStyle>
          <a:p>
            <a:pPr lvl="0"/>
            <a:r>
              <a:rPr lang="en-GB"/>
              <a:t>Enter quote here</a:t>
            </a:r>
          </a:p>
        </p:txBody>
      </p:sp>
      <p:sp>
        <p:nvSpPr>
          <p:cNvPr id="15" name="Text Placeholder 14">
            <a:extLst>
              <a:ext uri="{FF2B5EF4-FFF2-40B4-BE49-F238E27FC236}">
                <a16:creationId xmlns:a16="http://schemas.microsoft.com/office/drawing/2014/main" id="{FB30552D-601B-4905-AE99-CAA9EAA57DC9}"/>
              </a:ext>
            </a:extLst>
          </p:cNvPr>
          <p:cNvSpPr>
            <a:spLocks noGrp="1"/>
          </p:cNvSpPr>
          <p:nvPr>
            <p:ph type="body" sz="quarter" idx="15" hasCustomPrompt="1"/>
          </p:nvPr>
        </p:nvSpPr>
        <p:spPr>
          <a:xfrm>
            <a:off x="5805805" y="318453"/>
            <a:ext cx="4086225" cy="418147"/>
          </a:xfrm>
        </p:spPr>
        <p:txBody>
          <a:bodyPr anchor="ctr"/>
          <a:lstStyle>
            <a:lvl1pPr>
              <a:defRPr b="1"/>
            </a:lvl1pPr>
          </a:lstStyle>
          <a:p>
            <a:pPr lvl="0"/>
            <a:r>
              <a:rPr lang="en-GB"/>
              <a:t>Situation</a:t>
            </a:r>
          </a:p>
        </p:txBody>
      </p:sp>
      <p:sp>
        <p:nvSpPr>
          <p:cNvPr id="18" name="Text Placeholder 17">
            <a:extLst>
              <a:ext uri="{FF2B5EF4-FFF2-40B4-BE49-F238E27FC236}">
                <a16:creationId xmlns:a16="http://schemas.microsoft.com/office/drawing/2014/main" id="{50BD331E-A9FA-40F2-8DEF-53ED8633A284}"/>
              </a:ext>
            </a:extLst>
          </p:cNvPr>
          <p:cNvSpPr>
            <a:spLocks noGrp="1"/>
          </p:cNvSpPr>
          <p:nvPr>
            <p:ph type="body" sz="quarter" idx="16" hasCustomPrompt="1"/>
          </p:nvPr>
        </p:nvSpPr>
        <p:spPr>
          <a:xfrm>
            <a:off x="5805805" y="736600"/>
            <a:ext cx="5634467" cy="1235075"/>
          </a:xfrm>
        </p:spPr>
        <p:txBody>
          <a:bodyPr/>
          <a:lstStyle>
            <a:lvl1pPr>
              <a:defRPr sz="1600"/>
            </a:lvl1pPr>
            <a:lvl2pPr>
              <a:defRPr sz="1600"/>
            </a:lvl2pPr>
            <a:lvl3pPr>
              <a:defRPr sz="1400"/>
            </a:lvl3pPr>
            <a:lvl4pPr>
              <a:defRPr sz="1200"/>
            </a:lvl4pPr>
            <a:lvl5pP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39" name="Text Placeholder 14">
            <a:extLst>
              <a:ext uri="{FF2B5EF4-FFF2-40B4-BE49-F238E27FC236}">
                <a16:creationId xmlns:a16="http://schemas.microsoft.com/office/drawing/2014/main" id="{3EC2204B-0CD3-48A8-BB34-769EEDD0477A}"/>
              </a:ext>
            </a:extLst>
          </p:cNvPr>
          <p:cNvSpPr>
            <a:spLocks noGrp="1"/>
          </p:cNvSpPr>
          <p:nvPr>
            <p:ph type="body" sz="quarter" idx="17" hasCustomPrompt="1"/>
          </p:nvPr>
        </p:nvSpPr>
        <p:spPr>
          <a:xfrm>
            <a:off x="5805805" y="2592824"/>
            <a:ext cx="4086225" cy="418147"/>
          </a:xfrm>
        </p:spPr>
        <p:txBody>
          <a:bodyPr anchor="ctr"/>
          <a:lstStyle>
            <a:lvl1pPr>
              <a:defRPr b="1"/>
            </a:lvl1pPr>
          </a:lstStyle>
          <a:p>
            <a:pPr lvl="0"/>
            <a:r>
              <a:rPr lang="en-GB"/>
              <a:t>Action</a:t>
            </a:r>
          </a:p>
        </p:txBody>
      </p:sp>
      <p:sp>
        <p:nvSpPr>
          <p:cNvPr id="41" name="Text Placeholder 17">
            <a:extLst>
              <a:ext uri="{FF2B5EF4-FFF2-40B4-BE49-F238E27FC236}">
                <a16:creationId xmlns:a16="http://schemas.microsoft.com/office/drawing/2014/main" id="{2C22D73D-879C-44DD-B0BA-442323844745}"/>
              </a:ext>
            </a:extLst>
          </p:cNvPr>
          <p:cNvSpPr>
            <a:spLocks noGrp="1"/>
          </p:cNvSpPr>
          <p:nvPr>
            <p:ph type="body" sz="quarter" idx="18" hasCustomPrompt="1"/>
          </p:nvPr>
        </p:nvSpPr>
        <p:spPr>
          <a:xfrm>
            <a:off x="5805805" y="3010971"/>
            <a:ext cx="5634467" cy="1235075"/>
          </a:xfrm>
        </p:spPr>
        <p:txBody>
          <a:bodyPr/>
          <a:lstStyle>
            <a:lvl1pPr>
              <a:defRPr sz="1600"/>
            </a:lvl1pPr>
            <a:lvl2pPr>
              <a:defRPr sz="1600"/>
            </a:lvl2pPr>
            <a:lvl3pPr>
              <a:defRPr sz="1400"/>
            </a:lvl3pPr>
            <a:lvl4pPr>
              <a:defRPr sz="1200"/>
            </a:lvl4pPr>
            <a:lvl5pP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42" name="Text Placeholder 14">
            <a:extLst>
              <a:ext uri="{FF2B5EF4-FFF2-40B4-BE49-F238E27FC236}">
                <a16:creationId xmlns:a16="http://schemas.microsoft.com/office/drawing/2014/main" id="{59C066E5-B23A-492C-AEBD-1D15E6428E48}"/>
              </a:ext>
            </a:extLst>
          </p:cNvPr>
          <p:cNvSpPr>
            <a:spLocks noGrp="1"/>
          </p:cNvSpPr>
          <p:nvPr>
            <p:ph type="body" sz="quarter" idx="19" hasCustomPrompt="1"/>
          </p:nvPr>
        </p:nvSpPr>
        <p:spPr>
          <a:xfrm>
            <a:off x="5805805" y="4867195"/>
            <a:ext cx="4086225" cy="418147"/>
          </a:xfrm>
        </p:spPr>
        <p:txBody>
          <a:bodyPr anchor="ctr"/>
          <a:lstStyle>
            <a:lvl1pPr>
              <a:defRPr b="1"/>
            </a:lvl1pPr>
          </a:lstStyle>
          <a:p>
            <a:pPr lvl="0"/>
            <a:r>
              <a:rPr lang="en-GB"/>
              <a:t>Result</a:t>
            </a:r>
          </a:p>
        </p:txBody>
      </p:sp>
      <p:sp>
        <p:nvSpPr>
          <p:cNvPr id="43" name="Text Placeholder 17">
            <a:extLst>
              <a:ext uri="{FF2B5EF4-FFF2-40B4-BE49-F238E27FC236}">
                <a16:creationId xmlns:a16="http://schemas.microsoft.com/office/drawing/2014/main" id="{C2A3B30A-0730-433B-BFD1-1EF82C580885}"/>
              </a:ext>
            </a:extLst>
          </p:cNvPr>
          <p:cNvSpPr>
            <a:spLocks noGrp="1"/>
          </p:cNvSpPr>
          <p:nvPr>
            <p:ph type="body" sz="quarter" idx="20" hasCustomPrompt="1"/>
          </p:nvPr>
        </p:nvSpPr>
        <p:spPr>
          <a:xfrm>
            <a:off x="5805805" y="5285342"/>
            <a:ext cx="5634467" cy="1235075"/>
          </a:xfrm>
        </p:spPr>
        <p:txBody>
          <a:bodyPr/>
          <a:lstStyle>
            <a:lvl1pPr>
              <a:defRPr sz="1600"/>
            </a:lvl1pPr>
            <a:lvl2pPr>
              <a:defRPr sz="1600"/>
            </a:lvl2pPr>
            <a:lvl3pPr>
              <a:defRPr sz="1400"/>
            </a:lvl3pPr>
            <a:lvl4pPr>
              <a:defRPr sz="1200"/>
            </a:lvl4pPr>
            <a:lvl5pP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a:extLst>
              <a:ext uri="{FF2B5EF4-FFF2-40B4-BE49-F238E27FC236}">
                <a16:creationId xmlns:a16="http://schemas.microsoft.com/office/drawing/2014/main" id="{1A015EE8-9997-4C30-84A8-CD111034F669}"/>
              </a:ext>
            </a:extLst>
          </p:cNvPr>
          <p:cNvSpPr>
            <a:spLocks noGrp="1"/>
          </p:cNvSpPr>
          <p:nvPr>
            <p:ph type="pic" sz="quarter" idx="13" hasCustomPrompt="1"/>
          </p:nvPr>
        </p:nvSpPr>
        <p:spPr>
          <a:xfrm>
            <a:off x="3029704" y="3057271"/>
            <a:ext cx="2150636" cy="1853997"/>
          </a:xfrm>
          <a:prstGeom prst="hexagon">
            <a:avLst/>
          </a:prstGeom>
        </p:spPr>
        <p:txBody>
          <a:bodyPr anchor="ctr"/>
          <a:lstStyle>
            <a:lvl1pPr algn="ctr">
              <a:defRPr sz="1800"/>
            </a:lvl1pPr>
          </a:lstStyle>
          <a:p>
            <a:r>
              <a:rPr lang="en-GB"/>
              <a:t>Click icon to insert image</a:t>
            </a:r>
          </a:p>
        </p:txBody>
      </p:sp>
      <p:sp>
        <p:nvSpPr>
          <p:cNvPr id="20" name="Title 19">
            <a:extLst>
              <a:ext uri="{FF2B5EF4-FFF2-40B4-BE49-F238E27FC236}">
                <a16:creationId xmlns:a16="http://schemas.microsoft.com/office/drawing/2014/main" id="{10BD4603-64DC-4011-AC84-960A99C992F2}"/>
              </a:ext>
            </a:extLst>
          </p:cNvPr>
          <p:cNvSpPr>
            <a:spLocks noGrp="1"/>
          </p:cNvSpPr>
          <p:nvPr>
            <p:ph type="title" hasCustomPrompt="1"/>
          </p:nvPr>
        </p:nvSpPr>
        <p:spPr>
          <a:xfrm>
            <a:off x="1130300" y="524414"/>
            <a:ext cx="4050039" cy="912178"/>
          </a:xfrm>
        </p:spPr>
        <p:txBody>
          <a:bodyPr/>
          <a:lstStyle>
            <a:lvl1pPr>
              <a:defRPr/>
            </a:lvl1pPr>
          </a:lstStyle>
          <a:p>
            <a:r>
              <a:rPr lang="en-GB"/>
              <a:t>Enter title here</a:t>
            </a:r>
          </a:p>
        </p:txBody>
      </p:sp>
      <p:grpSp>
        <p:nvGrpSpPr>
          <p:cNvPr id="72" name="Group 71">
            <a:extLst>
              <a:ext uri="{FF2B5EF4-FFF2-40B4-BE49-F238E27FC236}">
                <a16:creationId xmlns:a16="http://schemas.microsoft.com/office/drawing/2014/main" id="{8B29C7EE-7E13-4486-96FE-538865A79301}"/>
              </a:ext>
            </a:extLst>
          </p:cNvPr>
          <p:cNvGrpSpPr/>
          <p:nvPr userDrawn="1"/>
        </p:nvGrpSpPr>
        <p:grpSpPr>
          <a:xfrm>
            <a:off x="-3633350" y="0"/>
            <a:ext cx="3507559" cy="5160812"/>
            <a:chOff x="838198" y="1150069"/>
            <a:chExt cx="3507559" cy="5160812"/>
          </a:xfrm>
        </p:grpSpPr>
        <p:sp>
          <p:nvSpPr>
            <p:cNvPr id="73" name="Rectangle 72">
              <a:extLst>
                <a:ext uri="{FF2B5EF4-FFF2-40B4-BE49-F238E27FC236}">
                  <a16:creationId xmlns:a16="http://schemas.microsoft.com/office/drawing/2014/main" id="{6B1EE14F-C06A-49E8-8BAA-1C270B233583}"/>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4" name="TextBox 73">
              <a:extLst>
                <a:ext uri="{FF2B5EF4-FFF2-40B4-BE49-F238E27FC236}">
                  <a16:creationId xmlns:a16="http://schemas.microsoft.com/office/drawing/2014/main" id="{3DF69B3D-23E2-4D3E-9066-F7C985EE61BA}"/>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75" name="Rectangle 74">
              <a:extLst>
                <a:ext uri="{FF2B5EF4-FFF2-40B4-BE49-F238E27FC236}">
                  <a16:creationId xmlns:a16="http://schemas.microsoft.com/office/drawing/2014/main" id="{2D2375C1-C3F5-4D9E-A4CE-D37D3328C32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6" name="TextBox 75">
              <a:extLst>
                <a:ext uri="{FF2B5EF4-FFF2-40B4-BE49-F238E27FC236}">
                  <a16:creationId xmlns:a16="http://schemas.microsoft.com/office/drawing/2014/main" id="{0913DCB5-3BFA-459B-8999-73ED924592A5}"/>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7" name="TextBox 76">
              <a:extLst>
                <a:ext uri="{FF2B5EF4-FFF2-40B4-BE49-F238E27FC236}">
                  <a16:creationId xmlns:a16="http://schemas.microsoft.com/office/drawing/2014/main" id="{2846685C-5084-439C-AEA0-557FFDF1462A}"/>
                </a:ext>
              </a:extLst>
            </p:cNvPr>
            <p:cNvSpPr txBox="1"/>
            <p:nvPr/>
          </p:nvSpPr>
          <p:spPr>
            <a:xfrm>
              <a:off x="838199" y="2650785"/>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8" name="TextBox 77">
              <a:extLst>
                <a:ext uri="{FF2B5EF4-FFF2-40B4-BE49-F238E27FC236}">
                  <a16:creationId xmlns:a16="http://schemas.microsoft.com/office/drawing/2014/main" id="{EAD0CFF9-020A-4C5E-B080-C4E7D918B72C}"/>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9" name="TextBox 78">
              <a:extLst>
                <a:ext uri="{FF2B5EF4-FFF2-40B4-BE49-F238E27FC236}">
                  <a16:creationId xmlns:a16="http://schemas.microsoft.com/office/drawing/2014/main" id="{C938CFB8-4988-4BE5-AB07-C666120971F3}"/>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80" name="TextBox 79">
              <a:extLst>
                <a:ext uri="{FF2B5EF4-FFF2-40B4-BE49-F238E27FC236}">
                  <a16:creationId xmlns:a16="http://schemas.microsoft.com/office/drawing/2014/main" id="{C11FDEC6-B665-42BD-9755-78754654CBE5}"/>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81" name="TextBox 80">
              <a:extLst>
                <a:ext uri="{FF2B5EF4-FFF2-40B4-BE49-F238E27FC236}">
                  <a16:creationId xmlns:a16="http://schemas.microsoft.com/office/drawing/2014/main" id="{0BCE0311-DD8A-49BF-AF9B-0C8A140A7FA9}"/>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1" y="1693488"/>
            <a:ext cx="4050039" cy="1315440"/>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Tree>
    <p:custDataLst>
      <p:tags r:id="rId1"/>
    </p:custDataLst>
    <p:extLst>
      <p:ext uri="{BB962C8B-B14F-4D97-AF65-F5344CB8AC3E}">
        <p14:creationId xmlns:p14="http://schemas.microsoft.com/office/powerpoint/2010/main" val="6908688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v2">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2C2CAE1B-067E-469A-A534-5031456E1A59}"/>
              </a:ext>
            </a:extLst>
          </p:cNvPr>
          <p:cNvGrpSpPr/>
          <p:nvPr userDrawn="1"/>
        </p:nvGrpSpPr>
        <p:grpSpPr>
          <a:xfrm rot="10800000">
            <a:off x="10868515" y="3098042"/>
            <a:ext cx="1946732" cy="3990582"/>
            <a:chOff x="10692184" y="-1639954"/>
            <a:chExt cx="1784352" cy="3657721"/>
          </a:xfrm>
          <a:noFill/>
        </p:grpSpPr>
        <p:sp>
          <p:nvSpPr>
            <p:cNvPr id="53" name="Hexagon 52">
              <a:extLst>
                <a:ext uri="{FF2B5EF4-FFF2-40B4-BE49-F238E27FC236}">
                  <a16:creationId xmlns:a16="http://schemas.microsoft.com/office/drawing/2014/main" id="{6ECFEA25-D74C-448D-A588-B940CFD66B1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1D6BAE1A-652C-4E6D-95A4-0000BCEB8824}"/>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F9374D9-1C64-4577-96F0-B991DEC7F27E}"/>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59" name="Text Placeholder 58">
            <a:extLst>
              <a:ext uri="{FF2B5EF4-FFF2-40B4-BE49-F238E27FC236}">
                <a16:creationId xmlns:a16="http://schemas.microsoft.com/office/drawing/2014/main" id="{E8631E8E-4623-44C2-AD08-C2CFEFDE5065}"/>
              </a:ext>
            </a:extLst>
          </p:cNvPr>
          <p:cNvSpPr>
            <a:spLocks noGrp="1"/>
          </p:cNvSpPr>
          <p:nvPr>
            <p:ph type="body" sz="quarter" idx="27" hasCustomPrompt="1"/>
          </p:nvPr>
        </p:nvSpPr>
        <p:spPr>
          <a:xfrm>
            <a:off x="8389595" y="-1"/>
            <a:ext cx="3802406" cy="3589649"/>
          </a:xfrm>
          <a:solidFill>
            <a:schemeClr val="accent5"/>
          </a:solidFill>
        </p:spPr>
        <p:txBody>
          <a:bodyPr/>
          <a:lstStyle>
            <a:lvl1pPr>
              <a:defRPr/>
            </a:lvl1pPr>
          </a:lstStyle>
          <a:p>
            <a:pPr lvl="0"/>
            <a:r>
              <a:rPr lang="en-GB"/>
              <a:t> </a:t>
            </a:r>
          </a:p>
        </p:txBody>
      </p:sp>
      <p:sp>
        <p:nvSpPr>
          <p:cNvPr id="5" name="Rectangle 4">
            <a:extLst>
              <a:ext uri="{FF2B5EF4-FFF2-40B4-BE49-F238E27FC236}">
                <a16:creationId xmlns:a16="http://schemas.microsoft.com/office/drawing/2014/main" id="{AF3550AB-8CD5-4B0B-A7A3-7D92B71818E5}"/>
              </a:ext>
            </a:extLst>
          </p:cNvPr>
          <p:cNvSpPr/>
          <p:nvPr userDrawn="1"/>
        </p:nvSpPr>
        <p:spPr>
          <a:xfrm>
            <a:off x="4699322" y="0"/>
            <a:ext cx="36923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1" y="1693488"/>
            <a:ext cx="3464848" cy="3964850"/>
          </a:xfrm>
        </p:spPr>
        <p:txBody>
          <a:bodyPr/>
          <a:lstStyle>
            <a:lvl1pPr>
              <a:defRPr sz="1800"/>
            </a:lvl1pPr>
            <a:lvl2pPr>
              <a:defRPr sz="1800"/>
            </a:lvl2pPr>
            <a:lvl3pPr>
              <a:defRPr sz="1600"/>
            </a:lvl3pPr>
            <a:lvl4pPr>
              <a:defRPr sz="1400"/>
            </a:lvl4pPr>
            <a:lvl5pPr>
              <a:defRPr sz="14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3FB22CBF-A452-4D1C-B29B-E15805D61C78}"/>
              </a:ext>
            </a:extLst>
          </p:cNvPr>
          <p:cNvSpPr>
            <a:spLocks noGrp="1"/>
          </p:cNvSpPr>
          <p:nvPr>
            <p:ph type="body" sz="quarter" idx="13" hasCustomPrompt="1"/>
          </p:nvPr>
        </p:nvSpPr>
        <p:spPr>
          <a:xfrm>
            <a:off x="5073651" y="312103"/>
            <a:ext cx="1022350" cy="822325"/>
          </a:xfrm>
        </p:spPr>
        <p:txBody>
          <a:bodyPr lIns="0" rIns="0" anchor="ctr"/>
          <a:lstStyle>
            <a:lvl1pPr algn="ctr">
              <a:defRPr sz="4800">
                <a:solidFill>
                  <a:schemeClr val="accent3"/>
                </a:solidFill>
              </a:defRPr>
            </a:lvl1pPr>
          </a:lstStyle>
          <a:p>
            <a:pPr lvl="0"/>
            <a:r>
              <a:rPr lang="en-GB"/>
              <a:t>XX</a:t>
            </a:r>
          </a:p>
        </p:txBody>
      </p:sp>
      <p:sp>
        <p:nvSpPr>
          <p:cNvPr id="11" name="Text Placeholder 10">
            <a:extLst>
              <a:ext uri="{FF2B5EF4-FFF2-40B4-BE49-F238E27FC236}">
                <a16:creationId xmlns:a16="http://schemas.microsoft.com/office/drawing/2014/main" id="{33DC5C97-343A-4B9F-BD1E-5DF491640F19}"/>
              </a:ext>
            </a:extLst>
          </p:cNvPr>
          <p:cNvSpPr>
            <a:spLocks noGrp="1"/>
          </p:cNvSpPr>
          <p:nvPr>
            <p:ph type="body" sz="quarter" idx="14" hasCustomPrompt="1"/>
          </p:nvPr>
        </p:nvSpPr>
        <p:spPr>
          <a:xfrm>
            <a:off x="6096000" y="312103"/>
            <a:ext cx="1889125" cy="822325"/>
          </a:xfrm>
        </p:spPr>
        <p:txBody>
          <a:bodyPr anchor="ctr"/>
          <a:lstStyle>
            <a:lvl1pPr>
              <a:defRPr sz="1600">
                <a:solidFill>
                  <a:schemeClr val="bg1"/>
                </a:solidFill>
              </a:defRPr>
            </a:lvl1pPr>
          </a:lstStyle>
          <a:p>
            <a:pPr lvl="0"/>
            <a:r>
              <a:rPr lang="en-GB"/>
              <a:t>Enter text here</a:t>
            </a:r>
          </a:p>
        </p:txBody>
      </p:sp>
      <p:sp>
        <p:nvSpPr>
          <p:cNvPr id="32" name="Text Placeholder 7">
            <a:extLst>
              <a:ext uri="{FF2B5EF4-FFF2-40B4-BE49-F238E27FC236}">
                <a16:creationId xmlns:a16="http://schemas.microsoft.com/office/drawing/2014/main" id="{6285F0A5-DB56-4253-9DBB-E56235ADFB47}"/>
              </a:ext>
            </a:extLst>
          </p:cNvPr>
          <p:cNvSpPr>
            <a:spLocks noGrp="1"/>
          </p:cNvSpPr>
          <p:nvPr>
            <p:ph type="body" sz="quarter" idx="15" hasCustomPrompt="1"/>
          </p:nvPr>
        </p:nvSpPr>
        <p:spPr>
          <a:xfrm>
            <a:off x="5073651" y="1404620"/>
            <a:ext cx="1022350" cy="822325"/>
          </a:xfrm>
        </p:spPr>
        <p:txBody>
          <a:bodyPr lIns="0" rIns="0" anchor="ctr"/>
          <a:lstStyle>
            <a:lvl1pPr algn="ctr">
              <a:defRPr sz="4800">
                <a:solidFill>
                  <a:schemeClr val="accent4"/>
                </a:solidFill>
              </a:defRPr>
            </a:lvl1pPr>
          </a:lstStyle>
          <a:p>
            <a:pPr lvl="0"/>
            <a:r>
              <a:rPr lang="en-GB"/>
              <a:t>XX</a:t>
            </a:r>
          </a:p>
        </p:txBody>
      </p:sp>
      <p:sp>
        <p:nvSpPr>
          <p:cNvPr id="34" name="Text Placeholder 10">
            <a:extLst>
              <a:ext uri="{FF2B5EF4-FFF2-40B4-BE49-F238E27FC236}">
                <a16:creationId xmlns:a16="http://schemas.microsoft.com/office/drawing/2014/main" id="{6AF219E5-E6A5-4AD0-A987-497E0543D7D5}"/>
              </a:ext>
            </a:extLst>
          </p:cNvPr>
          <p:cNvSpPr>
            <a:spLocks noGrp="1"/>
          </p:cNvSpPr>
          <p:nvPr>
            <p:ph type="body" sz="quarter" idx="16" hasCustomPrompt="1"/>
          </p:nvPr>
        </p:nvSpPr>
        <p:spPr>
          <a:xfrm>
            <a:off x="6096000" y="1404620"/>
            <a:ext cx="1889125" cy="822325"/>
          </a:xfrm>
        </p:spPr>
        <p:txBody>
          <a:bodyPr anchor="ctr"/>
          <a:lstStyle>
            <a:lvl1pPr>
              <a:defRPr sz="1600">
                <a:solidFill>
                  <a:schemeClr val="bg1"/>
                </a:solidFill>
              </a:defRPr>
            </a:lvl1pPr>
          </a:lstStyle>
          <a:p>
            <a:pPr lvl="0"/>
            <a:r>
              <a:rPr lang="en-GB"/>
              <a:t>Enter text here</a:t>
            </a:r>
          </a:p>
        </p:txBody>
      </p:sp>
      <p:sp>
        <p:nvSpPr>
          <p:cNvPr id="35" name="Text Placeholder 7">
            <a:extLst>
              <a:ext uri="{FF2B5EF4-FFF2-40B4-BE49-F238E27FC236}">
                <a16:creationId xmlns:a16="http://schemas.microsoft.com/office/drawing/2014/main" id="{9C0DEF12-C751-44B2-B17A-BC778636D3BC}"/>
              </a:ext>
            </a:extLst>
          </p:cNvPr>
          <p:cNvSpPr>
            <a:spLocks noGrp="1"/>
          </p:cNvSpPr>
          <p:nvPr>
            <p:ph type="body" sz="quarter" idx="17" hasCustomPrompt="1"/>
          </p:nvPr>
        </p:nvSpPr>
        <p:spPr>
          <a:xfrm>
            <a:off x="5073651" y="2497137"/>
            <a:ext cx="1022350" cy="822325"/>
          </a:xfrm>
        </p:spPr>
        <p:txBody>
          <a:bodyPr lIns="0" rIns="0" anchor="ctr"/>
          <a:lstStyle>
            <a:lvl1pPr algn="ctr">
              <a:defRPr sz="4800">
                <a:solidFill>
                  <a:schemeClr val="accent3"/>
                </a:solidFill>
              </a:defRPr>
            </a:lvl1pPr>
          </a:lstStyle>
          <a:p>
            <a:pPr lvl="0"/>
            <a:r>
              <a:rPr lang="en-GB"/>
              <a:t>XX</a:t>
            </a:r>
          </a:p>
        </p:txBody>
      </p:sp>
      <p:sp>
        <p:nvSpPr>
          <p:cNvPr id="36" name="Text Placeholder 10">
            <a:extLst>
              <a:ext uri="{FF2B5EF4-FFF2-40B4-BE49-F238E27FC236}">
                <a16:creationId xmlns:a16="http://schemas.microsoft.com/office/drawing/2014/main" id="{3BA7DE11-CEAB-4168-B451-5A078A67D632}"/>
              </a:ext>
            </a:extLst>
          </p:cNvPr>
          <p:cNvSpPr>
            <a:spLocks noGrp="1"/>
          </p:cNvSpPr>
          <p:nvPr>
            <p:ph type="body" sz="quarter" idx="18" hasCustomPrompt="1"/>
          </p:nvPr>
        </p:nvSpPr>
        <p:spPr>
          <a:xfrm>
            <a:off x="6096000" y="2497137"/>
            <a:ext cx="1889125" cy="822325"/>
          </a:xfrm>
        </p:spPr>
        <p:txBody>
          <a:bodyPr anchor="ctr"/>
          <a:lstStyle>
            <a:lvl1pPr>
              <a:defRPr sz="1600">
                <a:solidFill>
                  <a:schemeClr val="bg1"/>
                </a:solidFill>
              </a:defRPr>
            </a:lvl1pPr>
          </a:lstStyle>
          <a:p>
            <a:pPr lvl="0"/>
            <a:r>
              <a:rPr lang="en-GB"/>
              <a:t>Enter text here</a:t>
            </a:r>
          </a:p>
        </p:txBody>
      </p:sp>
      <p:sp>
        <p:nvSpPr>
          <p:cNvPr id="38" name="Text Placeholder 7">
            <a:extLst>
              <a:ext uri="{FF2B5EF4-FFF2-40B4-BE49-F238E27FC236}">
                <a16:creationId xmlns:a16="http://schemas.microsoft.com/office/drawing/2014/main" id="{3C818EC3-8F5E-4B67-B6B0-E4A678E196CB}"/>
              </a:ext>
            </a:extLst>
          </p:cNvPr>
          <p:cNvSpPr>
            <a:spLocks noGrp="1"/>
          </p:cNvSpPr>
          <p:nvPr>
            <p:ph type="body" sz="quarter" idx="19" hasCustomPrompt="1"/>
          </p:nvPr>
        </p:nvSpPr>
        <p:spPr>
          <a:xfrm>
            <a:off x="5073651" y="3589654"/>
            <a:ext cx="1022350" cy="822325"/>
          </a:xfrm>
        </p:spPr>
        <p:txBody>
          <a:bodyPr lIns="0" rIns="0" anchor="ctr"/>
          <a:lstStyle>
            <a:lvl1pPr algn="ctr">
              <a:defRPr sz="4800">
                <a:solidFill>
                  <a:schemeClr val="accent4"/>
                </a:solidFill>
              </a:defRPr>
            </a:lvl1pPr>
          </a:lstStyle>
          <a:p>
            <a:pPr lvl="0"/>
            <a:r>
              <a:rPr lang="en-GB"/>
              <a:t>XX</a:t>
            </a:r>
          </a:p>
        </p:txBody>
      </p:sp>
      <p:sp>
        <p:nvSpPr>
          <p:cNvPr id="40" name="Text Placeholder 10">
            <a:extLst>
              <a:ext uri="{FF2B5EF4-FFF2-40B4-BE49-F238E27FC236}">
                <a16:creationId xmlns:a16="http://schemas.microsoft.com/office/drawing/2014/main" id="{2662147B-54D7-4CC0-8279-6E9712EC37A5}"/>
              </a:ext>
            </a:extLst>
          </p:cNvPr>
          <p:cNvSpPr>
            <a:spLocks noGrp="1"/>
          </p:cNvSpPr>
          <p:nvPr>
            <p:ph type="body" sz="quarter" idx="20" hasCustomPrompt="1"/>
          </p:nvPr>
        </p:nvSpPr>
        <p:spPr>
          <a:xfrm>
            <a:off x="6096000" y="3589654"/>
            <a:ext cx="1889125" cy="822325"/>
          </a:xfrm>
        </p:spPr>
        <p:txBody>
          <a:bodyPr anchor="ctr"/>
          <a:lstStyle>
            <a:lvl1pPr>
              <a:defRPr sz="1600">
                <a:solidFill>
                  <a:schemeClr val="bg1"/>
                </a:solidFill>
              </a:defRPr>
            </a:lvl1pPr>
          </a:lstStyle>
          <a:p>
            <a:pPr lvl="0"/>
            <a:r>
              <a:rPr lang="en-GB"/>
              <a:t>Enter text here</a:t>
            </a:r>
          </a:p>
        </p:txBody>
      </p:sp>
      <p:sp>
        <p:nvSpPr>
          <p:cNvPr id="44" name="Text Placeholder 7">
            <a:extLst>
              <a:ext uri="{FF2B5EF4-FFF2-40B4-BE49-F238E27FC236}">
                <a16:creationId xmlns:a16="http://schemas.microsoft.com/office/drawing/2014/main" id="{AD98EFA5-FC09-4780-8D50-8A41C19919EA}"/>
              </a:ext>
            </a:extLst>
          </p:cNvPr>
          <p:cNvSpPr>
            <a:spLocks noGrp="1"/>
          </p:cNvSpPr>
          <p:nvPr>
            <p:ph type="body" sz="quarter" idx="21" hasCustomPrompt="1"/>
          </p:nvPr>
        </p:nvSpPr>
        <p:spPr>
          <a:xfrm>
            <a:off x="5073651" y="4682171"/>
            <a:ext cx="1022350" cy="822325"/>
          </a:xfrm>
        </p:spPr>
        <p:txBody>
          <a:bodyPr lIns="0" rIns="0" anchor="ctr"/>
          <a:lstStyle>
            <a:lvl1pPr algn="ctr">
              <a:defRPr sz="4800">
                <a:solidFill>
                  <a:schemeClr val="accent3"/>
                </a:solidFill>
              </a:defRPr>
            </a:lvl1pPr>
          </a:lstStyle>
          <a:p>
            <a:pPr lvl="0"/>
            <a:r>
              <a:rPr lang="en-GB"/>
              <a:t>XX</a:t>
            </a:r>
          </a:p>
        </p:txBody>
      </p:sp>
      <p:sp>
        <p:nvSpPr>
          <p:cNvPr id="45" name="Text Placeholder 10">
            <a:extLst>
              <a:ext uri="{FF2B5EF4-FFF2-40B4-BE49-F238E27FC236}">
                <a16:creationId xmlns:a16="http://schemas.microsoft.com/office/drawing/2014/main" id="{5FABB8D5-59FB-45B0-8A62-C52A2CB6B9BC}"/>
              </a:ext>
            </a:extLst>
          </p:cNvPr>
          <p:cNvSpPr>
            <a:spLocks noGrp="1"/>
          </p:cNvSpPr>
          <p:nvPr>
            <p:ph type="body" sz="quarter" idx="22" hasCustomPrompt="1"/>
          </p:nvPr>
        </p:nvSpPr>
        <p:spPr>
          <a:xfrm>
            <a:off x="6096000" y="4682171"/>
            <a:ext cx="1889125" cy="822325"/>
          </a:xfrm>
        </p:spPr>
        <p:txBody>
          <a:bodyPr anchor="ctr"/>
          <a:lstStyle>
            <a:lvl1pPr>
              <a:defRPr sz="1600">
                <a:solidFill>
                  <a:schemeClr val="bg1"/>
                </a:solidFill>
              </a:defRPr>
            </a:lvl1pPr>
          </a:lstStyle>
          <a:p>
            <a:pPr lvl="0"/>
            <a:r>
              <a:rPr lang="en-GB"/>
              <a:t>Enter text here</a:t>
            </a:r>
          </a:p>
        </p:txBody>
      </p:sp>
      <p:sp>
        <p:nvSpPr>
          <p:cNvPr id="46" name="Text Placeholder 7">
            <a:extLst>
              <a:ext uri="{FF2B5EF4-FFF2-40B4-BE49-F238E27FC236}">
                <a16:creationId xmlns:a16="http://schemas.microsoft.com/office/drawing/2014/main" id="{E2DFBDD0-F619-4B80-8234-76F86E85811D}"/>
              </a:ext>
            </a:extLst>
          </p:cNvPr>
          <p:cNvSpPr>
            <a:spLocks noGrp="1"/>
          </p:cNvSpPr>
          <p:nvPr>
            <p:ph type="body" sz="quarter" idx="23" hasCustomPrompt="1"/>
          </p:nvPr>
        </p:nvSpPr>
        <p:spPr>
          <a:xfrm>
            <a:off x="5073651" y="5774690"/>
            <a:ext cx="1022350" cy="822325"/>
          </a:xfrm>
        </p:spPr>
        <p:txBody>
          <a:bodyPr lIns="0" rIns="0" anchor="ctr"/>
          <a:lstStyle>
            <a:lvl1pPr algn="ctr">
              <a:defRPr sz="4800">
                <a:solidFill>
                  <a:schemeClr val="accent4"/>
                </a:solidFill>
              </a:defRPr>
            </a:lvl1pPr>
          </a:lstStyle>
          <a:p>
            <a:pPr lvl="0"/>
            <a:r>
              <a:rPr lang="en-GB"/>
              <a:t>XX</a:t>
            </a:r>
          </a:p>
        </p:txBody>
      </p:sp>
      <p:sp>
        <p:nvSpPr>
          <p:cNvPr id="47" name="Text Placeholder 10">
            <a:extLst>
              <a:ext uri="{FF2B5EF4-FFF2-40B4-BE49-F238E27FC236}">
                <a16:creationId xmlns:a16="http://schemas.microsoft.com/office/drawing/2014/main" id="{3FC68AF3-77A7-425A-AB1A-9EEC8E99CC30}"/>
              </a:ext>
            </a:extLst>
          </p:cNvPr>
          <p:cNvSpPr>
            <a:spLocks noGrp="1"/>
          </p:cNvSpPr>
          <p:nvPr>
            <p:ph type="body" sz="quarter" idx="24" hasCustomPrompt="1"/>
          </p:nvPr>
        </p:nvSpPr>
        <p:spPr>
          <a:xfrm>
            <a:off x="6096000" y="5774690"/>
            <a:ext cx="1889125" cy="822325"/>
          </a:xfrm>
        </p:spPr>
        <p:txBody>
          <a:bodyPr anchor="ctr"/>
          <a:lstStyle>
            <a:lvl1pPr>
              <a:defRPr sz="1600">
                <a:solidFill>
                  <a:schemeClr val="bg1"/>
                </a:solidFill>
              </a:defRPr>
            </a:lvl1pPr>
          </a:lstStyle>
          <a:p>
            <a:pPr lvl="0"/>
            <a:r>
              <a:rPr lang="en-GB"/>
              <a:t>Enter text here</a:t>
            </a:r>
          </a:p>
        </p:txBody>
      </p:sp>
      <p:cxnSp>
        <p:nvCxnSpPr>
          <p:cNvPr id="14" name="Straight Connector 13">
            <a:extLst>
              <a:ext uri="{FF2B5EF4-FFF2-40B4-BE49-F238E27FC236}">
                <a16:creationId xmlns:a16="http://schemas.microsoft.com/office/drawing/2014/main" id="{E492DED1-4C19-43AD-B3B3-6D22E2F39941}"/>
              </a:ext>
            </a:extLst>
          </p:cNvPr>
          <p:cNvCxnSpPr>
            <a:cxnSpLocks/>
          </p:cNvCxnSpPr>
          <p:nvPr userDrawn="1"/>
        </p:nvCxnSpPr>
        <p:spPr>
          <a:xfrm>
            <a:off x="5151120" y="125222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AA70B6-AA2B-4AEB-91DC-0B35E19BB4BD}"/>
              </a:ext>
            </a:extLst>
          </p:cNvPr>
          <p:cNvCxnSpPr>
            <a:cxnSpLocks/>
          </p:cNvCxnSpPr>
          <p:nvPr userDrawn="1"/>
        </p:nvCxnSpPr>
        <p:spPr>
          <a:xfrm>
            <a:off x="5151120" y="234696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9622E6-0ADE-4BFF-9C75-1434948644F6}"/>
              </a:ext>
            </a:extLst>
          </p:cNvPr>
          <p:cNvCxnSpPr>
            <a:cxnSpLocks/>
          </p:cNvCxnSpPr>
          <p:nvPr userDrawn="1"/>
        </p:nvCxnSpPr>
        <p:spPr>
          <a:xfrm>
            <a:off x="5151120" y="344170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883F6D1-56A8-427D-8784-5CD251A94547}"/>
              </a:ext>
            </a:extLst>
          </p:cNvPr>
          <p:cNvCxnSpPr>
            <a:cxnSpLocks/>
          </p:cNvCxnSpPr>
          <p:nvPr userDrawn="1"/>
        </p:nvCxnSpPr>
        <p:spPr>
          <a:xfrm>
            <a:off x="5151120" y="453644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FC992C-469D-41DB-AE24-83B39EB78B53}"/>
              </a:ext>
            </a:extLst>
          </p:cNvPr>
          <p:cNvCxnSpPr>
            <a:cxnSpLocks/>
          </p:cNvCxnSpPr>
          <p:nvPr userDrawn="1"/>
        </p:nvCxnSpPr>
        <p:spPr>
          <a:xfrm>
            <a:off x="5151120" y="563118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23356E14-0BCC-44F3-AC41-2C46BDEBB3BE}"/>
              </a:ext>
            </a:extLst>
          </p:cNvPr>
          <p:cNvSpPr>
            <a:spLocks noGrp="1"/>
          </p:cNvSpPr>
          <p:nvPr>
            <p:ph type="body" sz="quarter" idx="25" hasCustomPrompt="1"/>
          </p:nvPr>
        </p:nvSpPr>
        <p:spPr>
          <a:xfrm>
            <a:off x="8767763" y="312103"/>
            <a:ext cx="3111817" cy="822960"/>
          </a:xfrm>
        </p:spPr>
        <p:txBody>
          <a:bodyPr anchor="b"/>
          <a:lstStyle>
            <a:lvl1pPr>
              <a:defRPr b="1"/>
            </a:lvl1pPr>
          </a:lstStyle>
          <a:p>
            <a:pPr lvl="0"/>
            <a:r>
              <a:rPr lang="en-GB"/>
              <a:t>Enter heading here</a:t>
            </a:r>
          </a:p>
        </p:txBody>
      </p:sp>
      <p:sp>
        <p:nvSpPr>
          <p:cNvPr id="22" name="Text Placeholder 21">
            <a:extLst>
              <a:ext uri="{FF2B5EF4-FFF2-40B4-BE49-F238E27FC236}">
                <a16:creationId xmlns:a16="http://schemas.microsoft.com/office/drawing/2014/main" id="{D5319DD9-5623-4553-900D-979263888EE7}"/>
              </a:ext>
            </a:extLst>
          </p:cNvPr>
          <p:cNvSpPr>
            <a:spLocks noGrp="1"/>
          </p:cNvSpPr>
          <p:nvPr>
            <p:ph type="body" sz="quarter" idx="26" hasCustomPrompt="1"/>
          </p:nvPr>
        </p:nvSpPr>
        <p:spPr>
          <a:xfrm>
            <a:off x="8767763" y="1214120"/>
            <a:ext cx="3111500" cy="2214879"/>
          </a:xfrm>
        </p:spPr>
        <p:txBody>
          <a:bodyPr/>
          <a:lstStyle>
            <a:lvl1pPr>
              <a:defRPr sz="1600"/>
            </a:lvl1pPr>
            <a:lvl2pPr>
              <a:defRPr sz="1600"/>
            </a:lvl2pPr>
            <a:lvl3pPr>
              <a:defRPr sz="1400"/>
            </a:lvl3pPr>
            <a:lvl4pPr>
              <a:defRPr sz="1200"/>
            </a:lvl4pPr>
            <a:lvl5pPr>
              <a:defRPr sz="1200"/>
            </a:lvl5pPr>
          </a:lstStyle>
          <a:p>
            <a:pPr lvl="0"/>
            <a:r>
              <a:rPr lang="en-GB"/>
              <a:t>Enter text here</a:t>
            </a:r>
          </a:p>
          <a:p>
            <a:pPr lvl="1"/>
            <a:r>
              <a:rPr lang="en-GB"/>
              <a:t>Second level</a:t>
            </a:r>
          </a:p>
          <a:p>
            <a:pPr lvl="2"/>
            <a:r>
              <a:rPr lang="en-GB"/>
              <a:t>Third level</a:t>
            </a:r>
          </a:p>
          <a:p>
            <a:pPr lvl="3"/>
            <a:r>
              <a:rPr lang="en-GB"/>
              <a:t>Fourth level</a:t>
            </a:r>
          </a:p>
          <a:p>
            <a:pPr lvl="4"/>
            <a:r>
              <a:rPr lang="en-GB"/>
              <a:t>Fifth level</a:t>
            </a:r>
          </a:p>
        </p:txBody>
      </p:sp>
      <p:sp>
        <p:nvSpPr>
          <p:cNvPr id="23" name="Title 22">
            <a:extLst>
              <a:ext uri="{FF2B5EF4-FFF2-40B4-BE49-F238E27FC236}">
                <a16:creationId xmlns:a16="http://schemas.microsoft.com/office/drawing/2014/main" id="{1F179DD4-0DB8-4AD0-B2AE-C3587F23A39F}"/>
              </a:ext>
            </a:extLst>
          </p:cNvPr>
          <p:cNvSpPr>
            <a:spLocks noGrp="1"/>
          </p:cNvSpPr>
          <p:nvPr>
            <p:ph type="title" hasCustomPrompt="1"/>
          </p:nvPr>
        </p:nvSpPr>
        <p:spPr>
          <a:xfrm>
            <a:off x="1130300" y="524414"/>
            <a:ext cx="3464848" cy="912178"/>
          </a:xfrm>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644031773"/>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7509827" y="294167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r>
              <a:rPr lang="en-GB" sz="4000">
                <a:solidFill>
                  <a:schemeClr val="accent2"/>
                </a:solidFill>
              </a:rPr>
              <a:t>Thank you</a:t>
            </a:r>
          </a:p>
        </p:txBody>
      </p:sp>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1" name="Text Placeholder 35">
            <a:extLst>
              <a:ext uri="{FF2B5EF4-FFF2-40B4-BE49-F238E27FC236}">
                <a16:creationId xmlns:a16="http://schemas.microsoft.com/office/drawing/2014/main" id="{ACDE17B6-D9D8-4CD3-BAEA-C07E506D62DC}"/>
              </a:ext>
            </a:extLst>
          </p:cNvPr>
          <p:cNvSpPr>
            <a:spLocks noGrp="1"/>
          </p:cNvSpPr>
          <p:nvPr>
            <p:ph type="body" sz="quarter" idx="15" hasCustomPrompt="1"/>
          </p:nvPr>
        </p:nvSpPr>
        <p:spPr>
          <a:xfrm>
            <a:off x="6458598" y="4720031"/>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wrap="square">
            <a:noAutofit/>
          </a:bodyPr>
          <a:lstStyle>
            <a:lvl1pPr>
              <a:defRPr/>
            </a:lvl1pPr>
          </a:lstStyle>
          <a:p>
            <a:pPr lvl="0"/>
            <a:r>
              <a:rPr lang="en-GB"/>
              <a:t> </a:t>
            </a:r>
          </a:p>
        </p:txBody>
      </p:sp>
      <p:grpSp>
        <p:nvGrpSpPr>
          <p:cNvPr id="12" name="Group 11">
            <a:extLst>
              <a:ext uri="{FF2B5EF4-FFF2-40B4-BE49-F238E27FC236}">
                <a16:creationId xmlns:a16="http://schemas.microsoft.com/office/drawing/2014/main" id="{66E88CE0-CF54-4A61-9B31-EBE0A34E50B5}"/>
              </a:ext>
            </a:extLst>
          </p:cNvPr>
          <p:cNvGrpSpPr/>
          <p:nvPr userDrawn="1"/>
        </p:nvGrpSpPr>
        <p:grpSpPr>
          <a:xfrm>
            <a:off x="-3633349" y="0"/>
            <a:ext cx="3507558" cy="3745276"/>
            <a:chOff x="838199" y="1150070"/>
            <a:chExt cx="3507558" cy="3745276"/>
          </a:xfrm>
          <a:solidFill>
            <a:schemeClr val="tx1"/>
          </a:solidFill>
        </p:grpSpPr>
        <p:sp>
          <p:nvSpPr>
            <p:cNvPr id="13" name="Rectangle 12">
              <a:extLst>
                <a:ext uri="{FF2B5EF4-FFF2-40B4-BE49-F238E27FC236}">
                  <a16:creationId xmlns:a16="http://schemas.microsoft.com/office/drawing/2014/main" id="{6A83BB38-ED50-47D6-8720-6BDC781EAF4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5" name="TextBox 14">
              <a:extLst>
                <a:ext uri="{FF2B5EF4-FFF2-40B4-BE49-F238E27FC236}">
                  <a16:creationId xmlns:a16="http://schemas.microsoft.com/office/drawing/2014/main" id="{9C422FFF-0ADC-4D24-A20C-6C8C97CE886A}"/>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6" name="Rectangle 15">
              <a:extLst>
                <a:ext uri="{FF2B5EF4-FFF2-40B4-BE49-F238E27FC236}">
                  <a16:creationId xmlns:a16="http://schemas.microsoft.com/office/drawing/2014/main" id="{9372403A-EE7A-489E-BCD2-ED8AF98EB00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7" name="TextBox 16">
              <a:extLst>
                <a:ext uri="{FF2B5EF4-FFF2-40B4-BE49-F238E27FC236}">
                  <a16:creationId xmlns:a16="http://schemas.microsoft.com/office/drawing/2014/main" id="{43563320-B0A3-4539-9446-6C2C04EC7348}"/>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E35C992-41B5-4B72-BDE2-808192041C33}"/>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CB01E66A-95BD-4E5A-8E97-A128FEEEC676}"/>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B650568F-5EE5-4EC2-BE6F-A4BE15446FD2}"/>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E369B17C-2E1F-4BEF-82C2-AC1034E9E139}"/>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2039563489"/>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GB"/>
              <a:t>Enter title here</a:t>
            </a:r>
          </a:p>
        </p:txBody>
      </p:sp>
    </p:spTree>
    <p:custDataLst>
      <p:tags r:id="rId1"/>
    </p:custDataLst>
    <p:extLst>
      <p:ext uri="{BB962C8B-B14F-4D97-AF65-F5344CB8AC3E}">
        <p14:creationId xmlns:p14="http://schemas.microsoft.com/office/powerpoint/2010/main" val="836539676"/>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22673934"/>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90155406"/>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80929280"/>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3A5E2-95C9-4749-807B-FBB92538B088}"/>
              </a:ext>
            </a:extLst>
          </p:cNvPr>
          <p:cNvSpPr>
            <a:spLocks noGrp="1"/>
          </p:cNvSpPr>
          <p:nvPr>
            <p:ph type="title" hasCustomPrompt="1"/>
          </p:nvPr>
        </p:nvSpPr>
        <p:spPr>
          <a:xfrm>
            <a:off x="569088" y="2542521"/>
            <a:ext cx="6517512" cy="1772958"/>
          </a:xfrm>
          <a:prstGeom prst="rect">
            <a:avLst/>
          </a:prstGeom>
        </p:spPr>
        <p:txBody>
          <a:bodyPr/>
          <a:lstStyle>
            <a:lvl1pPr>
              <a:defRPr sz="3375" b="0" i="0">
                <a:latin typeface="Museo 500" panose="02000000000000000000" pitchFamily="2" charset="77"/>
              </a:defRPr>
            </a:lvl1pPr>
          </a:lstStyle>
          <a:p>
            <a:r>
              <a:rPr lang="en-US"/>
              <a:t>Presentation title</a:t>
            </a:r>
            <a:br>
              <a:rPr lang="en-US"/>
            </a:br>
            <a:r>
              <a:rPr lang="en-US"/>
              <a:t>goes here…</a:t>
            </a:r>
          </a:p>
        </p:txBody>
      </p:sp>
    </p:spTree>
    <p:extLst>
      <p:ext uri="{BB962C8B-B14F-4D97-AF65-F5344CB8AC3E}">
        <p14:creationId xmlns:p14="http://schemas.microsoft.com/office/powerpoint/2010/main" val="3636268563"/>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385891380"/>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9015" cy="1187450"/>
          </a:xfrm>
          <a:custGeom>
            <a:avLst/>
            <a:gdLst/>
            <a:ahLst/>
            <a:cxnLst/>
            <a:rect l="l" t="t" r="r" b="b"/>
            <a:pathLst>
              <a:path w="1009015" h="1187450">
                <a:moveTo>
                  <a:pt x="0" y="1187196"/>
                </a:moveTo>
                <a:lnTo>
                  <a:pt x="1008888" y="1187196"/>
                </a:lnTo>
                <a:lnTo>
                  <a:pt x="1008888" y="0"/>
                </a:lnTo>
                <a:lnTo>
                  <a:pt x="0" y="0"/>
                </a:lnTo>
                <a:lnTo>
                  <a:pt x="0" y="1187196"/>
                </a:lnTo>
                <a:close/>
              </a:path>
            </a:pathLst>
          </a:custGeom>
          <a:solidFill>
            <a:srgbClr val="002169"/>
          </a:solidFill>
        </p:spPr>
        <p:txBody>
          <a:bodyPr wrap="square" lIns="0" tIns="0" rIns="0" bIns="0" rtlCol="0"/>
          <a:lstStyle/>
          <a:p>
            <a:endParaRPr/>
          </a:p>
        </p:txBody>
      </p:sp>
      <p:sp>
        <p:nvSpPr>
          <p:cNvPr id="17" name="bk object 17"/>
          <p:cNvSpPr/>
          <p:nvPr/>
        </p:nvSpPr>
        <p:spPr>
          <a:xfrm>
            <a:off x="4690871" y="1187196"/>
            <a:ext cx="7501255" cy="5671185"/>
          </a:xfrm>
          <a:custGeom>
            <a:avLst/>
            <a:gdLst/>
            <a:ahLst/>
            <a:cxnLst/>
            <a:rect l="l" t="t" r="r" b="b"/>
            <a:pathLst>
              <a:path w="7501255" h="5671184">
                <a:moveTo>
                  <a:pt x="0" y="5670803"/>
                </a:moveTo>
                <a:lnTo>
                  <a:pt x="7501128" y="5670803"/>
                </a:lnTo>
                <a:lnTo>
                  <a:pt x="7501128" y="0"/>
                </a:lnTo>
                <a:lnTo>
                  <a:pt x="0" y="0"/>
                </a:lnTo>
                <a:lnTo>
                  <a:pt x="0" y="5670803"/>
                </a:lnTo>
                <a:close/>
              </a:path>
            </a:pathLst>
          </a:custGeom>
          <a:solidFill>
            <a:srgbClr val="DFF6F8"/>
          </a:solidFill>
        </p:spPr>
        <p:txBody>
          <a:bodyPr wrap="square" lIns="0" tIns="0" rIns="0" bIns="0" rtlCol="0"/>
          <a:lstStyle/>
          <a:p>
            <a:endParaRPr/>
          </a:p>
        </p:txBody>
      </p:sp>
      <p:sp>
        <p:nvSpPr>
          <p:cNvPr id="18" name="bk object 18"/>
          <p:cNvSpPr/>
          <p:nvPr/>
        </p:nvSpPr>
        <p:spPr>
          <a:xfrm>
            <a:off x="10257281" y="4496561"/>
            <a:ext cx="1481455" cy="1275715"/>
          </a:xfrm>
          <a:custGeom>
            <a:avLst/>
            <a:gdLst/>
            <a:ahLst/>
            <a:cxnLst/>
            <a:rect l="l" t="t" r="r" b="b"/>
            <a:pathLst>
              <a:path w="1481454" h="1275714">
                <a:moveTo>
                  <a:pt x="0" y="637794"/>
                </a:moveTo>
                <a:lnTo>
                  <a:pt x="318897" y="1275588"/>
                </a:lnTo>
                <a:lnTo>
                  <a:pt x="1162431" y="1275588"/>
                </a:lnTo>
                <a:lnTo>
                  <a:pt x="1481327" y="637794"/>
                </a:lnTo>
                <a:lnTo>
                  <a:pt x="1162431" y="0"/>
                </a:lnTo>
                <a:lnTo>
                  <a:pt x="318897" y="0"/>
                </a:lnTo>
                <a:lnTo>
                  <a:pt x="0" y="637794"/>
                </a:lnTo>
                <a:close/>
              </a:path>
            </a:pathLst>
          </a:custGeom>
          <a:ln w="19050">
            <a:solidFill>
              <a:srgbClr val="002169"/>
            </a:solidFill>
          </a:ln>
        </p:spPr>
        <p:txBody>
          <a:bodyPr wrap="square" lIns="0" tIns="0" rIns="0" bIns="0" rtlCol="0"/>
          <a:lstStyle/>
          <a:p>
            <a:endParaRPr/>
          </a:p>
        </p:txBody>
      </p:sp>
      <p:sp>
        <p:nvSpPr>
          <p:cNvPr id="19" name="bk object 19"/>
          <p:cNvSpPr/>
          <p:nvPr/>
        </p:nvSpPr>
        <p:spPr>
          <a:xfrm>
            <a:off x="10257281" y="3027426"/>
            <a:ext cx="1481455" cy="1275715"/>
          </a:xfrm>
          <a:custGeom>
            <a:avLst/>
            <a:gdLst/>
            <a:ahLst/>
            <a:cxnLst/>
            <a:rect l="l" t="t" r="r" b="b"/>
            <a:pathLst>
              <a:path w="1481454" h="1275714">
                <a:moveTo>
                  <a:pt x="0" y="637794"/>
                </a:moveTo>
                <a:lnTo>
                  <a:pt x="318897" y="1275588"/>
                </a:lnTo>
                <a:lnTo>
                  <a:pt x="1162431" y="1275588"/>
                </a:lnTo>
                <a:lnTo>
                  <a:pt x="1481327" y="637794"/>
                </a:lnTo>
                <a:lnTo>
                  <a:pt x="1162431" y="0"/>
                </a:lnTo>
                <a:lnTo>
                  <a:pt x="318897" y="0"/>
                </a:lnTo>
                <a:lnTo>
                  <a:pt x="0" y="637794"/>
                </a:lnTo>
                <a:close/>
              </a:path>
            </a:pathLst>
          </a:custGeom>
          <a:ln w="19050">
            <a:solidFill>
              <a:srgbClr val="002169"/>
            </a:solidFill>
          </a:ln>
        </p:spPr>
        <p:txBody>
          <a:bodyPr wrap="square" lIns="0" tIns="0" rIns="0" bIns="0" rtlCol="0"/>
          <a:lstStyle/>
          <a:p>
            <a:endParaRPr/>
          </a:p>
        </p:txBody>
      </p:sp>
      <p:sp>
        <p:nvSpPr>
          <p:cNvPr id="20" name="bk object 20"/>
          <p:cNvSpPr/>
          <p:nvPr/>
        </p:nvSpPr>
        <p:spPr>
          <a:xfrm>
            <a:off x="11592306" y="4399788"/>
            <a:ext cx="600075" cy="638175"/>
          </a:xfrm>
          <a:custGeom>
            <a:avLst/>
            <a:gdLst/>
            <a:ahLst/>
            <a:cxnLst/>
            <a:rect l="l" t="t" r="r" b="b"/>
            <a:pathLst>
              <a:path w="600075" h="638175">
                <a:moveTo>
                  <a:pt x="0" y="0"/>
                </a:moveTo>
                <a:lnTo>
                  <a:pt x="318897" y="637794"/>
                </a:lnTo>
                <a:lnTo>
                  <a:pt x="599693" y="637794"/>
                </a:lnTo>
              </a:path>
            </a:pathLst>
          </a:custGeom>
          <a:ln w="19050">
            <a:solidFill>
              <a:srgbClr val="E60894"/>
            </a:solidFill>
          </a:ln>
        </p:spPr>
        <p:txBody>
          <a:bodyPr wrap="square" lIns="0" tIns="0" rIns="0" bIns="0" rtlCol="0"/>
          <a:lstStyle/>
          <a:p>
            <a:endParaRPr/>
          </a:p>
        </p:txBody>
      </p:sp>
      <p:sp>
        <p:nvSpPr>
          <p:cNvPr id="21" name="bk object 21"/>
          <p:cNvSpPr/>
          <p:nvPr/>
        </p:nvSpPr>
        <p:spPr>
          <a:xfrm>
            <a:off x="11592306" y="3761994"/>
            <a:ext cx="600075" cy="638175"/>
          </a:xfrm>
          <a:custGeom>
            <a:avLst/>
            <a:gdLst/>
            <a:ahLst/>
            <a:cxnLst/>
            <a:rect l="l" t="t" r="r" b="b"/>
            <a:pathLst>
              <a:path w="600075" h="638175">
                <a:moveTo>
                  <a:pt x="599693" y="0"/>
                </a:moveTo>
                <a:lnTo>
                  <a:pt x="318897" y="0"/>
                </a:lnTo>
                <a:lnTo>
                  <a:pt x="0" y="637793"/>
                </a:lnTo>
              </a:path>
            </a:pathLst>
          </a:custGeom>
          <a:ln w="19050">
            <a:solidFill>
              <a:srgbClr val="E60894"/>
            </a:solidFill>
          </a:ln>
        </p:spPr>
        <p:txBody>
          <a:bodyPr wrap="square" lIns="0" tIns="0" rIns="0" bIns="0" rtlCol="0"/>
          <a:lstStyle/>
          <a:p>
            <a:endParaRPr/>
          </a:p>
        </p:txBody>
      </p:sp>
      <p:sp>
        <p:nvSpPr>
          <p:cNvPr id="22" name="bk object 22"/>
          <p:cNvSpPr/>
          <p:nvPr/>
        </p:nvSpPr>
        <p:spPr>
          <a:xfrm>
            <a:off x="10257281" y="1556766"/>
            <a:ext cx="1481455" cy="1275715"/>
          </a:xfrm>
          <a:custGeom>
            <a:avLst/>
            <a:gdLst/>
            <a:ahLst/>
            <a:cxnLst/>
            <a:rect l="l" t="t" r="r" b="b"/>
            <a:pathLst>
              <a:path w="1481454" h="1275714">
                <a:moveTo>
                  <a:pt x="0" y="637794"/>
                </a:moveTo>
                <a:lnTo>
                  <a:pt x="318897" y="1275588"/>
                </a:lnTo>
                <a:lnTo>
                  <a:pt x="1162431" y="1275588"/>
                </a:lnTo>
                <a:lnTo>
                  <a:pt x="1481327" y="637794"/>
                </a:lnTo>
                <a:lnTo>
                  <a:pt x="1162431" y="0"/>
                </a:lnTo>
                <a:lnTo>
                  <a:pt x="318897" y="0"/>
                </a:lnTo>
                <a:lnTo>
                  <a:pt x="0" y="637794"/>
                </a:lnTo>
                <a:close/>
              </a:path>
            </a:pathLst>
          </a:custGeom>
          <a:ln w="19050">
            <a:solidFill>
              <a:srgbClr val="002169"/>
            </a:solidFill>
          </a:ln>
        </p:spPr>
        <p:txBody>
          <a:bodyPr wrap="square" lIns="0" tIns="0" rIns="0" bIns="0" rtlCol="0"/>
          <a:lstStyle/>
          <a:p>
            <a:endParaRPr/>
          </a:p>
        </p:txBody>
      </p:sp>
      <p:sp>
        <p:nvSpPr>
          <p:cNvPr id="23" name="bk object 23"/>
          <p:cNvSpPr/>
          <p:nvPr/>
        </p:nvSpPr>
        <p:spPr>
          <a:xfrm>
            <a:off x="10257281" y="87630"/>
            <a:ext cx="1481455" cy="1275715"/>
          </a:xfrm>
          <a:custGeom>
            <a:avLst/>
            <a:gdLst/>
            <a:ahLst/>
            <a:cxnLst/>
            <a:rect l="l" t="t" r="r" b="b"/>
            <a:pathLst>
              <a:path w="1481454" h="1275715">
                <a:moveTo>
                  <a:pt x="0" y="637794"/>
                </a:moveTo>
                <a:lnTo>
                  <a:pt x="318897" y="1275588"/>
                </a:lnTo>
                <a:lnTo>
                  <a:pt x="1162431" y="1275588"/>
                </a:lnTo>
                <a:lnTo>
                  <a:pt x="1481327" y="637794"/>
                </a:lnTo>
                <a:lnTo>
                  <a:pt x="1162431" y="0"/>
                </a:lnTo>
                <a:lnTo>
                  <a:pt x="318897" y="0"/>
                </a:lnTo>
                <a:lnTo>
                  <a:pt x="0" y="637794"/>
                </a:lnTo>
                <a:close/>
              </a:path>
            </a:pathLst>
          </a:custGeom>
          <a:ln w="19050">
            <a:solidFill>
              <a:srgbClr val="002169"/>
            </a:solidFill>
          </a:ln>
        </p:spPr>
        <p:txBody>
          <a:bodyPr wrap="square" lIns="0" tIns="0" rIns="0" bIns="0" rtlCol="0"/>
          <a:lstStyle/>
          <a:p>
            <a:endParaRPr/>
          </a:p>
        </p:txBody>
      </p:sp>
      <p:sp>
        <p:nvSpPr>
          <p:cNvPr id="24" name="bk object 24"/>
          <p:cNvSpPr/>
          <p:nvPr/>
        </p:nvSpPr>
        <p:spPr>
          <a:xfrm>
            <a:off x="11592306" y="2929127"/>
            <a:ext cx="600075" cy="638175"/>
          </a:xfrm>
          <a:custGeom>
            <a:avLst/>
            <a:gdLst/>
            <a:ahLst/>
            <a:cxnLst/>
            <a:rect l="l" t="t" r="r" b="b"/>
            <a:pathLst>
              <a:path w="600075" h="638175">
                <a:moveTo>
                  <a:pt x="0" y="0"/>
                </a:moveTo>
                <a:lnTo>
                  <a:pt x="318897" y="637794"/>
                </a:lnTo>
                <a:lnTo>
                  <a:pt x="599693" y="637794"/>
                </a:lnTo>
              </a:path>
            </a:pathLst>
          </a:custGeom>
          <a:ln w="19050">
            <a:solidFill>
              <a:srgbClr val="E60894"/>
            </a:solidFill>
          </a:ln>
        </p:spPr>
        <p:txBody>
          <a:bodyPr wrap="square" lIns="0" tIns="0" rIns="0" bIns="0" rtlCol="0"/>
          <a:lstStyle/>
          <a:p>
            <a:endParaRPr/>
          </a:p>
        </p:txBody>
      </p:sp>
      <p:sp>
        <p:nvSpPr>
          <p:cNvPr id="25" name="bk object 25"/>
          <p:cNvSpPr/>
          <p:nvPr/>
        </p:nvSpPr>
        <p:spPr>
          <a:xfrm>
            <a:off x="11592306" y="2291333"/>
            <a:ext cx="600075" cy="638175"/>
          </a:xfrm>
          <a:custGeom>
            <a:avLst/>
            <a:gdLst/>
            <a:ahLst/>
            <a:cxnLst/>
            <a:rect l="l" t="t" r="r" b="b"/>
            <a:pathLst>
              <a:path w="600075" h="638175">
                <a:moveTo>
                  <a:pt x="599693" y="0"/>
                </a:moveTo>
                <a:lnTo>
                  <a:pt x="318897" y="0"/>
                </a:lnTo>
                <a:lnTo>
                  <a:pt x="0" y="637793"/>
                </a:lnTo>
              </a:path>
            </a:pathLst>
          </a:custGeom>
          <a:ln w="19050">
            <a:solidFill>
              <a:srgbClr val="E60894"/>
            </a:solidFill>
          </a:ln>
        </p:spPr>
        <p:txBody>
          <a:bodyPr wrap="square" lIns="0" tIns="0" rIns="0" bIns="0" rtlCol="0"/>
          <a:lstStyle/>
          <a:p>
            <a:endParaRPr/>
          </a:p>
        </p:txBody>
      </p:sp>
      <p:sp>
        <p:nvSpPr>
          <p:cNvPr id="26" name="bk object 26"/>
          <p:cNvSpPr/>
          <p:nvPr/>
        </p:nvSpPr>
        <p:spPr>
          <a:xfrm>
            <a:off x="11592306" y="1459991"/>
            <a:ext cx="600075" cy="638175"/>
          </a:xfrm>
          <a:custGeom>
            <a:avLst/>
            <a:gdLst/>
            <a:ahLst/>
            <a:cxnLst/>
            <a:rect l="l" t="t" r="r" b="b"/>
            <a:pathLst>
              <a:path w="600075" h="638175">
                <a:moveTo>
                  <a:pt x="0" y="0"/>
                </a:moveTo>
                <a:lnTo>
                  <a:pt x="318897" y="637794"/>
                </a:lnTo>
                <a:lnTo>
                  <a:pt x="599693" y="637794"/>
                </a:lnTo>
              </a:path>
            </a:pathLst>
          </a:custGeom>
          <a:ln w="19050">
            <a:solidFill>
              <a:srgbClr val="E60894"/>
            </a:solidFill>
          </a:ln>
        </p:spPr>
        <p:txBody>
          <a:bodyPr wrap="square" lIns="0" tIns="0" rIns="0" bIns="0" rtlCol="0"/>
          <a:lstStyle/>
          <a:p>
            <a:endParaRPr/>
          </a:p>
        </p:txBody>
      </p:sp>
      <p:sp>
        <p:nvSpPr>
          <p:cNvPr id="27" name="bk object 27"/>
          <p:cNvSpPr/>
          <p:nvPr/>
        </p:nvSpPr>
        <p:spPr>
          <a:xfrm>
            <a:off x="11592306" y="822197"/>
            <a:ext cx="600075" cy="638175"/>
          </a:xfrm>
          <a:custGeom>
            <a:avLst/>
            <a:gdLst/>
            <a:ahLst/>
            <a:cxnLst/>
            <a:rect l="l" t="t" r="r" b="b"/>
            <a:pathLst>
              <a:path w="600075" h="638175">
                <a:moveTo>
                  <a:pt x="599693" y="0"/>
                </a:moveTo>
                <a:lnTo>
                  <a:pt x="318897" y="0"/>
                </a:lnTo>
                <a:lnTo>
                  <a:pt x="0" y="637793"/>
                </a:lnTo>
              </a:path>
            </a:pathLst>
          </a:custGeom>
          <a:ln w="19050">
            <a:solidFill>
              <a:srgbClr val="E60894"/>
            </a:solidFill>
          </a:ln>
        </p:spPr>
        <p:txBody>
          <a:bodyPr wrap="square" lIns="0" tIns="0" rIns="0" bIns="0" rtlCol="0"/>
          <a:lstStyle/>
          <a:p>
            <a:endParaRPr/>
          </a:p>
        </p:txBody>
      </p:sp>
      <p:sp>
        <p:nvSpPr>
          <p:cNvPr id="28" name="bk object 28"/>
          <p:cNvSpPr/>
          <p:nvPr/>
        </p:nvSpPr>
        <p:spPr>
          <a:xfrm>
            <a:off x="8928354" y="0"/>
            <a:ext cx="1470660" cy="628650"/>
          </a:xfrm>
          <a:custGeom>
            <a:avLst/>
            <a:gdLst/>
            <a:ahLst/>
            <a:cxnLst/>
            <a:rect l="l" t="t" r="r" b="b"/>
            <a:pathLst>
              <a:path w="1470659" h="628650">
                <a:moveTo>
                  <a:pt x="0" y="0"/>
                </a:moveTo>
                <a:lnTo>
                  <a:pt x="314325" y="628650"/>
                </a:lnTo>
                <a:lnTo>
                  <a:pt x="1156335" y="628650"/>
                </a:lnTo>
                <a:lnTo>
                  <a:pt x="1470659" y="0"/>
                </a:lnTo>
              </a:path>
            </a:pathLst>
          </a:custGeom>
          <a:ln w="19050">
            <a:solidFill>
              <a:srgbClr val="002169"/>
            </a:solidFill>
          </a:ln>
        </p:spPr>
        <p:txBody>
          <a:bodyPr wrap="square" lIns="0" tIns="0" rIns="0" bIns="0" rtlCol="0"/>
          <a:lstStyle/>
          <a:p>
            <a:endParaRPr/>
          </a:p>
        </p:txBody>
      </p:sp>
      <p:sp>
        <p:nvSpPr>
          <p:cNvPr id="29" name="bk object 29"/>
          <p:cNvSpPr/>
          <p:nvPr/>
        </p:nvSpPr>
        <p:spPr>
          <a:xfrm>
            <a:off x="7588757" y="87630"/>
            <a:ext cx="1480185" cy="1275715"/>
          </a:xfrm>
          <a:custGeom>
            <a:avLst/>
            <a:gdLst/>
            <a:ahLst/>
            <a:cxnLst/>
            <a:rect l="l" t="t" r="r" b="b"/>
            <a:pathLst>
              <a:path w="1480184" h="1275715">
                <a:moveTo>
                  <a:pt x="0" y="637794"/>
                </a:moveTo>
                <a:lnTo>
                  <a:pt x="318897" y="1275588"/>
                </a:lnTo>
                <a:lnTo>
                  <a:pt x="1160907" y="1275588"/>
                </a:lnTo>
                <a:lnTo>
                  <a:pt x="1479803" y="637794"/>
                </a:lnTo>
                <a:lnTo>
                  <a:pt x="1160907" y="0"/>
                </a:lnTo>
                <a:lnTo>
                  <a:pt x="318897" y="0"/>
                </a:lnTo>
                <a:lnTo>
                  <a:pt x="0" y="637794"/>
                </a:lnTo>
                <a:close/>
              </a:path>
            </a:pathLst>
          </a:custGeom>
          <a:ln w="19050">
            <a:solidFill>
              <a:srgbClr val="002169"/>
            </a:solidFill>
          </a:ln>
        </p:spPr>
        <p:txBody>
          <a:bodyPr wrap="square" lIns="0" tIns="0" rIns="0" bIns="0" rtlCol="0"/>
          <a:lstStyle/>
          <a:p>
            <a:endParaRPr/>
          </a:p>
        </p:txBody>
      </p:sp>
      <p:sp>
        <p:nvSpPr>
          <p:cNvPr id="30" name="bk object 30"/>
          <p:cNvSpPr/>
          <p:nvPr/>
        </p:nvSpPr>
        <p:spPr>
          <a:xfrm>
            <a:off x="11440668" y="6211823"/>
            <a:ext cx="439420" cy="646430"/>
          </a:xfrm>
          <a:custGeom>
            <a:avLst/>
            <a:gdLst/>
            <a:ahLst/>
            <a:cxnLst/>
            <a:rect l="l" t="t" r="r" b="b"/>
            <a:pathLst>
              <a:path w="439420" h="646429">
                <a:moveTo>
                  <a:pt x="0" y="646175"/>
                </a:moveTo>
                <a:lnTo>
                  <a:pt x="438912" y="646175"/>
                </a:lnTo>
                <a:lnTo>
                  <a:pt x="438912" y="0"/>
                </a:lnTo>
                <a:lnTo>
                  <a:pt x="0" y="0"/>
                </a:lnTo>
                <a:lnTo>
                  <a:pt x="0" y="646175"/>
                </a:lnTo>
                <a:close/>
              </a:path>
            </a:pathLst>
          </a:custGeom>
          <a:solidFill>
            <a:srgbClr val="B11DAC"/>
          </a:solidFill>
        </p:spPr>
        <p:txBody>
          <a:bodyPr wrap="square" lIns="0" tIns="0" rIns="0" bIns="0" rtlCol="0"/>
          <a:lstStyle/>
          <a:p>
            <a:endParaRPr/>
          </a:p>
        </p:txBody>
      </p:sp>
      <p:sp>
        <p:nvSpPr>
          <p:cNvPr id="31" name="bk object 31"/>
          <p:cNvSpPr/>
          <p:nvPr/>
        </p:nvSpPr>
        <p:spPr>
          <a:xfrm>
            <a:off x="444172" y="491036"/>
            <a:ext cx="343392" cy="385805"/>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326427" y="1828"/>
            <a:ext cx="577850" cy="1019810"/>
          </a:xfrm>
          <a:custGeom>
            <a:avLst/>
            <a:gdLst/>
            <a:ahLst/>
            <a:cxnLst/>
            <a:rect l="l" t="t" r="r" b="b"/>
            <a:pathLst>
              <a:path w="577850" h="1019810">
                <a:moveTo>
                  <a:pt x="0" y="1019677"/>
                </a:moveTo>
                <a:lnTo>
                  <a:pt x="577676" y="1019677"/>
                </a:lnTo>
                <a:lnTo>
                  <a:pt x="577676" y="0"/>
                </a:lnTo>
                <a:lnTo>
                  <a:pt x="0" y="0"/>
                </a:lnTo>
                <a:lnTo>
                  <a:pt x="0" y="1019677"/>
                </a:lnTo>
                <a:close/>
              </a:path>
            </a:pathLst>
          </a:custGeom>
          <a:solidFill>
            <a:srgbClr val="B11DAC"/>
          </a:solidFill>
        </p:spPr>
        <p:txBody>
          <a:bodyPr wrap="square" lIns="0" tIns="0" rIns="0" bIns="0" rtlCol="0"/>
          <a:lstStyle/>
          <a:p>
            <a:endParaRPr/>
          </a:p>
        </p:txBody>
      </p:sp>
      <p:sp>
        <p:nvSpPr>
          <p:cNvPr id="33" name="bk object 33"/>
          <p:cNvSpPr/>
          <p:nvPr/>
        </p:nvSpPr>
        <p:spPr>
          <a:xfrm>
            <a:off x="439278" y="487388"/>
            <a:ext cx="349796" cy="39100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 name="bk object 34"/>
          <p:cNvSpPr/>
          <p:nvPr/>
        </p:nvSpPr>
        <p:spPr>
          <a:xfrm>
            <a:off x="0" y="1187195"/>
            <a:ext cx="6096000" cy="5671185"/>
          </a:xfrm>
          <a:custGeom>
            <a:avLst/>
            <a:gdLst/>
            <a:ahLst/>
            <a:cxnLst/>
            <a:rect l="l" t="t" r="r" b="b"/>
            <a:pathLst>
              <a:path w="6096000" h="5671184">
                <a:moveTo>
                  <a:pt x="0" y="5670804"/>
                </a:moveTo>
                <a:lnTo>
                  <a:pt x="6096000" y="5670804"/>
                </a:lnTo>
                <a:lnTo>
                  <a:pt x="6096000" y="0"/>
                </a:lnTo>
                <a:lnTo>
                  <a:pt x="0" y="0"/>
                </a:lnTo>
                <a:lnTo>
                  <a:pt x="0" y="5670804"/>
                </a:lnTo>
                <a:close/>
              </a:path>
            </a:pathLst>
          </a:custGeom>
          <a:solidFill>
            <a:srgbClr val="FFFFFF"/>
          </a:solidFill>
        </p:spPr>
        <p:txBody>
          <a:bodyPr wrap="square" lIns="0" tIns="0" rIns="0" bIns="0" rtlCol="0"/>
          <a:lstStyle/>
          <a:p>
            <a:endParaRPr/>
          </a:p>
        </p:txBody>
      </p:sp>
      <p:sp>
        <p:nvSpPr>
          <p:cNvPr id="35" name="bk object 35"/>
          <p:cNvSpPr/>
          <p:nvPr/>
        </p:nvSpPr>
        <p:spPr>
          <a:xfrm>
            <a:off x="1008888" y="0"/>
            <a:ext cx="11183620" cy="1187450"/>
          </a:xfrm>
          <a:custGeom>
            <a:avLst/>
            <a:gdLst/>
            <a:ahLst/>
            <a:cxnLst/>
            <a:rect l="l" t="t" r="r" b="b"/>
            <a:pathLst>
              <a:path w="11183620" h="1187450">
                <a:moveTo>
                  <a:pt x="0" y="1187196"/>
                </a:moveTo>
                <a:lnTo>
                  <a:pt x="11183112" y="1187196"/>
                </a:lnTo>
                <a:lnTo>
                  <a:pt x="11183112" y="0"/>
                </a:lnTo>
                <a:lnTo>
                  <a:pt x="0" y="0"/>
                </a:lnTo>
                <a:lnTo>
                  <a:pt x="0" y="1187196"/>
                </a:lnTo>
                <a:close/>
              </a:path>
            </a:pathLst>
          </a:custGeom>
          <a:solidFill>
            <a:srgbClr val="00216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42913" y="1678686"/>
            <a:ext cx="3498850" cy="4507865"/>
          </a:xfrm>
          <a:prstGeom prst="rect">
            <a:avLst/>
          </a:prstGeom>
        </p:spPr>
        <p:txBody>
          <a:bodyPr wrap="square" lIns="0" tIns="0" rIns="0" bIns="0">
            <a:spAutoFit/>
          </a:bodyPr>
          <a:lstStyle>
            <a:lvl1pPr>
              <a:defRPr sz="1400" b="0" i="0">
                <a:solidFill>
                  <a:schemeClr val="tx1"/>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44292130"/>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972972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DC73440-D64D-40FA-81E7-45484499A6B3}"/>
              </a:ext>
            </a:extLst>
          </p:cNvPr>
          <p:cNvSpPr/>
          <p:nvPr userDrawn="1"/>
        </p:nvSpPr>
        <p:spPr>
          <a:xfrm>
            <a:off x="0" y="751312"/>
            <a:ext cx="5727411" cy="6106688"/>
          </a:xfrm>
          <a:custGeom>
            <a:avLst/>
            <a:gdLst>
              <a:gd name="connsiteX0" fmla="*/ 0 w 5727411"/>
              <a:gd name="connsiteY0" fmla="*/ 0 h 6106688"/>
              <a:gd name="connsiteX1" fmla="*/ 3694674 w 5727411"/>
              <a:gd name="connsiteY1" fmla="*/ 0 h 6106688"/>
              <a:gd name="connsiteX2" fmla="*/ 5727411 w 5727411"/>
              <a:gd name="connsiteY2" fmla="*/ 4065472 h 6106688"/>
              <a:gd name="connsiteX3" fmla="*/ 4706803 w 5727411"/>
              <a:gd name="connsiteY3" fmla="*/ 6106688 h 6106688"/>
              <a:gd name="connsiteX4" fmla="*/ 0 w 5727411"/>
              <a:gd name="connsiteY4" fmla="*/ 6106688 h 610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411" h="6106688">
                <a:moveTo>
                  <a:pt x="0" y="0"/>
                </a:moveTo>
                <a:lnTo>
                  <a:pt x="3694674" y="0"/>
                </a:lnTo>
                <a:lnTo>
                  <a:pt x="5727411" y="4065472"/>
                </a:lnTo>
                <a:lnTo>
                  <a:pt x="4706803" y="6106688"/>
                </a:lnTo>
                <a:lnTo>
                  <a:pt x="0" y="61066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sp>
        <p:nvSpPr>
          <p:cNvPr id="2" name="Title 1">
            <a:extLst>
              <a:ext uri="{FF2B5EF4-FFF2-40B4-BE49-F238E27FC236}">
                <a16:creationId xmlns:a16="http://schemas.microsoft.com/office/drawing/2014/main" id="{F16F753E-09B0-4686-9BC2-A425F326A504}"/>
              </a:ext>
            </a:extLst>
          </p:cNvPr>
          <p:cNvSpPr>
            <a:spLocks noGrp="1"/>
          </p:cNvSpPr>
          <p:nvPr>
            <p:ph type="title" hasCustomPrompt="1"/>
          </p:nvPr>
        </p:nvSpPr>
        <p:spPr>
          <a:xfrm>
            <a:off x="675132" y="2294626"/>
            <a:ext cx="4235120" cy="1730798"/>
          </a:xfrm>
        </p:spPr>
        <p:txBody>
          <a:bodyPr anchor="b"/>
          <a:lstStyle>
            <a:lvl1pPr>
              <a:defRPr sz="4800" b="1"/>
            </a:lvl1pPr>
          </a:lstStyle>
          <a:p>
            <a:r>
              <a:rPr lang="en-US"/>
              <a:t>Enter title here</a:t>
            </a:r>
            <a:endParaRPr lang="en-GB"/>
          </a:p>
        </p:txBody>
      </p:sp>
      <p:sp>
        <p:nvSpPr>
          <p:cNvPr id="4" name="Slide Number Placeholder 3">
            <a:extLst>
              <a:ext uri="{FF2B5EF4-FFF2-40B4-BE49-F238E27FC236}">
                <a16:creationId xmlns:a16="http://schemas.microsoft.com/office/drawing/2014/main" id="{10D478B2-B931-43F6-A1A3-670B54D00765}"/>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8" name="Text Placeholder 7">
            <a:extLst>
              <a:ext uri="{FF2B5EF4-FFF2-40B4-BE49-F238E27FC236}">
                <a16:creationId xmlns:a16="http://schemas.microsoft.com/office/drawing/2014/main" id="{A1A29488-C7D4-4DFE-9D8D-81FC19BC1869}"/>
              </a:ext>
            </a:extLst>
          </p:cNvPr>
          <p:cNvSpPr>
            <a:spLocks noGrp="1"/>
          </p:cNvSpPr>
          <p:nvPr>
            <p:ph type="body" sz="quarter" idx="12" hasCustomPrompt="1"/>
          </p:nvPr>
        </p:nvSpPr>
        <p:spPr>
          <a:xfrm>
            <a:off x="675132" y="4208223"/>
            <a:ext cx="4235120" cy="982663"/>
          </a:xfrm>
        </p:spPr>
        <p:txBody>
          <a:bodyPr/>
          <a:lstStyle>
            <a:lvl1pPr>
              <a:defRPr/>
            </a:lvl1pPr>
          </a:lstStyle>
          <a:p>
            <a:pPr lvl="0"/>
            <a:r>
              <a:rPr lang="en-US"/>
              <a:t>Enter text here</a:t>
            </a:r>
            <a:endParaRPr lang="en-GB"/>
          </a:p>
        </p:txBody>
      </p:sp>
      <p:sp>
        <p:nvSpPr>
          <p:cNvPr id="9" name="Text Placeholder 7">
            <a:extLst>
              <a:ext uri="{FF2B5EF4-FFF2-40B4-BE49-F238E27FC236}">
                <a16:creationId xmlns:a16="http://schemas.microsoft.com/office/drawing/2014/main" id="{CCB26418-D597-4E1F-AF96-8750E5859505}"/>
              </a:ext>
            </a:extLst>
          </p:cNvPr>
          <p:cNvSpPr>
            <a:spLocks noGrp="1"/>
          </p:cNvSpPr>
          <p:nvPr>
            <p:ph type="body" sz="quarter" idx="13" hasCustomPrompt="1"/>
          </p:nvPr>
        </p:nvSpPr>
        <p:spPr>
          <a:xfrm>
            <a:off x="675132" y="5373687"/>
            <a:ext cx="2939796" cy="527241"/>
          </a:xfrm>
        </p:spPr>
        <p:txBody>
          <a:bodyPr/>
          <a:lstStyle>
            <a:lvl1pPr>
              <a:defRPr/>
            </a:lvl1pPr>
          </a:lstStyle>
          <a:p>
            <a:pPr lvl="0"/>
            <a:r>
              <a:rPr lang="en-US"/>
              <a:t>Enter date here</a:t>
            </a:r>
            <a:endParaRPr lang="en-GB"/>
          </a:p>
        </p:txBody>
      </p:sp>
      <p:cxnSp>
        <p:nvCxnSpPr>
          <p:cNvPr id="11" name="Straight Connector 10">
            <a:extLst>
              <a:ext uri="{FF2B5EF4-FFF2-40B4-BE49-F238E27FC236}">
                <a16:creationId xmlns:a16="http://schemas.microsoft.com/office/drawing/2014/main" id="{44CCE704-9406-4C43-9CE7-9BF26AFFF218}"/>
              </a:ext>
            </a:extLst>
          </p:cNvPr>
          <p:cNvCxnSpPr/>
          <p:nvPr userDrawn="1"/>
        </p:nvCxnSpPr>
        <p:spPr>
          <a:xfrm>
            <a:off x="781086" y="5247401"/>
            <a:ext cx="29243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Hexagon 11">
            <a:extLst>
              <a:ext uri="{FF2B5EF4-FFF2-40B4-BE49-F238E27FC236}">
                <a16:creationId xmlns:a16="http://schemas.microsoft.com/office/drawing/2014/main" id="{80D38335-30EA-4855-AC16-2D92AFE366D9}"/>
              </a:ext>
            </a:extLst>
          </p:cNvPr>
          <p:cNvSpPr/>
          <p:nvPr userDrawn="1"/>
        </p:nvSpPr>
        <p:spPr>
          <a:xfrm>
            <a:off x="280206" y="369100"/>
            <a:ext cx="2158315" cy="18606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14" name="Graphic 13">
            <a:extLst>
              <a:ext uri="{FF2B5EF4-FFF2-40B4-BE49-F238E27FC236}">
                <a16:creationId xmlns:a16="http://schemas.microsoft.com/office/drawing/2014/main" id="{62B5D607-01EE-49D2-8250-C07516B823C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788" y="881106"/>
            <a:ext cx="1655152" cy="836606"/>
          </a:xfrm>
          <a:prstGeom prst="rect">
            <a:avLst/>
          </a:prstGeom>
        </p:spPr>
      </p:pic>
      <p:grpSp>
        <p:nvGrpSpPr>
          <p:cNvPr id="24" name="Group 23">
            <a:extLst>
              <a:ext uri="{FF2B5EF4-FFF2-40B4-BE49-F238E27FC236}">
                <a16:creationId xmlns:a16="http://schemas.microsoft.com/office/drawing/2014/main" id="{28D3A66B-EF70-4A62-9DAE-DC7DC2A837B4}"/>
              </a:ext>
            </a:extLst>
          </p:cNvPr>
          <p:cNvGrpSpPr/>
          <p:nvPr userDrawn="1"/>
        </p:nvGrpSpPr>
        <p:grpSpPr>
          <a:xfrm>
            <a:off x="9875462" y="-592128"/>
            <a:ext cx="2641657" cy="2714067"/>
            <a:chOff x="10055225" y="-469915"/>
            <a:chExt cx="2421312" cy="2487682"/>
          </a:xfrm>
        </p:grpSpPr>
        <p:sp>
          <p:nvSpPr>
            <p:cNvPr id="25" name="Hexagon 24">
              <a:extLst>
                <a:ext uri="{FF2B5EF4-FFF2-40B4-BE49-F238E27FC236}">
                  <a16:creationId xmlns:a16="http://schemas.microsoft.com/office/drawing/2014/main" id="{178ACE63-80C0-4C5B-8852-EB5A9430AB74}"/>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1FAFE67B-F180-413E-AEE5-25FACE3FA1B9}"/>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020AE074-6EEE-4C09-93A8-B0485366B016}"/>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Tree>
    <p:custDataLst>
      <p:tags r:id="rId1"/>
    </p:custDataLst>
    <p:extLst>
      <p:ext uri="{BB962C8B-B14F-4D97-AF65-F5344CB8AC3E}">
        <p14:creationId xmlns:p14="http://schemas.microsoft.com/office/powerpoint/2010/main" val="3793001740"/>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4046DE2-1E16-486D-A099-BA28910BDA3B}"/>
              </a:ext>
            </a:extLst>
          </p:cNvPr>
          <p:cNvGrpSpPr/>
          <p:nvPr userDrawn="1"/>
        </p:nvGrpSpPr>
        <p:grpSpPr>
          <a:xfrm>
            <a:off x="6482434" y="-1141198"/>
            <a:ext cx="6577072" cy="8580717"/>
            <a:chOff x="3838228" y="-1705643"/>
            <a:chExt cx="6365233" cy="8304341"/>
          </a:xfrm>
          <a:noFill/>
        </p:grpSpPr>
        <p:sp>
          <p:nvSpPr>
            <p:cNvPr id="26" name="Hexagon 25">
              <a:extLst>
                <a:ext uri="{FF2B5EF4-FFF2-40B4-BE49-F238E27FC236}">
                  <a16:creationId xmlns:a16="http://schemas.microsoft.com/office/drawing/2014/main" id="{D4DD0529-F7BE-4884-9A82-BEB4F6D14E0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54C83339-7675-4783-8373-C82A11E9774E}"/>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6EF7808-75BC-4CEF-B902-ED53A81124A6}"/>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64315096-FABD-45B3-A9F8-BBAE4435FD2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CCF93F58-680B-432B-8290-8A55BDA2124C}"/>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AC73539C-C820-4A61-BBA4-78B5451EACB2}"/>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28758FED-6697-47C2-B528-C093AC060906}"/>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5AB3E7EA-D710-49AC-B5CB-B8E3697A09BE}"/>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33A53403-DEED-4F22-A6F9-394D8DE4A635}"/>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5" name="Hexagon 34">
              <a:extLst>
                <a:ext uri="{FF2B5EF4-FFF2-40B4-BE49-F238E27FC236}">
                  <a16:creationId xmlns:a16="http://schemas.microsoft.com/office/drawing/2014/main" id="{C44276E8-BC59-4896-947B-F8F050CCD299}"/>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3369B32C-AA83-4B17-B63A-642EF3590675}"/>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A5C8D866-FD3A-41F6-8BD6-2273FC88293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C811146B-9A33-4BA3-8F7C-5D313090B7E9}"/>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41" name="Group 40">
            <a:extLst>
              <a:ext uri="{FF2B5EF4-FFF2-40B4-BE49-F238E27FC236}">
                <a16:creationId xmlns:a16="http://schemas.microsoft.com/office/drawing/2014/main" id="{B6AE80AD-0B0A-4DC2-B54B-2376E75B8446}"/>
              </a:ext>
            </a:extLst>
          </p:cNvPr>
          <p:cNvGrpSpPr/>
          <p:nvPr userDrawn="1"/>
        </p:nvGrpSpPr>
        <p:grpSpPr>
          <a:xfrm flipH="1">
            <a:off x="-335101" y="5172434"/>
            <a:ext cx="4829094" cy="2417547"/>
            <a:chOff x="3838228" y="2559731"/>
            <a:chExt cx="6365233" cy="3186569"/>
          </a:xfrm>
          <a:noFill/>
        </p:grpSpPr>
        <p:sp>
          <p:nvSpPr>
            <p:cNvPr id="48" name="Hexagon 47">
              <a:extLst>
                <a:ext uri="{FF2B5EF4-FFF2-40B4-BE49-F238E27FC236}">
                  <a16:creationId xmlns:a16="http://schemas.microsoft.com/office/drawing/2014/main" id="{EB23C5AB-EDD5-4171-8D82-41716CEF6AD9}"/>
                </a:ext>
              </a:extLst>
            </p:cNvPr>
            <p:cNvSpPr/>
            <p:nvPr userDrawn="1"/>
          </p:nvSpPr>
          <p:spPr>
            <a:xfrm>
              <a:off x="6936469" y="25597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11800678-D7DC-4E4B-B8D4-3DA3CA897E25}"/>
                </a:ext>
              </a:extLst>
            </p:cNvPr>
            <p:cNvSpPr/>
            <p:nvPr userDrawn="1"/>
          </p:nvSpPr>
          <p:spPr>
            <a:xfrm>
              <a:off x="6936469"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AE66B632-828F-4DBE-ADD9-92B3186268F6}"/>
                </a:ext>
              </a:extLst>
            </p:cNvPr>
            <p:cNvSpPr/>
            <p:nvPr userDrawn="1"/>
          </p:nvSpPr>
          <p:spPr>
            <a:xfrm>
              <a:off x="848558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FCF0B3C5-BFD7-403F-A922-24459D431DCC}"/>
                </a:ext>
              </a:extLst>
            </p:cNvPr>
            <p:cNvSpPr/>
            <p:nvPr userDrawn="1"/>
          </p:nvSpPr>
          <p:spPr>
            <a:xfrm>
              <a:off x="538734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1C7E4A07-4BF7-40B2-A154-51918ACE56AB}"/>
                </a:ext>
              </a:extLst>
            </p:cNvPr>
            <p:cNvSpPr/>
            <p:nvPr userDrawn="1"/>
          </p:nvSpPr>
          <p:spPr>
            <a:xfrm>
              <a:off x="3838228"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84" name="Rectangle 83">
            <a:extLst>
              <a:ext uri="{FF2B5EF4-FFF2-40B4-BE49-F238E27FC236}">
                <a16:creationId xmlns:a16="http://schemas.microsoft.com/office/drawing/2014/main" id="{EDFD343D-1397-4A55-A113-C603F399434F}"/>
              </a:ext>
            </a:extLst>
          </p:cNvPr>
          <p:cNvSpPr/>
          <p:nvPr userDrawn="1"/>
        </p:nvSpPr>
        <p:spPr>
          <a:xfrm>
            <a:off x="-20016" y="1731964"/>
            <a:ext cx="12192000" cy="4510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837BD3E9-53A7-4655-A8D2-79EA4506B748}"/>
              </a:ext>
            </a:extLst>
          </p:cNvPr>
          <p:cNvSpPr>
            <a:spLocks noGrp="1"/>
          </p:cNvSpPr>
          <p:nvPr>
            <p:ph type="sldNum" sz="quarter" idx="11"/>
          </p:nvPr>
        </p:nvSpPr>
        <p:spPr/>
        <p:txBody>
          <a:bodyPr/>
          <a:lstStyle>
            <a:lvl1pPr>
              <a:defRPr/>
            </a:lvl1pPr>
          </a:lstStyle>
          <a:p>
            <a:r>
              <a:rPr lang="en-GB"/>
              <a:t>2</a:t>
            </a:r>
          </a:p>
        </p:txBody>
      </p:sp>
      <p:pic>
        <p:nvPicPr>
          <p:cNvPr id="9" name="Graphic 8">
            <a:extLst>
              <a:ext uri="{FF2B5EF4-FFF2-40B4-BE49-F238E27FC236}">
                <a16:creationId xmlns:a16="http://schemas.microsoft.com/office/drawing/2014/main" id="{21E4F8DF-8EE3-40CA-94E4-BC92CD3B311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85" name="Rectangle 84">
            <a:extLst>
              <a:ext uri="{FF2B5EF4-FFF2-40B4-BE49-F238E27FC236}">
                <a16:creationId xmlns:a16="http://schemas.microsoft.com/office/drawing/2014/main" id="{491CDF1F-6020-42AA-96D7-D282DC5AF3A1}"/>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03A1BA9D-2902-40D2-87AB-F3C2BF7C4EE4}"/>
              </a:ext>
            </a:extLst>
          </p:cNvPr>
          <p:cNvSpPr>
            <a:spLocks noGrp="1"/>
          </p:cNvSpPr>
          <p:nvPr>
            <p:ph type="title" hasCustomPrompt="1"/>
          </p:nvPr>
        </p:nvSpPr>
        <p:spPr>
          <a:xfrm>
            <a:off x="1130300" y="524414"/>
            <a:ext cx="6802656"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1019335596"/>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625045" y="1986853"/>
            <a:ext cx="3933854" cy="339125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 name="Title 1">
            <a:extLst>
              <a:ext uri="{FF2B5EF4-FFF2-40B4-BE49-F238E27FC236}">
                <a16:creationId xmlns:a16="http://schemas.microsoft.com/office/drawing/2014/main" id="{D63491A5-30E9-4A2B-899E-DF0E6A0B6E93}"/>
              </a:ext>
            </a:extLst>
          </p:cNvPr>
          <p:cNvSpPr>
            <a:spLocks noGrp="1"/>
          </p:cNvSpPr>
          <p:nvPr>
            <p:ph type="title" hasCustomPrompt="1"/>
          </p:nvPr>
        </p:nvSpPr>
        <p:spPr>
          <a:xfrm>
            <a:off x="1201226" y="2526895"/>
            <a:ext cx="2781494" cy="2311170"/>
          </a:xfrm>
        </p:spPr>
        <p:txBody>
          <a:bodyPr anchor="ctr"/>
          <a:lstStyle>
            <a:lvl1pPr algn="ctr">
              <a:defRPr/>
            </a:lvl1pPr>
          </a:lstStyle>
          <a:p>
            <a:r>
              <a:rPr lang="en-US"/>
              <a:t>Enter title here</a:t>
            </a:r>
            <a:endParaRPr lang="en-GB"/>
          </a:p>
        </p:txBody>
      </p:sp>
      <p:pic>
        <p:nvPicPr>
          <p:cNvPr id="6" name="Graphic 5">
            <a:extLst>
              <a:ext uri="{FF2B5EF4-FFF2-40B4-BE49-F238E27FC236}">
                <a16:creationId xmlns:a16="http://schemas.microsoft.com/office/drawing/2014/main" id="{6813CEE0-126C-4286-ABFF-C8E16EEDCA7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8" name="Text Placeholder 17">
            <a:extLst>
              <a:ext uri="{FF2B5EF4-FFF2-40B4-BE49-F238E27FC236}">
                <a16:creationId xmlns:a16="http://schemas.microsoft.com/office/drawing/2014/main" id="{DA91AB8D-3248-4CE4-930A-1ADE04F0060C}"/>
              </a:ext>
            </a:extLst>
          </p:cNvPr>
          <p:cNvSpPr>
            <a:spLocks noGrp="1"/>
          </p:cNvSpPr>
          <p:nvPr>
            <p:ph type="body" sz="quarter" idx="12" hasCustomPrompt="1"/>
          </p:nvPr>
        </p:nvSpPr>
        <p:spPr>
          <a:xfrm>
            <a:off x="3673388" y="1682544"/>
            <a:ext cx="1833120" cy="158027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3"/>
          </a:solidFill>
        </p:spPr>
        <p:txBody>
          <a:bodyPr wrap="square" anchor="ctr">
            <a:noAutofit/>
          </a:bodyPr>
          <a:lstStyle>
            <a:lvl1pPr algn="ctr">
              <a:defRPr sz="6500" b="1">
                <a:solidFill>
                  <a:schemeClr val="accent2"/>
                </a:solidFill>
              </a:defRPr>
            </a:lvl1pPr>
          </a:lstStyle>
          <a:p>
            <a:pPr lvl="0"/>
            <a:r>
              <a:rPr lang="en-US"/>
              <a:t>XX</a:t>
            </a:r>
            <a:endParaRPr lang="en-GB"/>
          </a:p>
        </p:txBody>
      </p:sp>
      <p:sp>
        <p:nvSpPr>
          <p:cNvPr id="19" name="Rectangle 18">
            <a:extLst>
              <a:ext uri="{FF2B5EF4-FFF2-40B4-BE49-F238E27FC236}">
                <a16:creationId xmlns:a16="http://schemas.microsoft.com/office/drawing/2014/main" id="{E3654C17-1DDC-4CF1-B008-75CCAE9ABC65}"/>
              </a:ext>
            </a:extLst>
          </p:cNvPr>
          <p:cNvSpPr/>
          <p:nvPr userDrawn="1"/>
        </p:nvSpPr>
        <p:spPr>
          <a:xfrm>
            <a:off x="325119" y="0"/>
            <a:ext cx="579756" cy="1022985"/>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1" name="Group 10">
            <a:extLst>
              <a:ext uri="{FF2B5EF4-FFF2-40B4-BE49-F238E27FC236}">
                <a16:creationId xmlns:a16="http://schemas.microsoft.com/office/drawing/2014/main" id="{2C05E6A8-7037-4E49-817A-FE75F3A2B132}"/>
              </a:ext>
            </a:extLst>
          </p:cNvPr>
          <p:cNvGrpSpPr/>
          <p:nvPr userDrawn="1"/>
        </p:nvGrpSpPr>
        <p:grpSpPr>
          <a:xfrm>
            <a:off x="-3633349" y="0"/>
            <a:ext cx="3507558" cy="3745276"/>
            <a:chOff x="838199" y="1150070"/>
            <a:chExt cx="3507558" cy="3745276"/>
          </a:xfrm>
          <a:solidFill>
            <a:schemeClr val="tx1"/>
          </a:solidFill>
        </p:grpSpPr>
        <p:sp>
          <p:nvSpPr>
            <p:cNvPr id="12" name="Rectangle 11">
              <a:extLst>
                <a:ext uri="{FF2B5EF4-FFF2-40B4-BE49-F238E27FC236}">
                  <a16:creationId xmlns:a16="http://schemas.microsoft.com/office/drawing/2014/main" id="{BE66EAA9-80D7-4346-A905-D387585FCD77}"/>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3" name="TextBox 12">
              <a:extLst>
                <a:ext uri="{FF2B5EF4-FFF2-40B4-BE49-F238E27FC236}">
                  <a16:creationId xmlns:a16="http://schemas.microsoft.com/office/drawing/2014/main" id="{E574F97A-A4A9-48A9-83D8-A4F3E1361287}"/>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5" name="Rectangle 14">
              <a:extLst>
                <a:ext uri="{FF2B5EF4-FFF2-40B4-BE49-F238E27FC236}">
                  <a16:creationId xmlns:a16="http://schemas.microsoft.com/office/drawing/2014/main" id="{15B0BAC5-3CE1-4E3A-9AE1-CAB6701A1A9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6" name="TextBox 15">
              <a:extLst>
                <a:ext uri="{FF2B5EF4-FFF2-40B4-BE49-F238E27FC236}">
                  <a16:creationId xmlns:a16="http://schemas.microsoft.com/office/drawing/2014/main" id="{0AB5F07E-DC64-4125-A07A-C019F5ACD505}"/>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B57FD257-B520-494A-955C-D6588D4B7111}"/>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0" name="TextBox 19">
              <a:extLst>
                <a:ext uri="{FF2B5EF4-FFF2-40B4-BE49-F238E27FC236}">
                  <a16:creationId xmlns:a16="http://schemas.microsoft.com/office/drawing/2014/main" id="{25826A89-32C2-491A-B4E5-066FF1F0D4BC}"/>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1" name="TextBox 20">
              <a:extLst>
                <a:ext uri="{FF2B5EF4-FFF2-40B4-BE49-F238E27FC236}">
                  <a16:creationId xmlns:a16="http://schemas.microsoft.com/office/drawing/2014/main" id="{80545D1A-BF56-4C9A-988B-FBAB0CDA5B4C}"/>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2" name="TextBox 21">
              <a:extLst>
                <a:ext uri="{FF2B5EF4-FFF2-40B4-BE49-F238E27FC236}">
                  <a16:creationId xmlns:a16="http://schemas.microsoft.com/office/drawing/2014/main" id="{C03F3385-47B4-4771-8D8F-D12E8A9244CD}"/>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266965884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9" name="Group 8">
            <a:extLst>
              <a:ext uri="{FF2B5EF4-FFF2-40B4-BE49-F238E27FC236}">
                <a16:creationId xmlns:a16="http://schemas.microsoft.com/office/drawing/2014/main" id="{1D681799-5413-4DD7-9A90-5A4FB12A2A7A}"/>
              </a:ext>
            </a:extLst>
          </p:cNvPr>
          <p:cNvGrpSpPr/>
          <p:nvPr userDrawn="1"/>
        </p:nvGrpSpPr>
        <p:grpSpPr>
          <a:xfrm>
            <a:off x="9875462" y="-592128"/>
            <a:ext cx="2641657" cy="2714067"/>
            <a:chOff x="10055225" y="-469915"/>
            <a:chExt cx="2421312" cy="2487682"/>
          </a:xfrm>
          <a:noFill/>
        </p:grpSpPr>
        <p:sp>
          <p:nvSpPr>
            <p:cNvPr id="10" name="Hexagon 9">
              <a:extLst>
                <a:ext uri="{FF2B5EF4-FFF2-40B4-BE49-F238E27FC236}">
                  <a16:creationId xmlns:a16="http://schemas.microsoft.com/office/drawing/2014/main" id="{02131DBC-2984-4070-99C1-C7A5961DB71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1" name="Hexagon 10">
              <a:extLst>
                <a:ext uri="{FF2B5EF4-FFF2-40B4-BE49-F238E27FC236}">
                  <a16:creationId xmlns:a16="http://schemas.microsoft.com/office/drawing/2014/main" id="{08A76465-A25F-4395-8F89-F71B9DE37BD1}"/>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2165F6F1-0DD9-4E98-A6C3-53E1CA238355}"/>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0">
            <a:extLst>
              <a:ext uri="{FF2B5EF4-FFF2-40B4-BE49-F238E27FC236}">
                <a16:creationId xmlns:a16="http://schemas.microsoft.com/office/drawing/2014/main" id="{EC7DE49C-7C55-4198-ADD0-2D0F2B1F04DF}"/>
              </a:ext>
            </a:extLst>
          </p:cNvPr>
          <p:cNvSpPr>
            <a:spLocks noGrp="1"/>
          </p:cNvSpPr>
          <p:nvPr>
            <p:ph type="body" sz="quarter" idx="13" hasCustomPrompt="1"/>
          </p:nvPr>
        </p:nvSpPr>
        <p:spPr>
          <a:xfrm>
            <a:off x="6096000"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Rectangle 23">
            <a:extLst>
              <a:ext uri="{FF2B5EF4-FFF2-40B4-BE49-F238E27FC236}">
                <a16:creationId xmlns:a16="http://schemas.microsoft.com/office/drawing/2014/main" id="{76E6C2C1-C998-4023-A23A-4DC7FFDAA0F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61EB460B-32F3-49E2-B8C4-85A3B71C0F68}"/>
              </a:ext>
            </a:extLst>
          </p:cNvPr>
          <p:cNvSpPr>
            <a:spLocks noGrp="1"/>
          </p:cNvSpPr>
          <p:nvPr>
            <p:ph type="title" hasCustomPrompt="1"/>
          </p:nvPr>
        </p:nvSpPr>
        <p:spPr>
          <a:xfrm>
            <a:off x="1130300" y="524414"/>
            <a:ext cx="7991928"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326387122"/>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0AB0C87-5AFE-44EB-95D4-9214D9E0A837}"/>
              </a:ext>
            </a:extLst>
          </p:cNvPr>
          <p:cNvGrpSpPr/>
          <p:nvPr userDrawn="1"/>
        </p:nvGrpSpPr>
        <p:grpSpPr>
          <a:xfrm>
            <a:off x="9058573" y="-647864"/>
            <a:ext cx="4149136" cy="7154287"/>
            <a:chOff x="5387349" y="-1705643"/>
            <a:chExt cx="4816112" cy="8304341"/>
          </a:xfrm>
          <a:noFill/>
        </p:grpSpPr>
        <p:sp>
          <p:nvSpPr>
            <p:cNvPr id="23" name="Hexagon 22">
              <a:extLst>
                <a:ext uri="{FF2B5EF4-FFF2-40B4-BE49-F238E27FC236}">
                  <a16:creationId xmlns:a16="http://schemas.microsoft.com/office/drawing/2014/main" id="{BA5F57C3-03CF-4083-BC73-6804F705570B}"/>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Hexagon 24">
              <a:extLst>
                <a:ext uri="{FF2B5EF4-FFF2-40B4-BE49-F238E27FC236}">
                  <a16:creationId xmlns:a16="http://schemas.microsoft.com/office/drawing/2014/main" id="{F788BD9C-C668-49AF-A2B8-2C9F6B715659}"/>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D9269717-BCCB-44DC-95C0-715C5FA99D7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827FBE94-B8D7-4E90-9F55-190ACDF72BA5}"/>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BA40B9A3-E09E-45A8-987D-412EDDB16FE6}"/>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FC43B0BF-B6B7-4478-99E6-40DE9C87C930}"/>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019DA9D6-487F-48CB-8C20-558D8F5FD2DF}"/>
                </a:ext>
              </a:extLst>
            </p:cNvPr>
            <p:cNvSpPr/>
            <p:nvPr userDrawn="1"/>
          </p:nvSpPr>
          <p:spPr>
            <a:xfrm>
              <a:off x="6936469" y="426537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E890E4EC-6423-4916-BE59-5D59F2810E7D}"/>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9E683DDF-0723-42DD-83D0-69132F96B09F}"/>
                </a:ext>
              </a:extLst>
            </p:cNvPr>
            <p:cNvSpPr/>
            <p:nvPr userDrawn="1"/>
          </p:nvSpPr>
          <p:spPr>
            <a:xfrm>
              <a:off x="8485589" y="34121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6" name="Hexagon 35">
              <a:extLst>
                <a:ext uri="{FF2B5EF4-FFF2-40B4-BE49-F238E27FC236}">
                  <a16:creationId xmlns:a16="http://schemas.microsoft.com/office/drawing/2014/main" id="{5CE8FBFB-B232-4CC0-840A-74826E2E9FB5}"/>
                </a:ext>
              </a:extLst>
            </p:cNvPr>
            <p:cNvSpPr/>
            <p:nvPr userDrawn="1"/>
          </p:nvSpPr>
          <p:spPr>
            <a:xfrm>
              <a:off x="8485589" y="5117772"/>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7991928" cy="45121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0B7DA433-1F51-42F4-8684-F4F102A7E575}"/>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24" name="Group 23">
            <a:extLst>
              <a:ext uri="{FF2B5EF4-FFF2-40B4-BE49-F238E27FC236}">
                <a16:creationId xmlns:a16="http://schemas.microsoft.com/office/drawing/2014/main" id="{4586F1A6-F8C3-456C-978E-BE85CE4774CF}"/>
              </a:ext>
            </a:extLst>
          </p:cNvPr>
          <p:cNvGrpSpPr/>
          <p:nvPr userDrawn="1"/>
        </p:nvGrpSpPr>
        <p:grpSpPr>
          <a:xfrm>
            <a:off x="-3664732" y="0"/>
            <a:ext cx="3538941" cy="4354799"/>
            <a:chOff x="-3614713" y="0"/>
            <a:chExt cx="3538941" cy="4354799"/>
          </a:xfrm>
        </p:grpSpPr>
        <p:grpSp>
          <p:nvGrpSpPr>
            <p:cNvPr id="33" name="Group 32">
              <a:extLst>
                <a:ext uri="{FF2B5EF4-FFF2-40B4-BE49-F238E27FC236}">
                  <a16:creationId xmlns:a16="http://schemas.microsoft.com/office/drawing/2014/main" id="{408F70F0-4DD5-4B29-A84D-7301EEA06307}"/>
                </a:ext>
              </a:extLst>
            </p:cNvPr>
            <p:cNvGrpSpPr/>
            <p:nvPr userDrawn="1"/>
          </p:nvGrpSpPr>
          <p:grpSpPr>
            <a:xfrm>
              <a:off x="-3614713" y="0"/>
              <a:ext cx="3538941" cy="4354799"/>
              <a:chOff x="397358" y="1593847"/>
              <a:chExt cx="3538941" cy="4354799"/>
            </a:xfrm>
          </p:grpSpPr>
          <p:sp>
            <p:nvSpPr>
              <p:cNvPr id="40" name="Rectangle 39">
                <a:extLst>
                  <a:ext uri="{FF2B5EF4-FFF2-40B4-BE49-F238E27FC236}">
                    <a16:creationId xmlns:a16="http://schemas.microsoft.com/office/drawing/2014/main" id="{1B6D7EDA-1CDE-46D1-84F8-7C87FDE26565}"/>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59CDBA4F-F56A-4B74-80CF-4F10A5C95B9C}"/>
                  </a:ext>
                </a:extLst>
              </p:cNvPr>
              <p:cNvSpPr txBox="1"/>
              <p:nvPr/>
            </p:nvSpPr>
            <p:spPr>
              <a:xfrm>
                <a:off x="397359" y="1738567"/>
                <a:ext cx="3507557" cy="369332"/>
              </a:xfrm>
              <a:prstGeom prst="rect">
                <a:avLst/>
              </a:prstGeom>
              <a:noFill/>
            </p:spPr>
            <p:txBody>
              <a:bodyPr wrap="square" rtlCol="0">
                <a:spAutoFit/>
              </a:bodyPr>
              <a:lstStyle/>
              <a:p>
                <a:pPr algn="ctr"/>
                <a:r>
                  <a:rPr lang="en-GB">
                    <a:solidFill>
                      <a:srgbClr val="333333"/>
                    </a:solidFill>
                    <a:latin typeface="+mj-lt"/>
                  </a:rPr>
                  <a:t>How to use bullet points</a:t>
                </a:r>
              </a:p>
            </p:txBody>
          </p:sp>
          <p:sp>
            <p:nvSpPr>
              <p:cNvPr id="42" name="TextBox 41">
                <a:extLst>
                  <a:ext uri="{FF2B5EF4-FFF2-40B4-BE49-F238E27FC236}">
                    <a16:creationId xmlns:a16="http://schemas.microsoft.com/office/drawing/2014/main" id="{8F1A1AEA-AFD7-46FA-87FF-22410B33E6C5}"/>
                  </a:ext>
                </a:extLst>
              </p:cNvPr>
              <p:cNvSpPr txBox="1"/>
              <p:nvPr/>
            </p:nvSpPr>
            <p:spPr>
              <a:xfrm>
                <a:off x="397358" y="4421432"/>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If you want to remove them, just click the </a:t>
                </a:r>
                <a:r>
                  <a:rPr lang="en-GB" sz="1400" b="1">
                    <a:solidFill>
                      <a:srgbClr val="333333"/>
                    </a:solidFill>
                  </a:rPr>
                  <a:t>Decrease List Level </a:t>
                </a:r>
                <a:r>
                  <a:rPr lang="en-GB" sz="1400" b="0">
                    <a:solidFill>
                      <a:srgbClr val="333333"/>
                    </a:solidFill>
                  </a:rPr>
                  <a:t>button.</a:t>
                </a:r>
                <a:endParaRPr lang="en-GB" sz="1400" b="1">
                  <a:solidFill>
                    <a:srgbClr val="333333"/>
                  </a:solidFill>
                </a:endParaRPr>
              </a:p>
            </p:txBody>
          </p:sp>
          <p:sp>
            <p:nvSpPr>
              <p:cNvPr id="43" name="TextBox 42">
                <a:extLst>
                  <a:ext uri="{FF2B5EF4-FFF2-40B4-BE49-F238E27FC236}">
                    <a16:creationId xmlns:a16="http://schemas.microsoft.com/office/drawing/2014/main" id="{C8769B39-736F-4FF7-B2C4-43FAA57DC5FD}"/>
                  </a:ext>
                </a:extLst>
              </p:cNvPr>
              <p:cNvSpPr txBox="1"/>
              <p:nvPr/>
            </p:nvSpPr>
            <p:spPr>
              <a:xfrm>
                <a:off x="397358" y="2358061"/>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If you want to use your pre-formatted bullets, click on the </a:t>
                </a:r>
                <a:r>
                  <a:rPr lang="en-GB" sz="1400" b="1">
                    <a:solidFill>
                      <a:srgbClr val="333333"/>
                    </a:solidFill>
                  </a:rPr>
                  <a:t>Increase List Level </a:t>
                </a:r>
                <a:r>
                  <a:rPr lang="en-GB" sz="1400" b="0">
                    <a:solidFill>
                      <a:srgbClr val="333333"/>
                    </a:solidFill>
                  </a:rPr>
                  <a:t>button.</a:t>
                </a:r>
              </a:p>
            </p:txBody>
          </p:sp>
          <p:sp>
            <p:nvSpPr>
              <p:cNvPr id="44" name="TextBox 43">
                <a:extLst>
                  <a:ext uri="{FF2B5EF4-FFF2-40B4-BE49-F238E27FC236}">
                    <a16:creationId xmlns:a16="http://schemas.microsoft.com/office/drawing/2014/main" id="{079EB830-8FA3-4058-AD03-DDDE790F5362}"/>
                  </a:ext>
                </a:extLst>
              </p:cNvPr>
              <p:cNvSpPr txBox="1"/>
              <p:nvPr/>
            </p:nvSpPr>
            <p:spPr>
              <a:xfrm>
                <a:off x="397358" y="382200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To indent your bullets to the next level, click on</a:t>
                </a:r>
                <a:r>
                  <a:rPr lang="en-GB" sz="1400" b="1">
                    <a:solidFill>
                      <a:srgbClr val="333333"/>
                    </a:solidFill>
                  </a:rPr>
                  <a:t> Increase List Level </a:t>
                </a:r>
                <a:r>
                  <a:rPr lang="en-GB" sz="1400" b="0">
                    <a:solidFill>
                      <a:srgbClr val="333333"/>
                    </a:solidFill>
                  </a:rPr>
                  <a:t>again</a:t>
                </a:r>
                <a:r>
                  <a:rPr lang="en-GB" sz="1400">
                    <a:solidFill>
                      <a:srgbClr val="333333"/>
                    </a:solidFill>
                  </a:rPr>
                  <a:t>.</a:t>
                </a:r>
              </a:p>
            </p:txBody>
          </p:sp>
          <p:sp>
            <p:nvSpPr>
              <p:cNvPr id="45" name="Rectangle 44">
                <a:extLst>
                  <a:ext uri="{FF2B5EF4-FFF2-40B4-BE49-F238E27FC236}">
                    <a16:creationId xmlns:a16="http://schemas.microsoft.com/office/drawing/2014/main" id="{F84793AF-670B-4038-87D6-3B308444357C}"/>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pic>
          <p:nvPicPr>
            <p:cNvPr id="34" name="Picture 33">
              <a:extLst>
                <a:ext uri="{FF2B5EF4-FFF2-40B4-BE49-F238E27FC236}">
                  <a16:creationId xmlns:a16="http://schemas.microsoft.com/office/drawing/2014/main" id="{D28EF487-055D-4EF6-BC04-FCB2F0C76B7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489585" y="1421385"/>
              <a:ext cx="1257300" cy="733425"/>
            </a:xfrm>
            <a:prstGeom prst="rect">
              <a:avLst/>
            </a:prstGeom>
          </p:spPr>
        </p:pic>
        <p:sp>
          <p:nvSpPr>
            <p:cNvPr id="35" name="Oval 34">
              <a:extLst>
                <a:ext uri="{FF2B5EF4-FFF2-40B4-BE49-F238E27FC236}">
                  <a16:creationId xmlns:a16="http://schemas.microsoft.com/office/drawing/2014/main" id="{7B20F03C-3A57-4EC7-9AD4-46B62C18C7C9}"/>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pic>
          <p:nvPicPr>
            <p:cNvPr id="38" name="Picture 37">
              <a:extLst>
                <a:ext uri="{FF2B5EF4-FFF2-40B4-BE49-F238E27FC236}">
                  <a16:creationId xmlns:a16="http://schemas.microsoft.com/office/drawing/2014/main" id="{83AA02F0-AE5A-4097-B073-36495711F03B}"/>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489585" y="3490852"/>
              <a:ext cx="1257300" cy="723900"/>
            </a:xfrm>
            <a:prstGeom prst="rect">
              <a:avLst/>
            </a:prstGeom>
          </p:spPr>
        </p:pic>
        <p:sp>
          <p:nvSpPr>
            <p:cNvPr id="39" name="Oval 38">
              <a:extLst>
                <a:ext uri="{FF2B5EF4-FFF2-40B4-BE49-F238E27FC236}">
                  <a16:creationId xmlns:a16="http://schemas.microsoft.com/office/drawing/2014/main" id="{960735B2-B979-43E7-A258-C378B9D97B87}"/>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Tree>
    <p:custDataLst>
      <p:tags r:id="rId1"/>
    </p:custDataLst>
    <p:extLst>
      <p:ext uri="{BB962C8B-B14F-4D97-AF65-F5344CB8AC3E}">
        <p14:creationId xmlns:p14="http://schemas.microsoft.com/office/powerpoint/2010/main" val="1958926144"/>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ext w/ Imag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F867D01-3FFE-49F4-A709-AF5249958D5C}"/>
              </a:ext>
            </a:extLst>
          </p:cNvPr>
          <p:cNvGrpSpPr/>
          <p:nvPr userDrawn="1"/>
        </p:nvGrpSpPr>
        <p:grpSpPr>
          <a:xfrm rot="16200000">
            <a:off x="4494398" y="-485917"/>
            <a:ext cx="4214897" cy="3535508"/>
            <a:chOff x="5387349" y="-1705643"/>
            <a:chExt cx="4816112" cy="4039813"/>
          </a:xfrm>
          <a:noFill/>
        </p:grpSpPr>
        <p:sp>
          <p:nvSpPr>
            <p:cNvPr id="29" name="Hexagon 28">
              <a:extLst>
                <a:ext uri="{FF2B5EF4-FFF2-40B4-BE49-F238E27FC236}">
                  <a16:creationId xmlns:a16="http://schemas.microsoft.com/office/drawing/2014/main" id="{3723E74D-B8B1-4F1C-B86D-411D487099FE}"/>
                </a:ext>
              </a:extLst>
            </p:cNvPr>
            <p:cNvSpPr/>
            <p:nvPr userDrawn="1"/>
          </p:nvSpPr>
          <p:spPr>
            <a:xfrm>
              <a:off x="5387349" y="845"/>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A2733E26-E941-470F-AE97-1939DDB10EBF}"/>
                </a:ext>
              </a:extLst>
            </p:cNvPr>
            <p:cNvSpPr/>
            <p:nvPr userDrawn="1"/>
          </p:nvSpPr>
          <p:spPr>
            <a:xfrm>
              <a:off x="6936469" y="-852399"/>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4BA194F5-F4E1-490C-AC0C-617EBE170637}"/>
                </a:ext>
              </a:extLst>
            </p:cNvPr>
            <p:cNvSpPr/>
            <p:nvPr userDrawn="1"/>
          </p:nvSpPr>
          <p:spPr>
            <a:xfrm>
              <a:off x="6936469" y="85324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8D91DC25-77DF-4DD9-88EE-339A4DF7FE5F}"/>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5878F206-DEBC-4763-AA7E-B72A91F1D031}"/>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7" name="Picture Placeholder 26">
            <a:extLst>
              <a:ext uri="{FF2B5EF4-FFF2-40B4-BE49-F238E27FC236}">
                <a16:creationId xmlns:a16="http://schemas.microsoft.com/office/drawing/2014/main" id="{7ED2FA65-E85A-4B2E-8284-62E055175484}"/>
              </a:ext>
            </a:extLst>
          </p:cNvPr>
          <p:cNvSpPr>
            <a:spLocks noGrp="1"/>
          </p:cNvSpPr>
          <p:nvPr>
            <p:ph type="pic" sz="quarter" idx="13" hasCustomPrompt="1"/>
          </p:nvPr>
        </p:nvSpPr>
        <p:spPr>
          <a:xfrm>
            <a:off x="5795645" y="0"/>
            <a:ext cx="6396355" cy="6858000"/>
          </a:xfrm>
          <a:custGeom>
            <a:avLst/>
            <a:gdLst>
              <a:gd name="connsiteX0" fmla="*/ 1714501 w 6396355"/>
              <a:gd name="connsiteY0" fmla="*/ 0 h 6858000"/>
              <a:gd name="connsiteX1" fmla="*/ 6396355 w 6396355"/>
              <a:gd name="connsiteY1" fmla="*/ 0 h 6858000"/>
              <a:gd name="connsiteX2" fmla="*/ 6396355 w 6396355"/>
              <a:gd name="connsiteY2" fmla="*/ 6858000 h 6858000"/>
              <a:gd name="connsiteX3" fmla="*/ 1714501 w 6396355"/>
              <a:gd name="connsiteY3" fmla="*/ 6858000 h 6858000"/>
              <a:gd name="connsiteX4" fmla="*/ 0 w 6396355"/>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355" h="6858000">
                <a:moveTo>
                  <a:pt x="1714501" y="0"/>
                </a:moveTo>
                <a:lnTo>
                  <a:pt x="6396355" y="0"/>
                </a:lnTo>
                <a:lnTo>
                  <a:pt x="6396355" y="6858000"/>
                </a:lnTo>
                <a:lnTo>
                  <a:pt x="1714501" y="6858000"/>
                </a:lnTo>
                <a:lnTo>
                  <a:pt x="0" y="3429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sp>
        <p:nvSpPr>
          <p:cNvPr id="5" name="Rectangle 4">
            <a:extLst>
              <a:ext uri="{FF2B5EF4-FFF2-40B4-BE49-F238E27FC236}">
                <a16:creationId xmlns:a16="http://schemas.microsoft.com/office/drawing/2014/main" id="{D97F4ADE-F89E-4877-866D-B3B95017C803}"/>
              </a:ext>
            </a:extLst>
          </p:cNvPr>
          <p:cNvSpPr/>
          <p:nvPr userDrawn="1"/>
        </p:nvSpPr>
        <p:spPr>
          <a:xfrm>
            <a:off x="325119" y="0"/>
            <a:ext cx="579756" cy="1022985"/>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US"/>
              <a:t> </a:t>
            </a: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3" name="Title 2">
            <a:extLst>
              <a:ext uri="{FF2B5EF4-FFF2-40B4-BE49-F238E27FC236}">
                <a16:creationId xmlns:a16="http://schemas.microsoft.com/office/drawing/2014/main" id="{9FDF8529-252D-480B-A774-C7C000C7817D}"/>
              </a:ext>
            </a:extLst>
          </p:cNvPr>
          <p:cNvSpPr>
            <a:spLocks noGrp="1"/>
          </p:cNvSpPr>
          <p:nvPr>
            <p:ph type="title" hasCustomPrompt="1"/>
          </p:nvPr>
        </p:nvSpPr>
        <p:spPr>
          <a:xfrm>
            <a:off x="1130300" y="524414"/>
            <a:ext cx="4439920"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1116766852"/>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w/ Image Alt.">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4E661D7D-4912-455B-AAA3-022AFFF2B9E2}"/>
              </a:ext>
            </a:extLst>
          </p:cNvPr>
          <p:cNvGrpSpPr/>
          <p:nvPr userDrawn="1"/>
        </p:nvGrpSpPr>
        <p:grpSpPr>
          <a:xfrm>
            <a:off x="3546903" y="-533564"/>
            <a:ext cx="2814551" cy="5684857"/>
            <a:chOff x="6936469" y="-1705643"/>
            <a:chExt cx="3266992" cy="6598700"/>
          </a:xfrm>
          <a:noFill/>
        </p:grpSpPr>
        <p:sp>
          <p:nvSpPr>
            <p:cNvPr id="45" name="Hexagon 44">
              <a:extLst>
                <a:ext uri="{FF2B5EF4-FFF2-40B4-BE49-F238E27FC236}">
                  <a16:creationId xmlns:a16="http://schemas.microsoft.com/office/drawing/2014/main" id="{540EBFB4-CF14-4F41-8FF9-C50AAF597F54}"/>
                </a:ext>
              </a:extLst>
            </p:cNvPr>
            <p:cNvSpPr/>
            <p:nvPr userDrawn="1"/>
          </p:nvSpPr>
          <p:spPr>
            <a:xfrm>
              <a:off x="6936469" y="-852399"/>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3F29AC98-FAD2-4829-A3FE-7EDA233E269D}"/>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5E4B6F79-F997-4941-9596-586D9D63767C}"/>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BB09009C-EC55-4657-9B62-43D39924C84F}"/>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3" name="Hexagon 52">
              <a:extLst>
                <a:ext uri="{FF2B5EF4-FFF2-40B4-BE49-F238E27FC236}">
                  <a16:creationId xmlns:a16="http://schemas.microsoft.com/office/drawing/2014/main" id="{A0F624D1-DDF6-4C81-AF50-06798C076956}"/>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2" name="Rectangle 21">
            <a:extLst>
              <a:ext uri="{FF2B5EF4-FFF2-40B4-BE49-F238E27FC236}">
                <a16:creationId xmlns:a16="http://schemas.microsoft.com/office/drawing/2014/main" id="{7EA53854-095E-4636-A44F-FF32D419CBB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41">
            <a:extLst>
              <a:ext uri="{FF2B5EF4-FFF2-40B4-BE49-F238E27FC236}">
                <a16:creationId xmlns:a16="http://schemas.microsoft.com/office/drawing/2014/main" id="{3296C8A1-0F08-4616-AE06-10DFAA8CCBDA}"/>
              </a:ext>
            </a:extLst>
          </p:cNvPr>
          <p:cNvSpPr>
            <a:spLocks noGrp="1"/>
          </p:cNvSpPr>
          <p:nvPr>
            <p:ph type="pic" sz="quarter" idx="13" hasCustomPrompt="1"/>
          </p:nvPr>
        </p:nvSpPr>
        <p:spPr>
          <a:xfrm flipH="1">
            <a:off x="0" y="0"/>
            <a:ext cx="6058105" cy="6858000"/>
          </a:xfrm>
          <a:custGeom>
            <a:avLst/>
            <a:gdLst>
              <a:gd name="connsiteX0" fmla="*/ 6058105 w 6058105"/>
              <a:gd name="connsiteY0" fmla="*/ 0 h 6858000"/>
              <a:gd name="connsiteX1" fmla="*/ 1714501 w 6058105"/>
              <a:gd name="connsiteY1" fmla="*/ 0 h 6858000"/>
              <a:gd name="connsiteX2" fmla="*/ 0 w 6058105"/>
              <a:gd name="connsiteY2" fmla="*/ 3429000 h 6858000"/>
              <a:gd name="connsiteX3" fmla="*/ 1714501 w 6058105"/>
              <a:gd name="connsiteY3" fmla="*/ 6858000 h 6858000"/>
              <a:gd name="connsiteX4" fmla="*/ 6058105 w 605810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8105" h="6858000">
                <a:moveTo>
                  <a:pt x="6058105" y="0"/>
                </a:moveTo>
                <a:lnTo>
                  <a:pt x="1714501" y="0"/>
                </a:lnTo>
                <a:lnTo>
                  <a:pt x="0" y="3429000"/>
                </a:lnTo>
                <a:lnTo>
                  <a:pt x="1714501" y="6858000"/>
                </a:lnTo>
                <a:lnTo>
                  <a:pt x="6058105" y="6858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6586755"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6" name="Text Placeholder 25">
            <a:extLst>
              <a:ext uri="{FF2B5EF4-FFF2-40B4-BE49-F238E27FC236}">
                <a16:creationId xmlns:a16="http://schemas.microsoft.com/office/drawing/2014/main" id="{674F492C-4E49-4FCC-8D17-5804822320BB}"/>
              </a:ext>
            </a:extLst>
          </p:cNvPr>
          <p:cNvSpPr>
            <a:spLocks noGrp="1"/>
          </p:cNvSpPr>
          <p:nvPr>
            <p:ph type="body" sz="quarter" idx="14" hasCustomPrompt="1"/>
          </p:nvPr>
        </p:nvSpPr>
        <p:spPr>
          <a:xfrm>
            <a:off x="325119" y="1"/>
            <a:ext cx="579756" cy="1022985"/>
          </a:xfrm>
          <a:custGeom>
            <a:avLst/>
            <a:gdLst>
              <a:gd name="connsiteX0" fmla="*/ 0 w 579756"/>
              <a:gd name="connsiteY0" fmla="*/ 0 h 1022985"/>
              <a:gd name="connsiteX1" fmla="*/ 579756 w 579756"/>
              <a:gd name="connsiteY1" fmla="*/ 0 h 1022985"/>
              <a:gd name="connsiteX2" fmla="*/ 579756 w 579756"/>
              <a:gd name="connsiteY2" fmla="*/ 1022985 h 1022985"/>
              <a:gd name="connsiteX3" fmla="*/ 0 w 579756"/>
              <a:gd name="connsiteY3" fmla="*/ 1022985 h 1022985"/>
            </a:gdLst>
            <a:ahLst/>
            <a:cxnLst>
              <a:cxn ang="0">
                <a:pos x="connsiteX0" y="connsiteY0"/>
              </a:cxn>
              <a:cxn ang="0">
                <a:pos x="connsiteX1" y="connsiteY1"/>
              </a:cxn>
              <a:cxn ang="0">
                <a:pos x="connsiteX2" y="connsiteY2"/>
              </a:cxn>
              <a:cxn ang="0">
                <a:pos x="connsiteX3" y="connsiteY3"/>
              </a:cxn>
            </a:cxnLst>
            <a:rect l="l" t="t" r="r" b="b"/>
            <a:pathLst>
              <a:path w="579756" h="1022985">
                <a:moveTo>
                  <a:pt x="0" y="0"/>
                </a:moveTo>
                <a:lnTo>
                  <a:pt x="579756" y="0"/>
                </a:lnTo>
                <a:lnTo>
                  <a:pt x="579756" y="1022985"/>
                </a:lnTo>
                <a:lnTo>
                  <a:pt x="0" y="1022985"/>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wrap="square">
            <a:noAutofit/>
          </a:bodyPr>
          <a:lstStyle>
            <a:lvl1pPr>
              <a:defRPr/>
            </a:lvl1pPr>
          </a:lstStyle>
          <a:p>
            <a:pPr lvl="0"/>
            <a:r>
              <a:rPr lang="en-US"/>
              <a:t> </a:t>
            </a:r>
            <a:endParaRPr lang="en-GB"/>
          </a:p>
        </p:txBody>
      </p:sp>
      <p:grpSp>
        <p:nvGrpSpPr>
          <p:cNvPr id="38" name="Group 37">
            <a:extLst>
              <a:ext uri="{FF2B5EF4-FFF2-40B4-BE49-F238E27FC236}">
                <a16:creationId xmlns:a16="http://schemas.microsoft.com/office/drawing/2014/main" id="{36CB86E7-7E33-42A8-B9C8-C83C817FB951}"/>
              </a:ext>
            </a:extLst>
          </p:cNvPr>
          <p:cNvGrpSpPr/>
          <p:nvPr userDrawn="1"/>
        </p:nvGrpSpPr>
        <p:grpSpPr>
          <a:xfrm rot="16200000">
            <a:off x="10687930" y="-920867"/>
            <a:ext cx="1946732" cy="2721338"/>
            <a:chOff x="10692184" y="-476580"/>
            <a:chExt cx="1784352" cy="2494347"/>
          </a:xfrm>
          <a:noFill/>
        </p:grpSpPr>
        <p:sp>
          <p:nvSpPr>
            <p:cNvPr id="39" name="Hexagon 38">
              <a:extLst>
                <a:ext uri="{FF2B5EF4-FFF2-40B4-BE49-F238E27FC236}">
                  <a16:creationId xmlns:a16="http://schemas.microsoft.com/office/drawing/2014/main" id="{EED6F99A-211C-40A5-8571-49FF2D486C8B}"/>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713DCBA1-C8C2-48C4-A2A4-6ABF2FD3ED9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35F2E347-DD52-4F1B-851E-DE51E3EC3E30}"/>
              </a:ext>
            </a:extLst>
          </p:cNvPr>
          <p:cNvSpPr>
            <a:spLocks noGrp="1"/>
          </p:cNvSpPr>
          <p:nvPr>
            <p:ph type="title" hasCustomPrompt="1"/>
          </p:nvPr>
        </p:nvSpPr>
        <p:spPr>
          <a:xfrm>
            <a:off x="6586755" y="524414"/>
            <a:ext cx="4439920" cy="912178"/>
          </a:xfrm>
        </p:spPr>
        <p:txBody>
          <a:bodyPr/>
          <a:lstStyle>
            <a:lvl1pPr>
              <a:defRPr/>
            </a:lvl1pPr>
          </a:lstStyle>
          <a:p>
            <a:r>
              <a:rPr lang="en-US"/>
              <a:t>Enter title here</a:t>
            </a:r>
            <a:endParaRPr lang="en-GB"/>
          </a:p>
        </p:txBody>
      </p:sp>
      <p:grpSp>
        <p:nvGrpSpPr>
          <p:cNvPr id="20" name="Group 19">
            <a:extLst>
              <a:ext uri="{FF2B5EF4-FFF2-40B4-BE49-F238E27FC236}">
                <a16:creationId xmlns:a16="http://schemas.microsoft.com/office/drawing/2014/main" id="{87A17ADA-63BC-496D-99F2-4441884889F7}"/>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51B9F2D2-8663-4994-87D8-F3190E268394}"/>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4" name="TextBox 23">
              <a:extLst>
                <a:ext uri="{FF2B5EF4-FFF2-40B4-BE49-F238E27FC236}">
                  <a16:creationId xmlns:a16="http://schemas.microsoft.com/office/drawing/2014/main" id="{AAEBA0AD-2A14-48B9-8A5F-42BCBB1F0CA7}"/>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5" name="Rectangle 24">
              <a:extLst>
                <a:ext uri="{FF2B5EF4-FFF2-40B4-BE49-F238E27FC236}">
                  <a16:creationId xmlns:a16="http://schemas.microsoft.com/office/drawing/2014/main" id="{30DFCAB7-B68F-4E80-BF85-E42CD2C6CD0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34355324-86EA-4691-98D3-888015C13F38}"/>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F24CA22F-CA74-4BA9-8E2E-38B33644C1CB}"/>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5AAA15DF-6D28-42ED-9B8F-2904741A9700}"/>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0" name="TextBox 29">
              <a:extLst>
                <a:ext uri="{FF2B5EF4-FFF2-40B4-BE49-F238E27FC236}">
                  <a16:creationId xmlns:a16="http://schemas.microsoft.com/office/drawing/2014/main" id="{7ACE2BB6-5ABE-4E0F-9A9C-F5576A1373AC}"/>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492155B1-176F-4B02-AC25-FFD11F224A39}"/>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2" name="TextBox 31">
              <a:extLst>
                <a:ext uri="{FF2B5EF4-FFF2-40B4-BE49-F238E27FC236}">
                  <a16:creationId xmlns:a16="http://schemas.microsoft.com/office/drawing/2014/main" id="{D54C0B6A-2223-49FB-9E45-8AAFE97BF0F6}"/>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1010488597"/>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6766560" y="1749013"/>
            <a:ext cx="4754880" cy="2012152"/>
          </a:xfrm>
        </p:spPr>
        <p:txBody>
          <a:bodyPr anchor="b"/>
          <a:lstStyle>
            <a:lvl1pPr algn="ctr">
              <a:defRPr sz="13800" b="1">
                <a:solidFill>
                  <a:schemeClr val="accent3"/>
                </a:solidFill>
              </a:defRPr>
            </a:lvl1pPr>
          </a:lstStyle>
          <a:p>
            <a:pPr lvl="0"/>
            <a:r>
              <a:rPr lang="en-US"/>
              <a:t>XX%</a:t>
            </a:r>
            <a:endParaRPr lang="en-GB"/>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7226301" y="3572037"/>
            <a:ext cx="3835398"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7226301" y="1167798"/>
            <a:ext cx="3835398"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5122634"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Text Placeholder 20">
            <a:extLst>
              <a:ext uri="{FF2B5EF4-FFF2-40B4-BE49-F238E27FC236}">
                <a16:creationId xmlns:a16="http://schemas.microsoft.com/office/drawing/2014/main" id="{C4AB9662-8D15-4B7A-925A-4A2BFDB1C001}"/>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36">
            <a:extLst>
              <a:ext uri="{FF2B5EF4-FFF2-40B4-BE49-F238E27FC236}">
                <a16:creationId xmlns:a16="http://schemas.microsoft.com/office/drawing/2014/main" id="{4A371188-425F-455B-8FDA-D479C487DF7D}"/>
              </a:ext>
            </a:extLst>
          </p:cNvPr>
          <p:cNvGrpSpPr/>
          <p:nvPr userDrawn="1"/>
        </p:nvGrpSpPr>
        <p:grpSpPr>
          <a:xfrm rot="10800000">
            <a:off x="10964089" y="-754416"/>
            <a:ext cx="1946732" cy="3990582"/>
            <a:chOff x="10692184" y="-1639954"/>
            <a:chExt cx="1784352" cy="3657721"/>
          </a:xfrm>
          <a:noFill/>
        </p:grpSpPr>
        <p:sp>
          <p:nvSpPr>
            <p:cNvPr id="38" name="Hexagon 37">
              <a:extLst>
                <a:ext uri="{FF2B5EF4-FFF2-40B4-BE49-F238E27FC236}">
                  <a16:creationId xmlns:a16="http://schemas.microsoft.com/office/drawing/2014/main" id="{4A1165BF-870B-4000-AB7E-A43A3236DF3D}"/>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D836B9C2-6C1C-48E8-A86B-F67503069BB5}"/>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6950414A-42F7-40A8-BBF4-42A36B0DE21B}"/>
                </a:ext>
              </a:extLst>
            </p:cNvPr>
            <p:cNvSpPr/>
            <p:nvPr userDrawn="1"/>
          </p:nvSpPr>
          <p:spPr>
            <a:xfrm rot="5400000">
              <a:off x="10600392" y="-1548162"/>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3373CF7F-CA8A-4BE2-9D2C-7A776D128E29}"/>
              </a:ext>
            </a:extLst>
          </p:cNvPr>
          <p:cNvSpPr>
            <a:spLocks noGrp="1"/>
          </p:cNvSpPr>
          <p:nvPr>
            <p:ph type="title" hasCustomPrompt="1"/>
          </p:nvPr>
        </p:nvSpPr>
        <p:spPr>
          <a:xfrm>
            <a:off x="1130300" y="524414"/>
            <a:ext cx="4439920"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693337203"/>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6BC2200C-2FBC-40E5-8D13-B238AE6C9187}"/>
              </a:ext>
            </a:extLst>
          </p:cNvPr>
          <p:cNvSpPr>
            <a:spLocks/>
          </p:cNvSpPr>
          <p:nvPr userDrawn="1"/>
        </p:nvSpPr>
        <p:spPr>
          <a:xfrm>
            <a:off x="8376213" y="0"/>
            <a:ext cx="38157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4560425" y="0"/>
            <a:ext cx="38157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2" name="Text Placeholder 20">
            <a:extLst>
              <a:ext uri="{FF2B5EF4-FFF2-40B4-BE49-F238E27FC236}">
                <a16:creationId xmlns:a16="http://schemas.microsoft.com/office/drawing/2014/main" id="{428DC9CB-E285-4AF8-8ACD-4073B47D9C00}"/>
              </a:ext>
            </a:extLst>
          </p:cNvPr>
          <p:cNvSpPr>
            <a:spLocks noGrp="1"/>
          </p:cNvSpPr>
          <p:nvPr>
            <p:ph type="body" sz="quarter" idx="12" hasCustomPrompt="1"/>
          </p:nvPr>
        </p:nvSpPr>
        <p:spPr>
          <a:xfrm>
            <a:off x="1130301" y="1693488"/>
            <a:ext cx="3268079"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4814144" y="2284789"/>
            <a:ext cx="3308350" cy="1476375"/>
          </a:xfrm>
        </p:spPr>
        <p:txBody>
          <a:bodyPr anchor="b"/>
          <a:lstStyle>
            <a:lvl1pPr algn="ctr">
              <a:defRPr sz="9600" b="1">
                <a:solidFill>
                  <a:schemeClr val="bg1"/>
                </a:solidFill>
              </a:defRPr>
            </a:lvl1pPr>
          </a:lstStyle>
          <a:p>
            <a:pPr lvl="0"/>
            <a:r>
              <a:rPr lang="en-US"/>
              <a:t>XX%</a:t>
            </a:r>
            <a:endParaRPr lang="en-GB"/>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4814144" y="3709197"/>
            <a:ext cx="3308350"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7" name="Text Placeholder 9">
            <a:extLst>
              <a:ext uri="{FF2B5EF4-FFF2-40B4-BE49-F238E27FC236}">
                <a16:creationId xmlns:a16="http://schemas.microsoft.com/office/drawing/2014/main" id="{01DDD5E5-796C-4AF2-A673-F26B7C5D5218}"/>
              </a:ext>
            </a:extLst>
          </p:cNvPr>
          <p:cNvSpPr>
            <a:spLocks noGrp="1"/>
          </p:cNvSpPr>
          <p:nvPr>
            <p:ph type="body" sz="quarter" idx="15" hasCustomPrompt="1"/>
          </p:nvPr>
        </p:nvSpPr>
        <p:spPr>
          <a:xfrm>
            <a:off x="8629932" y="2284789"/>
            <a:ext cx="3308350" cy="1476375"/>
          </a:xfrm>
        </p:spPr>
        <p:txBody>
          <a:bodyPr anchor="b"/>
          <a:lstStyle>
            <a:lvl1pPr algn="ctr">
              <a:defRPr sz="9600" b="1">
                <a:solidFill>
                  <a:schemeClr val="tx1"/>
                </a:solidFill>
              </a:defRPr>
            </a:lvl1pPr>
          </a:lstStyle>
          <a:p>
            <a:pPr lvl="0"/>
            <a:r>
              <a:rPr lang="en-US"/>
              <a:t>XX%</a:t>
            </a:r>
            <a:endParaRPr lang="en-GB"/>
          </a:p>
        </p:txBody>
      </p:sp>
      <p:sp>
        <p:nvSpPr>
          <p:cNvPr id="158" name="Text Placeholder 11">
            <a:extLst>
              <a:ext uri="{FF2B5EF4-FFF2-40B4-BE49-F238E27FC236}">
                <a16:creationId xmlns:a16="http://schemas.microsoft.com/office/drawing/2014/main" id="{9BC3339D-0C33-4178-94A8-07F4E2CB42DE}"/>
              </a:ext>
            </a:extLst>
          </p:cNvPr>
          <p:cNvSpPr>
            <a:spLocks noGrp="1"/>
          </p:cNvSpPr>
          <p:nvPr>
            <p:ph type="body" sz="quarter" idx="16" hasCustomPrompt="1"/>
          </p:nvPr>
        </p:nvSpPr>
        <p:spPr>
          <a:xfrm>
            <a:off x="8629932" y="3709197"/>
            <a:ext cx="3308350" cy="201215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4814144" y="1646238"/>
            <a:ext cx="3308350"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p:txBody>
      </p:sp>
      <p:sp>
        <p:nvSpPr>
          <p:cNvPr id="25" name="Text Placeholder 11">
            <a:extLst>
              <a:ext uri="{FF2B5EF4-FFF2-40B4-BE49-F238E27FC236}">
                <a16:creationId xmlns:a16="http://schemas.microsoft.com/office/drawing/2014/main" id="{9E707666-77AE-4FA0-A671-9B6A630BACF9}"/>
              </a:ext>
            </a:extLst>
          </p:cNvPr>
          <p:cNvSpPr>
            <a:spLocks noGrp="1"/>
          </p:cNvSpPr>
          <p:nvPr>
            <p:ph type="body" sz="quarter" idx="18" hasCustomPrompt="1"/>
          </p:nvPr>
        </p:nvSpPr>
        <p:spPr>
          <a:xfrm>
            <a:off x="8629932" y="1646238"/>
            <a:ext cx="3308350" cy="570034"/>
          </a:xfrm>
        </p:spPr>
        <p:txBody>
          <a:bodyPr anchor="b"/>
          <a:lstStyle>
            <a:lvl1pPr algn="ctr">
              <a:defRPr>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360407"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E43558AE-C1BC-4E05-AE39-968FD47EA521}"/>
              </a:ext>
            </a:extLst>
          </p:cNvPr>
          <p:cNvSpPr>
            <a:spLocks noGrp="1"/>
          </p:cNvSpPr>
          <p:nvPr>
            <p:ph type="title" hasCustomPrompt="1"/>
          </p:nvPr>
        </p:nvSpPr>
        <p:spPr>
          <a:xfrm>
            <a:off x="1130300" y="524414"/>
            <a:ext cx="3268079"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3779802413"/>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1813560"/>
            <a:ext cx="4064000" cy="5044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1813560"/>
            <a:ext cx="4064000" cy="5044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1813560"/>
            <a:ext cx="4064000" cy="50444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Oval 14">
            <a:extLst>
              <a:ext uri="{FF2B5EF4-FFF2-40B4-BE49-F238E27FC236}">
                <a16:creationId xmlns:a16="http://schemas.microsoft.com/office/drawing/2014/main" id="{1F4C425C-F3C5-4C5F-851C-944AD66928EF}"/>
              </a:ext>
            </a:extLst>
          </p:cNvPr>
          <p:cNvSpPr>
            <a:spLocks/>
          </p:cNvSpPr>
          <p:nvPr userDrawn="1"/>
        </p:nvSpPr>
        <p:spPr>
          <a:xfrm>
            <a:off x="1168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a:solidFill>
                <a:schemeClr val="tx1"/>
              </a:solidFill>
            </a:endParaRPr>
          </a:p>
        </p:txBody>
      </p:sp>
      <p:sp>
        <p:nvSpPr>
          <p:cNvPr id="50" name="Oval 49">
            <a:extLst>
              <a:ext uri="{FF2B5EF4-FFF2-40B4-BE49-F238E27FC236}">
                <a16:creationId xmlns:a16="http://schemas.microsoft.com/office/drawing/2014/main" id="{8AFAFB65-35DE-4A3A-9B86-E830B0AE2447}"/>
              </a:ext>
            </a:extLst>
          </p:cNvPr>
          <p:cNvSpPr>
            <a:spLocks/>
          </p:cNvSpPr>
          <p:nvPr userDrawn="1"/>
        </p:nvSpPr>
        <p:spPr>
          <a:xfrm>
            <a:off x="5232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a:solidFill>
                <a:schemeClr val="tx1"/>
              </a:solidFill>
            </a:endParaRPr>
          </a:p>
        </p:txBody>
      </p:sp>
      <p:sp>
        <p:nvSpPr>
          <p:cNvPr id="51" name="Oval 50">
            <a:extLst>
              <a:ext uri="{FF2B5EF4-FFF2-40B4-BE49-F238E27FC236}">
                <a16:creationId xmlns:a16="http://schemas.microsoft.com/office/drawing/2014/main" id="{B86AE079-53C4-4939-8D06-9AD2DAD6BE90}"/>
              </a:ext>
            </a:extLst>
          </p:cNvPr>
          <p:cNvSpPr>
            <a:spLocks/>
          </p:cNvSpPr>
          <p:nvPr userDrawn="1"/>
        </p:nvSpPr>
        <p:spPr>
          <a:xfrm>
            <a:off x="9296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a:solidFill>
                <a:schemeClr val="tx1"/>
              </a:solidFill>
            </a:endParaRPr>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682593"/>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7B124BB3-9AC9-4920-A5D4-C5BB4BFB164B}"/>
              </a:ext>
            </a:extLst>
          </p:cNvPr>
          <p:cNvSpPr>
            <a:spLocks noGrp="1"/>
          </p:cNvSpPr>
          <p:nvPr>
            <p:ph type="body" sz="quarter" idx="21" hasCustomPrompt="1"/>
          </p:nvPr>
        </p:nvSpPr>
        <p:spPr>
          <a:xfrm>
            <a:off x="1168400" y="2596199"/>
            <a:ext cx="1727199" cy="1727198"/>
          </a:xfrm>
          <a:prstGeom prst="arc">
            <a:avLst>
              <a:gd name="adj1" fmla="val 16200000"/>
              <a:gd name="adj2" fmla="val 5415880"/>
            </a:avLst>
          </a:prstGeom>
          <a:ln w="139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US"/>
              <a:t> </a:t>
            </a:r>
            <a:endParaRPr lang="en-GB"/>
          </a:p>
        </p:txBody>
      </p:sp>
      <p:sp>
        <p:nvSpPr>
          <p:cNvPr id="43" name="Text Placeholder 9">
            <a:extLst>
              <a:ext uri="{FF2B5EF4-FFF2-40B4-BE49-F238E27FC236}">
                <a16:creationId xmlns:a16="http://schemas.microsoft.com/office/drawing/2014/main" id="{F1FF6A86-95F6-4839-8803-8F78453D8E82}"/>
              </a:ext>
            </a:extLst>
          </p:cNvPr>
          <p:cNvSpPr>
            <a:spLocks noGrp="1"/>
          </p:cNvSpPr>
          <p:nvPr>
            <p:ph type="body" sz="quarter" idx="15" hasCustomPrompt="1"/>
          </p:nvPr>
        </p:nvSpPr>
        <p:spPr>
          <a:xfrm>
            <a:off x="1168400" y="2915921"/>
            <a:ext cx="1727200" cy="1087754"/>
          </a:xfrm>
        </p:spPr>
        <p:txBody>
          <a:bodyPr anchor="ctr"/>
          <a:lstStyle>
            <a:lvl1pPr algn="ctr">
              <a:defRPr sz="4800" b="1">
                <a:solidFill>
                  <a:schemeClr val="tx1"/>
                </a:solidFill>
              </a:defRPr>
            </a:lvl1pPr>
          </a:lstStyle>
          <a:p>
            <a:pPr lvl="0"/>
            <a:r>
              <a:rPr lang="en-US"/>
              <a:t>XX%</a:t>
            </a:r>
            <a:endParaRPr lang="en-GB"/>
          </a:p>
        </p:txBody>
      </p:sp>
      <p:sp>
        <p:nvSpPr>
          <p:cNvPr id="52" name="Text Placeholder 16">
            <a:extLst>
              <a:ext uri="{FF2B5EF4-FFF2-40B4-BE49-F238E27FC236}">
                <a16:creationId xmlns:a16="http://schemas.microsoft.com/office/drawing/2014/main" id="{2B7FF144-2010-481F-B1A5-6CCE0B6F0448}"/>
              </a:ext>
            </a:extLst>
          </p:cNvPr>
          <p:cNvSpPr>
            <a:spLocks noGrp="1"/>
          </p:cNvSpPr>
          <p:nvPr>
            <p:ph type="body" sz="quarter" idx="22" hasCustomPrompt="1"/>
          </p:nvPr>
        </p:nvSpPr>
        <p:spPr>
          <a:xfrm>
            <a:off x="5232401" y="2596199"/>
            <a:ext cx="1727199" cy="1727198"/>
          </a:xfrm>
          <a:prstGeom prst="arc">
            <a:avLst>
              <a:gd name="adj1" fmla="val 16200000"/>
              <a:gd name="adj2" fmla="val 5415880"/>
            </a:avLst>
          </a:prstGeom>
          <a:ln w="139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US"/>
              <a:t> </a:t>
            </a:r>
            <a:endParaRPr lang="en-GB"/>
          </a:p>
        </p:txBody>
      </p:sp>
      <p:sp>
        <p:nvSpPr>
          <p:cNvPr id="53" name="Text Placeholder 16">
            <a:extLst>
              <a:ext uri="{FF2B5EF4-FFF2-40B4-BE49-F238E27FC236}">
                <a16:creationId xmlns:a16="http://schemas.microsoft.com/office/drawing/2014/main" id="{D34B494E-BD20-459A-AA9B-19138E1F5F0E}"/>
              </a:ext>
            </a:extLst>
          </p:cNvPr>
          <p:cNvSpPr>
            <a:spLocks noGrp="1"/>
          </p:cNvSpPr>
          <p:nvPr>
            <p:ph type="body" sz="quarter" idx="23" hasCustomPrompt="1"/>
          </p:nvPr>
        </p:nvSpPr>
        <p:spPr>
          <a:xfrm>
            <a:off x="9296401" y="2596199"/>
            <a:ext cx="1727199" cy="1727198"/>
          </a:xfrm>
          <a:prstGeom prst="arc">
            <a:avLst>
              <a:gd name="adj1" fmla="val 16200000"/>
              <a:gd name="adj2" fmla="val 5415880"/>
            </a:avLst>
          </a:prstGeom>
          <a:ln w="139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US"/>
              <a:t> </a:t>
            </a:r>
            <a:endParaRPr lang="en-GB"/>
          </a:p>
        </p:txBody>
      </p:sp>
      <p:sp>
        <p:nvSpPr>
          <p:cNvPr id="48" name="Text Placeholder 9">
            <a:extLst>
              <a:ext uri="{FF2B5EF4-FFF2-40B4-BE49-F238E27FC236}">
                <a16:creationId xmlns:a16="http://schemas.microsoft.com/office/drawing/2014/main" id="{2D968163-C4FD-4AED-BE9B-BDB051033CF7}"/>
              </a:ext>
            </a:extLst>
          </p:cNvPr>
          <p:cNvSpPr>
            <a:spLocks noGrp="1"/>
          </p:cNvSpPr>
          <p:nvPr>
            <p:ph type="body" sz="quarter" idx="19" hasCustomPrompt="1"/>
          </p:nvPr>
        </p:nvSpPr>
        <p:spPr>
          <a:xfrm>
            <a:off x="9296400" y="2915921"/>
            <a:ext cx="1727200" cy="1087754"/>
          </a:xfrm>
        </p:spPr>
        <p:txBody>
          <a:bodyPr anchor="ctr"/>
          <a:lstStyle>
            <a:lvl1pPr algn="ctr">
              <a:defRPr sz="4800" b="1">
                <a:solidFill>
                  <a:schemeClr val="tx1"/>
                </a:solidFill>
              </a:defRPr>
            </a:lvl1pPr>
          </a:lstStyle>
          <a:p>
            <a:pPr lvl="0"/>
            <a:r>
              <a:rPr lang="en-US"/>
              <a:t>XX%</a:t>
            </a:r>
            <a:endParaRPr lang="en-GB"/>
          </a:p>
        </p:txBody>
      </p:sp>
      <p:sp>
        <p:nvSpPr>
          <p:cNvPr id="46" name="Text Placeholder 9">
            <a:extLst>
              <a:ext uri="{FF2B5EF4-FFF2-40B4-BE49-F238E27FC236}">
                <a16:creationId xmlns:a16="http://schemas.microsoft.com/office/drawing/2014/main" id="{4F1BF2F6-212E-4F0A-AF5C-0FAC8D8F8C17}"/>
              </a:ext>
            </a:extLst>
          </p:cNvPr>
          <p:cNvSpPr>
            <a:spLocks noGrp="1"/>
          </p:cNvSpPr>
          <p:nvPr>
            <p:ph type="body" sz="quarter" idx="17" hasCustomPrompt="1"/>
          </p:nvPr>
        </p:nvSpPr>
        <p:spPr>
          <a:xfrm>
            <a:off x="5232400" y="2915921"/>
            <a:ext cx="1727200" cy="1087754"/>
          </a:xfrm>
        </p:spPr>
        <p:txBody>
          <a:bodyPr anchor="ctr"/>
          <a:lstStyle>
            <a:lvl1pPr algn="ctr">
              <a:defRPr sz="4800" b="1">
                <a:solidFill>
                  <a:schemeClr val="bg1"/>
                </a:solidFill>
              </a:defRPr>
            </a:lvl1pPr>
          </a:lstStyle>
          <a:p>
            <a:pPr lvl="0"/>
            <a:r>
              <a:rPr lang="en-US"/>
              <a:t>XX%</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B42779F2-FD09-40AB-8FA5-D582F33EE6E3}"/>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55" name="Group 54">
            <a:extLst>
              <a:ext uri="{FF2B5EF4-FFF2-40B4-BE49-F238E27FC236}">
                <a16:creationId xmlns:a16="http://schemas.microsoft.com/office/drawing/2014/main" id="{C648DDE3-7A09-4004-B780-EFBDB28C4264}"/>
              </a:ext>
            </a:extLst>
          </p:cNvPr>
          <p:cNvGrpSpPr/>
          <p:nvPr userDrawn="1"/>
        </p:nvGrpSpPr>
        <p:grpSpPr>
          <a:xfrm>
            <a:off x="-3633349" y="0"/>
            <a:ext cx="3507558" cy="2596198"/>
            <a:chOff x="838199" y="1150070"/>
            <a:chExt cx="3507558" cy="2596198"/>
          </a:xfrm>
          <a:solidFill>
            <a:schemeClr val="tx1"/>
          </a:solidFill>
        </p:grpSpPr>
        <p:sp>
          <p:nvSpPr>
            <p:cNvPr id="56" name="Rectangle 55">
              <a:extLst>
                <a:ext uri="{FF2B5EF4-FFF2-40B4-BE49-F238E27FC236}">
                  <a16:creationId xmlns:a16="http://schemas.microsoft.com/office/drawing/2014/main" id="{AD460A53-8946-4261-A538-07BE82995D45}"/>
                </a:ext>
              </a:extLst>
            </p:cNvPr>
            <p:cNvSpPr/>
            <p:nvPr/>
          </p:nvSpPr>
          <p:spPr>
            <a:xfrm>
              <a:off x="838200" y="1150070"/>
              <a:ext cx="3507557" cy="259619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7" name="TextBox 56">
              <a:extLst>
                <a:ext uri="{FF2B5EF4-FFF2-40B4-BE49-F238E27FC236}">
                  <a16:creationId xmlns:a16="http://schemas.microsoft.com/office/drawing/2014/main" id="{C174E2AF-08ED-473B-A5E8-93B3FD874853}"/>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use the </a:t>
              </a:r>
              <a:br>
                <a:rPr lang="en-GB">
                  <a:solidFill>
                    <a:srgbClr val="333333"/>
                  </a:solidFill>
                  <a:latin typeface="+mj-lt"/>
                </a:rPr>
              </a:br>
              <a:r>
                <a:rPr lang="en-GB">
                  <a:solidFill>
                    <a:srgbClr val="333333"/>
                  </a:solidFill>
                  <a:latin typeface="+mj-lt"/>
                </a:rPr>
                <a:t>percentage wheel</a:t>
              </a:r>
            </a:p>
          </p:txBody>
        </p:sp>
        <p:sp>
          <p:nvSpPr>
            <p:cNvPr id="58" name="Rectangle 57">
              <a:extLst>
                <a:ext uri="{FF2B5EF4-FFF2-40B4-BE49-F238E27FC236}">
                  <a16:creationId xmlns:a16="http://schemas.microsoft.com/office/drawing/2014/main" id="{C54D466C-59EB-438D-AC84-9DFD3023B14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9" name="TextBox 58">
              <a:extLst>
                <a:ext uri="{FF2B5EF4-FFF2-40B4-BE49-F238E27FC236}">
                  <a16:creationId xmlns:a16="http://schemas.microsoft.com/office/drawing/2014/main" id="{F94EE0D6-DE91-4278-8C51-F712CB7476C0}"/>
                </a:ext>
              </a:extLst>
            </p:cNvPr>
            <p:cNvSpPr txBox="1"/>
            <p:nvPr/>
          </p:nvSpPr>
          <p:spPr>
            <a:xfrm>
              <a:off x="838199" y="1867808"/>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These circles are designed to reflect the stat they surround. Select the coloured part of the circle. </a:t>
              </a:r>
            </a:p>
          </p:txBody>
        </p:sp>
        <p:sp>
          <p:nvSpPr>
            <p:cNvPr id="60" name="TextBox 59">
              <a:extLst>
                <a:ext uri="{FF2B5EF4-FFF2-40B4-BE49-F238E27FC236}">
                  <a16:creationId xmlns:a16="http://schemas.microsoft.com/office/drawing/2014/main" id="{3CAF1D77-3C7B-4D7F-AB47-FE8D787D2B76}"/>
                </a:ext>
              </a:extLst>
            </p:cNvPr>
            <p:cNvSpPr txBox="1"/>
            <p:nvPr/>
          </p:nvSpPr>
          <p:spPr>
            <a:xfrm>
              <a:off x="838199" y="2653376"/>
              <a:ext cx="3507557" cy="95410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You will see a small yellow handle appear at the bottom of the circle, drag this to change the size of the coloured section.</a:t>
              </a:r>
            </a:p>
          </p:txBody>
        </p:sp>
      </p:grpSp>
    </p:spTree>
    <p:custDataLst>
      <p:tags r:id="rId1"/>
    </p:custDataLst>
    <p:extLst>
      <p:ext uri="{BB962C8B-B14F-4D97-AF65-F5344CB8AC3E}">
        <p14:creationId xmlns:p14="http://schemas.microsoft.com/office/powerpoint/2010/main" val="260177393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4 Stats">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185F5B7F-7046-429E-B87B-5136B7D99FC9}"/>
              </a:ext>
            </a:extLst>
          </p:cNvPr>
          <p:cNvSpPr>
            <a:spLocks/>
          </p:cNvSpPr>
          <p:nvPr userDrawn="1"/>
        </p:nvSpPr>
        <p:spPr>
          <a:xfrm>
            <a:off x="8376213" y="3429000"/>
            <a:ext cx="3815788" cy="342900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63" name="Group 162">
            <a:extLst>
              <a:ext uri="{FF2B5EF4-FFF2-40B4-BE49-F238E27FC236}">
                <a16:creationId xmlns:a16="http://schemas.microsoft.com/office/drawing/2014/main" id="{E48B32D5-CE53-4B74-8DB9-F090FA4AAEC7}"/>
              </a:ext>
            </a:extLst>
          </p:cNvPr>
          <p:cNvGrpSpPr/>
          <p:nvPr userDrawn="1"/>
        </p:nvGrpSpPr>
        <p:grpSpPr>
          <a:xfrm rot="16200000">
            <a:off x="2904503" y="5471081"/>
            <a:ext cx="1946732" cy="2721337"/>
            <a:chOff x="10692184" y="-1639954"/>
            <a:chExt cx="1784352" cy="2494346"/>
          </a:xfrm>
          <a:noFill/>
        </p:grpSpPr>
        <p:sp>
          <p:nvSpPr>
            <p:cNvPr id="165" name="Hexagon 164">
              <a:extLst>
                <a:ext uri="{FF2B5EF4-FFF2-40B4-BE49-F238E27FC236}">
                  <a16:creationId xmlns:a16="http://schemas.microsoft.com/office/drawing/2014/main" id="{59C94133-FE54-456F-9A27-9C40B00A6CE7}"/>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6" name="Hexagon 165">
              <a:extLst>
                <a:ext uri="{FF2B5EF4-FFF2-40B4-BE49-F238E27FC236}">
                  <a16:creationId xmlns:a16="http://schemas.microsoft.com/office/drawing/2014/main" id="{5A287949-ED32-468E-8F0E-7CCD7A8CAC59}"/>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4560425" y="0"/>
            <a:ext cx="381578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4" name="Rectangle 153">
            <a:extLst>
              <a:ext uri="{FF2B5EF4-FFF2-40B4-BE49-F238E27FC236}">
                <a16:creationId xmlns:a16="http://schemas.microsoft.com/office/drawing/2014/main" id="{6BC2200C-2FBC-40E5-8D13-B238AE6C9187}"/>
              </a:ext>
            </a:extLst>
          </p:cNvPr>
          <p:cNvSpPr>
            <a:spLocks/>
          </p:cNvSpPr>
          <p:nvPr userDrawn="1"/>
        </p:nvSpPr>
        <p:spPr>
          <a:xfrm>
            <a:off x="8376213" y="0"/>
            <a:ext cx="381578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5" name="Rectangle 154">
            <a:extLst>
              <a:ext uri="{FF2B5EF4-FFF2-40B4-BE49-F238E27FC236}">
                <a16:creationId xmlns:a16="http://schemas.microsoft.com/office/drawing/2014/main" id="{D4036F5E-23D1-428A-9E51-C0C540CAA23F}"/>
              </a:ext>
            </a:extLst>
          </p:cNvPr>
          <p:cNvSpPr>
            <a:spLocks/>
          </p:cNvSpPr>
          <p:nvPr userDrawn="1"/>
        </p:nvSpPr>
        <p:spPr>
          <a:xfrm>
            <a:off x="4560425" y="3429000"/>
            <a:ext cx="381578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4814144" y="375817"/>
            <a:ext cx="3308350" cy="1476375"/>
          </a:xfrm>
        </p:spPr>
        <p:txBody>
          <a:bodyPr anchor="b"/>
          <a:lstStyle>
            <a:lvl1pPr algn="ctr">
              <a:defRPr sz="9600" b="1">
                <a:solidFill>
                  <a:schemeClr val="bg1"/>
                </a:solidFill>
              </a:defRPr>
            </a:lvl1pPr>
          </a:lstStyle>
          <a:p>
            <a:pPr lvl="0"/>
            <a:r>
              <a:rPr lang="en-US"/>
              <a:t>XX%</a:t>
            </a:r>
            <a:endParaRPr lang="en-GB"/>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4814144" y="1800225"/>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7" name="Text Placeholder 9">
            <a:extLst>
              <a:ext uri="{FF2B5EF4-FFF2-40B4-BE49-F238E27FC236}">
                <a16:creationId xmlns:a16="http://schemas.microsoft.com/office/drawing/2014/main" id="{01DDD5E5-796C-4AF2-A673-F26B7C5D5218}"/>
              </a:ext>
            </a:extLst>
          </p:cNvPr>
          <p:cNvSpPr>
            <a:spLocks noGrp="1"/>
          </p:cNvSpPr>
          <p:nvPr>
            <p:ph type="body" sz="quarter" idx="15" hasCustomPrompt="1"/>
          </p:nvPr>
        </p:nvSpPr>
        <p:spPr>
          <a:xfrm>
            <a:off x="8629932" y="375817"/>
            <a:ext cx="3308350" cy="1476375"/>
          </a:xfrm>
        </p:spPr>
        <p:txBody>
          <a:bodyPr anchor="b"/>
          <a:lstStyle>
            <a:lvl1pPr algn="ctr">
              <a:defRPr sz="9600" b="1">
                <a:solidFill>
                  <a:schemeClr val="tx1"/>
                </a:solidFill>
              </a:defRPr>
            </a:lvl1pPr>
          </a:lstStyle>
          <a:p>
            <a:pPr lvl="0"/>
            <a:r>
              <a:rPr lang="en-US"/>
              <a:t>XX%</a:t>
            </a:r>
            <a:endParaRPr lang="en-GB"/>
          </a:p>
        </p:txBody>
      </p:sp>
      <p:sp>
        <p:nvSpPr>
          <p:cNvPr id="158" name="Text Placeholder 11">
            <a:extLst>
              <a:ext uri="{FF2B5EF4-FFF2-40B4-BE49-F238E27FC236}">
                <a16:creationId xmlns:a16="http://schemas.microsoft.com/office/drawing/2014/main" id="{9BC3339D-0C33-4178-94A8-07F4E2CB42DE}"/>
              </a:ext>
            </a:extLst>
          </p:cNvPr>
          <p:cNvSpPr>
            <a:spLocks noGrp="1"/>
          </p:cNvSpPr>
          <p:nvPr>
            <p:ph type="body" sz="quarter" idx="16" hasCustomPrompt="1"/>
          </p:nvPr>
        </p:nvSpPr>
        <p:spPr>
          <a:xfrm>
            <a:off x="8629932" y="1800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9" name="Text Placeholder 9">
            <a:extLst>
              <a:ext uri="{FF2B5EF4-FFF2-40B4-BE49-F238E27FC236}">
                <a16:creationId xmlns:a16="http://schemas.microsoft.com/office/drawing/2014/main" id="{865E9EC5-FDE8-4F33-9975-A366BF91D7B6}"/>
              </a:ext>
            </a:extLst>
          </p:cNvPr>
          <p:cNvSpPr>
            <a:spLocks noGrp="1"/>
          </p:cNvSpPr>
          <p:nvPr>
            <p:ph type="body" sz="quarter" idx="17" hasCustomPrompt="1"/>
          </p:nvPr>
        </p:nvSpPr>
        <p:spPr>
          <a:xfrm>
            <a:off x="4814144" y="3804817"/>
            <a:ext cx="3308350" cy="1476375"/>
          </a:xfrm>
        </p:spPr>
        <p:txBody>
          <a:bodyPr anchor="b"/>
          <a:lstStyle>
            <a:lvl1pPr algn="ctr">
              <a:defRPr sz="9600" b="1">
                <a:solidFill>
                  <a:schemeClr val="tx1"/>
                </a:solidFill>
              </a:defRPr>
            </a:lvl1pPr>
          </a:lstStyle>
          <a:p>
            <a:pPr lvl="0"/>
            <a:r>
              <a:rPr lang="en-US"/>
              <a:t>XX%</a:t>
            </a:r>
            <a:endParaRPr lang="en-GB"/>
          </a:p>
        </p:txBody>
      </p:sp>
      <p:sp>
        <p:nvSpPr>
          <p:cNvPr id="160" name="Text Placeholder 11">
            <a:extLst>
              <a:ext uri="{FF2B5EF4-FFF2-40B4-BE49-F238E27FC236}">
                <a16:creationId xmlns:a16="http://schemas.microsoft.com/office/drawing/2014/main" id="{D4F1A661-E5EF-4142-AA8B-C9478DBA569B}"/>
              </a:ext>
            </a:extLst>
          </p:cNvPr>
          <p:cNvSpPr>
            <a:spLocks noGrp="1"/>
          </p:cNvSpPr>
          <p:nvPr>
            <p:ph type="body" sz="quarter" idx="18" hasCustomPrompt="1"/>
          </p:nvPr>
        </p:nvSpPr>
        <p:spPr>
          <a:xfrm>
            <a:off x="4814144" y="5229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1" name="Text Placeholder 9">
            <a:extLst>
              <a:ext uri="{FF2B5EF4-FFF2-40B4-BE49-F238E27FC236}">
                <a16:creationId xmlns:a16="http://schemas.microsoft.com/office/drawing/2014/main" id="{A3520108-BFB9-4256-AB5B-29C6DC89E29F}"/>
              </a:ext>
            </a:extLst>
          </p:cNvPr>
          <p:cNvSpPr>
            <a:spLocks noGrp="1"/>
          </p:cNvSpPr>
          <p:nvPr>
            <p:ph type="body" sz="quarter" idx="19" hasCustomPrompt="1"/>
          </p:nvPr>
        </p:nvSpPr>
        <p:spPr>
          <a:xfrm>
            <a:off x="8629932" y="3804817"/>
            <a:ext cx="3308350" cy="1476375"/>
          </a:xfrm>
        </p:spPr>
        <p:txBody>
          <a:bodyPr anchor="b"/>
          <a:lstStyle>
            <a:lvl1pPr algn="ctr">
              <a:defRPr sz="9600" b="1">
                <a:solidFill>
                  <a:schemeClr val="tx1"/>
                </a:solidFill>
              </a:defRPr>
            </a:lvl1pPr>
          </a:lstStyle>
          <a:p>
            <a:pPr lvl="0"/>
            <a:r>
              <a:rPr lang="en-US"/>
              <a:t>XX%</a:t>
            </a:r>
            <a:endParaRPr lang="en-GB"/>
          </a:p>
        </p:txBody>
      </p:sp>
      <p:sp>
        <p:nvSpPr>
          <p:cNvPr id="162" name="Text Placeholder 11">
            <a:extLst>
              <a:ext uri="{FF2B5EF4-FFF2-40B4-BE49-F238E27FC236}">
                <a16:creationId xmlns:a16="http://schemas.microsoft.com/office/drawing/2014/main" id="{12E36EE2-F6A6-4884-B4AD-03258CC8E83A}"/>
              </a:ext>
            </a:extLst>
          </p:cNvPr>
          <p:cNvSpPr>
            <a:spLocks noGrp="1"/>
          </p:cNvSpPr>
          <p:nvPr>
            <p:ph type="body" sz="quarter" idx="20" hasCustomPrompt="1"/>
          </p:nvPr>
        </p:nvSpPr>
        <p:spPr>
          <a:xfrm>
            <a:off x="8629932" y="5229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5BCBEC42-2660-4CC0-96ED-8BCFE6D5BA1F}"/>
              </a:ext>
            </a:extLst>
          </p:cNvPr>
          <p:cNvSpPr>
            <a:spLocks noGrp="1"/>
          </p:cNvSpPr>
          <p:nvPr>
            <p:ph type="title" hasCustomPrompt="1"/>
          </p:nvPr>
        </p:nvSpPr>
        <p:spPr>
          <a:xfrm>
            <a:off x="1130300" y="524414"/>
            <a:ext cx="3268079"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24975193"/>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 Icon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flipV="1">
            <a:off x="7588099" y="-647864"/>
            <a:ext cx="5483720" cy="6419207"/>
            <a:chOff x="3838230" y="-852399"/>
            <a:chExt cx="6365231" cy="7451097"/>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267235" y="720974"/>
            <a:ext cx="3443054" cy="29681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Hexagon 30">
            <a:extLst>
              <a:ext uri="{FF2B5EF4-FFF2-40B4-BE49-F238E27FC236}">
                <a16:creationId xmlns:a16="http://schemas.microsoft.com/office/drawing/2014/main" id="{988B6443-24E7-4712-B73D-C0EF467CE027}"/>
              </a:ext>
            </a:extLst>
          </p:cNvPr>
          <p:cNvSpPr/>
          <p:nvPr userDrawn="1"/>
        </p:nvSpPr>
        <p:spPr>
          <a:xfrm>
            <a:off x="8173032" y="3168876"/>
            <a:ext cx="3443054" cy="29681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6468062" y="1053614"/>
            <a:ext cx="1041400" cy="1041400"/>
          </a:xfrm>
          <a:prstGeom prst="ellipse">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92700" y="2179791"/>
            <a:ext cx="2392124" cy="1249210"/>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373859" y="3520051"/>
            <a:ext cx="1041400" cy="1041400"/>
          </a:xfrm>
          <a:prstGeom prst="ellipse">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8698497" y="4646228"/>
            <a:ext cx="2392124" cy="1249210"/>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DBE6B332-3095-4254-874A-3938736C522B}"/>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US"/>
              <a:t>Enter title here</a:t>
            </a:r>
            <a:endParaRPr lang="en-GB"/>
          </a:p>
        </p:txBody>
      </p:sp>
      <p:grpSp>
        <p:nvGrpSpPr>
          <p:cNvPr id="56" name="Group 55">
            <a:extLst>
              <a:ext uri="{FF2B5EF4-FFF2-40B4-BE49-F238E27FC236}">
                <a16:creationId xmlns:a16="http://schemas.microsoft.com/office/drawing/2014/main" id="{98660A88-3978-4F96-A144-555B0DDF4CF5}"/>
              </a:ext>
            </a:extLst>
          </p:cNvPr>
          <p:cNvGrpSpPr/>
          <p:nvPr userDrawn="1"/>
        </p:nvGrpSpPr>
        <p:grpSpPr>
          <a:xfrm>
            <a:off x="-3633349" y="0"/>
            <a:ext cx="3507558" cy="6137026"/>
            <a:chOff x="-3633349" y="0"/>
            <a:chExt cx="3507558" cy="6137026"/>
          </a:xfrm>
        </p:grpSpPr>
        <p:grpSp>
          <p:nvGrpSpPr>
            <p:cNvPr id="57" name="Group 56">
              <a:extLst>
                <a:ext uri="{FF2B5EF4-FFF2-40B4-BE49-F238E27FC236}">
                  <a16:creationId xmlns:a16="http://schemas.microsoft.com/office/drawing/2014/main" id="{9C67748F-4A06-41ED-9E97-4E91E3000CF4}"/>
                </a:ext>
              </a:extLst>
            </p:cNvPr>
            <p:cNvGrpSpPr/>
            <p:nvPr userDrawn="1"/>
          </p:nvGrpSpPr>
          <p:grpSpPr>
            <a:xfrm>
              <a:off x="-3633349" y="0"/>
              <a:ext cx="3507558" cy="6137026"/>
              <a:chOff x="838199" y="1150069"/>
              <a:chExt cx="3507558" cy="6137026"/>
            </a:xfrm>
          </p:grpSpPr>
          <p:sp>
            <p:nvSpPr>
              <p:cNvPr id="59" name="Rectangle 58">
                <a:extLst>
                  <a:ext uri="{FF2B5EF4-FFF2-40B4-BE49-F238E27FC236}">
                    <a16:creationId xmlns:a16="http://schemas.microsoft.com/office/drawing/2014/main" id="{BE8B7DBD-897D-49CC-A188-D1799CC5EC46}"/>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0" name="TextBox 59">
                <a:extLst>
                  <a:ext uri="{FF2B5EF4-FFF2-40B4-BE49-F238E27FC236}">
                    <a16:creationId xmlns:a16="http://schemas.microsoft.com/office/drawing/2014/main" id="{405C3B64-C56A-47D2-BA87-621A4FACFBCA}"/>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1" name="Rectangle 60">
                <a:extLst>
                  <a:ext uri="{FF2B5EF4-FFF2-40B4-BE49-F238E27FC236}">
                    <a16:creationId xmlns:a16="http://schemas.microsoft.com/office/drawing/2014/main" id="{91F3D7A3-3F59-461F-B502-69243AEB91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2" name="TextBox 61">
                <a:extLst>
                  <a:ext uri="{FF2B5EF4-FFF2-40B4-BE49-F238E27FC236}">
                    <a16:creationId xmlns:a16="http://schemas.microsoft.com/office/drawing/2014/main" id="{FDBE0FEE-A421-4315-AED0-9ECAB82F997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3" name="TextBox 62">
                <a:extLst>
                  <a:ext uri="{FF2B5EF4-FFF2-40B4-BE49-F238E27FC236}">
                    <a16:creationId xmlns:a16="http://schemas.microsoft.com/office/drawing/2014/main" id="{BCF69F5A-FA30-45F6-952F-F9ECF3BA0EC6}"/>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4" name="TextBox 63">
                <a:extLst>
                  <a:ext uri="{FF2B5EF4-FFF2-40B4-BE49-F238E27FC236}">
                    <a16:creationId xmlns:a16="http://schemas.microsoft.com/office/drawing/2014/main" id="{55DD9107-A67A-41DB-B4C2-F9A4D39CD428}"/>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58" name="Picture 57">
              <a:extLst>
                <a:ext uri="{FF2B5EF4-FFF2-40B4-BE49-F238E27FC236}">
                  <a16:creationId xmlns:a16="http://schemas.microsoft.com/office/drawing/2014/main" id="{6D97BFEC-4E82-4A42-B486-EE1CEECF4404}"/>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160359391"/>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Icons v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1828800"/>
            <a:ext cx="4064000" cy="502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1828800"/>
            <a:ext cx="40640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1828800"/>
            <a:ext cx="4064000" cy="502920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3507850"/>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3507850"/>
            <a:ext cx="33083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3484401"/>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9461500" y="2010918"/>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5397500" y="2010918"/>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333500" y="2010918"/>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605280" y="2186353"/>
            <a:ext cx="853440" cy="853440"/>
          </a:xfrm>
          <a:prstGeom prst="ellipse">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5669280" y="2186353"/>
            <a:ext cx="853440" cy="853440"/>
          </a:xfrm>
          <a:prstGeom prst="ellipse">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9733280" y="2186353"/>
            <a:ext cx="853440" cy="853440"/>
          </a:xfrm>
          <a:prstGeom prst="ellipse">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US"/>
              <a:t>Enter text here</a:t>
            </a:r>
          </a:p>
        </p:txBody>
      </p:sp>
      <p:sp>
        <p:nvSpPr>
          <p:cNvPr id="3" name="Title 2">
            <a:extLst>
              <a:ext uri="{FF2B5EF4-FFF2-40B4-BE49-F238E27FC236}">
                <a16:creationId xmlns:a16="http://schemas.microsoft.com/office/drawing/2014/main" id="{962AF9CF-FF47-448A-B065-F7D05DC1C207}"/>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53" name="Group 52">
            <a:extLst>
              <a:ext uri="{FF2B5EF4-FFF2-40B4-BE49-F238E27FC236}">
                <a16:creationId xmlns:a16="http://schemas.microsoft.com/office/drawing/2014/main" id="{0813BE9F-9809-46A7-9DC6-3C04FEFEB750}"/>
              </a:ext>
            </a:extLst>
          </p:cNvPr>
          <p:cNvGrpSpPr/>
          <p:nvPr userDrawn="1"/>
        </p:nvGrpSpPr>
        <p:grpSpPr>
          <a:xfrm>
            <a:off x="-3633349" y="0"/>
            <a:ext cx="3507558" cy="6137026"/>
            <a:chOff x="-3633349" y="0"/>
            <a:chExt cx="3507558" cy="6137026"/>
          </a:xfrm>
        </p:grpSpPr>
        <p:grpSp>
          <p:nvGrpSpPr>
            <p:cNvPr id="55" name="Group 54">
              <a:extLst>
                <a:ext uri="{FF2B5EF4-FFF2-40B4-BE49-F238E27FC236}">
                  <a16:creationId xmlns:a16="http://schemas.microsoft.com/office/drawing/2014/main" id="{BD87328F-CECA-48B7-AE8E-C0617F112BA5}"/>
                </a:ext>
              </a:extLst>
            </p:cNvPr>
            <p:cNvGrpSpPr/>
            <p:nvPr userDrawn="1"/>
          </p:nvGrpSpPr>
          <p:grpSpPr>
            <a:xfrm>
              <a:off x="-3633349" y="0"/>
              <a:ext cx="3507558" cy="6137026"/>
              <a:chOff x="838199" y="1150069"/>
              <a:chExt cx="3507558" cy="6137026"/>
            </a:xfrm>
          </p:grpSpPr>
          <p:sp>
            <p:nvSpPr>
              <p:cNvPr id="57" name="Rectangle 56">
                <a:extLst>
                  <a:ext uri="{FF2B5EF4-FFF2-40B4-BE49-F238E27FC236}">
                    <a16:creationId xmlns:a16="http://schemas.microsoft.com/office/drawing/2014/main" id="{00138F32-A8B3-4996-9D7B-E7B42F5577D7}"/>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8" name="TextBox 57">
                <a:extLst>
                  <a:ext uri="{FF2B5EF4-FFF2-40B4-BE49-F238E27FC236}">
                    <a16:creationId xmlns:a16="http://schemas.microsoft.com/office/drawing/2014/main" id="{A40A37A7-1000-4BF3-8A76-C55FB158D629}"/>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9" name="Rectangle 58">
                <a:extLst>
                  <a:ext uri="{FF2B5EF4-FFF2-40B4-BE49-F238E27FC236}">
                    <a16:creationId xmlns:a16="http://schemas.microsoft.com/office/drawing/2014/main" id="{6A98CC3F-4E9A-4CFF-A32D-31E07AB6330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0" name="TextBox 59">
                <a:extLst>
                  <a:ext uri="{FF2B5EF4-FFF2-40B4-BE49-F238E27FC236}">
                    <a16:creationId xmlns:a16="http://schemas.microsoft.com/office/drawing/2014/main" id="{9709078E-982C-45A8-BA6F-AF66EDE4532D}"/>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1" name="TextBox 60">
                <a:extLst>
                  <a:ext uri="{FF2B5EF4-FFF2-40B4-BE49-F238E27FC236}">
                    <a16:creationId xmlns:a16="http://schemas.microsoft.com/office/drawing/2014/main" id="{70C5452E-74D1-4C67-8647-69595DFFAC0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2" name="TextBox 61">
                <a:extLst>
                  <a:ext uri="{FF2B5EF4-FFF2-40B4-BE49-F238E27FC236}">
                    <a16:creationId xmlns:a16="http://schemas.microsoft.com/office/drawing/2014/main" id="{116E6914-E507-4E21-BB4E-930E8606A703}"/>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56" name="Picture 55">
              <a:extLst>
                <a:ext uri="{FF2B5EF4-FFF2-40B4-BE49-F238E27FC236}">
                  <a16:creationId xmlns:a16="http://schemas.microsoft.com/office/drawing/2014/main" id="{147E3FDE-7A8E-42E5-81F6-F8FCC8DC6BFD}"/>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756486344"/>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8865533" y="-533564"/>
            <a:ext cx="4149136" cy="7154287"/>
            <a:chOff x="5387349" y="-1705643"/>
            <a:chExt cx="4816112"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BFD4153E-B1BA-4318-B2E0-3AF315DF2D02}"/>
                </a:ext>
              </a:extLst>
            </p:cNvPr>
            <p:cNvSpPr/>
            <p:nvPr userDrawn="1"/>
          </p:nvSpPr>
          <p:spPr>
            <a:xfrm>
              <a:off x="5387349" y="-1705643"/>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6890594" y="633463"/>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Hexagon 29">
            <a:extLst>
              <a:ext uri="{FF2B5EF4-FFF2-40B4-BE49-F238E27FC236}">
                <a16:creationId xmlns:a16="http://schemas.microsoft.com/office/drawing/2014/main" id="{502C97BD-8502-4893-B503-69BC138DD58A}"/>
              </a:ext>
            </a:extLst>
          </p:cNvPr>
          <p:cNvSpPr/>
          <p:nvPr userDrawn="1"/>
        </p:nvSpPr>
        <p:spPr>
          <a:xfrm>
            <a:off x="5203236" y="3550285"/>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988B6443-24E7-4712-B73D-C0EF467CE027}"/>
              </a:ext>
            </a:extLst>
          </p:cNvPr>
          <p:cNvSpPr/>
          <p:nvPr userDrawn="1"/>
        </p:nvSpPr>
        <p:spPr>
          <a:xfrm>
            <a:off x="8577953" y="3550285"/>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7920960" y="934904"/>
            <a:ext cx="1041400" cy="1041400"/>
          </a:xfrm>
          <a:prstGeom prst="ellipse">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7431182"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ellipse">
            <a:avLst/>
          </a:prstGeom>
        </p:spPr>
        <p:txBody>
          <a:bodyPr lIns="72000" rIns="72000" anchor="ctr"/>
          <a:lstStyle>
            <a:lvl1pPr algn="ctr">
              <a:defRPr sz="1400"/>
            </a:lvl1pPr>
          </a:lstStyle>
          <a:p>
            <a:r>
              <a:rPr lang="en-GB"/>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ellipse">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1E3F2AAC-025E-4AAF-AE0E-0BB358607EEE}"/>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US"/>
              <a:t>Enter title here</a:t>
            </a:r>
            <a:endParaRPr lang="en-GB"/>
          </a:p>
        </p:txBody>
      </p:sp>
      <p:grpSp>
        <p:nvGrpSpPr>
          <p:cNvPr id="58" name="Group 57">
            <a:extLst>
              <a:ext uri="{FF2B5EF4-FFF2-40B4-BE49-F238E27FC236}">
                <a16:creationId xmlns:a16="http://schemas.microsoft.com/office/drawing/2014/main" id="{6A18B71D-5613-4B12-B8BF-D9D5FFEE4043}"/>
              </a:ext>
            </a:extLst>
          </p:cNvPr>
          <p:cNvGrpSpPr/>
          <p:nvPr userDrawn="1"/>
        </p:nvGrpSpPr>
        <p:grpSpPr>
          <a:xfrm>
            <a:off x="-3633349" y="0"/>
            <a:ext cx="3507558" cy="6137026"/>
            <a:chOff x="-3633349" y="0"/>
            <a:chExt cx="3507558" cy="6137026"/>
          </a:xfrm>
        </p:grpSpPr>
        <p:grpSp>
          <p:nvGrpSpPr>
            <p:cNvPr id="59" name="Group 58">
              <a:extLst>
                <a:ext uri="{FF2B5EF4-FFF2-40B4-BE49-F238E27FC236}">
                  <a16:creationId xmlns:a16="http://schemas.microsoft.com/office/drawing/2014/main" id="{4757FA5D-3976-4344-B69D-CAF01926FB40}"/>
                </a:ext>
              </a:extLst>
            </p:cNvPr>
            <p:cNvGrpSpPr/>
            <p:nvPr userDrawn="1"/>
          </p:nvGrpSpPr>
          <p:grpSpPr>
            <a:xfrm>
              <a:off x="-3633349" y="0"/>
              <a:ext cx="3507558" cy="6137026"/>
              <a:chOff x="838199" y="1150069"/>
              <a:chExt cx="3507558" cy="6137026"/>
            </a:xfrm>
          </p:grpSpPr>
          <p:sp>
            <p:nvSpPr>
              <p:cNvPr id="61" name="Rectangle 60">
                <a:extLst>
                  <a:ext uri="{FF2B5EF4-FFF2-40B4-BE49-F238E27FC236}">
                    <a16:creationId xmlns:a16="http://schemas.microsoft.com/office/drawing/2014/main" id="{67E3D4C1-E585-4769-858F-2364D1B9EF3D}"/>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2" name="TextBox 61">
                <a:extLst>
                  <a:ext uri="{FF2B5EF4-FFF2-40B4-BE49-F238E27FC236}">
                    <a16:creationId xmlns:a16="http://schemas.microsoft.com/office/drawing/2014/main" id="{6CE8FC56-A729-49DB-BA81-78B618C46B2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3" name="Rectangle 62">
                <a:extLst>
                  <a:ext uri="{FF2B5EF4-FFF2-40B4-BE49-F238E27FC236}">
                    <a16:creationId xmlns:a16="http://schemas.microsoft.com/office/drawing/2014/main" id="{9F4670FB-62C6-4043-B47A-152C7666014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4" name="TextBox 63">
                <a:extLst>
                  <a:ext uri="{FF2B5EF4-FFF2-40B4-BE49-F238E27FC236}">
                    <a16:creationId xmlns:a16="http://schemas.microsoft.com/office/drawing/2014/main" id="{26C728D3-C362-407A-861A-1D97295E1008}"/>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5" name="TextBox 64">
                <a:extLst>
                  <a:ext uri="{FF2B5EF4-FFF2-40B4-BE49-F238E27FC236}">
                    <a16:creationId xmlns:a16="http://schemas.microsoft.com/office/drawing/2014/main" id="{EA87878B-9416-4BA9-B78E-68FCC7A6C304}"/>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6" name="TextBox 65">
                <a:extLst>
                  <a:ext uri="{FF2B5EF4-FFF2-40B4-BE49-F238E27FC236}">
                    <a16:creationId xmlns:a16="http://schemas.microsoft.com/office/drawing/2014/main" id="{42111FE1-8F79-4A49-9B87-48E2063609DD}"/>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60" name="Picture 59">
              <a:extLst>
                <a:ext uri="{FF2B5EF4-FFF2-40B4-BE49-F238E27FC236}">
                  <a16:creationId xmlns:a16="http://schemas.microsoft.com/office/drawing/2014/main" id="{76C15A40-3EA4-4CC5-B93D-B05C7EC80D5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932081287"/>
      </p:ext>
    </p:extLst>
  </p:cSld>
  <p:clrMapOvr>
    <a:masterClrMapping/>
  </p:clrMapOvr>
  <p:transition spd="slow">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Icons v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D7121C-3955-40F0-A506-5822FF7AEC3E}"/>
              </a:ext>
            </a:extLst>
          </p:cNvPr>
          <p:cNvSpPr>
            <a:spLocks/>
          </p:cNvSpPr>
          <p:nvPr userDrawn="1"/>
        </p:nvSpPr>
        <p:spPr>
          <a:xfrm>
            <a:off x="0" y="2371060"/>
            <a:ext cx="3048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Rectangle 27">
            <a:extLst>
              <a:ext uri="{FF2B5EF4-FFF2-40B4-BE49-F238E27FC236}">
                <a16:creationId xmlns:a16="http://schemas.microsoft.com/office/drawing/2014/main" id="{645DE2E8-85A6-45C5-915D-169896F1F754}"/>
              </a:ext>
            </a:extLst>
          </p:cNvPr>
          <p:cNvSpPr>
            <a:spLocks/>
          </p:cNvSpPr>
          <p:nvPr userDrawn="1"/>
        </p:nvSpPr>
        <p:spPr>
          <a:xfrm>
            <a:off x="3048000" y="2371060"/>
            <a:ext cx="3048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Rectangle 37">
            <a:extLst>
              <a:ext uri="{FF2B5EF4-FFF2-40B4-BE49-F238E27FC236}">
                <a16:creationId xmlns:a16="http://schemas.microsoft.com/office/drawing/2014/main" id="{3F68BF9B-7F14-430F-914A-68AC859C61AB}"/>
              </a:ext>
            </a:extLst>
          </p:cNvPr>
          <p:cNvSpPr>
            <a:spLocks/>
          </p:cNvSpPr>
          <p:nvPr userDrawn="1"/>
        </p:nvSpPr>
        <p:spPr>
          <a:xfrm>
            <a:off x="6096000" y="2371060"/>
            <a:ext cx="30480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Rectangle 38">
            <a:extLst>
              <a:ext uri="{FF2B5EF4-FFF2-40B4-BE49-F238E27FC236}">
                <a16:creationId xmlns:a16="http://schemas.microsoft.com/office/drawing/2014/main" id="{7400800A-8E88-4926-9730-764B7CF24306}"/>
              </a:ext>
            </a:extLst>
          </p:cNvPr>
          <p:cNvSpPr>
            <a:spLocks/>
          </p:cNvSpPr>
          <p:nvPr userDrawn="1"/>
        </p:nvSpPr>
        <p:spPr>
          <a:xfrm>
            <a:off x="9144000" y="2371060"/>
            <a:ext cx="3048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30175" y="4323777"/>
            <a:ext cx="27876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3178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6226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692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387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825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097280" y="3002280"/>
            <a:ext cx="853440" cy="853440"/>
          </a:xfrm>
          <a:prstGeom prst="ellipse">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4145280" y="3002280"/>
            <a:ext cx="853440" cy="853440"/>
          </a:xfrm>
          <a:prstGeom prst="ellipse">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7193280" y="3002280"/>
            <a:ext cx="853440" cy="853440"/>
          </a:xfrm>
          <a:prstGeom prst="ellipse">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US"/>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9274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Hexagon 44">
            <a:extLst>
              <a:ext uri="{FF2B5EF4-FFF2-40B4-BE49-F238E27FC236}">
                <a16:creationId xmlns:a16="http://schemas.microsoft.com/office/drawing/2014/main" id="{05C41CCB-6BF0-4D17-937C-537D2D630AE5}"/>
              </a:ext>
            </a:extLst>
          </p:cNvPr>
          <p:cNvSpPr/>
          <p:nvPr userDrawn="1"/>
        </p:nvSpPr>
        <p:spPr>
          <a:xfrm>
            <a:off x="9969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10241280" y="3002280"/>
            <a:ext cx="853440" cy="853440"/>
          </a:xfrm>
          <a:prstGeom prst="ellipse">
            <a:avLst/>
          </a:prstGeom>
        </p:spPr>
        <p:txBody>
          <a:bodyPr lIns="72000" rIns="72000" anchor="ctr"/>
          <a:lstStyle>
            <a:lvl1pPr algn="ctr">
              <a:defRPr sz="1400"/>
            </a:lvl1pPr>
          </a:lstStyle>
          <a:p>
            <a:r>
              <a:rPr lang="en-GB"/>
              <a:t>Insert icon</a:t>
            </a:r>
          </a:p>
        </p:txBody>
      </p:sp>
      <p:grpSp>
        <p:nvGrpSpPr>
          <p:cNvPr id="48" name="Group 47">
            <a:extLst>
              <a:ext uri="{FF2B5EF4-FFF2-40B4-BE49-F238E27FC236}">
                <a16:creationId xmlns:a16="http://schemas.microsoft.com/office/drawing/2014/main" id="{C2835CD8-3A0C-4D3B-B467-BF1C4D6F474A}"/>
              </a:ext>
            </a:extLst>
          </p:cNvPr>
          <p:cNvGrpSpPr/>
          <p:nvPr userDrawn="1"/>
        </p:nvGrpSpPr>
        <p:grpSpPr>
          <a:xfrm rot="16200000">
            <a:off x="10687930" y="-920867"/>
            <a:ext cx="1946732" cy="2721338"/>
            <a:chOff x="10692184" y="-476580"/>
            <a:chExt cx="1784352" cy="2494347"/>
          </a:xfrm>
          <a:noFill/>
        </p:grpSpPr>
        <p:sp>
          <p:nvSpPr>
            <p:cNvPr id="50" name="Hexagon 49">
              <a:extLst>
                <a:ext uri="{FF2B5EF4-FFF2-40B4-BE49-F238E27FC236}">
                  <a16:creationId xmlns:a16="http://schemas.microsoft.com/office/drawing/2014/main" id="{B01D64AF-57CD-46F3-9814-B25DB2DF9C92}"/>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BF72C489-5385-4ED5-827B-FF10212E101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266C24D0-F614-4C24-BEB9-ACF8E598AFD9}"/>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61" name="Group 60">
            <a:extLst>
              <a:ext uri="{FF2B5EF4-FFF2-40B4-BE49-F238E27FC236}">
                <a16:creationId xmlns:a16="http://schemas.microsoft.com/office/drawing/2014/main" id="{61B1EC88-3B8A-445F-9C9B-A14C54175396}"/>
              </a:ext>
            </a:extLst>
          </p:cNvPr>
          <p:cNvGrpSpPr/>
          <p:nvPr userDrawn="1"/>
        </p:nvGrpSpPr>
        <p:grpSpPr>
          <a:xfrm>
            <a:off x="-3633349" y="0"/>
            <a:ext cx="3507558" cy="6137026"/>
            <a:chOff x="-3633349" y="0"/>
            <a:chExt cx="3507558" cy="6137026"/>
          </a:xfrm>
        </p:grpSpPr>
        <p:grpSp>
          <p:nvGrpSpPr>
            <p:cNvPr id="62" name="Group 61">
              <a:extLst>
                <a:ext uri="{FF2B5EF4-FFF2-40B4-BE49-F238E27FC236}">
                  <a16:creationId xmlns:a16="http://schemas.microsoft.com/office/drawing/2014/main" id="{ACCF9AE7-14DC-4911-A652-D7DFD385D44C}"/>
                </a:ext>
              </a:extLst>
            </p:cNvPr>
            <p:cNvGrpSpPr/>
            <p:nvPr userDrawn="1"/>
          </p:nvGrpSpPr>
          <p:grpSpPr>
            <a:xfrm>
              <a:off x="-3633349" y="0"/>
              <a:ext cx="3507558" cy="6137026"/>
              <a:chOff x="838199" y="1150069"/>
              <a:chExt cx="3507558" cy="6137026"/>
            </a:xfrm>
          </p:grpSpPr>
          <p:sp>
            <p:nvSpPr>
              <p:cNvPr id="64" name="Rectangle 63">
                <a:extLst>
                  <a:ext uri="{FF2B5EF4-FFF2-40B4-BE49-F238E27FC236}">
                    <a16:creationId xmlns:a16="http://schemas.microsoft.com/office/drawing/2014/main" id="{0D9DC385-12F1-48D6-BA74-DFFF6B6213E9}"/>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5" name="TextBox 64">
                <a:extLst>
                  <a:ext uri="{FF2B5EF4-FFF2-40B4-BE49-F238E27FC236}">
                    <a16:creationId xmlns:a16="http://schemas.microsoft.com/office/drawing/2014/main" id="{E8E78EDB-A479-4D8E-B260-A2D11701AC83}"/>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6" name="Rectangle 65">
                <a:extLst>
                  <a:ext uri="{FF2B5EF4-FFF2-40B4-BE49-F238E27FC236}">
                    <a16:creationId xmlns:a16="http://schemas.microsoft.com/office/drawing/2014/main" id="{7BD934E8-99C3-4885-A541-0DA32F595F0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7" name="TextBox 66">
                <a:extLst>
                  <a:ext uri="{FF2B5EF4-FFF2-40B4-BE49-F238E27FC236}">
                    <a16:creationId xmlns:a16="http://schemas.microsoft.com/office/drawing/2014/main" id="{5B15420B-FFEC-43A3-9405-2AC557D40557}"/>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8" name="TextBox 67">
                <a:extLst>
                  <a:ext uri="{FF2B5EF4-FFF2-40B4-BE49-F238E27FC236}">
                    <a16:creationId xmlns:a16="http://schemas.microsoft.com/office/drawing/2014/main" id="{0005413A-2624-4112-BD26-2BC719F11B71}"/>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9" name="TextBox 68">
                <a:extLst>
                  <a:ext uri="{FF2B5EF4-FFF2-40B4-BE49-F238E27FC236}">
                    <a16:creationId xmlns:a16="http://schemas.microsoft.com/office/drawing/2014/main" id="{0216A4AC-6245-4000-807D-D6F23E1E7BD3}"/>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63" name="Picture 62">
              <a:extLst>
                <a:ext uri="{FF2B5EF4-FFF2-40B4-BE49-F238E27FC236}">
                  <a16:creationId xmlns:a16="http://schemas.microsoft.com/office/drawing/2014/main" id="{9E83E4E6-B653-44AF-B362-543A445D9539}"/>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576369234"/>
      </p:ext>
    </p:extLst>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4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7530949" y="-533564"/>
            <a:ext cx="5483720" cy="7154287"/>
            <a:chOff x="3838230" y="-1705643"/>
            <a:chExt cx="6365231"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7" name="Hexagon 46">
              <a:extLst>
                <a:ext uri="{FF2B5EF4-FFF2-40B4-BE49-F238E27FC236}">
                  <a16:creationId xmlns:a16="http://schemas.microsoft.com/office/drawing/2014/main" id="{18D7D867-A625-453F-A4CD-A4F020DE94E8}"/>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319202"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Hexagon 26">
            <a:extLst>
              <a:ext uri="{FF2B5EF4-FFF2-40B4-BE49-F238E27FC236}">
                <a16:creationId xmlns:a16="http://schemas.microsoft.com/office/drawing/2014/main" id="{950D15CA-3DCF-4EB7-BCF1-CD1662D0D09E}"/>
              </a:ext>
            </a:extLst>
          </p:cNvPr>
          <p:cNvSpPr/>
          <p:nvPr userDrawn="1"/>
        </p:nvSpPr>
        <p:spPr>
          <a:xfrm>
            <a:off x="8693919"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502C97BD-8502-4893-B503-69BC138DD58A}"/>
              </a:ext>
            </a:extLst>
          </p:cNvPr>
          <p:cNvSpPr/>
          <p:nvPr userDrawn="1"/>
        </p:nvSpPr>
        <p:spPr>
          <a:xfrm>
            <a:off x="5319202"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988B6443-24E7-4712-B73D-C0EF467CE027}"/>
              </a:ext>
            </a:extLst>
          </p:cNvPr>
          <p:cNvSpPr/>
          <p:nvPr userDrawn="1"/>
        </p:nvSpPr>
        <p:spPr>
          <a:xfrm>
            <a:off x="8693919"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6233602" y="934904"/>
            <a:ext cx="1041400" cy="1041400"/>
          </a:xfrm>
          <a:prstGeom prst="ellipse">
            <a:avLst/>
          </a:prstGeom>
        </p:spPr>
        <p:txBody>
          <a:bodyPr lIns="72000" rIns="72000" anchor="ctr"/>
          <a:lstStyle>
            <a:lvl1pPr algn="ctr">
              <a:defRPr sz="1400"/>
            </a:lvl1pPr>
          </a:lstStyle>
          <a:p>
            <a:r>
              <a:rPr lang="en-GB"/>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43824"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Picture Placeholder 8">
            <a:extLst>
              <a:ext uri="{FF2B5EF4-FFF2-40B4-BE49-F238E27FC236}">
                <a16:creationId xmlns:a16="http://schemas.microsoft.com/office/drawing/2014/main" id="{BBB30EAE-B829-4567-8E4C-60D6731A9F2B}"/>
              </a:ext>
            </a:extLst>
          </p:cNvPr>
          <p:cNvSpPr>
            <a:spLocks noGrp="1"/>
          </p:cNvSpPr>
          <p:nvPr>
            <p:ph type="pic" sz="quarter" idx="23" hasCustomPrompt="1"/>
          </p:nvPr>
        </p:nvSpPr>
        <p:spPr>
          <a:xfrm>
            <a:off x="9608319" y="934904"/>
            <a:ext cx="1041400" cy="1041400"/>
          </a:xfrm>
          <a:prstGeom prst="ellipse">
            <a:avLst/>
          </a:prstGeom>
        </p:spPr>
        <p:txBody>
          <a:bodyPr lIns="72000" rIns="72000" anchor="ctr"/>
          <a:lstStyle>
            <a:lvl1pPr algn="ctr">
              <a:defRPr sz="1400"/>
            </a:lvl1pPr>
          </a:lstStyle>
          <a:p>
            <a:r>
              <a:rPr lang="en-GB"/>
              <a:t>Insert icon</a:t>
            </a:r>
          </a:p>
        </p:txBody>
      </p:sp>
      <p:sp>
        <p:nvSpPr>
          <p:cNvPr id="38" name="Text Placeholder 10">
            <a:extLst>
              <a:ext uri="{FF2B5EF4-FFF2-40B4-BE49-F238E27FC236}">
                <a16:creationId xmlns:a16="http://schemas.microsoft.com/office/drawing/2014/main" id="{DF984EA0-3338-40CA-833F-FFDFDC8B69BB}"/>
              </a:ext>
            </a:extLst>
          </p:cNvPr>
          <p:cNvSpPr>
            <a:spLocks noGrp="1"/>
          </p:cNvSpPr>
          <p:nvPr>
            <p:ph type="body" sz="quarter" idx="24" hasCustomPrompt="1"/>
          </p:nvPr>
        </p:nvSpPr>
        <p:spPr>
          <a:xfrm>
            <a:off x="9118541"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ellipse">
            <a:avLst/>
          </a:prstGeom>
        </p:spPr>
        <p:txBody>
          <a:bodyPr lIns="72000" rIns="72000" anchor="ctr"/>
          <a:lstStyle>
            <a:lvl1pPr algn="ctr">
              <a:defRPr sz="1400"/>
            </a:lvl1pPr>
          </a:lstStyle>
          <a:p>
            <a:r>
              <a:rPr lang="en-GB"/>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ellipse">
            <a:avLst/>
          </a:prstGeom>
        </p:spPr>
        <p:txBody>
          <a:bodyPr lIns="72000" rIns="72000" anchor="ctr"/>
          <a:lstStyle>
            <a:lvl1pPr algn="ctr">
              <a:defRPr sz="1400"/>
            </a:lvl1pPr>
          </a:lstStyle>
          <a:p>
            <a:r>
              <a:rPr lang="en-GB"/>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291BB506-702B-4BD3-AEF8-83A4B1D3609F}"/>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US"/>
              <a:t>Enter title here</a:t>
            </a:r>
            <a:endParaRPr lang="en-GB"/>
          </a:p>
        </p:txBody>
      </p:sp>
      <p:grpSp>
        <p:nvGrpSpPr>
          <p:cNvPr id="62" name="Group 61">
            <a:extLst>
              <a:ext uri="{FF2B5EF4-FFF2-40B4-BE49-F238E27FC236}">
                <a16:creationId xmlns:a16="http://schemas.microsoft.com/office/drawing/2014/main" id="{E9C0B1CB-8AB9-4B6C-BD37-AE9A88461398}"/>
              </a:ext>
            </a:extLst>
          </p:cNvPr>
          <p:cNvGrpSpPr/>
          <p:nvPr userDrawn="1"/>
        </p:nvGrpSpPr>
        <p:grpSpPr>
          <a:xfrm>
            <a:off x="-3633349" y="0"/>
            <a:ext cx="3507558" cy="6137026"/>
            <a:chOff x="-3633349" y="0"/>
            <a:chExt cx="3507558" cy="6137026"/>
          </a:xfrm>
        </p:grpSpPr>
        <p:grpSp>
          <p:nvGrpSpPr>
            <p:cNvPr id="63" name="Group 62">
              <a:extLst>
                <a:ext uri="{FF2B5EF4-FFF2-40B4-BE49-F238E27FC236}">
                  <a16:creationId xmlns:a16="http://schemas.microsoft.com/office/drawing/2014/main" id="{F396D5B6-DC0A-4E5A-B5DE-CC5CA55F69F9}"/>
                </a:ext>
              </a:extLst>
            </p:cNvPr>
            <p:cNvGrpSpPr/>
            <p:nvPr userDrawn="1"/>
          </p:nvGrpSpPr>
          <p:grpSpPr>
            <a:xfrm>
              <a:off x="-3633349" y="0"/>
              <a:ext cx="3507558" cy="6137026"/>
              <a:chOff x="838199" y="1150069"/>
              <a:chExt cx="3507558" cy="6137026"/>
            </a:xfrm>
          </p:grpSpPr>
          <p:sp>
            <p:nvSpPr>
              <p:cNvPr id="65" name="Rectangle 64">
                <a:extLst>
                  <a:ext uri="{FF2B5EF4-FFF2-40B4-BE49-F238E27FC236}">
                    <a16:creationId xmlns:a16="http://schemas.microsoft.com/office/drawing/2014/main" id="{B8B3A284-EF89-468A-B902-3A9FA91AD8C2}"/>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6" name="TextBox 65">
                <a:extLst>
                  <a:ext uri="{FF2B5EF4-FFF2-40B4-BE49-F238E27FC236}">
                    <a16:creationId xmlns:a16="http://schemas.microsoft.com/office/drawing/2014/main" id="{3902A3E9-6461-4560-9A7F-436D0DD16021}"/>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67" name="Rectangle 66">
                <a:extLst>
                  <a:ext uri="{FF2B5EF4-FFF2-40B4-BE49-F238E27FC236}">
                    <a16:creationId xmlns:a16="http://schemas.microsoft.com/office/drawing/2014/main" id="{31A53C2C-35EF-40F8-B0B9-48FD9232F6D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8" name="TextBox 67">
                <a:extLst>
                  <a:ext uri="{FF2B5EF4-FFF2-40B4-BE49-F238E27FC236}">
                    <a16:creationId xmlns:a16="http://schemas.microsoft.com/office/drawing/2014/main" id="{F5E804B3-6AC3-462A-B749-59B11FD68B1C}"/>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9" name="TextBox 68">
                <a:extLst>
                  <a:ext uri="{FF2B5EF4-FFF2-40B4-BE49-F238E27FC236}">
                    <a16:creationId xmlns:a16="http://schemas.microsoft.com/office/drawing/2014/main" id="{54F586FB-D50E-4D24-A42A-70B0DABDCCB8}"/>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70" name="TextBox 69">
                <a:extLst>
                  <a:ext uri="{FF2B5EF4-FFF2-40B4-BE49-F238E27FC236}">
                    <a16:creationId xmlns:a16="http://schemas.microsoft.com/office/drawing/2014/main" id="{5F229AB8-2440-4945-BC75-B21B9A918651}"/>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64" name="Picture 63">
              <a:extLst>
                <a:ext uri="{FF2B5EF4-FFF2-40B4-BE49-F238E27FC236}">
                  <a16:creationId xmlns:a16="http://schemas.microsoft.com/office/drawing/2014/main" id="{64341A96-6113-4593-94C1-B32805F5CED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095405942"/>
      </p:ext>
    </p:extLst>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Icons v3">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B665A4EF-1963-478B-9D20-AD84AD517902}"/>
              </a:ext>
            </a:extLst>
          </p:cNvPr>
          <p:cNvGrpSpPr/>
          <p:nvPr userDrawn="1"/>
        </p:nvGrpSpPr>
        <p:grpSpPr>
          <a:xfrm>
            <a:off x="6482434" y="-1141198"/>
            <a:ext cx="6577072" cy="8580717"/>
            <a:chOff x="3838228" y="-1705643"/>
            <a:chExt cx="6365233" cy="8304341"/>
          </a:xfrm>
          <a:noFill/>
        </p:grpSpPr>
        <p:sp>
          <p:nvSpPr>
            <p:cNvPr id="66" name="Hexagon 65">
              <a:extLst>
                <a:ext uri="{FF2B5EF4-FFF2-40B4-BE49-F238E27FC236}">
                  <a16:creationId xmlns:a16="http://schemas.microsoft.com/office/drawing/2014/main" id="{45418FA6-C908-4174-81A6-6F8E9A6772D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7" name="Hexagon 66">
              <a:extLst>
                <a:ext uri="{FF2B5EF4-FFF2-40B4-BE49-F238E27FC236}">
                  <a16:creationId xmlns:a16="http://schemas.microsoft.com/office/drawing/2014/main" id="{86E30E6C-2442-4AE1-AC2A-A4F64ACFD02B}"/>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8" name="Hexagon 67">
              <a:extLst>
                <a:ext uri="{FF2B5EF4-FFF2-40B4-BE49-F238E27FC236}">
                  <a16:creationId xmlns:a16="http://schemas.microsoft.com/office/drawing/2014/main" id="{1EC8777B-8C8A-4545-9057-8B1D8701637C}"/>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9" name="Hexagon 68">
              <a:extLst>
                <a:ext uri="{FF2B5EF4-FFF2-40B4-BE49-F238E27FC236}">
                  <a16:creationId xmlns:a16="http://schemas.microsoft.com/office/drawing/2014/main" id="{2AE1417B-8A5A-40B4-897F-6B24B32F0F7C}"/>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0" name="Hexagon 69">
              <a:extLst>
                <a:ext uri="{FF2B5EF4-FFF2-40B4-BE49-F238E27FC236}">
                  <a16:creationId xmlns:a16="http://schemas.microsoft.com/office/drawing/2014/main" id="{F7FCC82C-D7DD-4DA9-AFE1-0499BF02B2B6}"/>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1" name="Hexagon 70">
              <a:extLst>
                <a:ext uri="{FF2B5EF4-FFF2-40B4-BE49-F238E27FC236}">
                  <a16:creationId xmlns:a16="http://schemas.microsoft.com/office/drawing/2014/main" id="{CB622B07-0796-49B3-B545-AD65A6A1E0FE}"/>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2" name="Hexagon 71">
              <a:extLst>
                <a:ext uri="{FF2B5EF4-FFF2-40B4-BE49-F238E27FC236}">
                  <a16:creationId xmlns:a16="http://schemas.microsoft.com/office/drawing/2014/main" id="{B6C1F53F-AE57-4C8A-BB2A-A4F354512AA7}"/>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3" name="Hexagon 72">
              <a:extLst>
                <a:ext uri="{FF2B5EF4-FFF2-40B4-BE49-F238E27FC236}">
                  <a16:creationId xmlns:a16="http://schemas.microsoft.com/office/drawing/2014/main" id="{E565811D-27CC-4139-8164-15EDB608D2C1}"/>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4" name="Hexagon 73">
              <a:extLst>
                <a:ext uri="{FF2B5EF4-FFF2-40B4-BE49-F238E27FC236}">
                  <a16:creationId xmlns:a16="http://schemas.microsoft.com/office/drawing/2014/main" id="{D7C8BE8D-D127-42DC-97AD-B4EB79AC60C4}"/>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5" name="Hexagon 74">
              <a:extLst>
                <a:ext uri="{FF2B5EF4-FFF2-40B4-BE49-F238E27FC236}">
                  <a16:creationId xmlns:a16="http://schemas.microsoft.com/office/drawing/2014/main" id="{166A35F7-772F-4D32-A2D2-0FF4EA28377C}"/>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6" name="Hexagon 75">
              <a:extLst>
                <a:ext uri="{FF2B5EF4-FFF2-40B4-BE49-F238E27FC236}">
                  <a16:creationId xmlns:a16="http://schemas.microsoft.com/office/drawing/2014/main" id="{CFC96ED5-9C3F-4305-985A-DEC0F82285DB}"/>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7" name="Hexagon 76">
              <a:extLst>
                <a:ext uri="{FF2B5EF4-FFF2-40B4-BE49-F238E27FC236}">
                  <a16:creationId xmlns:a16="http://schemas.microsoft.com/office/drawing/2014/main" id="{7FFFDB54-1CFD-4530-A0D1-A5767305DE4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8" name="Hexagon 77">
              <a:extLst>
                <a:ext uri="{FF2B5EF4-FFF2-40B4-BE49-F238E27FC236}">
                  <a16:creationId xmlns:a16="http://schemas.microsoft.com/office/drawing/2014/main" id="{01D01279-1AB5-492E-8450-945EA90AA506}"/>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6AFD5C38-D9AA-47B6-8EAA-4D2A7F42819A}"/>
              </a:ext>
            </a:extLst>
          </p:cNvPr>
          <p:cNvSpPr/>
          <p:nvPr userDrawn="1"/>
        </p:nvSpPr>
        <p:spPr>
          <a:xfrm>
            <a:off x="0" y="1877675"/>
            <a:ext cx="12192000" cy="3871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090878"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672344"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861852" y="2952872"/>
            <a:ext cx="691052" cy="691052"/>
          </a:xfrm>
          <a:prstGeom prst="ellipse">
            <a:avLst/>
          </a:prstGeom>
        </p:spPr>
        <p:txBody>
          <a:bodyPr lIns="0" rIns="0" anchor="ctr"/>
          <a:lstStyle>
            <a:lvl1pPr algn="ctr">
              <a:defRPr sz="1400"/>
            </a:lvl1pPr>
          </a:lstStyle>
          <a:p>
            <a:r>
              <a:rPr lang="en-GB"/>
              <a:t>Insert icon</a:t>
            </a:r>
          </a:p>
        </p:txBody>
      </p:sp>
      <p:sp>
        <p:nvSpPr>
          <p:cNvPr id="31" name="Text Placeholder 11">
            <a:extLst>
              <a:ext uri="{FF2B5EF4-FFF2-40B4-BE49-F238E27FC236}">
                <a16:creationId xmlns:a16="http://schemas.microsoft.com/office/drawing/2014/main" id="{D256B31E-34C7-4242-AE78-821370B0115B}"/>
              </a:ext>
            </a:extLst>
          </p:cNvPr>
          <p:cNvSpPr>
            <a:spLocks noGrp="1"/>
          </p:cNvSpPr>
          <p:nvPr>
            <p:ph type="body" sz="quarter" idx="22" hasCustomPrompt="1"/>
          </p:nvPr>
        </p:nvSpPr>
        <p:spPr>
          <a:xfrm>
            <a:off x="3685091"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Hexagon 31">
            <a:extLst>
              <a:ext uri="{FF2B5EF4-FFF2-40B4-BE49-F238E27FC236}">
                <a16:creationId xmlns:a16="http://schemas.microsoft.com/office/drawing/2014/main" id="{D7569425-69B9-4F52-9B53-34C4C7DD7C00}"/>
              </a:ext>
            </a:extLst>
          </p:cNvPr>
          <p:cNvSpPr/>
          <p:nvPr userDrawn="1"/>
        </p:nvSpPr>
        <p:spPr>
          <a:xfrm>
            <a:off x="4266557"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Picture Placeholder 8">
            <a:extLst>
              <a:ext uri="{FF2B5EF4-FFF2-40B4-BE49-F238E27FC236}">
                <a16:creationId xmlns:a16="http://schemas.microsoft.com/office/drawing/2014/main" id="{98725F69-77B2-42A1-835B-974161EED4CA}"/>
              </a:ext>
            </a:extLst>
          </p:cNvPr>
          <p:cNvSpPr>
            <a:spLocks noGrp="1"/>
          </p:cNvSpPr>
          <p:nvPr>
            <p:ph type="pic" sz="quarter" idx="23" hasCustomPrompt="1"/>
          </p:nvPr>
        </p:nvSpPr>
        <p:spPr>
          <a:xfrm>
            <a:off x="4456065" y="2952872"/>
            <a:ext cx="691052" cy="691052"/>
          </a:xfrm>
          <a:prstGeom prst="ellipse">
            <a:avLst/>
          </a:prstGeom>
        </p:spPr>
        <p:txBody>
          <a:bodyPr lIns="0" rIns="0" anchor="ctr"/>
          <a:lstStyle>
            <a:lvl1pPr algn="ctr">
              <a:defRPr sz="1400"/>
            </a:lvl1pPr>
          </a:lstStyle>
          <a:p>
            <a:r>
              <a:rPr lang="en-GB"/>
              <a:t>Insert icon</a:t>
            </a:r>
          </a:p>
        </p:txBody>
      </p:sp>
      <p:sp>
        <p:nvSpPr>
          <p:cNvPr id="40" name="Text Placeholder 11">
            <a:extLst>
              <a:ext uri="{FF2B5EF4-FFF2-40B4-BE49-F238E27FC236}">
                <a16:creationId xmlns:a16="http://schemas.microsoft.com/office/drawing/2014/main" id="{CD9E4217-858B-4311-B5C9-4F0C31E0F9B2}"/>
              </a:ext>
            </a:extLst>
          </p:cNvPr>
          <p:cNvSpPr>
            <a:spLocks noGrp="1"/>
          </p:cNvSpPr>
          <p:nvPr>
            <p:ph type="body" sz="quarter" idx="24" hasCustomPrompt="1"/>
          </p:nvPr>
        </p:nvSpPr>
        <p:spPr>
          <a:xfrm>
            <a:off x="6279304"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Hexagon 40">
            <a:extLst>
              <a:ext uri="{FF2B5EF4-FFF2-40B4-BE49-F238E27FC236}">
                <a16:creationId xmlns:a16="http://schemas.microsoft.com/office/drawing/2014/main" id="{4116DCB5-EC2B-4DF1-9444-77E8BB3D000C}"/>
              </a:ext>
            </a:extLst>
          </p:cNvPr>
          <p:cNvSpPr/>
          <p:nvPr userDrawn="1"/>
        </p:nvSpPr>
        <p:spPr>
          <a:xfrm>
            <a:off x="6860770"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8">
            <a:extLst>
              <a:ext uri="{FF2B5EF4-FFF2-40B4-BE49-F238E27FC236}">
                <a16:creationId xmlns:a16="http://schemas.microsoft.com/office/drawing/2014/main" id="{F15CFCCD-A0D5-4728-8EBB-DD840E3F9D5A}"/>
              </a:ext>
            </a:extLst>
          </p:cNvPr>
          <p:cNvSpPr>
            <a:spLocks noGrp="1"/>
          </p:cNvSpPr>
          <p:nvPr>
            <p:ph type="pic" sz="quarter" idx="25" hasCustomPrompt="1"/>
          </p:nvPr>
        </p:nvSpPr>
        <p:spPr>
          <a:xfrm>
            <a:off x="7050279" y="2952872"/>
            <a:ext cx="691052" cy="691052"/>
          </a:xfrm>
          <a:prstGeom prst="ellipse">
            <a:avLst/>
          </a:prstGeom>
        </p:spPr>
        <p:txBody>
          <a:bodyPr lIns="0" rIns="0" anchor="ctr"/>
          <a:lstStyle>
            <a:lvl1pPr algn="ctr">
              <a:defRPr sz="1400"/>
            </a:lvl1pPr>
          </a:lstStyle>
          <a:p>
            <a:r>
              <a:rPr lang="en-GB"/>
              <a:t>Insert icon</a:t>
            </a:r>
          </a:p>
        </p:txBody>
      </p:sp>
      <p:sp>
        <p:nvSpPr>
          <p:cNvPr id="52" name="Text Placeholder 11">
            <a:extLst>
              <a:ext uri="{FF2B5EF4-FFF2-40B4-BE49-F238E27FC236}">
                <a16:creationId xmlns:a16="http://schemas.microsoft.com/office/drawing/2014/main" id="{7423BBC6-48B9-42FF-9E6B-9B5AD860D2E2}"/>
              </a:ext>
            </a:extLst>
          </p:cNvPr>
          <p:cNvSpPr>
            <a:spLocks noGrp="1"/>
          </p:cNvSpPr>
          <p:nvPr>
            <p:ph type="body" sz="quarter" idx="26" hasCustomPrompt="1"/>
          </p:nvPr>
        </p:nvSpPr>
        <p:spPr>
          <a:xfrm>
            <a:off x="8873518"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Hexagon 52">
            <a:extLst>
              <a:ext uri="{FF2B5EF4-FFF2-40B4-BE49-F238E27FC236}">
                <a16:creationId xmlns:a16="http://schemas.microsoft.com/office/drawing/2014/main" id="{59C8DC4F-2389-4097-881C-55081619C6DF}"/>
              </a:ext>
            </a:extLst>
          </p:cNvPr>
          <p:cNvSpPr/>
          <p:nvPr userDrawn="1"/>
        </p:nvSpPr>
        <p:spPr>
          <a:xfrm>
            <a:off x="9454983"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Picture Placeholder 8">
            <a:extLst>
              <a:ext uri="{FF2B5EF4-FFF2-40B4-BE49-F238E27FC236}">
                <a16:creationId xmlns:a16="http://schemas.microsoft.com/office/drawing/2014/main" id="{E61C7589-6941-4977-B895-2117BAFC312F}"/>
              </a:ext>
            </a:extLst>
          </p:cNvPr>
          <p:cNvSpPr>
            <a:spLocks noGrp="1"/>
          </p:cNvSpPr>
          <p:nvPr>
            <p:ph type="pic" sz="quarter" idx="27" hasCustomPrompt="1"/>
          </p:nvPr>
        </p:nvSpPr>
        <p:spPr>
          <a:xfrm>
            <a:off x="9644492" y="2952872"/>
            <a:ext cx="691052" cy="691052"/>
          </a:xfrm>
          <a:prstGeom prst="ellipse">
            <a:avLst/>
          </a:prstGeom>
        </p:spPr>
        <p:txBody>
          <a:bodyPr lIns="0" rIns="0" anchor="ctr"/>
          <a:lstStyle>
            <a:lvl1pPr algn="ctr">
              <a:defRPr sz="1400"/>
            </a:lvl1pPr>
          </a:lstStyle>
          <a:p>
            <a:r>
              <a:rPr lang="en-GB"/>
              <a:t>Insert icon</a:t>
            </a:r>
          </a:p>
        </p:txBody>
      </p:sp>
      <p:cxnSp>
        <p:nvCxnSpPr>
          <p:cNvPr id="10" name="Straight Connector 9">
            <a:extLst>
              <a:ext uri="{FF2B5EF4-FFF2-40B4-BE49-F238E27FC236}">
                <a16:creationId xmlns:a16="http://schemas.microsoft.com/office/drawing/2014/main" id="{9CF9F8BE-D445-4895-AC3F-7D70901DAA81}"/>
              </a:ext>
            </a:extLst>
          </p:cNvPr>
          <p:cNvCxnSpPr>
            <a:cxnSpLocks/>
          </p:cNvCxnSpPr>
          <p:nvPr userDrawn="1"/>
        </p:nvCxnSpPr>
        <p:spPr>
          <a:xfrm>
            <a:off x="910272"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756800-3F20-4A36-A17C-EEBC809DB3A0}"/>
              </a:ext>
            </a:extLst>
          </p:cNvPr>
          <p:cNvCxnSpPr>
            <a:cxnSpLocks/>
          </p:cNvCxnSpPr>
          <p:nvPr userDrawn="1"/>
        </p:nvCxnSpPr>
        <p:spPr>
          <a:xfrm>
            <a:off x="3504485"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33568-8683-493D-A143-3F400DC13C8E}"/>
              </a:ext>
            </a:extLst>
          </p:cNvPr>
          <p:cNvCxnSpPr>
            <a:cxnSpLocks/>
          </p:cNvCxnSpPr>
          <p:nvPr userDrawn="1"/>
        </p:nvCxnSpPr>
        <p:spPr>
          <a:xfrm>
            <a:off x="6098698"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F04C5B-4E80-405E-94F2-30C0E188C6DB}"/>
              </a:ext>
            </a:extLst>
          </p:cNvPr>
          <p:cNvCxnSpPr>
            <a:cxnSpLocks/>
          </p:cNvCxnSpPr>
          <p:nvPr userDrawn="1"/>
        </p:nvCxnSpPr>
        <p:spPr>
          <a:xfrm>
            <a:off x="8692911"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FDFA5A-1BCD-4943-AFC8-C81D2692FC22}"/>
              </a:ext>
            </a:extLst>
          </p:cNvPr>
          <p:cNvCxnSpPr>
            <a:cxnSpLocks/>
          </p:cNvCxnSpPr>
          <p:nvPr userDrawn="1"/>
        </p:nvCxnSpPr>
        <p:spPr>
          <a:xfrm>
            <a:off x="11287125"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DC9D21-AF2F-4DF5-88A3-4BDA47C6F151}"/>
              </a:ext>
            </a:extLst>
          </p:cNvPr>
          <p:cNvGrpSpPr/>
          <p:nvPr userDrawn="1"/>
        </p:nvGrpSpPr>
        <p:grpSpPr>
          <a:xfrm rot="16200000">
            <a:off x="360407" y="4836458"/>
            <a:ext cx="1946732" cy="3990582"/>
            <a:chOff x="10692184" y="-1639954"/>
            <a:chExt cx="1784352" cy="3657721"/>
          </a:xfrm>
          <a:noFill/>
        </p:grpSpPr>
        <p:sp>
          <p:nvSpPr>
            <p:cNvPr id="62" name="Hexagon 61">
              <a:extLst>
                <a:ext uri="{FF2B5EF4-FFF2-40B4-BE49-F238E27FC236}">
                  <a16:creationId xmlns:a16="http://schemas.microsoft.com/office/drawing/2014/main" id="{2B8F4E3F-EB30-4ADE-9A17-D0C0777C550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3" name="Hexagon 62">
              <a:extLst>
                <a:ext uri="{FF2B5EF4-FFF2-40B4-BE49-F238E27FC236}">
                  <a16:creationId xmlns:a16="http://schemas.microsoft.com/office/drawing/2014/main" id="{0F972CC2-86D8-4A5F-B725-D48E32530F0F}"/>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4" name="Hexagon 63">
              <a:extLst>
                <a:ext uri="{FF2B5EF4-FFF2-40B4-BE49-F238E27FC236}">
                  <a16:creationId xmlns:a16="http://schemas.microsoft.com/office/drawing/2014/main" id="{DDA03601-4898-41A2-B438-0EC994714C60}"/>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9BEB1BC0-8598-4C6C-972C-06521EC72484}"/>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81" name="Group 80">
            <a:extLst>
              <a:ext uri="{FF2B5EF4-FFF2-40B4-BE49-F238E27FC236}">
                <a16:creationId xmlns:a16="http://schemas.microsoft.com/office/drawing/2014/main" id="{C74B6FAB-2ECD-465C-9CF8-0D6D0ECC9A28}"/>
              </a:ext>
            </a:extLst>
          </p:cNvPr>
          <p:cNvGrpSpPr/>
          <p:nvPr userDrawn="1"/>
        </p:nvGrpSpPr>
        <p:grpSpPr>
          <a:xfrm>
            <a:off x="-3633349" y="0"/>
            <a:ext cx="3507558" cy="6137026"/>
            <a:chOff x="-3633349" y="0"/>
            <a:chExt cx="3507558" cy="6137026"/>
          </a:xfrm>
        </p:grpSpPr>
        <p:grpSp>
          <p:nvGrpSpPr>
            <p:cNvPr id="82" name="Group 81">
              <a:extLst>
                <a:ext uri="{FF2B5EF4-FFF2-40B4-BE49-F238E27FC236}">
                  <a16:creationId xmlns:a16="http://schemas.microsoft.com/office/drawing/2014/main" id="{C78DD2D5-8CBD-44B3-B722-C3B1BFAA90B3}"/>
                </a:ext>
              </a:extLst>
            </p:cNvPr>
            <p:cNvGrpSpPr/>
            <p:nvPr userDrawn="1"/>
          </p:nvGrpSpPr>
          <p:grpSpPr>
            <a:xfrm>
              <a:off x="-3633349" y="0"/>
              <a:ext cx="3507558" cy="6137026"/>
              <a:chOff x="838199" y="1150069"/>
              <a:chExt cx="3507558" cy="6137026"/>
            </a:xfrm>
          </p:grpSpPr>
          <p:sp>
            <p:nvSpPr>
              <p:cNvPr id="84" name="Rectangle 83">
                <a:extLst>
                  <a:ext uri="{FF2B5EF4-FFF2-40B4-BE49-F238E27FC236}">
                    <a16:creationId xmlns:a16="http://schemas.microsoft.com/office/drawing/2014/main" id="{1AE5B052-9B54-4A6E-99DF-74481F63B344}"/>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85" name="TextBox 84">
                <a:extLst>
                  <a:ext uri="{FF2B5EF4-FFF2-40B4-BE49-F238E27FC236}">
                    <a16:creationId xmlns:a16="http://schemas.microsoft.com/office/drawing/2014/main" id="{0A86C8EA-EB04-40AC-8C58-9AA399720B08}"/>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86" name="Rectangle 85">
                <a:extLst>
                  <a:ext uri="{FF2B5EF4-FFF2-40B4-BE49-F238E27FC236}">
                    <a16:creationId xmlns:a16="http://schemas.microsoft.com/office/drawing/2014/main" id="{2D1D77BC-8F6F-46CA-BA24-FA9C5FDF654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87" name="TextBox 86">
                <a:extLst>
                  <a:ext uri="{FF2B5EF4-FFF2-40B4-BE49-F238E27FC236}">
                    <a16:creationId xmlns:a16="http://schemas.microsoft.com/office/drawing/2014/main" id="{1EA132E0-FEFE-4B44-B0D6-FED52C799CC8}"/>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88" name="TextBox 87">
                <a:extLst>
                  <a:ext uri="{FF2B5EF4-FFF2-40B4-BE49-F238E27FC236}">
                    <a16:creationId xmlns:a16="http://schemas.microsoft.com/office/drawing/2014/main" id="{F7F0395B-6867-4947-A203-2408DBE14E2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89" name="TextBox 88">
                <a:extLst>
                  <a:ext uri="{FF2B5EF4-FFF2-40B4-BE49-F238E27FC236}">
                    <a16:creationId xmlns:a16="http://schemas.microsoft.com/office/drawing/2014/main" id="{BB1134A2-DA52-477E-B86F-5485C1AD0FCF}"/>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83" name="Picture 82">
              <a:extLst>
                <a:ext uri="{FF2B5EF4-FFF2-40B4-BE49-F238E27FC236}">
                  <a16:creationId xmlns:a16="http://schemas.microsoft.com/office/drawing/2014/main" id="{3D73178F-83C8-49E5-B1B7-DF7ADD3A088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471022614"/>
      </p:ext>
    </p:extLst>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icons v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81409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EB74834A-3F52-4179-A1FB-B8B44372A7FF}"/>
              </a:ext>
            </a:extLst>
          </p:cNvPr>
          <p:cNvGrpSpPr/>
          <p:nvPr userDrawn="1"/>
        </p:nvGrpSpPr>
        <p:grpSpPr>
          <a:xfrm>
            <a:off x="6427764" y="1"/>
            <a:ext cx="5764237" cy="1599957"/>
            <a:chOff x="6427764" y="1"/>
            <a:chExt cx="5764237" cy="1599957"/>
          </a:xfrm>
        </p:grpSpPr>
        <p:sp>
          <p:nvSpPr>
            <p:cNvPr id="60" name="Freeform: Shape 59">
              <a:extLst>
                <a:ext uri="{FF2B5EF4-FFF2-40B4-BE49-F238E27FC236}">
                  <a16:creationId xmlns:a16="http://schemas.microsoft.com/office/drawing/2014/main" id="{CF34C3ED-2B28-4183-A55C-0A58E6CED483}"/>
                </a:ext>
              </a:extLst>
            </p:cNvPr>
            <p:cNvSpPr/>
            <p:nvPr userDrawn="1"/>
          </p:nvSpPr>
          <p:spPr>
            <a:xfrm>
              <a:off x="6427764" y="1"/>
              <a:ext cx="5764236" cy="1599957"/>
            </a:xfrm>
            <a:custGeom>
              <a:avLst/>
              <a:gdLst>
                <a:gd name="connsiteX0" fmla="*/ 0 w 5764236"/>
                <a:gd name="connsiteY0" fmla="*/ 0 h 1599957"/>
                <a:gd name="connsiteX1" fmla="*/ 5764236 w 5764236"/>
                <a:gd name="connsiteY1" fmla="*/ 0 h 1599957"/>
                <a:gd name="connsiteX2" fmla="*/ 5764236 w 5764236"/>
                <a:gd name="connsiteY2" fmla="*/ 1599957 h 1599957"/>
                <a:gd name="connsiteX3" fmla="*/ 799979 w 5764236"/>
                <a:gd name="connsiteY3" fmla="*/ 1599957 h 1599957"/>
              </a:gdLst>
              <a:ahLst/>
              <a:cxnLst>
                <a:cxn ang="0">
                  <a:pos x="connsiteX0" y="connsiteY0"/>
                </a:cxn>
                <a:cxn ang="0">
                  <a:pos x="connsiteX1" y="connsiteY1"/>
                </a:cxn>
                <a:cxn ang="0">
                  <a:pos x="connsiteX2" y="connsiteY2"/>
                </a:cxn>
                <a:cxn ang="0">
                  <a:pos x="connsiteX3" y="connsiteY3"/>
                </a:cxn>
              </a:cxnLst>
              <a:rect l="l" t="t" r="r" b="b"/>
              <a:pathLst>
                <a:path w="5764236" h="1599957">
                  <a:moveTo>
                    <a:pt x="0" y="0"/>
                  </a:moveTo>
                  <a:lnTo>
                    <a:pt x="5764236" y="0"/>
                  </a:lnTo>
                  <a:lnTo>
                    <a:pt x="5764236" y="1599957"/>
                  </a:lnTo>
                  <a:lnTo>
                    <a:pt x="799979" y="15999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sp>
          <p:nvSpPr>
            <p:cNvPr id="58" name="Freeform: Shape 57">
              <a:extLst>
                <a:ext uri="{FF2B5EF4-FFF2-40B4-BE49-F238E27FC236}">
                  <a16:creationId xmlns:a16="http://schemas.microsoft.com/office/drawing/2014/main" id="{04550D18-33F6-4CE2-B437-06F643BBA797}"/>
                </a:ext>
              </a:extLst>
            </p:cNvPr>
            <p:cNvSpPr/>
            <p:nvPr userDrawn="1"/>
          </p:nvSpPr>
          <p:spPr>
            <a:xfrm>
              <a:off x="9285854" y="1"/>
              <a:ext cx="2906147" cy="1599957"/>
            </a:xfrm>
            <a:custGeom>
              <a:avLst/>
              <a:gdLst>
                <a:gd name="connsiteX0" fmla="*/ 799978 w 2906147"/>
                <a:gd name="connsiteY0" fmla="*/ 0 h 1599957"/>
                <a:gd name="connsiteX1" fmla="*/ 2906147 w 2906147"/>
                <a:gd name="connsiteY1" fmla="*/ 0 h 1599957"/>
                <a:gd name="connsiteX2" fmla="*/ 2906147 w 2906147"/>
                <a:gd name="connsiteY2" fmla="*/ 1599957 h 1599957"/>
                <a:gd name="connsiteX3" fmla="*/ 0 w 2906147"/>
                <a:gd name="connsiteY3" fmla="*/ 1599957 h 1599957"/>
              </a:gdLst>
              <a:ahLst/>
              <a:cxnLst>
                <a:cxn ang="0">
                  <a:pos x="connsiteX0" y="connsiteY0"/>
                </a:cxn>
                <a:cxn ang="0">
                  <a:pos x="connsiteX1" y="connsiteY1"/>
                </a:cxn>
                <a:cxn ang="0">
                  <a:pos x="connsiteX2" y="connsiteY2"/>
                </a:cxn>
                <a:cxn ang="0">
                  <a:pos x="connsiteX3" y="connsiteY3"/>
                </a:cxn>
              </a:cxnLst>
              <a:rect l="l" t="t" r="r" b="b"/>
              <a:pathLst>
                <a:path w="2906147" h="1599957">
                  <a:moveTo>
                    <a:pt x="799978" y="0"/>
                  </a:moveTo>
                  <a:lnTo>
                    <a:pt x="2906147" y="0"/>
                  </a:lnTo>
                  <a:lnTo>
                    <a:pt x="2906147" y="1599957"/>
                  </a:lnTo>
                  <a:lnTo>
                    <a:pt x="0" y="15999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9" name="Text Placeholder 11">
            <a:extLst>
              <a:ext uri="{FF2B5EF4-FFF2-40B4-BE49-F238E27FC236}">
                <a16:creationId xmlns:a16="http://schemas.microsoft.com/office/drawing/2014/main" id="{F7520A29-C9D9-493A-BF88-F15B100D7843}"/>
              </a:ext>
            </a:extLst>
          </p:cNvPr>
          <p:cNvSpPr>
            <a:spLocks noGrp="1"/>
          </p:cNvSpPr>
          <p:nvPr>
            <p:ph type="body" sz="quarter" idx="22" hasCustomPrompt="1"/>
          </p:nvPr>
        </p:nvSpPr>
        <p:spPr>
          <a:xfrm>
            <a:off x="9697392" y="2303049"/>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Hexagon 19">
            <a:extLst>
              <a:ext uri="{FF2B5EF4-FFF2-40B4-BE49-F238E27FC236}">
                <a16:creationId xmlns:a16="http://schemas.microsoft.com/office/drawing/2014/main" id="{519FD457-DF4A-4DB1-8CBE-93B0F07B7730}"/>
              </a:ext>
            </a:extLst>
          </p:cNvPr>
          <p:cNvSpPr/>
          <p:nvPr userDrawn="1"/>
        </p:nvSpPr>
        <p:spPr>
          <a:xfrm>
            <a:off x="8652512" y="2280950"/>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1" name="Picture Placeholder 8">
            <a:extLst>
              <a:ext uri="{FF2B5EF4-FFF2-40B4-BE49-F238E27FC236}">
                <a16:creationId xmlns:a16="http://schemas.microsoft.com/office/drawing/2014/main" id="{79CBFD12-532B-4586-BF66-4AB6B49CD349}"/>
              </a:ext>
            </a:extLst>
          </p:cNvPr>
          <p:cNvSpPr>
            <a:spLocks noGrp="1"/>
          </p:cNvSpPr>
          <p:nvPr>
            <p:ph type="pic" sz="quarter" idx="23" hasCustomPrompt="1"/>
          </p:nvPr>
        </p:nvSpPr>
        <p:spPr>
          <a:xfrm>
            <a:off x="8827771" y="2388943"/>
            <a:ext cx="624838" cy="624838"/>
          </a:xfrm>
          <a:prstGeom prst="ellipse">
            <a:avLst/>
          </a:prstGeom>
        </p:spPr>
        <p:txBody>
          <a:bodyPr lIns="0" rIns="0" anchor="ctr"/>
          <a:lstStyle>
            <a:lvl1pPr algn="ctr">
              <a:defRPr sz="1200"/>
            </a:lvl1pPr>
          </a:lstStyle>
          <a:p>
            <a:r>
              <a:rPr lang="en-GB"/>
              <a:t>Insert icon</a:t>
            </a:r>
          </a:p>
        </p:txBody>
      </p:sp>
      <p:sp>
        <p:nvSpPr>
          <p:cNvPr id="22" name="Text Placeholder 11">
            <a:extLst>
              <a:ext uri="{FF2B5EF4-FFF2-40B4-BE49-F238E27FC236}">
                <a16:creationId xmlns:a16="http://schemas.microsoft.com/office/drawing/2014/main" id="{153EDC44-E444-48AE-B2C3-70A53D0BE1D2}"/>
              </a:ext>
            </a:extLst>
          </p:cNvPr>
          <p:cNvSpPr>
            <a:spLocks noGrp="1"/>
          </p:cNvSpPr>
          <p:nvPr>
            <p:ph type="body" sz="quarter" idx="24" hasCustomPrompt="1"/>
          </p:nvPr>
        </p:nvSpPr>
        <p:spPr>
          <a:xfrm>
            <a:off x="9697392" y="337558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Hexagon 22">
            <a:extLst>
              <a:ext uri="{FF2B5EF4-FFF2-40B4-BE49-F238E27FC236}">
                <a16:creationId xmlns:a16="http://schemas.microsoft.com/office/drawing/2014/main" id="{C903D2BB-E7B7-4B6B-B2A2-7F9E2E3532FE}"/>
              </a:ext>
            </a:extLst>
          </p:cNvPr>
          <p:cNvSpPr/>
          <p:nvPr userDrawn="1"/>
        </p:nvSpPr>
        <p:spPr>
          <a:xfrm>
            <a:off x="8652512" y="3353487"/>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Picture Placeholder 8">
            <a:extLst>
              <a:ext uri="{FF2B5EF4-FFF2-40B4-BE49-F238E27FC236}">
                <a16:creationId xmlns:a16="http://schemas.microsoft.com/office/drawing/2014/main" id="{ED58D092-2E8C-4ECC-B694-7E136AB794F2}"/>
              </a:ext>
            </a:extLst>
          </p:cNvPr>
          <p:cNvSpPr>
            <a:spLocks noGrp="1"/>
          </p:cNvSpPr>
          <p:nvPr>
            <p:ph type="pic" sz="quarter" idx="25" hasCustomPrompt="1"/>
          </p:nvPr>
        </p:nvSpPr>
        <p:spPr>
          <a:xfrm>
            <a:off x="8827772" y="3461480"/>
            <a:ext cx="624838" cy="624838"/>
          </a:xfrm>
          <a:prstGeom prst="ellipse">
            <a:avLst/>
          </a:prstGeom>
        </p:spPr>
        <p:txBody>
          <a:bodyPr lIns="0" rIns="0" anchor="ctr"/>
          <a:lstStyle>
            <a:lvl1pPr algn="ctr">
              <a:defRPr sz="1200"/>
            </a:lvl1pPr>
          </a:lstStyle>
          <a:p>
            <a:r>
              <a:rPr lang="en-GB"/>
              <a:t>Insert icon</a:t>
            </a:r>
          </a:p>
        </p:txBody>
      </p:sp>
      <p:sp>
        <p:nvSpPr>
          <p:cNvPr id="26" name="Text Placeholder 11">
            <a:extLst>
              <a:ext uri="{FF2B5EF4-FFF2-40B4-BE49-F238E27FC236}">
                <a16:creationId xmlns:a16="http://schemas.microsoft.com/office/drawing/2014/main" id="{8096A032-264B-4929-B57C-92CEEE9D0703}"/>
              </a:ext>
            </a:extLst>
          </p:cNvPr>
          <p:cNvSpPr>
            <a:spLocks noGrp="1"/>
          </p:cNvSpPr>
          <p:nvPr>
            <p:ph type="body" sz="quarter" idx="26" hasCustomPrompt="1"/>
          </p:nvPr>
        </p:nvSpPr>
        <p:spPr>
          <a:xfrm>
            <a:off x="9697392" y="4448123"/>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Hexagon 26">
            <a:extLst>
              <a:ext uri="{FF2B5EF4-FFF2-40B4-BE49-F238E27FC236}">
                <a16:creationId xmlns:a16="http://schemas.microsoft.com/office/drawing/2014/main" id="{AE94C3FB-B789-448D-8158-67979C18C52F}"/>
              </a:ext>
            </a:extLst>
          </p:cNvPr>
          <p:cNvSpPr/>
          <p:nvPr userDrawn="1"/>
        </p:nvSpPr>
        <p:spPr>
          <a:xfrm>
            <a:off x="8652512" y="4426024"/>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Picture Placeholder 8">
            <a:extLst>
              <a:ext uri="{FF2B5EF4-FFF2-40B4-BE49-F238E27FC236}">
                <a16:creationId xmlns:a16="http://schemas.microsoft.com/office/drawing/2014/main" id="{68B4C8FA-44A3-4009-B5D5-B05E71ED06EA}"/>
              </a:ext>
            </a:extLst>
          </p:cNvPr>
          <p:cNvSpPr>
            <a:spLocks noGrp="1"/>
          </p:cNvSpPr>
          <p:nvPr>
            <p:ph type="pic" sz="quarter" idx="27" hasCustomPrompt="1"/>
          </p:nvPr>
        </p:nvSpPr>
        <p:spPr>
          <a:xfrm>
            <a:off x="8827772" y="4534017"/>
            <a:ext cx="624838" cy="624838"/>
          </a:xfrm>
          <a:prstGeom prst="ellipse">
            <a:avLst/>
          </a:prstGeom>
        </p:spPr>
        <p:txBody>
          <a:bodyPr lIns="0" rIns="0" anchor="ctr"/>
          <a:lstStyle>
            <a:lvl1pPr algn="ctr">
              <a:defRPr sz="1200"/>
            </a:lvl1pPr>
          </a:lstStyle>
          <a:p>
            <a:r>
              <a:rPr lang="en-GB"/>
              <a:t>Insert icon</a:t>
            </a:r>
          </a:p>
        </p:txBody>
      </p:sp>
      <p:sp>
        <p:nvSpPr>
          <p:cNvPr id="29" name="Text Placeholder 11">
            <a:extLst>
              <a:ext uri="{FF2B5EF4-FFF2-40B4-BE49-F238E27FC236}">
                <a16:creationId xmlns:a16="http://schemas.microsoft.com/office/drawing/2014/main" id="{E2039198-3CCB-4546-ADAF-39AB6FDED9D5}"/>
              </a:ext>
            </a:extLst>
          </p:cNvPr>
          <p:cNvSpPr>
            <a:spLocks noGrp="1"/>
          </p:cNvSpPr>
          <p:nvPr>
            <p:ph type="body" sz="quarter" idx="28" hasCustomPrompt="1"/>
          </p:nvPr>
        </p:nvSpPr>
        <p:spPr>
          <a:xfrm>
            <a:off x="9697392" y="5520661"/>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Hexagon 29">
            <a:extLst>
              <a:ext uri="{FF2B5EF4-FFF2-40B4-BE49-F238E27FC236}">
                <a16:creationId xmlns:a16="http://schemas.microsoft.com/office/drawing/2014/main" id="{96522316-1E08-4188-A398-9A36339F06AB}"/>
              </a:ext>
            </a:extLst>
          </p:cNvPr>
          <p:cNvSpPr/>
          <p:nvPr userDrawn="1"/>
        </p:nvSpPr>
        <p:spPr>
          <a:xfrm>
            <a:off x="8652512" y="5498562"/>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Picture Placeholder 8">
            <a:extLst>
              <a:ext uri="{FF2B5EF4-FFF2-40B4-BE49-F238E27FC236}">
                <a16:creationId xmlns:a16="http://schemas.microsoft.com/office/drawing/2014/main" id="{C0CAAB71-54D8-49AF-943D-3F5B1428331E}"/>
              </a:ext>
            </a:extLst>
          </p:cNvPr>
          <p:cNvSpPr>
            <a:spLocks noGrp="1"/>
          </p:cNvSpPr>
          <p:nvPr>
            <p:ph type="pic" sz="quarter" idx="29" hasCustomPrompt="1"/>
          </p:nvPr>
        </p:nvSpPr>
        <p:spPr>
          <a:xfrm>
            <a:off x="8827772" y="5606555"/>
            <a:ext cx="624838" cy="624838"/>
          </a:xfrm>
          <a:prstGeom prst="ellipse">
            <a:avLst/>
          </a:prstGeom>
        </p:spPr>
        <p:txBody>
          <a:bodyPr lIns="0" rIns="0" anchor="ctr"/>
          <a:lstStyle>
            <a:lvl1pPr algn="ctr">
              <a:defRPr sz="1200"/>
            </a:lvl1pPr>
          </a:lstStyle>
          <a:p>
            <a:r>
              <a:rPr lang="en-GB"/>
              <a:t>Insert icon</a:t>
            </a:r>
          </a:p>
        </p:txBody>
      </p:sp>
      <p:grpSp>
        <p:nvGrpSpPr>
          <p:cNvPr id="52" name="Group 51">
            <a:extLst>
              <a:ext uri="{FF2B5EF4-FFF2-40B4-BE49-F238E27FC236}">
                <a16:creationId xmlns:a16="http://schemas.microsoft.com/office/drawing/2014/main" id="{E7135370-8EEB-408D-A9CF-0C36EB3A8E34}"/>
              </a:ext>
            </a:extLst>
          </p:cNvPr>
          <p:cNvGrpSpPr/>
          <p:nvPr userDrawn="1"/>
        </p:nvGrpSpPr>
        <p:grpSpPr>
          <a:xfrm rot="16200000">
            <a:off x="360407" y="4836458"/>
            <a:ext cx="1946732" cy="3990582"/>
            <a:chOff x="10692184" y="-1639954"/>
            <a:chExt cx="1784352" cy="3657721"/>
          </a:xfrm>
          <a:noFill/>
        </p:grpSpPr>
        <p:sp>
          <p:nvSpPr>
            <p:cNvPr id="53" name="Hexagon 52">
              <a:extLst>
                <a:ext uri="{FF2B5EF4-FFF2-40B4-BE49-F238E27FC236}">
                  <a16:creationId xmlns:a16="http://schemas.microsoft.com/office/drawing/2014/main" id="{EF2E0FFB-B075-497C-B2F1-8EC6CC0F89E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4092F5E8-CB65-4C66-A39E-648D5694C39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6EEE4AE-AB77-4DA7-895D-D52B53ADE880}"/>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61" name="Group 60">
            <a:extLst>
              <a:ext uri="{FF2B5EF4-FFF2-40B4-BE49-F238E27FC236}">
                <a16:creationId xmlns:a16="http://schemas.microsoft.com/office/drawing/2014/main" id="{72A94F6F-F7D1-4148-A8DB-49671E27E811}"/>
              </a:ext>
            </a:extLst>
          </p:cNvPr>
          <p:cNvGrpSpPr/>
          <p:nvPr userDrawn="1"/>
        </p:nvGrpSpPr>
        <p:grpSpPr>
          <a:xfrm rot="16200000">
            <a:off x="10687930" y="-920867"/>
            <a:ext cx="1946732" cy="2721338"/>
            <a:chOff x="10692184" y="-476580"/>
            <a:chExt cx="1784352" cy="2494347"/>
          </a:xfrm>
          <a:noFill/>
        </p:grpSpPr>
        <p:sp>
          <p:nvSpPr>
            <p:cNvPr id="62" name="Hexagon 61">
              <a:extLst>
                <a:ext uri="{FF2B5EF4-FFF2-40B4-BE49-F238E27FC236}">
                  <a16:creationId xmlns:a16="http://schemas.microsoft.com/office/drawing/2014/main" id="{F4B29722-6453-4009-8A3A-78DDDF4D1122}"/>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3" name="Hexagon 62">
              <a:extLst>
                <a:ext uri="{FF2B5EF4-FFF2-40B4-BE49-F238E27FC236}">
                  <a16:creationId xmlns:a16="http://schemas.microsoft.com/office/drawing/2014/main" id="{6D31A98E-2353-46DB-A7FA-BAFF42F8D4E9}"/>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64" name="Text Placeholder 20">
            <a:extLst>
              <a:ext uri="{FF2B5EF4-FFF2-40B4-BE49-F238E27FC236}">
                <a16:creationId xmlns:a16="http://schemas.microsoft.com/office/drawing/2014/main" id="{59C4E165-CFA5-44EE-A651-57440EEAED0A}"/>
              </a:ext>
            </a:extLst>
          </p:cNvPr>
          <p:cNvSpPr>
            <a:spLocks noGrp="1"/>
          </p:cNvSpPr>
          <p:nvPr>
            <p:ph type="body" sz="quarter" idx="12" hasCustomPrompt="1"/>
          </p:nvPr>
        </p:nvSpPr>
        <p:spPr>
          <a:xfrm>
            <a:off x="1130300" y="1693488"/>
            <a:ext cx="5183163" cy="4212567"/>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8FE9A323-FB77-472D-B7DD-8A0A88CB51E5}"/>
              </a:ext>
            </a:extLst>
          </p:cNvPr>
          <p:cNvSpPr>
            <a:spLocks noGrp="1"/>
          </p:cNvSpPr>
          <p:nvPr>
            <p:ph type="title" hasCustomPrompt="1"/>
          </p:nvPr>
        </p:nvSpPr>
        <p:spPr>
          <a:xfrm>
            <a:off x="1130300" y="524414"/>
            <a:ext cx="5183164" cy="912178"/>
          </a:xfrm>
        </p:spPr>
        <p:txBody>
          <a:bodyPr/>
          <a:lstStyle>
            <a:lvl1pPr>
              <a:defRPr/>
            </a:lvl1pPr>
          </a:lstStyle>
          <a:p>
            <a:r>
              <a:rPr lang="en-US"/>
              <a:t>Enter title here</a:t>
            </a:r>
            <a:endParaRPr lang="en-GB"/>
          </a:p>
        </p:txBody>
      </p:sp>
      <p:grpSp>
        <p:nvGrpSpPr>
          <p:cNvPr id="34" name="Group 33">
            <a:extLst>
              <a:ext uri="{FF2B5EF4-FFF2-40B4-BE49-F238E27FC236}">
                <a16:creationId xmlns:a16="http://schemas.microsoft.com/office/drawing/2014/main" id="{2A9B444C-27B4-4C45-9568-AD42496C658D}"/>
              </a:ext>
            </a:extLst>
          </p:cNvPr>
          <p:cNvGrpSpPr/>
          <p:nvPr userDrawn="1"/>
        </p:nvGrpSpPr>
        <p:grpSpPr>
          <a:xfrm>
            <a:off x="-3633349" y="0"/>
            <a:ext cx="3507558" cy="6137026"/>
            <a:chOff x="-3633349" y="0"/>
            <a:chExt cx="3507558" cy="6137026"/>
          </a:xfrm>
        </p:grpSpPr>
        <p:grpSp>
          <p:nvGrpSpPr>
            <p:cNvPr id="35" name="Group 34">
              <a:extLst>
                <a:ext uri="{FF2B5EF4-FFF2-40B4-BE49-F238E27FC236}">
                  <a16:creationId xmlns:a16="http://schemas.microsoft.com/office/drawing/2014/main" id="{329B5C44-51D9-442E-9EE5-1DF0827B4F40}"/>
                </a:ext>
              </a:extLst>
            </p:cNvPr>
            <p:cNvGrpSpPr/>
            <p:nvPr userDrawn="1"/>
          </p:nvGrpSpPr>
          <p:grpSpPr>
            <a:xfrm>
              <a:off x="-3633349" y="0"/>
              <a:ext cx="3507558" cy="6137026"/>
              <a:chOff x="838199" y="1150069"/>
              <a:chExt cx="3507558" cy="6137026"/>
            </a:xfrm>
          </p:grpSpPr>
          <p:sp>
            <p:nvSpPr>
              <p:cNvPr id="38" name="Rectangle 37">
                <a:extLst>
                  <a:ext uri="{FF2B5EF4-FFF2-40B4-BE49-F238E27FC236}">
                    <a16:creationId xmlns:a16="http://schemas.microsoft.com/office/drawing/2014/main" id="{09BE2ADB-FF29-46BE-AEAB-274606D67CE1}"/>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9" name="TextBox 38">
                <a:extLst>
                  <a:ext uri="{FF2B5EF4-FFF2-40B4-BE49-F238E27FC236}">
                    <a16:creationId xmlns:a16="http://schemas.microsoft.com/office/drawing/2014/main" id="{48324A1E-8E2A-4EE3-9859-E448B74322E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40" name="Rectangle 39">
                <a:extLst>
                  <a:ext uri="{FF2B5EF4-FFF2-40B4-BE49-F238E27FC236}">
                    <a16:creationId xmlns:a16="http://schemas.microsoft.com/office/drawing/2014/main" id="{042A452D-FA2C-44CE-9F55-47DDFB0672E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B1F11B84-2E9F-4389-B116-9DB63FD3C5F3}"/>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42" name="TextBox 41">
                <a:extLst>
                  <a:ext uri="{FF2B5EF4-FFF2-40B4-BE49-F238E27FC236}">
                    <a16:creationId xmlns:a16="http://schemas.microsoft.com/office/drawing/2014/main" id="{64EADCB7-7BB9-49D0-9FD8-6EF835AB8434}"/>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43" name="TextBox 42">
                <a:extLst>
                  <a:ext uri="{FF2B5EF4-FFF2-40B4-BE49-F238E27FC236}">
                    <a16:creationId xmlns:a16="http://schemas.microsoft.com/office/drawing/2014/main" id="{B9C50050-C855-47A5-B644-8C467A61D215}"/>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36" name="Picture 35">
              <a:extLst>
                <a:ext uri="{FF2B5EF4-FFF2-40B4-BE49-F238E27FC236}">
                  <a16:creationId xmlns:a16="http://schemas.microsoft.com/office/drawing/2014/main" id="{FE58AA23-69FB-4E71-A85A-156AEC53D73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506159189"/>
      </p:ext>
    </p:extLst>
  </p:cSld>
  <p:clrMapOvr>
    <a:masterClrMapping/>
  </p:clrMapOvr>
  <p:transition spd="slow">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 Icon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7519679-F920-4183-9CE1-F4088A5AFD67}"/>
              </a:ext>
            </a:extLst>
          </p:cNvPr>
          <p:cNvSpPr>
            <a:spLocks/>
          </p:cNvSpPr>
          <p:nvPr userDrawn="1"/>
        </p:nvSpPr>
        <p:spPr>
          <a:xfrm>
            <a:off x="0" y="2371060"/>
            <a:ext cx="24384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Rectangle 50">
            <a:extLst>
              <a:ext uri="{FF2B5EF4-FFF2-40B4-BE49-F238E27FC236}">
                <a16:creationId xmlns:a16="http://schemas.microsoft.com/office/drawing/2014/main" id="{91F620D6-76B1-46C9-B740-D8932D988337}"/>
              </a:ext>
            </a:extLst>
          </p:cNvPr>
          <p:cNvSpPr>
            <a:spLocks/>
          </p:cNvSpPr>
          <p:nvPr userDrawn="1"/>
        </p:nvSpPr>
        <p:spPr>
          <a:xfrm>
            <a:off x="2438400" y="2371060"/>
            <a:ext cx="24384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Rectangle 51">
            <a:extLst>
              <a:ext uri="{FF2B5EF4-FFF2-40B4-BE49-F238E27FC236}">
                <a16:creationId xmlns:a16="http://schemas.microsoft.com/office/drawing/2014/main" id="{2D5CA57B-EC5B-4603-9039-DFF5BDEA6FC3}"/>
              </a:ext>
            </a:extLst>
          </p:cNvPr>
          <p:cNvSpPr>
            <a:spLocks/>
          </p:cNvSpPr>
          <p:nvPr userDrawn="1"/>
        </p:nvSpPr>
        <p:spPr>
          <a:xfrm>
            <a:off x="4876800" y="2371060"/>
            <a:ext cx="24384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3" name="Rectangle 52">
            <a:extLst>
              <a:ext uri="{FF2B5EF4-FFF2-40B4-BE49-F238E27FC236}">
                <a16:creationId xmlns:a16="http://schemas.microsoft.com/office/drawing/2014/main" id="{7748CE26-35F0-498C-8F47-391790DD77AD}"/>
              </a:ext>
            </a:extLst>
          </p:cNvPr>
          <p:cNvSpPr>
            <a:spLocks/>
          </p:cNvSpPr>
          <p:nvPr userDrawn="1"/>
        </p:nvSpPr>
        <p:spPr>
          <a:xfrm>
            <a:off x="7315200" y="2371060"/>
            <a:ext cx="24384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Rectangle 54">
            <a:extLst>
              <a:ext uri="{FF2B5EF4-FFF2-40B4-BE49-F238E27FC236}">
                <a16:creationId xmlns:a16="http://schemas.microsoft.com/office/drawing/2014/main" id="{918CFB4D-703E-4620-B878-60257A6EFBDC}"/>
              </a:ext>
            </a:extLst>
          </p:cNvPr>
          <p:cNvSpPr>
            <a:spLocks/>
          </p:cNvSpPr>
          <p:nvPr userDrawn="1"/>
        </p:nvSpPr>
        <p:spPr>
          <a:xfrm>
            <a:off x="9753600" y="2371060"/>
            <a:ext cx="2438400" cy="4486940"/>
          </a:xfrm>
          <a:prstGeom prst="rect">
            <a:avLst/>
          </a:prstGeom>
          <a:solidFill>
            <a:srgbClr val="F7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74625" y="4323777"/>
            <a:ext cx="2089150" cy="1888428"/>
          </a:xfrm>
        </p:spPr>
        <p:txBody>
          <a:bodyPr/>
          <a:lstStyle>
            <a:lvl1pPr algn="ctr">
              <a:defRPr sz="1800">
                <a:solidFill>
                  <a:schemeClr val="bg1"/>
                </a:solidFill>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26130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50514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5397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29591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5207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792480" y="3002280"/>
            <a:ext cx="853440" cy="853440"/>
          </a:xfrm>
          <a:prstGeom prst="ellipse">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3230880" y="3002280"/>
            <a:ext cx="853440" cy="853440"/>
          </a:xfrm>
          <a:prstGeom prst="ellipse">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5669280" y="3002280"/>
            <a:ext cx="853440" cy="853440"/>
          </a:xfrm>
          <a:prstGeom prst="ellipse">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US"/>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74898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Hexagon 44">
            <a:extLst>
              <a:ext uri="{FF2B5EF4-FFF2-40B4-BE49-F238E27FC236}">
                <a16:creationId xmlns:a16="http://schemas.microsoft.com/office/drawing/2014/main" id="{05C41CCB-6BF0-4D17-937C-537D2D630AE5}"/>
              </a:ext>
            </a:extLst>
          </p:cNvPr>
          <p:cNvSpPr/>
          <p:nvPr userDrawn="1"/>
        </p:nvSpPr>
        <p:spPr>
          <a:xfrm>
            <a:off x="78359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8107680" y="3002280"/>
            <a:ext cx="853440" cy="853440"/>
          </a:xfrm>
          <a:prstGeom prst="ellipse">
            <a:avLst/>
          </a:prstGeom>
        </p:spPr>
        <p:txBody>
          <a:bodyPr lIns="72000" rIns="72000" anchor="ctr"/>
          <a:lstStyle>
            <a:lvl1pPr algn="ctr">
              <a:defRPr sz="1400"/>
            </a:lvl1pPr>
          </a:lstStyle>
          <a:p>
            <a:r>
              <a:rPr lang="en-GB"/>
              <a:t>Insert icon</a:t>
            </a:r>
          </a:p>
        </p:txBody>
      </p:sp>
      <p:sp>
        <p:nvSpPr>
          <p:cNvPr id="56" name="Text Placeholder 11">
            <a:extLst>
              <a:ext uri="{FF2B5EF4-FFF2-40B4-BE49-F238E27FC236}">
                <a16:creationId xmlns:a16="http://schemas.microsoft.com/office/drawing/2014/main" id="{A4017190-0768-4698-AC77-7D53BC76A51D}"/>
              </a:ext>
            </a:extLst>
          </p:cNvPr>
          <p:cNvSpPr>
            <a:spLocks noGrp="1"/>
          </p:cNvSpPr>
          <p:nvPr>
            <p:ph type="body" sz="quarter" idx="26" hasCustomPrompt="1"/>
          </p:nvPr>
        </p:nvSpPr>
        <p:spPr>
          <a:xfrm>
            <a:off x="99282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Hexagon 56">
            <a:extLst>
              <a:ext uri="{FF2B5EF4-FFF2-40B4-BE49-F238E27FC236}">
                <a16:creationId xmlns:a16="http://schemas.microsoft.com/office/drawing/2014/main" id="{EC22C047-F46F-47E8-94DD-0E0926BF26CA}"/>
              </a:ext>
            </a:extLst>
          </p:cNvPr>
          <p:cNvSpPr/>
          <p:nvPr userDrawn="1"/>
        </p:nvSpPr>
        <p:spPr>
          <a:xfrm>
            <a:off x="102743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8" name="Picture Placeholder 8">
            <a:extLst>
              <a:ext uri="{FF2B5EF4-FFF2-40B4-BE49-F238E27FC236}">
                <a16:creationId xmlns:a16="http://schemas.microsoft.com/office/drawing/2014/main" id="{CEDC698B-56CA-44DC-BBA4-610C77C2C423}"/>
              </a:ext>
            </a:extLst>
          </p:cNvPr>
          <p:cNvSpPr>
            <a:spLocks noGrp="1"/>
          </p:cNvSpPr>
          <p:nvPr>
            <p:ph type="pic" sz="quarter" idx="27" hasCustomPrompt="1"/>
          </p:nvPr>
        </p:nvSpPr>
        <p:spPr>
          <a:xfrm>
            <a:off x="10546080" y="3002280"/>
            <a:ext cx="853440" cy="853440"/>
          </a:xfrm>
          <a:prstGeom prst="ellipse">
            <a:avLst/>
          </a:prstGeom>
        </p:spPr>
        <p:txBody>
          <a:bodyPr lIns="72000" rIns="72000" anchor="ctr"/>
          <a:lstStyle>
            <a:lvl1pPr algn="ctr">
              <a:defRPr sz="1400"/>
            </a:lvl1pPr>
          </a:lstStyle>
          <a:p>
            <a:r>
              <a:rPr lang="en-GB"/>
              <a:t>Insert icon</a:t>
            </a:r>
          </a:p>
        </p:txBody>
      </p:sp>
      <p:sp>
        <p:nvSpPr>
          <p:cNvPr id="3" name="Title 2">
            <a:extLst>
              <a:ext uri="{FF2B5EF4-FFF2-40B4-BE49-F238E27FC236}">
                <a16:creationId xmlns:a16="http://schemas.microsoft.com/office/drawing/2014/main" id="{68DC8D72-1E23-4904-9107-967156D5F175}"/>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68" name="Group 67">
            <a:extLst>
              <a:ext uri="{FF2B5EF4-FFF2-40B4-BE49-F238E27FC236}">
                <a16:creationId xmlns:a16="http://schemas.microsoft.com/office/drawing/2014/main" id="{07101AB4-A5EF-4A8F-8D80-02A05D6E0098}"/>
              </a:ext>
            </a:extLst>
          </p:cNvPr>
          <p:cNvGrpSpPr/>
          <p:nvPr userDrawn="1"/>
        </p:nvGrpSpPr>
        <p:grpSpPr>
          <a:xfrm>
            <a:off x="-3633349" y="0"/>
            <a:ext cx="3507558" cy="6137026"/>
            <a:chOff x="-3633349" y="0"/>
            <a:chExt cx="3507558" cy="6137026"/>
          </a:xfrm>
        </p:grpSpPr>
        <p:grpSp>
          <p:nvGrpSpPr>
            <p:cNvPr id="69" name="Group 68">
              <a:extLst>
                <a:ext uri="{FF2B5EF4-FFF2-40B4-BE49-F238E27FC236}">
                  <a16:creationId xmlns:a16="http://schemas.microsoft.com/office/drawing/2014/main" id="{2F8C023B-B042-41C5-87BD-22B789DE5612}"/>
                </a:ext>
              </a:extLst>
            </p:cNvPr>
            <p:cNvGrpSpPr/>
            <p:nvPr userDrawn="1"/>
          </p:nvGrpSpPr>
          <p:grpSpPr>
            <a:xfrm>
              <a:off x="-3633349" y="0"/>
              <a:ext cx="3507558" cy="6137026"/>
              <a:chOff x="838199" y="1150069"/>
              <a:chExt cx="3507558" cy="6137026"/>
            </a:xfrm>
          </p:grpSpPr>
          <p:sp>
            <p:nvSpPr>
              <p:cNvPr id="71" name="Rectangle 70">
                <a:extLst>
                  <a:ext uri="{FF2B5EF4-FFF2-40B4-BE49-F238E27FC236}">
                    <a16:creationId xmlns:a16="http://schemas.microsoft.com/office/drawing/2014/main" id="{4986AABA-96B4-4821-ACEA-5F38B481183E}"/>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2" name="TextBox 71">
                <a:extLst>
                  <a:ext uri="{FF2B5EF4-FFF2-40B4-BE49-F238E27FC236}">
                    <a16:creationId xmlns:a16="http://schemas.microsoft.com/office/drawing/2014/main" id="{4F108801-9D44-498D-A065-0DEB15A907B4}"/>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73" name="Rectangle 72">
                <a:extLst>
                  <a:ext uri="{FF2B5EF4-FFF2-40B4-BE49-F238E27FC236}">
                    <a16:creationId xmlns:a16="http://schemas.microsoft.com/office/drawing/2014/main" id="{E2D3FCB0-27FF-4775-82BB-98FEDDC5198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4" name="TextBox 73">
                <a:extLst>
                  <a:ext uri="{FF2B5EF4-FFF2-40B4-BE49-F238E27FC236}">
                    <a16:creationId xmlns:a16="http://schemas.microsoft.com/office/drawing/2014/main" id="{43936DE3-33B6-4743-A1B9-2BC097BA4A89}"/>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75" name="TextBox 74">
                <a:extLst>
                  <a:ext uri="{FF2B5EF4-FFF2-40B4-BE49-F238E27FC236}">
                    <a16:creationId xmlns:a16="http://schemas.microsoft.com/office/drawing/2014/main" id="{A0D999BA-9A4F-4A0A-B8A7-DDFE95A8F2C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76" name="TextBox 75">
                <a:extLst>
                  <a:ext uri="{FF2B5EF4-FFF2-40B4-BE49-F238E27FC236}">
                    <a16:creationId xmlns:a16="http://schemas.microsoft.com/office/drawing/2014/main" id="{F91D2B94-DB4D-4AB4-A0D9-864C2A6A32F2}"/>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70" name="Picture 69">
              <a:extLst>
                <a:ext uri="{FF2B5EF4-FFF2-40B4-BE49-F238E27FC236}">
                  <a16:creationId xmlns:a16="http://schemas.microsoft.com/office/drawing/2014/main" id="{796B71B5-5A53-4269-B6BA-98B2E660A36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227313458"/>
      </p:ext>
    </p:extLst>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 Icons">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B665A4EF-1963-478B-9D20-AD84AD517902}"/>
              </a:ext>
            </a:extLst>
          </p:cNvPr>
          <p:cNvGrpSpPr/>
          <p:nvPr userDrawn="1"/>
        </p:nvGrpSpPr>
        <p:grpSpPr>
          <a:xfrm>
            <a:off x="6482434" y="-1141198"/>
            <a:ext cx="6577072" cy="8580717"/>
            <a:chOff x="3838228" y="-1705643"/>
            <a:chExt cx="6365233" cy="8304341"/>
          </a:xfrm>
          <a:noFill/>
        </p:grpSpPr>
        <p:sp>
          <p:nvSpPr>
            <p:cNvPr id="66" name="Hexagon 65">
              <a:extLst>
                <a:ext uri="{FF2B5EF4-FFF2-40B4-BE49-F238E27FC236}">
                  <a16:creationId xmlns:a16="http://schemas.microsoft.com/office/drawing/2014/main" id="{45418FA6-C908-4174-81A6-6F8E9A6772D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7" name="Hexagon 66">
              <a:extLst>
                <a:ext uri="{FF2B5EF4-FFF2-40B4-BE49-F238E27FC236}">
                  <a16:creationId xmlns:a16="http://schemas.microsoft.com/office/drawing/2014/main" id="{86E30E6C-2442-4AE1-AC2A-A4F64ACFD02B}"/>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8" name="Hexagon 67">
              <a:extLst>
                <a:ext uri="{FF2B5EF4-FFF2-40B4-BE49-F238E27FC236}">
                  <a16:creationId xmlns:a16="http://schemas.microsoft.com/office/drawing/2014/main" id="{1EC8777B-8C8A-4545-9057-8B1D8701637C}"/>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9" name="Hexagon 68">
              <a:extLst>
                <a:ext uri="{FF2B5EF4-FFF2-40B4-BE49-F238E27FC236}">
                  <a16:creationId xmlns:a16="http://schemas.microsoft.com/office/drawing/2014/main" id="{2AE1417B-8A5A-40B4-897F-6B24B32F0F7C}"/>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0" name="Hexagon 69">
              <a:extLst>
                <a:ext uri="{FF2B5EF4-FFF2-40B4-BE49-F238E27FC236}">
                  <a16:creationId xmlns:a16="http://schemas.microsoft.com/office/drawing/2014/main" id="{F7FCC82C-D7DD-4DA9-AFE1-0499BF02B2B6}"/>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1" name="Hexagon 70">
              <a:extLst>
                <a:ext uri="{FF2B5EF4-FFF2-40B4-BE49-F238E27FC236}">
                  <a16:creationId xmlns:a16="http://schemas.microsoft.com/office/drawing/2014/main" id="{CB622B07-0796-49B3-B545-AD65A6A1E0FE}"/>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2" name="Hexagon 71">
              <a:extLst>
                <a:ext uri="{FF2B5EF4-FFF2-40B4-BE49-F238E27FC236}">
                  <a16:creationId xmlns:a16="http://schemas.microsoft.com/office/drawing/2014/main" id="{B6C1F53F-AE57-4C8A-BB2A-A4F354512AA7}"/>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3" name="Hexagon 72">
              <a:extLst>
                <a:ext uri="{FF2B5EF4-FFF2-40B4-BE49-F238E27FC236}">
                  <a16:creationId xmlns:a16="http://schemas.microsoft.com/office/drawing/2014/main" id="{E565811D-27CC-4139-8164-15EDB608D2C1}"/>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4" name="Hexagon 73">
              <a:extLst>
                <a:ext uri="{FF2B5EF4-FFF2-40B4-BE49-F238E27FC236}">
                  <a16:creationId xmlns:a16="http://schemas.microsoft.com/office/drawing/2014/main" id="{D7C8BE8D-D127-42DC-97AD-B4EB79AC60C4}"/>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5" name="Hexagon 74">
              <a:extLst>
                <a:ext uri="{FF2B5EF4-FFF2-40B4-BE49-F238E27FC236}">
                  <a16:creationId xmlns:a16="http://schemas.microsoft.com/office/drawing/2014/main" id="{166A35F7-772F-4D32-A2D2-0FF4EA28377C}"/>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6" name="Hexagon 75">
              <a:extLst>
                <a:ext uri="{FF2B5EF4-FFF2-40B4-BE49-F238E27FC236}">
                  <a16:creationId xmlns:a16="http://schemas.microsoft.com/office/drawing/2014/main" id="{CFC96ED5-9C3F-4305-985A-DEC0F82285DB}"/>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7" name="Hexagon 76">
              <a:extLst>
                <a:ext uri="{FF2B5EF4-FFF2-40B4-BE49-F238E27FC236}">
                  <a16:creationId xmlns:a16="http://schemas.microsoft.com/office/drawing/2014/main" id="{7FFFDB54-1CFD-4530-A0D1-A5767305DE4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8" name="Hexagon 77">
              <a:extLst>
                <a:ext uri="{FF2B5EF4-FFF2-40B4-BE49-F238E27FC236}">
                  <a16:creationId xmlns:a16="http://schemas.microsoft.com/office/drawing/2014/main" id="{01D01279-1AB5-492E-8450-945EA90AA506}"/>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6AFD5C38-D9AA-47B6-8EAA-4D2A7F42819A}"/>
              </a:ext>
            </a:extLst>
          </p:cNvPr>
          <p:cNvSpPr/>
          <p:nvPr userDrawn="1"/>
        </p:nvSpPr>
        <p:spPr>
          <a:xfrm>
            <a:off x="0" y="1877675"/>
            <a:ext cx="12192000" cy="3871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090878"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672344"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888329" y="2395445"/>
            <a:ext cx="638098" cy="638098"/>
          </a:xfrm>
          <a:prstGeom prst="ellipse">
            <a:avLst/>
          </a:prstGeom>
        </p:spPr>
        <p:txBody>
          <a:bodyPr lIns="0" rIns="0" anchor="ctr"/>
          <a:lstStyle>
            <a:lvl1pPr algn="ctr">
              <a:defRPr sz="1200"/>
            </a:lvl1pPr>
          </a:lstStyle>
          <a:p>
            <a:r>
              <a:rPr lang="en-GB"/>
              <a:t>Insert icon</a:t>
            </a:r>
          </a:p>
        </p:txBody>
      </p:sp>
      <p:sp>
        <p:nvSpPr>
          <p:cNvPr id="31" name="Text Placeholder 11">
            <a:extLst>
              <a:ext uri="{FF2B5EF4-FFF2-40B4-BE49-F238E27FC236}">
                <a16:creationId xmlns:a16="http://schemas.microsoft.com/office/drawing/2014/main" id="{D256B31E-34C7-4242-AE78-821370B0115B}"/>
              </a:ext>
            </a:extLst>
          </p:cNvPr>
          <p:cNvSpPr>
            <a:spLocks noGrp="1"/>
          </p:cNvSpPr>
          <p:nvPr>
            <p:ph type="body" sz="quarter" idx="22" hasCustomPrompt="1"/>
          </p:nvPr>
        </p:nvSpPr>
        <p:spPr>
          <a:xfrm>
            <a:off x="3685091"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Hexagon 31">
            <a:extLst>
              <a:ext uri="{FF2B5EF4-FFF2-40B4-BE49-F238E27FC236}">
                <a16:creationId xmlns:a16="http://schemas.microsoft.com/office/drawing/2014/main" id="{D7569425-69B9-4F52-9B53-34C4C7DD7C00}"/>
              </a:ext>
            </a:extLst>
          </p:cNvPr>
          <p:cNvSpPr/>
          <p:nvPr userDrawn="1"/>
        </p:nvSpPr>
        <p:spPr>
          <a:xfrm>
            <a:off x="4266557"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Picture Placeholder 8">
            <a:extLst>
              <a:ext uri="{FF2B5EF4-FFF2-40B4-BE49-F238E27FC236}">
                <a16:creationId xmlns:a16="http://schemas.microsoft.com/office/drawing/2014/main" id="{98725F69-77B2-42A1-835B-974161EED4CA}"/>
              </a:ext>
            </a:extLst>
          </p:cNvPr>
          <p:cNvSpPr>
            <a:spLocks noGrp="1"/>
          </p:cNvSpPr>
          <p:nvPr>
            <p:ph type="pic" sz="quarter" idx="23" hasCustomPrompt="1"/>
          </p:nvPr>
        </p:nvSpPr>
        <p:spPr>
          <a:xfrm>
            <a:off x="4482542" y="2395445"/>
            <a:ext cx="638098" cy="638098"/>
          </a:xfrm>
          <a:prstGeom prst="ellipse">
            <a:avLst/>
          </a:prstGeom>
        </p:spPr>
        <p:txBody>
          <a:bodyPr lIns="0" rIns="0" anchor="ctr"/>
          <a:lstStyle>
            <a:lvl1pPr algn="ctr">
              <a:defRPr sz="1200"/>
            </a:lvl1pPr>
          </a:lstStyle>
          <a:p>
            <a:r>
              <a:rPr lang="en-GB"/>
              <a:t>Insert icon</a:t>
            </a:r>
          </a:p>
        </p:txBody>
      </p:sp>
      <p:sp>
        <p:nvSpPr>
          <p:cNvPr id="40" name="Text Placeholder 11">
            <a:extLst>
              <a:ext uri="{FF2B5EF4-FFF2-40B4-BE49-F238E27FC236}">
                <a16:creationId xmlns:a16="http://schemas.microsoft.com/office/drawing/2014/main" id="{CD9E4217-858B-4311-B5C9-4F0C31E0F9B2}"/>
              </a:ext>
            </a:extLst>
          </p:cNvPr>
          <p:cNvSpPr>
            <a:spLocks noGrp="1"/>
          </p:cNvSpPr>
          <p:nvPr>
            <p:ph type="body" sz="quarter" idx="24" hasCustomPrompt="1"/>
          </p:nvPr>
        </p:nvSpPr>
        <p:spPr>
          <a:xfrm>
            <a:off x="6279304"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Hexagon 40">
            <a:extLst>
              <a:ext uri="{FF2B5EF4-FFF2-40B4-BE49-F238E27FC236}">
                <a16:creationId xmlns:a16="http://schemas.microsoft.com/office/drawing/2014/main" id="{4116DCB5-EC2B-4DF1-9444-77E8BB3D000C}"/>
              </a:ext>
            </a:extLst>
          </p:cNvPr>
          <p:cNvSpPr/>
          <p:nvPr userDrawn="1"/>
        </p:nvSpPr>
        <p:spPr>
          <a:xfrm>
            <a:off x="6860770"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8">
            <a:extLst>
              <a:ext uri="{FF2B5EF4-FFF2-40B4-BE49-F238E27FC236}">
                <a16:creationId xmlns:a16="http://schemas.microsoft.com/office/drawing/2014/main" id="{F15CFCCD-A0D5-4728-8EBB-DD840E3F9D5A}"/>
              </a:ext>
            </a:extLst>
          </p:cNvPr>
          <p:cNvSpPr>
            <a:spLocks noGrp="1"/>
          </p:cNvSpPr>
          <p:nvPr>
            <p:ph type="pic" sz="quarter" idx="25" hasCustomPrompt="1"/>
          </p:nvPr>
        </p:nvSpPr>
        <p:spPr>
          <a:xfrm>
            <a:off x="7076756" y="2395445"/>
            <a:ext cx="638098" cy="638098"/>
          </a:xfrm>
          <a:prstGeom prst="ellipse">
            <a:avLst/>
          </a:prstGeom>
        </p:spPr>
        <p:txBody>
          <a:bodyPr lIns="0" rIns="0" anchor="ctr"/>
          <a:lstStyle>
            <a:lvl1pPr algn="ctr">
              <a:defRPr sz="1200"/>
            </a:lvl1pPr>
          </a:lstStyle>
          <a:p>
            <a:r>
              <a:rPr lang="en-GB"/>
              <a:t>Insert icon</a:t>
            </a:r>
          </a:p>
        </p:txBody>
      </p:sp>
      <p:sp>
        <p:nvSpPr>
          <p:cNvPr id="52" name="Text Placeholder 11">
            <a:extLst>
              <a:ext uri="{FF2B5EF4-FFF2-40B4-BE49-F238E27FC236}">
                <a16:creationId xmlns:a16="http://schemas.microsoft.com/office/drawing/2014/main" id="{7423BBC6-48B9-42FF-9E6B-9B5AD860D2E2}"/>
              </a:ext>
            </a:extLst>
          </p:cNvPr>
          <p:cNvSpPr>
            <a:spLocks noGrp="1"/>
          </p:cNvSpPr>
          <p:nvPr>
            <p:ph type="body" sz="quarter" idx="26" hasCustomPrompt="1"/>
          </p:nvPr>
        </p:nvSpPr>
        <p:spPr>
          <a:xfrm>
            <a:off x="8873518"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Hexagon 52">
            <a:extLst>
              <a:ext uri="{FF2B5EF4-FFF2-40B4-BE49-F238E27FC236}">
                <a16:creationId xmlns:a16="http://schemas.microsoft.com/office/drawing/2014/main" id="{59C8DC4F-2389-4097-881C-55081619C6DF}"/>
              </a:ext>
            </a:extLst>
          </p:cNvPr>
          <p:cNvSpPr/>
          <p:nvPr userDrawn="1"/>
        </p:nvSpPr>
        <p:spPr>
          <a:xfrm>
            <a:off x="9454983"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Picture Placeholder 8">
            <a:extLst>
              <a:ext uri="{FF2B5EF4-FFF2-40B4-BE49-F238E27FC236}">
                <a16:creationId xmlns:a16="http://schemas.microsoft.com/office/drawing/2014/main" id="{E61C7589-6941-4977-B895-2117BAFC312F}"/>
              </a:ext>
            </a:extLst>
          </p:cNvPr>
          <p:cNvSpPr>
            <a:spLocks noGrp="1"/>
          </p:cNvSpPr>
          <p:nvPr>
            <p:ph type="pic" sz="quarter" idx="27" hasCustomPrompt="1"/>
          </p:nvPr>
        </p:nvSpPr>
        <p:spPr>
          <a:xfrm>
            <a:off x="9670969" y="2395445"/>
            <a:ext cx="638098" cy="638098"/>
          </a:xfrm>
          <a:prstGeom prst="ellipse">
            <a:avLst/>
          </a:prstGeom>
        </p:spPr>
        <p:txBody>
          <a:bodyPr lIns="0" rIns="0" anchor="ctr"/>
          <a:lstStyle>
            <a:lvl1pPr algn="ctr">
              <a:defRPr sz="1200"/>
            </a:lvl1pPr>
          </a:lstStyle>
          <a:p>
            <a:r>
              <a:rPr lang="en-GB"/>
              <a:t>Insert icon</a:t>
            </a:r>
          </a:p>
        </p:txBody>
      </p:sp>
      <p:cxnSp>
        <p:nvCxnSpPr>
          <p:cNvPr id="10" name="Straight Connector 9">
            <a:extLst>
              <a:ext uri="{FF2B5EF4-FFF2-40B4-BE49-F238E27FC236}">
                <a16:creationId xmlns:a16="http://schemas.microsoft.com/office/drawing/2014/main" id="{9CF9F8BE-D445-4895-AC3F-7D70901DAA81}"/>
              </a:ext>
            </a:extLst>
          </p:cNvPr>
          <p:cNvCxnSpPr/>
          <p:nvPr userDrawn="1"/>
        </p:nvCxnSpPr>
        <p:spPr>
          <a:xfrm>
            <a:off x="910272"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756800-3F20-4A36-A17C-EEBC809DB3A0}"/>
              </a:ext>
            </a:extLst>
          </p:cNvPr>
          <p:cNvCxnSpPr/>
          <p:nvPr userDrawn="1"/>
        </p:nvCxnSpPr>
        <p:spPr>
          <a:xfrm>
            <a:off x="3504485"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33568-8683-493D-A143-3F400DC13C8E}"/>
              </a:ext>
            </a:extLst>
          </p:cNvPr>
          <p:cNvCxnSpPr/>
          <p:nvPr userDrawn="1"/>
        </p:nvCxnSpPr>
        <p:spPr>
          <a:xfrm>
            <a:off x="6098698"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F04C5B-4E80-405E-94F2-30C0E188C6DB}"/>
              </a:ext>
            </a:extLst>
          </p:cNvPr>
          <p:cNvCxnSpPr/>
          <p:nvPr userDrawn="1"/>
        </p:nvCxnSpPr>
        <p:spPr>
          <a:xfrm>
            <a:off x="8692911"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FDFA5A-1BCD-4943-AFC8-C81D2692FC22}"/>
              </a:ext>
            </a:extLst>
          </p:cNvPr>
          <p:cNvCxnSpPr/>
          <p:nvPr userDrawn="1"/>
        </p:nvCxnSpPr>
        <p:spPr>
          <a:xfrm>
            <a:off x="11287125"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DC9D21-AF2F-4DF5-88A3-4BDA47C6F151}"/>
              </a:ext>
            </a:extLst>
          </p:cNvPr>
          <p:cNvGrpSpPr/>
          <p:nvPr userDrawn="1"/>
        </p:nvGrpSpPr>
        <p:grpSpPr>
          <a:xfrm rot="16200000">
            <a:off x="360407" y="4836458"/>
            <a:ext cx="1946732" cy="3990582"/>
            <a:chOff x="10692184" y="-1639954"/>
            <a:chExt cx="1784352" cy="3657721"/>
          </a:xfrm>
          <a:noFill/>
        </p:grpSpPr>
        <p:sp>
          <p:nvSpPr>
            <p:cNvPr id="62" name="Hexagon 61">
              <a:extLst>
                <a:ext uri="{FF2B5EF4-FFF2-40B4-BE49-F238E27FC236}">
                  <a16:creationId xmlns:a16="http://schemas.microsoft.com/office/drawing/2014/main" id="{2B8F4E3F-EB30-4ADE-9A17-D0C0777C550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3" name="Hexagon 62">
              <a:extLst>
                <a:ext uri="{FF2B5EF4-FFF2-40B4-BE49-F238E27FC236}">
                  <a16:creationId xmlns:a16="http://schemas.microsoft.com/office/drawing/2014/main" id="{0F972CC2-86D8-4A5F-B725-D48E32530F0F}"/>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4" name="Hexagon 63">
              <a:extLst>
                <a:ext uri="{FF2B5EF4-FFF2-40B4-BE49-F238E27FC236}">
                  <a16:creationId xmlns:a16="http://schemas.microsoft.com/office/drawing/2014/main" id="{DDA03601-4898-41A2-B438-0EC994714C60}"/>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43" name="Text Placeholder 11">
            <a:extLst>
              <a:ext uri="{FF2B5EF4-FFF2-40B4-BE49-F238E27FC236}">
                <a16:creationId xmlns:a16="http://schemas.microsoft.com/office/drawing/2014/main" id="{B0DB6152-56EF-430F-B55D-9E6CFF1A8EC3}"/>
              </a:ext>
            </a:extLst>
          </p:cNvPr>
          <p:cNvSpPr>
            <a:spLocks noGrp="1"/>
          </p:cNvSpPr>
          <p:nvPr>
            <p:ph type="body" sz="quarter" idx="28" hasCustomPrompt="1"/>
          </p:nvPr>
        </p:nvSpPr>
        <p:spPr>
          <a:xfrm>
            <a:off x="1094518"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Hexagon 44">
            <a:extLst>
              <a:ext uri="{FF2B5EF4-FFF2-40B4-BE49-F238E27FC236}">
                <a16:creationId xmlns:a16="http://schemas.microsoft.com/office/drawing/2014/main" id="{6ECFE8CC-E293-46E2-99EF-C7CBB1B275E0}"/>
              </a:ext>
            </a:extLst>
          </p:cNvPr>
          <p:cNvSpPr/>
          <p:nvPr userDrawn="1"/>
        </p:nvSpPr>
        <p:spPr>
          <a:xfrm>
            <a:off x="1675984"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6" name="Picture Placeholder 8">
            <a:extLst>
              <a:ext uri="{FF2B5EF4-FFF2-40B4-BE49-F238E27FC236}">
                <a16:creationId xmlns:a16="http://schemas.microsoft.com/office/drawing/2014/main" id="{B95753A1-004F-4B0B-A879-6DD2DE59C4D4}"/>
              </a:ext>
            </a:extLst>
          </p:cNvPr>
          <p:cNvSpPr>
            <a:spLocks noGrp="1"/>
          </p:cNvSpPr>
          <p:nvPr>
            <p:ph type="pic" sz="quarter" idx="29" hasCustomPrompt="1"/>
          </p:nvPr>
        </p:nvSpPr>
        <p:spPr>
          <a:xfrm>
            <a:off x="1891970" y="4074435"/>
            <a:ext cx="638098" cy="638098"/>
          </a:xfrm>
          <a:prstGeom prst="ellipse">
            <a:avLst/>
          </a:prstGeom>
        </p:spPr>
        <p:txBody>
          <a:bodyPr lIns="0" rIns="0" anchor="ctr"/>
          <a:lstStyle>
            <a:lvl1pPr algn="ctr">
              <a:defRPr sz="1200"/>
            </a:lvl1pPr>
          </a:lstStyle>
          <a:p>
            <a:r>
              <a:rPr lang="en-GB"/>
              <a:t>Insert icon</a:t>
            </a:r>
          </a:p>
        </p:txBody>
      </p:sp>
      <p:sp>
        <p:nvSpPr>
          <p:cNvPr id="47" name="Text Placeholder 11">
            <a:extLst>
              <a:ext uri="{FF2B5EF4-FFF2-40B4-BE49-F238E27FC236}">
                <a16:creationId xmlns:a16="http://schemas.microsoft.com/office/drawing/2014/main" id="{77C1C557-0C5B-4CC6-99D2-32DA7AA1FA1A}"/>
              </a:ext>
            </a:extLst>
          </p:cNvPr>
          <p:cNvSpPr>
            <a:spLocks noGrp="1"/>
          </p:cNvSpPr>
          <p:nvPr>
            <p:ph type="body" sz="quarter" idx="30" hasCustomPrompt="1"/>
          </p:nvPr>
        </p:nvSpPr>
        <p:spPr>
          <a:xfrm>
            <a:off x="3688731"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Hexagon 47">
            <a:extLst>
              <a:ext uri="{FF2B5EF4-FFF2-40B4-BE49-F238E27FC236}">
                <a16:creationId xmlns:a16="http://schemas.microsoft.com/office/drawing/2014/main" id="{3E5FF7EC-77C6-4B20-ABDB-645C1930BD83}"/>
              </a:ext>
            </a:extLst>
          </p:cNvPr>
          <p:cNvSpPr/>
          <p:nvPr userDrawn="1"/>
        </p:nvSpPr>
        <p:spPr>
          <a:xfrm>
            <a:off x="4270197"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Picture Placeholder 8">
            <a:extLst>
              <a:ext uri="{FF2B5EF4-FFF2-40B4-BE49-F238E27FC236}">
                <a16:creationId xmlns:a16="http://schemas.microsoft.com/office/drawing/2014/main" id="{286AAD8C-7D83-42CB-A4AE-BE1F0D3A5BE1}"/>
              </a:ext>
            </a:extLst>
          </p:cNvPr>
          <p:cNvSpPr>
            <a:spLocks noGrp="1"/>
          </p:cNvSpPr>
          <p:nvPr>
            <p:ph type="pic" sz="quarter" idx="31" hasCustomPrompt="1"/>
          </p:nvPr>
        </p:nvSpPr>
        <p:spPr>
          <a:xfrm>
            <a:off x="4486182" y="4074435"/>
            <a:ext cx="638098" cy="638098"/>
          </a:xfrm>
          <a:prstGeom prst="ellipse">
            <a:avLst/>
          </a:prstGeom>
        </p:spPr>
        <p:txBody>
          <a:bodyPr lIns="0" rIns="0" anchor="ctr"/>
          <a:lstStyle>
            <a:lvl1pPr algn="ctr">
              <a:defRPr sz="1200"/>
            </a:lvl1pPr>
          </a:lstStyle>
          <a:p>
            <a:r>
              <a:rPr lang="en-GB"/>
              <a:t>Insert icon</a:t>
            </a:r>
          </a:p>
        </p:txBody>
      </p:sp>
      <p:sp>
        <p:nvSpPr>
          <p:cNvPr id="50" name="Text Placeholder 11">
            <a:extLst>
              <a:ext uri="{FF2B5EF4-FFF2-40B4-BE49-F238E27FC236}">
                <a16:creationId xmlns:a16="http://schemas.microsoft.com/office/drawing/2014/main" id="{C316FB55-8D7B-435A-92C2-3225838CDF02}"/>
              </a:ext>
            </a:extLst>
          </p:cNvPr>
          <p:cNvSpPr>
            <a:spLocks noGrp="1"/>
          </p:cNvSpPr>
          <p:nvPr>
            <p:ph type="body" sz="quarter" idx="32" hasCustomPrompt="1"/>
          </p:nvPr>
        </p:nvSpPr>
        <p:spPr>
          <a:xfrm>
            <a:off x="6282944"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Hexagon 50">
            <a:extLst>
              <a:ext uri="{FF2B5EF4-FFF2-40B4-BE49-F238E27FC236}">
                <a16:creationId xmlns:a16="http://schemas.microsoft.com/office/drawing/2014/main" id="{C97E69B8-7EF0-4933-832D-10BEAB627D67}"/>
              </a:ext>
            </a:extLst>
          </p:cNvPr>
          <p:cNvSpPr/>
          <p:nvPr userDrawn="1"/>
        </p:nvSpPr>
        <p:spPr>
          <a:xfrm>
            <a:off x="6864410"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60" name="Picture Placeholder 8">
            <a:extLst>
              <a:ext uri="{FF2B5EF4-FFF2-40B4-BE49-F238E27FC236}">
                <a16:creationId xmlns:a16="http://schemas.microsoft.com/office/drawing/2014/main" id="{4E2FF58C-23A0-4D0C-88A5-E58746D5C2EF}"/>
              </a:ext>
            </a:extLst>
          </p:cNvPr>
          <p:cNvSpPr>
            <a:spLocks noGrp="1"/>
          </p:cNvSpPr>
          <p:nvPr>
            <p:ph type="pic" sz="quarter" idx="33" hasCustomPrompt="1"/>
          </p:nvPr>
        </p:nvSpPr>
        <p:spPr>
          <a:xfrm>
            <a:off x="7080395" y="4074435"/>
            <a:ext cx="638098" cy="638098"/>
          </a:xfrm>
          <a:prstGeom prst="ellipse">
            <a:avLst/>
          </a:prstGeom>
        </p:spPr>
        <p:txBody>
          <a:bodyPr lIns="0" rIns="0" anchor="ctr"/>
          <a:lstStyle>
            <a:lvl1pPr algn="ctr">
              <a:defRPr sz="1200"/>
            </a:lvl1pPr>
          </a:lstStyle>
          <a:p>
            <a:r>
              <a:rPr lang="en-GB"/>
              <a:t>Insert icon</a:t>
            </a:r>
          </a:p>
        </p:txBody>
      </p:sp>
      <p:sp>
        <p:nvSpPr>
          <p:cNvPr id="79" name="Text Placeholder 11">
            <a:extLst>
              <a:ext uri="{FF2B5EF4-FFF2-40B4-BE49-F238E27FC236}">
                <a16:creationId xmlns:a16="http://schemas.microsoft.com/office/drawing/2014/main" id="{E69DA712-5F7A-432B-BA66-FDA34D062059}"/>
              </a:ext>
            </a:extLst>
          </p:cNvPr>
          <p:cNvSpPr>
            <a:spLocks noGrp="1"/>
          </p:cNvSpPr>
          <p:nvPr>
            <p:ph type="body" sz="quarter" idx="34" hasCustomPrompt="1"/>
          </p:nvPr>
        </p:nvSpPr>
        <p:spPr>
          <a:xfrm>
            <a:off x="8877158"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80" name="Hexagon 79">
            <a:extLst>
              <a:ext uri="{FF2B5EF4-FFF2-40B4-BE49-F238E27FC236}">
                <a16:creationId xmlns:a16="http://schemas.microsoft.com/office/drawing/2014/main" id="{E117DEB8-2621-419F-9A68-E264B3222DEA}"/>
              </a:ext>
            </a:extLst>
          </p:cNvPr>
          <p:cNvSpPr/>
          <p:nvPr userDrawn="1"/>
        </p:nvSpPr>
        <p:spPr>
          <a:xfrm>
            <a:off x="9458623"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81" name="Picture Placeholder 8">
            <a:extLst>
              <a:ext uri="{FF2B5EF4-FFF2-40B4-BE49-F238E27FC236}">
                <a16:creationId xmlns:a16="http://schemas.microsoft.com/office/drawing/2014/main" id="{CFB7020D-EB25-43CE-8D14-E60E4847A03C}"/>
              </a:ext>
            </a:extLst>
          </p:cNvPr>
          <p:cNvSpPr>
            <a:spLocks noGrp="1"/>
          </p:cNvSpPr>
          <p:nvPr>
            <p:ph type="pic" sz="quarter" idx="35" hasCustomPrompt="1"/>
          </p:nvPr>
        </p:nvSpPr>
        <p:spPr>
          <a:xfrm>
            <a:off x="9674608" y="4074435"/>
            <a:ext cx="638098" cy="638098"/>
          </a:xfrm>
          <a:prstGeom prst="ellipse">
            <a:avLst/>
          </a:prstGeom>
        </p:spPr>
        <p:txBody>
          <a:bodyPr lIns="0" rIns="0" anchor="ctr"/>
          <a:lstStyle>
            <a:lvl1pPr algn="ctr">
              <a:defRPr sz="1200"/>
            </a:lvl1pPr>
          </a:lstStyle>
          <a:p>
            <a:r>
              <a:rPr lang="en-GB"/>
              <a:t>Insert icon</a:t>
            </a:r>
          </a:p>
        </p:txBody>
      </p:sp>
      <p:cxnSp>
        <p:nvCxnSpPr>
          <p:cNvPr id="82" name="Straight Connector 81">
            <a:extLst>
              <a:ext uri="{FF2B5EF4-FFF2-40B4-BE49-F238E27FC236}">
                <a16:creationId xmlns:a16="http://schemas.microsoft.com/office/drawing/2014/main" id="{9644212D-CD93-431D-AA3E-94DBD38C5CC9}"/>
              </a:ext>
            </a:extLst>
          </p:cNvPr>
          <p:cNvCxnSpPr/>
          <p:nvPr userDrawn="1"/>
        </p:nvCxnSpPr>
        <p:spPr>
          <a:xfrm>
            <a:off x="913912"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30D0936-7ED7-4634-85DA-FCF81EFA542B}"/>
              </a:ext>
            </a:extLst>
          </p:cNvPr>
          <p:cNvCxnSpPr/>
          <p:nvPr userDrawn="1"/>
        </p:nvCxnSpPr>
        <p:spPr>
          <a:xfrm>
            <a:off x="3508125"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2646FC-ACD1-4ED6-B308-88487B92AEA6}"/>
              </a:ext>
            </a:extLst>
          </p:cNvPr>
          <p:cNvCxnSpPr/>
          <p:nvPr userDrawn="1"/>
        </p:nvCxnSpPr>
        <p:spPr>
          <a:xfrm>
            <a:off x="6102338"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FE19367-1341-4E86-B03B-7DB400F31A00}"/>
              </a:ext>
            </a:extLst>
          </p:cNvPr>
          <p:cNvCxnSpPr/>
          <p:nvPr userDrawn="1"/>
        </p:nvCxnSpPr>
        <p:spPr>
          <a:xfrm>
            <a:off x="8696551"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523365B-737E-45B0-AFEC-F57CF830E0EF}"/>
              </a:ext>
            </a:extLst>
          </p:cNvPr>
          <p:cNvCxnSpPr/>
          <p:nvPr userDrawn="1"/>
        </p:nvCxnSpPr>
        <p:spPr>
          <a:xfrm>
            <a:off x="11290765"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BA398F3-1FDF-43F3-AF56-5C25D1DCBB18}"/>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98" name="Group 97">
            <a:extLst>
              <a:ext uri="{FF2B5EF4-FFF2-40B4-BE49-F238E27FC236}">
                <a16:creationId xmlns:a16="http://schemas.microsoft.com/office/drawing/2014/main" id="{0AE7358E-242C-406D-A50F-C4C50681F72E}"/>
              </a:ext>
            </a:extLst>
          </p:cNvPr>
          <p:cNvGrpSpPr/>
          <p:nvPr userDrawn="1"/>
        </p:nvGrpSpPr>
        <p:grpSpPr>
          <a:xfrm>
            <a:off x="-3633349" y="0"/>
            <a:ext cx="3507558" cy="6137026"/>
            <a:chOff x="-3633349" y="0"/>
            <a:chExt cx="3507558" cy="6137026"/>
          </a:xfrm>
        </p:grpSpPr>
        <p:grpSp>
          <p:nvGrpSpPr>
            <p:cNvPr id="99" name="Group 98">
              <a:extLst>
                <a:ext uri="{FF2B5EF4-FFF2-40B4-BE49-F238E27FC236}">
                  <a16:creationId xmlns:a16="http://schemas.microsoft.com/office/drawing/2014/main" id="{9F2917C6-FFC9-4BA5-AE68-E77719F7BF1E}"/>
                </a:ext>
              </a:extLst>
            </p:cNvPr>
            <p:cNvGrpSpPr/>
            <p:nvPr userDrawn="1"/>
          </p:nvGrpSpPr>
          <p:grpSpPr>
            <a:xfrm>
              <a:off x="-3633349" y="0"/>
              <a:ext cx="3507558" cy="6137026"/>
              <a:chOff x="838199" y="1150069"/>
              <a:chExt cx="3507558" cy="6137026"/>
            </a:xfrm>
          </p:grpSpPr>
          <p:sp>
            <p:nvSpPr>
              <p:cNvPr id="101" name="Rectangle 100">
                <a:extLst>
                  <a:ext uri="{FF2B5EF4-FFF2-40B4-BE49-F238E27FC236}">
                    <a16:creationId xmlns:a16="http://schemas.microsoft.com/office/drawing/2014/main" id="{A9194DE8-B0B1-4C0B-A0D8-A4F3793ED52A}"/>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02" name="TextBox 101">
                <a:extLst>
                  <a:ext uri="{FF2B5EF4-FFF2-40B4-BE49-F238E27FC236}">
                    <a16:creationId xmlns:a16="http://schemas.microsoft.com/office/drawing/2014/main" id="{021191AF-FE9A-4366-8157-3F14DEE15510}"/>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103" name="Rectangle 102">
                <a:extLst>
                  <a:ext uri="{FF2B5EF4-FFF2-40B4-BE49-F238E27FC236}">
                    <a16:creationId xmlns:a16="http://schemas.microsoft.com/office/drawing/2014/main" id="{1328F837-F85F-4E83-9187-CBB12303B03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04" name="TextBox 103">
                <a:extLst>
                  <a:ext uri="{FF2B5EF4-FFF2-40B4-BE49-F238E27FC236}">
                    <a16:creationId xmlns:a16="http://schemas.microsoft.com/office/drawing/2014/main" id="{0C358A86-D5E3-4606-803C-E1175EB651F4}"/>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105" name="TextBox 104">
                <a:extLst>
                  <a:ext uri="{FF2B5EF4-FFF2-40B4-BE49-F238E27FC236}">
                    <a16:creationId xmlns:a16="http://schemas.microsoft.com/office/drawing/2014/main" id="{D588C204-05F0-4F7D-BE5C-5BA2819773B6}"/>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106" name="TextBox 105">
                <a:extLst>
                  <a:ext uri="{FF2B5EF4-FFF2-40B4-BE49-F238E27FC236}">
                    <a16:creationId xmlns:a16="http://schemas.microsoft.com/office/drawing/2014/main" id="{D4D1F3A6-3F98-4E02-8D19-92252E2D8C25}"/>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100" name="Picture 99">
              <a:extLst>
                <a:ext uri="{FF2B5EF4-FFF2-40B4-BE49-F238E27FC236}">
                  <a16:creationId xmlns:a16="http://schemas.microsoft.com/office/drawing/2014/main" id="{A2847924-89E7-4B32-912F-8B2FE1EE4F09}"/>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45172536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21256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7CFBE7BA-ED4F-41EE-9A18-9E7CD5B03176}"/>
              </a:ext>
            </a:extLst>
          </p:cNvPr>
          <p:cNvSpPr>
            <a:spLocks noGrp="1"/>
          </p:cNvSpPr>
          <p:nvPr>
            <p:ph type="body" sz="quarter" idx="16" hasCustomPrompt="1"/>
          </p:nvPr>
        </p:nvSpPr>
        <p:spPr>
          <a:xfrm>
            <a:off x="6520644" y="676864"/>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Hexagon 15">
            <a:extLst>
              <a:ext uri="{FF2B5EF4-FFF2-40B4-BE49-F238E27FC236}">
                <a16:creationId xmlns:a16="http://schemas.microsoft.com/office/drawing/2014/main" id="{15D0C30B-52FE-4C74-BCB9-74F693882ED5}"/>
              </a:ext>
            </a:extLst>
          </p:cNvPr>
          <p:cNvSpPr/>
          <p:nvPr userDrawn="1"/>
        </p:nvSpPr>
        <p:spPr>
          <a:xfrm>
            <a:off x="5344335" y="613941"/>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Picture Placeholder 8">
            <a:extLst>
              <a:ext uri="{FF2B5EF4-FFF2-40B4-BE49-F238E27FC236}">
                <a16:creationId xmlns:a16="http://schemas.microsoft.com/office/drawing/2014/main" id="{AC4F6B06-F9E8-41C5-BC81-A06F38C7AF1C}"/>
              </a:ext>
            </a:extLst>
          </p:cNvPr>
          <p:cNvSpPr>
            <a:spLocks noGrp="1"/>
          </p:cNvSpPr>
          <p:nvPr>
            <p:ph type="pic" sz="quarter" idx="21" hasCustomPrompt="1"/>
          </p:nvPr>
        </p:nvSpPr>
        <p:spPr>
          <a:xfrm>
            <a:off x="5569393" y="765202"/>
            <a:ext cx="619952" cy="619952"/>
          </a:xfrm>
          <a:prstGeom prst="ellipse">
            <a:avLst/>
          </a:prstGeom>
        </p:spPr>
        <p:txBody>
          <a:bodyPr lIns="0" rIns="0" anchor="ctr"/>
          <a:lstStyle>
            <a:lvl1pPr algn="ctr">
              <a:defRPr sz="1200"/>
            </a:lvl1pPr>
          </a:lstStyle>
          <a:p>
            <a:r>
              <a:rPr lang="en-GB"/>
              <a:t>Insert icon</a:t>
            </a:r>
          </a:p>
        </p:txBody>
      </p:sp>
      <p:sp>
        <p:nvSpPr>
          <p:cNvPr id="19" name="Text Placeholder 11">
            <a:extLst>
              <a:ext uri="{FF2B5EF4-FFF2-40B4-BE49-F238E27FC236}">
                <a16:creationId xmlns:a16="http://schemas.microsoft.com/office/drawing/2014/main" id="{F7520A29-C9D9-493A-BF88-F15B100D7843}"/>
              </a:ext>
            </a:extLst>
          </p:cNvPr>
          <p:cNvSpPr>
            <a:spLocks noGrp="1"/>
          </p:cNvSpPr>
          <p:nvPr>
            <p:ph type="body" sz="quarter" idx="22" hasCustomPrompt="1"/>
          </p:nvPr>
        </p:nvSpPr>
        <p:spPr>
          <a:xfrm>
            <a:off x="6520644" y="1842832"/>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Hexagon 19">
            <a:extLst>
              <a:ext uri="{FF2B5EF4-FFF2-40B4-BE49-F238E27FC236}">
                <a16:creationId xmlns:a16="http://schemas.microsoft.com/office/drawing/2014/main" id="{519FD457-DF4A-4DB1-8CBE-93B0F07B7730}"/>
              </a:ext>
            </a:extLst>
          </p:cNvPr>
          <p:cNvSpPr/>
          <p:nvPr userDrawn="1"/>
        </p:nvSpPr>
        <p:spPr>
          <a:xfrm>
            <a:off x="5344335" y="1779909"/>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1" name="Picture Placeholder 8">
            <a:extLst>
              <a:ext uri="{FF2B5EF4-FFF2-40B4-BE49-F238E27FC236}">
                <a16:creationId xmlns:a16="http://schemas.microsoft.com/office/drawing/2014/main" id="{79CBFD12-532B-4586-BF66-4AB6B49CD349}"/>
              </a:ext>
            </a:extLst>
          </p:cNvPr>
          <p:cNvSpPr>
            <a:spLocks noGrp="1"/>
          </p:cNvSpPr>
          <p:nvPr>
            <p:ph type="pic" sz="quarter" idx="23" hasCustomPrompt="1"/>
          </p:nvPr>
        </p:nvSpPr>
        <p:spPr>
          <a:xfrm>
            <a:off x="5569393" y="1931170"/>
            <a:ext cx="619952" cy="619952"/>
          </a:xfrm>
          <a:prstGeom prst="ellipse">
            <a:avLst/>
          </a:prstGeom>
        </p:spPr>
        <p:txBody>
          <a:bodyPr lIns="0" rIns="0" anchor="ctr"/>
          <a:lstStyle>
            <a:lvl1pPr algn="ctr">
              <a:defRPr sz="1200"/>
            </a:lvl1pPr>
          </a:lstStyle>
          <a:p>
            <a:r>
              <a:rPr lang="en-GB"/>
              <a:t>Insert icon</a:t>
            </a:r>
          </a:p>
        </p:txBody>
      </p:sp>
      <p:sp>
        <p:nvSpPr>
          <p:cNvPr id="22" name="Text Placeholder 11">
            <a:extLst>
              <a:ext uri="{FF2B5EF4-FFF2-40B4-BE49-F238E27FC236}">
                <a16:creationId xmlns:a16="http://schemas.microsoft.com/office/drawing/2014/main" id="{153EDC44-E444-48AE-B2C3-70A53D0BE1D2}"/>
              </a:ext>
            </a:extLst>
          </p:cNvPr>
          <p:cNvSpPr>
            <a:spLocks noGrp="1"/>
          </p:cNvSpPr>
          <p:nvPr>
            <p:ph type="body" sz="quarter" idx="24" hasCustomPrompt="1"/>
          </p:nvPr>
        </p:nvSpPr>
        <p:spPr>
          <a:xfrm>
            <a:off x="6520644" y="3008800"/>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Hexagon 22">
            <a:extLst>
              <a:ext uri="{FF2B5EF4-FFF2-40B4-BE49-F238E27FC236}">
                <a16:creationId xmlns:a16="http://schemas.microsoft.com/office/drawing/2014/main" id="{C903D2BB-E7B7-4B6B-B2A2-7F9E2E3532FE}"/>
              </a:ext>
            </a:extLst>
          </p:cNvPr>
          <p:cNvSpPr/>
          <p:nvPr userDrawn="1"/>
        </p:nvSpPr>
        <p:spPr>
          <a:xfrm>
            <a:off x="5344335" y="2945877"/>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Picture Placeholder 8">
            <a:extLst>
              <a:ext uri="{FF2B5EF4-FFF2-40B4-BE49-F238E27FC236}">
                <a16:creationId xmlns:a16="http://schemas.microsoft.com/office/drawing/2014/main" id="{ED58D092-2E8C-4ECC-B694-7E136AB794F2}"/>
              </a:ext>
            </a:extLst>
          </p:cNvPr>
          <p:cNvSpPr>
            <a:spLocks noGrp="1"/>
          </p:cNvSpPr>
          <p:nvPr>
            <p:ph type="pic" sz="quarter" idx="25" hasCustomPrompt="1"/>
          </p:nvPr>
        </p:nvSpPr>
        <p:spPr>
          <a:xfrm>
            <a:off x="5569393" y="3097138"/>
            <a:ext cx="619952" cy="619952"/>
          </a:xfrm>
          <a:prstGeom prst="ellipse">
            <a:avLst/>
          </a:prstGeom>
        </p:spPr>
        <p:txBody>
          <a:bodyPr lIns="0" rIns="0" anchor="ctr"/>
          <a:lstStyle>
            <a:lvl1pPr algn="ctr">
              <a:defRPr sz="1200"/>
            </a:lvl1pPr>
          </a:lstStyle>
          <a:p>
            <a:r>
              <a:rPr lang="en-GB"/>
              <a:t>Insert icon</a:t>
            </a:r>
          </a:p>
        </p:txBody>
      </p:sp>
      <p:sp>
        <p:nvSpPr>
          <p:cNvPr id="26" name="Text Placeholder 11">
            <a:extLst>
              <a:ext uri="{FF2B5EF4-FFF2-40B4-BE49-F238E27FC236}">
                <a16:creationId xmlns:a16="http://schemas.microsoft.com/office/drawing/2014/main" id="{8096A032-264B-4929-B57C-92CEEE9D0703}"/>
              </a:ext>
            </a:extLst>
          </p:cNvPr>
          <p:cNvSpPr>
            <a:spLocks noGrp="1"/>
          </p:cNvSpPr>
          <p:nvPr>
            <p:ph type="body" sz="quarter" idx="26" hasCustomPrompt="1"/>
          </p:nvPr>
        </p:nvSpPr>
        <p:spPr>
          <a:xfrm>
            <a:off x="6520644" y="4174768"/>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Hexagon 26">
            <a:extLst>
              <a:ext uri="{FF2B5EF4-FFF2-40B4-BE49-F238E27FC236}">
                <a16:creationId xmlns:a16="http://schemas.microsoft.com/office/drawing/2014/main" id="{AE94C3FB-B789-448D-8158-67979C18C52F}"/>
              </a:ext>
            </a:extLst>
          </p:cNvPr>
          <p:cNvSpPr/>
          <p:nvPr userDrawn="1"/>
        </p:nvSpPr>
        <p:spPr>
          <a:xfrm>
            <a:off x="5344335" y="4111845"/>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Picture Placeholder 8">
            <a:extLst>
              <a:ext uri="{FF2B5EF4-FFF2-40B4-BE49-F238E27FC236}">
                <a16:creationId xmlns:a16="http://schemas.microsoft.com/office/drawing/2014/main" id="{68B4C8FA-44A3-4009-B5D5-B05E71ED06EA}"/>
              </a:ext>
            </a:extLst>
          </p:cNvPr>
          <p:cNvSpPr>
            <a:spLocks noGrp="1"/>
          </p:cNvSpPr>
          <p:nvPr>
            <p:ph type="pic" sz="quarter" idx="27" hasCustomPrompt="1"/>
          </p:nvPr>
        </p:nvSpPr>
        <p:spPr>
          <a:xfrm>
            <a:off x="5569393" y="4263106"/>
            <a:ext cx="619952" cy="619952"/>
          </a:xfrm>
          <a:prstGeom prst="ellipse">
            <a:avLst/>
          </a:prstGeom>
        </p:spPr>
        <p:txBody>
          <a:bodyPr lIns="0" rIns="0" anchor="ctr"/>
          <a:lstStyle>
            <a:lvl1pPr algn="ctr">
              <a:defRPr sz="1200"/>
            </a:lvl1pPr>
          </a:lstStyle>
          <a:p>
            <a:r>
              <a:rPr lang="en-GB"/>
              <a:t>Insert icon</a:t>
            </a:r>
          </a:p>
        </p:txBody>
      </p:sp>
      <p:sp>
        <p:nvSpPr>
          <p:cNvPr id="29" name="Text Placeholder 11">
            <a:extLst>
              <a:ext uri="{FF2B5EF4-FFF2-40B4-BE49-F238E27FC236}">
                <a16:creationId xmlns:a16="http://schemas.microsoft.com/office/drawing/2014/main" id="{E2039198-3CCB-4546-ADAF-39AB6FDED9D5}"/>
              </a:ext>
            </a:extLst>
          </p:cNvPr>
          <p:cNvSpPr>
            <a:spLocks noGrp="1"/>
          </p:cNvSpPr>
          <p:nvPr>
            <p:ph type="body" sz="quarter" idx="28" hasCustomPrompt="1"/>
          </p:nvPr>
        </p:nvSpPr>
        <p:spPr>
          <a:xfrm>
            <a:off x="6520644" y="534073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Hexagon 29">
            <a:extLst>
              <a:ext uri="{FF2B5EF4-FFF2-40B4-BE49-F238E27FC236}">
                <a16:creationId xmlns:a16="http://schemas.microsoft.com/office/drawing/2014/main" id="{96522316-1E08-4188-A398-9A36339F06AB}"/>
              </a:ext>
            </a:extLst>
          </p:cNvPr>
          <p:cNvSpPr/>
          <p:nvPr userDrawn="1"/>
        </p:nvSpPr>
        <p:spPr>
          <a:xfrm>
            <a:off x="5344335" y="5277813"/>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Picture Placeholder 8">
            <a:extLst>
              <a:ext uri="{FF2B5EF4-FFF2-40B4-BE49-F238E27FC236}">
                <a16:creationId xmlns:a16="http://schemas.microsoft.com/office/drawing/2014/main" id="{C0CAAB71-54D8-49AF-943D-3F5B1428331E}"/>
              </a:ext>
            </a:extLst>
          </p:cNvPr>
          <p:cNvSpPr>
            <a:spLocks noGrp="1"/>
          </p:cNvSpPr>
          <p:nvPr>
            <p:ph type="pic" sz="quarter" idx="29" hasCustomPrompt="1"/>
          </p:nvPr>
        </p:nvSpPr>
        <p:spPr>
          <a:xfrm>
            <a:off x="5569393" y="5429074"/>
            <a:ext cx="619952" cy="619952"/>
          </a:xfrm>
          <a:prstGeom prst="ellipse">
            <a:avLst/>
          </a:prstGeom>
        </p:spPr>
        <p:txBody>
          <a:bodyPr lIns="0" rIns="0" anchor="ctr"/>
          <a:lstStyle>
            <a:lvl1pPr algn="ctr">
              <a:defRPr sz="1200"/>
            </a:lvl1pPr>
          </a:lstStyle>
          <a:p>
            <a:r>
              <a:rPr lang="en-GB"/>
              <a:t>Insert icon</a:t>
            </a:r>
          </a:p>
        </p:txBody>
      </p:sp>
      <p:sp>
        <p:nvSpPr>
          <p:cNvPr id="32" name="Text Placeholder 11">
            <a:extLst>
              <a:ext uri="{FF2B5EF4-FFF2-40B4-BE49-F238E27FC236}">
                <a16:creationId xmlns:a16="http://schemas.microsoft.com/office/drawing/2014/main" id="{3DF43AA2-28E9-4A24-80D2-62B4069AEF1C}"/>
              </a:ext>
            </a:extLst>
          </p:cNvPr>
          <p:cNvSpPr>
            <a:spLocks noGrp="1"/>
          </p:cNvSpPr>
          <p:nvPr>
            <p:ph type="body" sz="quarter" idx="30" hasCustomPrompt="1"/>
          </p:nvPr>
        </p:nvSpPr>
        <p:spPr>
          <a:xfrm>
            <a:off x="9644229" y="676864"/>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Hexagon 33">
            <a:extLst>
              <a:ext uri="{FF2B5EF4-FFF2-40B4-BE49-F238E27FC236}">
                <a16:creationId xmlns:a16="http://schemas.microsoft.com/office/drawing/2014/main" id="{00E4B09B-ABE1-4F6A-99E4-A820CD6AC97A}"/>
              </a:ext>
            </a:extLst>
          </p:cNvPr>
          <p:cNvSpPr/>
          <p:nvPr userDrawn="1"/>
        </p:nvSpPr>
        <p:spPr>
          <a:xfrm>
            <a:off x="8467920" y="613941"/>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6" name="Picture Placeholder 8">
            <a:extLst>
              <a:ext uri="{FF2B5EF4-FFF2-40B4-BE49-F238E27FC236}">
                <a16:creationId xmlns:a16="http://schemas.microsoft.com/office/drawing/2014/main" id="{BBF93E21-95D5-4EC2-9131-B3864C657691}"/>
              </a:ext>
            </a:extLst>
          </p:cNvPr>
          <p:cNvSpPr>
            <a:spLocks noGrp="1"/>
          </p:cNvSpPr>
          <p:nvPr>
            <p:ph type="pic" sz="quarter" idx="31" hasCustomPrompt="1"/>
          </p:nvPr>
        </p:nvSpPr>
        <p:spPr>
          <a:xfrm>
            <a:off x="8692978" y="765202"/>
            <a:ext cx="619952" cy="619952"/>
          </a:xfrm>
          <a:prstGeom prst="ellipse">
            <a:avLst/>
          </a:prstGeom>
        </p:spPr>
        <p:txBody>
          <a:bodyPr lIns="0" rIns="0" anchor="ctr"/>
          <a:lstStyle>
            <a:lvl1pPr algn="ctr">
              <a:defRPr sz="1200"/>
            </a:lvl1pPr>
          </a:lstStyle>
          <a:p>
            <a:r>
              <a:rPr lang="en-GB"/>
              <a:t>Insert icon</a:t>
            </a:r>
          </a:p>
        </p:txBody>
      </p:sp>
      <p:sp>
        <p:nvSpPr>
          <p:cNvPr id="40" name="Text Placeholder 11">
            <a:extLst>
              <a:ext uri="{FF2B5EF4-FFF2-40B4-BE49-F238E27FC236}">
                <a16:creationId xmlns:a16="http://schemas.microsoft.com/office/drawing/2014/main" id="{5D57DFA7-0372-4754-A64F-8AEAB781AF8F}"/>
              </a:ext>
            </a:extLst>
          </p:cNvPr>
          <p:cNvSpPr>
            <a:spLocks noGrp="1"/>
          </p:cNvSpPr>
          <p:nvPr>
            <p:ph type="body" sz="quarter" idx="32" hasCustomPrompt="1"/>
          </p:nvPr>
        </p:nvSpPr>
        <p:spPr>
          <a:xfrm>
            <a:off x="9644229" y="1842832"/>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Hexagon 40">
            <a:extLst>
              <a:ext uri="{FF2B5EF4-FFF2-40B4-BE49-F238E27FC236}">
                <a16:creationId xmlns:a16="http://schemas.microsoft.com/office/drawing/2014/main" id="{3B4C8242-E00D-4400-9E4B-BB3E997A59C9}"/>
              </a:ext>
            </a:extLst>
          </p:cNvPr>
          <p:cNvSpPr/>
          <p:nvPr userDrawn="1"/>
        </p:nvSpPr>
        <p:spPr>
          <a:xfrm>
            <a:off x="8467920" y="1779909"/>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Picture Placeholder 8">
            <a:extLst>
              <a:ext uri="{FF2B5EF4-FFF2-40B4-BE49-F238E27FC236}">
                <a16:creationId xmlns:a16="http://schemas.microsoft.com/office/drawing/2014/main" id="{C988A0D5-F598-4E96-BA03-441A1EBC77DF}"/>
              </a:ext>
            </a:extLst>
          </p:cNvPr>
          <p:cNvSpPr>
            <a:spLocks noGrp="1"/>
          </p:cNvSpPr>
          <p:nvPr>
            <p:ph type="pic" sz="quarter" idx="33" hasCustomPrompt="1"/>
          </p:nvPr>
        </p:nvSpPr>
        <p:spPr>
          <a:xfrm>
            <a:off x="8692978" y="1931170"/>
            <a:ext cx="619952" cy="619952"/>
          </a:xfrm>
          <a:prstGeom prst="ellipse">
            <a:avLst/>
          </a:prstGeom>
        </p:spPr>
        <p:txBody>
          <a:bodyPr lIns="0" rIns="0" anchor="ctr"/>
          <a:lstStyle>
            <a:lvl1pPr algn="ctr">
              <a:defRPr sz="1200"/>
            </a:lvl1pPr>
          </a:lstStyle>
          <a:p>
            <a:r>
              <a:rPr lang="en-GB"/>
              <a:t>Insert icon</a:t>
            </a:r>
          </a:p>
        </p:txBody>
      </p:sp>
      <p:sp>
        <p:nvSpPr>
          <p:cNvPr id="43" name="Text Placeholder 11">
            <a:extLst>
              <a:ext uri="{FF2B5EF4-FFF2-40B4-BE49-F238E27FC236}">
                <a16:creationId xmlns:a16="http://schemas.microsoft.com/office/drawing/2014/main" id="{E33E6D75-2315-4FCD-B5FB-151BE4188941}"/>
              </a:ext>
            </a:extLst>
          </p:cNvPr>
          <p:cNvSpPr>
            <a:spLocks noGrp="1"/>
          </p:cNvSpPr>
          <p:nvPr>
            <p:ph type="body" sz="quarter" idx="34" hasCustomPrompt="1"/>
          </p:nvPr>
        </p:nvSpPr>
        <p:spPr>
          <a:xfrm>
            <a:off x="9644229" y="3008800"/>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Hexagon 43">
            <a:extLst>
              <a:ext uri="{FF2B5EF4-FFF2-40B4-BE49-F238E27FC236}">
                <a16:creationId xmlns:a16="http://schemas.microsoft.com/office/drawing/2014/main" id="{53999778-25CA-448F-8D8D-879793120FBC}"/>
              </a:ext>
            </a:extLst>
          </p:cNvPr>
          <p:cNvSpPr/>
          <p:nvPr userDrawn="1"/>
        </p:nvSpPr>
        <p:spPr>
          <a:xfrm>
            <a:off x="8467920" y="2945877"/>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5" name="Picture Placeholder 8">
            <a:extLst>
              <a:ext uri="{FF2B5EF4-FFF2-40B4-BE49-F238E27FC236}">
                <a16:creationId xmlns:a16="http://schemas.microsoft.com/office/drawing/2014/main" id="{24CDE6BB-00CE-49EE-930A-A883171A6B8C}"/>
              </a:ext>
            </a:extLst>
          </p:cNvPr>
          <p:cNvSpPr>
            <a:spLocks noGrp="1"/>
          </p:cNvSpPr>
          <p:nvPr>
            <p:ph type="pic" sz="quarter" idx="35" hasCustomPrompt="1"/>
          </p:nvPr>
        </p:nvSpPr>
        <p:spPr>
          <a:xfrm>
            <a:off x="8692978" y="3097138"/>
            <a:ext cx="619952" cy="619952"/>
          </a:xfrm>
          <a:prstGeom prst="ellipse">
            <a:avLst/>
          </a:prstGeom>
        </p:spPr>
        <p:txBody>
          <a:bodyPr lIns="0" rIns="0" anchor="ctr"/>
          <a:lstStyle>
            <a:lvl1pPr algn="ctr">
              <a:defRPr sz="1200"/>
            </a:lvl1pPr>
          </a:lstStyle>
          <a:p>
            <a:r>
              <a:rPr lang="en-GB"/>
              <a:t>Insert icon</a:t>
            </a:r>
          </a:p>
        </p:txBody>
      </p:sp>
      <p:sp>
        <p:nvSpPr>
          <p:cNvPr id="46" name="Text Placeholder 11">
            <a:extLst>
              <a:ext uri="{FF2B5EF4-FFF2-40B4-BE49-F238E27FC236}">
                <a16:creationId xmlns:a16="http://schemas.microsoft.com/office/drawing/2014/main" id="{F5220186-0702-4507-B5B8-EB92D07DF154}"/>
              </a:ext>
            </a:extLst>
          </p:cNvPr>
          <p:cNvSpPr>
            <a:spLocks noGrp="1"/>
          </p:cNvSpPr>
          <p:nvPr>
            <p:ph type="body" sz="quarter" idx="36" hasCustomPrompt="1"/>
          </p:nvPr>
        </p:nvSpPr>
        <p:spPr>
          <a:xfrm>
            <a:off x="9644229" y="4174768"/>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Hexagon 46">
            <a:extLst>
              <a:ext uri="{FF2B5EF4-FFF2-40B4-BE49-F238E27FC236}">
                <a16:creationId xmlns:a16="http://schemas.microsoft.com/office/drawing/2014/main" id="{68A8F116-4E06-49B3-8363-829F822A2D57}"/>
              </a:ext>
            </a:extLst>
          </p:cNvPr>
          <p:cNvSpPr/>
          <p:nvPr userDrawn="1"/>
        </p:nvSpPr>
        <p:spPr>
          <a:xfrm>
            <a:off x="8467920" y="4111845"/>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8" name="Picture Placeholder 8">
            <a:extLst>
              <a:ext uri="{FF2B5EF4-FFF2-40B4-BE49-F238E27FC236}">
                <a16:creationId xmlns:a16="http://schemas.microsoft.com/office/drawing/2014/main" id="{33CDED4A-EC2C-4941-9A2C-FAB5EDD7EFE1}"/>
              </a:ext>
            </a:extLst>
          </p:cNvPr>
          <p:cNvSpPr>
            <a:spLocks noGrp="1"/>
          </p:cNvSpPr>
          <p:nvPr>
            <p:ph type="pic" sz="quarter" idx="37" hasCustomPrompt="1"/>
          </p:nvPr>
        </p:nvSpPr>
        <p:spPr>
          <a:xfrm>
            <a:off x="8692978" y="4263106"/>
            <a:ext cx="619952" cy="619952"/>
          </a:xfrm>
          <a:prstGeom prst="ellipse">
            <a:avLst/>
          </a:prstGeom>
        </p:spPr>
        <p:txBody>
          <a:bodyPr lIns="0" rIns="0" anchor="ctr"/>
          <a:lstStyle>
            <a:lvl1pPr algn="ctr">
              <a:defRPr sz="1200"/>
            </a:lvl1pPr>
          </a:lstStyle>
          <a:p>
            <a:r>
              <a:rPr lang="en-GB"/>
              <a:t>Insert icon</a:t>
            </a:r>
          </a:p>
        </p:txBody>
      </p:sp>
      <p:sp>
        <p:nvSpPr>
          <p:cNvPr id="49" name="Text Placeholder 11">
            <a:extLst>
              <a:ext uri="{FF2B5EF4-FFF2-40B4-BE49-F238E27FC236}">
                <a16:creationId xmlns:a16="http://schemas.microsoft.com/office/drawing/2014/main" id="{BF846DBE-3D90-415F-A27B-40410CE3A213}"/>
              </a:ext>
            </a:extLst>
          </p:cNvPr>
          <p:cNvSpPr>
            <a:spLocks noGrp="1"/>
          </p:cNvSpPr>
          <p:nvPr>
            <p:ph type="body" sz="quarter" idx="38" hasCustomPrompt="1"/>
          </p:nvPr>
        </p:nvSpPr>
        <p:spPr>
          <a:xfrm>
            <a:off x="9644229" y="534073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Hexagon 49">
            <a:extLst>
              <a:ext uri="{FF2B5EF4-FFF2-40B4-BE49-F238E27FC236}">
                <a16:creationId xmlns:a16="http://schemas.microsoft.com/office/drawing/2014/main" id="{B51A3F78-85AC-49FC-8927-48F0CD54EC4D}"/>
              </a:ext>
            </a:extLst>
          </p:cNvPr>
          <p:cNvSpPr/>
          <p:nvPr userDrawn="1"/>
        </p:nvSpPr>
        <p:spPr>
          <a:xfrm>
            <a:off x="8467920" y="5277813"/>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Picture Placeholder 8">
            <a:extLst>
              <a:ext uri="{FF2B5EF4-FFF2-40B4-BE49-F238E27FC236}">
                <a16:creationId xmlns:a16="http://schemas.microsoft.com/office/drawing/2014/main" id="{2A9AD338-3C18-4623-9866-14B6A645CBAE}"/>
              </a:ext>
            </a:extLst>
          </p:cNvPr>
          <p:cNvSpPr>
            <a:spLocks noGrp="1"/>
          </p:cNvSpPr>
          <p:nvPr>
            <p:ph type="pic" sz="quarter" idx="39" hasCustomPrompt="1"/>
          </p:nvPr>
        </p:nvSpPr>
        <p:spPr>
          <a:xfrm>
            <a:off x="8692978" y="5429074"/>
            <a:ext cx="619952" cy="619952"/>
          </a:xfrm>
          <a:prstGeom prst="ellipse">
            <a:avLst/>
          </a:prstGeom>
        </p:spPr>
        <p:txBody>
          <a:bodyPr lIns="0" rIns="0" anchor="ctr"/>
          <a:lstStyle>
            <a:lvl1pPr algn="ctr">
              <a:defRPr sz="1200"/>
            </a:lvl1pPr>
          </a:lstStyle>
          <a:p>
            <a:r>
              <a:rPr lang="en-GB"/>
              <a:t>Insert icon</a:t>
            </a:r>
          </a:p>
        </p:txBody>
      </p:sp>
      <p:grpSp>
        <p:nvGrpSpPr>
          <p:cNvPr id="52" name="Group 51">
            <a:extLst>
              <a:ext uri="{FF2B5EF4-FFF2-40B4-BE49-F238E27FC236}">
                <a16:creationId xmlns:a16="http://schemas.microsoft.com/office/drawing/2014/main" id="{E7135370-8EEB-408D-A9CF-0C36EB3A8E34}"/>
              </a:ext>
            </a:extLst>
          </p:cNvPr>
          <p:cNvGrpSpPr/>
          <p:nvPr userDrawn="1"/>
        </p:nvGrpSpPr>
        <p:grpSpPr>
          <a:xfrm rot="16200000">
            <a:off x="360407" y="4836458"/>
            <a:ext cx="1946732" cy="3990582"/>
            <a:chOff x="10692184" y="-1639954"/>
            <a:chExt cx="1784352" cy="3657721"/>
          </a:xfrm>
          <a:noFill/>
        </p:grpSpPr>
        <p:sp>
          <p:nvSpPr>
            <p:cNvPr id="53" name="Hexagon 52">
              <a:extLst>
                <a:ext uri="{FF2B5EF4-FFF2-40B4-BE49-F238E27FC236}">
                  <a16:creationId xmlns:a16="http://schemas.microsoft.com/office/drawing/2014/main" id="{EF2E0FFB-B075-497C-B2F1-8EC6CC0F89E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4092F5E8-CB65-4C66-A39E-648D5694C39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6EEE4AE-AB77-4DA7-895D-D52B53ADE880}"/>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CF21927A-E4CC-4C53-9A6D-8909BF225398}"/>
              </a:ext>
            </a:extLst>
          </p:cNvPr>
          <p:cNvSpPr>
            <a:spLocks noGrp="1"/>
          </p:cNvSpPr>
          <p:nvPr>
            <p:ph type="title" hasCustomPrompt="1"/>
          </p:nvPr>
        </p:nvSpPr>
        <p:spPr>
          <a:xfrm>
            <a:off x="1130300" y="524414"/>
            <a:ext cx="3268079" cy="912178"/>
          </a:xfrm>
        </p:spPr>
        <p:txBody>
          <a:bodyPr/>
          <a:lstStyle>
            <a:lvl1pPr>
              <a:defRPr/>
            </a:lvl1pPr>
          </a:lstStyle>
          <a:p>
            <a:r>
              <a:rPr lang="en-US"/>
              <a:t>Enter title here</a:t>
            </a:r>
            <a:endParaRPr lang="en-GB"/>
          </a:p>
        </p:txBody>
      </p:sp>
      <p:grpSp>
        <p:nvGrpSpPr>
          <p:cNvPr id="68" name="Group 67">
            <a:extLst>
              <a:ext uri="{FF2B5EF4-FFF2-40B4-BE49-F238E27FC236}">
                <a16:creationId xmlns:a16="http://schemas.microsoft.com/office/drawing/2014/main" id="{EB3FA2C6-1E1E-40F6-84D7-B592E5ABFA74}"/>
              </a:ext>
            </a:extLst>
          </p:cNvPr>
          <p:cNvGrpSpPr/>
          <p:nvPr userDrawn="1"/>
        </p:nvGrpSpPr>
        <p:grpSpPr>
          <a:xfrm>
            <a:off x="-3633349" y="0"/>
            <a:ext cx="3507558" cy="6137026"/>
            <a:chOff x="-3633349" y="0"/>
            <a:chExt cx="3507558" cy="6137026"/>
          </a:xfrm>
        </p:grpSpPr>
        <p:grpSp>
          <p:nvGrpSpPr>
            <p:cNvPr id="69" name="Group 68">
              <a:extLst>
                <a:ext uri="{FF2B5EF4-FFF2-40B4-BE49-F238E27FC236}">
                  <a16:creationId xmlns:a16="http://schemas.microsoft.com/office/drawing/2014/main" id="{7AFCEE2B-01BD-4A6E-A0C3-389318D86F6F}"/>
                </a:ext>
              </a:extLst>
            </p:cNvPr>
            <p:cNvGrpSpPr/>
            <p:nvPr userDrawn="1"/>
          </p:nvGrpSpPr>
          <p:grpSpPr>
            <a:xfrm>
              <a:off x="-3633349" y="0"/>
              <a:ext cx="3507558" cy="6137026"/>
              <a:chOff x="838199" y="1150069"/>
              <a:chExt cx="3507558" cy="6137026"/>
            </a:xfrm>
          </p:grpSpPr>
          <p:sp>
            <p:nvSpPr>
              <p:cNvPr id="71" name="Rectangle 70">
                <a:extLst>
                  <a:ext uri="{FF2B5EF4-FFF2-40B4-BE49-F238E27FC236}">
                    <a16:creationId xmlns:a16="http://schemas.microsoft.com/office/drawing/2014/main" id="{30F2EEB1-B3D0-40E3-8564-12607EF9B861}"/>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2" name="TextBox 71">
                <a:extLst>
                  <a:ext uri="{FF2B5EF4-FFF2-40B4-BE49-F238E27FC236}">
                    <a16:creationId xmlns:a16="http://schemas.microsoft.com/office/drawing/2014/main" id="{334D9B07-F623-4C7D-8B9E-80CC58650CCC}"/>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73" name="Rectangle 72">
                <a:extLst>
                  <a:ext uri="{FF2B5EF4-FFF2-40B4-BE49-F238E27FC236}">
                    <a16:creationId xmlns:a16="http://schemas.microsoft.com/office/drawing/2014/main" id="{C72BA5CE-5FEF-4B21-8447-9DB2BB5E45B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4" name="TextBox 73">
                <a:extLst>
                  <a:ext uri="{FF2B5EF4-FFF2-40B4-BE49-F238E27FC236}">
                    <a16:creationId xmlns:a16="http://schemas.microsoft.com/office/drawing/2014/main" id="{0353789C-B6C6-4F92-8051-33EEFDA85CF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75" name="TextBox 74">
                <a:extLst>
                  <a:ext uri="{FF2B5EF4-FFF2-40B4-BE49-F238E27FC236}">
                    <a16:creationId xmlns:a16="http://schemas.microsoft.com/office/drawing/2014/main" id="{A17D70CE-47E4-4BB5-A687-E59B1F050CA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76" name="TextBox 75">
                <a:extLst>
                  <a:ext uri="{FF2B5EF4-FFF2-40B4-BE49-F238E27FC236}">
                    <a16:creationId xmlns:a16="http://schemas.microsoft.com/office/drawing/2014/main" id="{BCB5C784-0EE8-4F22-9B7D-9EBD97370348}"/>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70" name="Picture 69">
              <a:extLst>
                <a:ext uri="{FF2B5EF4-FFF2-40B4-BE49-F238E27FC236}">
                  <a16:creationId xmlns:a16="http://schemas.microsoft.com/office/drawing/2014/main" id="{797742DD-9D94-4DD4-A19E-0F24FD684EBE}"/>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48074752"/>
      </p:ext>
    </p:extLst>
  </p:cSld>
  <p:clrMapOvr>
    <a:masterClrMapping/>
  </p:clrMapOvr>
  <p:transition spd="slow">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ort Quot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03B03-4D38-4152-97E8-702D21389178}"/>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9" name="Text Placeholder 8">
            <a:extLst>
              <a:ext uri="{FF2B5EF4-FFF2-40B4-BE49-F238E27FC236}">
                <a16:creationId xmlns:a16="http://schemas.microsoft.com/office/drawing/2014/main" id="{BBEEE8D5-1AFF-4410-A6C2-58AB53DCDABF}"/>
              </a:ext>
            </a:extLst>
          </p:cNvPr>
          <p:cNvSpPr>
            <a:spLocks noGrp="1"/>
          </p:cNvSpPr>
          <p:nvPr>
            <p:ph type="body" sz="quarter" idx="17" hasCustomPrompt="1"/>
          </p:nvPr>
        </p:nvSpPr>
        <p:spPr>
          <a:xfrm>
            <a:off x="0" y="1371600"/>
            <a:ext cx="5394960" cy="4470400"/>
          </a:xfrm>
          <a:solidFill>
            <a:schemeClr val="accent2"/>
          </a:solidFill>
        </p:spPr>
        <p:txBody>
          <a:bodyPr lIns="756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Enter quote here</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C690DEC8-10BE-43DD-BACD-22CF1BB06E34}"/>
              </a:ext>
            </a:extLst>
          </p:cNvPr>
          <p:cNvSpPr>
            <a:spLocks noGrp="1"/>
          </p:cNvSpPr>
          <p:nvPr>
            <p:ph type="body" sz="quarter" idx="18" hasCustomPrompt="1"/>
          </p:nvPr>
        </p:nvSpPr>
        <p:spPr>
          <a:xfrm>
            <a:off x="667067" y="4753356"/>
            <a:ext cx="3948747" cy="669925"/>
          </a:xfrm>
        </p:spPr>
        <p:txBody>
          <a:bodyPr/>
          <a:lstStyle>
            <a:lvl1pPr>
              <a:defRPr sz="1600" b="1">
                <a:solidFill>
                  <a:schemeClr val="accent3"/>
                </a:solidFill>
              </a:defRPr>
            </a:lvl1pPr>
            <a:lvl2pPr marL="0" indent="0">
              <a:buNone/>
              <a:defRPr sz="1600" b="1">
                <a:solidFill>
                  <a:schemeClr val="accent3"/>
                </a:solidFill>
              </a:defRPr>
            </a:lvl2pPr>
            <a:lvl3pPr>
              <a:defRPr sz="1400" b="1">
                <a:solidFill>
                  <a:schemeClr val="accent3"/>
                </a:solidFill>
              </a:defRPr>
            </a:lvl3pPr>
            <a:lvl4pPr>
              <a:defRPr sz="1200" b="1">
                <a:solidFill>
                  <a:schemeClr val="accent3"/>
                </a:solidFill>
              </a:defRPr>
            </a:lvl4pPr>
            <a:lvl5pPr>
              <a:defRPr sz="1200" b="1">
                <a:solidFill>
                  <a:schemeClr val="accent3"/>
                </a:solidFill>
              </a:defRPr>
            </a:lvl5pPr>
          </a:lstStyle>
          <a:p>
            <a:pPr lvl="0"/>
            <a:r>
              <a:rPr lang="en-US"/>
              <a:t>Enter name and position here</a:t>
            </a:r>
          </a:p>
        </p:txBody>
      </p:sp>
      <p:sp>
        <p:nvSpPr>
          <p:cNvPr id="7" name="Text Placeholder 6">
            <a:extLst>
              <a:ext uri="{FF2B5EF4-FFF2-40B4-BE49-F238E27FC236}">
                <a16:creationId xmlns:a16="http://schemas.microsoft.com/office/drawing/2014/main" id="{6C612906-1439-475C-93ED-D85D394441E4}"/>
              </a:ext>
            </a:extLst>
          </p:cNvPr>
          <p:cNvSpPr>
            <a:spLocks noGrp="1"/>
          </p:cNvSpPr>
          <p:nvPr>
            <p:ph type="body" sz="quarter" idx="16" hasCustomPrompt="1"/>
          </p:nvPr>
        </p:nvSpPr>
        <p:spPr>
          <a:xfrm>
            <a:off x="760812" y="2144466"/>
            <a:ext cx="1017188" cy="792159"/>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3"/>
          </a:solidFill>
        </p:spPr>
        <p:txBody>
          <a:bodyPr wrap="square">
            <a:noAutofit/>
          </a:bodyPr>
          <a:lstStyle>
            <a:lvl1pPr>
              <a:defRPr/>
            </a:lvl1pPr>
          </a:lstStyle>
          <a:p>
            <a:pPr lvl="0"/>
            <a:r>
              <a:rPr lang="en-US"/>
              <a:t> </a:t>
            </a:r>
            <a:endParaRPr lang="en-GB"/>
          </a:p>
        </p:txBody>
      </p:sp>
      <p:sp>
        <p:nvSpPr>
          <p:cNvPr id="12" name="Rectangle 11">
            <a:extLst>
              <a:ext uri="{FF2B5EF4-FFF2-40B4-BE49-F238E27FC236}">
                <a16:creationId xmlns:a16="http://schemas.microsoft.com/office/drawing/2014/main" id="{8F7CBB8D-9097-468B-BC79-237877780E08}"/>
              </a:ext>
            </a:extLst>
          </p:cNvPr>
          <p:cNvSpPr/>
          <p:nvPr userDrawn="1"/>
        </p:nvSpPr>
        <p:spPr>
          <a:xfrm>
            <a:off x="325119" y="0"/>
            <a:ext cx="579756" cy="102298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11E4C5FA-FD9E-4504-A93A-502D6DBD94EC}"/>
              </a:ext>
            </a:extLst>
          </p:cNvPr>
          <p:cNvGrpSpPr/>
          <p:nvPr userDrawn="1"/>
        </p:nvGrpSpPr>
        <p:grpSpPr>
          <a:xfrm>
            <a:off x="9875462" y="-592128"/>
            <a:ext cx="2641657" cy="2714067"/>
            <a:chOff x="10055225" y="-469915"/>
            <a:chExt cx="2421312" cy="2487682"/>
          </a:xfrm>
          <a:solidFill>
            <a:schemeClr val="bg1"/>
          </a:solidFill>
        </p:grpSpPr>
        <p:sp>
          <p:nvSpPr>
            <p:cNvPr id="14" name="Hexagon 13">
              <a:extLst>
                <a:ext uri="{FF2B5EF4-FFF2-40B4-BE49-F238E27FC236}">
                  <a16:creationId xmlns:a16="http://schemas.microsoft.com/office/drawing/2014/main" id="{F660CA2B-001F-491E-B3D3-1F4FDCFF3BFF}"/>
                </a:ext>
              </a:extLst>
            </p:cNvPr>
            <p:cNvSpPr/>
            <p:nvPr userDrawn="1"/>
          </p:nvSpPr>
          <p:spPr>
            <a:xfrm rot="5400000">
              <a:off x="10600395" y="778587"/>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E7450B86-E0ED-41D7-A6FD-EEB7B2F2A85B}"/>
                </a:ext>
              </a:extLst>
            </p:cNvPr>
            <p:cNvSpPr/>
            <p:nvPr userDrawn="1"/>
          </p:nvSpPr>
          <p:spPr>
            <a:xfrm rot="5400000">
              <a:off x="11237357"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C7ACB1DA-709B-4DB0-833B-B6EAD43E497C}"/>
                </a:ext>
              </a:extLst>
            </p:cNvPr>
            <p:cNvSpPr/>
            <p:nvPr userDrawn="1"/>
          </p:nvSpPr>
          <p:spPr>
            <a:xfrm rot="5400000">
              <a:off x="9963433"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7" name="Group 16">
            <a:extLst>
              <a:ext uri="{FF2B5EF4-FFF2-40B4-BE49-F238E27FC236}">
                <a16:creationId xmlns:a16="http://schemas.microsoft.com/office/drawing/2014/main" id="{A5F5CD2E-7644-46E2-A7C1-299AB5D4D30B}"/>
              </a:ext>
            </a:extLst>
          </p:cNvPr>
          <p:cNvGrpSpPr/>
          <p:nvPr userDrawn="1"/>
        </p:nvGrpSpPr>
        <p:grpSpPr>
          <a:xfrm>
            <a:off x="-3633349" y="0"/>
            <a:ext cx="3507558" cy="3745276"/>
            <a:chOff x="838199" y="1150070"/>
            <a:chExt cx="3507558" cy="3745276"/>
          </a:xfrm>
          <a:solidFill>
            <a:schemeClr val="tx1"/>
          </a:solidFill>
        </p:grpSpPr>
        <p:sp>
          <p:nvSpPr>
            <p:cNvPr id="18" name="Rectangle 17">
              <a:extLst>
                <a:ext uri="{FF2B5EF4-FFF2-40B4-BE49-F238E27FC236}">
                  <a16:creationId xmlns:a16="http://schemas.microsoft.com/office/drawing/2014/main" id="{2DA64C25-B038-4146-A83E-22C03593EE9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9" name="TextBox 18">
              <a:extLst>
                <a:ext uri="{FF2B5EF4-FFF2-40B4-BE49-F238E27FC236}">
                  <a16:creationId xmlns:a16="http://schemas.microsoft.com/office/drawing/2014/main" id="{6C81478B-A226-47B8-B478-D9B21DFF90E7}"/>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20" name="Rectangle 19">
              <a:extLst>
                <a:ext uri="{FF2B5EF4-FFF2-40B4-BE49-F238E27FC236}">
                  <a16:creationId xmlns:a16="http://schemas.microsoft.com/office/drawing/2014/main" id="{EA274675-A6F0-40BB-910D-1F0D432E840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1" name="TextBox 20">
              <a:extLst>
                <a:ext uri="{FF2B5EF4-FFF2-40B4-BE49-F238E27FC236}">
                  <a16:creationId xmlns:a16="http://schemas.microsoft.com/office/drawing/2014/main" id="{57CA8CDA-BE54-4788-9881-07384C817F8F}"/>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2" name="TextBox 21">
              <a:extLst>
                <a:ext uri="{FF2B5EF4-FFF2-40B4-BE49-F238E27FC236}">
                  <a16:creationId xmlns:a16="http://schemas.microsoft.com/office/drawing/2014/main" id="{5391DEC5-24B3-406D-98F1-4EB1B0B9B1FE}"/>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3" name="TextBox 22">
              <a:extLst>
                <a:ext uri="{FF2B5EF4-FFF2-40B4-BE49-F238E27FC236}">
                  <a16:creationId xmlns:a16="http://schemas.microsoft.com/office/drawing/2014/main" id="{67993D91-2B4C-4A08-920C-34590C34CF1A}"/>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4" name="TextBox 23">
              <a:extLst>
                <a:ext uri="{FF2B5EF4-FFF2-40B4-BE49-F238E27FC236}">
                  <a16:creationId xmlns:a16="http://schemas.microsoft.com/office/drawing/2014/main" id="{DC352FB2-403B-4010-B08F-B8298061D932}"/>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5" name="TextBox 24">
              <a:extLst>
                <a:ext uri="{FF2B5EF4-FFF2-40B4-BE49-F238E27FC236}">
                  <a16:creationId xmlns:a16="http://schemas.microsoft.com/office/drawing/2014/main" id="{3564A57E-71DE-4FF2-99B1-46F0366B3749}"/>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3036591380"/>
      </p:ext>
    </p:extLst>
  </p:cSld>
  <p:clrMapOvr>
    <a:masterClrMapping/>
  </p:clrMapOvr>
  <p:transition spd="slow">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ng Quot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F867D01-3FFE-49F4-A709-AF5249958D5C}"/>
              </a:ext>
            </a:extLst>
          </p:cNvPr>
          <p:cNvGrpSpPr/>
          <p:nvPr userDrawn="1"/>
        </p:nvGrpSpPr>
        <p:grpSpPr>
          <a:xfrm rot="16200000">
            <a:off x="5057878" y="-485547"/>
            <a:ext cx="4214897" cy="3534768"/>
            <a:chOff x="5387349" y="-852399"/>
            <a:chExt cx="4816112" cy="4038967"/>
          </a:xfrm>
          <a:noFill/>
        </p:grpSpPr>
        <p:sp>
          <p:nvSpPr>
            <p:cNvPr id="29" name="Hexagon 28">
              <a:extLst>
                <a:ext uri="{FF2B5EF4-FFF2-40B4-BE49-F238E27FC236}">
                  <a16:creationId xmlns:a16="http://schemas.microsoft.com/office/drawing/2014/main" id="{3723E74D-B8B1-4F1C-B86D-411D487099FE}"/>
                </a:ext>
              </a:extLst>
            </p:cNvPr>
            <p:cNvSpPr/>
            <p:nvPr userDrawn="1"/>
          </p:nvSpPr>
          <p:spPr>
            <a:xfrm>
              <a:off x="5387349" y="845"/>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A2733E26-E941-470F-AE97-1939DDB10EBF}"/>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4BA194F5-F4E1-490C-AC0C-617EBE170637}"/>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8D91DC25-77DF-4DD9-88EE-339A4DF7FE5F}"/>
                </a:ext>
              </a:extLst>
            </p:cNvPr>
            <p:cNvSpPr/>
            <p:nvPr userDrawn="1"/>
          </p:nvSpPr>
          <p:spPr>
            <a:xfrm>
              <a:off x="8485589" y="1705643"/>
              <a:ext cx="1717872" cy="1480925"/>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5878F206-DEBC-4763-AA7E-B72A91F1D031}"/>
                </a:ext>
              </a:extLst>
            </p:cNvPr>
            <p:cNvSpPr/>
            <p:nvPr userDrawn="1"/>
          </p:nvSpPr>
          <p:spPr>
            <a:xfrm>
              <a:off x="8485589" y="0"/>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2" name="Picture Placeholder 21">
            <a:extLst>
              <a:ext uri="{FF2B5EF4-FFF2-40B4-BE49-F238E27FC236}">
                <a16:creationId xmlns:a16="http://schemas.microsoft.com/office/drawing/2014/main" id="{AF520733-7DE2-4630-AFCE-0E7320D31B17}"/>
              </a:ext>
            </a:extLst>
          </p:cNvPr>
          <p:cNvSpPr>
            <a:spLocks noGrp="1"/>
          </p:cNvSpPr>
          <p:nvPr>
            <p:ph type="pic" sz="quarter" idx="13" hasCustomPrompt="1"/>
          </p:nvPr>
        </p:nvSpPr>
        <p:spPr>
          <a:xfrm>
            <a:off x="6431007" y="0"/>
            <a:ext cx="5760993" cy="6858000"/>
          </a:xfrm>
          <a:custGeom>
            <a:avLst/>
            <a:gdLst>
              <a:gd name="connsiteX0" fmla="*/ 1714501 w 5760993"/>
              <a:gd name="connsiteY0" fmla="*/ 0 h 6858000"/>
              <a:gd name="connsiteX1" fmla="*/ 5760993 w 5760993"/>
              <a:gd name="connsiteY1" fmla="*/ 0 h 6858000"/>
              <a:gd name="connsiteX2" fmla="*/ 5760993 w 5760993"/>
              <a:gd name="connsiteY2" fmla="*/ 6858000 h 6858000"/>
              <a:gd name="connsiteX3" fmla="*/ 1714501 w 5760993"/>
              <a:gd name="connsiteY3" fmla="*/ 6858000 h 6858000"/>
              <a:gd name="connsiteX4" fmla="*/ 0 w 5760993"/>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993" h="6858000">
                <a:moveTo>
                  <a:pt x="1714501" y="0"/>
                </a:moveTo>
                <a:lnTo>
                  <a:pt x="5760993" y="0"/>
                </a:lnTo>
                <a:lnTo>
                  <a:pt x="5760993" y="6858000"/>
                </a:lnTo>
                <a:lnTo>
                  <a:pt x="1714501" y="6858000"/>
                </a:lnTo>
                <a:lnTo>
                  <a:pt x="0" y="3429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5626888"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709210" y="1238491"/>
            <a:ext cx="4688732" cy="3585961"/>
          </a:xfrm>
        </p:spPr>
        <p:txBody>
          <a:bodyPr/>
          <a:lstStyle>
            <a:lvl1pPr>
              <a:defRPr sz="1800"/>
            </a:lvl1pPr>
            <a:lvl2pPr>
              <a:defRPr sz="1800"/>
            </a:lvl2pPr>
            <a:lvl3pPr>
              <a:defRPr sz="1600"/>
            </a:lvl3pPr>
            <a:lvl4pPr>
              <a:defRPr sz="1400"/>
            </a:lvl4pPr>
            <a:lvl5pPr>
              <a:defRPr sz="1400"/>
            </a:lvl5pPr>
          </a:lstStyle>
          <a:p>
            <a:pPr lvl="0"/>
            <a:r>
              <a:rPr lang="en-US"/>
              <a:t>Enter quote here</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US"/>
              <a:t> </a:t>
            </a: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36" name="Text Placeholder 35">
            <a:extLst>
              <a:ext uri="{FF2B5EF4-FFF2-40B4-BE49-F238E27FC236}">
                <a16:creationId xmlns:a16="http://schemas.microsoft.com/office/drawing/2014/main" id="{7AA18954-65D3-45D5-8281-4AB22D636BC3}"/>
              </a:ext>
            </a:extLst>
          </p:cNvPr>
          <p:cNvSpPr>
            <a:spLocks noGrp="1"/>
          </p:cNvSpPr>
          <p:nvPr>
            <p:ph type="body" sz="quarter" idx="15" hasCustomPrompt="1"/>
          </p:nvPr>
        </p:nvSpPr>
        <p:spPr>
          <a:xfrm>
            <a:off x="6839465" y="5049520"/>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wrap="square">
            <a:noAutofit/>
          </a:bodyPr>
          <a:lstStyle>
            <a:lvl1pPr>
              <a:defRPr/>
            </a:lvl1pPr>
          </a:lstStyle>
          <a:p>
            <a:pPr lvl="0"/>
            <a:r>
              <a:rPr lang="en-US"/>
              <a:t> </a:t>
            </a:r>
            <a:endParaRPr lang="en-GB"/>
          </a:p>
        </p:txBody>
      </p:sp>
      <p:sp>
        <p:nvSpPr>
          <p:cNvPr id="37" name="Text Placeholder 36">
            <a:extLst>
              <a:ext uri="{FF2B5EF4-FFF2-40B4-BE49-F238E27FC236}">
                <a16:creationId xmlns:a16="http://schemas.microsoft.com/office/drawing/2014/main" id="{FE49065D-97DF-4C1D-9289-DE6F862782B3}"/>
              </a:ext>
            </a:extLst>
          </p:cNvPr>
          <p:cNvSpPr>
            <a:spLocks noGrp="1"/>
          </p:cNvSpPr>
          <p:nvPr>
            <p:ph type="body" sz="quarter" idx="16" hasCustomPrompt="1"/>
          </p:nvPr>
        </p:nvSpPr>
        <p:spPr>
          <a:xfrm>
            <a:off x="760812" y="661190"/>
            <a:ext cx="578403" cy="450445"/>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1"/>
          </a:solidFill>
        </p:spPr>
        <p:txBody>
          <a:bodyPr wrap="square">
            <a:noAutofit/>
          </a:bodyPr>
          <a:lstStyle>
            <a:lvl1pPr>
              <a:defRPr/>
            </a:lvl1pPr>
          </a:lstStyle>
          <a:p>
            <a:pPr lvl="0"/>
            <a:r>
              <a:rPr lang="en-US"/>
              <a:t> </a:t>
            </a:r>
            <a:endParaRPr lang="en-GB"/>
          </a:p>
        </p:txBody>
      </p:sp>
      <p:sp>
        <p:nvSpPr>
          <p:cNvPr id="38" name="Text Placeholder 20">
            <a:extLst>
              <a:ext uri="{FF2B5EF4-FFF2-40B4-BE49-F238E27FC236}">
                <a16:creationId xmlns:a16="http://schemas.microsoft.com/office/drawing/2014/main" id="{504C8A1B-80B1-4916-BBA6-BB248B1B97D1}"/>
              </a:ext>
            </a:extLst>
          </p:cNvPr>
          <p:cNvSpPr>
            <a:spLocks noGrp="1"/>
          </p:cNvSpPr>
          <p:nvPr>
            <p:ph type="body" sz="quarter" idx="17" hasCustomPrompt="1"/>
          </p:nvPr>
        </p:nvSpPr>
        <p:spPr>
          <a:xfrm>
            <a:off x="701453" y="5218407"/>
            <a:ext cx="4688732" cy="1031022"/>
          </a:xfrm>
        </p:spPr>
        <p:txBody>
          <a:bodyPr/>
          <a:lstStyle>
            <a:lvl1pPr>
              <a:defRPr sz="1800" b="1">
                <a:solidFill>
                  <a:schemeClr val="accent1"/>
                </a:solidFill>
              </a:defRPr>
            </a:lvl1pPr>
            <a:lvl2pPr>
              <a:defRPr sz="1800"/>
            </a:lvl2pPr>
            <a:lvl3pPr>
              <a:defRPr sz="1600"/>
            </a:lvl3pPr>
            <a:lvl4pPr>
              <a:defRPr sz="1400"/>
            </a:lvl4pPr>
            <a:lvl5pPr>
              <a:defRPr sz="1400"/>
            </a:lvl5pPr>
          </a:lstStyle>
          <a:p>
            <a:pPr lvl="0"/>
            <a:r>
              <a:rPr lang="en-US"/>
              <a:t>Enter name and position here</a:t>
            </a:r>
            <a:endParaRPr lang="en-GB"/>
          </a:p>
        </p:txBody>
      </p:sp>
      <p:grpSp>
        <p:nvGrpSpPr>
          <p:cNvPr id="19" name="Group 18">
            <a:extLst>
              <a:ext uri="{FF2B5EF4-FFF2-40B4-BE49-F238E27FC236}">
                <a16:creationId xmlns:a16="http://schemas.microsoft.com/office/drawing/2014/main" id="{155BBBA2-2585-4FFF-9185-4CFF05ED66AB}"/>
              </a:ext>
            </a:extLst>
          </p:cNvPr>
          <p:cNvGrpSpPr/>
          <p:nvPr userDrawn="1"/>
        </p:nvGrpSpPr>
        <p:grpSpPr>
          <a:xfrm>
            <a:off x="-3633350" y="0"/>
            <a:ext cx="3507559" cy="5160812"/>
            <a:chOff x="838198" y="1150069"/>
            <a:chExt cx="3507559" cy="5160812"/>
          </a:xfrm>
        </p:grpSpPr>
        <p:sp>
          <p:nvSpPr>
            <p:cNvPr id="20" name="Rectangle 19">
              <a:extLst>
                <a:ext uri="{FF2B5EF4-FFF2-40B4-BE49-F238E27FC236}">
                  <a16:creationId xmlns:a16="http://schemas.microsoft.com/office/drawing/2014/main" id="{C3A6993D-9286-4B29-B315-9D979E9D5B58}"/>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3" name="TextBox 22">
              <a:extLst>
                <a:ext uri="{FF2B5EF4-FFF2-40B4-BE49-F238E27FC236}">
                  <a16:creationId xmlns:a16="http://schemas.microsoft.com/office/drawing/2014/main" id="{D4FAC6D7-046B-4649-9CA6-52ABFDE0A207}"/>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4" name="Rectangle 23">
              <a:extLst>
                <a:ext uri="{FF2B5EF4-FFF2-40B4-BE49-F238E27FC236}">
                  <a16:creationId xmlns:a16="http://schemas.microsoft.com/office/drawing/2014/main" id="{487E622C-FC9C-4E46-AD56-2262235D026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5" name="TextBox 24">
              <a:extLst>
                <a:ext uri="{FF2B5EF4-FFF2-40B4-BE49-F238E27FC236}">
                  <a16:creationId xmlns:a16="http://schemas.microsoft.com/office/drawing/2014/main" id="{C660AB39-62B4-4494-B449-DC77901A301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6" name="TextBox 25">
              <a:extLst>
                <a:ext uri="{FF2B5EF4-FFF2-40B4-BE49-F238E27FC236}">
                  <a16:creationId xmlns:a16="http://schemas.microsoft.com/office/drawing/2014/main" id="{980AE72D-E137-462C-8B28-A575763534D4}"/>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7" name="TextBox 26">
              <a:extLst>
                <a:ext uri="{FF2B5EF4-FFF2-40B4-BE49-F238E27FC236}">
                  <a16:creationId xmlns:a16="http://schemas.microsoft.com/office/drawing/2014/main" id="{6E424E87-015F-4216-BD25-AA09E44342B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0" name="TextBox 29">
              <a:extLst>
                <a:ext uri="{FF2B5EF4-FFF2-40B4-BE49-F238E27FC236}">
                  <a16:creationId xmlns:a16="http://schemas.microsoft.com/office/drawing/2014/main" id="{89E7E5A7-19FD-47F7-BA5A-E22D3EB673AE}"/>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5" name="TextBox 34">
              <a:extLst>
                <a:ext uri="{FF2B5EF4-FFF2-40B4-BE49-F238E27FC236}">
                  <a16:creationId xmlns:a16="http://schemas.microsoft.com/office/drawing/2014/main" id="{31C053A0-FF92-4074-A9FB-4C24CEB75C01}"/>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9" name="TextBox 38">
              <a:extLst>
                <a:ext uri="{FF2B5EF4-FFF2-40B4-BE49-F238E27FC236}">
                  <a16:creationId xmlns:a16="http://schemas.microsoft.com/office/drawing/2014/main" id="{29000432-1766-47A5-8112-48230FD05C10}"/>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4085303230"/>
      </p:ext>
    </p:extLst>
  </p:cSld>
  <p:clrMapOvr>
    <a:masterClrMapping/>
  </p:clrMapOvr>
  <p:transition spd="slow">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9C95F9-75C4-4A1A-995F-D02FE8A4014F}"/>
              </a:ext>
            </a:extLst>
          </p:cNvPr>
          <p:cNvSpPr/>
          <p:nvPr userDrawn="1"/>
        </p:nvSpPr>
        <p:spPr>
          <a:xfrm>
            <a:off x="0" y="0"/>
            <a:ext cx="12192000" cy="211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1130300" y="2405743"/>
            <a:ext cx="9931400" cy="3923364"/>
          </a:xfrm>
        </p:spPr>
        <p:txBody>
          <a:bodyPr anchor="ctr"/>
          <a:lstStyle>
            <a:lvl1pPr algn="ctr">
              <a:defRPr/>
            </a:lvl1pPr>
          </a:lstStyle>
          <a:p>
            <a:r>
              <a:rPr lang="en-GB"/>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8655627" y="-1117639"/>
            <a:ext cx="4031511" cy="3982624"/>
            <a:chOff x="10055225" y="-469915"/>
            <a:chExt cx="3695236" cy="3650425"/>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2" name="Hexagon 21">
              <a:extLst>
                <a:ext uri="{FF2B5EF4-FFF2-40B4-BE49-F238E27FC236}">
                  <a16:creationId xmlns:a16="http://schemas.microsoft.com/office/drawing/2014/main" id="{F14A4257-BAA2-41BB-B34F-A33E85CB3E5E}"/>
                </a:ext>
              </a:extLst>
            </p:cNvPr>
            <p:cNvSpPr/>
            <p:nvPr userDrawn="1"/>
          </p:nvSpPr>
          <p:spPr>
            <a:xfrm rot="5400000">
              <a:off x="10600394"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3" name="Hexagon 22">
              <a:extLst>
                <a:ext uri="{FF2B5EF4-FFF2-40B4-BE49-F238E27FC236}">
                  <a16:creationId xmlns:a16="http://schemas.microsoft.com/office/drawing/2014/main" id="{F5C79B0B-1ED8-4E46-93DE-D92EFA9E860E}"/>
                </a:ext>
              </a:extLst>
            </p:cNvPr>
            <p:cNvSpPr/>
            <p:nvPr userDrawn="1"/>
          </p:nvSpPr>
          <p:spPr>
            <a:xfrm rot="5400000">
              <a:off x="12511280" y="1941330"/>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46B35F3E-06B9-40FD-9D7B-6E13B0F93B66}"/>
                </a:ext>
              </a:extLst>
            </p:cNvPr>
            <p:cNvSpPr/>
            <p:nvPr userDrawn="1"/>
          </p:nvSpPr>
          <p:spPr>
            <a:xfrm rot="5400000">
              <a:off x="12511281"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8" name="Group 17">
            <a:extLst>
              <a:ext uri="{FF2B5EF4-FFF2-40B4-BE49-F238E27FC236}">
                <a16:creationId xmlns:a16="http://schemas.microsoft.com/office/drawing/2014/main" id="{6064F596-BFA2-429B-8B60-BF4278508093}"/>
              </a:ext>
            </a:extLst>
          </p:cNvPr>
          <p:cNvGrpSpPr/>
          <p:nvPr userDrawn="1"/>
        </p:nvGrpSpPr>
        <p:grpSpPr>
          <a:xfrm rot="16200000">
            <a:off x="-128796" y="5471080"/>
            <a:ext cx="1946732" cy="2721338"/>
            <a:chOff x="10692184" y="-476580"/>
            <a:chExt cx="1784352" cy="2494347"/>
          </a:xfrm>
          <a:noFill/>
        </p:grpSpPr>
        <p:sp>
          <p:nvSpPr>
            <p:cNvPr id="19" name="Hexagon 18">
              <a:extLst>
                <a:ext uri="{FF2B5EF4-FFF2-40B4-BE49-F238E27FC236}">
                  <a16:creationId xmlns:a16="http://schemas.microsoft.com/office/drawing/2014/main" id="{EC2B0FAE-86A7-438B-BBA5-D9B86E86238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0" name="Hexagon 19">
              <a:extLst>
                <a:ext uri="{FF2B5EF4-FFF2-40B4-BE49-F238E27FC236}">
                  <a16:creationId xmlns:a16="http://schemas.microsoft.com/office/drawing/2014/main" id="{B3B49272-78B9-43A5-8BA7-70F619BEF20F}"/>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91579805-0C42-4067-8B7E-29744DF37350}"/>
              </a:ext>
            </a:extLst>
          </p:cNvPr>
          <p:cNvSpPr>
            <a:spLocks noGrp="1"/>
          </p:cNvSpPr>
          <p:nvPr>
            <p:ph type="title" hasCustomPrompt="1"/>
          </p:nvPr>
        </p:nvSpPr>
        <p:spPr>
          <a:xfrm>
            <a:off x="1130300" y="524414"/>
            <a:ext cx="7991929" cy="912178"/>
          </a:xfrm>
        </p:spPr>
        <p:txBody>
          <a:bodyPr/>
          <a:lstStyle>
            <a:lvl1pPr>
              <a:defRPr>
                <a:solidFill>
                  <a:schemeClr val="bg1"/>
                </a:solidFill>
              </a:defRPr>
            </a:lvl1pPr>
          </a:lstStyle>
          <a:p>
            <a:r>
              <a:rPr lang="en-US"/>
              <a:t>Enter title here</a:t>
            </a:r>
            <a:endParaRPr lang="en-GB"/>
          </a:p>
        </p:txBody>
      </p:sp>
      <p:grpSp>
        <p:nvGrpSpPr>
          <p:cNvPr id="24" name="Group 23">
            <a:extLst>
              <a:ext uri="{FF2B5EF4-FFF2-40B4-BE49-F238E27FC236}">
                <a16:creationId xmlns:a16="http://schemas.microsoft.com/office/drawing/2014/main" id="{28B5A35C-7D6B-4F8B-960E-58BF499EB6DE}"/>
              </a:ext>
            </a:extLst>
          </p:cNvPr>
          <p:cNvGrpSpPr/>
          <p:nvPr userDrawn="1"/>
        </p:nvGrpSpPr>
        <p:grpSpPr>
          <a:xfrm>
            <a:off x="-3633350" y="0"/>
            <a:ext cx="3507559" cy="2918856"/>
            <a:chOff x="397357" y="1593847"/>
            <a:chExt cx="3507559" cy="2918856"/>
          </a:xfrm>
        </p:grpSpPr>
        <p:sp>
          <p:nvSpPr>
            <p:cNvPr id="25" name="Rectangle 24">
              <a:extLst>
                <a:ext uri="{FF2B5EF4-FFF2-40B4-BE49-F238E27FC236}">
                  <a16:creationId xmlns:a16="http://schemas.microsoft.com/office/drawing/2014/main" id="{AF9FACA6-F8A4-4517-8B2E-6A343128252D}"/>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333333"/>
                </a:solidFill>
              </a:endParaRPr>
            </a:p>
          </p:txBody>
        </p:sp>
        <p:sp>
          <p:nvSpPr>
            <p:cNvPr id="27" name="TextBox 26">
              <a:extLst>
                <a:ext uri="{FF2B5EF4-FFF2-40B4-BE49-F238E27FC236}">
                  <a16:creationId xmlns:a16="http://schemas.microsoft.com/office/drawing/2014/main" id="{2530B6F8-2A5A-4EDF-8BD0-02B88C813BF7}"/>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2. </a:t>
              </a:r>
              <a:r>
                <a:rPr lang="en-GB" sz="1400">
                  <a:solidFill>
                    <a:srgbClr val="333333"/>
                  </a:solidFill>
                </a:rPr>
                <a:t>Click on the chart type you wish to use</a:t>
              </a:r>
              <a:r>
                <a:rPr lang="en-GB" sz="1400" baseline="0">
                  <a:solidFill>
                    <a:srgbClr val="333333"/>
                  </a:solidFill>
                </a:rPr>
                <a:t>.</a:t>
              </a:r>
              <a:endParaRPr lang="en-GB" sz="1400">
                <a:solidFill>
                  <a:srgbClr val="333333"/>
                </a:solidFill>
              </a:endParaRPr>
            </a:p>
          </p:txBody>
        </p:sp>
        <p:sp>
          <p:nvSpPr>
            <p:cNvPr id="28" name="TextBox 27">
              <a:extLst>
                <a:ext uri="{FF2B5EF4-FFF2-40B4-BE49-F238E27FC236}">
                  <a16:creationId xmlns:a16="http://schemas.microsoft.com/office/drawing/2014/main" id="{5B38853E-1EC8-46DE-8893-293A86ADB8A3}"/>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4. </a:t>
              </a:r>
              <a:r>
                <a:rPr lang="en-GB" sz="1400">
                  <a:solidFill>
                    <a:srgbClr val="333333"/>
                  </a:solidFill>
                </a:rPr>
                <a:t>Stylise your chart under </a:t>
              </a:r>
              <a:r>
                <a:rPr lang="en-GB" sz="1400" b="1">
                  <a:solidFill>
                    <a:srgbClr val="333333"/>
                  </a:solidFill>
                </a:rPr>
                <a:t>Format</a:t>
              </a:r>
              <a:r>
                <a:rPr lang="en-GB" sz="1400">
                  <a:solidFill>
                    <a:srgbClr val="333333"/>
                  </a:solidFill>
                </a:rPr>
                <a:t> in the </a:t>
              </a:r>
              <a:r>
                <a:rPr lang="en-GB" sz="1400" b="1">
                  <a:solidFill>
                    <a:srgbClr val="333333"/>
                  </a:solidFill>
                </a:rPr>
                <a:t>Chart Tools </a:t>
              </a:r>
              <a:r>
                <a:rPr lang="en-GB" sz="1400">
                  <a:solidFill>
                    <a:srgbClr val="333333"/>
                  </a:solidFill>
                </a:rPr>
                <a:t>ribbons</a:t>
              </a:r>
            </a:p>
          </p:txBody>
        </p:sp>
        <p:sp>
          <p:nvSpPr>
            <p:cNvPr id="29" name="TextBox 28">
              <a:extLst>
                <a:ext uri="{FF2B5EF4-FFF2-40B4-BE49-F238E27FC236}">
                  <a16:creationId xmlns:a16="http://schemas.microsoft.com/office/drawing/2014/main" id="{EC91B849-826E-46EC-907D-FBBBED4DFF99}"/>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3. </a:t>
              </a:r>
              <a:r>
                <a:rPr lang="en-GB" sz="1400">
                  <a:solidFill>
                    <a:srgbClr val="333333"/>
                  </a:solidFill>
                </a:rPr>
                <a:t>Edit your data under </a:t>
              </a:r>
              <a:r>
                <a:rPr lang="en-GB" sz="1400" b="1">
                  <a:solidFill>
                    <a:srgbClr val="333333"/>
                  </a:solidFill>
                </a:rPr>
                <a:t>Design</a:t>
              </a:r>
              <a:r>
                <a:rPr lang="en-GB" sz="1400">
                  <a:solidFill>
                    <a:srgbClr val="333333"/>
                  </a:solidFill>
                </a:rPr>
                <a:t> in the </a:t>
              </a:r>
              <a:r>
                <a:rPr lang="en-GB" sz="1400" b="1">
                  <a:solidFill>
                    <a:srgbClr val="333333"/>
                  </a:solidFill>
                </a:rPr>
                <a:t>Chart Tools </a:t>
              </a:r>
              <a:r>
                <a:rPr lang="en-GB" sz="1400">
                  <a:solidFill>
                    <a:srgbClr val="333333"/>
                  </a:solidFill>
                </a:rPr>
                <a:t>ribbon.</a:t>
              </a:r>
            </a:p>
          </p:txBody>
        </p:sp>
        <p:sp>
          <p:nvSpPr>
            <p:cNvPr id="30" name="TextBox 29">
              <a:extLst>
                <a:ext uri="{FF2B5EF4-FFF2-40B4-BE49-F238E27FC236}">
                  <a16:creationId xmlns:a16="http://schemas.microsoft.com/office/drawing/2014/main" id="{6A6A9DC0-FD1C-4DB0-899C-B3485E5AB08F}"/>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1. </a:t>
              </a:r>
              <a:r>
                <a:rPr lang="en-GB" sz="1400">
                  <a:solidFill>
                    <a:srgbClr val="333333"/>
                  </a:solidFill>
                </a:rPr>
                <a:t>Click on the icon in the middle</a:t>
              </a:r>
              <a:r>
                <a:rPr lang="en-GB" sz="1400" baseline="0">
                  <a:solidFill>
                    <a:srgbClr val="333333"/>
                  </a:solidFill>
                </a:rPr>
                <a:t> of the placeholder.</a:t>
              </a:r>
              <a:endParaRPr lang="en-GB" sz="1400">
                <a:solidFill>
                  <a:srgbClr val="333333"/>
                </a:solidFill>
              </a:endParaRPr>
            </a:p>
          </p:txBody>
        </p:sp>
        <p:sp>
          <p:nvSpPr>
            <p:cNvPr id="31" name="TextBox 30">
              <a:extLst>
                <a:ext uri="{FF2B5EF4-FFF2-40B4-BE49-F238E27FC236}">
                  <a16:creationId xmlns:a16="http://schemas.microsoft.com/office/drawing/2014/main" id="{8A3828D3-D1AE-4831-8945-958D42B48F93}"/>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a:solidFill>
                    <a:srgbClr val="333333"/>
                  </a:solidFill>
                </a:rPr>
                <a:t>How to</a:t>
              </a:r>
              <a:r>
                <a:rPr lang="en-GB" baseline="0">
                  <a:solidFill>
                    <a:srgbClr val="333333"/>
                  </a:solidFill>
                </a:rPr>
                <a:t> insert a chart</a:t>
              </a:r>
              <a:endParaRPr lang="en-GB">
                <a:solidFill>
                  <a:srgbClr val="333333"/>
                </a:solidFill>
              </a:endParaRPr>
            </a:p>
          </p:txBody>
        </p:sp>
        <p:sp>
          <p:nvSpPr>
            <p:cNvPr id="32" name="Rectangle 31">
              <a:extLst>
                <a:ext uri="{FF2B5EF4-FFF2-40B4-BE49-F238E27FC236}">
                  <a16:creationId xmlns:a16="http://schemas.microsoft.com/office/drawing/2014/main" id="{19F43AEA-DA96-4C3A-B544-0BED0A83079F}"/>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spTree>
    <p:custDataLst>
      <p:tags r:id="rId1"/>
    </p:custDataLst>
    <p:extLst>
      <p:ext uri="{BB962C8B-B14F-4D97-AF65-F5344CB8AC3E}">
        <p14:creationId xmlns:p14="http://schemas.microsoft.com/office/powerpoint/2010/main" val="977392847"/>
      </p:ext>
    </p:extLst>
  </p:cSld>
  <p:clrMapOvr>
    <a:masterClrMapping/>
  </p:clrMapOvr>
  <p:transition spd="slow">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w/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13203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A616D1A0-972C-4AC6-B408-1187E397EF75}"/>
              </a:ext>
            </a:extLst>
          </p:cNvPr>
          <p:cNvSpPr>
            <a:spLocks noGrp="1"/>
          </p:cNvSpPr>
          <p:nvPr>
            <p:ph type="title" hasCustomPrompt="1"/>
          </p:nvPr>
        </p:nvSpPr>
        <p:spPr>
          <a:xfrm>
            <a:off x="1130300" y="524414"/>
            <a:ext cx="3268079" cy="912178"/>
          </a:xfrm>
        </p:spPr>
        <p:txBody>
          <a:bodyPr/>
          <a:lstStyle>
            <a:lvl1pPr>
              <a:defRPr/>
            </a:lvl1pPr>
          </a:lstStyle>
          <a:p>
            <a:r>
              <a:rPr lang="en-US"/>
              <a:t>Enter title here</a:t>
            </a:r>
            <a:endParaRPr lang="en-GB"/>
          </a:p>
        </p:txBody>
      </p:sp>
      <p:grpSp>
        <p:nvGrpSpPr>
          <p:cNvPr id="16" name="Group 15">
            <a:extLst>
              <a:ext uri="{FF2B5EF4-FFF2-40B4-BE49-F238E27FC236}">
                <a16:creationId xmlns:a16="http://schemas.microsoft.com/office/drawing/2014/main" id="{EAC15A63-562B-4C9B-91AA-FF6AFB46914B}"/>
              </a:ext>
            </a:extLst>
          </p:cNvPr>
          <p:cNvGrpSpPr/>
          <p:nvPr userDrawn="1"/>
        </p:nvGrpSpPr>
        <p:grpSpPr>
          <a:xfrm>
            <a:off x="-3633350" y="0"/>
            <a:ext cx="3507559" cy="2918856"/>
            <a:chOff x="397357" y="1593847"/>
            <a:chExt cx="3507559" cy="2918856"/>
          </a:xfrm>
        </p:grpSpPr>
        <p:sp>
          <p:nvSpPr>
            <p:cNvPr id="17" name="Rectangle 16">
              <a:extLst>
                <a:ext uri="{FF2B5EF4-FFF2-40B4-BE49-F238E27FC236}">
                  <a16:creationId xmlns:a16="http://schemas.microsoft.com/office/drawing/2014/main" id="{F065A420-BC0E-4056-B742-9EE39F674582}"/>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333333"/>
                </a:solidFill>
              </a:endParaRPr>
            </a:p>
          </p:txBody>
        </p:sp>
        <p:sp>
          <p:nvSpPr>
            <p:cNvPr id="18" name="TextBox 17">
              <a:extLst>
                <a:ext uri="{FF2B5EF4-FFF2-40B4-BE49-F238E27FC236}">
                  <a16:creationId xmlns:a16="http://schemas.microsoft.com/office/drawing/2014/main" id="{B2203A5D-9D48-4DC7-A857-E28102924148}"/>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2. </a:t>
              </a:r>
              <a:r>
                <a:rPr lang="en-GB" sz="1400">
                  <a:solidFill>
                    <a:srgbClr val="333333"/>
                  </a:solidFill>
                </a:rPr>
                <a:t>Click on the chart type you wish to use</a:t>
              </a:r>
              <a:r>
                <a:rPr lang="en-GB" sz="1400" baseline="0">
                  <a:solidFill>
                    <a:srgbClr val="333333"/>
                  </a:solidFill>
                </a:rPr>
                <a:t>.</a:t>
              </a:r>
              <a:endParaRPr lang="en-GB" sz="1400">
                <a:solidFill>
                  <a:srgbClr val="333333"/>
                </a:solidFill>
              </a:endParaRPr>
            </a:p>
          </p:txBody>
        </p:sp>
        <p:sp>
          <p:nvSpPr>
            <p:cNvPr id="19" name="TextBox 18">
              <a:extLst>
                <a:ext uri="{FF2B5EF4-FFF2-40B4-BE49-F238E27FC236}">
                  <a16:creationId xmlns:a16="http://schemas.microsoft.com/office/drawing/2014/main" id="{1BA9431D-BDB8-4932-8978-72CD688CC662}"/>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4. </a:t>
              </a:r>
              <a:r>
                <a:rPr lang="en-GB" sz="1400">
                  <a:solidFill>
                    <a:srgbClr val="333333"/>
                  </a:solidFill>
                </a:rPr>
                <a:t>Stylise your chart under </a:t>
              </a:r>
              <a:r>
                <a:rPr lang="en-GB" sz="1400" b="1">
                  <a:solidFill>
                    <a:srgbClr val="333333"/>
                  </a:solidFill>
                </a:rPr>
                <a:t>Format</a:t>
              </a:r>
              <a:r>
                <a:rPr lang="en-GB" sz="1400">
                  <a:solidFill>
                    <a:srgbClr val="333333"/>
                  </a:solidFill>
                </a:rPr>
                <a:t> in the </a:t>
              </a:r>
              <a:r>
                <a:rPr lang="en-GB" sz="1400" b="1">
                  <a:solidFill>
                    <a:srgbClr val="333333"/>
                  </a:solidFill>
                </a:rPr>
                <a:t>Chart Tools </a:t>
              </a:r>
              <a:r>
                <a:rPr lang="en-GB" sz="1400">
                  <a:solidFill>
                    <a:srgbClr val="333333"/>
                  </a:solidFill>
                </a:rPr>
                <a:t>ribbons</a:t>
              </a:r>
            </a:p>
          </p:txBody>
        </p:sp>
        <p:sp>
          <p:nvSpPr>
            <p:cNvPr id="20" name="TextBox 19">
              <a:extLst>
                <a:ext uri="{FF2B5EF4-FFF2-40B4-BE49-F238E27FC236}">
                  <a16:creationId xmlns:a16="http://schemas.microsoft.com/office/drawing/2014/main" id="{66F67D5B-E348-4C91-9AF4-89810B9FC74D}"/>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3. </a:t>
              </a:r>
              <a:r>
                <a:rPr lang="en-GB" sz="1400">
                  <a:solidFill>
                    <a:srgbClr val="333333"/>
                  </a:solidFill>
                </a:rPr>
                <a:t>Edit your data under </a:t>
              </a:r>
              <a:r>
                <a:rPr lang="en-GB" sz="1400" b="1">
                  <a:solidFill>
                    <a:srgbClr val="333333"/>
                  </a:solidFill>
                </a:rPr>
                <a:t>Design</a:t>
              </a:r>
              <a:r>
                <a:rPr lang="en-GB" sz="1400">
                  <a:solidFill>
                    <a:srgbClr val="333333"/>
                  </a:solidFill>
                </a:rPr>
                <a:t> in the </a:t>
              </a:r>
              <a:r>
                <a:rPr lang="en-GB" sz="1400" b="1">
                  <a:solidFill>
                    <a:srgbClr val="333333"/>
                  </a:solidFill>
                </a:rPr>
                <a:t>Chart Tools </a:t>
              </a:r>
              <a:r>
                <a:rPr lang="en-GB" sz="1400">
                  <a:solidFill>
                    <a:srgbClr val="333333"/>
                  </a:solidFill>
                </a:rPr>
                <a:t>ribbon.</a:t>
              </a:r>
            </a:p>
          </p:txBody>
        </p:sp>
        <p:sp>
          <p:nvSpPr>
            <p:cNvPr id="21" name="TextBox 20">
              <a:extLst>
                <a:ext uri="{FF2B5EF4-FFF2-40B4-BE49-F238E27FC236}">
                  <a16:creationId xmlns:a16="http://schemas.microsoft.com/office/drawing/2014/main" id="{2503CEBB-F27E-43AC-A35E-A050278D1B13}"/>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a:solidFill>
                    <a:srgbClr val="333333"/>
                  </a:solidFill>
                </a:rPr>
                <a:t>1. </a:t>
              </a:r>
              <a:r>
                <a:rPr lang="en-GB" sz="1400">
                  <a:solidFill>
                    <a:srgbClr val="333333"/>
                  </a:solidFill>
                </a:rPr>
                <a:t>Click on the icon in the middle</a:t>
              </a:r>
              <a:r>
                <a:rPr lang="en-GB" sz="1400" baseline="0">
                  <a:solidFill>
                    <a:srgbClr val="333333"/>
                  </a:solidFill>
                </a:rPr>
                <a:t> of the placeholder.</a:t>
              </a:r>
              <a:endParaRPr lang="en-GB" sz="1400">
                <a:solidFill>
                  <a:srgbClr val="333333"/>
                </a:solidFill>
              </a:endParaRPr>
            </a:p>
          </p:txBody>
        </p:sp>
        <p:sp>
          <p:nvSpPr>
            <p:cNvPr id="22" name="TextBox 21">
              <a:extLst>
                <a:ext uri="{FF2B5EF4-FFF2-40B4-BE49-F238E27FC236}">
                  <a16:creationId xmlns:a16="http://schemas.microsoft.com/office/drawing/2014/main" id="{EB370DAE-55CF-47C5-A694-06312E4FC79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a:solidFill>
                    <a:srgbClr val="333333"/>
                  </a:solidFill>
                </a:rPr>
                <a:t>How to</a:t>
              </a:r>
              <a:r>
                <a:rPr lang="en-GB" baseline="0">
                  <a:solidFill>
                    <a:srgbClr val="333333"/>
                  </a:solidFill>
                </a:rPr>
                <a:t> insert a chart</a:t>
              </a:r>
              <a:endParaRPr lang="en-GB">
                <a:solidFill>
                  <a:srgbClr val="333333"/>
                </a:solidFill>
              </a:endParaRPr>
            </a:p>
          </p:txBody>
        </p:sp>
        <p:sp>
          <p:nvSpPr>
            <p:cNvPr id="23" name="Rectangle 22">
              <a:extLst>
                <a:ext uri="{FF2B5EF4-FFF2-40B4-BE49-F238E27FC236}">
                  <a16:creationId xmlns:a16="http://schemas.microsoft.com/office/drawing/2014/main" id="{3234280F-0C87-4B6F-ACD0-9A66545C1FAD}"/>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spTree>
    <p:custDataLst>
      <p:tags r:id="rId1"/>
    </p:custDataLst>
    <p:extLst>
      <p:ext uri="{BB962C8B-B14F-4D97-AF65-F5344CB8AC3E}">
        <p14:creationId xmlns:p14="http://schemas.microsoft.com/office/powerpoint/2010/main" val="1687308526"/>
      </p:ext>
    </p:extLst>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t Mockup Portrai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6845401" y="2192060"/>
            <a:ext cx="4320221" cy="3665816"/>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81E498FB-83B9-4336-8C2A-0B64E847E032}"/>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C71646A5-AECE-458B-A64F-6837F5DD3A9E}"/>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D1C8B28E-8E51-423B-9868-670EF44EC3E6}"/>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06914C6E-6322-4E30-A216-E065906A29D3}"/>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5" name="Graphic 4">
            <a:extLst>
              <a:ext uri="{FF2B5EF4-FFF2-40B4-BE49-F238E27FC236}">
                <a16:creationId xmlns:a16="http://schemas.microsoft.com/office/drawing/2014/main" id="{C8BAAF68-84C5-486C-BAB9-DBE3310B74D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78521" y="432098"/>
            <a:ext cx="4183383" cy="5969200"/>
          </a:xfrm>
          <a:prstGeom prst="rect">
            <a:avLst/>
          </a:prstGeom>
        </p:spPr>
      </p:pic>
      <p:sp>
        <p:nvSpPr>
          <p:cNvPr id="12" name="Picture Placeholder 11">
            <a:extLst>
              <a:ext uri="{FF2B5EF4-FFF2-40B4-BE49-F238E27FC236}">
                <a16:creationId xmlns:a16="http://schemas.microsoft.com/office/drawing/2014/main" id="{A37FB69C-A968-48F9-9FFD-AC9D1C348F63}"/>
              </a:ext>
            </a:extLst>
          </p:cNvPr>
          <p:cNvSpPr>
            <a:spLocks noGrp="1"/>
          </p:cNvSpPr>
          <p:nvPr>
            <p:ph type="pic" sz="quarter" idx="14" hasCustomPrompt="1"/>
          </p:nvPr>
        </p:nvSpPr>
        <p:spPr>
          <a:xfrm>
            <a:off x="2360463" y="912813"/>
            <a:ext cx="3619500" cy="4945062"/>
          </a:xfrm>
        </p:spPr>
        <p:txBody>
          <a:bodyPr anchor="ctr"/>
          <a:lstStyle>
            <a:lvl1pPr algn="ctr">
              <a:defRPr sz="1800"/>
            </a:lvl1pPr>
          </a:lstStyle>
          <a:p>
            <a:r>
              <a:rPr lang="en-GB"/>
              <a:t>Click icon to insert image</a:t>
            </a:r>
          </a:p>
        </p:txBody>
      </p:sp>
      <p:sp>
        <p:nvSpPr>
          <p:cNvPr id="3" name="Title 2">
            <a:extLst>
              <a:ext uri="{FF2B5EF4-FFF2-40B4-BE49-F238E27FC236}">
                <a16:creationId xmlns:a16="http://schemas.microsoft.com/office/drawing/2014/main" id="{0EC98694-93EC-4812-93E5-2A9E9294F127}"/>
              </a:ext>
            </a:extLst>
          </p:cNvPr>
          <p:cNvSpPr>
            <a:spLocks noGrp="1"/>
          </p:cNvSpPr>
          <p:nvPr>
            <p:ph type="title" hasCustomPrompt="1"/>
          </p:nvPr>
        </p:nvSpPr>
        <p:spPr>
          <a:xfrm>
            <a:off x="6845400" y="1022985"/>
            <a:ext cx="4320221" cy="912178"/>
          </a:xfrm>
        </p:spPr>
        <p:txBody>
          <a:bodyPr/>
          <a:lstStyle>
            <a:lvl1pPr>
              <a:defRPr/>
            </a:lvl1pPr>
          </a:lstStyle>
          <a:p>
            <a:r>
              <a:rPr lang="en-US"/>
              <a:t>Enter title here</a:t>
            </a:r>
            <a:endParaRPr lang="en-GB"/>
          </a:p>
        </p:txBody>
      </p:sp>
      <p:grpSp>
        <p:nvGrpSpPr>
          <p:cNvPr id="25" name="Group 24">
            <a:extLst>
              <a:ext uri="{FF2B5EF4-FFF2-40B4-BE49-F238E27FC236}">
                <a16:creationId xmlns:a16="http://schemas.microsoft.com/office/drawing/2014/main" id="{8F9F7DDF-2F9C-4170-857A-0009B1FBBB96}"/>
              </a:ext>
            </a:extLst>
          </p:cNvPr>
          <p:cNvGrpSpPr/>
          <p:nvPr userDrawn="1"/>
        </p:nvGrpSpPr>
        <p:grpSpPr>
          <a:xfrm>
            <a:off x="-3633350" y="0"/>
            <a:ext cx="3507559" cy="5160812"/>
            <a:chOff x="838198" y="1150069"/>
            <a:chExt cx="3507559" cy="5160812"/>
          </a:xfrm>
        </p:grpSpPr>
        <p:sp>
          <p:nvSpPr>
            <p:cNvPr id="26" name="Rectangle 25">
              <a:extLst>
                <a:ext uri="{FF2B5EF4-FFF2-40B4-BE49-F238E27FC236}">
                  <a16:creationId xmlns:a16="http://schemas.microsoft.com/office/drawing/2014/main" id="{BA8A5833-D266-4BEC-82BD-43FC0AD593CD}"/>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7" name="TextBox 26">
              <a:extLst>
                <a:ext uri="{FF2B5EF4-FFF2-40B4-BE49-F238E27FC236}">
                  <a16:creationId xmlns:a16="http://schemas.microsoft.com/office/drawing/2014/main" id="{E24D6D61-BC98-425B-9978-AB1C55499DAF}"/>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8" name="Rectangle 27">
              <a:extLst>
                <a:ext uri="{FF2B5EF4-FFF2-40B4-BE49-F238E27FC236}">
                  <a16:creationId xmlns:a16="http://schemas.microsoft.com/office/drawing/2014/main" id="{B9483F7F-F767-47D0-99C2-5810A29310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D93AB13F-A235-42F3-8662-95A72BD863E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4C00D1EE-5B29-4E16-9CAF-47779BF544E1}"/>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A6B67826-6976-4DA8-B693-C69230364BFB}"/>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2" name="TextBox 31">
              <a:extLst>
                <a:ext uri="{FF2B5EF4-FFF2-40B4-BE49-F238E27FC236}">
                  <a16:creationId xmlns:a16="http://schemas.microsoft.com/office/drawing/2014/main" id="{1D68F847-2762-4700-910F-9D8A950D96CE}"/>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4" name="TextBox 33">
              <a:extLst>
                <a:ext uri="{FF2B5EF4-FFF2-40B4-BE49-F238E27FC236}">
                  <a16:creationId xmlns:a16="http://schemas.microsoft.com/office/drawing/2014/main" id="{BBEF1DD7-DF3D-4B4C-A368-B424D1AEDCF2}"/>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6" name="TextBox 35">
              <a:extLst>
                <a:ext uri="{FF2B5EF4-FFF2-40B4-BE49-F238E27FC236}">
                  <a16:creationId xmlns:a16="http://schemas.microsoft.com/office/drawing/2014/main" id="{8264B9E2-E708-4E7F-ADC6-0F65F4AF56A3}"/>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828445416"/>
      </p:ext>
    </p:extLst>
  </p:cSld>
  <p:clrMapOvr>
    <a:masterClrMapping/>
  </p:clrMapOvr>
  <p:transition spd="slow">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t Mockup Landscape">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81E498FB-83B9-4336-8C2A-0B64E847E032}"/>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C71646A5-AECE-458B-A64F-6837F5DD3A9E}"/>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D1C8B28E-8E51-423B-9868-670EF44EC3E6}"/>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6" name="Hexagon 15">
              <a:extLst>
                <a:ext uri="{FF2B5EF4-FFF2-40B4-BE49-F238E27FC236}">
                  <a16:creationId xmlns:a16="http://schemas.microsoft.com/office/drawing/2014/main" id="{06914C6E-6322-4E30-A216-E065906A29D3}"/>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5" name="Graphic 4">
            <a:extLst>
              <a:ext uri="{FF2B5EF4-FFF2-40B4-BE49-F238E27FC236}">
                <a16:creationId xmlns:a16="http://schemas.microsoft.com/office/drawing/2014/main" id="{C8BAAF68-84C5-486C-BAB9-DBE3310B74D7}"/>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1797784" y="432098"/>
            <a:ext cx="4183383" cy="5969200"/>
          </a:xfrm>
          <a:prstGeom prst="rect">
            <a:avLst/>
          </a:prstGeom>
        </p:spPr>
      </p:pic>
      <p:sp>
        <p:nvSpPr>
          <p:cNvPr id="12" name="Picture Placeholder 11">
            <a:extLst>
              <a:ext uri="{FF2B5EF4-FFF2-40B4-BE49-F238E27FC236}">
                <a16:creationId xmlns:a16="http://schemas.microsoft.com/office/drawing/2014/main" id="{A37FB69C-A968-48F9-9FFD-AC9D1C348F63}"/>
              </a:ext>
            </a:extLst>
          </p:cNvPr>
          <p:cNvSpPr>
            <a:spLocks noGrp="1"/>
          </p:cNvSpPr>
          <p:nvPr>
            <p:ph type="pic" sz="quarter" idx="14" hasCustomPrompt="1"/>
          </p:nvPr>
        </p:nvSpPr>
        <p:spPr>
          <a:xfrm>
            <a:off x="1404700" y="1607698"/>
            <a:ext cx="4946400" cy="3618000"/>
          </a:xfrm>
        </p:spPr>
        <p:txBody>
          <a:bodyPr anchor="ctr"/>
          <a:lstStyle>
            <a:lvl1pPr algn="ctr">
              <a:defRPr sz="1800"/>
            </a:lvl1pPr>
          </a:lstStyle>
          <a:p>
            <a:r>
              <a:rPr lang="en-GB"/>
              <a:t>Click icon to insert image</a:t>
            </a:r>
          </a:p>
        </p:txBody>
      </p:sp>
      <p:sp>
        <p:nvSpPr>
          <p:cNvPr id="3" name="Title 2">
            <a:extLst>
              <a:ext uri="{FF2B5EF4-FFF2-40B4-BE49-F238E27FC236}">
                <a16:creationId xmlns:a16="http://schemas.microsoft.com/office/drawing/2014/main" id="{482208BF-A413-4B35-8B12-1A41BF007D5C}"/>
              </a:ext>
            </a:extLst>
          </p:cNvPr>
          <p:cNvSpPr>
            <a:spLocks noGrp="1"/>
          </p:cNvSpPr>
          <p:nvPr>
            <p:ph type="title" hasCustomPrompt="1"/>
          </p:nvPr>
        </p:nvSpPr>
        <p:spPr>
          <a:xfrm>
            <a:off x="7230157" y="1022985"/>
            <a:ext cx="4056967" cy="912178"/>
          </a:xfrm>
        </p:spPr>
        <p:txBody>
          <a:bodyPr/>
          <a:lstStyle>
            <a:lvl1pPr>
              <a:defRPr/>
            </a:lvl1pPr>
          </a:lstStyle>
          <a:p>
            <a:r>
              <a:rPr lang="en-US"/>
              <a:t>Enter title here</a:t>
            </a:r>
            <a:endParaRPr lang="en-GB"/>
          </a:p>
        </p:txBody>
      </p:sp>
      <p:grpSp>
        <p:nvGrpSpPr>
          <p:cNvPr id="22" name="Group 21">
            <a:extLst>
              <a:ext uri="{FF2B5EF4-FFF2-40B4-BE49-F238E27FC236}">
                <a16:creationId xmlns:a16="http://schemas.microsoft.com/office/drawing/2014/main" id="{71A384CE-CCC1-4461-A4FC-6534A39BF3F1}"/>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2CA5B257-BC12-4B2E-81A9-3273F59CC287}"/>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5" name="TextBox 24">
              <a:extLst>
                <a:ext uri="{FF2B5EF4-FFF2-40B4-BE49-F238E27FC236}">
                  <a16:creationId xmlns:a16="http://schemas.microsoft.com/office/drawing/2014/main" id="{1FB6231E-A7EE-4075-8B7D-0E88B3B9E4FB}"/>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6" name="Rectangle 25">
              <a:extLst>
                <a:ext uri="{FF2B5EF4-FFF2-40B4-BE49-F238E27FC236}">
                  <a16:creationId xmlns:a16="http://schemas.microsoft.com/office/drawing/2014/main" id="{093234A4-65EF-4FCD-9205-C7A759661B2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0852D558-A3B7-497D-947E-2091DB0DC11B}"/>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6DD1289B-2168-418E-929A-6647F1798203}"/>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39EBD996-C727-4FF1-9BB5-5090A8A4436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0" name="TextBox 29">
              <a:extLst>
                <a:ext uri="{FF2B5EF4-FFF2-40B4-BE49-F238E27FC236}">
                  <a16:creationId xmlns:a16="http://schemas.microsoft.com/office/drawing/2014/main" id="{06757CE1-4BD5-488C-9828-0F0141664C94}"/>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60663044-21CE-4847-8FCC-4930EC51E922}"/>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2" name="TextBox 31">
              <a:extLst>
                <a:ext uri="{FF2B5EF4-FFF2-40B4-BE49-F238E27FC236}">
                  <a16:creationId xmlns:a16="http://schemas.microsoft.com/office/drawing/2014/main" id="{87EB2100-BFA0-4A45-A761-581E55AB3389}"/>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
        <p:nvSpPr>
          <p:cNvPr id="40" name="Text Placeholder 20">
            <a:extLst>
              <a:ext uri="{FF2B5EF4-FFF2-40B4-BE49-F238E27FC236}">
                <a16:creationId xmlns:a16="http://schemas.microsoft.com/office/drawing/2014/main" id="{7CE42531-93EE-4FF9-9D2C-0837EBBB407C}"/>
              </a:ext>
            </a:extLst>
          </p:cNvPr>
          <p:cNvSpPr>
            <a:spLocks noGrp="1"/>
          </p:cNvSpPr>
          <p:nvPr>
            <p:ph type="body" sz="quarter" idx="13" hasCustomPrompt="1"/>
          </p:nvPr>
        </p:nvSpPr>
        <p:spPr>
          <a:xfrm>
            <a:off x="7230157" y="2192060"/>
            <a:ext cx="4056967" cy="3665816"/>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96977036"/>
      </p:ext>
    </p:extLst>
  </p:cSld>
  <p:clrMapOvr>
    <a:masterClrMapping/>
  </p:clrMapOvr>
  <p:transition spd="slow">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ne Mockup">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7500681"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27" name="Group 26">
            <a:extLst>
              <a:ext uri="{FF2B5EF4-FFF2-40B4-BE49-F238E27FC236}">
                <a16:creationId xmlns:a16="http://schemas.microsoft.com/office/drawing/2014/main" id="{BD0D9CEC-9D21-4866-95BB-8BFB61C57C34}"/>
              </a:ext>
            </a:extLst>
          </p:cNvPr>
          <p:cNvGrpSpPr/>
          <p:nvPr userDrawn="1"/>
        </p:nvGrpSpPr>
        <p:grpSpPr>
          <a:xfrm rot="16200000">
            <a:off x="9380253" y="-225916"/>
            <a:ext cx="4149137" cy="3479618"/>
            <a:chOff x="5387349" y="2559730"/>
            <a:chExt cx="4816113" cy="4038969"/>
          </a:xfrm>
          <a:noFill/>
        </p:grpSpPr>
        <p:sp>
          <p:nvSpPr>
            <p:cNvPr id="32" name="Hexagon 31">
              <a:extLst>
                <a:ext uri="{FF2B5EF4-FFF2-40B4-BE49-F238E27FC236}">
                  <a16:creationId xmlns:a16="http://schemas.microsoft.com/office/drawing/2014/main" id="{0645BB51-6D87-444C-B105-6712C03BD8A0}"/>
                </a:ext>
              </a:extLst>
            </p:cNvPr>
            <p:cNvSpPr/>
            <p:nvPr userDrawn="1"/>
          </p:nvSpPr>
          <p:spPr>
            <a:xfrm>
              <a:off x="6936468" y="2559730"/>
              <a:ext cx="1717873"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99100E3E-1E7B-4F64-965E-495600F3B113}"/>
                </a:ext>
              </a:extLst>
            </p:cNvPr>
            <p:cNvSpPr/>
            <p:nvPr userDrawn="1"/>
          </p:nvSpPr>
          <p:spPr>
            <a:xfrm>
              <a:off x="6936469" y="4265374"/>
              <a:ext cx="1717873"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4A908B46-EC64-40F9-84BE-0640E761CEB1}"/>
                </a:ext>
              </a:extLst>
            </p:cNvPr>
            <p:cNvSpPr/>
            <p:nvPr userDrawn="1"/>
          </p:nvSpPr>
          <p:spPr>
            <a:xfrm>
              <a:off x="8485590"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4" name="Hexagon 43">
              <a:extLst>
                <a:ext uri="{FF2B5EF4-FFF2-40B4-BE49-F238E27FC236}">
                  <a16:creationId xmlns:a16="http://schemas.microsoft.com/office/drawing/2014/main" id="{2CC06D9A-09EE-47CC-8AD0-1330B142CA90}"/>
                </a:ext>
              </a:extLst>
            </p:cNvPr>
            <p:cNvSpPr/>
            <p:nvPr userDrawn="1"/>
          </p:nvSpPr>
          <p:spPr>
            <a:xfrm>
              <a:off x="538734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5" name="Hexagon 44">
              <a:extLst>
                <a:ext uri="{FF2B5EF4-FFF2-40B4-BE49-F238E27FC236}">
                  <a16:creationId xmlns:a16="http://schemas.microsoft.com/office/drawing/2014/main" id="{FE668E68-0D75-4E61-9287-20E719D1B9C6}"/>
                </a:ext>
              </a:extLst>
            </p:cNvPr>
            <p:cNvSpPr/>
            <p:nvPr userDrawn="1"/>
          </p:nvSpPr>
          <p:spPr>
            <a:xfrm>
              <a:off x="8485590" y="511777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0" y="1693488"/>
            <a:ext cx="5215435" cy="4212567"/>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2" name="Group 51">
            <a:extLst>
              <a:ext uri="{FF2B5EF4-FFF2-40B4-BE49-F238E27FC236}">
                <a16:creationId xmlns:a16="http://schemas.microsoft.com/office/drawing/2014/main" id="{65FB34F6-D9A1-4680-B94D-8BD9DE659137}"/>
              </a:ext>
            </a:extLst>
          </p:cNvPr>
          <p:cNvGrpSpPr/>
          <p:nvPr userDrawn="1"/>
        </p:nvGrpSpPr>
        <p:grpSpPr>
          <a:xfrm rot="16200000">
            <a:off x="6672536" y="4836458"/>
            <a:ext cx="1946732" cy="3990582"/>
            <a:chOff x="10692184" y="-1639954"/>
            <a:chExt cx="1784352" cy="3657721"/>
          </a:xfrm>
          <a:noFill/>
        </p:grpSpPr>
        <p:sp>
          <p:nvSpPr>
            <p:cNvPr id="53" name="Hexagon 52">
              <a:extLst>
                <a:ext uri="{FF2B5EF4-FFF2-40B4-BE49-F238E27FC236}">
                  <a16:creationId xmlns:a16="http://schemas.microsoft.com/office/drawing/2014/main" id="{4ADDDE81-3DB2-4018-8369-C5DD19A2AE12}"/>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58065B7F-6484-49EB-AF40-9B9A1E079D1D}"/>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77B54B96-6D57-4A8E-A3D2-EFD2BF2EC695}"/>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8" name="Graphic 7">
            <a:extLst>
              <a:ext uri="{FF2B5EF4-FFF2-40B4-BE49-F238E27FC236}">
                <a16:creationId xmlns:a16="http://schemas.microsoft.com/office/drawing/2014/main" id="{9AA91558-D666-4CF1-918B-088A2A7FFD9E}"/>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91695" y="534606"/>
            <a:ext cx="2897464" cy="5788789"/>
          </a:xfrm>
          <a:prstGeom prst="rect">
            <a:avLst/>
          </a:prstGeom>
        </p:spPr>
      </p:pic>
      <p:sp>
        <p:nvSpPr>
          <p:cNvPr id="23" name="Picture Placeholder 22">
            <a:extLst>
              <a:ext uri="{FF2B5EF4-FFF2-40B4-BE49-F238E27FC236}">
                <a16:creationId xmlns:a16="http://schemas.microsoft.com/office/drawing/2014/main" id="{80581B03-C4D8-4079-8A88-F25AF87CC61C}"/>
              </a:ext>
            </a:extLst>
          </p:cNvPr>
          <p:cNvSpPr>
            <a:spLocks noGrp="1"/>
          </p:cNvSpPr>
          <p:nvPr>
            <p:ph type="pic" sz="quarter" idx="14" hasCustomPrompt="1"/>
          </p:nvPr>
        </p:nvSpPr>
        <p:spPr>
          <a:xfrm>
            <a:off x="7188219" y="726947"/>
            <a:ext cx="2502625" cy="5404897"/>
          </a:xfrm>
          <a:custGeom>
            <a:avLst/>
            <a:gdLst>
              <a:gd name="connsiteX0" fmla="*/ 502994 w 2502625"/>
              <a:gd name="connsiteY0" fmla="*/ 0 h 5404897"/>
              <a:gd name="connsiteX1" fmla="*/ 544527 w 2502625"/>
              <a:gd name="connsiteY1" fmla="*/ 14533 h 5404897"/>
              <a:gd name="connsiteX2" fmla="*/ 681844 w 2502625"/>
              <a:gd name="connsiteY2" fmla="*/ 192183 h 5404897"/>
              <a:gd name="connsiteX3" fmla="*/ 1251312 w 2502625"/>
              <a:gd name="connsiteY3" fmla="*/ 192213 h 5404897"/>
              <a:gd name="connsiteX4" fmla="*/ 1820786 w 2502625"/>
              <a:gd name="connsiteY4" fmla="*/ 192183 h 5404897"/>
              <a:gd name="connsiteX5" fmla="*/ 1958103 w 2502625"/>
              <a:gd name="connsiteY5" fmla="*/ 14533 h 5404897"/>
              <a:gd name="connsiteX6" fmla="*/ 1999637 w 2502625"/>
              <a:gd name="connsiteY6" fmla="*/ 0 h 5404897"/>
              <a:gd name="connsiteX7" fmla="*/ 2004682 w 2502625"/>
              <a:gd name="connsiteY7" fmla="*/ 183 h 5404897"/>
              <a:gd name="connsiteX8" fmla="*/ 2248325 w 2502625"/>
              <a:gd name="connsiteY8" fmla="*/ 183 h 5404897"/>
              <a:gd name="connsiteX9" fmla="*/ 2502625 w 2502625"/>
              <a:gd name="connsiteY9" fmla="*/ 251028 h 5404897"/>
              <a:gd name="connsiteX10" fmla="*/ 2502625 w 2502625"/>
              <a:gd name="connsiteY10" fmla="*/ 5159627 h 5404897"/>
              <a:gd name="connsiteX11" fmla="*/ 2308187 w 2502625"/>
              <a:gd name="connsiteY11" fmla="*/ 5401539 h 5404897"/>
              <a:gd name="connsiteX12" fmla="*/ 2294105 w 2502625"/>
              <a:gd name="connsiteY12" fmla="*/ 5404897 h 5404897"/>
              <a:gd name="connsiteX13" fmla="*/ 208520 w 2502625"/>
              <a:gd name="connsiteY13" fmla="*/ 5404897 h 5404897"/>
              <a:gd name="connsiteX14" fmla="*/ 194437 w 2502625"/>
              <a:gd name="connsiteY14" fmla="*/ 5401539 h 5404897"/>
              <a:gd name="connsiteX15" fmla="*/ 0 w 2502625"/>
              <a:gd name="connsiteY15" fmla="*/ 5159627 h 5404897"/>
              <a:gd name="connsiteX16" fmla="*/ 0 w 2502625"/>
              <a:gd name="connsiteY16" fmla="*/ 251052 h 5404897"/>
              <a:gd name="connsiteX17" fmla="*/ 254300 w 2502625"/>
              <a:gd name="connsiteY17" fmla="*/ 207 h 5404897"/>
              <a:gd name="connsiteX18" fmla="*/ 497949 w 2502625"/>
              <a:gd name="connsiteY18" fmla="*/ 207 h 5404897"/>
              <a:gd name="connsiteX19" fmla="*/ 502994 w 2502625"/>
              <a:gd name="connsiteY19" fmla="*/ 0 h 5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2625" h="5404897">
                <a:moveTo>
                  <a:pt x="502994" y="0"/>
                </a:moveTo>
                <a:cubicBezTo>
                  <a:pt x="512378" y="0"/>
                  <a:pt x="532627" y="1621"/>
                  <a:pt x="544527" y="14533"/>
                </a:cubicBezTo>
                <a:cubicBezTo>
                  <a:pt x="574556" y="47121"/>
                  <a:pt x="534138" y="179795"/>
                  <a:pt x="681844" y="192183"/>
                </a:cubicBezTo>
                <a:lnTo>
                  <a:pt x="1251312" y="192213"/>
                </a:lnTo>
                <a:lnTo>
                  <a:pt x="1820786" y="192183"/>
                </a:lnTo>
                <a:cubicBezTo>
                  <a:pt x="1968493" y="179795"/>
                  <a:pt x="1928075" y="47115"/>
                  <a:pt x="1958103" y="14533"/>
                </a:cubicBezTo>
                <a:cubicBezTo>
                  <a:pt x="1970004" y="1615"/>
                  <a:pt x="1990252" y="0"/>
                  <a:pt x="1999637" y="0"/>
                </a:cubicBezTo>
                <a:cubicBezTo>
                  <a:pt x="2002762" y="0"/>
                  <a:pt x="2004682" y="183"/>
                  <a:pt x="2004682" y="183"/>
                </a:cubicBezTo>
                <a:lnTo>
                  <a:pt x="2248325" y="183"/>
                </a:lnTo>
                <a:cubicBezTo>
                  <a:pt x="2499584" y="12571"/>
                  <a:pt x="2502625" y="252582"/>
                  <a:pt x="2502625" y="251028"/>
                </a:cubicBezTo>
                <a:lnTo>
                  <a:pt x="2502625" y="5159627"/>
                </a:lnTo>
                <a:cubicBezTo>
                  <a:pt x="2493484" y="5328021"/>
                  <a:pt x="2369573" y="5384057"/>
                  <a:pt x="2308187" y="5401539"/>
                </a:cubicBezTo>
                <a:lnTo>
                  <a:pt x="2294105" y="5404897"/>
                </a:lnTo>
                <a:lnTo>
                  <a:pt x="208520" y="5404897"/>
                </a:lnTo>
                <a:lnTo>
                  <a:pt x="194437" y="5401539"/>
                </a:lnTo>
                <a:cubicBezTo>
                  <a:pt x="133052" y="5384057"/>
                  <a:pt x="9140" y="5328021"/>
                  <a:pt x="0" y="5159627"/>
                </a:cubicBezTo>
                <a:lnTo>
                  <a:pt x="0" y="251052"/>
                </a:lnTo>
                <a:cubicBezTo>
                  <a:pt x="0" y="252600"/>
                  <a:pt x="3047" y="12589"/>
                  <a:pt x="254300" y="207"/>
                </a:cubicBezTo>
                <a:lnTo>
                  <a:pt x="497949" y="207"/>
                </a:lnTo>
                <a:cubicBezTo>
                  <a:pt x="497949" y="207"/>
                  <a:pt x="499862" y="0"/>
                  <a:pt x="502994" y="0"/>
                </a:cubicBezTo>
                <a:close/>
              </a:path>
            </a:pathLst>
          </a:custGeom>
        </p:spPr>
        <p:txBody>
          <a:bodyPr wrap="square" anchor="ctr">
            <a:noAutofit/>
          </a:bodyPr>
          <a:lstStyle>
            <a:lvl1pPr algn="ctr">
              <a:defRPr sz="1800"/>
            </a:lvl1pPr>
          </a:lstStyle>
          <a:p>
            <a:r>
              <a:rPr lang="en-GB"/>
              <a:t>Click icon to insert image</a:t>
            </a:r>
          </a:p>
        </p:txBody>
      </p:sp>
      <p:sp>
        <p:nvSpPr>
          <p:cNvPr id="2" name="Title 1">
            <a:extLst>
              <a:ext uri="{FF2B5EF4-FFF2-40B4-BE49-F238E27FC236}">
                <a16:creationId xmlns:a16="http://schemas.microsoft.com/office/drawing/2014/main" id="{568D37EB-B649-4156-AD52-5D86E698302B}"/>
              </a:ext>
            </a:extLst>
          </p:cNvPr>
          <p:cNvSpPr>
            <a:spLocks noGrp="1"/>
          </p:cNvSpPr>
          <p:nvPr>
            <p:ph type="title" hasCustomPrompt="1"/>
          </p:nvPr>
        </p:nvSpPr>
        <p:spPr>
          <a:xfrm>
            <a:off x="1130300" y="524414"/>
            <a:ext cx="5215435" cy="912178"/>
          </a:xfrm>
        </p:spPr>
        <p:txBody>
          <a:bodyPr/>
          <a:lstStyle>
            <a:lvl1pPr>
              <a:defRPr/>
            </a:lvl1pPr>
          </a:lstStyle>
          <a:p>
            <a:r>
              <a:rPr lang="en-US"/>
              <a:t>Enter title here</a:t>
            </a:r>
            <a:endParaRPr lang="en-GB"/>
          </a:p>
        </p:txBody>
      </p:sp>
      <p:grpSp>
        <p:nvGrpSpPr>
          <p:cNvPr id="28" name="Group 27">
            <a:extLst>
              <a:ext uri="{FF2B5EF4-FFF2-40B4-BE49-F238E27FC236}">
                <a16:creationId xmlns:a16="http://schemas.microsoft.com/office/drawing/2014/main" id="{21462DCB-FC32-4C19-81BA-F75216298404}"/>
              </a:ext>
            </a:extLst>
          </p:cNvPr>
          <p:cNvGrpSpPr/>
          <p:nvPr userDrawn="1"/>
        </p:nvGrpSpPr>
        <p:grpSpPr>
          <a:xfrm>
            <a:off x="-3633350" y="0"/>
            <a:ext cx="3507559" cy="5160812"/>
            <a:chOff x="838198" y="1150069"/>
            <a:chExt cx="3507559" cy="5160812"/>
          </a:xfrm>
        </p:grpSpPr>
        <p:sp>
          <p:nvSpPr>
            <p:cNvPr id="29" name="Rectangle 28">
              <a:extLst>
                <a:ext uri="{FF2B5EF4-FFF2-40B4-BE49-F238E27FC236}">
                  <a16:creationId xmlns:a16="http://schemas.microsoft.com/office/drawing/2014/main" id="{E0046E15-A0AA-4E7E-8A83-4FF9C4991FB5}"/>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0" name="TextBox 29">
              <a:extLst>
                <a:ext uri="{FF2B5EF4-FFF2-40B4-BE49-F238E27FC236}">
                  <a16:creationId xmlns:a16="http://schemas.microsoft.com/office/drawing/2014/main" id="{4D37830C-04ED-4284-B336-A00AE9E5EE50}"/>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31" name="Rectangle 30">
              <a:extLst>
                <a:ext uri="{FF2B5EF4-FFF2-40B4-BE49-F238E27FC236}">
                  <a16:creationId xmlns:a16="http://schemas.microsoft.com/office/drawing/2014/main" id="{35D4D9B8-A7F3-46EE-B01D-3FE14FAF1A0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D6431810-A29D-4E80-A36F-2E92F35E6B24}"/>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1E3E1D68-997F-4A79-BA6C-FAF192EDA756}"/>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462B07A2-9E12-467C-AC0F-52A9F7D12866}"/>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8" name="TextBox 37">
              <a:extLst>
                <a:ext uri="{FF2B5EF4-FFF2-40B4-BE49-F238E27FC236}">
                  <a16:creationId xmlns:a16="http://schemas.microsoft.com/office/drawing/2014/main" id="{F0731675-7753-443A-8CDE-734806184093}"/>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9" name="TextBox 38">
              <a:extLst>
                <a:ext uri="{FF2B5EF4-FFF2-40B4-BE49-F238E27FC236}">
                  <a16:creationId xmlns:a16="http://schemas.microsoft.com/office/drawing/2014/main" id="{26B94258-61C9-4B85-B0E0-6A164888186E}"/>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41" name="TextBox 40">
              <a:extLst>
                <a:ext uri="{FF2B5EF4-FFF2-40B4-BE49-F238E27FC236}">
                  <a16:creationId xmlns:a16="http://schemas.microsoft.com/office/drawing/2014/main" id="{AFB6474A-2675-4ED3-AAC6-5DBAA15C1B8A}"/>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316036556"/>
      </p:ext>
    </p:extLst>
  </p:cSld>
  <p:clrMapOvr>
    <a:masterClrMapping/>
  </p:clrMapOvr>
  <p:transition spd="slow">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v1">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C8866218-8F04-46ED-98D0-DFDC37FFCFA9}"/>
              </a:ext>
            </a:extLst>
          </p:cNvPr>
          <p:cNvSpPr>
            <a:spLocks noGrp="1"/>
          </p:cNvSpPr>
          <p:nvPr>
            <p:ph type="body" sz="quarter" idx="21" hasCustomPrompt="1"/>
          </p:nvPr>
        </p:nvSpPr>
        <p:spPr>
          <a:xfrm>
            <a:off x="5451676" y="2280158"/>
            <a:ext cx="6740324" cy="2286000"/>
          </a:xfr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lang="en-GB" sz="1800" dirty="0">
                <a:solidFill>
                  <a:schemeClr val="lt1"/>
                </a:solidFill>
              </a:defRPr>
            </a:lvl1pPr>
          </a:lstStyle>
          <a:p>
            <a:pPr lvl="0" algn="ctr"/>
            <a:r>
              <a:rPr lang="en-US"/>
              <a:t> </a:t>
            </a:r>
            <a:endParaRPr lang="en-GB"/>
          </a:p>
        </p:txBody>
      </p:sp>
      <p:sp>
        <p:nvSpPr>
          <p:cNvPr id="24" name="Rectangle 23">
            <a:extLst>
              <a:ext uri="{FF2B5EF4-FFF2-40B4-BE49-F238E27FC236}">
                <a16:creationId xmlns:a16="http://schemas.microsoft.com/office/drawing/2014/main" id="{CA79533D-F4E8-45D2-8BBE-9F6172BE2A44}"/>
              </a:ext>
            </a:extLst>
          </p:cNvPr>
          <p:cNvSpPr/>
          <p:nvPr userDrawn="1"/>
        </p:nvSpPr>
        <p:spPr>
          <a:xfrm>
            <a:off x="0" y="0"/>
            <a:ext cx="54516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1" y="1693488"/>
            <a:ext cx="4050039" cy="1315440"/>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Hexagon 32">
            <a:extLst>
              <a:ext uri="{FF2B5EF4-FFF2-40B4-BE49-F238E27FC236}">
                <a16:creationId xmlns:a16="http://schemas.microsoft.com/office/drawing/2014/main" id="{2420A806-D821-4306-9FB4-60C5FD044FD7}"/>
              </a:ext>
            </a:extLst>
          </p:cNvPr>
          <p:cNvSpPr/>
          <p:nvPr userDrawn="1"/>
        </p:nvSpPr>
        <p:spPr>
          <a:xfrm>
            <a:off x="-14549" y="346674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sz="4000">
              <a:solidFill>
                <a:schemeClr val="accent2"/>
              </a:solidFill>
            </a:endParaRPr>
          </a:p>
        </p:txBody>
      </p:sp>
      <p:grpSp>
        <p:nvGrpSpPr>
          <p:cNvPr id="28" name="Group 27">
            <a:extLst>
              <a:ext uri="{FF2B5EF4-FFF2-40B4-BE49-F238E27FC236}">
                <a16:creationId xmlns:a16="http://schemas.microsoft.com/office/drawing/2014/main" id="{C5AE7595-174E-4817-AA4C-5B69A16CDF31}"/>
              </a:ext>
            </a:extLst>
          </p:cNvPr>
          <p:cNvGrpSpPr/>
          <p:nvPr userDrawn="1"/>
        </p:nvGrpSpPr>
        <p:grpSpPr>
          <a:xfrm rot="16200000">
            <a:off x="2497568" y="4836458"/>
            <a:ext cx="1946732" cy="3990582"/>
            <a:chOff x="10692184" y="-1639954"/>
            <a:chExt cx="1784352" cy="3657721"/>
          </a:xfrm>
          <a:noFill/>
        </p:grpSpPr>
        <p:sp>
          <p:nvSpPr>
            <p:cNvPr id="29" name="Hexagon 28">
              <a:extLst>
                <a:ext uri="{FF2B5EF4-FFF2-40B4-BE49-F238E27FC236}">
                  <a16:creationId xmlns:a16="http://schemas.microsoft.com/office/drawing/2014/main" id="{79B30DD1-A2DB-4115-979A-DADB863723B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5EA600E4-7171-4028-A95B-1B1A72FA446E}"/>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86972C1D-AD6D-4335-B2C0-FB37EF7F9B8A}"/>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3" name="Text Placeholder 12">
            <a:extLst>
              <a:ext uri="{FF2B5EF4-FFF2-40B4-BE49-F238E27FC236}">
                <a16:creationId xmlns:a16="http://schemas.microsoft.com/office/drawing/2014/main" id="{621D95D2-ABCF-4C2A-8253-CE260DDEAB65}"/>
              </a:ext>
            </a:extLst>
          </p:cNvPr>
          <p:cNvSpPr>
            <a:spLocks noGrp="1"/>
          </p:cNvSpPr>
          <p:nvPr>
            <p:ph type="body" sz="quarter" idx="14" hasCustomPrompt="1"/>
          </p:nvPr>
        </p:nvSpPr>
        <p:spPr>
          <a:xfrm>
            <a:off x="643396" y="4183381"/>
            <a:ext cx="2617964" cy="1957988"/>
          </a:xfrm>
        </p:spPr>
        <p:txBody>
          <a:bodyPr anchor="ctr"/>
          <a:lstStyle>
            <a:lvl1pPr algn="ctr">
              <a:defRPr/>
            </a:lvl1pPr>
          </a:lstStyle>
          <a:p>
            <a:pPr lvl="0"/>
            <a:r>
              <a:rPr lang="en-US"/>
              <a:t>Enter quote here</a:t>
            </a:r>
            <a:endParaRPr lang="en-GB"/>
          </a:p>
        </p:txBody>
      </p:sp>
      <p:sp>
        <p:nvSpPr>
          <p:cNvPr id="15" name="Text Placeholder 14">
            <a:extLst>
              <a:ext uri="{FF2B5EF4-FFF2-40B4-BE49-F238E27FC236}">
                <a16:creationId xmlns:a16="http://schemas.microsoft.com/office/drawing/2014/main" id="{FB30552D-601B-4905-AE99-CAA9EAA57DC9}"/>
              </a:ext>
            </a:extLst>
          </p:cNvPr>
          <p:cNvSpPr>
            <a:spLocks noGrp="1"/>
          </p:cNvSpPr>
          <p:nvPr>
            <p:ph type="body" sz="quarter" idx="15" hasCustomPrompt="1"/>
          </p:nvPr>
        </p:nvSpPr>
        <p:spPr>
          <a:xfrm>
            <a:off x="5805805" y="318453"/>
            <a:ext cx="4086225" cy="418147"/>
          </a:xfrm>
        </p:spPr>
        <p:txBody>
          <a:bodyPr anchor="ctr"/>
          <a:lstStyle>
            <a:lvl1pPr>
              <a:defRPr b="1"/>
            </a:lvl1pPr>
          </a:lstStyle>
          <a:p>
            <a:pPr lvl="0"/>
            <a:r>
              <a:rPr lang="en-US"/>
              <a:t>Situation</a:t>
            </a:r>
            <a:endParaRPr lang="en-GB"/>
          </a:p>
        </p:txBody>
      </p:sp>
      <p:sp>
        <p:nvSpPr>
          <p:cNvPr id="18" name="Text Placeholder 17">
            <a:extLst>
              <a:ext uri="{FF2B5EF4-FFF2-40B4-BE49-F238E27FC236}">
                <a16:creationId xmlns:a16="http://schemas.microsoft.com/office/drawing/2014/main" id="{50BD331E-A9FA-40F2-8DEF-53ED8633A284}"/>
              </a:ext>
            </a:extLst>
          </p:cNvPr>
          <p:cNvSpPr>
            <a:spLocks noGrp="1"/>
          </p:cNvSpPr>
          <p:nvPr>
            <p:ph type="body" sz="quarter" idx="16" hasCustomPrompt="1"/>
          </p:nvPr>
        </p:nvSpPr>
        <p:spPr>
          <a:xfrm>
            <a:off x="5805805" y="736600"/>
            <a:ext cx="5634467" cy="1235075"/>
          </a:xfrm>
        </p:spPr>
        <p:txBody>
          <a:bodyPr/>
          <a:lstStyle>
            <a:lvl1pPr>
              <a:defRPr sz="1600"/>
            </a:lvl1pPr>
            <a:lvl2pPr>
              <a:defRPr sz="1600"/>
            </a:lvl2pPr>
            <a:lvl3pPr>
              <a:defRPr sz="1400"/>
            </a:lvl3pPr>
            <a:lvl4pPr>
              <a:defRPr sz="1200"/>
            </a:lvl4pPr>
            <a:lvl5pP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14">
            <a:extLst>
              <a:ext uri="{FF2B5EF4-FFF2-40B4-BE49-F238E27FC236}">
                <a16:creationId xmlns:a16="http://schemas.microsoft.com/office/drawing/2014/main" id="{3EC2204B-0CD3-48A8-BB34-769EEDD0477A}"/>
              </a:ext>
            </a:extLst>
          </p:cNvPr>
          <p:cNvSpPr>
            <a:spLocks noGrp="1"/>
          </p:cNvSpPr>
          <p:nvPr>
            <p:ph type="body" sz="quarter" idx="17" hasCustomPrompt="1"/>
          </p:nvPr>
        </p:nvSpPr>
        <p:spPr>
          <a:xfrm>
            <a:off x="5805805" y="2592824"/>
            <a:ext cx="4086225" cy="418147"/>
          </a:xfrm>
        </p:spPr>
        <p:txBody>
          <a:bodyPr anchor="ctr"/>
          <a:lstStyle>
            <a:lvl1pPr>
              <a:defRPr b="1"/>
            </a:lvl1pPr>
          </a:lstStyle>
          <a:p>
            <a:pPr lvl="0"/>
            <a:r>
              <a:rPr lang="en-US"/>
              <a:t>Action</a:t>
            </a:r>
            <a:endParaRPr lang="en-GB"/>
          </a:p>
        </p:txBody>
      </p:sp>
      <p:sp>
        <p:nvSpPr>
          <p:cNvPr id="41" name="Text Placeholder 17">
            <a:extLst>
              <a:ext uri="{FF2B5EF4-FFF2-40B4-BE49-F238E27FC236}">
                <a16:creationId xmlns:a16="http://schemas.microsoft.com/office/drawing/2014/main" id="{2C22D73D-879C-44DD-B0BA-442323844745}"/>
              </a:ext>
            </a:extLst>
          </p:cNvPr>
          <p:cNvSpPr>
            <a:spLocks noGrp="1"/>
          </p:cNvSpPr>
          <p:nvPr>
            <p:ph type="body" sz="quarter" idx="18" hasCustomPrompt="1"/>
          </p:nvPr>
        </p:nvSpPr>
        <p:spPr>
          <a:xfrm>
            <a:off x="5805805" y="3010971"/>
            <a:ext cx="5634467" cy="1235075"/>
          </a:xfrm>
        </p:spPr>
        <p:txBody>
          <a:bodyPr/>
          <a:lstStyle>
            <a:lvl1pPr>
              <a:defRPr sz="1600"/>
            </a:lvl1pPr>
            <a:lvl2pPr>
              <a:defRPr sz="1600"/>
            </a:lvl2pPr>
            <a:lvl3pPr>
              <a:defRPr sz="1400"/>
            </a:lvl3pPr>
            <a:lvl4pPr>
              <a:defRPr sz="1200"/>
            </a:lvl4pPr>
            <a:lvl5pP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Text Placeholder 14">
            <a:extLst>
              <a:ext uri="{FF2B5EF4-FFF2-40B4-BE49-F238E27FC236}">
                <a16:creationId xmlns:a16="http://schemas.microsoft.com/office/drawing/2014/main" id="{59C066E5-B23A-492C-AEBD-1D15E6428E48}"/>
              </a:ext>
            </a:extLst>
          </p:cNvPr>
          <p:cNvSpPr>
            <a:spLocks noGrp="1"/>
          </p:cNvSpPr>
          <p:nvPr>
            <p:ph type="body" sz="quarter" idx="19" hasCustomPrompt="1"/>
          </p:nvPr>
        </p:nvSpPr>
        <p:spPr>
          <a:xfrm>
            <a:off x="5805805" y="4867195"/>
            <a:ext cx="4086225" cy="418147"/>
          </a:xfrm>
        </p:spPr>
        <p:txBody>
          <a:bodyPr anchor="ctr"/>
          <a:lstStyle>
            <a:lvl1pPr>
              <a:defRPr b="1"/>
            </a:lvl1pPr>
          </a:lstStyle>
          <a:p>
            <a:pPr lvl="0"/>
            <a:r>
              <a:rPr lang="en-US"/>
              <a:t>Result</a:t>
            </a:r>
            <a:endParaRPr lang="en-GB"/>
          </a:p>
        </p:txBody>
      </p:sp>
      <p:sp>
        <p:nvSpPr>
          <p:cNvPr id="43" name="Text Placeholder 17">
            <a:extLst>
              <a:ext uri="{FF2B5EF4-FFF2-40B4-BE49-F238E27FC236}">
                <a16:creationId xmlns:a16="http://schemas.microsoft.com/office/drawing/2014/main" id="{C2A3B30A-0730-433B-BFD1-1EF82C580885}"/>
              </a:ext>
            </a:extLst>
          </p:cNvPr>
          <p:cNvSpPr>
            <a:spLocks noGrp="1"/>
          </p:cNvSpPr>
          <p:nvPr>
            <p:ph type="body" sz="quarter" idx="20" hasCustomPrompt="1"/>
          </p:nvPr>
        </p:nvSpPr>
        <p:spPr>
          <a:xfrm>
            <a:off x="5805805" y="5285342"/>
            <a:ext cx="5634467" cy="1235075"/>
          </a:xfrm>
        </p:spPr>
        <p:txBody>
          <a:bodyPr/>
          <a:lstStyle>
            <a:lvl1pPr>
              <a:defRPr sz="1600"/>
            </a:lvl1pPr>
            <a:lvl2pPr>
              <a:defRPr sz="1600"/>
            </a:lvl2pPr>
            <a:lvl3pPr>
              <a:defRPr sz="1400"/>
            </a:lvl3pPr>
            <a:lvl4pPr>
              <a:defRPr sz="1200"/>
            </a:lvl4pPr>
            <a:lvl5pP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1A015EE8-9997-4C30-84A8-CD111034F669}"/>
              </a:ext>
            </a:extLst>
          </p:cNvPr>
          <p:cNvSpPr>
            <a:spLocks noGrp="1"/>
          </p:cNvSpPr>
          <p:nvPr>
            <p:ph type="pic" sz="quarter" idx="13" hasCustomPrompt="1"/>
          </p:nvPr>
        </p:nvSpPr>
        <p:spPr>
          <a:xfrm>
            <a:off x="3029704" y="3057271"/>
            <a:ext cx="2150636" cy="1853997"/>
          </a:xfrm>
          <a:prstGeom prst="hexagon">
            <a:avLst/>
          </a:prstGeom>
        </p:spPr>
        <p:txBody>
          <a:bodyPr anchor="ctr"/>
          <a:lstStyle>
            <a:lvl1pPr algn="ctr">
              <a:defRPr sz="1800"/>
            </a:lvl1pPr>
          </a:lstStyle>
          <a:p>
            <a:r>
              <a:rPr lang="en-GB"/>
              <a:t>Click icon to insert image</a:t>
            </a:r>
          </a:p>
        </p:txBody>
      </p:sp>
      <p:sp>
        <p:nvSpPr>
          <p:cNvPr id="20" name="Title 19">
            <a:extLst>
              <a:ext uri="{FF2B5EF4-FFF2-40B4-BE49-F238E27FC236}">
                <a16:creationId xmlns:a16="http://schemas.microsoft.com/office/drawing/2014/main" id="{10BD4603-64DC-4011-AC84-960A99C992F2}"/>
              </a:ext>
            </a:extLst>
          </p:cNvPr>
          <p:cNvSpPr>
            <a:spLocks noGrp="1"/>
          </p:cNvSpPr>
          <p:nvPr>
            <p:ph type="title" hasCustomPrompt="1"/>
          </p:nvPr>
        </p:nvSpPr>
        <p:spPr>
          <a:xfrm>
            <a:off x="1130300" y="524414"/>
            <a:ext cx="4050039" cy="912178"/>
          </a:xfrm>
        </p:spPr>
        <p:txBody>
          <a:bodyPr/>
          <a:lstStyle>
            <a:lvl1pPr>
              <a:defRPr/>
            </a:lvl1pPr>
          </a:lstStyle>
          <a:p>
            <a:r>
              <a:rPr lang="en-US"/>
              <a:t>Enter title here</a:t>
            </a:r>
            <a:endParaRPr lang="en-GB"/>
          </a:p>
        </p:txBody>
      </p:sp>
      <p:grpSp>
        <p:nvGrpSpPr>
          <p:cNvPr id="72" name="Group 71">
            <a:extLst>
              <a:ext uri="{FF2B5EF4-FFF2-40B4-BE49-F238E27FC236}">
                <a16:creationId xmlns:a16="http://schemas.microsoft.com/office/drawing/2014/main" id="{8B29C7EE-7E13-4486-96FE-538865A79301}"/>
              </a:ext>
            </a:extLst>
          </p:cNvPr>
          <p:cNvGrpSpPr/>
          <p:nvPr userDrawn="1"/>
        </p:nvGrpSpPr>
        <p:grpSpPr>
          <a:xfrm>
            <a:off x="-3633350" y="0"/>
            <a:ext cx="3507559" cy="5160812"/>
            <a:chOff x="838198" y="1150069"/>
            <a:chExt cx="3507559" cy="5160812"/>
          </a:xfrm>
        </p:grpSpPr>
        <p:sp>
          <p:nvSpPr>
            <p:cNvPr id="73" name="Rectangle 72">
              <a:extLst>
                <a:ext uri="{FF2B5EF4-FFF2-40B4-BE49-F238E27FC236}">
                  <a16:creationId xmlns:a16="http://schemas.microsoft.com/office/drawing/2014/main" id="{6B1EE14F-C06A-49E8-8BAA-1C270B233583}"/>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4" name="TextBox 73">
              <a:extLst>
                <a:ext uri="{FF2B5EF4-FFF2-40B4-BE49-F238E27FC236}">
                  <a16:creationId xmlns:a16="http://schemas.microsoft.com/office/drawing/2014/main" id="{3DF69B3D-23E2-4D3E-9066-F7C985EE61BA}"/>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75" name="Rectangle 74">
              <a:extLst>
                <a:ext uri="{FF2B5EF4-FFF2-40B4-BE49-F238E27FC236}">
                  <a16:creationId xmlns:a16="http://schemas.microsoft.com/office/drawing/2014/main" id="{2D2375C1-C3F5-4D9E-A4CE-D37D3328C32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6" name="TextBox 75">
              <a:extLst>
                <a:ext uri="{FF2B5EF4-FFF2-40B4-BE49-F238E27FC236}">
                  <a16:creationId xmlns:a16="http://schemas.microsoft.com/office/drawing/2014/main" id="{0913DCB5-3BFA-459B-8999-73ED924592A5}"/>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7" name="TextBox 76">
              <a:extLst>
                <a:ext uri="{FF2B5EF4-FFF2-40B4-BE49-F238E27FC236}">
                  <a16:creationId xmlns:a16="http://schemas.microsoft.com/office/drawing/2014/main" id="{2846685C-5084-439C-AEA0-557FFDF1462A}"/>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8" name="TextBox 77">
              <a:extLst>
                <a:ext uri="{FF2B5EF4-FFF2-40B4-BE49-F238E27FC236}">
                  <a16:creationId xmlns:a16="http://schemas.microsoft.com/office/drawing/2014/main" id="{EAD0CFF9-020A-4C5E-B080-C4E7D918B72C}"/>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9" name="TextBox 78">
              <a:extLst>
                <a:ext uri="{FF2B5EF4-FFF2-40B4-BE49-F238E27FC236}">
                  <a16:creationId xmlns:a16="http://schemas.microsoft.com/office/drawing/2014/main" id="{C938CFB8-4988-4BE5-AB07-C666120971F3}"/>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80" name="TextBox 79">
              <a:extLst>
                <a:ext uri="{FF2B5EF4-FFF2-40B4-BE49-F238E27FC236}">
                  <a16:creationId xmlns:a16="http://schemas.microsoft.com/office/drawing/2014/main" id="{C11FDEC6-B665-42BD-9755-78754654CBE5}"/>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81" name="TextBox 80">
              <a:extLst>
                <a:ext uri="{FF2B5EF4-FFF2-40B4-BE49-F238E27FC236}">
                  <a16:creationId xmlns:a16="http://schemas.microsoft.com/office/drawing/2014/main" id="{0BCE0311-DD8A-49BF-AF9B-0C8A140A7FA9}"/>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16233292"/>
      </p:ext>
    </p:extLst>
  </p:cSld>
  <p:clrMapOvr>
    <a:masterClrMapping/>
  </p:clrMapOvr>
  <p:transition spd="slow">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se Study v2">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2C2CAE1B-067E-469A-A534-5031456E1A59}"/>
              </a:ext>
            </a:extLst>
          </p:cNvPr>
          <p:cNvGrpSpPr/>
          <p:nvPr userDrawn="1"/>
        </p:nvGrpSpPr>
        <p:grpSpPr>
          <a:xfrm rot="10800000">
            <a:off x="10868515" y="3098042"/>
            <a:ext cx="1946732" cy="3990582"/>
            <a:chOff x="10692184" y="-1639954"/>
            <a:chExt cx="1784352" cy="3657721"/>
          </a:xfrm>
          <a:noFill/>
        </p:grpSpPr>
        <p:sp>
          <p:nvSpPr>
            <p:cNvPr id="53" name="Hexagon 52">
              <a:extLst>
                <a:ext uri="{FF2B5EF4-FFF2-40B4-BE49-F238E27FC236}">
                  <a16:creationId xmlns:a16="http://schemas.microsoft.com/office/drawing/2014/main" id="{6ECFEA25-D74C-448D-A588-B940CFD66B1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1D6BAE1A-652C-4E6D-95A4-0000BCEB8824}"/>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F9374D9-1C64-4577-96F0-B991DEC7F27E}"/>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5" name="Rectangle 4">
            <a:extLst>
              <a:ext uri="{FF2B5EF4-FFF2-40B4-BE49-F238E27FC236}">
                <a16:creationId xmlns:a16="http://schemas.microsoft.com/office/drawing/2014/main" id="{AF3550AB-8CD5-4B0B-A7A3-7D92B71818E5}"/>
              </a:ext>
            </a:extLst>
          </p:cNvPr>
          <p:cNvSpPr/>
          <p:nvPr userDrawn="1"/>
        </p:nvSpPr>
        <p:spPr>
          <a:xfrm>
            <a:off x="6929298" y="0"/>
            <a:ext cx="36923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0" y="1693488"/>
            <a:ext cx="5311831" cy="3964850"/>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3FB22CBF-A452-4D1C-B29B-E15805D61C78}"/>
              </a:ext>
            </a:extLst>
          </p:cNvPr>
          <p:cNvSpPr>
            <a:spLocks noGrp="1"/>
          </p:cNvSpPr>
          <p:nvPr>
            <p:ph type="body" sz="quarter" idx="13" hasCustomPrompt="1"/>
          </p:nvPr>
        </p:nvSpPr>
        <p:spPr>
          <a:xfrm>
            <a:off x="7303627" y="312103"/>
            <a:ext cx="1022350" cy="822325"/>
          </a:xfrm>
        </p:spPr>
        <p:txBody>
          <a:bodyPr lIns="0" rIns="0" anchor="ctr"/>
          <a:lstStyle>
            <a:lvl1pPr algn="ctr">
              <a:defRPr sz="4800">
                <a:solidFill>
                  <a:schemeClr val="accent3"/>
                </a:solidFill>
              </a:defRPr>
            </a:lvl1pPr>
          </a:lstStyle>
          <a:p>
            <a:pPr lvl="0"/>
            <a:r>
              <a:rPr lang="en-GB"/>
              <a:t>XX</a:t>
            </a:r>
          </a:p>
        </p:txBody>
      </p:sp>
      <p:sp>
        <p:nvSpPr>
          <p:cNvPr id="11" name="Text Placeholder 10">
            <a:extLst>
              <a:ext uri="{FF2B5EF4-FFF2-40B4-BE49-F238E27FC236}">
                <a16:creationId xmlns:a16="http://schemas.microsoft.com/office/drawing/2014/main" id="{33DC5C97-343A-4B9F-BD1E-5DF491640F19}"/>
              </a:ext>
            </a:extLst>
          </p:cNvPr>
          <p:cNvSpPr>
            <a:spLocks noGrp="1"/>
          </p:cNvSpPr>
          <p:nvPr>
            <p:ph type="body" sz="quarter" idx="14" hasCustomPrompt="1"/>
          </p:nvPr>
        </p:nvSpPr>
        <p:spPr>
          <a:xfrm>
            <a:off x="8325976" y="312103"/>
            <a:ext cx="1889125" cy="822325"/>
          </a:xfrm>
        </p:spPr>
        <p:txBody>
          <a:bodyPr anchor="ctr"/>
          <a:lstStyle>
            <a:lvl1pPr>
              <a:defRPr sz="1600">
                <a:solidFill>
                  <a:schemeClr val="bg1"/>
                </a:solidFill>
              </a:defRPr>
            </a:lvl1pPr>
          </a:lstStyle>
          <a:p>
            <a:pPr lvl="0"/>
            <a:r>
              <a:rPr lang="en-US"/>
              <a:t>Enter text here</a:t>
            </a:r>
            <a:endParaRPr lang="en-GB"/>
          </a:p>
        </p:txBody>
      </p:sp>
      <p:sp>
        <p:nvSpPr>
          <p:cNvPr id="32" name="Text Placeholder 7">
            <a:extLst>
              <a:ext uri="{FF2B5EF4-FFF2-40B4-BE49-F238E27FC236}">
                <a16:creationId xmlns:a16="http://schemas.microsoft.com/office/drawing/2014/main" id="{6285F0A5-DB56-4253-9DBB-E56235ADFB47}"/>
              </a:ext>
            </a:extLst>
          </p:cNvPr>
          <p:cNvSpPr>
            <a:spLocks noGrp="1"/>
          </p:cNvSpPr>
          <p:nvPr>
            <p:ph type="body" sz="quarter" idx="15" hasCustomPrompt="1"/>
          </p:nvPr>
        </p:nvSpPr>
        <p:spPr>
          <a:xfrm>
            <a:off x="7303627" y="1404620"/>
            <a:ext cx="1022350" cy="822325"/>
          </a:xfrm>
        </p:spPr>
        <p:txBody>
          <a:bodyPr lIns="0" rIns="0" anchor="ctr"/>
          <a:lstStyle>
            <a:lvl1pPr algn="ctr">
              <a:defRPr sz="4800">
                <a:solidFill>
                  <a:schemeClr val="accent4"/>
                </a:solidFill>
              </a:defRPr>
            </a:lvl1pPr>
          </a:lstStyle>
          <a:p>
            <a:pPr lvl="0"/>
            <a:r>
              <a:rPr lang="en-GB"/>
              <a:t>XX</a:t>
            </a:r>
          </a:p>
        </p:txBody>
      </p:sp>
      <p:sp>
        <p:nvSpPr>
          <p:cNvPr id="34" name="Text Placeholder 10">
            <a:extLst>
              <a:ext uri="{FF2B5EF4-FFF2-40B4-BE49-F238E27FC236}">
                <a16:creationId xmlns:a16="http://schemas.microsoft.com/office/drawing/2014/main" id="{6AF219E5-E6A5-4AD0-A987-497E0543D7D5}"/>
              </a:ext>
            </a:extLst>
          </p:cNvPr>
          <p:cNvSpPr>
            <a:spLocks noGrp="1"/>
          </p:cNvSpPr>
          <p:nvPr>
            <p:ph type="body" sz="quarter" idx="16" hasCustomPrompt="1"/>
          </p:nvPr>
        </p:nvSpPr>
        <p:spPr>
          <a:xfrm>
            <a:off x="8325976" y="1404620"/>
            <a:ext cx="1889125" cy="822325"/>
          </a:xfrm>
        </p:spPr>
        <p:txBody>
          <a:bodyPr anchor="ctr"/>
          <a:lstStyle>
            <a:lvl1pPr>
              <a:defRPr sz="1600">
                <a:solidFill>
                  <a:schemeClr val="bg1"/>
                </a:solidFill>
              </a:defRPr>
            </a:lvl1pPr>
          </a:lstStyle>
          <a:p>
            <a:pPr lvl="0"/>
            <a:r>
              <a:rPr lang="en-US"/>
              <a:t>Enter text here</a:t>
            </a:r>
            <a:endParaRPr lang="en-GB"/>
          </a:p>
        </p:txBody>
      </p:sp>
      <p:sp>
        <p:nvSpPr>
          <p:cNvPr id="35" name="Text Placeholder 7">
            <a:extLst>
              <a:ext uri="{FF2B5EF4-FFF2-40B4-BE49-F238E27FC236}">
                <a16:creationId xmlns:a16="http://schemas.microsoft.com/office/drawing/2014/main" id="{9C0DEF12-C751-44B2-B17A-BC778636D3BC}"/>
              </a:ext>
            </a:extLst>
          </p:cNvPr>
          <p:cNvSpPr>
            <a:spLocks noGrp="1"/>
          </p:cNvSpPr>
          <p:nvPr>
            <p:ph type="body" sz="quarter" idx="17" hasCustomPrompt="1"/>
          </p:nvPr>
        </p:nvSpPr>
        <p:spPr>
          <a:xfrm>
            <a:off x="7303627" y="2497137"/>
            <a:ext cx="1022350" cy="822325"/>
          </a:xfrm>
        </p:spPr>
        <p:txBody>
          <a:bodyPr lIns="0" rIns="0" anchor="ctr"/>
          <a:lstStyle>
            <a:lvl1pPr algn="ctr">
              <a:defRPr sz="4800">
                <a:solidFill>
                  <a:schemeClr val="accent3"/>
                </a:solidFill>
              </a:defRPr>
            </a:lvl1pPr>
          </a:lstStyle>
          <a:p>
            <a:pPr lvl="0"/>
            <a:r>
              <a:rPr lang="en-GB"/>
              <a:t>XX</a:t>
            </a:r>
          </a:p>
        </p:txBody>
      </p:sp>
      <p:sp>
        <p:nvSpPr>
          <p:cNvPr id="36" name="Text Placeholder 10">
            <a:extLst>
              <a:ext uri="{FF2B5EF4-FFF2-40B4-BE49-F238E27FC236}">
                <a16:creationId xmlns:a16="http://schemas.microsoft.com/office/drawing/2014/main" id="{3BA7DE11-CEAB-4168-B451-5A078A67D632}"/>
              </a:ext>
            </a:extLst>
          </p:cNvPr>
          <p:cNvSpPr>
            <a:spLocks noGrp="1"/>
          </p:cNvSpPr>
          <p:nvPr>
            <p:ph type="body" sz="quarter" idx="18" hasCustomPrompt="1"/>
          </p:nvPr>
        </p:nvSpPr>
        <p:spPr>
          <a:xfrm>
            <a:off x="8325976" y="2497137"/>
            <a:ext cx="1889125" cy="822325"/>
          </a:xfrm>
        </p:spPr>
        <p:txBody>
          <a:bodyPr anchor="ctr"/>
          <a:lstStyle>
            <a:lvl1pPr>
              <a:defRPr sz="1600">
                <a:solidFill>
                  <a:schemeClr val="bg1"/>
                </a:solidFill>
              </a:defRPr>
            </a:lvl1pPr>
          </a:lstStyle>
          <a:p>
            <a:pPr lvl="0"/>
            <a:r>
              <a:rPr lang="en-US"/>
              <a:t>Enter text here</a:t>
            </a:r>
            <a:endParaRPr lang="en-GB"/>
          </a:p>
        </p:txBody>
      </p:sp>
      <p:sp>
        <p:nvSpPr>
          <p:cNvPr id="38" name="Text Placeholder 7">
            <a:extLst>
              <a:ext uri="{FF2B5EF4-FFF2-40B4-BE49-F238E27FC236}">
                <a16:creationId xmlns:a16="http://schemas.microsoft.com/office/drawing/2014/main" id="{3C818EC3-8F5E-4B67-B6B0-E4A678E196CB}"/>
              </a:ext>
            </a:extLst>
          </p:cNvPr>
          <p:cNvSpPr>
            <a:spLocks noGrp="1"/>
          </p:cNvSpPr>
          <p:nvPr>
            <p:ph type="body" sz="quarter" idx="19" hasCustomPrompt="1"/>
          </p:nvPr>
        </p:nvSpPr>
        <p:spPr>
          <a:xfrm>
            <a:off x="7303627" y="3589654"/>
            <a:ext cx="1022350" cy="822325"/>
          </a:xfrm>
        </p:spPr>
        <p:txBody>
          <a:bodyPr lIns="0" rIns="0" anchor="ctr"/>
          <a:lstStyle>
            <a:lvl1pPr algn="ctr">
              <a:defRPr sz="4800">
                <a:solidFill>
                  <a:schemeClr val="accent4"/>
                </a:solidFill>
              </a:defRPr>
            </a:lvl1pPr>
          </a:lstStyle>
          <a:p>
            <a:pPr lvl="0"/>
            <a:r>
              <a:rPr lang="en-GB"/>
              <a:t>XX</a:t>
            </a:r>
          </a:p>
        </p:txBody>
      </p:sp>
      <p:sp>
        <p:nvSpPr>
          <p:cNvPr id="40" name="Text Placeholder 10">
            <a:extLst>
              <a:ext uri="{FF2B5EF4-FFF2-40B4-BE49-F238E27FC236}">
                <a16:creationId xmlns:a16="http://schemas.microsoft.com/office/drawing/2014/main" id="{2662147B-54D7-4CC0-8279-6E9712EC37A5}"/>
              </a:ext>
            </a:extLst>
          </p:cNvPr>
          <p:cNvSpPr>
            <a:spLocks noGrp="1"/>
          </p:cNvSpPr>
          <p:nvPr>
            <p:ph type="body" sz="quarter" idx="20" hasCustomPrompt="1"/>
          </p:nvPr>
        </p:nvSpPr>
        <p:spPr>
          <a:xfrm>
            <a:off x="8325976" y="3589654"/>
            <a:ext cx="1889125" cy="822325"/>
          </a:xfrm>
        </p:spPr>
        <p:txBody>
          <a:bodyPr anchor="ctr"/>
          <a:lstStyle>
            <a:lvl1pPr>
              <a:defRPr sz="1600">
                <a:solidFill>
                  <a:schemeClr val="bg1"/>
                </a:solidFill>
              </a:defRPr>
            </a:lvl1pPr>
          </a:lstStyle>
          <a:p>
            <a:pPr lvl="0"/>
            <a:r>
              <a:rPr lang="en-US"/>
              <a:t>Enter text here</a:t>
            </a:r>
            <a:endParaRPr lang="en-GB"/>
          </a:p>
        </p:txBody>
      </p:sp>
      <p:sp>
        <p:nvSpPr>
          <p:cNvPr id="44" name="Text Placeholder 7">
            <a:extLst>
              <a:ext uri="{FF2B5EF4-FFF2-40B4-BE49-F238E27FC236}">
                <a16:creationId xmlns:a16="http://schemas.microsoft.com/office/drawing/2014/main" id="{AD98EFA5-FC09-4780-8D50-8A41C19919EA}"/>
              </a:ext>
            </a:extLst>
          </p:cNvPr>
          <p:cNvSpPr>
            <a:spLocks noGrp="1"/>
          </p:cNvSpPr>
          <p:nvPr>
            <p:ph type="body" sz="quarter" idx="21" hasCustomPrompt="1"/>
          </p:nvPr>
        </p:nvSpPr>
        <p:spPr>
          <a:xfrm>
            <a:off x="7303627" y="4682171"/>
            <a:ext cx="1022350" cy="822325"/>
          </a:xfrm>
        </p:spPr>
        <p:txBody>
          <a:bodyPr lIns="0" rIns="0" anchor="ctr"/>
          <a:lstStyle>
            <a:lvl1pPr algn="ctr">
              <a:defRPr sz="4800">
                <a:solidFill>
                  <a:schemeClr val="accent3"/>
                </a:solidFill>
              </a:defRPr>
            </a:lvl1pPr>
          </a:lstStyle>
          <a:p>
            <a:pPr lvl="0"/>
            <a:r>
              <a:rPr lang="en-GB"/>
              <a:t>XX</a:t>
            </a:r>
          </a:p>
        </p:txBody>
      </p:sp>
      <p:sp>
        <p:nvSpPr>
          <p:cNvPr id="45" name="Text Placeholder 10">
            <a:extLst>
              <a:ext uri="{FF2B5EF4-FFF2-40B4-BE49-F238E27FC236}">
                <a16:creationId xmlns:a16="http://schemas.microsoft.com/office/drawing/2014/main" id="{5FABB8D5-59FB-45B0-8A62-C52A2CB6B9BC}"/>
              </a:ext>
            </a:extLst>
          </p:cNvPr>
          <p:cNvSpPr>
            <a:spLocks noGrp="1"/>
          </p:cNvSpPr>
          <p:nvPr>
            <p:ph type="body" sz="quarter" idx="22" hasCustomPrompt="1"/>
          </p:nvPr>
        </p:nvSpPr>
        <p:spPr>
          <a:xfrm>
            <a:off x="8325976" y="4682171"/>
            <a:ext cx="1889125" cy="822325"/>
          </a:xfrm>
        </p:spPr>
        <p:txBody>
          <a:bodyPr anchor="ctr"/>
          <a:lstStyle>
            <a:lvl1pPr>
              <a:defRPr sz="1600">
                <a:solidFill>
                  <a:schemeClr val="bg1"/>
                </a:solidFill>
              </a:defRPr>
            </a:lvl1pPr>
          </a:lstStyle>
          <a:p>
            <a:pPr lvl="0"/>
            <a:r>
              <a:rPr lang="en-US"/>
              <a:t>Enter text here</a:t>
            </a:r>
            <a:endParaRPr lang="en-GB"/>
          </a:p>
        </p:txBody>
      </p:sp>
      <p:sp>
        <p:nvSpPr>
          <p:cNvPr id="46" name="Text Placeholder 7">
            <a:extLst>
              <a:ext uri="{FF2B5EF4-FFF2-40B4-BE49-F238E27FC236}">
                <a16:creationId xmlns:a16="http://schemas.microsoft.com/office/drawing/2014/main" id="{E2DFBDD0-F619-4B80-8234-76F86E85811D}"/>
              </a:ext>
            </a:extLst>
          </p:cNvPr>
          <p:cNvSpPr>
            <a:spLocks noGrp="1"/>
          </p:cNvSpPr>
          <p:nvPr>
            <p:ph type="body" sz="quarter" idx="23" hasCustomPrompt="1"/>
          </p:nvPr>
        </p:nvSpPr>
        <p:spPr>
          <a:xfrm>
            <a:off x="7303627" y="5774690"/>
            <a:ext cx="1022350" cy="822325"/>
          </a:xfrm>
        </p:spPr>
        <p:txBody>
          <a:bodyPr lIns="0" rIns="0" anchor="ctr"/>
          <a:lstStyle>
            <a:lvl1pPr algn="ctr">
              <a:defRPr sz="4800">
                <a:solidFill>
                  <a:schemeClr val="accent4"/>
                </a:solidFill>
              </a:defRPr>
            </a:lvl1pPr>
          </a:lstStyle>
          <a:p>
            <a:pPr lvl="0"/>
            <a:r>
              <a:rPr lang="en-GB"/>
              <a:t>XX</a:t>
            </a:r>
          </a:p>
        </p:txBody>
      </p:sp>
      <p:sp>
        <p:nvSpPr>
          <p:cNvPr id="47" name="Text Placeholder 10">
            <a:extLst>
              <a:ext uri="{FF2B5EF4-FFF2-40B4-BE49-F238E27FC236}">
                <a16:creationId xmlns:a16="http://schemas.microsoft.com/office/drawing/2014/main" id="{3FC68AF3-77A7-425A-AB1A-9EEC8E99CC30}"/>
              </a:ext>
            </a:extLst>
          </p:cNvPr>
          <p:cNvSpPr>
            <a:spLocks noGrp="1"/>
          </p:cNvSpPr>
          <p:nvPr>
            <p:ph type="body" sz="quarter" idx="24" hasCustomPrompt="1"/>
          </p:nvPr>
        </p:nvSpPr>
        <p:spPr>
          <a:xfrm>
            <a:off x="8325976" y="5774690"/>
            <a:ext cx="1889125" cy="822325"/>
          </a:xfrm>
        </p:spPr>
        <p:txBody>
          <a:bodyPr anchor="ctr"/>
          <a:lstStyle>
            <a:lvl1pPr>
              <a:defRPr sz="1600">
                <a:solidFill>
                  <a:schemeClr val="bg1"/>
                </a:solidFill>
              </a:defRPr>
            </a:lvl1pPr>
          </a:lstStyle>
          <a:p>
            <a:pPr lvl="0"/>
            <a:r>
              <a:rPr lang="en-US"/>
              <a:t>Enter text here</a:t>
            </a:r>
            <a:endParaRPr lang="en-GB"/>
          </a:p>
        </p:txBody>
      </p:sp>
      <p:cxnSp>
        <p:nvCxnSpPr>
          <p:cNvPr id="14" name="Straight Connector 13">
            <a:extLst>
              <a:ext uri="{FF2B5EF4-FFF2-40B4-BE49-F238E27FC236}">
                <a16:creationId xmlns:a16="http://schemas.microsoft.com/office/drawing/2014/main" id="{E492DED1-4C19-43AD-B3B3-6D22E2F39941}"/>
              </a:ext>
            </a:extLst>
          </p:cNvPr>
          <p:cNvCxnSpPr>
            <a:cxnSpLocks/>
          </p:cNvCxnSpPr>
          <p:nvPr userDrawn="1"/>
        </p:nvCxnSpPr>
        <p:spPr>
          <a:xfrm>
            <a:off x="7381096" y="125222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AA70B6-AA2B-4AEB-91DC-0B35E19BB4BD}"/>
              </a:ext>
            </a:extLst>
          </p:cNvPr>
          <p:cNvCxnSpPr>
            <a:cxnSpLocks/>
          </p:cNvCxnSpPr>
          <p:nvPr userDrawn="1"/>
        </p:nvCxnSpPr>
        <p:spPr>
          <a:xfrm>
            <a:off x="7381096" y="234696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9622E6-0ADE-4BFF-9C75-1434948644F6}"/>
              </a:ext>
            </a:extLst>
          </p:cNvPr>
          <p:cNvCxnSpPr>
            <a:cxnSpLocks/>
          </p:cNvCxnSpPr>
          <p:nvPr userDrawn="1"/>
        </p:nvCxnSpPr>
        <p:spPr>
          <a:xfrm>
            <a:off x="7381096" y="344170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883F6D1-56A8-427D-8784-5CD251A94547}"/>
              </a:ext>
            </a:extLst>
          </p:cNvPr>
          <p:cNvCxnSpPr>
            <a:cxnSpLocks/>
          </p:cNvCxnSpPr>
          <p:nvPr userDrawn="1"/>
        </p:nvCxnSpPr>
        <p:spPr>
          <a:xfrm>
            <a:off x="7381096" y="453644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FC992C-469D-41DB-AE24-83B39EB78B53}"/>
              </a:ext>
            </a:extLst>
          </p:cNvPr>
          <p:cNvCxnSpPr>
            <a:cxnSpLocks/>
          </p:cNvCxnSpPr>
          <p:nvPr userDrawn="1"/>
        </p:nvCxnSpPr>
        <p:spPr>
          <a:xfrm>
            <a:off x="7381096" y="563118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itle 22">
            <a:extLst>
              <a:ext uri="{FF2B5EF4-FFF2-40B4-BE49-F238E27FC236}">
                <a16:creationId xmlns:a16="http://schemas.microsoft.com/office/drawing/2014/main" id="{1F179DD4-0DB8-4AD0-B2AE-C3587F23A39F}"/>
              </a:ext>
            </a:extLst>
          </p:cNvPr>
          <p:cNvSpPr>
            <a:spLocks noGrp="1"/>
          </p:cNvSpPr>
          <p:nvPr>
            <p:ph type="title" hasCustomPrompt="1"/>
          </p:nvPr>
        </p:nvSpPr>
        <p:spPr>
          <a:xfrm>
            <a:off x="1130300" y="524414"/>
            <a:ext cx="5311830"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232892756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ase Study v2">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2C2CAE1B-067E-469A-A534-5031456E1A59}"/>
              </a:ext>
            </a:extLst>
          </p:cNvPr>
          <p:cNvGrpSpPr/>
          <p:nvPr userDrawn="1"/>
        </p:nvGrpSpPr>
        <p:grpSpPr>
          <a:xfrm rot="10800000">
            <a:off x="10868515" y="3098042"/>
            <a:ext cx="1946732" cy="3990582"/>
            <a:chOff x="10692184" y="-1639954"/>
            <a:chExt cx="1784352" cy="3657721"/>
          </a:xfrm>
          <a:noFill/>
        </p:grpSpPr>
        <p:sp>
          <p:nvSpPr>
            <p:cNvPr id="53" name="Hexagon 52">
              <a:extLst>
                <a:ext uri="{FF2B5EF4-FFF2-40B4-BE49-F238E27FC236}">
                  <a16:creationId xmlns:a16="http://schemas.microsoft.com/office/drawing/2014/main" id="{6ECFEA25-D74C-448D-A588-B940CFD66B1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1D6BAE1A-652C-4E6D-95A4-0000BCEB8824}"/>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5" name="Hexagon 54">
              <a:extLst>
                <a:ext uri="{FF2B5EF4-FFF2-40B4-BE49-F238E27FC236}">
                  <a16:creationId xmlns:a16="http://schemas.microsoft.com/office/drawing/2014/main" id="{0F9374D9-1C64-4577-96F0-B991DEC7F27E}"/>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59" name="Text Placeholder 58">
            <a:extLst>
              <a:ext uri="{FF2B5EF4-FFF2-40B4-BE49-F238E27FC236}">
                <a16:creationId xmlns:a16="http://schemas.microsoft.com/office/drawing/2014/main" id="{E8631E8E-4623-44C2-AD08-C2CFEFDE5065}"/>
              </a:ext>
            </a:extLst>
          </p:cNvPr>
          <p:cNvSpPr>
            <a:spLocks noGrp="1"/>
          </p:cNvSpPr>
          <p:nvPr>
            <p:ph type="body" sz="quarter" idx="27" hasCustomPrompt="1"/>
          </p:nvPr>
        </p:nvSpPr>
        <p:spPr>
          <a:xfrm>
            <a:off x="8389595" y="-1"/>
            <a:ext cx="3802406" cy="3589649"/>
          </a:xfrm>
          <a:solidFill>
            <a:schemeClr val="accent5"/>
          </a:solidFill>
        </p:spPr>
        <p:txBody>
          <a:bodyPr/>
          <a:lstStyle>
            <a:lvl1pPr>
              <a:defRPr/>
            </a:lvl1pPr>
          </a:lstStyle>
          <a:p>
            <a:pPr lvl="0"/>
            <a:r>
              <a:rPr lang="en-US"/>
              <a:t> </a:t>
            </a:r>
            <a:endParaRPr lang="en-GB"/>
          </a:p>
        </p:txBody>
      </p:sp>
      <p:sp>
        <p:nvSpPr>
          <p:cNvPr id="5" name="Rectangle 4">
            <a:extLst>
              <a:ext uri="{FF2B5EF4-FFF2-40B4-BE49-F238E27FC236}">
                <a16:creationId xmlns:a16="http://schemas.microsoft.com/office/drawing/2014/main" id="{AF3550AB-8CD5-4B0B-A7A3-7D92B71818E5}"/>
              </a:ext>
            </a:extLst>
          </p:cNvPr>
          <p:cNvSpPr/>
          <p:nvPr userDrawn="1"/>
        </p:nvSpPr>
        <p:spPr>
          <a:xfrm>
            <a:off x="4699322" y="0"/>
            <a:ext cx="36923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1" y="1693488"/>
            <a:ext cx="3464848" cy="3964850"/>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3FB22CBF-A452-4D1C-B29B-E15805D61C78}"/>
              </a:ext>
            </a:extLst>
          </p:cNvPr>
          <p:cNvSpPr>
            <a:spLocks noGrp="1"/>
          </p:cNvSpPr>
          <p:nvPr>
            <p:ph type="body" sz="quarter" idx="13" hasCustomPrompt="1"/>
          </p:nvPr>
        </p:nvSpPr>
        <p:spPr>
          <a:xfrm>
            <a:off x="5073651" y="312103"/>
            <a:ext cx="1022350" cy="822325"/>
          </a:xfrm>
        </p:spPr>
        <p:txBody>
          <a:bodyPr lIns="0" rIns="0" anchor="ctr"/>
          <a:lstStyle>
            <a:lvl1pPr algn="ctr">
              <a:defRPr sz="4800">
                <a:solidFill>
                  <a:schemeClr val="accent3"/>
                </a:solidFill>
              </a:defRPr>
            </a:lvl1pPr>
          </a:lstStyle>
          <a:p>
            <a:pPr lvl="0"/>
            <a:r>
              <a:rPr lang="en-GB"/>
              <a:t>XX</a:t>
            </a:r>
          </a:p>
        </p:txBody>
      </p:sp>
      <p:sp>
        <p:nvSpPr>
          <p:cNvPr id="11" name="Text Placeholder 10">
            <a:extLst>
              <a:ext uri="{FF2B5EF4-FFF2-40B4-BE49-F238E27FC236}">
                <a16:creationId xmlns:a16="http://schemas.microsoft.com/office/drawing/2014/main" id="{33DC5C97-343A-4B9F-BD1E-5DF491640F19}"/>
              </a:ext>
            </a:extLst>
          </p:cNvPr>
          <p:cNvSpPr>
            <a:spLocks noGrp="1"/>
          </p:cNvSpPr>
          <p:nvPr>
            <p:ph type="body" sz="quarter" idx="14" hasCustomPrompt="1"/>
          </p:nvPr>
        </p:nvSpPr>
        <p:spPr>
          <a:xfrm>
            <a:off x="6096000" y="312103"/>
            <a:ext cx="1889125" cy="822325"/>
          </a:xfrm>
        </p:spPr>
        <p:txBody>
          <a:bodyPr anchor="ctr"/>
          <a:lstStyle>
            <a:lvl1pPr>
              <a:defRPr sz="1600">
                <a:solidFill>
                  <a:schemeClr val="bg1"/>
                </a:solidFill>
              </a:defRPr>
            </a:lvl1pPr>
          </a:lstStyle>
          <a:p>
            <a:pPr lvl="0"/>
            <a:r>
              <a:rPr lang="en-US"/>
              <a:t>Enter text here</a:t>
            </a:r>
            <a:endParaRPr lang="en-GB"/>
          </a:p>
        </p:txBody>
      </p:sp>
      <p:sp>
        <p:nvSpPr>
          <p:cNvPr id="32" name="Text Placeholder 7">
            <a:extLst>
              <a:ext uri="{FF2B5EF4-FFF2-40B4-BE49-F238E27FC236}">
                <a16:creationId xmlns:a16="http://schemas.microsoft.com/office/drawing/2014/main" id="{6285F0A5-DB56-4253-9DBB-E56235ADFB47}"/>
              </a:ext>
            </a:extLst>
          </p:cNvPr>
          <p:cNvSpPr>
            <a:spLocks noGrp="1"/>
          </p:cNvSpPr>
          <p:nvPr>
            <p:ph type="body" sz="quarter" idx="15" hasCustomPrompt="1"/>
          </p:nvPr>
        </p:nvSpPr>
        <p:spPr>
          <a:xfrm>
            <a:off x="5073651" y="1404620"/>
            <a:ext cx="1022350" cy="822325"/>
          </a:xfrm>
        </p:spPr>
        <p:txBody>
          <a:bodyPr lIns="0" rIns="0" anchor="ctr"/>
          <a:lstStyle>
            <a:lvl1pPr algn="ctr">
              <a:defRPr sz="4800">
                <a:solidFill>
                  <a:schemeClr val="accent4"/>
                </a:solidFill>
              </a:defRPr>
            </a:lvl1pPr>
          </a:lstStyle>
          <a:p>
            <a:pPr lvl="0"/>
            <a:r>
              <a:rPr lang="en-GB"/>
              <a:t>XX</a:t>
            </a:r>
          </a:p>
        </p:txBody>
      </p:sp>
      <p:sp>
        <p:nvSpPr>
          <p:cNvPr id="34" name="Text Placeholder 10">
            <a:extLst>
              <a:ext uri="{FF2B5EF4-FFF2-40B4-BE49-F238E27FC236}">
                <a16:creationId xmlns:a16="http://schemas.microsoft.com/office/drawing/2014/main" id="{6AF219E5-E6A5-4AD0-A987-497E0543D7D5}"/>
              </a:ext>
            </a:extLst>
          </p:cNvPr>
          <p:cNvSpPr>
            <a:spLocks noGrp="1"/>
          </p:cNvSpPr>
          <p:nvPr>
            <p:ph type="body" sz="quarter" idx="16" hasCustomPrompt="1"/>
          </p:nvPr>
        </p:nvSpPr>
        <p:spPr>
          <a:xfrm>
            <a:off x="6096000" y="1404620"/>
            <a:ext cx="1889125" cy="822325"/>
          </a:xfrm>
        </p:spPr>
        <p:txBody>
          <a:bodyPr anchor="ctr"/>
          <a:lstStyle>
            <a:lvl1pPr>
              <a:defRPr sz="1600">
                <a:solidFill>
                  <a:schemeClr val="bg1"/>
                </a:solidFill>
              </a:defRPr>
            </a:lvl1pPr>
          </a:lstStyle>
          <a:p>
            <a:pPr lvl="0"/>
            <a:r>
              <a:rPr lang="en-US"/>
              <a:t>Enter text here</a:t>
            </a:r>
            <a:endParaRPr lang="en-GB"/>
          </a:p>
        </p:txBody>
      </p:sp>
      <p:sp>
        <p:nvSpPr>
          <p:cNvPr id="35" name="Text Placeholder 7">
            <a:extLst>
              <a:ext uri="{FF2B5EF4-FFF2-40B4-BE49-F238E27FC236}">
                <a16:creationId xmlns:a16="http://schemas.microsoft.com/office/drawing/2014/main" id="{9C0DEF12-C751-44B2-B17A-BC778636D3BC}"/>
              </a:ext>
            </a:extLst>
          </p:cNvPr>
          <p:cNvSpPr>
            <a:spLocks noGrp="1"/>
          </p:cNvSpPr>
          <p:nvPr>
            <p:ph type="body" sz="quarter" idx="17" hasCustomPrompt="1"/>
          </p:nvPr>
        </p:nvSpPr>
        <p:spPr>
          <a:xfrm>
            <a:off x="5073651" y="2497137"/>
            <a:ext cx="1022350" cy="822325"/>
          </a:xfrm>
        </p:spPr>
        <p:txBody>
          <a:bodyPr lIns="0" rIns="0" anchor="ctr"/>
          <a:lstStyle>
            <a:lvl1pPr algn="ctr">
              <a:defRPr sz="4800">
                <a:solidFill>
                  <a:schemeClr val="accent3"/>
                </a:solidFill>
              </a:defRPr>
            </a:lvl1pPr>
          </a:lstStyle>
          <a:p>
            <a:pPr lvl="0"/>
            <a:r>
              <a:rPr lang="en-GB"/>
              <a:t>XX</a:t>
            </a:r>
          </a:p>
        </p:txBody>
      </p:sp>
      <p:sp>
        <p:nvSpPr>
          <p:cNvPr id="36" name="Text Placeholder 10">
            <a:extLst>
              <a:ext uri="{FF2B5EF4-FFF2-40B4-BE49-F238E27FC236}">
                <a16:creationId xmlns:a16="http://schemas.microsoft.com/office/drawing/2014/main" id="{3BA7DE11-CEAB-4168-B451-5A078A67D632}"/>
              </a:ext>
            </a:extLst>
          </p:cNvPr>
          <p:cNvSpPr>
            <a:spLocks noGrp="1"/>
          </p:cNvSpPr>
          <p:nvPr>
            <p:ph type="body" sz="quarter" idx="18" hasCustomPrompt="1"/>
          </p:nvPr>
        </p:nvSpPr>
        <p:spPr>
          <a:xfrm>
            <a:off x="6096000" y="2497137"/>
            <a:ext cx="1889125" cy="822325"/>
          </a:xfrm>
        </p:spPr>
        <p:txBody>
          <a:bodyPr anchor="ctr"/>
          <a:lstStyle>
            <a:lvl1pPr>
              <a:defRPr sz="1600">
                <a:solidFill>
                  <a:schemeClr val="bg1"/>
                </a:solidFill>
              </a:defRPr>
            </a:lvl1pPr>
          </a:lstStyle>
          <a:p>
            <a:pPr lvl="0"/>
            <a:r>
              <a:rPr lang="en-US"/>
              <a:t>Enter text here</a:t>
            </a:r>
            <a:endParaRPr lang="en-GB"/>
          </a:p>
        </p:txBody>
      </p:sp>
      <p:sp>
        <p:nvSpPr>
          <p:cNvPr id="38" name="Text Placeholder 7">
            <a:extLst>
              <a:ext uri="{FF2B5EF4-FFF2-40B4-BE49-F238E27FC236}">
                <a16:creationId xmlns:a16="http://schemas.microsoft.com/office/drawing/2014/main" id="{3C818EC3-8F5E-4B67-B6B0-E4A678E196CB}"/>
              </a:ext>
            </a:extLst>
          </p:cNvPr>
          <p:cNvSpPr>
            <a:spLocks noGrp="1"/>
          </p:cNvSpPr>
          <p:nvPr>
            <p:ph type="body" sz="quarter" idx="19" hasCustomPrompt="1"/>
          </p:nvPr>
        </p:nvSpPr>
        <p:spPr>
          <a:xfrm>
            <a:off x="5073651" y="3589654"/>
            <a:ext cx="1022350" cy="822325"/>
          </a:xfrm>
        </p:spPr>
        <p:txBody>
          <a:bodyPr lIns="0" rIns="0" anchor="ctr"/>
          <a:lstStyle>
            <a:lvl1pPr algn="ctr">
              <a:defRPr sz="4800">
                <a:solidFill>
                  <a:schemeClr val="accent4"/>
                </a:solidFill>
              </a:defRPr>
            </a:lvl1pPr>
          </a:lstStyle>
          <a:p>
            <a:pPr lvl="0"/>
            <a:r>
              <a:rPr lang="en-GB"/>
              <a:t>XX</a:t>
            </a:r>
          </a:p>
        </p:txBody>
      </p:sp>
      <p:sp>
        <p:nvSpPr>
          <p:cNvPr id="40" name="Text Placeholder 10">
            <a:extLst>
              <a:ext uri="{FF2B5EF4-FFF2-40B4-BE49-F238E27FC236}">
                <a16:creationId xmlns:a16="http://schemas.microsoft.com/office/drawing/2014/main" id="{2662147B-54D7-4CC0-8279-6E9712EC37A5}"/>
              </a:ext>
            </a:extLst>
          </p:cNvPr>
          <p:cNvSpPr>
            <a:spLocks noGrp="1"/>
          </p:cNvSpPr>
          <p:nvPr>
            <p:ph type="body" sz="quarter" idx="20" hasCustomPrompt="1"/>
          </p:nvPr>
        </p:nvSpPr>
        <p:spPr>
          <a:xfrm>
            <a:off x="6096000" y="3589654"/>
            <a:ext cx="1889125" cy="822325"/>
          </a:xfrm>
        </p:spPr>
        <p:txBody>
          <a:bodyPr anchor="ctr"/>
          <a:lstStyle>
            <a:lvl1pPr>
              <a:defRPr sz="1600">
                <a:solidFill>
                  <a:schemeClr val="bg1"/>
                </a:solidFill>
              </a:defRPr>
            </a:lvl1pPr>
          </a:lstStyle>
          <a:p>
            <a:pPr lvl="0"/>
            <a:r>
              <a:rPr lang="en-US"/>
              <a:t>Enter text here</a:t>
            </a:r>
            <a:endParaRPr lang="en-GB"/>
          </a:p>
        </p:txBody>
      </p:sp>
      <p:sp>
        <p:nvSpPr>
          <p:cNvPr id="44" name="Text Placeholder 7">
            <a:extLst>
              <a:ext uri="{FF2B5EF4-FFF2-40B4-BE49-F238E27FC236}">
                <a16:creationId xmlns:a16="http://schemas.microsoft.com/office/drawing/2014/main" id="{AD98EFA5-FC09-4780-8D50-8A41C19919EA}"/>
              </a:ext>
            </a:extLst>
          </p:cNvPr>
          <p:cNvSpPr>
            <a:spLocks noGrp="1"/>
          </p:cNvSpPr>
          <p:nvPr>
            <p:ph type="body" sz="quarter" idx="21" hasCustomPrompt="1"/>
          </p:nvPr>
        </p:nvSpPr>
        <p:spPr>
          <a:xfrm>
            <a:off x="5073651" y="4682171"/>
            <a:ext cx="1022350" cy="822325"/>
          </a:xfrm>
        </p:spPr>
        <p:txBody>
          <a:bodyPr lIns="0" rIns="0" anchor="ctr"/>
          <a:lstStyle>
            <a:lvl1pPr algn="ctr">
              <a:defRPr sz="4800">
                <a:solidFill>
                  <a:schemeClr val="accent3"/>
                </a:solidFill>
              </a:defRPr>
            </a:lvl1pPr>
          </a:lstStyle>
          <a:p>
            <a:pPr lvl="0"/>
            <a:r>
              <a:rPr lang="en-GB"/>
              <a:t>XX</a:t>
            </a:r>
          </a:p>
        </p:txBody>
      </p:sp>
      <p:sp>
        <p:nvSpPr>
          <p:cNvPr id="45" name="Text Placeholder 10">
            <a:extLst>
              <a:ext uri="{FF2B5EF4-FFF2-40B4-BE49-F238E27FC236}">
                <a16:creationId xmlns:a16="http://schemas.microsoft.com/office/drawing/2014/main" id="{5FABB8D5-59FB-45B0-8A62-C52A2CB6B9BC}"/>
              </a:ext>
            </a:extLst>
          </p:cNvPr>
          <p:cNvSpPr>
            <a:spLocks noGrp="1"/>
          </p:cNvSpPr>
          <p:nvPr>
            <p:ph type="body" sz="quarter" idx="22" hasCustomPrompt="1"/>
          </p:nvPr>
        </p:nvSpPr>
        <p:spPr>
          <a:xfrm>
            <a:off x="6096000" y="4682171"/>
            <a:ext cx="1889125" cy="822325"/>
          </a:xfrm>
        </p:spPr>
        <p:txBody>
          <a:bodyPr anchor="ctr"/>
          <a:lstStyle>
            <a:lvl1pPr>
              <a:defRPr sz="1600">
                <a:solidFill>
                  <a:schemeClr val="bg1"/>
                </a:solidFill>
              </a:defRPr>
            </a:lvl1pPr>
          </a:lstStyle>
          <a:p>
            <a:pPr lvl="0"/>
            <a:r>
              <a:rPr lang="en-US"/>
              <a:t>Enter text here</a:t>
            </a:r>
            <a:endParaRPr lang="en-GB"/>
          </a:p>
        </p:txBody>
      </p:sp>
      <p:sp>
        <p:nvSpPr>
          <p:cNvPr id="46" name="Text Placeholder 7">
            <a:extLst>
              <a:ext uri="{FF2B5EF4-FFF2-40B4-BE49-F238E27FC236}">
                <a16:creationId xmlns:a16="http://schemas.microsoft.com/office/drawing/2014/main" id="{E2DFBDD0-F619-4B80-8234-76F86E85811D}"/>
              </a:ext>
            </a:extLst>
          </p:cNvPr>
          <p:cNvSpPr>
            <a:spLocks noGrp="1"/>
          </p:cNvSpPr>
          <p:nvPr>
            <p:ph type="body" sz="quarter" idx="23" hasCustomPrompt="1"/>
          </p:nvPr>
        </p:nvSpPr>
        <p:spPr>
          <a:xfrm>
            <a:off x="5073651" y="5774690"/>
            <a:ext cx="1022350" cy="822325"/>
          </a:xfrm>
        </p:spPr>
        <p:txBody>
          <a:bodyPr lIns="0" rIns="0" anchor="ctr"/>
          <a:lstStyle>
            <a:lvl1pPr algn="ctr">
              <a:defRPr sz="4800">
                <a:solidFill>
                  <a:schemeClr val="accent4"/>
                </a:solidFill>
              </a:defRPr>
            </a:lvl1pPr>
          </a:lstStyle>
          <a:p>
            <a:pPr lvl="0"/>
            <a:r>
              <a:rPr lang="en-GB"/>
              <a:t>XX</a:t>
            </a:r>
          </a:p>
        </p:txBody>
      </p:sp>
      <p:sp>
        <p:nvSpPr>
          <p:cNvPr id="47" name="Text Placeholder 10">
            <a:extLst>
              <a:ext uri="{FF2B5EF4-FFF2-40B4-BE49-F238E27FC236}">
                <a16:creationId xmlns:a16="http://schemas.microsoft.com/office/drawing/2014/main" id="{3FC68AF3-77A7-425A-AB1A-9EEC8E99CC30}"/>
              </a:ext>
            </a:extLst>
          </p:cNvPr>
          <p:cNvSpPr>
            <a:spLocks noGrp="1"/>
          </p:cNvSpPr>
          <p:nvPr>
            <p:ph type="body" sz="quarter" idx="24" hasCustomPrompt="1"/>
          </p:nvPr>
        </p:nvSpPr>
        <p:spPr>
          <a:xfrm>
            <a:off x="6096000" y="5774690"/>
            <a:ext cx="1889125" cy="822325"/>
          </a:xfrm>
        </p:spPr>
        <p:txBody>
          <a:bodyPr anchor="ctr"/>
          <a:lstStyle>
            <a:lvl1pPr>
              <a:defRPr sz="1600">
                <a:solidFill>
                  <a:schemeClr val="bg1"/>
                </a:solidFill>
              </a:defRPr>
            </a:lvl1pPr>
          </a:lstStyle>
          <a:p>
            <a:pPr lvl="0"/>
            <a:r>
              <a:rPr lang="en-US"/>
              <a:t>Enter text here</a:t>
            </a:r>
            <a:endParaRPr lang="en-GB"/>
          </a:p>
        </p:txBody>
      </p:sp>
      <p:cxnSp>
        <p:nvCxnSpPr>
          <p:cNvPr id="14" name="Straight Connector 13">
            <a:extLst>
              <a:ext uri="{FF2B5EF4-FFF2-40B4-BE49-F238E27FC236}">
                <a16:creationId xmlns:a16="http://schemas.microsoft.com/office/drawing/2014/main" id="{E492DED1-4C19-43AD-B3B3-6D22E2F39941}"/>
              </a:ext>
            </a:extLst>
          </p:cNvPr>
          <p:cNvCxnSpPr>
            <a:cxnSpLocks/>
          </p:cNvCxnSpPr>
          <p:nvPr userDrawn="1"/>
        </p:nvCxnSpPr>
        <p:spPr>
          <a:xfrm>
            <a:off x="5151120" y="125222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AA70B6-AA2B-4AEB-91DC-0B35E19BB4BD}"/>
              </a:ext>
            </a:extLst>
          </p:cNvPr>
          <p:cNvCxnSpPr>
            <a:cxnSpLocks/>
          </p:cNvCxnSpPr>
          <p:nvPr userDrawn="1"/>
        </p:nvCxnSpPr>
        <p:spPr>
          <a:xfrm>
            <a:off x="5151120" y="234696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9622E6-0ADE-4BFF-9C75-1434948644F6}"/>
              </a:ext>
            </a:extLst>
          </p:cNvPr>
          <p:cNvCxnSpPr>
            <a:cxnSpLocks/>
          </p:cNvCxnSpPr>
          <p:nvPr userDrawn="1"/>
        </p:nvCxnSpPr>
        <p:spPr>
          <a:xfrm>
            <a:off x="5151120" y="344170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883F6D1-56A8-427D-8784-5CD251A94547}"/>
              </a:ext>
            </a:extLst>
          </p:cNvPr>
          <p:cNvCxnSpPr>
            <a:cxnSpLocks/>
          </p:cNvCxnSpPr>
          <p:nvPr userDrawn="1"/>
        </p:nvCxnSpPr>
        <p:spPr>
          <a:xfrm>
            <a:off x="5151120" y="453644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FC992C-469D-41DB-AE24-83B39EB78B53}"/>
              </a:ext>
            </a:extLst>
          </p:cNvPr>
          <p:cNvCxnSpPr>
            <a:cxnSpLocks/>
          </p:cNvCxnSpPr>
          <p:nvPr userDrawn="1"/>
        </p:nvCxnSpPr>
        <p:spPr>
          <a:xfrm>
            <a:off x="5151120" y="563118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23356E14-0BCC-44F3-AC41-2C46BDEBB3BE}"/>
              </a:ext>
            </a:extLst>
          </p:cNvPr>
          <p:cNvSpPr>
            <a:spLocks noGrp="1"/>
          </p:cNvSpPr>
          <p:nvPr>
            <p:ph type="body" sz="quarter" idx="25" hasCustomPrompt="1"/>
          </p:nvPr>
        </p:nvSpPr>
        <p:spPr>
          <a:xfrm>
            <a:off x="8767763" y="312103"/>
            <a:ext cx="3111817" cy="822960"/>
          </a:xfrm>
        </p:spPr>
        <p:txBody>
          <a:bodyPr anchor="b"/>
          <a:lstStyle>
            <a:lvl1pPr>
              <a:defRPr b="1"/>
            </a:lvl1pPr>
          </a:lstStyle>
          <a:p>
            <a:pPr lvl="0"/>
            <a:r>
              <a:rPr lang="en-US"/>
              <a:t>Enter heading here</a:t>
            </a:r>
            <a:endParaRPr lang="en-GB"/>
          </a:p>
        </p:txBody>
      </p:sp>
      <p:sp>
        <p:nvSpPr>
          <p:cNvPr id="22" name="Text Placeholder 21">
            <a:extLst>
              <a:ext uri="{FF2B5EF4-FFF2-40B4-BE49-F238E27FC236}">
                <a16:creationId xmlns:a16="http://schemas.microsoft.com/office/drawing/2014/main" id="{D5319DD9-5623-4553-900D-979263888EE7}"/>
              </a:ext>
            </a:extLst>
          </p:cNvPr>
          <p:cNvSpPr>
            <a:spLocks noGrp="1"/>
          </p:cNvSpPr>
          <p:nvPr>
            <p:ph type="body" sz="quarter" idx="26" hasCustomPrompt="1"/>
          </p:nvPr>
        </p:nvSpPr>
        <p:spPr>
          <a:xfrm>
            <a:off x="8767763" y="1214120"/>
            <a:ext cx="3111500" cy="2214879"/>
          </a:xfrm>
        </p:spPr>
        <p:txBody>
          <a:bodyPr/>
          <a:lstStyle>
            <a:lvl1pPr>
              <a:defRPr sz="1600"/>
            </a:lvl1pPr>
            <a:lvl2pPr>
              <a:defRPr sz="1600"/>
            </a:lvl2pPr>
            <a:lvl3pPr>
              <a:defRPr sz="1400"/>
            </a:lvl3pPr>
            <a:lvl4pPr>
              <a:defRPr sz="1200"/>
            </a:lvl4pPr>
            <a:lvl5pPr>
              <a:defRPr sz="12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itle 22">
            <a:extLst>
              <a:ext uri="{FF2B5EF4-FFF2-40B4-BE49-F238E27FC236}">
                <a16:creationId xmlns:a16="http://schemas.microsoft.com/office/drawing/2014/main" id="{1F179DD4-0DB8-4AD0-B2AE-C3587F23A39F}"/>
              </a:ext>
            </a:extLst>
          </p:cNvPr>
          <p:cNvSpPr>
            <a:spLocks noGrp="1"/>
          </p:cNvSpPr>
          <p:nvPr>
            <p:ph type="title" hasCustomPrompt="1"/>
          </p:nvPr>
        </p:nvSpPr>
        <p:spPr>
          <a:xfrm>
            <a:off x="1130300" y="524414"/>
            <a:ext cx="3464848"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4280893012"/>
      </p:ext>
    </p:extLst>
  </p:cSld>
  <p:clrMapOvr>
    <a:masterClrMapping/>
  </p:clrMapOvr>
  <p:transition spd="slow">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7509827" y="294167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r>
              <a:rPr lang="en-GB" sz="4000">
                <a:solidFill>
                  <a:schemeClr val="accent2"/>
                </a:solidFill>
              </a:rPr>
              <a:t>Thank you</a:t>
            </a:r>
          </a:p>
        </p:txBody>
      </p:sp>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11" name="Text Placeholder 35">
            <a:extLst>
              <a:ext uri="{FF2B5EF4-FFF2-40B4-BE49-F238E27FC236}">
                <a16:creationId xmlns:a16="http://schemas.microsoft.com/office/drawing/2014/main" id="{ACDE17B6-D9D8-4CD3-BAEA-C07E506D62DC}"/>
              </a:ext>
            </a:extLst>
          </p:cNvPr>
          <p:cNvSpPr>
            <a:spLocks noGrp="1"/>
          </p:cNvSpPr>
          <p:nvPr>
            <p:ph type="body" sz="quarter" idx="15" hasCustomPrompt="1"/>
          </p:nvPr>
        </p:nvSpPr>
        <p:spPr>
          <a:xfrm>
            <a:off x="6458598" y="4720031"/>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wrap="square">
            <a:noAutofit/>
          </a:bodyPr>
          <a:lstStyle>
            <a:lvl1pPr>
              <a:defRPr/>
            </a:lvl1pPr>
          </a:lstStyle>
          <a:p>
            <a:pPr lvl="0"/>
            <a:r>
              <a:rPr lang="en-US"/>
              <a:t> </a:t>
            </a:r>
            <a:endParaRPr lang="en-GB"/>
          </a:p>
        </p:txBody>
      </p:sp>
      <p:grpSp>
        <p:nvGrpSpPr>
          <p:cNvPr id="12" name="Group 11">
            <a:extLst>
              <a:ext uri="{FF2B5EF4-FFF2-40B4-BE49-F238E27FC236}">
                <a16:creationId xmlns:a16="http://schemas.microsoft.com/office/drawing/2014/main" id="{66E88CE0-CF54-4A61-9B31-EBE0A34E50B5}"/>
              </a:ext>
            </a:extLst>
          </p:cNvPr>
          <p:cNvGrpSpPr/>
          <p:nvPr userDrawn="1"/>
        </p:nvGrpSpPr>
        <p:grpSpPr>
          <a:xfrm>
            <a:off x="-3633349" y="0"/>
            <a:ext cx="3507558" cy="3745276"/>
            <a:chOff x="838199" y="1150070"/>
            <a:chExt cx="3507558" cy="3745276"/>
          </a:xfrm>
          <a:solidFill>
            <a:schemeClr val="tx1"/>
          </a:solidFill>
        </p:grpSpPr>
        <p:sp>
          <p:nvSpPr>
            <p:cNvPr id="13" name="Rectangle 12">
              <a:extLst>
                <a:ext uri="{FF2B5EF4-FFF2-40B4-BE49-F238E27FC236}">
                  <a16:creationId xmlns:a16="http://schemas.microsoft.com/office/drawing/2014/main" id="{6A83BB38-ED50-47D6-8720-6BDC781EAF4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5" name="TextBox 14">
              <a:extLst>
                <a:ext uri="{FF2B5EF4-FFF2-40B4-BE49-F238E27FC236}">
                  <a16:creationId xmlns:a16="http://schemas.microsoft.com/office/drawing/2014/main" id="{9C422FFF-0ADC-4D24-A20C-6C8C97CE886A}"/>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6" name="Rectangle 15">
              <a:extLst>
                <a:ext uri="{FF2B5EF4-FFF2-40B4-BE49-F238E27FC236}">
                  <a16:creationId xmlns:a16="http://schemas.microsoft.com/office/drawing/2014/main" id="{9372403A-EE7A-489E-BCD2-ED8AF98EB00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7" name="TextBox 16">
              <a:extLst>
                <a:ext uri="{FF2B5EF4-FFF2-40B4-BE49-F238E27FC236}">
                  <a16:creationId xmlns:a16="http://schemas.microsoft.com/office/drawing/2014/main" id="{43563320-B0A3-4539-9446-6C2C04EC7348}"/>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E35C992-41B5-4B72-BDE2-808192041C33}"/>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CB01E66A-95BD-4E5A-8E97-A128FEEEC676}"/>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B650568F-5EE5-4EC2-BE6F-A4BE15446FD2}"/>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E369B17C-2E1F-4BEF-82C2-AC1034E9E139}"/>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4179761840"/>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1 Stat">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7437120" y="0"/>
            <a:ext cx="47548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6766560" y="1749013"/>
            <a:ext cx="4754880" cy="2012152"/>
          </a:xfrm>
        </p:spPr>
        <p:txBody>
          <a:bodyPr anchor="b"/>
          <a:lstStyle>
            <a:lvl1pPr algn="ctr">
              <a:defRPr sz="13800" b="1">
                <a:solidFill>
                  <a:schemeClr val="accent3"/>
                </a:solidFill>
              </a:defRPr>
            </a:lvl1pPr>
          </a:lstStyle>
          <a:p>
            <a:pPr lvl="0"/>
            <a:r>
              <a:rPr lang="en-US"/>
              <a:t>XX%</a:t>
            </a:r>
            <a:endParaRPr lang="en-GB"/>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7226301" y="3572037"/>
            <a:ext cx="3835398"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7226301" y="1167798"/>
            <a:ext cx="3835398"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5122634"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Text Placeholder 20">
            <a:extLst>
              <a:ext uri="{FF2B5EF4-FFF2-40B4-BE49-F238E27FC236}">
                <a16:creationId xmlns:a16="http://schemas.microsoft.com/office/drawing/2014/main" id="{C4AB9662-8D15-4B7A-925A-4A2BFDB1C001}"/>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36">
            <a:extLst>
              <a:ext uri="{FF2B5EF4-FFF2-40B4-BE49-F238E27FC236}">
                <a16:creationId xmlns:a16="http://schemas.microsoft.com/office/drawing/2014/main" id="{4A371188-425F-455B-8FDA-D479C487DF7D}"/>
              </a:ext>
            </a:extLst>
          </p:cNvPr>
          <p:cNvGrpSpPr/>
          <p:nvPr userDrawn="1"/>
        </p:nvGrpSpPr>
        <p:grpSpPr>
          <a:xfrm rot="10800000">
            <a:off x="10964089" y="-754416"/>
            <a:ext cx="1946732" cy="3990582"/>
            <a:chOff x="10692184" y="-1639954"/>
            <a:chExt cx="1784352" cy="3657721"/>
          </a:xfrm>
          <a:noFill/>
        </p:grpSpPr>
        <p:sp>
          <p:nvSpPr>
            <p:cNvPr id="38" name="Hexagon 37">
              <a:extLst>
                <a:ext uri="{FF2B5EF4-FFF2-40B4-BE49-F238E27FC236}">
                  <a16:creationId xmlns:a16="http://schemas.microsoft.com/office/drawing/2014/main" id="{4A1165BF-870B-4000-AB7E-A43A3236DF3D}"/>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D836B9C2-6C1C-48E8-A86B-F67503069BB5}"/>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6950414A-42F7-40A8-BBF4-42A36B0DE21B}"/>
                </a:ext>
              </a:extLst>
            </p:cNvPr>
            <p:cNvSpPr/>
            <p:nvPr userDrawn="1"/>
          </p:nvSpPr>
          <p:spPr>
            <a:xfrm rot="5400000">
              <a:off x="10600392" y="-1548162"/>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3" name="Title 2">
            <a:extLst>
              <a:ext uri="{FF2B5EF4-FFF2-40B4-BE49-F238E27FC236}">
                <a16:creationId xmlns:a16="http://schemas.microsoft.com/office/drawing/2014/main" id="{3373CF7F-CA8A-4BE2-9D2C-7A776D128E29}"/>
              </a:ext>
            </a:extLst>
          </p:cNvPr>
          <p:cNvSpPr>
            <a:spLocks noGrp="1"/>
          </p:cNvSpPr>
          <p:nvPr>
            <p:ph type="title" hasCustomPrompt="1"/>
          </p:nvPr>
        </p:nvSpPr>
        <p:spPr>
          <a:xfrm>
            <a:off x="1130300" y="524414"/>
            <a:ext cx="4439920"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3399938901"/>
      </p:ext>
    </p:extLst>
  </p:cSld>
  <p:clrMapOvr>
    <a:masterClrMapping/>
  </p:clrMapOvr>
  <p:transition spd="slow">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DC73440-D64D-40FA-81E7-45484499A6B3}"/>
              </a:ext>
            </a:extLst>
          </p:cNvPr>
          <p:cNvSpPr/>
          <p:nvPr userDrawn="1"/>
        </p:nvSpPr>
        <p:spPr>
          <a:xfrm>
            <a:off x="0" y="751312"/>
            <a:ext cx="5727411" cy="6106688"/>
          </a:xfrm>
          <a:custGeom>
            <a:avLst/>
            <a:gdLst>
              <a:gd name="connsiteX0" fmla="*/ 0 w 5727411"/>
              <a:gd name="connsiteY0" fmla="*/ 0 h 6106688"/>
              <a:gd name="connsiteX1" fmla="*/ 3694674 w 5727411"/>
              <a:gd name="connsiteY1" fmla="*/ 0 h 6106688"/>
              <a:gd name="connsiteX2" fmla="*/ 5727411 w 5727411"/>
              <a:gd name="connsiteY2" fmla="*/ 4065472 h 6106688"/>
              <a:gd name="connsiteX3" fmla="*/ 4706803 w 5727411"/>
              <a:gd name="connsiteY3" fmla="*/ 6106688 h 6106688"/>
              <a:gd name="connsiteX4" fmla="*/ 0 w 5727411"/>
              <a:gd name="connsiteY4" fmla="*/ 6106688 h 610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411" h="6106688">
                <a:moveTo>
                  <a:pt x="0" y="0"/>
                </a:moveTo>
                <a:lnTo>
                  <a:pt x="3694674" y="0"/>
                </a:lnTo>
                <a:lnTo>
                  <a:pt x="5727411" y="4065472"/>
                </a:lnTo>
                <a:lnTo>
                  <a:pt x="4706803" y="6106688"/>
                </a:lnTo>
                <a:lnTo>
                  <a:pt x="0" y="61066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a:p>
        </p:txBody>
      </p:sp>
      <p:sp>
        <p:nvSpPr>
          <p:cNvPr id="2" name="Title 1">
            <a:extLst>
              <a:ext uri="{FF2B5EF4-FFF2-40B4-BE49-F238E27FC236}">
                <a16:creationId xmlns:a16="http://schemas.microsoft.com/office/drawing/2014/main" id="{F16F753E-09B0-4686-9BC2-A425F326A504}"/>
              </a:ext>
            </a:extLst>
          </p:cNvPr>
          <p:cNvSpPr>
            <a:spLocks noGrp="1"/>
          </p:cNvSpPr>
          <p:nvPr>
            <p:ph type="title" hasCustomPrompt="1"/>
          </p:nvPr>
        </p:nvSpPr>
        <p:spPr>
          <a:xfrm>
            <a:off x="675132" y="2294626"/>
            <a:ext cx="4235120" cy="1730798"/>
          </a:xfrm>
        </p:spPr>
        <p:txBody>
          <a:bodyPr anchor="b"/>
          <a:lstStyle>
            <a:lvl1pPr>
              <a:defRPr sz="4800" b="1"/>
            </a:lvl1pPr>
          </a:lstStyle>
          <a:p>
            <a:r>
              <a:rPr lang="en-US"/>
              <a:t>Enter title here</a:t>
            </a:r>
            <a:endParaRPr lang="en-GB"/>
          </a:p>
        </p:txBody>
      </p:sp>
      <p:sp>
        <p:nvSpPr>
          <p:cNvPr id="4" name="Slide Number Placeholder 3">
            <a:extLst>
              <a:ext uri="{FF2B5EF4-FFF2-40B4-BE49-F238E27FC236}">
                <a16:creationId xmlns:a16="http://schemas.microsoft.com/office/drawing/2014/main" id="{10D478B2-B931-43F6-A1A3-670B54D00765}"/>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8" name="Text Placeholder 7">
            <a:extLst>
              <a:ext uri="{FF2B5EF4-FFF2-40B4-BE49-F238E27FC236}">
                <a16:creationId xmlns:a16="http://schemas.microsoft.com/office/drawing/2014/main" id="{A1A29488-C7D4-4DFE-9D8D-81FC19BC1869}"/>
              </a:ext>
            </a:extLst>
          </p:cNvPr>
          <p:cNvSpPr>
            <a:spLocks noGrp="1"/>
          </p:cNvSpPr>
          <p:nvPr>
            <p:ph type="body" sz="quarter" idx="12" hasCustomPrompt="1"/>
          </p:nvPr>
        </p:nvSpPr>
        <p:spPr>
          <a:xfrm>
            <a:off x="675132" y="4208223"/>
            <a:ext cx="4235120" cy="982663"/>
          </a:xfrm>
        </p:spPr>
        <p:txBody>
          <a:bodyPr/>
          <a:lstStyle>
            <a:lvl1pPr>
              <a:defRPr/>
            </a:lvl1pPr>
          </a:lstStyle>
          <a:p>
            <a:pPr lvl="0"/>
            <a:r>
              <a:rPr lang="en-US"/>
              <a:t>Enter text here</a:t>
            </a:r>
            <a:endParaRPr lang="en-GB"/>
          </a:p>
        </p:txBody>
      </p:sp>
      <p:sp>
        <p:nvSpPr>
          <p:cNvPr id="9" name="Text Placeholder 7">
            <a:extLst>
              <a:ext uri="{FF2B5EF4-FFF2-40B4-BE49-F238E27FC236}">
                <a16:creationId xmlns:a16="http://schemas.microsoft.com/office/drawing/2014/main" id="{CCB26418-D597-4E1F-AF96-8750E5859505}"/>
              </a:ext>
            </a:extLst>
          </p:cNvPr>
          <p:cNvSpPr>
            <a:spLocks noGrp="1"/>
          </p:cNvSpPr>
          <p:nvPr>
            <p:ph type="body" sz="quarter" idx="13" hasCustomPrompt="1"/>
          </p:nvPr>
        </p:nvSpPr>
        <p:spPr>
          <a:xfrm>
            <a:off x="675132" y="5373687"/>
            <a:ext cx="2939796" cy="527241"/>
          </a:xfrm>
        </p:spPr>
        <p:txBody>
          <a:bodyPr/>
          <a:lstStyle>
            <a:lvl1pPr>
              <a:defRPr/>
            </a:lvl1pPr>
          </a:lstStyle>
          <a:p>
            <a:pPr lvl="0"/>
            <a:r>
              <a:rPr lang="en-US"/>
              <a:t>Enter date here</a:t>
            </a:r>
            <a:endParaRPr lang="en-GB"/>
          </a:p>
        </p:txBody>
      </p:sp>
      <p:cxnSp>
        <p:nvCxnSpPr>
          <p:cNvPr id="11" name="Straight Connector 10">
            <a:extLst>
              <a:ext uri="{FF2B5EF4-FFF2-40B4-BE49-F238E27FC236}">
                <a16:creationId xmlns:a16="http://schemas.microsoft.com/office/drawing/2014/main" id="{44CCE704-9406-4C43-9CE7-9BF26AFFF218}"/>
              </a:ext>
            </a:extLst>
          </p:cNvPr>
          <p:cNvCxnSpPr/>
          <p:nvPr userDrawn="1"/>
        </p:nvCxnSpPr>
        <p:spPr>
          <a:xfrm>
            <a:off x="781086" y="5247401"/>
            <a:ext cx="29243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Hexagon 11">
            <a:extLst>
              <a:ext uri="{FF2B5EF4-FFF2-40B4-BE49-F238E27FC236}">
                <a16:creationId xmlns:a16="http://schemas.microsoft.com/office/drawing/2014/main" id="{80D38335-30EA-4855-AC16-2D92AFE366D9}"/>
              </a:ext>
            </a:extLst>
          </p:cNvPr>
          <p:cNvSpPr/>
          <p:nvPr userDrawn="1"/>
        </p:nvSpPr>
        <p:spPr>
          <a:xfrm>
            <a:off x="280206" y="369100"/>
            <a:ext cx="2158315" cy="18606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14" name="Graphic 13">
            <a:extLst>
              <a:ext uri="{FF2B5EF4-FFF2-40B4-BE49-F238E27FC236}">
                <a16:creationId xmlns:a16="http://schemas.microsoft.com/office/drawing/2014/main" id="{62B5D607-01EE-49D2-8250-C07516B823C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788" y="881106"/>
            <a:ext cx="1655152" cy="836606"/>
          </a:xfrm>
          <a:prstGeom prst="rect">
            <a:avLst/>
          </a:prstGeom>
        </p:spPr>
      </p:pic>
      <p:grpSp>
        <p:nvGrpSpPr>
          <p:cNvPr id="24" name="Group 23">
            <a:extLst>
              <a:ext uri="{FF2B5EF4-FFF2-40B4-BE49-F238E27FC236}">
                <a16:creationId xmlns:a16="http://schemas.microsoft.com/office/drawing/2014/main" id="{28D3A66B-EF70-4A62-9DAE-DC7DC2A837B4}"/>
              </a:ext>
            </a:extLst>
          </p:cNvPr>
          <p:cNvGrpSpPr/>
          <p:nvPr userDrawn="1"/>
        </p:nvGrpSpPr>
        <p:grpSpPr>
          <a:xfrm>
            <a:off x="9875462" y="-592128"/>
            <a:ext cx="2641657" cy="2714067"/>
            <a:chOff x="10055225" y="-469915"/>
            <a:chExt cx="2421312" cy="2487682"/>
          </a:xfrm>
        </p:grpSpPr>
        <p:sp>
          <p:nvSpPr>
            <p:cNvPr id="25" name="Hexagon 24">
              <a:extLst>
                <a:ext uri="{FF2B5EF4-FFF2-40B4-BE49-F238E27FC236}">
                  <a16:creationId xmlns:a16="http://schemas.microsoft.com/office/drawing/2014/main" id="{178ACE63-80C0-4C5B-8852-EB5A9430AB74}"/>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1FAFE67B-F180-413E-AEE5-25FACE3FA1B9}"/>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020AE074-6EEE-4C09-93A8-B0485366B016}"/>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Tree>
    <p:custDataLst>
      <p:tags r:id="rId1"/>
    </p:custDataLst>
    <p:extLst>
      <p:ext uri="{BB962C8B-B14F-4D97-AF65-F5344CB8AC3E}">
        <p14:creationId xmlns:p14="http://schemas.microsoft.com/office/powerpoint/2010/main" val="1705809188"/>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4046DE2-1E16-486D-A099-BA28910BDA3B}"/>
              </a:ext>
            </a:extLst>
          </p:cNvPr>
          <p:cNvGrpSpPr/>
          <p:nvPr userDrawn="1"/>
        </p:nvGrpSpPr>
        <p:grpSpPr>
          <a:xfrm>
            <a:off x="6482434" y="-1141198"/>
            <a:ext cx="6577072" cy="8580717"/>
            <a:chOff x="3838228" y="-1705643"/>
            <a:chExt cx="6365233" cy="8304341"/>
          </a:xfrm>
          <a:noFill/>
        </p:grpSpPr>
        <p:sp>
          <p:nvSpPr>
            <p:cNvPr id="26" name="Hexagon 25">
              <a:extLst>
                <a:ext uri="{FF2B5EF4-FFF2-40B4-BE49-F238E27FC236}">
                  <a16:creationId xmlns:a16="http://schemas.microsoft.com/office/drawing/2014/main" id="{D4DD0529-F7BE-4884-9A82-BEB4F6D14E0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54C83339-7675-4783-8373-C82A11E9774E}"/>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A6EF7808-75BC-4CEF-B902-ED53A81124A6}"/>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64315096-FABD-45B3-A9F8-BBAE4435FD2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CCF93F58-680B-432B-8290-8A55BDA2124C}"/>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AC73539C-C820-4A61-BBA4-78B5451EACB2}"/>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28758FED-6697-47C2-B528-C093AC060906}"/>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5AB3E7EA-D710-49AC-B5CB-B8E3697A09BE}"/>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33A53403-DEED-4F22-A6F9-394D8DE4A635}"/>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5" name="Hexagon 34">
              <a:extLst>
                <a:ext uri="{FF2B5EF4-FFF2-40B4-BE49-F238E27FC236}">
                  <a16:creationId xmlns:a16="http://schemas.microsoft.com/office/drawing/2014/main" id="{C44276E8-BC59-4896-947B-F8F050CCD299}"/>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8" name="Hexagon 37">
              <a:extLst>
                <a:ext uri="{FF2B5EF4-FFF2-40B4-BE49-F238E27FC236}">
                  <a16:creationId xmlns:a16="http://schemas.microsoft.com/office/drawing/2014/main" id="{3369B32C-AA83-4B17-B63A-642EF3590675}"/>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9" name="Hexagon 38">
              <a:extLst>
                <a:ext uri="{FF2B5EF4-FFF2-40B4-BE49-F238E27FC236}">
                  <a16:creationId xmlns:a16="http://schemas.microsoft.com/office/drawing/2014/main" id="{A5C8D866-FD3A-41F6-8BD6-2273FC88293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0" name="Hexagon 39">
              <a:extLst>
                <a:ext uri="{FF2B5EF4-FFF2-40B4-BE49-F238E27FC236}">
                  <a16:creationId xmlns:a16="http://schemas.microsoft.com/office/drawing/2014/main" id="{C811146B-9A33-4BA3-8F7C-5D313090B7E9}"/>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41" name="Group 40">
            <a:extLst>
              <a:ext uri="{FF2B5EF4-FFF2-40B4-BE49-F238E27FC236}">
                <a16:creationId xmlns:a16="http://schemas.microsoft.com/office/drawing/2014/main" id="{B6AE80AD-0B0A-4DC2-B54B-2376E75B8446}"/>
              </a:ext>
            </a:extLst>
          </p:cNvPr>
          <p:cNvGrpSpPr/>
          <p:nvPr userDrawn="1"/>
        </p:nvGrpSpPr>
        <p:grpSpPr>
          <a:xfrm flipH="1">
            <a:off x="-335101" y="5172434"/>
            <a:ext cx="4829094" cy="2417547"/>
            <a:chOff x="3838228" y="2559731"/>
            <a:chExt cx="6365233" cy="3186569"/>
          </a:xfrm>
          <a:noFill/>
        </p:grpSpPr>
        <p:sp>
          <p:nvSpPr>
            <p:cNvPr id="48" name="Hexagon 47">
              <a:extLst>
                <a:ext uri="{FF2B5EF4-FFF2-40B4-BE49-F238E27FC236}">
                  <a16:creationId xmlns:a16="http://schemas.microsoft.com/office/drawing/2014/main" id="{EB23C5AB-EDD5-4171-8D82-41716CEF6AD9}"/>
                </a:ext>
              </a:extLst>
            </p:cNvPr>
            <p:cNvSpPr/>
            <p:nvPr userDrawn="1"/>
          </p:nvSpPr>
          <p:spPr>
            <a:xfrm>
              <a:off x="6936469" y="25597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9" name="Hexagon 48">
              <a:extLst>
                <a:ext uri="{FF2B5EF4-FFF2-40B4-BE49-F238E27FC236}">
                  <a16:creationId xmlns:a16="http://schemas.microsoft.com/office/drawing/2014/main" id="{11800678-D7DC-4E4B-B8D4-3DA3CA897E25}"/>
                </a:ext>
              </a:extLst>
            </p:cNvPr>
            <p:cNvSpPr/>
            <p:nvPr userDrawn="1"/>
          </p:nvSpPr>
          <p:spPr>
            <a:xfrm>
              <a:off x="6936469"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1" name="Hexagon 50">
              <a:extLst>
                <a:ext uri="{FF2B5EF4-FFF2-40B4-BE49-F238E27FC236}">
                  <a16:creationId xmlns:a16="http://schemas.microsoft.com/office/drawing/2014/main" id="{AE66B632-828F-4DBE-ADD9-92B3186268F6}"/>
                </a:ext>
              </a:extLst>
            </p:cNvPr>
            <p:cNvSpPr/>
            <p:nvPr userDrawn="1"/>
          </p:nvSpPr>
          <p:spPr>
            <a:xfrm>
              <a:off x="848558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2" name="Hexagon 51">
              <a:extLst>
                <a:ext uri="{FF2B5EF4-FFF2-40B4-BE49-F238E27FC236}">
                  <a16:creationId xmlns:a16="http://schemas.microsoft.com/office/drawing/2014/main" id="{FCF0B3C5-BFD7-403F-A922-24459D431DCC}"/>
                </a:ext>
              </a:extLst>
            </p:cNvPr>
            <p:cNvSpPr/>
            <p:nvPr userDrawn="1"/>
          </p:nvSpPr>
          <p:spPr>
            <a:xfrm>
              <a:off x="538734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54" name="Hexagon 53">
              <a:extLst>
                <a:ext uri="{FF2B5EF4-FFF2-40B4-BE49-F238E27FC236}">
                  <a16:creationId xmlns:a16="http://schemas.microsoft.com/office/drawing/2014/main" id="{1C7E4A07-4BF7-40B2-A154-51918ACE56AB}"/>
                </a:ext>
              </a:extLst>
            </p:cNvPr>
            <p:cNvSpPr/>
            <p:nvPr userDrawn="1"/>
          </p:nvSpPr>
          <p:spPr>
            <a:xfrm>
              <a:off x="3838228"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84" name="Rectangle 83">
            <a:extLst>
              <a:ext uri="{FF2B5EF4-FFF2-40B4-BE49-F238E27FC236}">
                <a16:creationId xmlns:a16="http://schemas.microsoft.com/office/drawing/2014/main" id="{EDFD343D-1397-4A55-A113-C603F399434F}"/>
              </a:ext>
            </a:extLst>
          </p:cNvPr>
          <p:cNvSpPr/>
          <p:nvPr userDrawn="1"/>
        </p:nvSpPr>
        <p:spPr>
          <a:xfrm>
            <a:off x="0" y="1646238"/>
            <a:ext cx="12192000" cy="4334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837BD3E9-53A7-4655-A8D2-79EA4506B748}"/>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9" name="Graphic 8">
            <a:extLst>
              <a:ext uri="{FF2B5EF4-FFF2-40B4-BE49-F238E27FC236}">
                <a16:creationId xmlns:a16="http://schemas.microsoft.com/office/drawing/2014/main" id="{21E4F8DF-8EE3-40CA-94E4-BC92CD3B311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56" name="Text Placeholder 55">
            <a:extLst>
              <a:ext uri="{FF2B5EF4-FFF2-40B4-BE49-F238E27FC236}">
                <a16:creationId xmlns:a16="http://schemas.microsoft.com/office/drawing/2014/main" id="{1DF00189-C4F8-4035-A7D8-3D7CD82F7692}"/>
              </a:ext>
            </a:extLst>
          </p:cNvPr>
          <p:cNvSpPr>
            <a:spLocks noGrp="1"/>
          </p:cNvSpPr>
          <p:nvPr>
            <p:ph type="body" sz="quarter" idx="12" hasCustomPrompt="1"/>
          </p:nvPr>
        </p:nvSpPr>
        <p:spPr>
          <a:xfrm>
            <a:off x="1130300" y="2001263"/>
            <a:ext cx="1303338" cy="731837"/>
          </a:xfrm>
        </p:spPr>
        <p:txBody>
          <a:bodyPr anchor="b"/>
          <a:lstStyle>
            <a:lvl1pPr>
              <a:defRPr sz="4000" b="1">
                <a:solidFill>
                  <a:schemeClr val="accent3"/>
                </a:solidFill>
              </a:defRPr>
            </a:lvl1pPr>
          </a:lstStyle>
          <a:p>
            <a:pPr lvl="0"/>
            <a:r>
              <a:rPr lang="en-US"/>
              <a:t>XX</a:t>
            </a:r>
            <a:endParaRPr lang="en-GB"/>
          </a:p>
        </p:txBody>
      </p:sp>
      <p:sp>
        <p:nvSpPr>
          <p:cNvPr id="58" name="Text Placeholder 57">
            <a:extLst>
              <a:ext uri="{FF2B5EF4-FFF2-40B4-BE49-F238E27FC236}">
                <a16:creationId xmlns:a16="http://schemas.microsoft.com/office/drawing/2014/main" id="{4F014EF1-8EF1-4F84-B375-39E2781CD7A0}"/>
              </a:ext>
            </a:extLst>
          </p:cNvPr>
          <p:cNvSpPr>
            <a:spLocks noGrp="1"/>
          </p:cNvSpPr>
          <p:nvPr>
            <p:ph type="body" sz="quarter" idx="13" hasCustomPrompt="1"/>
          </p:nvPr>
        </p:nvSpPr>
        <p:spPr>
          <a:xfrm>
            <a:off x="1130300" y="273970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heading here</a:t>
            </a:r>
            <a:endParaRPr lang="en-GB"/>
          </a:p>
        </p:txBody>
      </p:sp>
      <p:sp>
        <p:nvSpPr>
          <p:cNvPr id="61" name="Text Placeholder 60">
            <a:extLst>
              <a:ext uri="{FF2B5EF4-FFF2-40B4-BE49-F238E27FC236}">
                <a16:creationId xmlns:a16="http://schemas.microsoft.com/office/drawing/2014/main" id="{46DCE429-9408-4073-8F15-D6D942745C26}"/>
              </a:ext>
            </a:extLst>
          </p:cNvPr>
          <p:cNvSpPr>
            <a:spLocks noGrp="1"/>
          </p:cNvSpPr>
          <p:nvPr>
            <p:ph type="body" sz="quarter" idx="14" hasCustomPrompt="1"/>
          </p:nvPr>
        </p:nvSpPr>
        <p:spPr>
          <a:xfrm>
            <a:off x="1130301" y="310515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text here</a:t>
            </a:r>
          </a:p>
          <a:p>
            <a:pPr lvl="1"/>
            <a:r>
              <a:rPr lang="en-US"/>
              <a:t>Second level</a:t>
            </a:r>
          </a:p>
        </p:txBody>
      </p:sp>
      <p:sp>
        <p:nvSpPr>
          <p:cNvPr id="62" name="Text Placeholder 55">
            <a:extLst>
              <a:ext uri="{FF2B5EF4-FFF2-40B4-BE49-F238E27FC236}">
                <a16:creationId xmlns:a16="http://schemas.microsoft.com/office/drawing/2014/main" id="{30437623-8462-460A-A0F4-D4DF369529E6}"/>
              </a:ext>
            </a:extLst>
          </p:cNvPr>
          <p:cNvSpPr>
            <a:spLocks noGrp="1"/>
          </p:cNvSpPr>
          <p:nvPr>
            <p:ph type="body" sz="quarter" idx="15" hasCustomPrompt="1"/>
          </p:nvPr>
        </p:nvSpPr>
        <p:spPr>
          <a:xfrm>
            <a:off x="4732507" y="2006403"/>
            <a:ext cx="1303338" cy="731837"/>
          </a:xfrm>
        </p:spPr>
        <p:txBody>
          <a:bodyPr anchor="b"/>
          <a:lstStyle>
            <a:lvl1pPr>
              <a:defRPr sz="4000" b="1">
                <a:solidFill>
                  <a:schemeClr val="accent3"/>
                </a:solidFill>
              </a:defRPr>
            </a:lvl1pPr>
          </a:lstStyle>
          <a:p>
            <a:pPr lvl="0"/>
            <a:r>
              <a:rPr lang="en-US"/>
              <a:t>XX</a:t>
            </a:r>
            <a:endParaRPr lang="en-GB"/>
          </a:p>
        </p:txBody>
      </p:sp>
      <p:sp>
        <p:nvSpPr>
          <p:cNvPr id="63" name="Text Placeholder 57">
            <a:extLst>
              <a:ext uri="{FF2B5EF4-FFF2-40B4-BE49-F238E27FC236}">
                <a16:creationId xmlns:a16="http://schemas.microsoft.com/office/drawing/2014/main" id="{EC0DF27A-CB57-4573-83C7-2F52422C23E1}"/>
              </a:ext>
            </a:extLst>
          </p:cNvPr>
          <p:cNvSpPr>
            <a:spLocks noGrp="1"/>
          </p:cNvSpPr>
          <p:nvPr>
            <p:ph type="body" sz="quarter" idx="16" hasCustomPrompt="1"/>
          </p:nvPr>
        </p:nvSpPr>
        <p:spPr>
          <a:xfrm>
            <a:off x="4732507" y="274484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heading here</a:t>
            </a:r>
            <a:endParaRPr lang="en-GB"/>
          </a:p>
        </p:txBody>
      </p:sp>
      <p:sp>
        <p:nvSpPr>
          <p:cNvPr id="64" name="Text Placeholder 60">
            <a:extLst>
              <a:ext uri="{FF2B5EF4-FFF2-40B4-BE49-F238E27FC236}">
                <a16:creationId xmlns:a16="http://schemas.microsoft.com/office/drawing/2014/main" id="{76624CB3-E62D-41CC-9C38-E3C6D13D7759}"/>
              </a:ext>
            </a:extLst>
          </p:cNvPr>
          <p:cNvSpPr>
            <a:spLocks noGrp="1"/>
          </p:cNvSpPr>
          <p:nvPr>
            <p:ph type="body" sz="quarter" idx="17" hasCustomPrompt="1"/>
          </p:nvPr>
        </p:nvSpPr>
        <p:spPr>
          <a:xfrm>
            <a:off x="4732508" y="311029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text here</a:t>
            </a:r>
          </a:p>
          <a:p>
            <a:pPr lvl="1"/>
            <a:r>
              <a:rPr lang="en-US"/>
              <a:t>Second level</a:t>
            </a:r>
          </a:p>
        </p:txBody>
      </p:sp>
      <p:sp>
        <p:nvSpPr>
          <p:cNvPr id="65" name="Text Placeholder 55">
            <a:extLst>
              <a:ext uri="{FF2B5EF4-FFF2-40B4-BE49-F238E27FC236}">
                <a16:creationId xmlns:a16="http://schemas.microsoft.com/office/drawing/2014/main" id="{2B50C990-263F-4396-8CBC-37FF11EA5B7C}"/>
              </a:ext>
            </a:extLst>
          </p:cNvPr>
          <p:cNvSpPr>
            <a:spLocks noGrp="1"/>
          </p:cNvSpPr>
          <p:nvPr>
            <p:ph type="body" sz="quarter" idx="18" hasCustomPrompt="1"/>
          </p:nvPr>
        </p:nvSpPr>
        <p:spPr>
          <a:xfrm>
            <a:off x="8334714" y="2011543"/>
            <a:ext cx="1303338" cy="731837"/>
          </a:xfrm>
        </p:spPr>
        <p:txBody>
          <a:bodyPr anchor="b"/>
          <a:lstStyle>
            <a:lvl1pPr>
              <a:defRPr sz="4000" b="1">
                <a:solidFill>
                  <a:schemeClr val="accent3"/>
                </a:solidFill>
              </a:defRPr>
            </a:lvl1pPr>
          </a:lstStyle>
          <a:p>
            <a:pPr lvl="0"/>
            <a:r>
              <a:rPr lang="en-US"/>
              <a:t>XX</a:t>
            </a:r>
            <a:endParaRPr lang="en-GB"/>
          </a:p>
        </p:txBody>
      </p:sp>
      <p:sp>
        <p:nvSpPr>
          <p:cNvPr id="66" name="Text Placeholder 57">
            <a:extLst>
              <a:ext uri="{FF2B5EF4-FFF2-40B4-BE49-F238E27FC236}">
                <a16:creationId xmlns:a16="http://schemas.microsoft.com/office/drawing/2014/main" id="{E14D6A1F-67E8-4F1E-8EA2-E67346E49AD3}"/>
              </a:ext>
            </a:extLst>
          </p:cNvPr>
          <p:cNvSpPr>
            <a:spLocks noGrp="1"/>
          </p:cNvSpPr>
          <p:nvPr>
            <p:ph type="body" sz="quarter" idx="19" hasCustomPrompt="1"/>
          </p:nvPr>
        </p:nvSpPr>
        <p:spPr>
          <a:xfrm>
            <a:off x="8334714" y="274998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heading here</a:t>
            </a:r>
            <a:endParaRPr lang="en-GB"/>
          </a:p>
        </p:txBody>
      </p:sp>
      <p:sp>
        <p:nvSpPr>
          <p:cNvPr id="67" name="Text Placeholder 60">
            <a:extLst>
              <a:ext uri="{FF2B5EF4-FFF2-40B4-BE49-F238E27FC236}">
                <a16:creationId xmlns:a16="http://schemas.microsoft.com/office/drawing/2014/main" id="{55AB72A0-F69E-4968-984E-3D90EC0E51D7}"/>
              </a:ext>
            </a:extLst>
          </p:cNvPr>
          <p:cNvSpPr>
            <a:spLocks noGrp="1"/>
          </p:cNvSpPr>
          <p:nvPr>
            <p:ph type="body" sz="quarter" idx="20" hasCustomPrompt="1"/>
          </p:nvPr>
        </p:nvSpPr>
        <p:spPr>
          <a:xfrm>
            <a:off x="8334715" y="311543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text here</a:t>
            </a:r>
          </a:p>
          <a:p>
            <a:pPr lvl="1"/>
            <a:r>
              <a:rPr lang="en-US"/>
              <a:t>Second level</a:t>
            </a:r>
          </a:p>
        </p:txBody>
      </p:sp>
      <p:sp>
        <p:nvSpPr>
          <p:cNvPr id="68" name="Text Placeholder 55">
            <a:extLst>
              <a:ext uri="{FF2B5EF4-FFF2-40B4-BE49-F238E27FC236}">
                <a16:creationId xmlns:a16="http://schemas.microsoft.com/office/drawing/2014/main" id="{CD807A1F-5514-4901-8309-500C6E2BB83B}"/>
              </a:ext>
            </a:extLst>
          </p:cNvPr>
          <p:cNvSpPr>
            <a:spLocks noGrp="1"/>
          </p:cNvSpPr>
          <p:nvPr>
            <p:ph type="body" sz="quarter" idx="21" hasCustomPrompt="1"/>
          </p:nvPr>
        </p:nvSpPr>
        <p:spPr>
          <a:xfrm>
            <a:off x="1130299" y="3913205"/>
            <a:ext cx="1303338" cy="731837"/>
          </a:xfrm>
        </p:spPr>
        <p:txBody>
          <a:bodyPr anchor="b"/>
          <a:lstStyle>
            <a:lvl1pPr>
              <a:defRPr sz="4000" b="1">
                <a:solidFill>
                  <a:schemeClr val="accent3"/>
                </a:solidFill>
              </a:defRPr>
            </a:lvl1pPr>
          </a:lstStyle>
          <a:p>
            <a:pPr lvl="0"/>
            <a:r>
              <a:rPr lang="en-US"/>
              <a:t>XX</a:t>
            </a:r>
            <a:endParaRPr lang="en-GB"/>
          </a:p>
        </p:txBody>
      </p:sp>
      <p:sp>
        <p:nvSpPr>
          <p:cNvPr id="69" name="Text Placeholder 57">
            <a:extLst>
              <a:ext uri="{FF2B5EF4-FFF2-40B4-BE49-F238E27FC236}">
                <a16:creationId xmlns:a16="http://schemas.microsoft.com/office/drawing/2014/main" id="{FA0DFF99-25FD-4B37-A886-F25F638B63C9}"/>
              </a:ext>
            </a:extLst>
          </p:cNvPr>
          <p:cNvSpPr>
            <a:spLocks noGrp="1"/>
          </p:cNvSpPr>
          <p:nvPr>
            <p:ph type="body" sz="quarter" idx="22" hasCustomPrompt="1"/>
          </p:nvPr>
        </p:nvSpPr>
        <p:spPr>
          <a:xfrm>
            <a:off x="1130299" y="465165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heading here</a:t>
            </a:r>
            <a:endParaRPr lang="en-GB"/>
          </a:p>
        </p:txBody>
      </p:sp>
      <p:sp>
        <p:nvSpPr>
          <p:cNvPr id="70" name="Text Placeholder 60">
            <a:extLst>
              <a:ext uri="{FF2B5EF4-FFF2-40B4-BE49-F238E27FC236}">
                <a16:creationId xmlns:a16="http://schemas.microsoft.com/office/drawing/2014/main" id="{4961B616-ED72-4E6B-BF39-01122EAA3F04}"/>
              </a:ext>
            </a:extLst>
          </p:cNvPr>
          <p:cNvSpPr>
            <a:spLocks noGrp="1"/>
          </p:cNvSpPr>
          <p:nvPr>
            <p:ph type="body" sz="quarter" idx="23" hasCustomPrompt="1"/>
          </p:nvPr>
        </p:nvSpPr>
        <p:spPr>
          <a:xfrm>
            <a:off x="1130300" y="501709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text here</a:t>
            </a:r>
          </a:p>
          <a:p>
            <a:pPr lvl="1"/>
            <a:r>
              <a:rPr lang="en-US"/>
              <a:t>Second level</a:t>
            </a:r>
          </a:p>
        </p:txBody>
      </p:sp>
      <p:sp>
        <p:nvSpPr>
          <p:cNvPr id="71" name="Text Placeholder 55">
            <a:extLst>
              <a:ext uri="{FF2B5EF4-FFF2-40B4-BE49-F238E27FC236}">
                <a16:creationId xmlns:a16="http://schemas.microsoft.com/office/drawing/2014/main" id="{292D382A-DD1E-456C-9102-D0B9457DEADD}"/>
              </a:ext>
            </a:extLst>
          </p:cNvPr>
          <p:cNvSpPr>
            <a:spLocks noGrp="1"/>
          </p:cNvSpPr>
          <p:nvPr>
            <p:ph type="body" sz="quarter" idx="24" hasCustomPrompt="1"/>
          </p:nvPr>
        </p:nvSpPr>
        <p:spPr>
          <a:xfrm>
            <a:off x="4732506" y="3918345"/>
            <a:ext cx="1303338" cy="731837"/>
          </a:xfrm>
        </p:spPr>
        <p:txBody>
          <a:bodyPr anchor="b"/>
          <a:lstStyle>
            <a:lvl1pPr>
              <a:defRPr sz="4000" b="1">
                <a:solidFill>
                  <a:schemeClr val="accent3"/>
                </a:solidFill>
              </a:defRPr>
            </a:lvl1pPr>
          </a:lstStyle>
          <a:p>
            <a:pPr lvl="0"/>
            <a:r>
              <a:rPr lang="en-US"/>
              <a:t>XX</a:t>
            </a:r>
            <a:endParaRPr lang="en-GB"/>
          </a:p>
        </p:txBody>
      </p:sp>
      <p:sp>
        <p:nvSpPr>
          <p:cNvPr id="72" name="Text Placeholder 57">
            <a:extLst>
              <a:ext uri="{FF2B5EF4-FFF2-40B4-BE49-F238E27FC236}">
                <a16:creationId xmlns:a16="http://schemas.microsoft.com/office/drawing/2014/main" id="{70DACDC4-87FF-4BA7-82A8-CF95DAA79B8B}"/>
              </a:ext>
            </a:extLst>
          </p:cNvPr>
          <p:cNvSpPr>
            <a:spLocks noGrp="1"/>
          </p:cNvSpPr>
          <p:nvPr>
            <p:ph type="body" sz="quarter" idx="25" hasCustomPrompt="1"/>
          </p:nvPr>
        </p:nvSpPr>
        <p:spPr>
          <a:xfrm>
            <a:off x="4732506" y="465679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heading here</a:t>
            </a:r>
            <a:endParaRPr lang="en-GB"/>
          </a:p>
        </p:txBody>
      </p:sp>
      <p:sp>
        <p:nvSpPr>
          <p:cNvPr id="73" name="Text Placeholder 60">
            <a:extLst>
              <a:ext uri="{FF2B5EF4-FFF2-40B4-BE49-F238E27FC236}">
                <a16:creationId xmlns:a16="http://schemas.microsoft.com/office/drawing/2014/main" id="{ECCC9684-AD73-400B-A157-058A9200038F}"/>
              </a:ext>
            </a:extLst>
          </p:cNvPr>
          <p:cNvSpPr>
            <a:spLocks noGrp="1"/>
          </p:cNvSpPr>
          <p:nvPr>
            <p:ph type="body" sz="quarter" idx="26" hasCustomPrompt="1"/>
          </p:nvPr>
        </p:nvSpPr>
        <p:spPr>
          <a:xfrm>
            <a:off x="4732507" y="502223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text here</a:t>
            </a:r>
          </a:p>
          <a:p>
            <a:pPr lvl="1"/>
            <a:r>
              <a:rPr lang="en-US"/>
              <a:t>Second level</a:t>
            </a:r>
          </a:p>
        </p:txBody>
      </p:sp>
      <p:sp>
        <p:nvSpPr>
          <p:cNvPr id="74" name="Text Placeholder 55">
            <a:extLst>
              <a:ext uri="{FF2B5EF4-FFF2-40B4-BE49-F238E27FC236}">
                <a16:creationId xmlns:a16="http://schemas.microsoft.com/office/drawing/2014/main" id="{8C7F30EB-CA86-49B8-A09E-D0747C6A50C4}"/>
              </a:ext>
            </a:extLst>
          </p:cNvPr>
          <p:cNvSpPr>
            <a:spLocks noGrp="1"/>
          </p:cNvSpPr>
          <p:nvPr>
            <p:ph type="body" sz="quarter" idx="27" hasCustomPrompt="1"/>
          </p:nvPr>
        </p:nvSpPr>
        <p:spPr>
          <a:xfrm>
            <a:off x="8334713" y="3923485"/>
            <a:ext cx="1303338" cy="731837"/>
          </a:xfrm>
        </p:spPr>
        <p:txBody>
          <a:bodyPr anchor="b"/>
          <a:lstStyle>
            <a:lvl1pPr>
              <a:defRPr sz="4000" b="1">
                <a:solidFill>
                  <a:schemeClr val="accent3"/>
                </a:solidFill>
              </a:defRPr>
            </a:lvl1pPr>
          </a:lstStyle>
          <a:p>
            <a:pPr lvl="0"/>
            <a:r>
              <a:rPr lang="en-US"/>
              <a:t>XX</a:t>
            </a:r>
            <a:endParaRPr lang="en-GB"/>
          </a:p>
        </p:txBody>
      </p:sp>
      <p:sp>
        <p:nvSpPr>
          <p:cNvPr id="75" name="Text Placeholder 57">
            <a:extLst>
              <a:ext uri="{FF2B5EF4-FFF2-40B4-BE49-F238E27FC236}">
                <a16:creationId xmlns:a16="http://schemas.microsoft.com/office/drawing/2014/main" id="{5B9AA845-8E57-4749-A304-B7C7C57B3D77}"/>
              </a:ext>
            </a:extLst>
          </p:cNvPr>
          <p:cNvSpPr>
            <a:spLocks noGrp="1"/>
          </p:cNvSpPr>
          <p:nvPr>
            <p:ph type="body" sz="quarter" idx="28" hasCustomPrompt="1"/>
          </p:nvPr>
        </p:nvSpPr>
        <p:spPr>
          <a:xfrm>
            <a:off x="8334713" y="466193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heading here</a:t>
            </a:r>
            <a:endParaRPr lang="en-GB"/>
          </a:p>
        </p:txBody>
      </p:sp>
      <p:sp>
        <p:nvSpPr>
          <p:cNvPr id="76" name="Text Placeholder 60">
            <a:extLst>
              <a:ext uri="{FF2B5EF4-FFF2-40B4-BE49-F238E27FC236}">
                <a16:creationId xmlns:a16="http://schemas.microsoft.com/office/drawing/2014/main" id="{A13AE8A4-B61B-40CE-9CD5-3947C689C9B0}"/>
              </a:ext>
            </a:extLst>
          </p:cNvPr>
          <p:cNvSpPr>
            <a:spLocks noGrp="1"/>
          </p:cNvSpPr>
          <p:nvPr>
            <p:ph type="body" sz="quarter" idx="29" hasCustomPrompt="1"/>
          </p:nvPr>
        </p:nvSpPr>
        <p:spPr>
          <a:xfrm>
            <a:off x="8334714" y="502737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Enter text here</a:t>
            </a:r>
          </a:p>
          <a:p>
            <a:pPr lvl="1"/>
            <a:r>
              <a:rPr lang="en-US"/>
              <a:t>Second level</a:t>
            </a:r>
          </a:p>
        </p:txBody>
      </p:sp>
      <p:grpSp>
        <p:nvGrpSpPr>
          <p:cNvPr id="80" name="Group 79">
            <a:extLst>
              <a:ext uri="{FF2B5EF4-FFF2-40B4-BE49-F238E27FC236}">
                <a16:creationId xmlns:a16="http://schemas.microsoft.com/office/drawing/2014/main" id="{384B203E-A4CA-4A34-ADC5-6E6B67132896}"/>
              </a:ext>
            </a:extLst>
          </p:cNvPr>
          <p:cNvGrpSpPr/>
          <p:nvPr userDrawn="1"/>
        </p:nvGrpSpPr>
        <p:grpSpPr>
          <a:xfrm>
            <a:off x="4338828" y="2110783"/>
            <a:ext cx="0" cy="3366451"/>
            <a:chOff x="4338828" y="2110783"/>
            <a:chExt cx="0" cy="3366451"/>
          </a:xfrm>
        </p:grpSpPr>
        <p:cxnSp>
          <p:nvCxnSpPr>
            <p:cNvPr id="78" name="Straight Connector 77">
              <a:extLst>
                <a:ext uri="{FF2B5EF4-FFF2-40B4-BE49-F238E27FC236}">
                  <a16:creationId xmlns:a16="http://schemas.microsoft.com/office/drawing/2014/main" id="{A650F4FC-E616-467C-88C1-F2E5C0F2341D}"/>
                </a:ext>
              </a:extLst>
            </p:cNvPr>
            <p:cNvCxnSpPr/>
            <p:nvPr userDrawn="1"/>
          </p:nvCxnSpPr>
          <p:spPr>
            <a:xfrm>
              <a:off x="4338828" y="2110783"/>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3BE8A3-06C6-46B8-92EA-C0DA12E75F7C}"/>
                </a:ext>
              </a:extLst>
            </p:cNvPr>
            <p:cNvCxnSpPr/>
            <p:nvPr userDrawn="1"/>
          </p:nvCxnSpPr>
          <p:spPr>
            <a:xfrm>
              <a:off x="4338828" y="4032017"/>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97FF21B9-05B6-4E8C-A88D-1007F264B52A}"/>
              </a:ext>
            </a:extLst>
          </p:cNvPr>
          <p:cNvGrpSpPr/>
          <p:nvPr userDrawn="1"/>
        </p:nvGrpSpPr>
        <p:grpSpPr>
          <a:xfrm>
            <a:off x="7932956" y="2110783"/>
            <a:ext cx="0" cy="3366451"/>
            <a:chOff x="4338828" y="2110783"/>
            <a:chExt cx="0" cy="3366451"/>
          </a:xfrm>
        </p:grpSpPr>
        <p:cxnSp>
          <p:nvCxnSpPr>
            <p:cNvPr id="82" name="Straight Connector 81">
              <a:extLst>
                <a:ext uri="{FF2B5EF4-FFF2-40B4-BE49-F238E27FC236}">
                  <a16:creationId xmlns:a16="http://schemas.microsoft.com/office/drawing/2014/main" id="{65A940A0-DFC7-456E-8A35-79B6D95DE9E2}"/>
                </a:ext>
              </a:extLst>
            </p:cNvPr>
            <p:cNvCxnSpPr/>
            <p:nvPr userDrawn="1"/>
          </p:nvCxnSpPr>
          <p:spPr>
            <a:xfrm>
              <a:off x="4338828" y="2110783"/>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4FD57DD-483F-48E7-B184-4E7421546C3F}"/>
                </a:ext>
              </a:extLst>
            </p:cNvPr>
            <p:cNvCxnSpPr/>
            <p:nvPr userDrawn="1"/>
          </p:nvCxnSpPr>
          <p:spPr>
            <a:xfrm>
              <a:off x="4338828" y="4032017"/>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491CDF1F-6020-42AA-96D7-D282DC5AF3A1}"/>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03A1BA9D-2902-40D2-87AB-F3C2BF7C4EE4}"/>
              </a:ext>
            </a:extLst>
          </p:cNvPr>
          <p:cNvSpPr>
            <a:spLocks noGrp="1"/>
          </p:cNvSpPr>
          <p:nvPr>
            <p:ph type="title" hasCustomPrompt="1"/>
          </p:nvPr>
        </p:nvSpPr>
        <p:spPr>
          <a:xfrm>
            <a:off x="1130300" y="524414"/>
            <a:ext cx="6802656" cy="912178"/>
          </a:xfrm>
        </p:spPr>
        <p:txBody>
          <a:bodyPr/>
          <a:lstStyle>
            <a:lvl1pPr>
              <a:defRPr/>
            </a:lvl1pPr>
          </a:lstStyle>
          <a:p>
            <a:r>
              <a:rPr lang="en-US"/>
              <a:t>Enter title here</a:t>
            </a:r>
            <a:endParaRPr lang="en-GB"/>
          </a:p>
        </p:txBody>
      </p:sp>
    </p:spTree>
    <p:custDataLst>
      <p:tags r:id="rId1"/>
    </p:custDataLst>
    <p:extLst>
      <p:ext uri="{BB962C8B-B14F-4D97-AF65-F5344CB8AC3E}">
        <p14:creationId xmlns:p14="http://schemas.microsoft.com/office/powerpoint/2010/main" val="1761853317"/>
      </p:ext>
    </p:extLst>
  </p:cSld>
  <p:clrMapOvr>
    <a:masterClrMapping/>
  </p:clrMapOvr>
  <p:transition spd="slow">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wo Column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9" name="Group 8">
            <a:extLst>
              <a:ext uri="{FF2B5EF4-FFF2-40B4-BE49-F238E27FC236}">
                <a16:creationId xmlns:a16="http://schemas.microsoft.com/office/drawing/2014/main" id="{1D681799-5413-4DD7-9A90-5A4FB12A2A7A}"/>
              </a:ext>
            </a:extLst>
          </p:cNvPr>
          <p:cNvGrpSpPr/>
          <p:nvPr userDrawn="1"/>
        </p:nvGrpSpPr>
        <p:grpSpPr>
          <a:xfrm>
            <a:off x="9875462" y="-592128"/>
            <a:ext cx="2641657" cy="2714067"/>
            <a:chOff x="10055225" y="-469915"/>
            <a:chExt cx="2421312" cy="2487682"/>
          </a:xfrm>
          <a:noFill/>
        </p:grpSpPr>
        <p:sp>
          <p:nvSpPr>
            <p:cNvPr id="10" name="Hexagon 9">
              <a:extLst>
                <a:ext uri="{FF2B5EF4-FFF2-40B4-BE49-F238E27FC236}">
                  <a16:creationId xmlns:a16="http://schemas.microsoft.com/office/drawing/2014/main" id="{02131DBC-2984-4070-99C1-C7A5961DB71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1" name="Hexagon 10">
              <a:extLst>
                <a:ext uri="{FF2B5EF4-FFF2-40B4-BE49-F238E27FC236}">
                  <a16:creationId xmlns:a16="http://schemas.microsoft.com/office/drawing/2014/main" id="{08A76465-A25F-4395-8F89-F71B9DE37BD1}"/>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2" name="Hexagon 11">
              <a:extLst>
                <a:ext uri="{FF2B5EF4-FFF2-40B4-BE49-F238E27FC236}">
                  <a16:creationId xmlns:a16="http://schemas.microsoft.com/office/drawing/2014/main" id="{2165F6F1-0DD9-4E98-A6C3-53E1CA238355}"/>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cxnSp>
        <p:nvCxnSpPr>
          <p:cNvPr id="19" name="Straight Connector 18">
            <a:extLst>
              <a:ext uri="{FF2B5EF4-FFF2-40B4-BE49-F238E27FC236}">
                <a16:creationId xmlns:a16="http://schemas.microsoft.com/office/drawing/2014/main" id="{9ED5C850-6937-4120-B24B-6C3E3002DD3A}"/>
              </a:ext>
            </a:extLst>
          </p:cNvPr>
          <p:cNvCxnSpPr>
            <a:cxnSpLocks/>
          </p:cNvCxnSpPr>
          <p:nvPr userDrawn="1"/>
        </p:nvCxnSpPr>
        <p:spPr>
          <a:xfrm>
            <a:off x="5694744" y="1693488"/>
            <a:ext cx="0" cy="416489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0">
            <a:extLst>
              <a:ext uri="{FF2B5EF4-FFF2-40B4-BE49-F238E27FC236}">
                <a16:creationId xmlns:a16="http://schemas.microsoft.com/office/drawing/2014/main" id="{EC7DE49C-7C55-4198-ADD0-2D0F2B1F04DF}"/>
              </a:ext>
            </a:extLst>
          </p:cNvPr>
          <p:cNvSpPr>
            <a:spLocks noGrp="1"/>
          </p:cNvSpPr>
          <p:nvPr>
            <p:ph type="body" sz="quarter" idx="13" hasCustomPrompt="1"/>
          </p:nvPr>
        </p:nvSpPr>
        <p:spPr>
          <a:xfrm>
            <a:off x="6096000"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Rectangle 23">
            <a:extLst>
              <a:ext uri="{FF2B5EF4-FFF2-40B4-BE49-F238E27FC236}">
                <a16:creationId xmlns:a16="http://schemas.microsoft.com/office/drawing/2014/main" id="{76E6C2C1-C998-4023-A23A-4DC7FFDAA0F7}"/>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61EB460B-32F3-49E2-B8C4-85A3B71C0F68}"/>
              </a:ext>
            </a:extLst>
          </p:cNvPr>
          <p:cNvSpPr>
            <a:spLocks noGrp="1"/>
          </p:cNvSpPr>
          <p:nvPr>
            <p:ph type="title" hasCustomPrompt="1"/>
          </p:nvPr>
        </p:nvSpPr>
        <p:spPr>
          <a:xfrm>
            <a:off x="1130300" y="524414"/>
            <a:ext cx="7991928" cy="912178"/>
          </a:xfrm>
        </p:spPr>
        <p:txBody>
          <a:bodyPr/>
          <a:lstStyle>
            <a:lvl1pPr>
              <a:defRPr/>
            </a:lvl1pPr>
          </a:lstStyle>
          <a:p>
            <a:r>
              <a:rPr lang="en-US"/>
              <a:t>Enter title here</a:t>
            </a:r>
            <a:endParaRPr lang="en-GB"/>
          </a:p>
        </p:txBody>
      </p:sp>
      <p:grpSp>
        <p:nvGrpSpPr>
          <p:cNvPr id="23" name="Group 22">
            <a:extLst>
              <a:ext uri="{FF2B5EF4-FFF2-40B4-BE49-F238E27FC236}">
                <a16:creationId xmlns:a16="http://schemas.microsoft.com/office/drawing/2014/main" id="{3049623E-8E46-4A92-9450-85EB7A480FFA}"/>
              </a:ext>
            </a:extLst>
          </p:cNvPr>
          <p:cNvGrpSpPr/>
          <p:nvPr userDrawn="1"/>
        </p:nvGrpSpPr>
        <p:grpSpPr>
          <a:xfrm>
            <a:off x="-3664732" y="0"/>
            <a:ext cx="3538941" cy="4354799"/>
            <a:chOff x="-3614713" y="0"/>
            <a:chExt cx="3538941" cy="4354799"/>
          </a:xfrm>
        </p:grpSpPr>
        <p:grpSp>
          <p:nvGrpSpPr>
            <p:cNvPr id="25" name="Group 24">
              <a:extLst>
                <a:ext uri="{FF2B5EF4-FFF2-40B4-BE49-F238E27FC236}">
                  <a16:creationId xmlns:a16="http://schemas.microsoft.com/office/drawing/2014/main" id="{EFA3FE1C-DD89-4A57-985C-7C97F68BCB3C}"/>
                </a:ext>
              </a:extLst>
            </p:cNvPr>
            <p:cNvGrpSpPr/>
            <p:nvPr userDrawn="1"/>
          </p:nvGrpSpPr>
          <p:grpSpPr>
            <a:xfrm>
              <a:off x="-3614713" y="0"/>
              <a:ext cx="3538941" cy="4354799"/>
              <a:chOff x="397358" y="1593847"/>
              <a:chExt cx="3538941" cy="4354799"/>
            </a:xfrm>
          </p:grpSpPr>
          <p:sp>
            <p:nvSpPr>
              <p:cNvPr id="30" name="Rectangle 29">
                <a:extLst>
                  <a:ext uri="{FF2B5EF4-FFF2-40B4-BE49-F238E27FC236}">
                    <a16:creationId xmlns:a16="http://schemas.microsoft.com/office/drawing/2014/main" id="{BDFABFEA-3B9B-4F80-A4B9-C71F5B1CD868}"/>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1" name="TextBox 30">
                <a:extLst>
                  <a:ext uri="{FF2B5EF4-FFF2-40B4-BE49-F238E27FC236}">
                    <a16:creationId xmlns:a16="http://schemas.microsoft.com/office/drawing/2014/main" id="{A47A3BF1-6DA4-4B02-AF0F-2651017621B4}"/>
                  </a:ext>
                </a:extLst>
              </p:cNvPr>
              <p:cNvSpPr txBox="1"/>
              <p:nvPr/>
            </p:nvSpPr>
            <p:spPr>
              <a:xfrm>
                <a:off x="397359" y="1738567"/>
                <a:ext cx="3507557" cy="369332"/>
              </a:xfrm>
              <a:prstGeom prst="rect">
                <a:avLst/>
              </a:prstGeom>
              <a:noFill/>
            </p:spPr>
            <p:txBody>
              <a:bodyPr wrap="square" rtlCol="0">
                <a:spAutoFit/>
              </a:bodyPr>
              <a:lstStyle/>
              <a:p>
                <a:pPr algn="ctr"/>
                <a:r>
                  <a:rPr lang="en-GB">
                    <a:solidFill>
                      <a:srgbClr val="333333"/>
                    </a:solidFill>
                    <a:latin typeface="+mj-lt"/>
                  </a:rPr>
                  <a:t>How to use bullet points</a:t>
                </a:r>
              </a:p>
            </p:txBody>
          </p:sp>
          <p:sp>
            <p:nvSpPr>
              <p:cNvPr id="32" name="TextBox 31">
                <a:extLst>
                  <a:ext uri="{FF2B5EF4-FFF2-40B4-BE49-F238E27FC236}">
                    <a16:creationId xmlns:a16="http://schemas.microsoft.com/office/drawing/2014/main" id="{9ECC7A4C-676A-468D-92BD-ECE41A81D3A1}"/>
                  </a:ext>
                </a:extLst>
              </p:cNvPr>
              <p:cNvSpPr txBox="1"/>
              <p:nvPr/>
            </p:nvSpPr>
            <p:spPr>
              <a:xfrm>
                <a:off x="397358" y="4421432"/>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If you want to remove them, just click the </a:t>
                </a:r>
                <a:r>
                  <a:rPr lang="en-GB" sz="1400" b="1">
                    <a:solidFill>
                      <a:srgbClr val="333333"/>
                    </a:solidFill>
                  </a:rPr>
                  <a:t>Decrease List Level </a:t>
                </a:r>
                <a:r>
                  <a:rPr lang="en-GB" sz="1400" b="0">
                    <a:solidFill>
                      <a:srgbClr val="333333"/>
                    </a:solidFill>
                  </a:rPr>
                  <a:t>button.</a:t>
                </a:r>
                <a:endParaRPr lang="en-GB" sz="1400" b="1">
                  <a:solidFill>
                    <a:srgbClr val="333333"/>
                  </a:solidFill>
                </a:endParaRPr>
              </a:p>
            </p:txBody>
          </p:sp>
          <p:sp>
            <p:nvSpPr>
              <p:cNvPr id="33" name="TextBox 32">
                <a:extLst>
                  <a:ext uri="{FF2B5EF4-FFF2-40B4-BE49-F238E27FC236}">
                    <a16:creationId xmlns:a16="http://schemas.microsoft.com/office/drawing/2014/main" id="{910B145D-8430-41EE-B7AF-C63A2A3C1800}"/>
                  </a:ext>
                </a:extLst>
              </p:cNvPr>
              <p:cNvSpPr txBox="1"/>
              <p:nvPr/>
            </p:nvSpPr>
            <p:spPr>
              <a:xfrm>
                <a:off x="397358" y="2358061"/>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If you want to use your pre-formatted bullets, click on the </a:t>
                </a:r>
                <a:r>
                  <a:rPr lang="en-GB" sz="1400" b="1">
                    <a:solidFill>
                      <a:srgbClr val="333333"/>
                    </a:solidFill>
                  </a:rPr>
                  <a:t>Increase List Level </a:t>
                </a:r>
                <a:r>
                  <a:rPr lang="en-GB" sz="1400" b="0">
                    <a:solidFill>
                      <a:srgbClr val="333333"/>
                    </a:solidFill>
                  </a:rPr>
                  <a:t>button.</a:t>
                </a:r>
              </a:p>
            </p:txBody>
          </p:sp>
          <p:sp>
            <p:nvSpPr>
              <p:cNvPr id="34" name="TextBox 33">
                <a:extLst>
                  <a:ext uri="{FF2B5EF4-FFF2-40B4-BE49-F238E27FC236}">
                    <a16:creationId xmlns:a16="http://schemas.microsoft.com/office/drawing/2014/main" id="{CBE29804-E628-4AA1-B9CD-141C4C72B4D3}"/>
                  </a:ext>
                </a:extLst>
              </p:cNvPr>
              <p:cNvSpPr txBox="1"/>
              <p:nvPr/>
            </p:nvSpPr>
            <p:spPr>
              <a:xfrm>
                <a:off x="397358" y="382200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To indent your bullets to the next level, click on</a:t>
                </a:r>
                <a:r>
                  <a:rPr lang="en-GB" sz="1400" b="1">
                    <a:solidFill>
                      <a:srgbClr val="333333"/>
                    </a:solidFill>
                  </a:rPr>
                  <a:t> Increase List Level </a:t>
                </a:r>
                <a:r>
                  <a:rPr lang="en-GB" sz="1400" b="0">
                    <a:solidFill>
                      <a:srgbClr val="333333"/>
                    </a:solidFill>
                  </a:rPr>
                  <a:t>again</a:t>
                </a:r>
                <a:r>
                  <a:rPr lang="en-GB" sz="1400">
                    <a:solidFill>
                      <a:srgbClr val="333333"/>
                    </a:solidFill>
                  </a:rPr>
                  <a:t>.</a:t>
                </a:r>
              </a:p>
            </p:txBody>
          </p:sp>
          <p:sp>
            <p:nvSpPr>
              <p:cNvPr id="35" name="Rectangle 34">
                <a:extLst>
                  <a:ext uri="{FF2B5EF4-FFF2-40B4-BE49-F238E27FC236}">
                    <a16:creationId xmlns:a16="http://schemas.microsoft.com/office/drawing/2014/main" id="{1F5C398A-3D97-4B22-9CFB-783095532BEB}"/>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pic>
          <p:nvPicPr>
            <p:cNvPr id="26" name="Picture 25">
              <a:extLst>
                <a:ext uri="{FF2B5EF4-FFF2-40B4-BE49-F238E27FC236}">
                  <a16:creationId xmlns:a16="http://schemas.microsoft.com/office/drawing/2014/main" id="{E034994E-7286-47B2-B8A8-1E9AF3281F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489585" y="1421385"/>
              <a:ext cx="1257300" cy="733425"/>
            </a:xfrm>
            <a:prstGeom prst="rect">
              <a:avLst/>
            </a:prstGeom>
          </p:spPr>
        </p:pic>
        <p:sp>
          <p:nvSpPr>
            <p:cNvPr id="27" name="Oval 26">
              <a:extLst>
                <a:ext uri="{FF2B5EF4-FFF2-40B4-BE49-F238E27FC236}">
                  <a16:creationId xmlns:a16="http://schemas.microsoft.com/office/drawing/2014/main" id="{2A4055BF-4917-490F-B568-F6352E5F7B9C}"/>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pic>
          <p:nvPicPr>
            <p:cNvPr id="28" name="Picture 27">
              <a:extLst>
                <a:ext uri="{FF2B5EF4-FFF2-40B4-BE49-F238E27FC236}">
                  <a16:creationId xmlns:a16="http://schemas.microsoft.com/office/drawing/2014/main" id="{BE55B728-EE58-4FF2-B32D-438482CF36CC}"/>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489585" y="3490852"/>
              <a:ext cx="1257300" cy="723900"/>
            </a:xfrm>
            <a:prstGeom prst="rect">
              <a:avLst/>
            </a:prstGeom>
          </p:spPr>
        </p:pic>
        <p:sp>
          <p:nvSpPr>
            <p:cNvPr id="29" name="Oval 28">
              <a:extLst>
                <a:ext uri="{FF2B5EF4-FFF2-40B4-BE49-F238E27FC236}">
                  <a16:creationId xmlns:a16="http://schemas.microsoft.com/office/drawing/2014/main" id="{03A5BC6C-AF0B-449E-A85F-778C3B180F73}"/>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grpSp>
    </p:spTree>
    <p:custDataLst>
      <p:tags r:id="rId1"/>
    </p:custDataLst>
    <p:extLst>
      <p:ext uri="{BB962C8B-B14F-4D97-AF65-F5344CB8AC3E}">
        <p14:creationId xmlns:p14="http://schemas.microsoft.com/office/powerpoint/2010/main" val="1297154268"/>
      </p:ext>
    </p:extLst>
  </p:cSld>
  <p:clrMapOvr>
    <a:masterClrMapping/>
  </p:clrMapOvr>
  <p:transition spd="slow">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2A42BE-F801-4BAB-8C24-6994A7299C79}"/>
              </a:ext>
            </a:extLst>
          </p:cNvPr>
          <p:cNvSpPr/>
          <p:nvPr userDrawn="1"/>
        </p:nvSpPr>
        <p:spPr>
          <a:xfrm>
            <a:off x="0" y="0"/>
            <a:ext cx="4419600" cy="6858000"/>
          </a:xfrm>
          <a:prstGeom prst="rect">
            <a:avLst/>
          </a:prstGeom>
          <a:solidFill>
            <a:srgbClr val="60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dirty="0"/>
          </a:p>
        </p:txBody>
      </p:sp>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solidFill>
            <a:srgbClr val="60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20" name="Group 19">
            <a:extLst>
              <a:ext uri="{FF2B5EF4-FFF2-40B4-BE49-F238E27FC236}">
                <a16:creationId xmlns:a16="http://schemas.microsoft.com/office/drawing/2014/main" id="{70AB0C87-5AFE-44EB-95D4-9214D9E0A837}"/>
              </a:ext>
            </a:extLst>
          </p:cNvPr>
          <p:cNvGrpSpPr/>
          <p:nvPr userDrawn="1"/>
        </p:nvGrpSpPr>
        <p:grpSpPr>
          <a:xfrm>
            <a:off x="9058573" y="-647864"/>
            <a:ext cx="4149136" cy="7154287"/>
            <a:chOff x="5387349" y="-1705643"/>
            <a:chExt cx="4816112" cy="8304341"/>
          </a:xfrm>
          <a:noFill/>
        </p:grpSpPr>
        <p:sp>
          <p:nvSpPr>
            <p:cNvPr id="23" name="Hexagon 22">
              <a:extLst>
                <a:ext uri="{FF2B5EF4-FFF2-40B4-BE49-F238E27FC236}">
                  <a16:creationId xmlns:a16="http://schemas.microsoft.com/office/drawing/2014/main" id="{BA5F57C3-03CF-4083-BC73-6804F705570B}"/>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5" name="Hexagon 24">
              <a:extLst>
                <a:ext uri="{FF2B5EF4-FFF2-40B4-BE49-F238E27FC236}">
                  <a16:creationId xmlns:a16="http://schemas.microsoft.com/office/drawing/2014/main" id="{F788BD9C-C668-49AF-A2B8-2C9F6B715659}"/>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6" name="Hexagon 25">
              <a:extLst>
                <a:ext uri="{FF2B5EF4-FFF2-40B4-BE49-F238E27FC236}">
                  <a16:creationId xmlns:a16="http://schemas.microsoft.com/office/drawing/2014/main" id="{D9269717-BCCB-44DC-95C0-715C5FA99D7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7" name="Hexagon 26">
              <a:extLst>
                <a:ext uri="{FF2B5EF4-FFF2-40B4-BE49-F238E27FC236}">
                  <a16:creationId xmlns:a16="http://schemas.microsoft.com/office/drawing/2014/main" id="{827FBE94-B8D7-4E90-9F55-190ACDF72BA5}"/>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8" name="Hexagon 27">
              <a:extLst>
                <a:ext uri="{FF2B5EF4-FFF2-40B4-BE49-F238E27FC236}">
                  <a16:creationId xmlns:a16="http://schemas.microsoft.com/office/drawing/2014/main" id="{BA40B9A3-E09E-45A8-987D-412EDDB16FE6}"/>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FC43B0BF-B6B7-4478-99E6-40DE9C87C930}"/>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0" name="Hexagon 29">
              <a:extLst>
                <a:ext uri="{FF2B5EF4-FFF2-40B4-BE49-F238E27FC236}">
                  <a16:creationId xmlns:a16="http://schemas.microsoft.com/office/drawing/2014/main" id="{019DA9D6-487F-48CB-8C20-558D8F5FD2DF}"/>
                </a:ext>
              </a:extLst>
            </p:cNvPr>
            <p:cNvSpPr/>
            <p:nvPr userDrawn="1"/>
          </p:nvSpPr>
          <p:spPr>
            <a:xfrm>
              <a:off x="6936469" y="426537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E890E4EC-6423-4916-BE59-5D59F2810E7D}"/>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9E683DDF-0723-42DD-83D0-69132F96B09F}"/>
                </a:ext>
              </a:extLst>
            </p:cNvPr>
            <p:cNvSpPr/>
            <p:nvPr userDrawn="1"/>
          </p:nvSpPr>
          <p:spPr>
            <a:xfrm>
              <a:off x="8485589" y="34121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6" name="Hexagon 35">
              <a:extLst>
                <a:ext uri="{FF2B5EF4-FFF2-40B4-BE49-F238E27FC236}">
                  <a16:creationId xmlns:a16="http://schemas.microsoft.com/office/drawing/2014/main" id="{5CE8FBFB-B232-4CC0-840A-74826E2E9FB5}"/>
                </a:ext>
              </a:extLst>
            </p:cNvPr>
            <p:cNvSpPr/>
            <p:nvPr userDrawn="1"/>
          </p:nvSpPr>
          <p:spPr>
            <a:xfrm>
              <a:off x="8485589" y="5117772"/>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7991928" cy="45121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0B7DA433-1F51-42F4-8684-F4F102A7E575}"/>
              </a:ext>
            </a:extLst>
          </p:cNvPr>
          <p:cNvSpPr>
            <a:spLocks noGrp="1"/>
          </p:cNvSpPr>
          <p:nvPr>
            <p:ph type="title" hasCustomPrompt="1"/>
          </p:nvPr>
        </p:nvSpPr>
        <p:spPr>
          <a:xfrm>
            <a:off x="1130300" y="698421"/>
            <a:ext cx="7991929" cy="912178"/>
          </a:xfrm>
        </p:spPr>
        <p:txBody>
          <a:bodyPr/>
          <a:lstStyle>
            <a:lvl1pPr>
              <a:defRPr/>
            </a:lvl1pPr>
          </a:lstStyle>
          <a:p>
            <a:r>
              <a:rPr lang="en-US"/>
              <a:t>Enter title here</a:t>
            </a:r>
            <a:endParaRPr lang="en-GB"/>
          </a:p>
        </p:txBody>
      </p:sp>
      <p:grpSp>
        <p:nvGrpSpPr>
          <p:cNvPr id="24" name="Group 23">
            <a:extLst>
              <a:ext uri="{FF2B5EF4-FFF2-40B4-BE49-F238E27FC236}">
                <a16:creationId xmlns:a16="http://schemas.microsoft.com/office/drawing/2014/main" id="{4586F1A6-F8C3-456C-978E-BE85CE4774CF}"/>
              </a:ext>
            </a:extLst>
          </p:cNvPr>
          <p:cNvGrpSpPr/>
          <p:nvPr userDrawn="1"/>
        </p:nvGrpSpPr>
        <p:grpSpPr>
          <a:xfrm>
            <a:off x="-3664732" y="0"/>
            <a:ext cx="3538941" cy="4354799"/>
            <a:chOff x="-3614713" y="0"/>
            <a:chExt cx="3538941" cy="4354799"/>
          </a:xfrm>
        </p:grpSpPr>
        <p:grpSp>
          <p:nvGrpSpPr>
            <p:cNvPr id="33" name="Group 32">
              <a:extLst>
                <a:ext uri="{FF2B5EF4-FFF2-40B4-BE49-F238E27FC236}">
                  <a16:creationId xmlns:a16="http://schemas.microsoft.com/office/drawing/2014/main" id="{408F70F0-4DD5-4B29-A84D-7301EEA06307}"/>
                </a:ext>
              </a:extLst>
            </p:cNvPr>
            <p:cNvGrpSpPr/>
            <p:nvPr userDrawn="1"/>
          </p:nvGrpSpPr>
          <p:grpSpPr>
            <a:xfrm>
              <a:off x="-3614713" y="0"/>
              <a:ext cx="3538941" cy="4354799"/>
              <a:chOff x="397358" y="1593847"/>
              <a:chExt cx="3538941" cy="4354799"/>
            </a:xfrm>
          </p:grpSpPr>
          <p:sp>
            <p:nvSpPr>
              <p:cNvPr id="40" name="Rectangle 39">
                <a:extLst>
                  <a:ext uri="{FF2B5EF4-FFF2-40B4-BE49-F238E27FC236}">
                    <a16:creationId xmlns:a16="http://schemas.microsoft.com/office/drawing/2014/main" id="{1B6D7EDA-1CDE-46D1-84F8-7C87FDE26565}"/>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59CDBA4F-F56A-4B74-80CF-4F10A5C95B9C}"/>
                  </a:ext>
                </a:extLst>
              </p:cNvPr>
              <p:cNvSpPr txBox="1"/>
              <p:nvPr/>
            </p:nvSpPr>
            <p:spPr>
              <a:xfrm>
                <a:off x="397359" y="1738567"/>
                <a:ext cx="3507557" cy="369332"/>
              </a:xfrm>
              <a:prstGeom prst="rect">
                <a:avLst/>
              </a:prstGeom>
              <a:noFill/>
            </p:spPr>
            <p:txBody>
              <a:bodyPr wrap="square" rtlCol="0">
                <a:spAutoFit/>
              </a:bodyPr>
              <a:lstStyle/>
              <a:p>
                <a:pPr algn="ctr"/>
                <a:r>
                  <a:rPr lang="en-GB">
                    <a:solidFill>
                      <a:srgbClr val="333333"/>
                    </a:solidFill>
                    <a:latin typeface="+mj-lt"/>
                  </a:rPr>
                  <a:t>How to use bullet points</a:t>
                </a:r>
              </a:p>
            </p:txBody>
          </p:sp>
          <p:sp>
            <p:nvSpPr>
              <p:cNvPr id="42" name="TextBox 41">
                <a:extLst>
                  <a:ext uri="{FF2B5EF4-FFF2-40B4-BE49-F238E27FC236}">
                    <a16:creationId xmlns:a16="http://schemas.microsoft.com/office/drawing/2014/main" id="{8F1A1AEA-AFD7-46FA-87FF-22410B33E6C5}"/>
                  </a:ext>
                </a:extLst>
              </p:cNvPr>
              <p:cNvSpPr txBox="1"/>
              <p:nvPr/>
            </p:nvSpPr>
            <p:spPr>
              <a:xfrm>
                <a:off x="397358" y="4421432"/>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If you want to remove them, just click the </a:t>
                </a:r>
                <a:r>
                  <a:rPr lang="en-GB" sz="1400" b="1">
                    <a:solidFill>
                      <a:srgbClr val="333333"/>
                    </a:solidFill>
                  </a:rPr>
                  <a:t>Decrease List Level </a:t>
                </a:r>
                <a:r>
                  <a:rPr lang="en-GB" sz="1400" b="0">
                    <a:solidFill>
                      <a:srgbClr val="333333"/>
                    </a:solidFill>
                  </a:rPr>
                  <a:t>button.</a:t>
                </a:r>
                <a:endParaRPr lang="en-GB" sz="1400" b="1">
                  <a:solidFill>
                    <a:srgbClr val="333333"/>
                  </a:solidFill>
                </a:endParaRPr>
              </a:p>
            </p:txBody>
          </p:sp>
          <p:sp>
            <p:nvSpPr>
              <p:cNvPr id="43" name="TextBox 42">
                <a:extLst>
                  <a:ext uri="{FF2B5EF4-FFF2-40B4-BE49-F238E27FC236}">
                    <a16:creationId xmlns:a16="http://schemas.microsoft.com/office/drawing/2014/main" id="{C8769B39-736F-4FF7-B2C4-43FAA57DC5FD}"/>
                  </a:ext>
                </a:extLst>
              </p:cNvPr>
              <p:cNvSpPr txBox="1"/>
              <p:nvPr/>
            </p:nvSpPr>
            <p:spPr>
              <a:xfrm>
                <a:off x="397358" y="2358061"/>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If you want to use your pre-formatted bullets, click on the </a:t>
                </a:r>
                <a:r>
                  <a:rPr lang="en-GB" sz="1400" b="1">
                    <a:solidFill>
                      <a:srgbClr val="333333"/>
                    </a:solidFill>
                  </a:rPr>
                  <a:t>Increase List Level </a:t>
                </a:r>
                <a:r>
                  <a:rPr lang="en-GB" sz="1400" b="0">
                    <a:solidFill>
                      <a:srgbClr val="333333"/>
                    </a:solidFill>
                  </a:rPr>
                  <a:t>button.</a:t>
                </a:r>
              </a:p>
            </p:txBody>
          </p:sp>
          <p:sp>
            <p:nvSpPr>
              <p:cNvPr id="44" name="TextBox 43">
                <a:extLst>
                  <a:ext uri="{FF2B5EF4-FFF2-40B4-BE49-F238E27FC236}">
                    <a16:creationId xmlns:a16="http://schemas.microsoft.com/office/drawing/2014/main" id="{079EB830-8FA3-4058-AD03-DDDE790F5362}"/>
                  </a:ext>
                </a:extLst>
              </p:cNvPr>
              <p:cNvSpPr txBox="1"/>
              <p:nvPr/>
            </p:nvSpPr>
            <p:spPr>
              <a:xfrm>
                <a:off x="397358" y="382200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To indent your bullets to the next level, click on</a:t>
                </a:r>
                <a:r>
                  <a:rPr lang="en-GB" sz="1400" b="1">
                    <a:solidFill>
                      <a:srgbClr val="333333"/>
                    </a:solidFill>
                  </a:rPr>
                  <a:t> Increase List Level </a:t>
                </a:r>
                <a:r>
                  <a:rPr lang="en-GB" sz="1400" b="0">
                    <a:solidFill>
                      <a:srgbClr val="333333"/>
                    </a:solidFill>
                  </a:rPr>
                  <a:t>again</a:t>
                </a:r>
                <a:r>
                  <a:rPr lang="en-GB" sz="1400">
                    <a:solidFill>
                      <a:srgbClr val="333333"/>
                    </a:solidFill>
                  </a:rPr>
                  <a:t>.</a:t>
                </a:r>
              </a:p>
            </p:txBody>
          </p:sp>
          <p:sp>
            <p:nvSpPr>
              <p:cNvPr id="45" name="Rectangle 44">
                <a:extLst>
                  <a:ext uri="{FF2B5EF4-FFF2-40B4-BE49-F238E27FC236}">
                    <a16:creationId xmlns:a16="http://schemas.microsoft.com/office/drawing/2014/main" id="{F84793AF-670B-4038-87D6-3B308444357C}"/>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grpSp>
        <p:pic>
          <p:nvPicPr>
            <p:cNvPr id="34" name="Picture 33">
              <a:extLst>
                <a:ext uri="{FF2B5EF4-FFF2-40B4-BE49-F238E27FC236}">
                  <a16:creationId xmlns:a16="http://schemas.microsoft.com/office/drawing/2014/main" id="{D28EF487-055D-4EF6-BC04-FCB2F0C76B7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489585" y="1421385"/>
              <a:ext cx="1257300" cy="733425"/>
            </a:xfrm>
            <a:prstGeom prst="rect">
              <a:avLst/>
            </a:prstGeom>
          </p:spPr>
        </p:pic>
        <p:sp>
          <p:nvSpPr>
            <p:cNvPr id="35" name="Oval 34">
              <a:extLst>
                <a:ext uri="{FF2B5EF4-FFF2-40B4-BE49-F238E27FC236}">
                  <a16:creationId xmlns:a16="http://schemas.microsoft.com/office/drawing/2014/main" id="{7B20F03C-3A57-4EC7-9AD4-46B62C18C7C9}"/>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pic>
          <p:nvPicPr>
            <p:cNvPr id="38" name="Picture 37">
              <a:extLst>
                <a:ext uri="{FF2B5EF4-FFF2-40B4-BE49-F238E27FC236}">
                  <a16:creationId xmlns:a16="http://schemas.microsoft.com/office/drawing/2014/main" id="{83AA02F0-AE5A-4097-B073-36495711F03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489585" y="3490852"/>
              <a:ext cx="1257300" cy="723900"/>
            </a:xfrm>
            <a:prstGeom prst="rect">
              <a:avLst/>
            </a:prstGeom>
          </p:spPr>
        </p:pic>
        <p:sp>
          <p:nvSpPr>
            <p:cNvPr id="39" name="Oval 38">
              <a:extLst>
                <a:ext uri="{FF2B5EF4-FFF2-40B4-BE49-F238E27FC236}">
                  <a16:creationId xmlns:a16="http://schemas.microsoft.com/office/drawing/2014/main" id="{960735B2-B979-43E7-A258-C378B9D97B87}"/>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Tree>
    <p:custDataLst>
      <p:tags r:id="rId1"/>
    </p:custDataLst>
    <p:extLst>
      <p:ext uri="{BB962C8B-B14F-4D97-AF65-F5344CB8AC3E}">
        <p14:creationId xmlns:p14="http://schemas.microsoft.com/office/powerpoint/2010/main" val="4180890581"/>
      </p:ext>
    </p:extLst>
  </p:cSld>
  <p:clrMapOvr>
    <a:masterClrMapping/>
  </p:clrMapOvr>
  <p:transition spd="slow">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ext w/ Imag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F867D01-3FFE-49F4-A709-AF5249958D5C}"/>
              </a:ext>
            </a:extLst>
          </p:cNvPr>
          <p:cNvGrpSpPr/>
          <p:nvPr userDrawn="1"/>
        </p:nvGrpSpPr>
        <p:grpSpPr>
          <a:xfrm rot="16200000">
            <a:off x="4494398" y="-485917"/>
            <a:ext cx="4214897" cy="3535508"/>
            <a:chOff x="5387349" y="-1705643"/>
            <a:chExt cx="4816112" cy="4039813"/>
          </a:xfrm>
          <a:noFill/>
        </p:grpSpPr>
        <p:sp>
          <p:nvSpPr>
            <p:cNvPr id="29" name="Hexagon 28">
              <a:extLst>
                <a:ext uri="{FF2B5EF4-FFF2-40B4-BE49-F238E27FC236}">
                  <a16:creationId xmlns:a16="http://schemas.microsoft.com/office/drawing/2014/main" id="{3723E74D-B8B1-4F1C-B86D-411D487099FE}"/>
                </a:ext>
              </a:extLst>
            </p:cNvPr>
            <p:cNvSpPr/>
            <p:nvPr userDrawn="1"/>
          </p:nvSpPr>
          <p:spPr>
            <a:xfrm>
              <a:off x="5387349" y="845"/>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1" name="Hexagon 30">
              <a:extLst>
                <a:ext uri="{FF2B5EF4-FFF2-40B4-BE49-F238E27FC236}">
                  <a16:creationId xmlns:a16="http://schemas.microsoft.com/office/drawing/2014/main" id="{A2733E26-E941-470F-AE97-1939DDB10EBF}"/>
                </a:ext>
              </a:extLst>
            </p:cNvPr>
            <p:cNvSpPr/>
            <p:nvPr userDrawn="1"/>
          </p:nvSpPr>
          <p:spPr>
            <a:xfrm>
              <a:off x="6936469" y="-852399"/>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4BA194F5-F4E1-490C-AC0C-617EBE170637}"/>
                </a:ext>
              </a:extLst>
            </p:cNvPr>
            <p:cNvSpPr/>
            <p:nvPr userDrawn="1"/>
          </p:nvSpPr>
          <p:spPr>
            <a:xfrm>
              <a:off x="6936469" y="85324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8D91DC25-77DF-4DD9-88EE-339A4DF7FE5F}"/>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5878F206-DEBC-4763-AA7E-B72A91F1D031}"/>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7" name="Picture Placeholder 26">
            <a:extLst>
              <a:ext uri="{FF2B5EF4-FFF2-40B4-BE49-F238E27FC236}">
                <a16:creationId xmlns:a16="http://schemas.microsoft.com/office/drawing/2014/main" id="{7ED2FA65-E85A-4B2E-8284-62E055175484}"/>
              </a:ext>
            </a:extLst>
          </p:cNvPr>
          <p:cNvSpPr>
            <a:spLocks noGrp="1"/>
          </p:cNvSpPr>
          <p:nvPr>
            <p:ph type="pic" sz="quarter" idx="13" hasCustomPrompt="1"/>
          </p:nvPr>
        </p:nvSpPr>
        <p:spPr>
          <a:xfrm>
            <a:off x="5795645" y="0"/>
            <a:ext cx="6396355" cy="6858000"/>
          </a:xfrm>
          <a:custGeom>
            <a:avLst/>
            <a:gdLst>
              <a:gd name="connsiteX0" fmla="*/ 1714501 w 6396355"/>
              <a:gd name="connsiteY0" fmla="*/ 0 h 6858000"/>
              <a:gd name="connsiteX1" fmla="*/ 6396355 w 6396355"/>
              <a:gd name="connsiteY1" fmla="*/ 0 h 6858000"/>
              <a:gd name="connsiteX2" fmla="*/ 6396355 w 6396355"/>
              <a:gd name="connsiteY2" fmla="*/ 6858000 h 6858000"/>
              <a:gd name="connsiteX3" fmla="*/ 1714501 w 6396355"/>
              <a:gd name="connsiteY3" fmla="*/ 6858000 h 6858000"/>
              <a:gd name="connsiteX4" fmla="*/ 0 w 6396355"/>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355" h="6858000">
                <a:moveTo>
                  <a:pt x="1714501" y="0"/>
                </a:moveTo>
                <a:lnTo>
                  <a:pt x="6396355" y="0"/>
                </a:lnTo>
                <a:lnTo>
                  <a:pt x="6396355" y="6858000"/>
                </a:lnTo>
                <a:lnTo>
                  <a:pt x="1714501" y="6858000"/>
                </a:lnTo>
                <a:lnTo>
                  <a:pt x="0" y="3429000"/>
                </a:lnTo>
                <a:close/>
              </a:path>
            </a:pathLst>
          </a:custGeom>
        </p:spPr>
        <p:txBody>
          <a:bodyPr wrap="square" lIns="1440000" rIns="1440000" anchor="ctr">
            <a:noAutofit/>
          </a:bodyPr>
          <a:lstStyle>
            <a:lvl1pPr algn="ctr">
              <a:defRPr/>
            </a:lvl1pPr>
          </a:lstStyle>
          <a:p>
            <a:r>
              <a:rPr lang="en-GB"/>
              <a:t>Click icon to insert image &gt; Right click &gt; Send to back</a:t>
            </a:r>
          </a:p>
        </p:txBody>
      </p:sp>
      <p:sp>
        <p:nvSpPr>
          <p:cNvPr id="5" name="Rectangle 4">
            <a:extLst>
              <a:ext uri="{FF2B5EF4-FFF2-40B4-BE49-F238E27FC236}">
                <a16:creationId xmlns:a16="http://schemas.microsoft.com/office/drawing/2014/main" id="{D97F4ADE-F89E-4877-866D-B3B95017C803}"/>
              </a:ext>
            </a:extLst>
          </p:cNvPr>
          <p:cNvSpPr/>
          <p:nvPr userDrawn="1"/>
        </p:nvSpPr>
        <p:spPr>
          <a:xfrm>
            <a:off x="325119" y="0"/>
            <a:ext cx="579756" cy="1022985"/>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US"/>
              <a:t> </a:t>
            </a: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3" name="Title 2">
            <a:extLst>
              <a:ext uri="{FF2B5EF4-FFF2-40B4-BE49-F238E27FC236}">
                <a16:creationId xmlns:a16="http://schemas.microsoft.com/office/drawing/2014/main" id="{9FDF8529-252D-480B-A774-C7C000C7817D}"/>
              </a:ext>
            </a:extLst>
          </p:cNvPr>
          <p:cNvSpPr>
            <a:spLocks noGrp="1"/>
          </p:cNvSpPr>
          <p:nvPr>
            <p:ph type="title" hasCustomPrompt="1"/>
          </p:nvPr>
        </p:nvSpPr>
        <p:spPr>
          <a:xfrm>
            <a:off x="1130300" y="524414"/>
            <a:ext cx="4439920" cy="912178"/>
          </a:xfrm>
        </p:spPr>
        <p:txBody>
          <a:bodyPr/>
          <a:lstStyle>
            <a:lvl1pPr>
              <a:defRPr/>
            </a:lvl1pPr>
          </a:lstStyle>
          <a:p>
            <a:r>
              <a:rPr lang="en-US"/>
              <a:t>Enter title here</a:t>
            </a:r>
            <a:endParaRPr lang="en-GB"/>
          </a:p>
        </p:txBody>
      </p:sp>
      <p:grpSp>
        <p:nvGrpSpPr>
          <p:cNvPr id="22" name="Group 21">
            <a:extLst>
              <a:ext uri="{FF2B5EF4-FFF2-40B4-BE49-F238E27FC236}">
                <a16:creationId xmlns:a16="http://schemas.microsoft.com/office/drawing/2014/main" id="{230412A4-B0F9-4ED0-8157-3D2A5AEEB372}"/>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766310A7-7992-43AB-ACB2-7490BD26984C}"/>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4" name="TextBox 23">
              <a:extLst>
                <a:ext uri="{FF2B5EF4-FFF2-40B4-BE49-F238E27FC236}">
                  <a16:creationId xmlns:a16="http://schemas.microsoft.com/office/drawing/2014/main" id="{75B977F2-2688-45C1-AA00-645BBDF74D8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5" name="Rectangle 24">
              <a:extLst>
                <a:ext uri="{FF2B5EF4-FFF2-40B4-BE49-F238E27FC236}">
                  <a16:creationId xmlns:a16="http://schemas.microsoft.com/office/drawing/2014/main" id="{6FCEEC6B-43A4-49B3-A3E5-7E7F0972F2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6" name="TextBox 25">
              <a:extLst>
                <a:ext uri="{FF2B5EF4-FFF2-40B4-BE49-F238E27FC236}">
                  <a16:creationId xmlns:a16="http://schemas.microsoft.com/office/drawing/2014/main" id="{F02ED09D-D5FD-4374-8344-0955D1DC24FB}"/>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516A1E7D-85AB-46FF-8725-85970149D8E0}"/>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D933EF11-12E5-4FDA-8F3B-5A8294D30078}"/>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6" name="TextBox 35">
              <a:extLst>
                <a:ext uri="{FF2B5EF4-FFF2-40B4-BE49-F238E27FC236}">
                  <a16:creationId xmlns:a16="http://schemas.microsoft.com/office/drawing/2014/main" id="{6BAA4C72-E5BA-4EAC-A28E-BFA8AF86B0A7}"/>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7" name="TextBox 36">
              <a:extLst>
                <a:ext uri="{FF2B5EF4-FFF2-40B4-BE49-F238E27FC236}">
                  <a16:creationId xmlns:a16="http://schemas.microsoft.com/office/drawing/2014/main" id="{DB733319-738C-4A39-B120-BD1504ACF711}"/>
                </a:ext>
              </a:extLst>
            </p:cNvPr>
            <p:cNvSpPr txBox="1"/>
            <p:nvPr/>
          </p:nvSpPr>
          <p:spPr>
            <a:xfrm>
              <a:off x="838199" y="503993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8" name="TextBox 37">
              <a:extLst>
                <a:ext uri="{FF2B5EF4-FFF2-40B4-BE49-F238E27FC236}">
                  <a16:creationId xmlns:a16="http://schemas.microsoft.com/office/drawing/2014/main" id="{9068AC0E-3057-40BB-AA53-64753B43C2FD}"/>
                </a:ext>
              </a:extLst>
            </p:cNvPr>
            <p:cNvSpPr txBox="1"/>
            <p:nvPr/>
          </p:nvSpPr>
          <p:spPr>
            <a:xfrm>
              <a:off x="838198" y="5631876"/>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To change an existing image you can right click and choose </a:t>
              </a:r>
              <a:r>
                <a:rPr lang="en-GB" sz="1400" b="1">
                  <a:solidFill>
                    <a:srgbClr val="333333"/>
                  </a:solidFill>
                </a:rPr>
                <a:t>Change Picture.</a:t>
              </a:r>
            </a:p>
          </p:txBody>
        </p:sp>
      </p:grpSp>
    </p:spTree>
    <p:custDataLst>
      <p:tags r:id="rId1"/>
    </p:custDataLst>
    <p:extLst>
      <p:ext uri="{BB962C8B-B14F-4D97-AF65-F5344CB8AC3E}">
        <p14:creationId xmlns:p14="http://schemas.microsoft.com/office/powerpoint/2010/main" val="125706158"/>
      </p:ext>
    </p:extLst>
  </p:cSld>
  <p:clrMapOvr>
    <a:masterClrMapping/>
  </p:clrMapOvr>
  <p:transition spd="slow">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3 Sta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1813560"/>
            <a:ext cx="4064000" cy="5044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1813560"/>
            <a:ext cx="4064000" cy="5044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1813560"/>
            <a:ext cx="4064000" cy="50444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682593"/>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9">
            <a:extLst>
              <a:ext uri="{FF2B5EF4-FFF2-40B4-BE49-F238E27FC236}">
                <a16:creationId xmlns:a16="http://schemas.microsoft.com/office/drawing/2014/main" id="{F1FF6A86-95F6-4839-8803-8F78453D8E82}"/>
              </a:ext>
            </a:extLst>
          </p:cNvPr>
          <p:cNvSpPr>
            <a:spLocks noGrp="1"/>
          </p:cNvSpPr>
          <p:nvPr>
            <p:ph type="body" sz="quarter" idx="15" hasCustomPrompt="1"/>
          </p:nvPr>
        </p:nvSpPr>
        <p:spPr>
          <a:xfrm>
            <a:off x="1168400" y="2915921"/>
            <a:ext cx="1727200" cy="1087754"/>
          </a:xfrm>
        </p:spPr>
        <p:txBody>
          <a:bodyPr anchor="ctr"/>
          <a:lstStyle>
            <a:lvl1pPr algn="ctr">
              <a:defRPr sz="4800" b="1">
                <a:solidFill>
                  <a:schemeClr val="tx1"/>
                </a:solidFill>
              </a:defRPr>
            </a:lvl1pPr>
          </a:lstStyle>
          <a:p>
            <a:pPr lvl="0"/>
            <a:r>
              <a:rPr lang="en-US"/>
              <a:t>XX%</a:t>
            </a:r>
            <a:endParaRPr lang="en-GB"/>
          </a:p>
        </p:txBody>
      </p:sp>
      <p:sp>
        <p:nvSpPr>
          <p:cNvPr id="48" name="Text Placeholder 9">
            <a:extLst>
              <a:ext uri="{FF2B5EF4-FFF2-40B4-BE49-F238E27FC236}">
                <a16:creationId xmlns:a16="http://schemas.microsoft.com/office/drawing/2014/main" id="{2D968163-C4FD-4AED-BE9B-BDB051033CF7}"/>
              </a:ext>
            </a:extLst>
          </p:cNvPr>
          <p:cNvSpPr>
            <a:spLocks noGrp="1"/>
          </p:cNvSpPr>
          <p:nvPr>
            <p:ph type="body" sz="quarter" idx="19" hasCustomPrompt="1"/>
          </p:nvPr>
        </p:nvSpPr>
        <p:spPr>
          <a:xfrm>
            <a:off x="9296400" y="2915921"/>
            <a:ext cx="1727200" cy="1087754"/>
          </a:xfrm>
        </p:spPr>
        <p:txBody>
          <a:bodyPr anchor="ctr"/>
          <a:lstStyle>
            <a:lvl1pPr algn="ctr">
              <a:defRPr sz="4800" b="1">
                <a:solidFill>
                  <a:schemeClr val="tx1"/>
                </a:solidFill>
              </a:defRPr>
            </a:lvl1pPr>
          </a:lstStyle>
          <a:p>
            <a:pPr lvl="0"/>
            <a:r>
              <a:rPr lang="en-US"/>
              <a:t>XX%</a:t>
            </a:r>
            <a:endParaRPr lang="en-GB"/>
          </a:p>
        </p:txBody>
      </p:sp>
      <p:sp>
        <p:nvSpPr>
          <p:cNvPr id="46" name="Text Placeholder 9">
            <a:extLst>
              <a:ext uri="{FF2B5EF4-FFF2-40B4-BE49-F238E27FC236}">
                <a16:creationId xmlns:a16="http://schemas.microsoft.com/office/drawing/2014/main" id="{4F1BF2F6-212E-4F0A-AF5C-0FAC8D8F8C17}"/>
              </a:ext>
            </a:extLst>
          </p:cNvPr>
          <p:cNvSpPr>
            <a:spLocks noGrp="1"/>
          </p:cNvSpPr>
          <p:nvPr>
            <p:ph type="body" sz="quarter" idx="17" hasCustomPrompt="1"/>
          </p:nvPr>
        </p:nvSpPr>
        <p:spPr>
          <a:xfrm>
            <a:off x="5232400" y="2915921"/>
            <a:ext cx="1727200" cy="1087754"/>
          </a:xfrm>
        </p:spPr>
        <p:txBody>
          <a:bodyPr anchor="ctr"/>
          <a:lstStyle>
            <a:lvl1pPr algn="ctr">
              <a:defRPr sz="4800" b="1">
                <a:solidFill>
                  <a:schemeClr val="bg1"/>
                </a:solidFill>
              </a:defRPr>
            </a:lvl1pPr>
          </a:lstStyle>
          <a:p>
            <a:pPr lvl="0"/>
            <a:r>
              <a:rPr lang="en-US"/>
              <a:t>XX%</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 name="Title 2">
            <a:extLst>
              <a:ext uri="{FF2B5EF4-FFF2-40B4-BE49-F238E27FC236}">
                <a16:creationId xmlns:a16="http://schemas.microsoft.com/office/drawing/2014/main" id="{B42779F2-FD09-40AB-8FA5-D582F33EE6E3}"/>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55" name="Group 54">
            <a:extLst>
              <a:ext uri="{FF2B5EF4-FFF2-40B4-BE49-F238E27FC236}">
                <a16:creationId xmlns:a16="http://schemas.microsoft.com/office/drawing/2014/main" id="{C648DDE3-7A09-4004-B780-EFBDB28C4264}"/>
              </a:ext>
            </a:extLst>
          </p:cNvPr>
          <p:cNvGrpSpPr/>
          <p:nvPr userDrawn="1"/>
        </p:nvGrpSpPr>
        <p:grpSpPr>
          <a:xfrm>
            <a:off x="-3633349" y="0"/>
            <a:ext cx="3507558" cy="2596198"/>
            <a:chOff x="838199" y="1150070"/>
            <a:chExt cx="3507558" cy="2596198"/>
          </a:xfrm>
          <a:solidFill>
            <a:schemeClr val="tx1"/>
          </a:solidFill>
        </p:grpSpPr>
        <p:sp>
          <p:nvSpPr>
            <p:cNvPr id="56" name="Rectangle 55">
              <a:extLst>
                <a:ext uri="{FF2B5EF4-FFF2-40B4-BE49-F238E27FC236}">
                  <a16:creationId xmlns:a16="http://schemas.microsoft.com/office/drawing/2014/main" id="{AD460A53-8946-4261-A538-07BE82995D45}"/>
                </a:ext>
              </a:extLst>
            </p:cNvPr>
            <p:cNvSpPr/>
            <p:nvPr/>
          </p:nvSpPr>
          <p:spPr>
            <a:xfrm>
              <a:off x="838200" y="1150070"/>
              <a:ext cx="3507557" cy="259619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7" name="TextBox 56">
              <a:extLst>
                <a:ext uri="{FF2B5EF4-FFF2-40B4-BE49-F238E27FC236}">
                  <a16:creationId xmlns:a16="http://schemas.microsoft.com/office/drawing/2014/main" id="{C174E2AF-08ED-473B-A5E8-93B3FD874853}"/>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use the </a:t>
              </a:r>
              <a:br>
                <a:rPr lang="en-GB">
                  <a:solidFill>
                    <a:srgbClr val="333333"/>
                  </a:solidFill>
                  <a:latin typeface="+mj-lt"/>
                </a:rPr>
              </a:br>
              <a:r>
                <a:rPr lang="en-GB">
                  <a:solidFill>
                    <a:srgbClr val="333333"/>
                  </a:solidFill>
                  <a:latin typeface="+mj-lt"/>
                </a:rPr>
                <a:t>percentage wheel</a:t>
              </a:r>
            </a:p>
          </p:txBody>
        </p:sp>
        <p:sp>
          <p:nvSpPr>
            <p:cNvPr id="58" name="Rectangle 57">
              <a:extLst>
                <a:ext uri="{FF2B5EF4-FFF2-40B4-BE49-F238E27FC236}">
                  <a16:creationId xmlns:a16="http://schemas.microsoft.com/office/drawing/2014/main" id="{C54D466C-59EB-438D-AC84-9DFD3023B14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9" name="TextBox 58">
              <a:extLst>
                <a:ext uri="{FF2B5EF4-FFF2-40B4-BE49-F238E27FC236}">
                  <a16:creationId xmlns:a16="http://schemas.microsoft.com/office/drawing/2014/main" id="{F94EE0D6-DE91-4278-8C51-F712CB7476C0}"/>
                </a:ext>
              </a:extLst>
            </p:cNvPr>
            <p:cNvSpPr txBox="1"/>
            <p:nvPr/>
          </p:nvSpPr>
          <p:spPr>
            <a:xfrm>
              <a:off x="838199" y="1867808"/>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These circles are designed to reflect the stat they surround. Select the coloured part of the circle. </a:t>
              </a:r>
            </a:p>
          </p:txBody>
        </p:sp>
        <p:sp>
          <p:nvSpPr>
            <p:cNvPr id="60" name="TextBox 59">
              <a:extLst>
                <a:ext uri="{FF2B5EF4-FFF2-40B4-BE49-F238E27FC236}">
                  <a16:creationId xmlns:a16="http://schemas.microsoft.com/office/drawing/2014/main" id="{3CAF1D77-3C7B-4D7F-AB47-FE8D787D2B76}"/>
                </a:ext>
              </a:extLst>
            </p:cNvPr>
            <p:cNvSpPr txBox="1"/>
            <p:nvPr/>
          </p:nvSpPr>
          <p:spPr>
            <a:xfrm>
              <a:off x="838199" y="2653376"/>
              <a:ext cx="3507557" cy="95410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You will see a small yellow handle appear at the bottom of the circle, drag this to change the size of the coloured section.</a:t>
              </a:r>
            </a:p>
          </p:txBody>
        </p:sp>
      </p:grpSp>
    </p:spTree>
    <p:custDataLst>
      <p:tags r:id="rId1"/>
    </p:custDataLst>
    <p:extLst>
      <p:ext uri="{BB962C8B-B14F-4D97-AF65-F5344CB8AC3E}">
        <p14:creationId xmlns:p14="http://schemas.microsoft.com/office/powerpoint/2010/main" val="3736869011"/>
      </p:ext>
    </p:extLst>
  </p:cSld>
  <p:clrMapOvr>
    <a:masterClrMapping/>
  </p:clrMapOvr>
  <p:transition spd="slow">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3 Icons v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2371060"/>
            <a:ext cx="4064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2371060"/>
            <a:ext cx="4064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2371060"/>
            <a:ext cx="4064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smtClean="0"/>
              <a:pPr/>
              <a:t>‹#›</a:t>
            </a:fld>
            <a:endParaRPr lang="en-GB"/>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323777"/>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323777"/>
            <a:ext cx="33083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323777"/>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7" name="Hexagon 6">
            <a:extLst>
              <a:ext uri="{FF2B5EF4-FFF2-40B4-BE49-F238E27FC236}">
                <a16:creationId xmlns:a16="http://schemas.microsoft.com/office/drawing/2014/main" id="{B8D7B817-8B50-4737-A98A-0B69CC6689E5}"/>
              </a:ext>
            </a:extLst>
          </p:cNvPr>
          <p:cNvSpPr/>
          <p:nvPr userDrawn="1"/>
        </p:nvSpPr>
        <p:spPr>
          <a:xfrm>
            <a:off x="946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9" name="Hexagon 28">
            <a:extLst>
              <a:ext uri="{FF2B5EF4-FFF2-40B4-BE49-F238E27FC236}">
                <a16:creationId xmlns:a16="http://schemas.microsoft.com/office/drawing/2014/main" id="{A8C9BC06-C52F-41C8-8CFC-7EE715B48C7B}"/>
              </a:ext>
            </a:extLst>
          </p:cNvPr>
          <p:cNvSpPr/>
          <p:nvPr userDrawn="1"/>
        </p:nvSpPr>
        <p:spPr>
          <a:xfrm>
            <a:off x="5397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34" name="Hexagon 33">
            <a:extLst>
              <a:ext uri="{FF2B5EF4-FFF2-40B4-BE49-F238E27FC236}">
                <a16:creationId xmlns:a16="http://schemas.microsoft.com/office/drawing/2014/main" id="{0FE4F385-C45F-41A0-99EA-6C50D528B31F}"/>
              </a:ext>
            </a:extLst>
          </p:cNvPr>
          <p:cNvSpPr/>
          <p:nvPr userDrawn="1"/>
        </p:nvSpPr>
        <p:spPr>
          <a:xfrm>
            <a:off x="133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605280" y="3002280"/>
            <a:ext cx="853440" cy="853440"/>
          </a:xfrm>
          <a:prstGeom prst="ellipse">
            <a:avLst/>
          </a:prstGeom>
        </p:spPr>
        <p:txBody>
          <a:bodyPr lIns="72000" rIns="72000" anchor="ctr"/>
          <a:lstStyle>
            <a:lvl1pPr algn="ctr">
              <a:defRPr sz="1400"/>
            </a:lvl1pPr>
          </a:lstStyle>
          <a:p>
            <a:r>
              <a:rPr lang="en-GB"/>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5669280" y="3002280"/>
            <a:ext cx="853440" cy="853440"/>
          </a:xfrm>
          <a:prstGeom prst="ellipse">
            <a:avLst/>
          </a:prstGeom>
        </p:spPr>
        <p:txBody>
          <a:bodyPr lIns="72000" rIns="72000" anchor="ctr"/>
          <a:lstStyle>
            <a:lvl1pPr algn="ctr">
              <a:defRPr sz="1400"/>
            </a:lvl1pPr>
          </a:lstStyle>
          <a:p>
            <a:r>
              <a:rPr lang="en-GB"/>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9733280" y="3002280"/>
            <a:ext cx="853440" cy="853440"/>
          </a:xfrm>
          <a:prstGeom prst="ellipse">
            <a:avLst/>
          </a:prstGeom>
        </p:spPr>
        <p:txBody>
          <a:bodyPr lIns="72000" rIns="72000" anchor="ctr"/>
          <a:lstStyle>
            <a:lvl1pPr algn="ctr">
              <a:defRPr sz="1400"/>
            </a:lvl1pPr>
          </a:lstStyle>
          <a:p>
            <a:r>
              <a:rPr lang="en-GB"/>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US"/>
              <a:t>Enter text here</a:t>
            </a:r>
          </a:p>
        </p:txBody>
      </p:sp>
      <p:sp>
        <p:nvSpPr>
          <p:cNvPr id="3" name="Title 2">
            <a:extLst>
              <a:ext uri="{FF2B5EF4-FFF2-40B4-BE49-F238E27FC236}">
                <a16:creationId xmlns:a16="http://schemas.microsoft.com/office/drawing/2014/main" id="{962AF9CF-FF47-448A-B065-F7D05DC1C207}"/>
              </a:ext>
            </a:extLst>
          </p:cNvPr>
          <p:cNvSpPr>
            <a:spLocks noGrp="1"/>
          </p:cNvSpPr>
          <p:nvPr>
            <p:ph type="title" hasCustomPrompt="1"/>
          </p:nvPr>
        </p:nvSpPr>
        <p:spPr>
          <a:xfrm>
            <a:off x="1130300" y="524414"/>
            <a:ext cx="7991929" cy="912178"/>
          </a:xfrm>
        </p:spPr>
        <p:txBody>
          <a:bodyPr/>
          <a:lstStyle>
            <a:lvl1pPr>
              <a:defRPr/>
            </a:lvl1pPr>
          </a:lstStyle>
          <a:p>
            <a:r>
              <a:rPr lang="en-US"/>
              <a:t>Enter title here</a:t>
            </a:r>
            <a:endParaRPr lang="en-GB"/>
          </a:p>
        </p:txBody>
      </p:sp>
      <p:grpSp>
        <p:nvGrpSpPr>
          <p:cNvPr id="53" name="Group 52">
            <a:extLst>
              <a:ext uri="{FF2B5EF4-FFF2-40B4-BE49-F238E27FC236}">
                <a16:creationId xmlns:a16="http://schemas.microsoft.com/office/drawing/2014/main" id="{0813BE9F-9809-46A7-9DC6-3C04FEFEB750}"/>
              </a:ext>
            </a:extLst>
          </p:cNvPr>
          <p:cNvGrpSpPr/>
          <p:nvPr userDrawn="1"/>
        </p:nvGrpSpPr>
        <p:grpSpPr>
          <a:xfrm>
            <a:off x="-3633349" y="0"/>
            <a:ext cx="3507558" cy="6137026"/>
            <a:chOff x="-3633349" y="0"/>
            <a:chExt cx="3507558" cy="6137026"/>
          </a:xfrm>
        </p:grpSpPr>
        <p:grpSp>
          <p:nvGrpSpPr>
            <p:cNvPr id="55" name="Group 54">
              <a:extLst>
                <a:ext uri="{FF2B5EF4-FFF2-40B4-BE49-F238E27FC236}">
                  <a16:creationId xmlns:a16="http://schemas.microsoft.com/office/drawing/2014/main" id="{BD87328F-CECA-48B7-AE8E-C0617F112BA5}"/>
                </a:ext>
              </a:extLst>
            </p:cNvPr>
            <p:cNvGrpSpPr/>
            <p:nvPr userDrawn="1"/>
          </p:nvGrpSpPr>
          <p:grpSpPr>
            <a:xfrm>
              <a:off x="-3633349" y="0"/>
              <a:ext cx="3507558" cy="6137026"/>
              <a:chOff x="838199" y="1150069"/>
              <a:chExt cx="3507558" cy="6137026"/>
            </a:xfrm>
          </p:grpSpPr>
          <p:sp>
            <p:nvSpPr>
              <p:cNvPr id="57" name="Rectangle 56">
                <a:extLst>
                  <a:ext uri="{FF2B5EF4-FFF2-40B4-BE49-F238E27FC236}">
                    <a16:creationId xmlns:a16="http://schemas.microsoft.com/office/drawing/2014/main" id="{00138F32-A8B3-4996-9D7B-E7B42F5577D7}"/>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8" name="TextBox 57">
                <a:extLst>
                  <a:ext uri="{FF2B5EF4-FFF2-40B4-BE49-F238E27FC236}">
                    <a16:creationId xmlns:a16="http://schemas.microsoft.com/office/drawing/2014/main" id="{A40A37A7-1000-4BF3-8A76-C55FB158D629}"/>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icon</a:t>
                </a:r>
              </a:p>
            </p:txBody>
          </p:sp>
          <p:sp>
            <p:nvSpPr>
              <p:cNvPr id="59" name="Rectangle 58">
                <a:extLst>
                  <a:ext uri="{FF2B5EF4-FFF2-40B4-BE49-F238E27FC236}">
                    <a16:creationId xmlns:a16="http://schemas.microsoft.com/office/drawing/2014/main" id="{6A98CC3F-4E9A-4CFF-A32D-31E07AB6330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0" name="TextBox 59">
                <a:extLst>
                  <a:ext uri="{FF2B5EF4-FFF2-40B4-BE49-F238E27FC236}">
                    <a16:creationId xmlns:a16="http://schemas.microsoft.com/office/drawing/2014/main" id="{9709078E-982C-45A8-BA6F-AF66EDE4532D}"/>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Go to the </a:t>
                </a:r>
                <a:r>
                  <a:rPr lang="en-GB" sz="1400" b="1">
                    <a:solidFill>
                      <a:srgbClr val="333333"/>
                    </a:solidFill>
                  </a:rPr>
                  <a:t>icon bank asset slide </a:t>
                </a:r>
                <a:r>
                  <a:rPr lang="en-GB" sz="1400">
                    <a:solidFill>
                      <a:srgbClr val="333333"/>
                    </a:solidFill>
                  </a:rPr>
                  <a:t>and select your chosen icon. Press </a:t>
                </a:r>
                <a:r>
                  <a:rPr lang="en-GB" sz="1400" b="1">
                    <a:solidFill>
                      <a:srgbClr val="333333"/>
                    </a:solidFill>
                  </a:rPr>
                  <a:t>Ctrl + C </a:t>
                </a:r>
                <a:r>
                  <a:rPr lang="en-GB" sz="1400">
                    <a:solidFill>
                      <a:srgbClr val="333333"/>
                    </a:solidFill>
                  </a:rPr>
                  <a:t>to copy.</a:t>
                </a:r>
              </a:p>
            </p:txBody>
          </p:sp>
          <p:sp>
            <p:nvSpPr>
              <p:cNvPr id="61" name="TextBox 60">
                <a:extLst>
                  <a:ext uri="{FF2B5EF4-FFF2-40B4-BE49-F238E27FC236}">
                    <a16:creationId xmlns:a16="http://schemas.microsoft.com/office/drawing/2014/main" id="{70C5452E-74D1-4C67-8647-69595DFFAC02}"/>
                  </a:ext>
                </a:extLst>
              </p:cNvPr>
              <p:cNvSpPr txBox="1"/>
              <p:nvPr/>
            </p:nvSpPr>
            <p:spPr>
              <a:xfrm>
                <a:off x="838199" y="2650785"/>
                <a:ext cx="3507557" cy="954107"/>
              </a:xfrm>
              <a:prstGeom prst="rect">
                <a:avLst/>
              </a:prstGeom>
              <a:noFill/>
            </p:spPr>
            <p:txBody>
              <a:bodyPr wrap="square" rtlCol="0">
                <a:spAutoFit/>
              </a:bodyPr>
              <a:lstStyle/>
              <a:p>
                <a:r>
                  <a:rPr lang="en-GB" sz="1400" b="1">
                    <a:solidFill>
                      <a:srgbClr val="333333"/>
                    </a:solidFill>
                  </a:rPr>
                  <a:t>2. </a:t>
                </a:r>
                <a:r>
                  <a:rPr lang="en-GB" sz="1400" b="0">
                    <a:solidFill>
                      <a:srgbClr val="333333"/>
                    </a:solidFill>
                  </a:rPr>
                  <a:t>Go back to the slide you want the icon on, select your chosen icon placeholder and press </a:t>
                </a:r>
                <a:r>
                  <a:rPr lang="en-GB" sz="1400" b="1">
                    <a:solidFill>
                      <a:srgbClr val="333333"/>
                    </a:solidFill>
                  </a:rPr>
                  <a:t>Ctrl + V </a:t>
                </a:r>
                <a:r>
                  <a:rPr lang="en-GB" sz="1400" b="0">
                    <a:solidFill>
                      <a:srgbClr val="333333"/>
                    </a:solidFill>
                  </a:rPr>
                  <a:t>to paste the icon into the placeholder.</a:t>
                </a:r>
                <a:endParaRPr lang="en-GB" sz="1400">
                  <a:solidFill>
                    <a:srgbClr val="333333"/>
                  </a:solidFill>
                </a:endParaRPr>
              </a:p>
            </p:txBody>
          </p:sp>
          <p:sp>
            <p:nvSpPr>
              <p:cNvPr id="62" name="TextBox 61">
                <a:extLst>
                  <a:ext uri="{FF2B5EF4-FFF2-40B4-BE49-F238E27FC236}">
                    <a16:creationId xmlns:a16="http://schemas.microsoft.com/office/drawing/2014/main" id="{116E6914-E507-4E21-BB4E-930E8606A703}"/>
                  </a:ext>
                </a:extLst>
              </p:cNvPr>
              <p:cNvSpPr txBox="1"/>
              <p:nvPr/>
            </p:nvSpPr>
            <p:spPr>
              <a:xfrm>
                <a:off x="838199" y="3649205"/>
                <a:ext cx="3507557" cy="1169551"/>
              </a:xfrm>
              <a:prstGeom prst="rect">
                <a:avLst/>
              </a:prstGeom>
              <a:noFill/>
            </p:spPr>
            <p:txBody>
              <a:bodyPr wrap="square" rtlCol="0">
                <a:spAutoFit/>
              </a:bodyPr>
              <a:lstStyle/>
              <a:p>
                <a:r>
                  <a:rPr lang="en-GB" sz="1400" b="1">
                    <a:solidFill>
                      <a:srgbClr val="333333"/>
                    </a:solidFill>
                  </a:rPr>
                  <a:t>3. </a:t>
                </a:r>
                <a:r>
                  <a:rPr lang="en-US" sz="1400">
                    <a:solidFill>
                      <a:srgbClr val="333333"/>
                    </a:solidFill>
                  </a:rPr>
                  <a:t>Click on the </a:t>
                </a:r>
                <a:r>
                  <a:rPr lang="en-US" sz="1400" b="1">
                    <a:solidFill>
                      <a:srgbClr val="333333"/>
                    </a:solidFill>
                  </a:rPr>
                  <a:t>Graphics Format </a:t>
                </a:r>
                <a:r>
                  <a:rPr lang="en-US" sz="1400">
                    <a:solidFill>
                      <a:srgbClr val="333333"/>
                    </a:solidFill>
                  </a:rPr>
                  <a:t>tab in the ribbon and use the tools to edit the image. Under </a:t>
                </a:r>
                <a:r>
                  <a:rPr lang="en-US" sz="1400" b="1">
                    <a:solidFill>
                      <a:srgbClr val="333333"/>
                    </a:solidFill>
                  </a:rPr>
                  <a:t>Crop,</a:t>
                </a:r>
                <a:r>
                  <a:rPr lang="en-US" sz="1400">
                    <a:solidFill>
                      <a:srgbClr val="333333"/>
                    </a:solidFill>
                  </a:rPr>
                  <a:t> choose </a:t>
                </a:r>
                <a:r>
                  <a:rPr lang="en-US" sz="1400" b="1">
                    <a:solidFill>
                      <a:srgbClr val="333333"/>
                    </a:solidFill>
                  </a:rPr>
                  <a:t>Fit</a:t>
                </a:r>
                <a:r>
                  <a:rPr lang="en-US" sz="1400">
                    <a:solidFill>
                      <a:srgbClr val="333333"/>
                    </a:solidFill>
                  </a:rPr>
                  <a:t> to make sure the icon fits properly in the placeholder.</a:t>
                </a:r>
                <a:endParaRPr lang="en-GB" sz="1400">
                  <a:solidFill>
                    <a:srgbClr val="333333"/>
                  </a:solidFill>
                </a:endParaRPr>
              </a:p>
            </p:txBody>
          </p:sp>
        </p:grpSp>
        <p:pic>
          <p:nvPicPr>
            <p:cNvPr id="56" name="Picture 55">
              <a:extLst>
                <a:ext uri="{FF2B5EF4-FFF2-40B4-BE49-F238E27FC236}">
                  <a16:creationId xmlns:a16="http://schemas.microsoft.com/office/drawing/2014/main" id="{147E3FDE-7A8E-42E5-81F6-F8FCC8DC6BFD}"/>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67630464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ags" Target="../tags/tag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 Type="http://schemas.openxmlformats.org/officeDocument/2006/relationships/slideLayout" Target="../slideLayouts/slideLayout64.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theme" Target="../theme/theme3.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tags" Target="../tags/tag43.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12DF2C-C15E-4A31-BB9D-E5AC6FB43650}"/>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 name="Title Placeholder 1">
            <a:extLst>
              <a:ext uri="{FF2B5EF4-FFF2-40B4-BE49-F238E27FC236}">
                <a16:creationId xmlns:a16="http://schemas.microsoft.com/office/drawing/2014/main" id="{B045FD89-32E7-4413-8FDB-270AEA386ED3}"/>
              </a:ext>
            </a:extLst>
          </p:cNvPr>
          <p:cNvSpPr>
            <a:spLocks noGrp="1"/>
          </p:cNvSpPr>
          <p:nvPr>
            <p:ph type="title"/>
          </p:nvPr>
        </p:nvSpPr>
        <p:spPr>
          <a:xfrm>
            <a:off x="1130300" y="524414"/>
            <a:ext cx="10133902" cy="912178"/>
          </a:xfrm>
          <a:prstGeom prst="rect">
            <a:avLst/>
          </a:prstGeom>
        </p:spPr>
        <p:txBody>
          <a:bodyPr vert="horz" lIns="91440" tIns="45720" rIns="91440" bIns="45720" rtlCol="0" anchor="b">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B4833093-A8C2-44D8-8ED7-36C40A9EA6A0}"/>
              </a:ext>
            </a:extLst>
          </p:cNvPr>
          <p:cNvSpPr>
            <a:spLocks noGrp="1"/>
          </p:cNvSpPr>
          <p:nvPr>
            <p:ph type="body" idx="1"/>
          </p:nvPr>
        </p:nvSpPr>
        <p:spPr>
          <a:xfrm>
            <a:off x="1130300" y="1825625"/>
            <a:ext cx="1013390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492F69A-AD51-4419-B903-19A79493D8AC}"/>
              </a:ext>
            </a:extLst>
          </p:cNvPr>
          <p:cNvSpPr>
            <a:spLocks noGrp="1"/>
          </p:cNvSpPr>
          <p:nvPr>
            <p:ph type="ftr" sz="quarter" idx="3"/>
          </p:nvPr>
        </p:nvSpPr>
        <p:spPr>
          <a:xfrm>
            <a:off x="1130300" y="6356350"/>
            <a:ext cx="10133902"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8DD0A3-0F8F-4A27-98AE-25B328135313}"/>
              </a:ext>
            </a:extLst>
          </p:cNvPr>
          <p:cNvSpPr>
            <a:spLocks noGrp="1"/>
          </p:cNvSpPr>
          <p:nvPr>
            <p:ph type="sldNum" sz="quarter" idx="4"/>
          </p:nvPr>
        </p:nvSpPr>
        <p:spPr>
          <a:xfrm>
            <a:off x="11454821" y="6242050"/>
            <a:ext cx="410210" cy="365125"/>
          </a:xfrm>
          <a:prstGeom prst="rect">
            <a:avLst/>
          </a:prstGeom>
        </p:spPr>
        <p:txBody>
          <a:bodyPr vert="horz" lIns="91440" tIns="45720" rIns="91440" bIns="45720" rtlCol="0" anchor="ctr">
            <a:noAutofit/>
          </a:bodyPr>
          <a:lstStyle>
            <a:lvl1pPr algn="ctr">
              <a:defRPr sz="1200">
                <a:solidFill>
                  <a:srgbClr val="FFFFFF"/>
                </a:solidFill>
              </a:defRPr>
            </a:lvl1pPr>
          </a:lstStyle>
          <a:p>
            <a:fld id="{BEFB9AFC-13B3-4B7E-9ECB-57F83E5A432D}" type="slidenum">
              <a:rPr lang="en-GB" smtClean="0"/>
              <a:pPr/>
              <a:t>‹#›</a:t>
            </a:fld>
            <a:endParaRPr lang="en-GB"/>
          </a:p>
        </p:txBody>
      </p:sp>
    </p:spTree>
    <p:custDataLst>
      <p:tags r:id="rId50"/>
    </p:custDataLst>
    <p:extLst>
      <p:ext uri="{BB962C8B-B14F-4D97-AF65-F5344CB8AC3E}">
        <p14:creationId xmlns:p14="http://schemas.microsoft.com/office/powerpoint/2010/main" val="32086044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8" r:id="rId42"/>
    <p:sldLayoutId id="2147483719" r:id="rId43"/>
    <p:sldLayoutId id="2147483720" r:id="rId44"/>
    <p:sldLayoutId id="2147483721" r:id="rId45"/>
    <p:sldLayoutId id="2147483722" r:id="rId46"/>
    <p:sldLayoutId id="2147483724" r:id="rId47"/>
    <p:sldLayoutId id="2147483725" r:id="rId48"/>
  </p:sldLayoutIdLst>
  <p:transition spd="slow">
    <p:wipe dir="r"/>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180975" indent="-180975"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534988" indent="-180975"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12DF2C-C15E-4A31-BB9D-E5AC6FB43650}"/>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a:p>
        </p:txBody>
      </p:sp>
      <p:sp>
        <p:nvSpPr>
          <p:cNvPr id="2" name="Title Placeholder 1">
            <a:extLst>
              <a:ext uri="{FF2B5EF4-FFF2-40B4-BE49-F238E27FC236}">
                <a16:creationId xmlns:a16="http://schemas.microsoft.com/office/drawing/2014/main" id="{B045FD89-32E7-4413-8FDB-270AEA386ED3}"/>
              </a:ext>
            </a:extLst>
          </p:cNvPr>
          <p:cNvSpPr>
            <a:spLocks noGrp="1"/>
          </p:cNvSpPr>
          <p:nvPr>
            <p:ph type="title"/>
          </p:nvPr>
        </p:nvSpPr>
        <p:spPr>
          <a:xfrm>
            <a:off x="1130300" y="524414"/>
            <a:ext cx="10133902" cy="912178"/>
          </a:xfrm>
          <a:prstGeom prst="rect">
            <a:avLst/>
          </a:prstGeom>
        </p:spPr>
        <p:txBody>
          <a:bodyPr vert="horz" lIns="91440" tIns="45720" rIns="91440" bIns="45720" rtlCol="0" anchor="b">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B4833093-A8C2-44D8-8ED7-36C40A9EA6A0}"/>
              </a:ext>
            </a:extLst>
          </p:cNvPr>
          <p:cNvSpPr>
            <a:spLocks noGrp="1"/>
          </p:cNvSpPr>
          <p:nvPr>
            <p:ph type="body" idx="1"/>
          </p:nvPr>
        </p:nvSpPr>
        <p:spPr>
          <a:xfrm>
            <a:off x="1130300" y="1825625"/>
            <a:ext cx="1013390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492F69A-AD51-4419-B903-19A79493D8AC}"/>
              </a:ext>
            </a:extLst>
          </p:cNvPr>
          <p:cNvSpPr>
            <a:spLocks noGrp="1"/>
          </p:cNvSpPr>
          <p:nvPr>
            <p:ph type="ftr" sz="quarter" idx="3"/>
          </p:nvPr>
        </p:nvSpPr>
        <p:spPr>
          <a:xfrm>
            <a:off x="1130300" y="6356350"/>
            <a:ext cx="10133902"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8DD0A3-0F8F-4A27-98AE-25B328135313}"/>
              </a:ext>
            </a:extLst>
          </p:cNvPr>
          <p:cNvSpPr>
            <a:spLocks noGrp="1"/>
          </p:cNvSpPr>
          <p:nvPr>
            <p:ph type="sldNum" sz="quarter" idx="4"/>
          </p:nvPr>
        </p:nvSpPr>
        <p:spPr>
          <a:xfrm>
            <a:off x="11454821" y="6242050"/>
            <a:ext cx="410210" cy="365125"/>
          </a:xfrm>
          <a:prstGeom prst="rect">
            <a:avLst/>
          </a:prstGeom>
        </p:spPr>
        <p:txBody>
          <a:bodyPr vert="horz" lIns="91440" tIns="45720" rIns="91440" bIns="45720" rtlCol="0" anchor="ctr">
            <a:noAutofit/>
          </a:bodyPr>
          <a:lstStyle>
            <a:lvl1pPr algn="ctr">
              <a:defRPr sz="1200">
                <a:solidFill>
                  <a:srgbClr val="FFFFFF"/>
                </a:solidFill>
              </a:defRPr>
            </a:lvl1pPr>
          </a:lstStyle>
          <a:p>
            <a:fld id="{BEFB9AFC-13B3-4B7E-9ECB-57F83E5A432D}" type="slidenum">
              <a:rPr lang="en-GB" smtClean="0"/>
              <a:pPr/>
              <a:t>‹#›</a:t>
            </a:fld>
            <a:endParaRPr lang="en-GB"/>
          </a:p>
        </p:txBody>
      </p:sp>
    </p:spTree>
    <p:custDataLst>
      <p:tags r:id="rId57"/>
    </p:custDataLst>
    <p:extLst>
      <p:ext uri="{BB962C8B-B14F-4D97-AF65-F5344CB8AC3E}">
        <p14:creationId xmlns:p14="http://schemas.microsoft.com/office/powerpoint/2010/main" val="16262164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Lst>
  <p:transition spd="slow">
    <p:wipe dir="r"/>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180975" indent="-180975"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534988" indent="-180975"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8.sv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18" Type="http://schemas.openxmlformats.org/officeDocument/2006/relationships/image" Target="../media/image84.png"/><Relationship Id="rId3" Type="http://schemas.openxmlformats.org/officeDocument/2006/relationships/image" Target="../media/image69.jpeg"/><Relationship Id="rId7" Type="http://schemas.openxmlformats.org/officeDocument/2006/relationships/image" Target="../media/image73.svg"/><Relationship Id="rId12" Type="http://schemas.openxmlformats.org/officeDocument/2006/relationships/image" Target="../media/image78.png"/><Relationship Id="rId17" Type="http://schemas.openxmlformats.org/officeDocument/2006/relationships/image" Target="../media/image83.svg"/><Relationship Id="rId2" Type="http://schemas.openxmlformats.org/officeDocument/2006/relationships/image" Target="../media/image66.png"/><Relationship Id="rId16"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hyperlink" Target="https://pixabay.com/en/red-cross-mark-wrong-incorrect-29985/" TargetMode="External"/><Relationship Id="rId5" Type="http://schemas.openxmlformats.org/officeDocument/2006/relationships/image" Target="../media/image86.png"/><Relationship Id="rId4" Type="http://schemas.openxmlformats.org/officeDocument/2006/relationships/hyperlink" Target="https://pixabay.com/en/check-mark-tick-mark-check-correct-1292787/"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91.svg"/></Relationships>
</file>

<file path=ppt/slides/_rels/slide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743190" y="4657426"/>
            <a:ext cx="9992942" cy="1504368"/>
          </a:xfrm>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C3.2 Professional engagement: Engaging clinicians and professionals in Kent and Medway – challenges and opportunities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 </a:t>
            </a:r>
            <a:br>
              <a:rPr lang="en-US" sz="4400" b="1" dirty="0">
                <a:solidFill>
                  <a:schemeClr val="bg1"/>
                </a:solidFill>
                <a:latin typeface="Arial" panose="020B0604020202020204" pitchFamily="34" charset="0"/>
                <a:cs typeface="Arial" panose="020B0604020202020204" pitchFamily="34" charset="0"/>
              </a:rPr>
            </a:br>
            <a:r>
              <a:rPr lang="en-US" sz="3100" b="1" dirty="0">
                <a:solidFill>
                  <a:schemeClr val="bg1"/>
                </a:solidFill>
                <a:latin typeface="Arial" panose="020B0604020202020204" pitchFamily="34" charset="0"/>
                <a:cs typeface="Arial" panose="020B0604020202020204" pitchFamily="34" charset="0"/>
              </a:rPr>
              <a:t>Jane Love, Kent and Medway ICS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156886175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318748" y="306540"/>
            <a:ext cx="107417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Background</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 name="Rectangle 1">
            <a:extLst>
              <a:ext uri="{FF2B5EF4-FFF2-40B4-BE49-F238E27FC236}">
                <a16:creationId xmlns:a16="http://schemas.microsoft.com/office/drawing/2014/main" id="{BD148735-D2D1-40EF-B46C-E90F35FFC7D3}"/>
              </a:ext>
            </a:extLst>
          </p:cNvPr>
          <p:cNvSpPr/>
          <p:nvPr/>
        </p:nvSpPr>
        <p:spPr>
          <a:xfrm>
            <a:off x="318748" y="1129509"/>
            <a:ext cx="115684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Kent and Medway Shared Care Record (KMCR) is a digital solution that gives health and social care professionals a joined-up view of a individual's health and social care information at the point of care. </a:t>
            </a:r>
          </a:p>
        </p:txBody>
      </p:sp>
      <p:pic>
        <p:nvPicPr>
          <p:cNvPr id="8" name="Picture 7">
            <a:extLst>
              <a:ext uri="{FF2B5EF4-FFF2-40B4-BE49-F238E27FC236}">
                <a16:creationId xmlns:a16="http://schemas.microsoft.com/office/drawing/2014/main" id="{075A24FB-360A-4F7D-B174-8D55E93B0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48" y="2095947"/>
            <a:ext cx="4813640" cy="1462419"/>
          </a:xfrm>
          <a:prstGeom prst="rect">
            <a:avLst/>
          </a:prstGeom>
        </p:spPr>
      </p:pic>
      <p:sp>
        <p:nvSpPr>
          <p:cNvPr id="9" name="Text Box 2">
            <a:extLst>
              <a:ext uri="{FF2B5EF4-FFF2-40B4-BE49-F238E27FC236}">
                <a16:creationId xmlns:a16="http://schemas.microsoft.com/office/drawing/2014/main" id="{7C8C6F07-8C2C-41F4-8F9D-E641CFC3C65D}"/>
              </a:ext>
            </a:extLst>
          </p:cNvPr>
          <p:cNvSpPr txBox="1">
            <a:spLocks noChangeArrowheads="1"/>
          </p:cNvSpPr>
          <p:nvPr/>
        </p:nvSpPr>
        <p:spPr bwMode="auto">
          <a:xfrm>
            <a:off x="6937635" y="2345293"/>
            <a:ext cx="5057595" cy="15621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9900CBA8-EA30-4729-B05A-06B27BAB0841}"/>
              </a:ext>
            </a:extLst>
          </p:cNvPr>
          <p:cNvGrpSpPr/>
          <p:nvPr/>
        </p:nvGrpSpPr>
        <p:grpSpPr>
          <a:xfrm>
            <a:off x="6272506" y="3260366"/>
            <a:ext cx="4445979" cy="2886708"/>
            <a:chOff x="-32398" y="271967"/>
            <a:chExt cx="5913600" cy="3940322"/>
          </a:xfrm>
        </p:grpSpPr>
        <p:sp>
          <p:nvSpPr>
            <p:cNvPr id="11" name="Hexagon 2">
              <a:extLst>
                <a:ext uri="{FF2B5EF4-FFF2-40B4-BE49-F238E27FC236}">
                  <a16:creationId xmlns:a16="http://schemas.microsoft.com/office/drawing/2014/main" id="{F162C5CF-E63E-4795-8B02-5D33E4F45B53}"/>
                </a:ext>
              </a:extLst>
            </p:cNvPr>
            <p:cNvSpPr/>
            <p:nvPr/>
          </p:nvSpPr>
          <p:spPr>
            <a:xfrm>
              <a:off x="848524" y="639221"/>
              <a:ext cx="4211304" cy="2809946"/>
            </a:xfrm>
            <a:custGeom>
              <a:avLst/>
              <a:gdLst>
                <a:gd name="connsiteX0" fmla="*/ 0 w 3825410"/>
                <a:gd name="connsiteY0" fmla="*/ 1404974 h 2809948"/>
                <a:gd name="connsiteX1" fmla="*/ 702487 w 3825410"/>
                <a:gd name="connsiteY1" fmla="*/ 1 h 2809948"/>
                <a:gd name="connsiteX2" fmla="*/ 3122923 w 3825410"/>
                <a:gd name="connsiteY2" fmla="*/ 1 h 2809948"/>
                <a:gd name="connsiteX3" fmla="*/ 3825410 w 3825410"/>
                <a:gd name="connsiteY3" fmla="*/ 1404974 h 2809948"/>
                <a:gd name="connsiteX4" fmla="*/ 3122923 w 3825410"/>
                <a:gd name="connsiteY4" fmla="*/ 2809947 h 2809948"/>
                <a:gd name="connsiteX5" fmla="*/ 702487 w 3825410"/>
                <a:gd name="connsiteY5" fmla="*/ 2809947 h 2809948"/>
                <a:gd name="connsiteX6" fmla="*/ 0 w 3825410"/>
                <a:gd name="connsiteY6" fmla="*/ 1404974 h 2809948"/>
                <a:gd name="connsiteX0" fmla="*/ 0 w 4018357"/>
                <a:gd name="connsiteY0" fmla="*/ 1421751 h 2809946"/>
                <a:gd name="connsiteX1" fmla="*/ 895434 w 4018357"/>
                <a:gd name="connsiteY1" fmla="*/ 0 h 2809946"/>
                <a:gd name="connsiteX2" fmla="*/ 3315870 w 4018357"/>
                <a:gd name="connsiteY2" fmla="*/ 0 h 2809946"/>
                <a:gd name="connsiteX3" fmla="*/ 4018357 w 4018357"/>
                <a:gd name="connsiteY3" fmla="*/ 1404973 h 2809946"/>
                <a:gd name="connsiteX4" fmla="*/ 3315870 w 4018357"/>
                <a:gd name="connsiteY4" fmla="*/ 2809946 h 2809946"/>
                <a:gd name="connsiteX5" fmla="*/ 895434 w 4018357"/>
                <a:gd name="connsiteY5" fmla="*/ 2809946 h 2809946"/>
                <a:gd name="connsiteX6" fmla="*/ 0 w 4018357"/>
                <a:gd name="connsiteY6" fmla="*/ 1421751 h 2809946"/>
                <a:gd name="connsiteX0" fmla="*/ 0 w 4211304"/>
                <a:gd name="connsiteY0" fmla="*/ 1421751 h 2809946"/>
                <a:gd name="connsiteX1" fmla="*/ 895434 w 4211304"/>
                <a:gd name="connsiteY1" fmla="*/ 0 h 2809946"/>
                <a:gd name="connsiteX2" fmla="*/ 3315870 w 4211304"/>
                <a:gd name="connsiteY2" fmla="*/ 0 h 2809946"/>
                <a:gd name="connsiteX3" fmla="*/ 4211304 w 4211304"/>
                <a:gd name="connsiteY3" fmla="*/ 1421751 h 2809946"/>
                <a:gd name="connsiteX4" fmla="*/ 3315870 w 4211304"/>
                <a:gd name="connsiteY4" fmla="*/ 2809946 h 2809946"/>
                <a:gd name="connsiteX5" fmla="*/ 895434 w 4211304"/>
                <a:gd name="connsiteY5" fmla="*/ 2809946 h 2809946"/>
                <a:gd name="connsiteX6" fmla="*/ 0 w 4211304"/>
                <a:gd name="connsiteY6" fmla="*/ 1421751 h 280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304" h="2809946">
                  <a:moveTo>
                    <a:pt x="0" y="1421751"/>
                  </a:moveTo>
                  <a:lnTo>
                    <a:pt x="895434" y="0"/>
                  </a:lnTo>
                  <a:lnTo>
                    <a:pt x="3315870" y="0"/>
                  </a:lnTo>
                  <a:lnTo>
                    <a:pt x="4211304" y="1421751"/>
                  </a:lnTo>
                  <a:lnTo>
                    <a:pt x="3315870" y="2809946"/>
                  </a:lnTo>
                  <a:lnTo>
                    <a:pt x="895434" y="2809946"/>
                  </a:lnTo>
                  <a:lnTo>
                    <a:pt x="0" y="1421751"/>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F74BC6D9-4A9F-43BD-B272-9D2DEBFAD786}"/>
                </a:ext>
              </a:extLst>
            </p:cNvPr>
            <p:cNvCxnSpPr>
              <a:cxnSpLocks/>
            </p:cNvCxnSpPr>
            <p:nvPr/>
          </p:nvCxnSpPr>
          <p:spPr>
            <a:xfrm>
              <a:off x="1863214" y="772793"/>
              <a:ext cx="546482" cy="71220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4DB6BB-DD78-4DF4-BFAF-43884D32A6C4}"/>
                </a:ext>
              </a:extLst>
            </p:cNvPr>
            <p:cNvCxnSpPr>
              <a:cxnSpLocks/>
            </p:cNvCxnSpPr>
            <p:nvPr/>
          </p:nvCxnSpPr>
          <p:spPr>
            <a:xfrm flipH="1">
              <a:off x="1910725" y="2666697"/>
              <a:ext cx="541222" cy="7151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B6DE95-F602-4429-BB66-F106A7748D74}"/>
                </a:ext>
              </a:extLst>
            </p:cNvPr>
            <p:cNvCxnSpPr>
              <a:cxnSpLocks/>
            </p:cNvCxnSpPr>
            <p:nvPr/>
          </p:nvCxnSpPr>
          <p:spPr>
            <a:xfrm flipH="1">
              <a:off x="3558946" y="774182"/>
              <a:ext cx="541221" cy="7151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C93D14-B820-44CA-9E27-014B276C465F}"/>
                </a:ext>
              </a:extLst>
            </p:cNvPr>
            <p:cNvCxnSpPr>
              <a:cxnSpLocks/>
            </p:cNvCxnSpPr>
            <p:nvPr/>
          </p:nvCxnSpPr>
          <p:spPr>
            <a:xfrm>
              <a:off x="3485705" y="2585419"/>
              <a:ext cx="546482" cy="71220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FBBD97-A015-417A-ADC5-560A21D8144D}"/>
                </a:ext>
              </a:extLst>
            </p:cNvPr>
            <p:cNvCxnSpPr>
              <a:cxnSpLocks/>
            </p:cNvCxnSpPr>
            <p:nvPr/>
          </p:nvCxnSpPr>
          <p:spPr>
            <a:xfrm flipV="1">
              <a:off x="3100522" y="2047746"/>
              <a:ext cx="1968820" cy="1479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D0808E7-97D1-465A-AC34-E4D4F067F7A4}"/>
                </a:ext>
              </a:extLst>
            </p:cNvPr>
            <p:cNvCxnSpPr>
              <a:cxnSpLocks/>
            </p:cNvCxnSpPr>
            <p:nvPr/>
          </p:nvCxnSpPr>
          <p:spPr>
            <a:xfrm flipV="1">
              <a:off x="847042" y="2055145"/>
              <a:ext cx="1651544" cy="1297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9109C3B-9519-4C23-9BCF-B4F5799AF030}"/>
                </a:ext>
              </a:extLst>
            </p:cNvPr>
            <p:cNvGrpSpPr/>
            <p:nvPr/>
          </p:nvGrpSpPr>
          <p:grpSpPr>
            <a:xfrm>
              <a:off x="3941157" y="321358"/>
              <a:ext cx="1655656" cy="585591"/>
              <a:chOff x="4096558" y="352723"/>
              <a:chExt cx="2029434" cy="642745"/>
            </a:xfrm>
          </p:grpSpPr>
          <p:grpSp>
            <p:nvGrpSpPr>
              <p:cNvPr id="48" name="Group 47">
                <a:extLst>
                  <a:ext uri="{FF2B5EF4-FFF2-40B4-BE49-F238E27FC236}">
                    <a16:creationId xmlns:a16="http://schemas.microsoft.com/office/drawing/2014/main" id="{3C656855-0324-43BC-8B08-AB2038A21D18}"/>
                  </a:ext>
                </a:extLst>
              </p:cNvPr>
              <p:cNvGrpSpPr/>
              <p:nvPr/>
            </p:nvGrpSpPr>
            <p:grpSpPr>
              <a:xfrm>
                <a:off x="4096558" y="352723"/>
                <a:ext cx="587229" cy="545284"/>
                <a:chOff x="4096558" y="352723"/>
                <a:chExt cx="587229" cy="545284"/>
              </a:xfrm>
            </p:grpSpPr>
            <p:sp>
              <p:nvSpPr>
                <p:cNvPr id="50" name="Flowchart: Connector 49">
                  <a:extLst>
                    <a:ext uri="{FF2B5EF4-FFF2-40B4-BE49-F238E27FC236}">
                      <a16:creationId xmlns:a16="http://schemas.microsoft.com/office/drawing/2014/main" id="{A28D639A-A0D7-4DDD-86C2-390488690586}"/>
                    </a:ext>
                  </a:extLst>
                </p:cNvPr>
                <p:cNvSpPr/>
                <p:nvPr/>
              </p:nvSpPr>
              <p:spPr>
                <a:xfrm>
                  <a:off x="4096558" y="352723"/>
                  <a:ext cx="587229" cy="545284"/>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 name="Graphic 19" descr="Eye">
                  <a:extLst>
                    <a:ext uri="{FF2B5EF4-FFF2-40B4-BE49-F238E27FC236}">
                      <a16:creationId xmlns:a16="http://schemas.microsoft.com/office/drawing/2014/main" id="{55BCCDF5-9C7E-4257-9A5B-1A487BA632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1914" y="427107"/>
                  <a:ext cx="396516" cy="396516"/>
                </a:xfrm>
                <a:prstGeom prst="rect">
                  <a:avLst/>
                </a:prstGeom>
              </p:spPr>
            </p:pic>
          </p:grpSp>
          <p:sp>
            <p:nvSpPr>
              <p:cNvPr id="49" name="TextBox 38">
                <a:extLst>
                  <a:ext uri="{FF2B5EF4-FFF2-40B4-BE49-F238E27FC236}">
                    <a16:creationId xmlns:a16="http://schemas.microsoft.com/office/drawing/2014/main" id="{F18F3629-6043-4B6C-9372-02EDEF17B4B1}"/>
                  </a:ext>
                </a:extLst>
              </p:cNvPr>
              <p:cNvSpPr txBox="1"/>
              <p:nvPr/>
            </p:nvSpPr>
            <p:spPr>
              <a:xfrm>
                <a:off x="4683788" y="418372"/>
                <a:ext cx="1442204" cy="57709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Community Services</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19" name="Group 18">
              <a:extLst>
                <a:ext uri="{FF2B5EF4-FFF2-40B4-BE49-F238E27FC236}">
                  <a16:creationId xmlns:a16="http://schemas.microsoft.com/office/drawing/2014/main" id="{7A9FEE6C-084D-4A82-B836-9A06A0D3A74A}"/>
                </a:ext>
              </a:extLst>
            </p:cNvPr>
            <p:cNvGrpSpPr/>
            <p:nvPr/>
          </p:nvGrpSpPr>
          <p:grpSpPr>
            <a:xfrm>
              <a:off x="1046047" y="271967"/>
              <a:ext cx="926292" cy="560986"/>
              <a:chOff x="1015379" y="289363"/>
              <a:chExt cx="1166496" cy="615739"/>
            </a:xfrm>
          </p:grpSpPr>
          <p:grpSp>
            <p:nvGrpSpPr>
              <p:cNvPr id="44" name="Group 43">
                <a:extLst>
                  <a:ext uri="{FF2B5EF4-FFF2-40B4-BE49-F238E27FC236}">
                    <a16:creationId xmlns:a16="http://schemas.microsoft.com/office/drawing/2014/main" id="{AA84E01A-23E5-49A0-B4B9-9B209D9BA83C}"/>
                  </a:ext>
                </a:extLst>
              </p:cNvPr>
              <p:cNvGrpSpPr/>
              <p:nvPr/>
            </p:nvGrpSpPr>
            <p:grpSpPr>
              <a:xfrm>
                <a:off x="1594646" y="359818"/>
                <a:ext cx="587229" cy="545284"/>
                <a:chOff x="1594646" y="359818"/>
                <a:chExt cx="587229" cy="545284"/>
              </a:xfrm>
            </p:grpSpPr>
            <p:sp>
              <p:nvSpPr>
                <p:cNvPr id="46" name="Flowchart: Connector 45">
                  <a:extLst>
                    <a:ext uri="{FF2B5EF4-FFF2-40B4-BE49-F238E27FC236}">
                      <a16:creationId xmlns:a16="http://schemas.microsoft.com/office/drawing/2014/main" id="{66A8E2F9-A424-48D2-B803-E48E4072017F}"/>
                    </a:ext>
                  </a:extLst>
                </p:cNvPr>
                <p:cNvSpPr/>
                <p:nvPr/>
              </p:nvSpPr>
              <p:spPr>
                <a:xfrm>
                  <a:off x="1594646" y="359818"/>
                  <a:ext cx="587229" cy="545284"/>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Graphic 23" descr="Stethoscope">
                  <a:extLst>
                    <a:ext uri="{FF2B5EF4-FFF2-40B4-BE49-F238E27FC236}">
                      <a16:creationId xmlns:a16="http://schemas.microsoft.com/office/drawing/2014/main" id="{4022DC15-975E-4F4A-ABDC-56FA862820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5092" y="424972"/>
                  <a:ext cx="414975" cy="414975"/>
                </a:xfrm>
                <a:prstGeom prst="rect">
                  <a:avLst/>
                </a:prstGeom>
              </p:spPr>
            </p:pic>
          </p:grpSp>
          <p:sp>
            <p:nvSpPr>
              <p:cNvPr id="45" name="TextBox 39">
                <a:extLst>
                  <a:ext uri="{FF2B5EF4-FFF2-40B4-BE49-F238E27FC236}">
                    <a16:creationId xmlns:a16="http://schemas.microsoft.com/office/drawing/2014/main" id="{B3C01F99-D080-4AF7-BCBC-7E779246C0E3}"/>
                  </a:ext>
                </a:extLst>
              </p:cNvPr>
              <p:cNvSpPr txBox="1"/>
              <p:nvPr/>
            </p:nvSpPr>
            <p:spPr>
              <a:xfrm>
                <a:off x="1015379" y="289363"/>
                <a:ext cx="862459" cy="53204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GPs</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20" name="Group 19">
              <a:extLst>
                <a:ext uri="{FF2B5EF4-FFF2-40B4-BE49-F238E27FC236}">
                  <a16:creationId xmlns:a16="http://schemas.microsoft.com/office/drawing/2014/main" id="{9410A120-A78B-4B51-B1C2-145788A5BDED}"/>
                </a:ext>
              </a:extLst>
            </p:cNvPr>
            <p:cNvGrpSpPr/>
            <p:nvPr/>
          </p:nvGrpSpPr>
          <p:grpSpPr>
            <a:xfrm>
              <a:off x="-32398" y="1543210"/>
              <a:ext cx="1258601" cy="811161"/>
              <a:chOff x="-39713" y="1553628"/>
              <a:chExt cx="1542742" cy="890332"/>
            </a:xfrm>
          </p:grpSpPr>
          <p:grpSp>
            <p:nvGrpSpPr>
              <p:cNvPr id="40" name="Group 39">
                <a:extLst>
                  <a:ext uri="{FF2B5EF4-FFF2-40B4-BE49-F238E27FC236}">
                    <a16:creationId xmlns:a16="http://schemas.microsoft.com/office/drawing/2014/main" id="{86384DF9-A1EA-4D1F-8320-0F3BBDC7499B}"/>
                  </a:ext>
                </a:extLst>
              </p:cNvPr>
              <p:cNvGrpSpPr/>
              <p:nvPr/>
            </p:nvGrpSpPr>
            <p:grpSpPr>
              <a:xfrm>
                <a:off x="758945" y="1898676"/>
                <a:ext cx="587229" cy="545284"/>
                <a:chOff x="758945" y="1898676"/>
                <a:chExt cx="587229" cy="545284"/>
              </a:xfrm>
            </p:grpSpPr>
            <p:sp>
              <p:nvSpPr>
                <p:cNvPr id="42" name="Flowchart: Connector 41">
                  <a:extLst>
                    <a:ext uri="{FF2B5EF4-FFF2-40B4-BE49-F238E27FC236}">
                      <a16:creationId xmlns:a16="http://schemas.microsoft.com/office/drawing/2014/main" id="{26503706-2C91-4295-A45D-FBE98F3991B0}"/>
                    </a:ext>
                  </a:extLst>
                </p:cNvPr>
                <p:cNvSpPr/>
                <p:nvPr/>
              </p:nvSpPr>
              <p:spPr>
                <a:xfrm>
                  <a:off x="758945" y="1898676"/>
                  <a:ext cx="587229" cy="545284"/>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3" name="Graphic 21" descr="Brain">
                  <a:extLst>
                    <a:ext uri="{FF2B5EF4-FFF2-40B4-BE49-F238E27FC236}">
                      <a16:creationId xmlns:a16="http://schemas.microsoft.com/office/drawing/2014/main" id="{BB5447BF-D129-44FB-8E52-275213E9AC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953" y="1942528"/>
                  <a:ext cx="459683" cy="459683"/>
                </a:xfrm>
                <a:prstGeom prst="rect">
                  <a:avLst/>
                </a:prstGeom>
              </p:spPr>
            </p:pic>
          </p:grpSp>
          <p:sp>
            <p:nvSpPr>
              <p:cNvPr id="41" name="TextBox 40">
                <a:extLst>
                  <a:ext uri="{FF2B5EF4-FFF2-40B4-BE49-F238E27FC236}">
                    <a16:creationId xmlns:a16="http://schemas.microsoft.com/office/drawing/2014/main" id="{F2118333-1146-4699-87AF-8D5C292B8B6A}"/>
                  </a:ext>
                </a:extLst>
              </p:cNvPr>
              <p:cNvSpPr txBox="1"/>
              <p:nvPr/>
            </p:nvSpPr>
            <p:spPr>
              <a:xfrm>
                <a:off x="-39713" y="1553628"/>
                <a:ext cx="1542742" cy="77780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Mental Health     Trusts</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21" name="Group 20">
              <a:extLst>
                <a:ext uri="{FF2B5EF4-FFF2-40B4-BE49-F238E27FC236}">
                  <a16:creationId xmlns:a16="http://schemas.microsoft.com/office/drawing/2014/main" id="{B9AD3E88-FDDE-46BC-A889-623F0AEF533C}"/>
                </a:ext>
              </a:extLst>
            </p:cNvPr>
            <p:cNvGrpSpPr/>
            <p:nvPr/>
          </p:nvGrpSpPr>
          <p:grpSpPr>
            <a:xfrm>
              <a:off x="1288926" y="3189955"/>
              <a:ext cx="1204594" cy="1022284"/>
              <a:chOff x="1288906" y="3189955"/>
              <a:chExt cx="1476538" cy="1122060"/>
            </a:xfrm>
          </p:grpSpPr>
          <p:grpSp>
            <p:nvGrpSpPr>
              <p:cNvPr id="36" name="Group 35">
                <a:extLst>
                  <a:ext uri="{FF2B5EF4-FFF2-40B4-BE49-F238E27FC236}">
                    <a16:creationId xmlns:a16="http://schemas.microsoft.com/office/drawing/2014/main" id="{DD2A2885-C318-43C9-91C5-95AA57303193}"/>
                  </a:ext>
                </a:extLst>
              </p:cNvPr>
              <p:cNvGrpSpPr/>
              <p:nvPr/>
            </p:nvGrpSpPr>
            <p:grpSpPr>
              <a:xfrm>
                <a:off x="1673773" y="3189955"/>
                <a:ext cx="587229" cy="545284"/>
                <a:chOff x="1673773" y="3189955"/>
                <a:chExt cx="587229" cy="545284"/>
              </a:xfrm>
            </p:grpSpPr>
            <p:sp>
              <p:nvSpPr>
                <p:cNvPr id="38" name="Flowchart: Connector 37">
                  <a:extLst>
                    <a:ext uri="{FF2B5EF4-FFF2-40B4-BE49-F238E27FC236}">
                      <a16:creationId xmlns:a16="http://schemas.microsoft.com/office/drawing/2014/main" id="{B6E4632D-F7D0-41E6-8EC9-5BD6D78ED9D3}"/>
                    </a:ext>
                  </a:extLst>
                </p:cNvPr>
                <p:cNvSpPr/>
                <p:nvPr/>
              </p:nvSpPr>
              <p:spPr>
                <a:xfrm>
                  <a:off x="1673773" y="3189955"/>
                  <a:ext cx="587229" cy="545284"/>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Graphic 37" descr="Hospital">
                  <a:extLst>
                    <a:ext uri="{FF2B5EF4-FFF2-40B4-BE49-F238E27FC236}">
                      <a16:creationId xmlns:a16="http://schemas.microsoft.com/office/drawing/2014/main" id="{A85629D6-7EA6-4004-BAD8-22FF4FEF05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54639" y="3192492"/>
                  <a:ext cx="453541" cy="453541"/>
                </a:xfrm>
                <a:prstGeom prst="rect">
                  <a:avLst/>
                </a:prstGeom>
              </p:spPr>
            </p:pic>
          </p:grpSp>
          <p:sp>
            <p:nvSpPr>
              <p:cNvPr id="37" name="TextBox 41">
                <a:extLst>
                  <a:ext uri="{FF2B5EF4-FFF2-40B4-BE49-F238E27FC236}">
                    <a16:creationId xmlns:a16="http://schemas.microsoft.com/office/drawing/2014/main" id="{B57BA2B0-3D05-47E1-BBE1-050FC2D6A5B2}"/>
                  </a:ext>
                </a:extLst>
              </p:cNvPr>
              <p:cNvSpPr txBox="1"/>
              <p:nvPr/>
            </p:nvSpPr>
            <p:spPr>
              <a:xfrm>
                <a:off x="1288906" y="3734918"/>
                <a:ext cx="1476538" cy="57709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Acute Trusts </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22" name="Group 21">
              <a:extLst>
                <a:ext uri="{FF2B5EF4-FFF2-40B4-BE49-F238E27FC236}">
                  <a16:creationId xmlns:a16="http://schemas.microsoft.com/office/drawing/2014/main" id="{DFD7254A-E462-4508-BB8A-896CB705F321}"/>
                </a:ext>
              </a:extLst>
            </p:cNvPr>
            <p:cNvGrpSpPr/>
            <p:nvPr/>
          </p:nvGrpSpPr>
          <p:grpSpPr>
            <a:xfrm>
              <a:off x="3688450" y="3205934"/>
              <a:ext cx="1336039" cy="1006355"/>
              <a:chOff x="3688398" y="3205932"/>
              <a:chExt cx="1637661" cy="1104575"/>
            </a:xfrm>
          </p:grpSpPr>
          <p:grpSp>
            <p:nvGrpSpPr>
              <p:cNvPr id="32" name="Group 31">
                <a:extLst>
                  <a:ext uri="{FF2B5EF4-FFF2-40B4-BE49-F238E27FC236}">
                    <a16:creationId xmlns:a16="http://schemas.microsoft.com/office/drawing/2014/main" id="{BEED9B12-C92F-4E3C-8B7D-756822E3B918}"/>
                  </a:ext>
                </a:extLst>
              </p:cNvPr>
              <p:cNvGrpSpPr/>
              <p:nvPr/>
            </p:nvGrpSpPr>
            <p:grpSpPr>
              <a:xfrm>
                <a:off x="3981957" y="3205932"/>
                <a:ext cx="587229" cy="545284"/>
                <a:chOff x="3981957" y="3205932"/>
                <a:chExt cx="587229" cy="545284"/>
              </a:xfrm>
            </p:grpSpPr>
            <p:sp>
              <p:nvSpPr>
                <p:cNvPr id="34" name="Flowchart: Connector 33">
                  <a:extLst>
                    <a:ext uri="{FF2B5EF4-FFF2-40B4-BE49-F238E27FC236}">
                      <a16:creationId xmlns:a16="http://schemas.microsoft.com/office/drawing/2014/main" id="{A6062E76-4343-499C-992C-58C75DAE4CCF}"/>
                    </a:ext>
                  </a:extLst>
                </p:cNvPr>
                <p:cNvSpPr/>
                <p:nvPr/>
              </p:nvSpPr>
              <p:spPr>
                <a:xfrm>
                  <a:off x="3981957" y="3205932"/>
                  <a:ext cx="587229" cy="545284"/>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Graphic 15" descr="Lungs">
                  <a:extLst>
                    <a:ext uri="{FF2B5EF4-FFF2-40B4-BE49-F238E27FC236}">
                      <a16:creationId xmlns:a16="http://schemas.microsoft.com/office/drawing/2014/main" id="{D3F28166-9A66-449D-B809-9C1655B3A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54055" y="3255317"/>
                  <a:ext cx="428978" cy="428979"/>
                </a:xfrm>
                <a:prstGeom prst="rect">
                  <a:avLst/>
                </a:prstGeom>
              </p:spPr>
            </p:pic>
          </p:grpSp>
          <p:sp>
            <p:nvSpPr>
              <p:cNvPr id="33" name="TextBox 42">
                <a:extLst>
                  <a:ext uri="{FF2B5EF4-FFF2-40B4-BE49-F238E27FC236}">
                    <a16:creationId xmlns:a16="http://schemas.microsoft.com/office/drawing/2014/main" id="{8043B6B4-1DA0-46B3-ACA2-F1EAD4604E8A}"/>
                  </a:ext>
                </a:extLst>
              </p:cNvPr>
              <p:cNvSpPr txBox="1"/>
              <p:nvPr/>
            </p:nvSpPr>
            <p:spPr>
              <a:xfrm>
                <a:off x="3688398" y="3733411"/>
                <a:ext cx="1637661" cy="57709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Specialist Services</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23" name="Group 22">
              <a:extLst>
                <a:ext uri="{FF2B5EF4-FFF2-40B4-BE49-F238E27FC236}">
                  <a16:creationId xmlns:a16="http://schemas.microsoft.com/office/drawing/2014/main" id="{6DC7A949-3FC8-4F17-AE2E-0D280243474D}"/>
                </a:ext>
              </a:extLst>
            </p:cNvPr>
            <p:cNvGrpSpPr/>
            <p:nvPr/>
          </p:nvGrpSpPr>
          <p:grpSpPr>
            <a:xfrm>
              <a:off x="4551107" y="1788382"/>
              <a:ext cx="1330095" cy="1130849"/>
              <a:chOff x="4573469" y="1820284"/>
              <a:chExt cx="1630375" cy="1241219"/>
            </a:xfrm>
          </p:grpSpPr>
          <p:grpSp>
            <p:nvGrpSpPr>
              <p:cNvPr id="28" name="Group 27">
                <a:extLst>
                  <a:ext uri="{FF2B5EF4-FFF2-40B4-BE49-F238E27FC236}">
                    <a16:creationId xmlns:a16="http://schemas.microsoft.com/office/drawing/2014/main" id="{3D5F9AFF-1B58-4044-B198-70638263C83B}"/>
                  </a:ext>
                </a:extLst>
              </p:cNvPr>
              <p:cNvGrpSpPr/>
              <p:nvPr/>
            </p:nvGrpSpPr>
            <p:grpSpPr>
              <a:xfrm>
                <a:off x="4926834" y="1820284"/>
                <a:ext cx="587229" cy="545284"/>
                <a:chOff x="4926834" y="1820284"/>
                <a:chExt cx="587229" cy="545284"/>
              </a:xfrm>
            </p:grpSpPr>
            <p:sp>
              <p:nvSpPr>
                <p:cNvPr id="30" name="Flowchart: Connector 29">
                  <a:extLst>
                    <a:ext uri="{FF2B5EF4-FFF2-40B4-BE49-F238E27FC236}">
                      <a16:creationId xmlns:a16="http://schemas.microsoft.com/office/drawing/2014/main" id="{79E9E792-2B56-4E3C-838B-7EC20B4A4FD8}"/>
                    </a:ext>
                  </a:extLst>
                </p:cNvPr>
                <p:cNvSpPr/>
                <p:nvPr/>
              </p:nvSpPr>
              <p:spPr>
                <a:xfrm>
                  <a:off x="4926834" y="1820284"/>
                  <a:ext cx="587229" cy="545284"/>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Graphic 35" descr="Heart">
                  <a:extLst>
                    <a:ext uri="{FF2B5EF4-FFF2-40B4-BE49-F238E27FC236}">
                      <a16:creationId xmlns:a16="http://schemas.microsoft.com/office/drawing/2014/main" id="{AFB20845-CCB6-4453-8356-636C9328A4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936322" y="1839159"/>
                  <a:ext cx="526409" cy="526409"/>
                </a:xfrm>
                <a:prstGeom prst="rect">
                  <a:avLst/>
                </a:prstGeom>
              </p:spPr>
            </p:pic>
          </p:grpSp>
          <p:sp>
            <p:nvSpPr>
              <p:cNvPr id="29" name="TextBox 43">
                <a:extLst>
                  <a:ext uri="{FF2B5EF4-FFF2-40B4-BE49-F238E27FC236}">
                    <a16:creationId xmlns:a16="http://schemas.microsoft.com/office/drawing/2014/main" id="{F6875065-E402-4B7F-B130-DBC46B080188}"/>
                  </a:ext>
                </a:extLst>
              </p:cNvPr>
              <p:cNvSpPr txBox="1"/>
              <p:nvPr/>
            </p:nvSpPr>
            <p:spPr>
              <a:xfrm>
                <a:off x="4573469" y="2328715"/>
                <a:ext cx="1630375" cy="73278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Local Authority</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Social Care</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24" name="Group 23">
              <a:extLst>
                <a:ext uri="{FF2B5EF4-FFF2-40B4-BE49-F238E27FC236}">
                  <a16:creationId xmlns:a16="http://schemas.microsoft.com/office/drawing/2014/main" id="{DE7DFAA9-D0EB-4147-B7B0-66E0C3FE5B91}"/>
                </a:ext>
              </a:extLst>
            </p:cNvPr>
            <p:cNvGrpSpPr/>
            <p:nvPr/>
          </p:nvGrpSpPr>
          <p:grpSpPr>
            <a:xfrm>
              <a:off x="2114962" y="1154214"/>
              <a:ext cx="1765733" cy="1704395"/>
              <a:chOff x="2114962" y="1154214"/>
              <a:chExt cx="2164359" cy="1870745"/>
            </a:xfrm>
          </p:grpSpPr>
          <p:sp>
            <p:nvSpPr>
              <p:cNvPr id="25" name="Flowchart: Connector 24">
                <a:extLst>
                  <a:ext uri="{FF2B5EF4-FFF2-40B4-BE49-F238E27FC236}">
                    <a16:creationId xmlns:a16="http://schemas.microsoft.com/office/drawing/2014/main" id="{DE221BE2-0B1D-4649-827D-66B11B66DC90}"/>
                  </a:ext>
                </a:extLst>
              </p:cNvPr>
              <p:cNvSpPr/>
              <p:nvPr/>
            </p:nvSpPr>
            <p:spPr>
              <a:xfrm>
                <a:off x="2114962" y="1154214"/>
                <a:ext cx="2164359" cy="1870745"/>
              </a:xfrm>
              <a:prstGeom prst="flowChartConnector">
                <a:avLst/>
              </a:prstGeom>
              <a:solidFill>
                <a:srgbClr val="3C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47" descr="Users">
                <a:extLst>
                  <a:ext uri="{FF2B5EF4-FFF2-40B4-BE49-F238E27FC236}">
                    <a16:creationId xmlns:a16="http://schemas.microsoft.com/office/drawing/2014/main" id="{9F442EF0-C6B2-4E95-88A6-4D770938761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60490" y="1241199"/>
                <a:ext cx="1160009" cy="1058692"/>
              </a:xfrm>
              <a:prstGeom prst="rect">
                <a:avLst/>
              </a:prstGeom>
            </p:spPr>
          </p:pic>
          <p:pic>
            <p:nvPicPr>
              <p:cNvPr id="27" name="Picture 26" descr="A close up of a sign&#10;&#10;Description automatically generated">
                <a:extLst>
                  <a:ext uri="{FF2B5EF4-FFF2-40B4-BE49-F238E27FC236}">
                    <a16:creationId xmlns:a16="http://schemas.microsoft.com/office/drawing/2014/main" id="{1DA301FB-E42C-4C1B-81C5-50CB33B0C10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30943" y="2183110"/>
                <a:ext cx="1819102" cy="485737"/>
              </a:xfrm>
              <a:prstGeom prst="rect">
                <a:avLst/>
              </a:prstGeom>
            </p:spPr>
          </p:pic>
        </p:grpSp>
      </p:grpSp>
      <p:sp>
        <p:nvSpPr>
          <p:cNvPr id="52" name="Rectangle 51">
            <a:extLst>
              <a:ext uri="{FF2B5EF4-FFF2-40B4-BE49-F238E27FC236}">
                <a16:creationId xmlns:a16="http://schemas.microsoft.com/office/drawing/2014/main" id="{BFD8D701-DC81-45B2-B8A2-15661A51A68E}"/>
              </a:ext>
            </a:extLst>
          </p:cNvPr>
          <p:cNvSpPr/>
          <p:nvPr/>
        </p:nvSpPr>
        <p:spPr>
          <a:xfrm>
            <a:off x="6222757" y="2154069"/>
            <a:ext cx="4232169" cy="76713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KMCR includes data from a range of health and care providers and is integrated with existing clinical/citizen data management systems</a:t>
            </a:r>
          </a:p>
        </p:txBody>
      </p:sp>
      <p:sp>
        <p:nvSpPr>
          <p:cNvPr id="53" name="Rectangle 52">
            <a:extLst>
              <a:ext uri="{FF2B5EF4-FFF2-40B4-BE49-F238E27FC236}">
                <a16:creationId xmlns:a16="http://schemas.microsoft.com/office/drawing/2014/main" id="{3EA504DD-CA2E-4143-8D53-2E6DE08BDA1A}"/>
              </a:ext>
            </a:extLst>
          </p:cNvPr>
          <p:cNvSpPr/>
          <p:nvPr/>
        </p:nvSpPr>
        <p:spPr>
          <a:xfrm>
            <a:off x="196770" y="3887897"/>
            <a:ext cx="494464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Deployed in 2021. An average of 8,700 health and care professionals in Kent and Medway are using the KMCR each month with an average of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140,000</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total patients viewed per month. </a:t>
            </a:r>
          </a:p>
        </p:txBody>
      </p:sp>
      <p:sp>
        <p:nvSpPr>
          <p:cNvPr id="54" name="Rectangle 53">
            <a:extLst>
              <a:ext uri="{FF2B5EF4-FFF2-40B4-BE49-F238E27FC236}">
                <a16:creationId xmlns:a16="http://schemas.microsoft.com/office/drawing/2014/main" id="{DBC9D80F-A416-4ECF-9FCB-83F4D3E034BD}"/>
              </a:ext>
            </a:extLst>
          </p:cNvPr>
          <p:cNvSpPr/>
          <p:nvPr/>
        </p:nvSpPr>
        <p:spPr>
          <a:xfrm>
            <a:off x="1243709" y="4991684"/>
            <a:ext cx="430326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over 10,000 health and care professionals in Kent and Medway were accessing the KMCR and there were more than four million views of information contained within the KMCR. </a:t>
            </a:r>
          </a:p>
        </p:txBody>
      </p:sp>
    </p:spTree>
    <p:extLst>
      <p:ext uri="{BB962C8B-B14F-4D97-AF65-F5344CB8AC3E}">
        <p14:creationId xmlns:p14="http://schemas.microsoft.com/office/powerpoint/2010/main" val="407497833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365760" y="306540"/>
            <a:ext cx="1069472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is part of the KMCR Programme?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graphicFrame>
        <p:nvGraphicFramePr>
          <p:cNvPr id="7" name="Table 6">
            <a:extLst>
              <a:ext uri="{FF2B5EF4-FFF2-40B4-BE49-F238E27FC236}">
                <a16:creationId xmlns:a16="http://schemas.microsoft.com/office/drawing/2014/main" id="{8ABFDC8A-4B68-4091-9B7A-9112A4B56016}"/>
              </a:ext>
            </a:extLst>
          </p:cNvPr>
          <p:cNvGraphicFramePr>
            <a:graphicFrameLocks noGrp="1"/>
          </p:cNvGraphicFramePr>
          <p:nvPr/>
        </p:nvGraphicFramePr>
        <p:xfrm>
          <a:off x="155624" y="1947403"/>
          <a:ext cx="4104657" cy="1843865"/>
        </p:xfrm>
        <a:graphic>
          <a:graphicData uri="http://schemas.openxmlformats.org/drawingml/2006/table">
            <a:tbl>
              <a:tblPr firstRow="1" bandRow="1">
                <a:tableStyleId>{5C22544A-7EE6-4342-B048-85BDC9FD1C3A}</a:tableStyleId>
              </a:tblPr>
              <a:tblGrid>
                <a:gridCol w="2495297">
                  <a:extLst>
                    <a:ext uri="{9D8B030D-6E8A-4147-A177-3AD203B41FA5}">
                      <a16:colId xmlns:a16="http://schemas.microsoft.com/office/drawing/2014/main" val="2951331065"/>
                    </a:ext>
                  </a:extLst>
                </a:gridCol>
                <a:gridCol w="922789">
                  <a:extLst>
                    <a:ext uri="{9D8B030D-6E8A-4147-A177-3AD203B41FA5}">
                      <a16:colId xmlns:a16="http://schemas.microsoft.com/office/drawing/2014/main" val="3600638713"/>
                    </a:ext>
                  </a:extLst>
                </a:gridCol>
                <a:gridCol w="686571">
                  <a:extLst>
                    <a:ext uri="{9D8B030D-6E8A-4147-A177-3AD203B41FA5}">
                      <a16:colId xmlns:a16="http://schemas.microsoft.com/office/drawing/2014/main" val="1797132131"/>
                    </a:ext>
                  </a:extLst>
                </a:gridCol>
              </a:tblGrid>
              <a:tr h="424848">
                <a:tc>
                  <a:txBody>
                    <a:bodyPr/>
                    <a:lstStyle/>
                    <a:p>
                      <a:pPr algn="ctr"/>
                      <a:r>
                        <a:rPr lang="en-GB" sz="1200" dirty="0">
                          <a:latin typeface="+mn-lt"/>
                        </a:rPr>
                        <a:t>Acute trusts</a:t>
                      </a:r>
                    </a:p>
                  </a:txBody>
                  <a:tcP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Consuming data</a:t>
                      </a:r>
                    </a:p>
                  </a:txBody>
                  <a:tcP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Feeding data</a:t>
                      </a:r>
                      <a:endParaRPr lang="en-GB" sz="1200" dirty="0">
                        <a:latin typeface="+mn-lt"/>
                      </a:endParaRPr>
                    </a:p>
                  </a:txBody>
                  <a:tcPr>
                    <a:solidFill>
                      <a:schemeClr val="bg1">
                        <a:lumMod val="50000"/>
                      </a:schemeClr>
                    </a:solidFill>
                  </a:tcPr>
                </a:tc>
                <a:extLst>
                  <a:ext uri="{0D108BD9-81ED-4DB2-BD59-A6C34878D82A}">
                    <a16:rowId xmlns:a16="http://schemas.microsoft.com/office/drawing/2014/main" val="3411383703"/>
                  </a:ext>
                </a:extLst>
              </a:tr>
              <a:tr h="291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mn-lt"/>
                          <a:ea typeface="Calibri" panose="020F0502020204030204" pitchFamily="34" charset="0"/>
                          <a:cs typeface="Arial" panose="020B0604020202020204" pitchFamily="34" charset="0"/>
                        </a:rPr>
                        <a:t>Dartford and Gravesham NHS Trust (D&amp;G)</a:t>
                      </a:r>
                      <a:endParaRPr lang="en-US" altLang="en-US" sz="10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a:latin typeface="+mn-lt"/>
                      </a:endParaRPr>
                    </a:p>
                  </a:txBody>
                  <a:tcPr/>
                </a:tc>
                <a:extLst>
                  <a:ext uri="{0D108BD9-81ED-4DB2-BD59-A6C34878D82A}">
                    <a16:rowId xmlns:a16="http://schemas.microsoft.com/office/drawing/2014/main" val="3237892567"/>
                  </a:ext>
                </a:extLst>
              </a:tr>
              <a:tr h="40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mn-lt"/>
                          <a:ea typeface="Calibri" panose="020F0502020204030204" pitchFamily="34" charset="0"/>
                          <a:cs typeface="Arial" panose="020B0604020202020204" pitchFamily="34" charset="0"/>
                        </a:rPr>
                        <a:t>East Kent Hospitals University NHS Foundation Trust (EKHUFT)</a:t>
                      </a:r>
                      <a:endParaRPr lang="en-GB" sz="1000" dirty="0">
                        <a:latin typeface="+mn-lt"/>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2035847067"/>
                  </a:ext>
                </a:extLst>
              </a:tr>
              <a:tr h="280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mn-lt"/>
                          <a:ea typeface="Calibri" panose="020F0502020204030204" pitchFamily="34" charset="0"/>
                          <a:cs typeface="Arial" panose="020B0604020202020204" pitchFamily="34" charset="0"/>
                        </a:rPr>
                        <a:t>Maidstone and Tunbridge Wells NHS Trust (MTW)</a:t>
                      </a:r>
                      <a:endParaRPr lang="en-GB" sz="1000" dirty="0">
                        <a:latin typeface="+mn-lt"/>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1505425658"/>
                  </a:ext>
                </a:extLst>
              </a:tr>
              <a:tr h="293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mn-lt"/>
                          <a:ea typeface="Calibri" panose="020F0502020204030204" pitchFamily="34" charset="0"/>
                          <a:cs typeface="Arial" panose="020B0604020202020204" pitchFamily="34" charset="0"/>
                        </a:rPr>
                        <a:t>Medway NHS Foundation Trust (MFT)</a:t>
                      </a:r>
                      <a:endParaRPr lang="en-GB" sz="1000" dirty="0">
                        <a:latin typeface="+mn-lt"/>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266352079"/>
                  </a:ext>
                </a:extLst>
              </a:tr>
            </a:tbl>
          </a:graphicData>
        </a:graphic>
      </p:graphicFrame>
      <p:graphicFrame>
        <p:nvGraphicFramePr>
          <p:cNvPr id="13" name="Table 12">
            <a:extLst>
              <a:ext uri="{FF2B5EF4-FFF2-40B4-BE49-F238E27FC236}">
                <a16:creationId xmlns:a16="http://schemas.microsoft.com/office/drawing/2014/main" id="{DDB9CF0E-9EB9-41D9-969D-7E2AEB4D0CBC}"/>
              </a:ext>
            </a:extLst>
          </p:cNvPr>
          <p:cNvGraphicFramePr>
            <a:graphicFrameLocks noGrp="1"/>
          </p:cNvGraphicFramePr>
          <p:nvPr/>
        </p:nvGraphicFramePr>
        <p:xfrm>
          <a:off x="155624" y="3804471"/>
          <a:ext cx="4092071" cy="1591676"/>
        </p:xfrm>
        <a:graphic>
          <a:graphicData uri="http://schemas.openxmlformats.org/drawingml/2006/table">
            <a:tbl>
              <a:tblPr firstRow="1" bandRow="1">
                <a:tableStyleId>{5C22544A-7EE6-4342-B048-85BDC9FD1C3A}</a:tableStyleId>
              </a:tblPr>
              <a:tblGrid>
                <a:gridCol w="2503686">
                  <a:extLst>
                    <a:ext uri="{9D8B030D-6E8A-4147-A177-3AD203B41FA5}">
                      <a16:colId xmlns:a16="http://schemas.microsoft.com/office/drawing/2014/main" val="2951331065"/>
                    </a:ext>
                  </a:extLst>
                </a:gridCol>
                <a:gridCol w="897622">
                  <a:extLst>
                    <a:ext uri="{9D8B030D-6E8A-4147-A177-3AD203B41FA5}">
                      <a16:colId xmlns:a16="http://schemas.microsoft.com/office/drawing/2014/main" val="3600638713"/>
                    </a:ext>
                  </a:extLst>
                </a:gridCol>
                <a:gridCol w="690763">
                  <a:extLst>
                    <a:ext uri="{9D8B030D-6E8A-4147-A177-3AD203B41FA5}">
                      <a16:colId xmlns:a16="http://schemas.microsoft.com/office/drawing/2014/main" val="1797132131"/>
                    </a:ext>
                  </a:extLst>
                </a:gridCol>
              </a:tblGrid>
              <a:tr h="447998">
                <a:tc>
                  <a:txBody>
                    <a:bodyPr/>
                    <a:lstStyle/>
                    <a:p>
                      <a:pPr algn="ctr"/>
                      <a:r>
                        <a:rPr lang="en-GB" sz="1200" dirty="0">
                          <a:latin typeface="+mn-lt"/>
                        </a:rPr>
                        <a:t>Community trusts</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Consuming data</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Feeding data</a:t>
                      </a:r>
                      <a:endParaRPr lang="en-GB" sz="1200" dirty="0">
                        <a:latin typeface="+mn-lt"/>
                      </a:endParaRPr>
                    </a:p>
                  </a:txBody>
                  <a:tcPr>
                    <a:solidFill>
                      <a:srgbClr val="7030A0"/>
                    </a:solidFill>
                  </a:tcPr>
                </a:tc>
                <a:extLst>
                  <a:ext uri="{0D108BD9-81ED-4DB2-BD59-A6C34878D82A}">
                    <a16:rowId xmlns:a16="http://schemas.microsoft.com/office/drawing/2014/main" val="3411383703"/>
                  </a:ext>
                </a:extLst>
              </a:tr>
              <a:tr h="418131">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Kent Community Health NHS Foundation Trust (KCHFT)</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237892567"/>
                  </a:ext>
                </a:extLst>
              </a:tr>
              <a:tr h="281036">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Medway Community Healthcare (MCH)</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2035847067"/>
                  </a:ext>
                </a:extLst>
              </a:tr>
              <a:tr h="351890">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HCRG Care Group North Kent Community Services</a:t>
                      </a: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1505425658"/>
                  </a:ext>
                </a:extLst>
              </a:tr>
            </a:tbl>
          </a:graphicData>
        </a:graphic>
      </p:graphicFrame>
      <p:graphicFrame>
        <p:nvGraphicFramePr>
          <p:cNvPr id="18" name="Table 17">
            <a:extLst>
              <a:ext uri="{FF2B5EF4-FFF2-40B4-BE49-F238E27FC236}">
                <a16:creationId xmlns:a16="http://schemas.microsoft.com/office/drawing/2014/main" id="{806A8C5C-76A5-4F92-AF12-D2CA2321C141}"/>
              </a:ext>
            </a:extLst>
          </p:cNvPr>
          <p:cNvGraphicFramePr>
            <a:graphicFrameLocks noGrp="1"/>
          </p:cNvGraphicFramePr>
          <p:nvPr/>
        </p:nvGraphicFramePr>
        <p:xfrm>
          <a:off x="155624" y="5411867"/>
          <a:ext cx="4092071" cy="1310640"/>
        </p:xfrm>
        <a:graphic>
          <a:graphicData uri="http://schemas.openxmlformats.org/drawingml/2006/table">
            <a:tbl>
              <a:tblPr firstRow="1" bandRow="1">
                <a:tableStyleId>{5C22544A-7EE6-4342-B048-85BDC9FD1C3A}</a:tableStyleId>
              </a:tblPr>
              <a:tblGrid>
                <a:gridCol w="2478519">
                  <a:extLst>
                    <a:ext uri="{9D8B030D-6E8A-4147-A177-3AD203B41FA5}">
                      <a16:colId xmlns:a16="http://schemas.microsoft.com/office/drawing/2014/main" val="2951331065"/>
                    </a:ext>
                  </a:extLst>
                </a:gridCol>
                <a:gridCol w="914400">
                  <a:extLst>
                    <a:ext uri="{9D8B030D-6E8A-4147-A177-3AD203B41FA5}">
                      <a16:colId xmlns:a16="http://schemas.microsoft.com/office/drawing/2014/main" val="3600638713"/>
                    </a:ext>
                  </a:extLst>
                </a:gridCol>
                <a:gridCol w="699152">
                  <a:extLst>
                    <a:ext uri="{9D8B030D-6E8A-4147-A177-3AD203B41FA5}">
                      <a16:colId xmlns:a16="http://schemas.microsoft.com/office/drawing/2014/main" val="1797132131"/>
                    </a:ext>
                  </a:extLst>
                </a:gridCol>
              </a:tblGrid>
              <a:tr h="456755">
                <a:tc>
                  <a:txBody>
                    <a:bodyPr/>
                    <a:lstStyle/>
                    <a:p>
                      <a:pPr algn="ctr"/>
                      <a:r>
                        <a:rPr lang="en-GB" sz="1200" dirty="0">
                          <a:latin typeface="+mn-lt"/>
                        </a:rPr>
                        <a:t>Mental health trusts</a:t>
                      </a:r>
                    </a:p>
                  </a:txBody>
                  <a:tcPr>
                    <a:solidFill>
                      <a:srgbClr val="D6009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Consuming data</a:t>
                      </a:r>
                    </a:p>
                  </a:txBody>
                  <a:tcPr>
                    <a:solidFill>
                      <a:srgbClr val="D6009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Feeding data</a:t>
                      </a:r>
                    </a:p>
                  </a:txBody>
                  <a:tcPr>
                    <a:solidFill>
                      <a:srgbClr val="D60093"/>
                    </a:solidFill>
                  </a:tcPr>
                </a:tc>
                <a:extLst>
                  <a:ext uri="{0D108BD9-81ED-4DB2-BD59-A6C34878D82A}">
                    <a16:rowId xmlns:a16="http://schemas.microsoft.com/office/drawing/2014/main" val="3411383703"/>
                  </a:ext>
                </a:extLst>
              </a:tr>
              <a:tr h="426304">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Kent and Medway NHS and Social Care Partnership Trust (KMPT)</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237892567"/>
                  </a:ext>
                </a:extLst>
              </a:tr>
              <a:tr h="426304">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North East London NHS Foundation Trust (NELFT)</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2035847067"/>
                  </a:ext>
                </a:extLst>
              </a:tr>
            </a:tbl>
          </a:graphicData>
        </a:graphic>
      </p:graphicFrame>
      <p:graphicFrame>
        <p:nvGraphicFramePr>
          <p:cNvPr id="20" name="Table 19">
            <a:extLst>
              <a:ext uri="{FF2B5EF4-FFF2-40B4-BE49-F238E27FC236}">
                <a16:creationId xmlns:a16="http://schemas.microsoft.com/office/drawing/2014/main" id="{C0FA9FB8-B7A6-41E6-B500-33A7371EA7DA}"/>
              </a:ext>
            </a:extLst>
          </p:cNvPr>
          <p:cNvGraphicFramePr>
            <a:graphicFrameLocks noGrp="1"/>
          </p:cNvGraphicFramePr>
          <p:nvPr/>
        </p:nvGraphicFramePr>
        <p:xfrm>
          <a:off x="4562098" y="1041887"/>
          <a:ext cx="3666639" cy="1176750"/>
        </p:xfrm>
        <a:graphic>
          <a:graphicData uri="http://schemas.openxmlformats.org/drawingml/2006/table">
            <a:tbl>
              <a:tblPr firstRow="1" bandRow="1">
                <a:tableStyleId>{5C22544A-7EE6-4342-B048-85BDC9FD1C3A}</a:tableStyleId>
              </a:tblPr>
              <a:tblGrid>
                <a:gridCol w="2088152">
                  <a:extLst>
                    <a:ext uri="{9D8B030D-6E8A-4147-A177-3AD203B41FA5}">
                      <a16:colId xmlns:a16="http://schemas.microsoft.com/office/drawing/2014/main" val="2951331065"/>
                    </a:ext>
                  </a:extLst>
                </a:gridCol>
                <a:gridCol w="897622">
                  <a:extLst>
                    <a:ext uri="{9D8B030D-6E8A-4147-A177-3AD203B41FA5}">
                      <a16:colId xmlns:a16="http://schemas.microsoft.com/office/drawing/2014/main" val="3600638713"/>
                    </a:ext>
                  </a:extLst>
                </a:gridCol>
                <a:gridCol w="680865">
                  <a:extLst>
                    <a:ext uri="{9D8B030D-6E8A-4147-A177-3AD203B41FA5}">
                      <a16:colId xmlns:a16="http://schemas.microsoft.com/office/drawing/2014/main" val="1797132131"/>
                    </a:ext>
                  </a:extLst>
                </a:gridCol>
              </a:tblGrid>
              <a:tr h="454621">
                <a:tc>
                  <a:txBody>
                    <a:bodyPr/>
                    <a:lstStyle/>
                    <a:p>
                      <a:pPr algn="ctr"/>
                      <a:r>
                        <a:rPr lang="en-GB" sz="1200" dirty="0">
                          <a:latin typeface="+mn-lt"/>
                        </a:rPr>
                        <a:t>Local authorities: Children and adult social care</a:t>
                      </a:r>
                    </a:p>
                  </a:txBody>
                  <a:tcP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Consuming data</a:t>
                      </a:r>
                    </a:p>
                  </a:txBody>
                  <a:tcP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Feeding data</a:t>
                      </a:r>
                    </a:p>
                  </a:txBody>
                  <a:tcPr>
                    <a:solidFill>
                      <a:srgbClr val="00B0F0"/>
                    </a:solidFill>
                  </a:tcPr>
                </a:tc>
                <a:extLst>
                  <a:ext uri="{0D108BD9-81ED-4DB2-BD59-A6C34878D82A}">
                    <a16:rowId xmlns:a16="http://schemas.microsoft.com/office/drawing/2014/main" val="3411383703"/>
                  </a:ext>
                </a:extLst>
              </a:tr>
              <a:tr h="361319">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Kent County Council (KCC)</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237892567"/>
                  </a:ext>
                </a:extLst>
              </a:tr>
              <a:tr h="358231">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Medway Council </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2035847067"/>
                  </a:ext>
                </a:extLst>
              </a:tr>
            </a:tbl>
          </a:graphicData>
        </a:graphic>
      </p:graphicFrame>
      <p:graphicFrame>
        <p:nvGraphicFramePr>
          <p:cNvPr id="21" name="Table 20">
            <a:extLst>
              <a:ext uri="{FF2B5EF4-FFF2-40B4-BE49-F238E27FC236}">
                <a16:creationId xmlns:a16="http://schemas.microsoft.com/office/drawing/2014/main" id="{B94EE6E0-5BEA-43A4-A265-1A7349A6EA2D}"/>
              </a:ext>
            </a:extLst>
          </p:cNvPr>
          <p:cNvGraphicFramePr>
            <a:graphicFrameLocks noGrp="1"/>
          </p:cNvGraphicFramePr>
          <p:nvPr/>
        </p:nvGraphicFramePr>
        <p:xfrm>
          <a:off x="4547465" y="2328868"/>
          <a:ext cx="3666639" cy="2682240"/>
        </p:xfrm>
        <a:graphic>
          <a:graphicData uri="http://schemas.openxmlformats.org/drawingml/2006/table">
            <a:tbl>
              <a:tblPr firstRow="1" bandRow="1">
                <a:tableStyleId>{5C22544A-7EE6-4342-B048-85BDC9FD1C3A}</a:tableStyleId>
              </a:tblPr>
              <a:tblGrid>
                <a:gridCol w="2077855">
                  <a:extLst>
                    <a:ext uri="{9D8B030D-6E8A-4147-A177-3AD203B41FA5}">
                      <a16:colId xmlns:a16="http://schemas.microsoft.com/office/drawing/2014/main" val="2951331065"/>
                    </a:ext>
                  </a:extLst>
                </a:gridCol>
                <a:gridCol w="891143">
                  <a:extLst>
                    <a:ext uri="{9D8B030D-6E8A-4147-A177-3AD203B41FA5}">
                      <a16:colId xmlns:a16="http://schemas.microsoft.com/office/drawing/2014/main" val="3600638713"/>
                    </a:ext>
                  </a:extLst>
                </a:gridCol>
                <a:gridCol w="697641">
                  <a:extLst>
                    <a:ext uri="{9D8B030D-6E8A-4147-A177-3AD203B41FA5}">
                      <a16:colId xmlns:a16="http://schemas.microsoft.com/office/drawing/2014/main" val="1797132131"/>
                    </a:ext>
                  </a:extLst>
                </a:gridCol>
              </a:tblGrid>
              <a:tr h="451172">
                <a:tc>
                  <a:txBody>
                    <a:bodyPr/>
                    <a:lstStyle/>
                    <a:p>
                      <a:pPr algn="ctr"/>
                      <a:r>
                        <a:rPr lang="en-GB" sz="1200" dirty="0">
                          <a:latin typeface="+mn-lt"/>
                        </a:rPr>
                        <a:t>Hospices</a:t>
                      </a:r>
                    </a:p>
                  </a:txBody>
                  <a:tcP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Consuming data</a:t>
                      </a:r>
                    </a:p>
                  </a:txBody>
                  <a:tcP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Feeding data</a:t>
                      </a:r>
                    </a:p>
                  </a:txBody>
                  <a:tcPr>
                    <a:solidFill>
                      <a:schemeClr val="accent6">
                        <a:lumMod val="75000"/>
                      </a:schemeClr>
                    </a:solidFill>
                  </a:tcPr>
                </a:tc>
                <a:extLst>
                  <a:ext uri="{0D108BD9-81ED-4DB2-BD59-A6C34878D82A}">
                    <a16:rowId xmlns:a16="http://schemas.microsoft.com/office/drawing/2014/main" val="3411383703"/>
                  </a:ext>
                </a:extLst>
              </a:tr>
              <a:tr h="270703">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Hospice in the Weald</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a:latin typeface="+mn-lt"/>
                      </a:endParaRPr>
                    </a:p>
                  </a:txBody>
                  <a:tcPr/>
                </a:tc>
                <a:extLst>
                  <a:ext uri="{0D108BD9-81ED-4DB2-BD59-A6C34878D82A}">
                    <a16:rowId xmlns:a16="http://schemas.microsoft.com/office/drawing/2014/main" val="3237892567"/>
                  </a:ext>
                </a:extLst>
              </a:tr>
              <a:tr h="270703">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Pilgrims Hospice</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a:latin typeface="+mn-lt"/>
                      </a:endParaRPr>
                    </a:p>
                  </a:txBody>
                  <a:tcPr/>
                </a:tc>
                <a:extLst>
                  <a:ext uri="{0D108BD9-81ED-4DB2-BD59-A6C34878D82A}">
                    <a16:rowId xmlns:a16="http://schemas.microsoft.com/office/drawing/2014/main" val="2035847067"/>
                  </a:ext>
                </a:extLst>
              </a:tr>
              <a:tr h="270703">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The Heart of Kent Hospice</a:t>
                      </a:r>
                      <a:endParaRPr lang="en-US" altLang="en-US" sz="1100" dirty="0">
                        <a:latin typeface="+mn-lt"/>
                        <a:cs typeface="Arial" panose="020B0604020202020204" pitchFamily="34" charset="0"/>
                      </a:endParaRPr>
                    </a:p>
                  </a:txBody>
                  <a:tcPr/>
                </a:tc>
                <a:tc>
                  <a:txBody>
                    <a:bodyPr/>
                    <a:lstStyle/>
                    <a:p>
                      <a:endParaRPr lang="en-GB" sz="1200" dirty="0">
                        <a:latin typeface="+mn-lt"/>
                      </a:endParaRPr>
                    </a:p>
                  </a:txBody>
                  <a:tcPr/>
                </a:tc>
                <a:tc>
                  <a:txBody>
                    <a:bodyPr/>
                    <a:lstStyle/>
                    <a:p>
                      <a:endParaRPr lang="en-GB" sz="1200">
                        <a:latin typeface="+mn-lt"/>
                      </a:endParaRPr>
                    </a:p>
                  </a:txBody>
                  <a:tcPr/>
                </a:tc>
                <a:extLst>
                  <a:ext uri="{0D108BD9-81ED-4DB2-BD59-A6C34878D82A}">
                    <a16:rowId xmlns:a16="http://schemas.microsoft.com/office/drawing/2014/main" val="1505425658"/>
                  </a:ext>
                </a:extLst>
              </a:tr>
              <a:tr h="273959">
                <a:tc>
                  <a:txBody>
                    <a:bodyPr/>
                    <a:lstStyle/>
                    <a:p>
                      <a:pPr lvl="0" eaLnBrk="0" fontAlgn="base" hangingPunct="0">
                        <a:spcBef>
                          <a:spcPct val="0"/>
                        </a:spcBef>
                        <a:spcAft>
                          <a:spcPct val="0"/>
                        </a:spcAft>
                      </a:pPr>
                      <a:r>
                        <a:rPr lang="en-US" altLang="en-US" sz="1100" dirty="0" err="1">
                          <a:latin typeface="+mn-lt"/>
                          <a:ea typeface="Calibri" panose="020F0502020204030204" pitchFamily="34" charset="0"/>
                          <a:cs typeface="Arial" panose="020B0604020202020204" pitchFamily="34" charset="0"/>
                        </a:rPr>
                        <a:t>Ellenor</a:t>
                      </a:r>
                      <a:r>
                        <a:rPr lang="en-US" altLang="en-US" sz="1100" dirty="0">
                          <a:latin typeface="+mn-lt"/>
                          <a:ea typeface="Calibri" panose="020F0502020204030204" pitchFamily="34" charset="0"/>
                          <a:cs typeface="Arial" panose="020B0604020202020204" pitchFamily="34" charset="0"/>
                        </a:rPr>
                        <a:t> Hospice</a:t>
                      </a:r>
                    </a:p>
                  </a:txBody>
                  <a:tcPr/>
                </a:tc>
                <a:tc>
                  <a:txBody>
                    <a:bodyPr/>
                    <a:lstStyle/>
                    <a:p>
                      <a:endParaRPr lang="en-GB" sz="120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642268415"/>
                  </a:ext>
                </a:extLst>
              </a:tr>
              <a:tr h="270703">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Wisdom Hospice </a:t>
                      </a:r>
                    </a:p>
                  </a:txBody>
                  <a:tcPr/>
                </a:tc>
                <a:tc>
                  <a:txBody>
                    <a:bodyPr/>
                    <a:lstStyle/>
                    <a:p>
                      <a:endParaRPr lang="en-GB" sz="120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266352079"/>
                  </a:ext>
                </a:extLst>
              </a:tr>
              <a:tr h="273960">
                <a:tc>
                  <a:txBody>
                    <a:bodyPr/>
                    <a:lstStyle/>
                    <a:p>
                      <a:pPr lvl="0" eaLnBrk="0" fontAlgn="base" hangingPunct="0">
                        <a:spcBef>
                          <a:spcPct val="0"/>
                        </a:spcBef>
                        <a:spcAft>
                          <a:spcPct val="0"/>
                        </a:spcAft>
                      </a:pPr>
                      <a:r>
                        <a:rPr lang="en-US" altLang="en-US" sz="1100" dirty="0" err="1">
                          <a:latin typeface="+mn-lt"/>
                          <a:ea typeface="Calibri" panose="020F0502020204030204" pitchFamily="34" charset="0"/>
                          <a:cs typeface="Arial" panose="020B0604020202020204" pitchFamily="34" charset="0"/>
                        </a:rPr>
                        <a:t>Demelza</a:t>
                      </a:r>
                      <a:r>
                        <a:rPr lang="en-US" altLang="en-US" sz="1100" dirty="0">
                          <a:latin typeface="+mn-lt"/>
                          <a:ea typeface="Calibri" panose="020F0502020204030204" pitchFamily="34" charset="0"/>
                          <a:cs typeface="Arial" panose="020B0604020202020204" pitchFamily="34" charset="0"/>
                        </a:rPr>
                        <a:t> House Children's Hospice</a:t>
                      </a:r>
                    </a:p>
                  </a:txBody>
                  <a:tcPr/>
                </a:tc>
                <a:tc>
                  <a:txBody>
                    <a:bodyPr/>
                    <a:lstStyle/>
                    <a:p>
                      <a:endParaRPr lang="en-GB" sz="120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2622440042"/>
                  </a:ext>
                </a:extLst>
              </a:tr>
              <a:tr h="31881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100" u="none" strike="noStrike" dirty="0">
                          <a:effectLst/>
                          <a:latin typeface="+mn-lt"/>
                        </a:rPr>
                        <a:t>Marie Curie Hospice (outreach care)</a:t>
                      </a:r>
                      <a:endParaRPr lang="en-GB" sz="1100" b="0" i="0" u="none" strike="noStrike" dirty="0">
                        <a:solidFill>
                          <a:srgbClr val="000000"/>
                        </a:solidFill>
                        <a:effectLst/>
                        <a:latin typeface="+mn-lt"/>
                      </a:endParaRP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94340818"/>
                  </a:ext>
                </a:extLst>
              </a:tr>
            </a:tbl>
          </a:graphicData>
        </a:graphic>
      </p:graphicFrame>
      <p:graphicFrame>
        <p:nvGraphicFramePr>
          <p:cNvPr id="22" name="Table 21">
            <a:extLst>
              <a:ext uri="{FF2B5EF4-FFF2-40B4-BE49-F238E27FC236}">
                <a16:creationId xmlns:a16="http://schemas.microsoft.com/office/drawing/2014/main" id="{47EF2062-5089-4F36-B6CD-04B2D40B9F6A}"/>
              </a:ext>
            </a:extLst>
          </p:cNvPr>
          <p:cNvGraphicFramePr>
            <a:graphicFrameLocks noGrp="1"/>
          </p:cNvGraphicFramePr>
          <p:nvPr/>
        </p:nvGraphicFramePr>
        <p:xfrm>
          <a:off x="155626" y="1024405"/>
          <a:ext cx="4104655" cy="870335"/>
        </p:xfrm>
        <a:graphic>
          <a:graphicData uri="http://schemas.openxmlformats.org/drawingml/2006/table">
            <a:tbl>
              <a:tblPr firstRow="1" bandRow="1">
                <a:tableStyleId>{5C22544A-7EE6-4342-B048-85BDC9FD1C3A}</a:tableStyleId>
              </a:tblPr>
              <a:tblGrid>
                <a:gridCol w="2495295">
                  <a:extLst>
                    <a:ext uri="{9D8B030D-6E8A-4147-A177-3AD203B41FA5}">
                      <a16:colId xmlns:a16="http://schemas.microsoft.com/office/drawing/2014/main" val="2951331065"/>
                    </a:ext>
                  </a:extLst>
                </a:gridCol>
                <a:gridCol w="906011">
                  <a:extLst>
                    <a:ext uri="{9D8B030D-6E8A-4147-A177-3AD203B41FA5}">
                      <a16:colId xmlns:a16="http://schemas.microsoft.com/office/drawing/2014/main" val="3600638713"/>
                    </a:ext>
                  </a:extLst>
                </a:gridCol>
                <a:gridCol w="703349">
                  <a:extLst>
                    <a:ext uri="{9D8B030D-6E8A-4147-A177-3AD203B41FA5}">
                      <a16:colId xmlns:a16="http://schemas.microsoft.com/office/drawing/2014/main" val="1797132131"/>
                    </a:ext>
                  </a:extLst>
                </a:gridCol>
              </a:tblGrid>
              <a:tr h="471637">
                <a:tc>
                  <a:txBody>
                    <a:bodyPr/>
                    <a:lstStyle/>
                    <a:p>
                      <a:pPr algn="ctr"/>
                      <a:r>
                        <a:rPr lang="en-GB" sz="1200" dirty="0">
                          <a:latin typeface="+mn-lt"/>
                        </a:rPr>
                        <a:t>GPs</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Consuming data</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Feeding data</a:t>
                      </a:r>
                    </a:p>
                  </a:txBody>
                  <a:tcPr>
                    <a:solidFill>
                      <a:srgbClr val="0070C0"/>
                    </a:solidFill>
                  </a:tcPr>
                </a:tc>
                <a:extLst>
                  <a:ext uri="{0D108BD9-81ED-4DB2-BD59-A6C34878D82A}">
                    <a16:rowId xmlns:a16="http://schemas.microsoft.com/office/drawing/2014/main" val="3411383703"/>
                  </a:ext>
                </a:extLst>
              </a:tr>
              <a:tr h="398698">
                <a:tc>
                  <a:txBody>
                    <a:bodyPr/>
                    <a:lstStyle/>
                    <a:p>
                      <a:pPr lvl="0" eaLnBrk="0" fontAlgn="base" hangingPunct="0">
                        <a:spcBef>
                          <a:spcPct val="0"/>
                        </a:spcBef>
                        <a:spcAft>
                          <a:spcPct val="0"/>
                        </a:spcAft>
                      </a:pPr>
                      <a:r>
                        <a:rPr lang="en-US" altLang="en-US" sz="1000" dirty="0">
                          <a:latin typeface="+mn-lt"/>
                          <a:ea typeface="Calibri" panose="020F0502020204030204" pitchFamily="34" charset="0"/>
                          <a:cs typeface="Arial" panose="020B0604020202020204" pitchFamily="34" charset="0"/>
                        </a:rPr>
                        <a:t>All Kent and Medway practices</a:t>
                      </a: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3237892567"/>
                  </a:ext>
                </a:extLst>
              </a:tr>
            </a:tbl>
          </a:graphicData>
        </a:graphic>
      </p:graphicFrame>
      <p:graphicFrame>
        <p:nvGraphicFramePr>
          <p:cNvPr id="25" name="Table 24">
            <a:extLst>
              <a:ext uri="{FF2B5EF4-FFF2-40B4-BE49-F238E27FC236}">
                <a16:creationId xmlns:a16="http://schemas.microsoft.com/office/drawing/2014/main" id="{9CE19335-46D6-44A7-80A3-4C5A20D2D1CE}"/>
              </a:ext>
            </a:extLst>
          </p:cNvPr>
          <p:cNvGraphicFramePr>
            <a:graphicFrameLocks noGrp="1"/>
          </p:cNvGraphicFramePr>
          <p:nvPr/>
        </p:nvGraphicFramePr>
        <p:xfrm>
          <a:off x="4542019" y="4957146"/>
          <a:ext cx="3706796" cy="1657220"/>
        </p:xfrm>
        <a:graphic>
          <a:graphicData uri="http://schemas.openxmlformats.org/drawingml/2006/table">
            <a:tbl>
              <a:tblPr firstRow="1" bandRow="1">
                <a:tableStyleId>{5C22544A-7EE6-4342-B048-85BDC9FD1C3A}</a:tableStyleId>
              </a:tblPr>
              <a:tblGrid>
                <a:gridCol w="2093358">
                  <a:extLst>
                    <a:ext uri="{9D8B030D-6E8A-4147-A177-3AD203B41FA5}">
                      <a16:colId xmlns:a16="http://schemas.microsoft.com/office/drawing/2014/main" val="2951331065"/>
                    </a:ext>
                  </a:extLst>
                </a:gridCol>
                <a:gridCol w="906011">
                  <a:extLst>
                    <a:ext uri="{9D8B030D-6E8A-4147-A177-3AD203B41FA5}">
                      <a16:colId xmlns:a16="http://schemas.microsoft.com/office/drawing/2014/main" val="3600638713"/>
                    </a:ext>
                  </a:extLst>
                </a:gridCol>
                <a:gridCol w="707427">
                  <a:extLst>
                    <a:ext uri="{9D8B030D-6E8A-4147-A177-3AD203B41FA5}">
                      <a16:colId xmlns:a16="http://schemas.microsoft.com/office/drawing/2014/main" val="1797132131"/>
                    </a:ext>
                  </a:extLst>
                </a:gridCol>
              </a:tblGrid>
              <a:tr h="441275">
                <a:tc>
                  <a:txBody>
                    <a:bodyPr/>
                    <a:lstStyle/>
                    <a:p>
                      <a:pPr algn="ctr"/>
                      <a:r>
                        <a:rPr lang="en-GB" sz="1200" dirty="0">
                          <a:latin typeface="+mn-lt"/>
                        </a:rPr>
                        <a:t>Other clinical </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Consuming data</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Feeding data</a:t>
                      </a:r>
                      <a:endParaRPr lang="en-GB" sz="1200" dirty="0">
                        <a:latin typeface="+mn-lt"/>
                      </a:endParaRPr>
                    </a:p>
                  </a:txBody>
                  <a:tcPr>
                    <a:solidFill>
                      <a:schemeClr val="accent1">
                        <a:lumMod val="75000"/>
                      </a:schemeClr>
                    </a:solidFill>
                  </a:tcPr>
                </a:tc>
                <a:extLst>
                  <a:ext uri="{0D108BD9-81ED-4DB2-BD59-A6C34878D82A}">
                    <a16:rowId xmlns:a16="http://schemas.microsoft.com/office/drawing/2014/main" val="3411383703"/>
                  </a:ext>
                </a:extLst>
              </a:tr>
              <a:tr h="401354">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South East Coast Ambulance Service NHS Foundation Trust  (</a:t>
                      </a:r>
                      <a:r>
                        <a:rPr lang="en-US" altLang="en-US" sz="1100" dirty="0" err="1">
                          <a:latin typeface="+mn-lt"/>
                          <a:ea typeface="Calibri" panose="020F0502020204030204" pitchFamily="34" charset="0"/>
                          <a:cs typeface="Arial" panose="020B0604020202020204" pitchFamily="34" charset="0"/>
                        </a:rPr>
                        <a:t>SECAmb</a:t>
                      </a:r>
                      <a:r>
                        <a:rPr lang="en-US" altLang="en-US" sz="1100" dirty="0">
                          <a:latin typeface="+mn-lt"/>
                          <a:ea typeface="Calibri" panose="020F0502020204030204" pitchFamily="34" charset="0"/>
                          <a:cs typeface="Arial" panose="020B0604020202020204" pitchFamily="34" charset="0"/>
                        </a:rPr>
                        <a:t>)</a:t>
                      </a:r>
                    </a:p>
                  </a:txBody>
                  <a:tcPr/>
                </a:tc>
                <a:tc>
                  <a:txBody>
                    <a:bodyPr/>
                    <a:lstStyle/>
                    <a:p>
                      <a:endParaRPr lang="en-GB" sz="1200" dirty="0">
                        <a:latin typeface="+mn-lt"/>
                      </a:endParaRPr>
                    </a:p>
                  </a:txBody>
                  <a:tcPr/>
                </a:tc>
                <a:tc>
                  <a:txBody>
                    <a:bodyPr/>
                    <a:lstStyle/>
                    <a:p>
                      <a:endParaRPr lang="en-GB" sz="1200">
                        <a:latin typeface="+mn-lt"/>
                      </a:endParaRPr>
                    </a:p>
                  </a:txBody>
                  <a:tcPr/>
                </a:tc>
                <a:extLst>
                  <a:ext uri="{0D108BD9-81ED-4DB2-BD59-A6C34878D82A}">
                    <a16:rowId xmlns:a16="http://schemas.microsoft.com/office/drawing/2014/main" val="3237892567"/>
                  </a:ext>
                </a:extLst>
              </a:tr>
              <a:tr h="314225">
                <a:tc>
                  <a:txBody>
                    <a:bodyPr/>
                    <a:lstStyle/>
                    <a:p>
                      <a:pPr lvl="0" eaLnBrk="0" fontAlgn="base" hangingPunct="0">
                        <a:spcBef>
                          <a:spcPct val="0"/>
                        </a:spcBef>
                        <a:spcAft>
                          <a:spcPct val="0"/>
                        </a:spcAft>
                      </a:pPr>
                      <a:r>
                        <a:rPr lang="en-US" altLang="en-US" sz="1100" dirty="0">
                          <a:latin typeface="+mn-lt"/>
                          <a:ea typeface="Calibri" panose="020F0502020204030204" pitchFamily="34" charset="0"/>
                          <a:cs typeface="Arial" panose="020B0604020202020204" pitchFamily="34" charset="0"/>
                        </a:rPr>
                        <a:t>Medway on Call Care (OOH) </a:t>
                      </a: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2035847067"/>
                  </a:ext>
                </a:extLst>
              </a:tr>
              <a:tr h="291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mn-lt"/>
                        </a:rPr>
                        <a:t>IC24 (OOH)</a:t>
                      </a:r>
                    </a:p>
                  </a:txBody>
                  <a:tcPr/>
                </a:tc>
                <a:tc>
                  <a:txBody>
                    <a:bodyPr/>
                    <a:lstStyle/>
                    <a:p>
                      <a:endParaRPr lang="en-GB" sz="1200" dirty="0">
                        <a:latin typeface="+mn-lt"/>
                      </a:endParaRPr>
                    </a:p>
                  </a:txBody>
                  <a:tcPr/>
                </a:tc>
                <a:tc>
                  <a:txBody>
                    <a:bodyPr/>
                    <a:lstStyle/>
                    <a:p>
                      <a:endParaRPr lang="en-GB" sz="1200" dirty="0">
                        <a:latin typeface="+mn-lt"/>
                      </a:endParaRPr>
                    </a:p>
                  </a:txBody>
                  <a:tcPr/>
                </a:tc>
                <a:extLst>
                  <a:ext uri="{0D108BD9-81ED-4DB2-BD59-A6C34878D82A}">
                    <a16:rowId xmlns:a16="http://schemas.microsoft.com/office/drawing/2014/main" val="1505425658"/>
                  </a:ext>
                </a:extLst>
              </a:tr>
            </a:tbl>
          </a:graphicData>
        </a:graphic>
      </p:graphicFrame>
      <p:graphicFrame>
        <p:nvGraphicFramePr>
          <p:cNvPr id="26" name="Table 25">
            <a:extLst>
              <a:ext uri="{FF2B5EF4-FFF2-40B4-BE49-F238E27FC236}">
                <a16:creationId xmlns:a16="http://schemas.microsoft.com/office/drawing/2014/main" id="{F4295005-B32B-40C8-B86B-4D01FB7C0C5E}"/>
              </a:ext>
            </a:extLst>
          </p:cNvPr>
          <p:cNvGraphicFramePr>
            <a:graphicFrameLocks noGrp="1"/>
          </p:cNvGraphicFramePr>
          <p:nvPr/>
        </p:nvGraphicFramePr>
        <p:xfrm>
          <a:off x="8963506" y="1041887"/>
          <a:ext cx="2559090" cy="2600690"/>
        </p:xfrm>
        <a:graphic>
          <a:graphicData uri="http://schemas.openxmlformats.org/drawingml/2006/table">
            <a:tbl>
              <a:tblPr firstRow="1" bandRow="1">
                <a:tableStyleId>{5C22544A-7EE6-4342-B048-85BDC9FD1C3A}</a:tableStyleId>
              </a:tblPr>
              <a:tblGrid>
                <a:gridCol w="1665019">
                  <a:extLst>
                    <a:ext uri="{9D8B030D-6E8A-4147-A177-3AD203B41FA5}">
                      <a16:colId xmlns:a16="http://schemas.microsoft.com/office/drawing/2014/main" val="2951331065"/>
                    </a:ext>
                  </a:extLst>
                </a:gridCol>
                <a:gridCol w="894071">
                  <a:extLst>
                    <a:ext uri="{9D8B030D-6E8A-4147-A177-3AD203B41FA5}">
                      <a16:colId xmlns:a16="http://schemas.microsoft.com/office/drawing/2014/main" val="3600638713"/>
                    </a:ext>
                  </a:extLst>
                </a:gridCol>
              </a:tblGrid>
              <a:tr h="438133">
                <a:tc>
                  <a:txBody>
                    <a:bodyPr/>
                    <a:lstStyle/>
                    <a:p>
                      <a:pPr algn="ctr"/>
                      <a:r>
                        <a:rPr lang="en-GB" sz="1200" dirty="0">
                          <a:latin typeface="+mn-lt"/>
                        </a:rPr>
                        <a:t>GP federations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Consuming data</a:t>
                      </a:r>
                    </a:p>
                  </a:txBody>
                  <a:tcPr/>
                </a:tc>
                <a:extLst>
                  <a:ext uri="{0D108BD9-81ED-4DB2-BD59-A6C34878D82A}">
                    <a16:rowId xmlns:a16="http://schemas.microsoft.com/office/drawing/2014/main" val="3411383703"/>
                  </a:ext>
                </a:extLst>
              </a:tr>
              <a:tr h="270246">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West Kent Primary Care </a:t>
                      </a:r>
                    </a:p>
                  </a:txBody>
                  <a:tcPr/>
                </a:tc>
                <a:tc>
                  <a:txBody>
                    <a:bodyPr/>
                    <a:lstStyle/>
                    <a:p>
                      <a:endParaRPr lang="en-GB" sz="1200" dirty="0">
                        <a:latin typeface="+mn-lt"/>
                      </a:endParaRPr>
                    </a:p>
                  </a:txBody>
                  <a:tcPr/>
                </a:tc>
                <a:extLst>
                  <a:ext uri="{0D108BD9-81ED-4DB2-BD59-A6C34878D82A}">
                    <a16:rowId xmlns:a16="http://schemas.microsoft.com/office/drawing/2014/main" val="3237892567"/>
                  </a:ext>
                </a:extLst>
              </a:tr>
              <a:tr h="270250">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DGS Health Ltd </a:t>
                      </a:r>
                    </a:p>
                  </a:txBody>
                  <a:tcPr/>
                </a:tc>
                <a:tc>
                  <a:txBody>
                    <a:bodyPr/>
                    <a:lstStyle/>
                    <a:p>
                      <a:endParaRPr lang="en-GB" sz="1200" dirty="0">
                        <a:latin typeface="+mn-lt"/>
                      </a:endParaRPr>
                    </a:p>
                  </a:txBody>
                  <a:tcPr/>
                </a:tc>
                <a:extLst>
                  <a:ext uri="{0D108BD9-81ED-4DB2-BD59-A6C34878D82A}">
                    <a16:rowId xmlns:a16="http://schemas.microsoft.com/office/drawing/2014/main" val="2035847067"/>
                  </a:ext>
                </a:extLst>
              </a:tr>
              <a:tr h="262880">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Medway Practices Alliance Ltd </a:t>
                      </a:r>
                    </a:p>
                  </a:txBody>
                  <a:tcPr/>
                </a:tc>
                <a:tc>
                  <a:txBody>
                    <a:bodyPr/>
                    <a:lstStyle/>
                    <a:p>
                      <a:endParaRPr lang="en-GB" sz="1200" dirty="0">
                        <a:latin typeface="+mn-lt"/>
                      </a:endParaRPr>
                    </a:p>
                  </a:txBody>
                  <a:tcPr/>
                </a:tc>
                <a:extLst>
                  <a:ext uri="{0D108BD9-81ED-4DB2-BD59-A6C34878D82A}">
                    <a16:rowId xmlns:a16="http://schemas.microsoft.com/office/drawing/2014/main" val="1505425658"/>
                  </a:ext>
                </a:extLst>
              </a:tr>
              <a:tr h="277620">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Invicta Health Ltd </a:t>
                      </a:r>
                    </a:p>
                  </a:txBody>
                  <a:tcPr/>
                </a:tc>
                <a:tc>
                  <a:txBody>
                    <a:bodyPr/>
                    <a:lstStyle/>
                    <a:p>
                      <a:endParaRPr lang="en-GB" sz="1200" dirty="0">
                        <a:latin typeface="+mn-lt"/>
                      </a:endParaRPr>
                    </a:p>
                  </a:txBody>
                  <a:tcPr/>
                </a:tc>
                <a:extLst>
                  <a:ext uri="{0D108BD9-81ED-4DB2-BD59-A6C34878D82A}">
                    <a16:rowId xmlns:a16="http://schemas.microsoft.com/office/drawing/2014/main" val="3642268415"/>
                  </a:ext>
                </a:extLst>
              </a:tr>
              <a:tr h="262880">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Channel Health Alliance </a:t>
                      </a:r>
                    </a:p>
                  </a:txBody>
                  <a:tcPr/>
                </a:tc>
                <a:tc>
                  <a:txBody>
                    <a:bodyPr/>
                    <a:lstStyle/>
                    <a:p>
                      <a:endParaRPr lang="en-GB" sz="1200" dirty="0">
                        <a:latin typeface="+mn-lt"/>
                      </a:endParaRPr>
                    </a:p>
                  </a:txBody>
                  <a:tcPr/>
                </a:tc>
                <a:extLst>
                  <a:ext uri="{0D108BD9-81ED-4DB2-BD59-A6C34878D82A}">
                    <a16:rowId xmlns:a16="http://schemas.microsoft.com/office/drawing/2014/main" val="3266352079"/>
                  </a:ext>
                </a:extLst>
              </a:tr>
              <a:tr h="277621">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Thanet CIC </a:t>
                      </a:r>
                    </a:p>
                  </a:txBody>
                  <a:tcPr/>
                </a:tc>
                <a:tc>
                  <a:txBody>
                    <a:bodyPr/>
                    <a:lstStyle/>
                    <a:p>
                      <a:endParaRPr lang="en-GB" sz="1200">
                        <a:latin typeface="+mn-lt"/>
                      </a:endParaRPr>
                    </a:p>
                  </a:txBody>
                  <a:tcPr/>
                </a:tc>
                <a:extLst>
                  <a:ext uri="{0D108BD9-81ED-4DB2-BD59-A6C34878D82A}">
                    <a16:rowId xmlns:a16="http://schemas.microsoft.com/office/drawing/2014/main" val="2622440042"/>
                  </a:ext>
                </a:extLst>
              </a:tr>
              <a:tr h="323075">
                <a:tc>
                  <a:txBody>
                    <a:bodyPr/>
                    <a:lstStyle/>
                    <a:p>
                      <a:pPr>
                        <a:lnSpc>
                          <a:spcPct val="107000"/>
                        </a:lnSpc>
                        <a:spcAft>
                          <a:spcPts val="800"/>
                        </a:spcAft>
                      </a:pPr>
                      <a:r>
                        <a:rPr lang="en-GB" sz="1100" dirty="0">
                          <a:ea typeface="Calibri" panose="020F0502020204030204" pitchFamily="34" charset="0"/>
                          <a:cs typeface="Times New Roman" panose="02020603050405020304" pitchFamily="18" charset="0"/>
                        </a:rPr>
                        <a:t>Herne Bay Health</a:t>
                      </a:r>
                      <a:endParaRPr lang="en-GB" sz="1100" dirty="0"/>
                    </a:p>
                  </a:txBody>
                  <a:tcPr/>
                </a:tc>
                <a:tc>
                  <a:txBody>
                    <a:bodyPr/>
                    <a:lstStyle/>
                    <a:p>
                      <a:endParaRPr lang="en-GB" sz="1200" dirty="0">
                        <a:latin typeface="+mn-lt"/>
                      </a:endParaRPr>
                    </a:p>
                  </a:txBody>
                  <a:tcPr/>
                </a:tc>
                <a:extLst>
                  <a:ext uri="{0D108BD9-81ED-4DB2-BD59-A6C34878D82A}">
                    <a16:rowId xmlns:a16="http://schemas.microsoft.com/office/drawing/2014/main" val="94340818"/>
                  </a:ext>
                </a:extLst>
              </a:tr>
            </a:tbl>
          </a:graphicData>
        </a:graphic>
      </p:graphicFrame>
      <p:pic>
        <p:nvPicPr>
          <p:cNvPr id="28" name="Picture 27">
            <a:extLst>
              <a:ext uri="{FF2B5EF4-FFF2-40B4-BE49-F238E27FC236}">
                <a16:creationId xmlns:a16="http://schemas.microsoft.com/office/drawing/2014/main" id="{4F9FE8BC-C642-4807-9263-54F8E96630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30089" y="2440555"/>
            <a:ext cx="226647" cy="222627"/>
          </a:xfrm>
          <a:prstGeom prst="rect">
            <a:avLst/>
          </a:prstGeom>
        </p:spPr>
      </p:pic>
      <p:pic>
        <p:nvPicPr>
          <p:cNvPr id="29" name="Picture 28">
            <a:extLst>
              <a:ext uri="{FF2B5EF4-FFF2-40B4-BE49-F238E27FC236}">
                <a16:creationId xmlns:a16="http://schemas.microsoft.com/office/drawing/2014/main" id="{D24A01BC-2083-4AB8-9CF3-20358B24A2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99201" y="2450637"/>
            <a:ext cx="226647" cy="222627"/>
          </a:xfrm>
          <a:prstGeom prst="rect">
            <a:avLst/>
          </a:prstGeom>
        </p:spPr>
      </p:pic>
      <p:pic>
        <p:nvPicPr>
          <p:cNvPr id="30" name="Picture 29">
            <a:extLst>
              <a:ext uri="{FF2B5EF4-FFF2-40B4-BE49-F238E27FC236}">
                <a16:creationId xmlns:a16="http://schemas.microsoft.com/office/drawing/2014/main" id="{7C7A80B2-153D-4A49-ACED-E3E417BF0F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62017" y="1572716"/>
            <a:ext cx="226647" cy="222627"/>
          </a:xfrm>
          <a:prstGeom prst="rect">
            <a:avLst/>
          </a:prstGeom>
        </p:spPr>
      </p:pic>
      <p:pic>
        <p:nvPicPr>
          <p:cNvPr id="32" name="Picture 31">
            <a:extLst>
              <a:ext uri="{FF2B5EF4-FFF2-40B4-BE49-F238E27FC236}">
                <a16:creationId xmlns:a16="http://schemas.microsoft.com/office/drawing/2014/main" id="{BBDD1A49-F44E-4855-896B-D4DC98D6DE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9433" y="1587131"/>
            <a:ext cx="226647" cy="222627"/>
          </a:xfrm>
          <a:prstGeom prst="rect">
            <a:avLst/>
          </a:prstGeom>
        </p:spPr>
      </p:pic>
      <p:pic>
        <p:nvPicPr>
          <p:cNvPr id="33" name="Picture 32">
            <a:extLst>
              <a:ext uri="{FF2B5EF4-FFF2-40B4-BE49-F238E27FC236}">
                <a16:creationId xmlns:a16="http://schemas.microsoft.com/office/drawing/2014/main" id="{DA247532-F026-44FB-B570-CE163840C2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9431" y="5060914"/>
            <a:ext cx="226647" cy="222627"/>
          </a:xfrm>
          <a:prstGeom prst="rect">
            <a:avLst/>
          </a:prstGeom>
        </p:spPr>
      </p:pic>
      <p:pic>
        <p:nvPicPr>
          <p:cNvPr id="34" name="Picture 33">
            <a:extLst>
              <a:ext uri="{FF2B5EF4-FFF2-40B4-BE49-F238E27FC236}">
                <a16:creationId xmlns:a16="http://schemas.microsoft.com/office/drawing/2014/main" id="{7C6CEC92-BB07-4A02-96C5-A99B6BDEED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67973" y="4713176"/>
            <a:ext cx="226647" cy="222627"/>
          </a:xfrm>
          <a:prstGeom prst="rect">
            <a:avLst/>
          </a:prstGeom>
        </p:spPr>
      </p:pic>
      <p:pic>
        <p:nvPicPr>
          <p:cNvPr id="35" name="Picture 34">
            <a:extLst>
              <a:ext uri="{FF2B5EF4-FFF2-40B4-BE49-F238E27FC236}">
                <a16:creationId xmlns:a16="http://schemas.microsoft.com/office/drawing/2014/main" id="{32AC97CE-2D85-4DE6-947F-EF885CD4A6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9432" y="4731460"/>
            <a:ext cx="226647" cy="222627"/>
          </a:xfrm>
          <a:prstGeom prst="rect">
            <a:avLst/>
          </a:prstGeom>
        </p:spPr>
      </p:pic>
      <p:pic>
        <p:nvPicPr>
          <p:cNvPr id="36" name="Picture 35">
            <a:extLst>
              <a:ext uri="{FF2B5EF4-FFF2-40B4-BE49-F238E27FC236}">
                <a16:creationId xmlns:a16="http://schemas.microsoft.com/office/drawing/2014/main" id="{38A98D6A-6827-490A-9424-F939E5E301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94917" y="4360368"/>
            <a:ext cx="226647" cy="222627"/>
          </a:xfrm>
          <a:prstGeom prst="rect">
            <a:avLst/>
          </a:prstGeom>
        </p:spPr>
      </p:pic>
      <p:pic>
        <p:nvPicPr>
          <p:cNvPr id="37" name="Picture 36">
            <a:extLst>
              <a:ext uri="{FF2B5EF4-FFF2-40B4-BE49-F238E27FC236}">
                <a16:creationId xmlns:a16="http://schemas.microsoft.com/office/drawing/2014/main" id="{4C8C0D5E-B32D-44D2-B895-38165124E2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1679" y="4321719"/>
            <a:ext cx="226647" cy="222627"/>
          </a:xfrm>
          <a:prstGeom prst="rect">
            <a:avLst/>
          </a:prstGeom>
        </p:spPr>
      </p:pic>
      <p:pic>
        <p:nvPicPr>
          <p:cNvPr id="38" name="Picture 37">
            <a:extLst>
              <a:ext uri="{FF2B5EF4-FFF2-40B4-BE49-F238E27FC236}">
                <a16:creationId xmlns:a16="http://schemas.microsoft.com/office/drawing/2014/main" id="{6DAF50AA-08E5-40BC-97D1-9CF1C62318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6572" y="5987781"/>
            <a:ext cx="226647" cy="222627"/>
          </a:xfrm>
          <a:prstGeom prst="rect">
            <a:avLst/>
          </a:prstGeom>
        </p:spPr>
      </p:pic>
      <p:pic>
        <p:nvPicPr>
          <p:cNvPr id="39" name="Picture 38">
            <a:extLst>
              <a:ext uri="{FF2B5EF4-FFF2-40B4-BE49-F238E27FC236}">
                <a16:creationId xmlns:a16="http://schemas.microsoft.com/office/drawing/2014/main" id="{323782E0-AD61-436F-A611-A7EF001624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70626" y="5070630"/>
            <a:ext cx="226647" cy="222627"/>
          </a:xfrm>
          <a:prstGeom prst="rect">
            <a:avLst/>
          </a:prstGeom>
        </p:spPr>
      </p:pic>
      <p:pic>
        <p:nvPicPr>
          <p:cNvPr id="40" name="Picture 39">
            <a:extLst>
              <a:ext uri="{FF2B5EF4-FFF2-40B4-BE49-F238E27FC236}">
                <a16:creationId xmlns:a16="http://schemas.microsoft.com/office/drawing/2014/main" id="{7384AB5A-D5FF-4B71-9A1A-D9F444E8019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20063" y="6026818"/>
            <a:ext cx="226647" cy="222627"/>
          </a:xfrm>
          <a:prstGeom prst="rect">
            <a:avLst/>
          </a:prstGeom>
        </p:spPr>
      </p:pic>
      <p:pic>
        <p:nvPicPr>
          <p:cNvPr id="41" name="Picture 40">
            <a:extLst>
              <a:ext uri="{FF2B5EF4-FFF2-40B4-BE49-F238E27FC236}">
                <a16:creationId xmlns:a16="http://schemas.microsoft.com/office/drawing/2014/main" id="{B103F88C-4CBB-4E96-AE2D-DD7DA6E9022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02174" y="6368540"/>
            <a:ext cx="226647" cy="222627"/>
          </a:xfrm>
          <a:prstGeom prst="rect">
            <a:avLst/>
          </a:prstGeom>
        </p:spPr>
      </p:pic>
      <p:pic>
        <p:nvPicPr>
          <p:cNvPr id="42" name="Picture 41">
            <a:extLst>
              <a:ext uri="{FF2B5EF4-FFF2-40B4-BE49-F238E27FC236}">
                <a16:creationId xmlns:a16="http://schemas.microsoft.com/office/drawing/2014/main" id="{8847A281-AF2C-4944-A386-EE9C735C64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30088" y="6369302"/>
            <a:ext cx="226647" cy="179295"/>
          </a:xfrm>
          <a:prstGeom prst="rect">
            <a:avLst/>
          </a:prstGeom>
        </p:spPr>
      </p:pic>
      <p:pic>
        <p:nvPicPr>
          <p:cNvPr id="43" name="Picture 42">
            <a:extLst>
              <a:ext uri="{FF2B5EF4-FFF2-40B4-BE49-F238E27FC236}">
                <a16:creationId xmlns:a16="http://schemas.microsoft.com/office/drawing/2014/main" id="{BC6F5651-2F2B-4EC9-9F10-4C3DB67349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9433" y="2821729"/>
            <a:ext cx="226647" cy="222627"/>
          </a:xfrm>
          <a:prstGeom prst="rect">
            <a:avLst/>
          </a:prstGeom>
        </p:spPr>
      </p:pic>
      <p:pic>
        <p:nvPicPr>
          <p:cNvPr id="44" name="Picture 43">
            <a:extLst>
              <a:ext uri="{FF2B5EF4-FFF2-40B4-BE49-F238E27FC236}">
                <a16:creationId xmlns:a16="http://schemas.microsoft.com/office/drawing/2014/main" id="{33CD5682-36DD-4BD6-8506-94EB239730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28545" y="2821729"/>
            <a:ext cx="226647" cy="222627"/>
          </a:xfrm>
          <a:prstGeom prst="rect">
            <a:avLst/>
          </a:prstGeom>
        </p:spPr>
      </p:pic>
      <p:pic>
        <p:nvPicPr>
          <p:cNvPr id="45" name="Picture 44">
            <a:extLst>
              <a:ext uri="{FF2B5EF4-FFF2-40B4-BE49-F238E27FC236}">
                <a16:creationId xmlns:a16="http://schemas.microsoft.com/office/drawing/2014/main" id="{3E9AE18E-31EC-4478-80E0-502A7D045A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9433" y="3206373"/>
            <a:ext cx="226647" cy="222627"/>
          </a:xfrm>
          <a:prstGeom prst="rect">
            <a:avLst/>
          </a:prstGeom>
        </p:spPr>
      </p:pic>
      <p:pic>
        <p:nvPicPr>
          <p:cNvPr id="46" name="Picture 45">
            <a:extLst>
              <a:ext uri="{FF2B5EF4-FFF2-40B4-BE49-F238E27FC236}">
                <a16:creationId xmlns:a16="http://schemas.microsoft.com/office/drawing/2014/main" id="{0E0A9460-44C1-4DA4-9F4B-569E7C9C81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28545" y="3192821"/>
            <a:ext cx="226647" cy="222627"/>
          </a:xfrm>
          <a:prstGeom prst="rect">
            <a:avLst/>
          </a:prstGeom>
        </p:spPr>
      </p:pic>
      <p:pic>
        <p:nvPicPr>
          <p:cNvPr id="47" name="Picture 46">
            <a:extLst>
              <a:ext uri="{FF2B5EF4-FFF2-40B4-BE49-F238E27FC236}">
                <a16:creationId xmlns:a16="http://schemas.microsoft.com/office/drawing/2014/main" id="{36C32DBB-31B1-4DFC-802C-42E70C364C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9432" y="3522625"/>
            <a:ext cx="226647" cy="222627"/>
          </a:xfrm>
          <a:prstGeom prst="rect">
            <a:avLst/>
          </a:prstGeom>
        </p:spPr>
      </p:pic>
      <p:pic>
        <p:nvPicPr>
          <p:cNvPr id="48" name="Picture 47">
            <a:extLst>
              <a:ext uri="{FF2B5EF4-FFF2-40B4-BE49-F238E27FC236}">
                <a16:creationId xmlns:a16="http://schemas.microsoft.com/office/drawing/2014/main" id="{2AEEE8D1-DE71-4F74-9AD1-BF4E41E79D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28545" y="3514910"/>
            <a:ext cx="226647" cy="222627"/>
          </a:xfrm>
          <a:prstGeom prst="rect">
            <a:avLst/>
          </a:prstGeom>
        </p:spPr>
      </p:pic>
      <p:grpSp>
        <p:nvGrpSpPr>
          <p:cNvPr id="84" name="Group 83">
            <a:extLst>
              <a:ext uri="{FF2B5EF4-FFF2-40B4-BE49-F238E27FC236}">
                <a16:creationId xmlns:a16="http://schemas.microsoft.com/office/drawing/2014/main" id="{5F739C69-B807-4165-8A81-B81D6168C5E0}"/>
              </a:ext>
            </a:extLst>
          </p:cNvPr>
          <p:cNvGrpSpPr/>
          <p:nvPr/>
        </p:nvGrpSpPr>
        <p:grpSpPr>
          <a:xfrm>
            <a:off x="6904298" y="1906143"/>
            <a:ext cx="996553" cy="243283"/>
            <a:chOff x="7743463" y="1964787"/>
            <a:chExt cx="996553" cy="243283"/>
          </a:xfrm>
        </p:grpSpPr>
        <p:pic>
          <p:nvPicPr>
            <p:cNvPr id="50" name="Picture 49">
              <a:extLst>
                <a:ext uri="{FF2B5EF4-FFF2-40B4-BE49-F238E27FC236}">
                  <a16:creationId xmlns:a16="http://schemas.microsoft.com/office/drawing/2014/main" id="{DEB6B025-89D4-4022-81F4-FE83FDAEE3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13369" y="1964787"/>
              <a:ext cx="226647" cy="222627"/>
            </a:xfrm>
            <a:prstGeom prst="rect">
              <a:avLst/>
            </a:prstGeom>
          </p:spPr>
        </p:pic>
        <p:pic>
          <p:nvPicPr>
            <p:cNvPr id="52" name="Picture 51">
              <a:extLst>
                <a:ext uri="{FF2B5EF4-FFF2-40B4-BE49-F238E27FC236}">
                  <a16:creationId xmlns:a16="http://schemas.microsoft.com/office/drawing/2014/main" id="{06264601-568C-4BA7-BC7A-8BD55ACBA7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43463" y="1985443"/>
              <a:ext cx="226647" cy="222627"/>
            </a:xfrm>
            <a:prstGeom prst="rect">
              <a:avLst/>
            </a:prstGeom>
          </p:spPr>
        </p:pic>
      </p:grpSp>
      <p:grpSp>
        <p:nvGrpSpPr>
          <p:cNvPr id="83" name="Group 82">
            <a:extLst>
              <a:ext uri="{FF2B5EF4-FFF2-40B4-BE49-F238E27FC236}">
                <a16:creationId xmlns:a16="http://schemas.microsoft.com/office/drawing/2014/main" id="{DA782D12-4678-4400-99E1-171778F764EC}"/>
              </a:ext>
            </a:extLst>
          </p:cNvPr>
          <p:cNvGrpSpPr/>
          <p:nvPr/>
        </p:nvGrpSpPr>
        <p:grpSpPr>
          <a:xfrm>
            <a:off x="6901487" y="1554932"/>
            <a:ext cx="999364" cy="222627"/>
            <a:chOff x="7743463" y="1571946"/>
            <a:chExt cx="999364" cy="222627"/>
          </a:xfrm>
        </p:grpSpPr>
        <p:pic>
          <p:nvPicPr>
            <p:cNvPr id="49" name="Picture 48">
              <a:extLst>
                <a:ext uri="{FF2B5EF4-FFF2-40B4-BE49-F238E27FC236}">
                  <a16:creationId xmlns:a16="http://schemas.microsoft.com/office/drawing/2014/main" id="{5A383C1C-4B6F-489F-ADF6-8C47CDB1A13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43463" y="1571946"/>
              <a:ext cx="226647" cy="222627"/>
            </a:xfrm>
            <a:prstGeom prst="rect">
              <a:avLst/>
            </a:prstGeom>
          </p:spPr>
        </p:pic>
        <p:pic>
          <p:nvPicPr>
            <p:cNvPr id="53" name="Picture 52">
              <a:extLst>
                <a:ext uri="{FF2B5EF4-FFF2-40B4-BE49-F238E27FC236}">
                  <a16:creationId xmlns:a16="http://schemas.microsoft.com/office/drawing/2014/main" id="{9AE0461C-18CA-4853-8983-D0F7F0023EB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16180" y="1571946"/>
              <a:ext cx="226647" cy="222627"/>
            </a:xfrm>
            <a:prstGeom prst="rect">
              <a:avLst/>
            </a:prstGeom>
          </p:spPr>
        </p:pic>
      </p:grpSp>
      <p:pic>
        <p:nvPicPr>
          <p:cNvPr id="58" name="Picture 57">
            <a:extLst>
              <a:ext uri="{FF2B5EF4-FFF2-40B4-BE49-F238E27FC236}">
                <a16:creationId xmlns:a16="http://schemas.microsoft.com/office/drawing/2014/main" id="{50AA20C5-FE89-47B3-8D08-5B4A7CC1D1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06278" y="5615412"/>
            <a:ext cx="226647" cy="222627"/>
          </a:xfrm>
          <a:prstGeom prst="rect">
            <a:avLst/>
          </a:prstGeom>
        </p:spPr>
      </p:pic>
      <p:grpSp>
        <p:nvGrpSpPr>
          <p:cNvPr id="86" name="Group 85">
            <a:extLst>
              <a:ext uri="{FF2B5EF4-FFF2-40B4-BE49-F238E27FC236}">
                <a16:creationId xmlns:a16="http://schemas.microsoft.com/office/drawing/2014/main" id="{2BC95E0A-3E12-432B-A056-EE7F07FC4F46}"/>
              </a:ext>
            </a:extLst>
          </p:cNvPr>
          <p:cNvGrpSpPr/>
          <p:nvPr/>
        </p:nvGrpSpPr>
        <p:grpSpPr>
          <a:xfrm>
            <a:off x="6956401" y="2810902"/>
            <a:ext cx="275367" cy="2012563"/>
            <a:chOff x="7312214" y="2792942"/>
            <a:chExt cx="275367" cy="2012563"/>
          </a:xfrm>
        </p:grpSpPr>
        <p:pic>
          <p:nvPicPr>
            <p:cNvPr id="55" name="Picture 54">
              <a:extLst>
                <a:ext uri="{FF2B5EF4-FFF2-40B4-BE49-F238E27FC236}">
                  <a16:creationId xmlns:a16="http://schemas.microsoft.com/office/drawing/2014/main" id="{C3B7333F-6F17-4E2E-80B4-9558EA8687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31557" y="3645603"/>
              <a:ext cx="226647" cy="222627"/>
            </a:xfrm>
            <a:prstGeom prst="rect">
              <a:avLst/>
            </a:prstGeom>
          </p:spPr>
        </p:pic>
        <p:pic>
          <p:nvPicPr>
            <p:cNvPr id="57" name="Picture 56">
              <a:extLst>
                <a:ext uri="{FF2B5EF4-FFF2-40B4-BE49-F238E27FC236}">
                  <a16:creationId xmlns:a16="http://schemas.microsoft.com/office/drawing/2014/main" id="{A994A256-39B6-4880-8351-30F941770B1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12214" y="4229370"/>
              <a:ext cx="226647" cy="222627"/>
            </a:xfrm>
            <a:prstGeom prst="rect">
              <a:avLst/>
            </a:prstGeom>
          </p:spPr>
        </p:pic>
        <p:grpSp>
          <p:nvGrpSpPr>
            <p:cNvPr id="85" name="Group 84">
              <a:extLst>
                <a:ext uri="{FF2B5EF4-FFF2-40B4-BE49-F238E27FC236}">
                  <a16:creationId xmlns:a16="http://schemas.microsoft.com/office/drawing/2014/main" id="{45B04BB1-B314-4A8B-95C2-95487F5ED15B}"/>
                </a:ext>
              </a:extLst>
            </p:cNvPr>
            <p:cNvGrpSpPr/>
            <p:nvPr/>
          </p:nvGrpSpPr>
          <p:grpSpPr>
            <a:xfrm>
              <a:off x="7312214" y="2792942"/>
              <a:ext cx="275367" cy="2012563"/>
              <a:chOff x="7681741" y="2786482"/>
              <a:chExt cx="275367" cy="2012563"/>
            </a:xfrm>
          </p:grpSpPr>
          <p:pic>
            <p:nvPicPr>
              <p:cNvPr id="51" name="Picture 50">
                <a:extLst>
                  <a:ext uri="{FF2B5EF4-FFF2-40B4-BE49-F238E27FC236}">
                    <a16:creationId xmlns:a16="http://schemas.microsoft.com/office/drawing/2014/main" id="{3F4EEE4D-8EF0-450D-9398-F0325B40B4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30461" y="2786482"/>
                <a:ext cx="226647" cy="222627"/>
              </a:xfrm>
              <a:prstGeom prst="rect">
                <a:avLst/>
              </a:prstGeom>
            </p:spPr>
          </p:pic>
          <p:pic>
            <p:nvPicPr>
              <p:cNvPr id="54" name="Picture 53">
                <a:extLst>
                  <a:ext uri="{FF2B5EF4-FFF2-40B4-BE49-F238E27FC236}">
                    <a16:creationId xmlns:a16="http://schemas.microsoft.com/office/drawing/2014/main" id="{2ECBD76F-A378-4BD0-B55A-5956B94D31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05863" y="3343159"/>
                <a:ext cx="226647" cy="222627"/>
              </a:xfrm>
              <a:prstGeom prst="rect">
                <a:avLst/>
              </a:prstGeom>
            </p:spPr>
          </p:pic>
          <p:pic>
            <p:nvPicPr>
              <p:cNvPr id="56" name="Picture 55">
                <a:extLst>
                  <a:ext uri="{FF2B5EF4-FFF2-40B4-BE49-F238E27FC236}">
                    <a16:creationId xmlns:a16="http://schemas.microsoft.com/office/drawing/2014/main" id="{AA579AB4-9BC8-4C9F-B199-BED82B2EC0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81741" y="3909600"/>
                <a:ext cx="226647" cy="222627"/>
              </a:xfrm>
              <a:prstGeom prst="rect">
                <a:avLst/>
              </a:prstGeom>
            </p:spPr>
          </p:pic>
          <p:pic>
            <p:nvPicPr>
              <p:cNvPr id="59" name="Picture 58">
                <a:extLst>
                  <a:ext uri="{FF2B5EF4-FFF2-40B4-BE49-F238E27FC236}">
                    <a16:creationId xmlns:a16="http://schemas.microsoft.com/office/drawing/2014/main" id="{E7745D46-364A-4BF6-A8A8-D9DBC4B06C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05863" y="3047175"/>
                <a:ext cx="226647" cy="222627"/>
              </a:xfrm>
              <a:prstGeom prst="rect">
                <a:avLst/>
              </a:prstGeom>
            </p:spPr>
          </p:pic>
          <p:pic>
            <p:nvPicPr>
              <p:cNvPr id="69" name="Picture 68">
                <a:extLst>
                  <a:ext uri="{FF2B5EF4-FFF2-40B4-BE49-F238E27FC236}">
                    <a16:creationId xmlns:a16="http://schemas.microsoft.com/office/drawing/2014/main" id="{DFEFD61A-10A9-484A-83D1-70F061CBF67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686880" y="4635198"/>
                <a:ext cx="163847" cy="163847"/>
              </a:xfrm>
              <a:prstGeom prst="rect">
                <a:avLst/>
              </a:prstGeom>
            </p:spPr>
          </p:pic>
        </p:grpSp>
      </p:grpSp>
      <p:grpSp>
        <p:nvGrpSpPr>
          <p:cNvPr id="88" name="Group 87">
            <a:extLst>
              <a:ext uri="{FF2B5EF4-FFF2-40B4-BE49-F238E27FC236}">
                <a16:creationId xmlns:a16="http://schemas.microsoft.com/office/drawing/2014/main" id="{461573EC-A61C-4665-8522-D4001E377A71}"/>
              </a:ext>
            </a:extLst>
          </p:cNvPr>
          <p:cNvGrpSpPr/>
          <p:nvPr/>
        </p:nvGrpSpPr>
        <p:grpSpPr>
          <a:xfrm>
            <a:off x="7767585" y="2849993"/>
            <a:ext cx="181896" cy="1992201"/>
            <a:chOff x="8080019" y="2831264"/>
            <a:chExt cx="181896" cy="1992201"/>
          </a:xfrm>
        </p:grpSpPr>
        <p:pic>
          <p:nvPicPr>
            <p:cNvPr id="66" name="Picture 65">
              <a:extLst>
                <a:ext uri="{FF2B5EF4-FFF2-40B4-BE49-F238E27FC236}">
                  <a16:creationId xmlns:a16="http://schemas.microsoft.com/office/drawing/2014/main" id="{A0903A4A-874A-483A-B70C-133D1C40E71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089193" y="3963409"/>
              <a:ext cx="163847" cy="163847"/>
            </a:xfrm>
            <a:prstGeom prst="rect">
              <a:avLst/>
            </a:prstGeom>
          </p:spPr>
        </p:pic>
        <p:grpSp>
          <p:nvGrpSpPr>
            <p:cNvPr id="87" name="Group 86">
              <a:extLst>
                <a:ext uri="{FF2B5EF4-FFF2-40B4-BE49-F238E27FC236}">
                  <a16:creationId xmlns:a16="http://schemas.microsoft.com/office/drawing/2014/main" id="{B47BEF11-E2EF-4497-B987-9671CAFDD69B}"/>
                </a:ext>
              </a:extLst>
            </p:cNvPr>
            <p:cNvGrpSpPr/>
            <p:nvPr/>
          </p:nvGrpSpPr>
          <p:grpSpPr>
            <a:xfrm>
              <a:off x="8080019" y="2831264"/>
              <a:ext cx="181896" cy="1992201"/>
              <a:chOff x="8474960" y="2792487"/>
              <a:chExt cx="181896" cy="1992201"/>
            </a:xfrm>
          </p:grpSpPr>
          <p:pic>
            <p:nvPicPr>
              <p:cNvPr id="61" name="Picture 60">
                <a:extLst>
                  <a:ext uri="{FF2B5EF4-FFF2-40B4-BE49-F238E27FC236}">
                    <a16:creationId xmlns:a16="http://schemas.microsoft.com/office/drawing/2014/main" id="{E648FE8B-FF86-4DD7-8EED-2A70E912220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488517" y="2792487"/>
                <a:ext cx="163847" cy="163847"/>
              </a:xfrm>
              <a:prstGeom prst="rect">
                <a:avLst/>
              </a:prstGeom>
            </p:spPr>
          </p:pic>
          <p:pic>
            <p:nvPicPr>
              <p:cNvPr id="64" name="Picture 63">
                <a:extLst>
                  <a:ext uri="{FF2B5EF4-FFF2-40B4-BE49-F238E27FC236}">
                    <a16:creationId xmlns:a16="http://schemas.microsoft.com/office/drawing/2014/main" id="{56DB2320-E25B-4485-805B-B2015945843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493009" y="3349793"/>
                <a:ext cx="163847" cy="163847"/>
              </a:xfrm>
              <a:prstGeom prst="rect">
                <a:avLst/>
              </a:prstGeom>
            </p:spPr>
          </p:pic>
          <p:pic>
            <p:nvPicPr>
              <p:cNvPr id="65" name="Picture 64">
                <a:extLst>
                  <a:ext uri="{FF2B5EF4-FFF2-40B4-BE49-F238E27FC236}">
                    <a16:creationId xmlns:a16="http://schemas.microsoft.com/office/drawing/2014/main" id="{3FD1B907-BDF7-4896-9722-97F34C19C4E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474960" y="3647434"/>
                <a:ext cx="163847" cy="163847"/>
              </a:xfrm>
              <a:prstGeom prst="rect">
                <a:avLst/>
              </a:prstGeom>
            </p:spPr>
          </p:pic>
          <p:pic>
            <p:nvPicPr>
              <p:cNvPr id="67" name="Picture 66">
                <a:extLst>
                  <a:ext uri="{FF2B5EF4-FFF2-40B4-BE49-F238E27FC236}">
                    <a16:creationId xmlns:a16="http://schemas.microsoft.com/office/drawing/2014/main" id="{04AF197B-F580-46F1-B962-08A2326D90C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484135" y="4260093"/>
                <a:ext cx="163847" cy="163847"/>
              </a:xfrm>
              <a:prstGeom prst="rect">
                <a:avLst/>
              </a:prstGeom>
            </p:spPr>
          </p:pic>
          <p:pic>
            <p:nvPicPr>
              <p:cNvPr id="68" name="Picture 67">
                <a:extLst>
                  <a:ext uri="{FF2B5EF4-FFF2-40B4-BE49-F238E27FC236}">
                    <a16:creationId xmlns:a16="http://schemas.microsoft.com/office/drawing/2014/main" id="{1828B581-0353-4C41-8AFC-2669BDA7014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488646" y="3099290"/>
                <a:ext cx="163847" cy="163847"/>
              </a:xfrm>
              <a:prstGeom prst="rect">
                <a:avLst/>
              </a:prstGeom>
            </p:spPr>
          </p:pic>
          <p:pic>
            <p:nvPicPr>
              <p:cNvPr id="70" name="Picture 69">
                <a:extLst>
                  <a:ext uri="{FF2B5EF4-FFF2-40B4-BE49-F238E27FC236}">
                    <a16:creationId xmlns:a16="http://schemas.microsoft.com/office/drawing/2014/main" id="{D50807C1-F79A-46F3-A9B6-AC3CC7AB914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477094" y="4620841"/>
                <a:ext cx="163847" cy="163847"/>
              </a:xfrm>
              <a:prstGeom prst="rect">
                <a:avLst/>
              </a:prstGeom>
            </p:spPr>
          </p:pic>
        </p:grpSp>
      </p:grpSp>
      <p:pic>
        <p:nvPicPr>
          <p:cNvPr id="74" name="Picture 73">
            <a:extLst>
              <a:ext uri="{FF2B5EF4-FFF2-40B4-BE49-F238E27FC236}">
                <a16:creationId xmlns:a16="http://schemas.microsoft.com/office/drawing/2014/main" id="{21C66B15-41FD-493B-B6D0-BD24394A91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036520" y="6384750"/>
            <a:ext cx="163847" cy="163847"/>
          </a:xfrm>
          <a:prstGeom prst="rect">
            <a:avLst/>
          </a:prstGeom>
        </p:spPr>
      </p:pic>
      <p:pic>
        <p:nvPicPr>
          <p:cNvPr id="75" name="Picture 74">
            <a:extLst>
              <a:ext uri="{FF2B5EF4-FFF2-40B4-BE49-F238E27FC236}">
                <a16:creationId xmlns:a16="http://schemas.microsoft.com/office/drawing/2014/main" id="{C0E17D6F-9373-46F3-9FCE-280091737F2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830511" y="6413539"/>
            <a:ext cx="163847" cy="163847"/>
          </a:xfrm>
          <a:prstGeom prst="rect">
            <a:avLst/>
          </a:prstGeom>
        </p:spPr>
      </p:pic>
      <p:grpSp>
        <p:nvGrpSpPr>
          <p:cNvPr id="90" name="Group 89">
            <a:extLst>
              <a:ext uri="{FF2B5EF4-FFF2-40B4-BE49-F238E27FC236}">
                <a16:creationId xmlns:a16="http://schemas.microsoft.com/office/drawing/2014/main" id="{0E21F4AF-DC65-4D57-94F2-7ABC128DC53E}"/>
              </a:ext>
            </a:extLst>
          </p:cNvPr>
          <p:cNvGrpSpPr/>
          <p:nvPr/>
        </p:nvGrpSpPr>
        <p:grpSpPr>
          <a:xfrm>
            <a:off x="10955988" y="1472268"/>
            <a:ext cx="249743" cy="2115573"/>
            <a:chOff x="11450093" y="1547990"/>
            <a:chExt cx="249743" cy="2115573"/>
          </a:xfrm>
        </p:grpSpPr>
        <p:pic>
          <p:nvPicPr>
            <p:cNvPr id="77" name="Picture 76">
              <a:extLst>
                <a:ext uri="{FF2B5EF4-FFF2-40B4-BE49-F238E27FC236}">
                  <a16:creationId xmlns:a16="http://schemas.microsoft.com/office/drawing/2014/main" id="{9529F02F-FEA5-4BD9-80F7-0E3493236E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453569" y="1885077"/>
              <a:ext cx="226647" cy="222627"/>
            </a:xfrm>
            <a:prstGeom prst="rect">
              <a:avLst/>
            </a:prstGeom>
          </p:spPr>
        </p:pic>
        <p:pic>
          <p:nvPicPr>
            <p:cNvPr id="78" name="Picture 77">
              <a:extLst>
                <a:ext uri="{FF2B5EF4-FFF2-40B4-BE49-F238E27FC236}">
                  <a16:creationId xmlns:a16="http://schemas.microsoft.com/office/drawing/2014/main" id="{C12CE8A5-D614-471C-BBFE-E33BA8A2DFE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450093" y="2602914"/>
              <a:ext cx="226647" cy="222627"/>
            </a:xfrm>
            <a:prstGeom prst="rect">
              <a:avLst/>
            </a:prstGeom>
          </p:spPr>
        </p:pic>
        <p:grpSp>
          <p:nvGrpSpPr>
            <p:cNvPr id="89" name="Group 88">
              <a:extLst>
                <a:ext uri="{FF2B5EF4-FFF2-40B4-BE49-F238E27FC236}">
                  <a16:creationId xmlns:a16="http://schemas.microsoft.com/office/drawing/2014/main" id="{FE8E098D-9351-42B5-AA82-BA342EC9A0DB}"/>
                </a:ext>
              </a:extLst>
            </p:cNvPr>
            <p:cNvGrpSpPr/>
            <p:nvPr/>
          </p:nvGrpSpPr>
          <p:grpSpPr>
            <a:xfrm>
              <a:off x="11472900" y="1547990"/>
              <a:ext cx="226936" cy="2115573"/>
              <a:chOff x="11338837" y="1556557"/>
              <a:chExt cx="226936" cy="2115573"/>
            </a:xfrm>
          </p:grpSpPr>
          <p:pic>
            <p:nvPicPr>
              <p:cNvPr id="71" name="Picture 70">
                <a:extLst>
                  <a:ext uri="{FF2B5EF4-FFF2-40B4-BE49-F238E27FC236}">
                    <a16:creationId xmlns:a16="http://schemas.microsoft.com/office/drawing/2014/main" id="{E04C64BD-D79D-450D-A0C4-46356B2D599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11338838" y="3204188"/>
                <a:ext cx="163847" cy="163847"/>
              </a:xfrm>
              <a:prstGeom prst="rect">
                <a:avLst/>
              </a:prstGeom>
            </p:spPr>
          </p:pic>
          <p:pic>
            <p:nvPicPr>
              <p:cNvPr id="73" name="Picture 72">
                <a:extLst>
                  <a:ext uri="{FF2B5EF4-FFF2-40B4-BE49-F238E27FC236}">
                    <a16:creationId xmlns:a16="http://schemas.microsoft.com/office/drawing/2014/main" id="{F3470F1D-EDE4-4ED2-A188-F687DBC573E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11338837" y="2289512"/>
                <a:ext cx="163847" cy="163847"/>
              </a:xfrm>
              <a:prstGeom prst="rect">
                <a:avLst/>
              </a:prstGeom>
            </p:spPr>
          </p:pic>
          <p:pic>
            <p:nvPicPr>
              <p:cNvPr id="76" name="Picture 75">
                <a:extLst>
                  <a:ext uri="{FF2B5EF4-FFF2-40B4-BE49-F238E27FC236}">
                    <a16:creationId xmlns:a16="http://schemas.microsoft.com/office/drawing/2014/main" id="{34817F5A-AAFC-451F-869E-175D411F95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39126" y="1556557"/>
                <a:ext cx="226647" cy="222627"/>
              </a:xfrm>
              <a:prstGeom prst="rect">
                <a:avLst/>
              </a:prstGeom>
            </p:spPr>
          </p:pic>
          <p:pic>
            <p:nvPicPr>
              <p:cNvPr id="79" name="Picture 78">
                <a:extLst>
                  <a:ext uri="{FF2B5EF4-FFF2-40B4-BE49-F238E27FC236}">
                    <a16:creationId xmlns:a16="http://schemas.microsoft.com/office/drawing/2014/main" id="{D3A7AD12-1CB8-41D0-AF0A-BCD0713612A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11351585" y="3508283"/>
                <a:ext cx="163847" cy="163847"/>
              </a:xfrm>
              <a:prstGeom prst="rect">
                <a:avLst/>
              </a:prstGeom>
            </p:spPr>
          </p:pic>
        </p:grpSp>
      </p:grpSp>
      <p:pic>
        <p:nvPicPr>
          <p:cNvPr id="80" name="Picture 79">
            <a:extLst>
              <a:ext uri="{FF2B5EF4-FFF2-40B4-BE49-F238E27FC236}">
                <a16:creationId xmlns:a16="http://schemas.microsoft.com/office/drawing/2014/main" id="{3E33357C-B4FB-4A9B-9BB7-11EAC6BC0F4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043463" y="6096655"/>
            <a:ext cx="163847" cy="163847"/>
          </a:xfrm>
          <a:prstGeom prst="rect">
            <a:avLst/>
          </a:prstGeom>
        </p:spPr>
      </p:pic>
      <p:pic>
        <p:nvPicPr>
          <p:cNvPr id="81" name="Picture 80">
            <a:extLst>
              <a:ext uri="{FF2B5EF4-FFF2-40B4-BE49-F238E27FC236}">
                <a16:creationId xmlns:a16="http://schemas.microsoft.com/office/drawing/2014/main" id="{754D86D9-7705-4AA5-A227-369145D6CC5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826005" y="6096655"/>
            <a:ext cx="163847" cy="163847"/>
          </a:xfrm>
          <a:prstGeom prst="rect">
            <a:avLst/>
          </a:prstGeom>
        </p:spPr>
      </p:pic>
      <p:pic>
        <p:nvPicPr>
          <p:cNvPr id="82" name="Picture 81">
            <a:extLst>
              <a:ext uri="{FF2B5EF4-FFF2-40B4-BE49-F238E27FC236}">
                <a16:creationId xmlns:a16="http://schemas.microsoft.com/office/drawing/2014/main" id="{0F6004E0-8B07-4281-AB3D-271B046E58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18108" y="5621572"/>
            <a:ext cx="226647" cy="222627"/>
          </a:xfrm>
          <a:prstGeom prst="rect">
            <a:avLst/>
          </a:prstGeom>
        </p:spPr>
      </p:pic>
      <p:sp>
        <p:nvSpPr>
          <p:cNvPr id="91" name="Rectangle 90">
            <a:extLst>
              <a:ext uri="{FF2B5EF4-FFF2-40B4-BE49-F238E27FC236}">
                <a16:creationId xmlns:a16="http://schemas.microsoft.com/office/drawing/2014/main" id="{9D33DAA2-8AEB-4ED0-8959-04824CFA767E}"/>
              </a:ext>
            </a:extLst>
          </p:cNvPr>
          <p:cNvSpPr/>
          <p:nvPr/>
        </p:nvSpPr>
        <p:spPr>
          <a:xfrm>
            <a:off x="8893147" y="4235124"/>
            <a:ext cx="2729524"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the KMCR is being extended to the following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Kent and Medway community pharmacies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Remaining GP federations listed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2" name="Picture 91">
            <a:extLst>
              <a:ext uri="{FF2B5EF4-FFF2-40B4-BE49-F238E27FC236}">
                <a16:creationId xmlns:a16="http://schemas.microsoft.com/office/drawing/2014/main" id="{9BF0ECDC-BB15-4FB7-819B-27274D3C5D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55988" y="2816517"/>
            <a:ext cx="226647" cy="222627"/>
          </a:xfrm>
          <a:prstGeom prst="rect">
            <a:avLst/>
          </a:prstGeom>
        </p:spPr>
      </p:pic>
    </p:spTree>
    <p:extLst>
      <p:ext uri="{BB962C8B-B14F-4D97-AF65-F5344CB8AC3E}">
        <p14:creationId xmlns:p14="http://schemas.microsoft.com/office/powerpoint/2010/main" val="200847978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329184" y="306540"/>
            <a:ext cx="1073129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Where are we and where do we want to be?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7" name="TextBox 16">
            <a:extLst>
              <a:ext uri="{FF2B5EF4-FFF2-40B4-BE49-F238E27FC236}">
                <a16:creationId xmlns:a16="http://schemas.microsoft.com/office/drawing/2014/main" id="{A9E83015-BC9B-49AD-9D3E-52C2CBBB2CBA}"/>
              </a:ext>
            </a:extLst>
          </p:cNvPr>
          <p:cNvSpPr txBox="1"/>
          <p:nvPr/>
        </p:nvSpPr>
        <p:spPr>
          <a:xfrm>
            <a:off x="329184" y="1558445"/>
            <a:ext cx="4116691" cy="463203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KMCR mobilisation mainly completed by April 2022.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Steady take up since then,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can and want to do better.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focus is to increase and improve utilisation of the KMCR amongst the clinical and professional community.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to understand where usage is highest and lowest, and why that is the case.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Targeted approach to be adopted to support this, deploying a range of methods.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peech Bubble: Rectangle 6">
            <a:extLst>
              <a:ext uri="{FF2B5EF4-FFF2-40B4-BE49-F238E27FC236}">
                <a16:creationId xmlns:a16="http://schemas.microsoft.com/office/drawing/2014/main" id="{5126B5B9-536C-403C-9423-A4D01A87A182}"/>
              </a:ext>
            </a:extLst>
          </p:cNvPr>
          <p:cNvSpPr/>
          <p:nvPr/>
        </p:nvSpPr>
        <p:spPr>
          <a:xfrm>
            <a:off x="8474681" y="3473708"/>
            <a:ext cx="3552698" cy="1086169"/>
          </a:xfrm>
          <a:prstGeom prst="wedgeRectCallout">
            <a:avLst>
              <a:gd name="adj1" fmla="val -1572"/>
              <a:gd name="adj2" fmla="val -81669"/>
            </a:avLst>
          </a:prstGeom>
          <a:noFill/>
          <a:ln w="12700">
            <a:solidFill>
              <a:schemeClr val="tx1"/>
            </a:solidFil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 increase in utilisation of at least 30 per cent in the number of unique user patient records accessed by March 2025 and user satisfaction measures improved. </a:t>
            </a:r>
          </a:p>
        </p:txBody>
      </p:sp>
      <p:graphicFrame>
        <p:nvGraphicFramePr>
          <p:cNvPr id="8" name="Chart 7">
            <a:extLst>
              <a:ext uri="{FF2B5EF4-FFF2-40B4-BE49-F238E27FC236}">
                <a16:creationId xmlns:a16="http://schemas.microsoft.com/office/drawing/2014/main" id="{18FB191C-93E1-4D0A-ACFF-EED4C4EC1F2F}"/>
              </a:ext>
            </a:extLst>
          </p:cNvPr>
          <p:cNvGraphicFramePr>
            <a:graphicFrameLocks/>
          </p:cNvGraphicFramePr>
          <p:nvPr/>
        </p:nvGraphicFramePr>
        <p:xfrm>
          <a:off x="5049429" y="3429000"/>
          <a:ext cx="3278027" cy="249523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FE7B6FA7-AF3D-45B8-B202-5C10F925DF5A}"/>
              </a:ext>
            </a:extLst>
          </p:cNvPr>
          <p:cNvSpPr/>
          <p:nvPr/>
        </p:nvSpPr>
        <p:spPr>
          <a:xfrm>
            <a:off x="4927500" y="5918963"/>
            <a:ext cx="4692075" cy="73866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Calculation takes into consideration an increase of KMCR unique user patient records accessed usage of 30 per cent from August 2023 to March 2025</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10" name="Table 9">
            <a:extLst>
              <a:ext uri="{FF2B5EF4-FFF2-40B4-BE49-F238E27FC236}">
                <a16:creationId xmlns:a16="http://schemas.microsoft.com/office/drawing/2014/main" id="{8E8B8C03-A839-4CB4-997C-153ED2DA50DF}"/>
              </a:ext>
            </a:extLst>
          </p:cNvPr>
          <p:cNvGraphicFramePr>
            <a:graphicFrameLocks noGrp="1"/>
          </p:cNvGraphicFramePr>
          <p:nvPr/>
        </p:nvGraphicFramePr>
        <p:xfrm>
          <a:off x="6146800" y="983293"/>
          <a:ext cx="6045200" cy="2148205"/>
        </p:xfrm>
        <a:graphic>
          <a:graphicData uri="http://schemas.openxmlformats.org/drawingml/2006/table">
            <a:tbl>
              <a:tblPr firstRow="1" firstCol="1" bandRow="1"/>
              <a:tblGrid>
                <a:gridCol w="1282700">
                  <a:extLst>
                    <a:ext uri="{9D8B030D-6E8A-4147-A177-3AD203B41FA5}">
                      <a16:colId xmlns:a16="http://schemas.microsoft.com/office/drawing/2014/main" val="2603468990"/>
                    </a:ext>
                  </a:extLst>
                </a:gridCol>
                <a:gridCol w="1422400">
                  <a:extLst>
                    <a:ext uri="{9D8B030D-6E8A-4147-A177-3AD203B41FA5}">
                      <a16:colId xmlns:a16="http://schemas.microsoft.com/office/drawing/2014/main" val="2929957069"/>
                    </a:ext>
                  </a:extLst>
                </a:gridCol>
                <a:gridCol w="1536700">
                  <a:extLst>
                    <a:ext uri="{9D8B030D-6E8A-4147-A177-3AD203B41FA5}">
                      <a16:colId xmlns:a16="http://schemas.microsoft.com/office/drawing/2014/main" val="621721931"/>
                    </a:ext>
                  </a:extLst>
                </a:gridCol>
                <a:gridCol w="1803400">
                  <a:extLst>
                    <a:ext uri="{9D8B030D-6E8A-4147-A177-3AD203B41FA5}">
                      <a16:colId xmlns:a16="http://schemas.microsoft.com/office/drawing/2014/main" val="3937131399"/>
                    </a:ext>
                  </a:extLst>
                </a:gridCol>
              </a:tblGrid>
              <a:tr h="1193165">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rPr>
                        <a:t>Month </a:t>
                      </a:r>
                      <a:endParaRPr lang="en-GB" sz="110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rPr>
                        <a:t>Increase </a:t>
                      </a:r>
                      <a:endParaRPr lang="en-GB" sz="110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rPr>
                        <a:t>Unique user patient records accessed</a:t>
                      </a:r>
                      <a:endParaRPr lang="en-GB" sz="1100" dirty="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rPr>
                        <a:t>Difference </a:t>
                      </a:r>
                      <a:endParaRPr lang="en-GB" sz="110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58767649"/>
                  </a:ext>
                </a:extLst>
              </a:tr>
              <a:tr h="477520">
                <a:tc>
                  <a:txBody>
                    <a:bodyPr/>
                    <a:lstStyle/>
                    <a:p>
                      <a:pPr>
                        <a:spcAft>
                          <a:spcPts val="0"/>
                        </a:spcAft>
                      </a:pPr>
                      <a:r>
                        <a:rPr lang="en-GB" sz="1100" b="1">
                          <a:effectLst/>
                          <a:latin typeface="Calibri" panose="020F0502020204030204" pitchFamily="34" charset="0"/>
                          <a:ea typeface="Calibri" panose="020F0502020204030204" pitchFamily="34" charset="0"/>
                        </a:rPr>
                        <a:t>August 2023</a:t>
                      </a:r>
                      <a:endParaRPr lang="en-GB" sz="110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effectLst/>
                        <a:latin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Calibri" panose="020F0502020204030204" pitchFamily="34" charset="0"/>
                        </a:rPr>
                        <a:t>127,745</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effectLst/>
                        <a:latin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76597"/>
                  </a:ext>
                </a:extLst>
              </a:tr>
              <a:tr h="477520">
                <a:tc>
                  <a:txBody>
                    <a:bodyPr/>
                    <a:lstStyle/>
                    <a:p>
                      <a:pPr>
                        <a:spcAft>
                          <a:spcPts val="0"/>
                        </a:spcAft>
                      </a:pPr>
                      <a:r>
                        <a:rPr lang="en-GB" sz="1100" b="1">
                          <a:effectLst/>
                          <a:latin typeface="Calibri" panose="020F0502020204030204" pitchFamily="34" charset="0"/>
                          <a:ea typeface="Calibri" panose="020F0502020204030204" pitchFamily="34" charset="0"/>
                        </a:rPr>
                        <a:t>March 2025</a:t>
                      </a:r>
                      <a:endParaRPr lang="en-GB" sz="110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panose="020F0502020204030204" pitchFamily="34" charset="0"/>
                          <a:ea typeface="Calibri" panose="020F0502020204030204" pitchFamily="34" charset="0"/>
                        </a:rPr>
                        <a:t>30%</a:t>
                      </a:r>
                      <a:endParaRPr lang="en-GB" sz="1100">
                        <a:effectLst/>
                        <a:latin typeface="Calibri" panose="020F0502020204030204" pitchFamily="34" charset="0"/>
                        <a:ea typeface="Calibri" panose="020F050202020403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panose="020F0502020204030204" pitchFamily="34" charset="0"/>
                          <a:ea typeface="Calibri" panose="020F0502020204030204" pitchFamily="34" charset="0"/>
                        </a:rPr>
                        <a:t>166,068</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Calibri" panose="020F0502020204030204" pitchFamily="34" charset="0"/>
                        </a:rPr>
                        <a:t>38,323</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60846"/>
                  </a:ext>
                </a:extLst>
              </a:tr>
            </a:tbl>
          </a:graphicData>
        </a:graphic>
      </p:graphicFrame>
    </p:spTree>
    <p:extLst>
      <p:ext uri="{BB962C8B-B14F-4D97-AF65-F5344CB8AC3E}">
        <p14:creationId xmlns:p14="http://schemas.microsoft.com/office/powerpoint/2010/main" val="352485444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293288" y="306540"/>
            <a:ext cx="1076719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KMCR usability -  How do we compare with others?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grpSp>
        <p:nvGrpSpPr>
          <p:cNvPr id="6" name="Group 5">
            <a:extLst>
              <a:ext uri="{FF2B5EF4-FFF2-40B4-BE49-F238E27FC236}">
                <a16:creationId xmlns:a16="http://schemas.microsoft.com/office/drawing/2014/main" id="{A5381D9B-B8F9-458A-8F42-E722F2935A87}"/>
              </a:ext>
            </a:extLst>
          </p:cNvPr>
          <p:cNvGrpSpPr/>
          <p:nvPr/>
        </p:nvGrpSpPr>
        <p:grpSpPr>
          <a:xfrm>
            <a:off x="34838" y="990788"/>
            <a:ext cx="5847961" cy="1586526"/>
            <a:chOff x="550490" y="4017029"/>
            <a:chExt cx="6759594" cy="1836925"/>
          </a:xfrm>
        </p:grpSpPr>
        <p:pic>
          <p:nvPicPr>
            <p:cNvPr id="7" name="Picture 6">
              <a:extLst>
                <a:ext uri="{FF2B5EF4-FFF2-40B4-BE49-F238E27FC236}">
                  <a16:creationId xmlns:a16="http://schemas.microsoft.com/office/drawing/2014/main" id="{225D95FF-A4CD-4354-9059-5203C7BAE546}"/>
                </a:ext>
              </a:extLst>
            </p:cNvPr>
            <p:cNvPicPr>
              <a:picLocks noChangeAspect="1"/>
            </p:cNvPicPr>
            <p:nvPr/>
          </p:nvPicPr>
          <p:blipFill>
            <a:blip r:embed="rId3"/>
            <a:stretch>
              <a:fillRect/>
            </a:stretch>
          </p:blipFill>
          <p:spPr>
            <a:xfrm>
              <a:off x="550490" y="4017029"/>
              <a:ext cx="6759594" cy="1836925"/>
            </a:xfrm>
            <a:prstGeom prst="rect">
              <a:avLst/>
            </a:prstGeom>
          </p:spPr>
        </p:pic>
        <p:sp>
          <p:nvSpPr>
            <p:cNvPr id="8" name="Arrow: Right 7">
              <a:extLst>
                <a:ext uri="{FF2B5EF4-FFF2-40B4-BE49-F238E27FC236}">
                  <a16:creationId xmlns:a16="http://schemas.microsoft.com/office/drawing/2014/main" id="{D61C5D0E-01DF-4CE2-9E7D-95EC34E36928}"/>
                </a:ext>
              </a:extLst>
            </p:cNvPr>
            <p:cNvSpPr/>
            <p:nvPr/>
          </p:nvSpPr>
          <p:spPr>
            <a:xfrm rot="19669963">
              <a:off x="4560058" y="5394644"/>
              <a:ext cx="274801" cy="10275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E88F67BA-38EA-4182-9C4A-7CE2FC88F0FC}"/>
                </a:ext>
              </a:extLst>
            </p:cNvPr>
            <p:cNvSpPr/>
            <p:nvPr/>
          </p:nvSpPr>
          <p:spPr>
            <a:xfrm rot="8213328">
              <a:off x="6094017" y="4663235"/>
              <a:ext cx="274801" cy="10275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73F22C1-8705-4C63-8131-32BB010F56FB}"/>
                </a:ext>
              </a:extLst>
            </p:cNvPr>
            <p:cNvSpPr/>
            <p:nvPr/>
          </p:nvSpPr>
          <p:spPr>
            <a:xfrm>
              <a:off x="818810" y="4837362"/>
              <a:ext cx="2308951" cy="51041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8AB3D877-1316-4D45-B0A9-5B9217ED0AA7}"/>
              </a:ext>
            </a:extLst>
          </p:cNvPr>
          <p:cNvGrpSpPr/>
          <p:nvPr/>
        </p:nvGrpSpPr>
        <p:grpSpPr>
          <a:xfrm>
            <a:off x="6544332" y="2658019"/>
            <a:ext cx="5319713" cy="1678739"/>
            <a:chOff x="441693" y="3523113"/>
            <a:chExt cx="5319713" cy="1678739"/>
          </a:xfrm>
        </p:grpSpPr>
        <p:pic>
          <p:nvPicPr>
            <p:cNvPr id="12" name="Picture 11">
              <a:extLst>
                <a:ext uri="{FF2B5EF4-FFF2-40B4-BE49-F238E27FC236}">
                  <a16:creationId xmlns:a16="http://schemas.microsoft.com/office/drawing/2014/main" id="{5B45C971-396D-43BE-9BD3-E7DEBD85244A}"/>
                </a:ext>
              </a:extLst>
            </p:cNvPr>
            <p:cNvPicPr>
              <a:picLocks noChangeAspect="1"/>
            </p:cNvPicPr>
            <p:nvPr/>
          </p:nvPicPr>
          <p:blipFill>
            <a:blip r:embed="rId4"/>
            <a:stretch>
              <a:fillRect/>
            </a:stretch>
          </p:blipFill>
          <p:spPr>
            <a:xfrm>
              <a:off x="441693" y="3523113"/>
              <a:ext cx="5319713" cy="1678739"/>
            </a:xfrm>
            <a:prstGeom prst="rect">
              <a:avLst/>
            </a:prstGeom>
          </p:spPr>
        </p:pic>
        <p:sp>
          <p:nvSpPr>
            <p:cNvPr id="13" name="Arrow: Right 12">
              <a:extLst>
                <a:ext uri="{FF2B5EF4-FFF2-40B4-BE49-F238E27FC236}">
                  <a16:creationId xmlns:a16="http://schemas.microsoft.com/office/drawing/2014/main" id="{27B78FAE-C1B4-4668-AA0F-E8138D52E3C0}"/>
                </a:ext>
              </a:extLst>
            </p:cNvPr>
            <p:cNvSpPr/>
            <p:nvPr/>
          </p:nvSpPr>
          <p:spPr>
            <a:xfrm rot="8213328">
              <a:off x="4655793" y="4300394"/>
              <a:ext cx="274801" cy="10275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19CE50C6-EB2B-4833-BECA-D67E6080A5C1}"/>
                </a:ext>
              </a:extLst>
            </p:cNvPr>
            <p:cNvSpPr/>
            <p:nvPr/>
          </p:nvSpPr>
          <p:spPr>
            <a:xfrm>
              <a:off x="543377" y="4205113"/>
              <a:ext cx="1840900" cy="26281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956B803F-205A-47C0-AE89-21EBB154E37E}"/>
              </a:ext>
            </a:extLst>
          </p:cNvPr>
          <p:cNvGrpSpPr/>
          <p:nvPr/>
        </p:nvGrpSpPr>
        <p:grpSpPr>
          <a:xfrm>
            <a:off x="213202" y="3958045"/>
            <a:ext cx="5847960" cy="2103498"/>
            <a:chOff x="6168315" y="4754501"/>
            <a:chExt cx="5847960" cy="2103498"/>
          </a:xfrm>
        </p:grpSpPr>
        <p:pic>
          <p:nvPicPr>
            <p:cNvPr id="16" name="Picture 15">
              <a:extLst>
                <a:ext uri="{FF2B5EF4-FFF2-40B4-BE49-F238E27FC236}">
                  <a16:creationId xmlns:a16="http://schemas.microsoft.com/office/drawing/2014/main" id="{A8AF08CD-B132-4B34-9186-E8D0E0B17B9E}"/>
                </a:ext>
              </a:extLst>
            </p:cNvPr>
            <p:cNvPicPr>
              <a:picLocks noChangeAspect="1"/>
            </p:cNvPicPr>
            <p:nvPr/>
          </p:nvPicPr>
          <p:blipFill>
            <a:blip r:embed="rId5"/>
            <a:stretch>
              <a:fillRect/>
            </a:stretch>
          </p:blipFill>
          <p:spPr>
            <a:xfrm>
              <a:off x="6168315" y="4754501"/>
              <a:ext cx="5847960" cy="1865961"/>
            </a:xfrm>
            <a:prstGeom prst="rect">
              <a:avLst/>
            </a:prstGeom>
          </p:spPr>
        </p:pic>
        <p:sp>
          <p:nvSpPr>
            <p:cNvPr id="17" name="Arrow: Right 16">
              <a:extLst>
                <a:ext uri="{FF2B5EF4-FFF2-40B4-BE49-F238E27FC236}">
                  <a16:creationId xmlns:a16="http://schemas.microsoft.com/office/drawing/2014/main" id="{278CE5AC-DE47-4882-879F-693B6FC6DFF1}"/>
                </a:ext>
              </a:extLst>
            </p:cNvPr>
            <p:cNvSpPr/>
            <p:nvPr/>
          </p:nvSpPr>
          <p:spPr>
            <a:xfrm rot="8213328">
              <a:off x="11072373" y="5636106"/>
              <a:ext cx="274801" cy="10275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5C060059-2076-44C7-8EF4-B871130641BF}"/>
                </a:ext>
              </a:extLst>
            </p:cNvPr>
            <p:cNvSpPr/>
            <p:nvPr/>
          </p:nvSpPr>
          <p:spPr>
            <a:xfrm>
              <a:off x="6248400" y="5818891"/>
              <a:ext cx="2592961" cy="103910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Calibri" panose="020F0502020204030204"/>
                  <a:ea typeface="+mn-ea"/>
                  <a:cs typeface="+mn-cs"/>
                </a:rPr>
                <a:t>There is work underway to improve usability this includes the deployment of a feedback button in the KMCR.  </a:t>
              </a:r>
            </a:p>
          </p:txBody>
        </p:sp>
      </p:grpSp>
      <p:sp>
        <p:nvSpPr>
          <p:cNvPr id="2" name="Rectangle 1">
            <a:extLst>
              <a:ext uri="{FF2B5EF4-FFF2-40B4-BE49-F238E27FC236}">
                <a16:creationId xmlns:a16="http://schemas.microsoft.com/office/drawing/2014/main" id="{62229C11-C2DE-4490-9A29-DA6CB2E611C7}"/>
              </a:ext>
            </a:extLst>
          </p:cNvPr>
          <p:cNvSpPr/>
          <p:nvPr/>
        </p:nvSpPr>
        <p:spPr>
          <a:xfrm>
            <a:off x="6061162" y="1287459"/>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Utilisation of the KMCR monitored and reviewed on a monthly basis. Greater granularity of data available being developed </a:t>
            </a:r>
          </a:p>
        </p:txBody>
      </p:sp>
      <p:sp>
        <p:nvSpPr>
          <p:cNvPr id="20" name="TextBox 19">
            <a:extLst>
              <a:ext uri="{FF2B5EF4-FFF2-40B4-BE49-F238E27FC236}">
                <a16:creationId xmlns:a16="http://schemas.microsoft.com/office/drawing/2014/main" id="{E2D29A53-F399-4F67-A6BD-7F3D44A0AFF6}"/>
              </a:ext>
            </a:extLst>
          </p:cNvPr>
          <p:cNvSpPr txBox="1"/>
          <p:nvPr/>
        </p:nvSpPr>
        <p:spPr>
          <a:xfrm>
            <a:off x="6824868" y="4739544"/>
            <a:ext cx="43693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KMCR programme team and key stakeholders are is working to improve KMCR usability working in partnership with its key stakeholders</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1" name="TextBox 20">
            <a:extLst>
              <a:ext uri="{FF2B5EF4-FFF2-40B4-BE49-F238E27FC236}">
                <a16:creationId xmlns:a16="http://schemas.microsoft.com/office/drawing/2014/main" id="{7723065A-CEFB-49EC-AD71-BAD982F0077C}"/>
              </a:ext>
            </a:extLst>
          </p:cNvPr>
          <p:cNvSpPr txBox="1"/>
          <p:nvPr/>
        </p:nvSpPr>
        <p:spPr>
          <a:xfrm>
            <a:off x="5481872" y="6449352"/>
            <a:ext cx="36864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ConCR Audit December 2023</a:t>
            </a:r>
          </a:p>
        </p:txBody>
      </p:sp>
      <p:sp>
        <p:nvSpPr>
          <p:cNvPr id="22" name="TextBox 21">
            <a:extLst>
              <a:ext uri="{FF2B5EF4-FFF2-40B4-BE49-F238E27FC236}">
                <a16:creationId xmlns:a16="http://schemas.microsoft.com/office/drawing/2014/main" id="{EC01A671-FED0-4F0E-9AF8-E86BDDF0422F}"/>
              </a:ext>
            </a:extLst>
          </p:cNvPr>
          <p:cNvSpPr txBox="1"/>
          <p:nvPr/>
        </p:nvSpPr>
        <p:spPr>
          <a:xfrm>
            <a:off x="266971" y="6257583"/>
            <a:ext cx="355240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Blue arrows indicate KMCR  position against ConCR partners</a:t>
            </a:r>
          </a:p>
        </p:txBody>
      </p:sp>
    </p:spTree>
    <p:extLst>
      <p:ext uri="{BB962C8B-B14F-4D97-AF65-F5344CB8AC3E}">
        <p14:creationId xmlns:p14="http://schemas.microsoft.com/office/powerpoint/2010/main" val="139743424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4FD6C1D3-72F3-304D-8C0B-70059322FA2E}"/>
              </a:ext>
            </a:extLst>
          </p:cNvPr>
          <p:cNvSpPr/>
          <p:nvPr/>
        </p:nvSpPr>
        <p:spPr>
          <a:xfrm>
            <a:off x="201174" y="204813"/>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clinical and professional users are telling us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 name="Rectangle 1">
            <a:extLst>
              <a:ext uri="{FF2B5EF4-FFF2-40B4-BE49-F238E27FC236}">
                <a16:creationId xmlns:a16="http://schemas.microsoft.com/office/drawing/2014/main" id="{A7A89B02-FD5F-44E9-8385-D16014DFB1A5}"/>
              </a:ext>
            </a:extLst>
          </p:cNvPr>
          <p:cNvSpPr/>
          <p:nvPr/>
        </p:nvSpPr>
        <p:spPr>
          <a:xfrm>
            <a:off x="2806896" y="2895301"/>
            <a:ext cx="4963536"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Utilisation data currently available highlights that take up and use of the KMCR is significantly lower in north Kent and Medway, particularly where GP’s are concerned. An increased focus of comms, engagement and marketing is required in these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has been received and collated from clinical and professional users via the KMCR user survey and direct engagement, about challenges with the KMCR and what would encourage take up and usage of it. </a:t>
            </a:r>
          </a:p>
        </p:txBody>
      </p:sp>
      <p:sp>
        <p:nvSpPr>
          <p:cNvPr id="6" name="Speech Bubble: Oval 5">
            <a:extLst>
              <a:ext uri="{FF2B5EF4-FFF2-40B4-BE49-F238E27FC236}">
                <a16:creationId xmlns:a16="http://schemas.microsoft.com/office/drawing/2014/main" id="{2D171FF0-269F-4B11-9A3B-B4C6ACA253AE}"/>
              </a:ext>
            </a:extLst>
          </p:cNvPr>
          <p:cNvSpPr/>
          <p:nvPr/>
        </p:nvSpPr>
        <p:spPr>
          <a:xfrm>
            <a:off x="78223" y="3238589"/>
            <a:ext cx="2561094" cy="1305732"/>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KMCR takes too long to load! I don’t have time to wait</a:t>
            </a:r>
          </a:p>
        </p:txBody>
      </p:sp>
      <p:sp>
        <p:nvSpPr>
          <p:cNvPr id="7" name="Speech Bubble: Oval 6">
            <a:extLst>
              <a:ext uri="{FF2B5EF4-FFF2-40B4-BE49-F238E27FC236}">
                <a16:creationId xmlns:a16="http://schemas.microsoft.com/office/drawing/2014/main" id="{8F1F5370-528B-4464-8EDD-8989C769C688}"/>
              </a:ext>
            </a:extLst>
          </p:cNvPr>
          <p:cNvSpPr/>
          <p:nvPr/>
        </p:nvSpPr>
        <p:spPr>
          <a:xfrm>
            <a:off x="3922776" y="1151578"/>
            <a:ext cx="3081528" cy="1401128"/>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Using the KMCR can save significant time searching for background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peech Bubble: Oval 7">
            <a:extLst>
              <a:ext uri="{FF2B5EF4-FFF2-40B4-BE49-F238E27FC236}">
                <a16:creationId xmlns:a16="http://schemas.microsoft.com/office/drawing/2014/main" id="{D8681AD7-2EA0-4452-83A2-ED1571779C07}"/>
              </a:ext>
            </a:extLst>
          </p:cNvPr>
          <p:cNvSpPr/>
          <p:nvPr/>
        </p:nvSpPr>
        <p:spPr>
          <a:xfrm>
            <a:off x="483551" y="5286011"/>
            <a:ext cx="2945449" cy="1343186"/>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Landing page could be updated to have Tiles down the side so that these are visible “at a glance”</a:t>
            </a:r>
          </a:p>
        </p:txBody>
      </p:sp>
      <p:sp>
        <p:nvSpPr>
          <p:cNvPr id="9" name="Speech Bubble: Oval 8">
            <a:extLst>
              <a:ext uri="{FF2B5EF4-FFF2-40B4-BE49-F238E27FC236}">
                <a16:creationId xmlns:a16="http://schemas.microsoft.com/office/drawing/2014/main" id="{298FB895-A79C-4FEE-BBA7-68B0CA003B09}"/>
              </a:ext>
            </a:extLst>
          </p:cNvPr>
          <p:cNvSpPr/>
          <p:nvPr/>
        </p:nvSpPr>
        <p:spPr>
          <a:xfrm>
            <a:off x="8018275" y="5299686"/>
            <a:ext cx="2196884" cy="1177871"/>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don’t know the KMCR is there</a:t>
            </a:r>
          </a:p>
        </p:txBody>
      </p:sp>
      <p:sp>
        <p:nvSpPr>
          <p:cNvPr id="10" name="Speech Bubble: Oval 9">
            <a:extLst>
              <a:ext uri="{FF2B5EF4-FFF2-40B4-BE49-F238E27FC236}">
                <a16:creationId xmlns:a16="http://schemas.microsoft.com/office/drawing/2014/main" id="{3313F0A4-2D69-4DD9-883B-014210F0F821}"/>
              </a:ext>
            </a:extLst>
          </p:cNvPr>
          <p:cNvSpPr/>
          <p:nvPr/>
        </p:nvSpPr>
        <p:spPr>
          <a:xfrm>
            <a:off x="8964168" y="2365361"/>
            <a:ext cx="2393195" cy="1177871"/>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There are data gaps around areas such as risk</a:t>
            </a:r>
          </a:p>
        </p:txBody>
      </p:sp>
      <p:sp>
        <p:nvSpPr>
          <p:cNvPr id="11" name="Speech Bubble: Oval 10">
            <a:extLst>
              <a:ext uri="{FF2B5EF4-FFF2-40B4-BE49-F238E27FC236}">
                <a16:creationId xmlns:a16="http://schemas.microsoft.com/office/drawing/2014/main" id="{38F70B80-C329-4DDB-87EB-717E67843765}"/>
              </a:ext>
            </a:extLst>
          </p:cNvPr>
          <p:cNvSpPr/>
          <p:nvPr/>
        </p:nvSpPr>
        <p:spPr>
          <a:xfrm>
            <a:off x="7272740" y="1151578"/>
            <a:ext cx="2557060" cy="1177871"/>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Clinicians need to be able to access and see clinical documents</a:t>
            </a:r>
          </a:p>
        </p:txBody>
      </p:sp>
      <p:sp>
        <p:nvSpPr>
          <p:cNvPr id="12" name="Speech Bubble: Oval 11">
            <a:extLst>
              <a:ext uri="{FF2B5EF4-FFF2-40B4-BE49-F238E27FC236}">
                <a16:creationId xmlns:a16="http://schemas.microsoft.com/office/drawing/2014/main" id="{0D5A408C-C5A3-48E5-B330-04206F00E26A}"/>
              </a:ext>
            </a:extLst>
          </p:cNvPr>
          <p:cNvSpPr/>
          <p:nvPr/>
        </p:nvSpPr>
        <p:spPr>
          <a:xfrm>
            <a:off x="1190872" y="1408168"/>
            <a:ext cx="2561094" cy="1177871"/>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Search functionality would be helpful to support navigation</a:t>
            </a:r>
          </a:p>
        </p:txBody>
      </p:sp>
      <p:sp>
        <p:nvSpPr>
          <p:cNvPr id="13" name="Speech Bubble: Oval 12">
            <a:extLst>
              <a:ext uri="{FF2B5EF4-FFF2-40B4-BE49-F238E27FC236}">
                <a16:creationId xmlns:a16="http://schemas.microsoft.com/office/drawing/2014/main" id="{90707D61-7934-4620-A549-3179E9F8B699}"/>
              </a:ext>
            </a:extLst>
          </p:cNvPr>
          <p:cNvSpPr/>
          <p:nvPr/>
        </p:nvSpPr>
        <p:spPr>
          <a:xfrm>
            <a:off x="8342889" y="3781706"/>
            <a:ext cx="2818164" cy="1177871"/>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 be very helpful in performing medicines reconciliations</a:t>
            </a:r>
          </a:p>
        </p:txBody>
      </p:sp>
      <p:sp>
        <p:nvSpPr>
          <p:cNvPr id="14" name="Speech Bubble: Oval 13">
            <a:extLst>
              <a:ext uri="{FF2B5EF4-FFF2-40B4-BE49-F238E27FC236}">
                <a16:creationId xmlns:a16="http://schemas.microsoft.com/office/drawing/2014/main" id="{3544E519-8364-4FE1-9394-03258D245AA8}"/>
              </a:ext>
            </a:extLst>
          </p:cNvPr>
          <p:cNvSpPr/>
          <p:nvPr/>
        </p:nvSpPr>
        <p:spPr>
          <a:xfrm>
            <a:off x="4399271" y="5367095"/>
            <a:ext cx="2945448" cy="1286092"/>
          </a:xfrm>
          <a:prstGeom prst="wedgeEllipseCallout">
            <a:avLst/>
          </a:prstGeom>
          <a:solidFill>
            <a:srgbClr val="00206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Fills in the gaps of medical history that the patient doesn't mention or understand</a:t>
            </a:r>
          </a:p>
        </p:txBody>
      </p:sp>
    </p:spTree>
    <p:extLst>
      <p:ext uri="{BB962C8B-B14F-4D97-AF65-F5344CB8AC3E}">
        <p14:creationId xmlns:p14="http://schemas.microsoft.com/office/powerpoint/2010/main" val="271432605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402336" y="306540"/>
            <a:ext cx="1065814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Challenges and opportunities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 name="TextBox 1">
            <a:extLst>
              <a:ext uri="{FF2B5EF4-FFF2-40B4-BE49-F238E27FC236}">
                <a16:creationId xmlns:a16="http://schemas.microsoft.com/office/drawing/2014/main" id="{2ED61D4E-11B4-47CC-B210-EDCA815F67DC}"/>
              </a:ext>
            </a:extLst>
          </p:cNvPr>
          <p:cNvSpPr txBox="1"/>
          <p:nvPr/>
        </p:nvSpPr>
        <p:spPr>
          <a:xfrm>
            <a:off x="530029" y="2006825"/>
            <a:ext cx="546617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issues: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clinicians and professionals unable to 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access the KMCR due to slowness and timing out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gaps: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Gaps in data for some data feeds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mobilisation: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Delays in mobilising/deploying some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data flows/providers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Usability: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views and navigation of some content makes some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content difficult to locate for busy clinicians and professionals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Raising awareness: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Raising the profile of the KMCR across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within KMCR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partner organisations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Highlighting the benefits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Selling the key benefits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KMCR to non users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Targeting engagement: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 methods and approaches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engage with our clinical and professional community that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58F0FBB-BA6C-49C3-8CE9-87416597CE7D}"/>
              </a:ext>
            </a:extLst>
          </p:cNvPr>
          <p:cNvSpPr txBox="1"/>
          <p:nvPr/>
        </p:nvSpPr>
        <p:spPr>
          <a:xfrm>
            <a:off x="6388663" y="2006825"/>
            <a:ext cx="5336696"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Positive feedback from those who are using the KMCR,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providing a “champions” network</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version of the KMCR being deployed that will respond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number of the usability concerns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Richness of data available within the KMCR</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 foundation of promotional materials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leadership across the KMCR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3393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a:extLst>
              <a:ext uri="{FF2B5EF4-FFF2-40B4-BE49-F238E27FC236}">
                <a16:creationId xmlns:a16="http://schemas.microsoft.com/office/drawing/2014/main" id="{3364B823-E6D6-4F4D-BB2B-B9A8A2ED550D}"/>
              </a:ext>
            </a:extLst>
          </p:cNvPr>
          <p:cNvCxnSpPr>
            <a:cxnSpLocks/>
          </p:cNvCxnSpPr>
          <p:nvPr/>
        </p:nvCxnSpPr>
        <p:spPr>
          <a:xfrm flipV="1">
            <a:off x="2858240" y="1501363"/>
            <a:ext cx="2571766" cy="1359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227F944-8BAB-4873-B40C-66D0F7522CBF}"/>
              </a:ext>
            </a:extLst>
          </p:cNvPr>
          <p:cNvCxnSpPr>
            <a:cxnSpLocks/>
          </p:cNvCxnSpPr>
          <p:nvPr/>
        </p:nvCxnSpPr>
        <p:spPr>
          <a:xfrm flipV="1">
            <a:off x="1139364" y="4676037"/>
            <a:ext cx="3768837" cy="111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2F58FEC-3364-455A-91C2-FD544AD7B04F}"/>
              </a:ext>
            </a:extLst>
          </p:cNvPr>
          <p:cNvCxnSpPr>
            <a:cxnSpLocks/>
          </p:cNvCxnSpPr>
          <p:nvPr/>
        </p:nvCxnSpPr>
        <p:spPr>
          <a:xfrm>
            <a:off x="7784743" y="3532254"/>
            <a:ext cx="1834491" cy="913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78F8BE-E89B-BD40-A6C9-71374E28B5D0}"/>
              </a:ext>
            </a:extLst>
          </p:cNvPr>
          <p:cNvSpPr/>
          <p:nvPr/>
        </p:nvSpPr>
        <p:spPr>
          <a:xfrm>
            <a:off x="0" y="-293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4FD6C1D3-72F3-304D-8C0B-70059322FA2E}"/>
              </a:ext>
            </a:extLst>
          </p:cNvPr>
          <p:cNvSpPr/>
          <p:nvPr/>
        </p:nvSpPr>
        <p:spPr>
          <a:xfrm>
            <a:off x="322554" y="310252"/>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Proposed approach and rationale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453569" y="1767986"/>
            <a:ext cx="84525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grpSp>
        <p:nvGrpSpPr>
          <p:cNvPr id="7" name="Group 6">
            <a:extLst>
              <a:ext uri="{FF2B5EF4-FFF2-40B4-BE49-F238E27FC236}">
                <a16:creationId xmlns:a16="http://schemas.microsoft.com/office/drawing/2014/main" id="{15CEDC81-DE8E-4897-9C36-DF5152D534D2}"/>
              </a:ext>
            </a:extLst>
          </p:cNvPr>
          <p:cNvGrpSpPr/>
          <p:nvPr/>
        </p:nvGrpSpPr>
        <p:grpSpPr>
          <a:xfrm>
            <a:off x="3170707" y="1102161"/>
            <a:ext cx="5475923" cy="4506935"/>
            <a:chOff x="-3059757" y="483313"/>
            <a:chExt cx="6903023" cy="5968230"/>
          </a:xfrm>
        </p:grpSpPr>
        <p:grpSp>
          <p:nvGrpSpPr>
            <p:cNvPr id="8" name="Group 7">
              <a:extLst>
                <a:ext uri="{FF2B5EF4-FFF2-40B4-BE49-F238E27FC236}">
                  <a16:creationId xmlns:a16="http://schemas.microsoft.com/office/drawing/2014/main" id="{61F1996B-3D01-4D37-8B91-9E7C5DF86FBB}"/>
                </a:ext>
              </a:extLst>
            </p:cNvPr>
            <p:cNvGrpSpPr/>
            <p:nvPr/>
          </p:nvGrpSpPr>
          <p:grpSpPr>
            <a:xfrm>
              <a:off x="-3059757" y="483313"/>
              <a:ext cx="6903023" cy="5968230"/>
              <a:chOff x="2534995" y="966626"/>
              <a:chExt cx="6903023" cy="5968230"/>
            </a:xfrm>
          </p:grpSpPr>
          <p:grpSp>
            <p:nvGrpSpPr>
              <p:cNvPr id="10" name="Group 9">
                <a:extLst>
                  <a:ext uri="{FF2B5EF4-FFF2-40B4-BE49-F238E27FC236}">
                    <a16:creationId xmlns:a16="http://schemas.microsoft.com/office/drawing/2014/main" id="{61E42FE5-720E-4CB7-AF1F-C5DD66AE851D}"/>
                  </a:ext>
                </a:extLst>
              </p:cNvPr>
              <p:cNvGrpSpPr/>
              <p:nvPr/>
            </p:nvGrpSpPr>
            <p:grpSpPr>
              <a:xfrm>
                <a:off x="2534995" y="966626"/>
                <a:ext cx="6903023" cy="5968230"/>
                <a:chOff x="2500278" y="966626"/>
                <a:chExt cx="6903023" cy="5968230"/>
              </a:xfrm>
            </p:grpSpPr>
            <p:grpSp>
              <p:nvGrpSpPr>
                <p:cNvPr id="12" name="Group 11">
                  <a:extLst>
                    <a:ext uri="{FF2B5EF4-FFF2-40B4-BE49-F238E27FC236}">
                      <a16:creationId xmlns:a16="http://schemas.microsoft.com/office/drawing/2014/main" id="{76609254-B857-4C77-BB59-8D8A40AB8143}"/>
                    </a:ext>
                  </a:extLst>
                </p:cNvPr>
                <p:cNvGrpSpPr/>
                <p:nvPr/>
              </p:nvGrpSpPr>
              <p:grpSpPr>
                <a:xfrm>
                  <a:off x="2500278" y="966626"/>
                  <a:ext cx="6903023" cy="5968230"/>
                  <a:chOff x="2310502" y="865293"/>
                  <a:chExt cx="6903023" cy="5968230"/>
                </a:xfrm>
              </p:grpSpPr>
              <p:sp>
                <p:nvSpPr>
                  <p:cNvPr id="14" name="Flowchart: Connector 13">
                    <a:extLst>
                      <a:ext uri="{FF2B5EF4-FFF2-40B4-BE49-F238E27FC236}">
                        <a16:creationId xmlns:a16="http://schemas.microsoft.com/office/drawing/2014/main" id="{227CD317-D589-474F-A181-CFA934651415}"/>
                      </a:ext>
                    </a:extLst>
                  </p:cNvPr>
                  <p:cNvSpPr/>
                  <p:nvPr/>
                </p:nvSpPr>
                <p:spPr>
                  <a:xfrm>
                    <a:off x="5784526" y="1243620"/>
                    <a:ext cx="2569129" cy="2489844"/>
                  </a:xfrm>
                  <a:prstGeom prst="flowChartConnector">
                    <a:avLst/>
                  </a:prstGeom>
                  <a:solidFill>
                    <a:srgbClr val="964473"/>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lowchart: Connector 14">
                    <a:extLst>
                      <a:ext uri="{FF2B5EF4-FFF2-40B4-BE49-F238E27FC236}">
                        <a16:creationId xmlns:a16="http://schemas.microsoft.com/office/drawing/2014/main" id="{740E534A-FCC3-46AD-AD19-93BB8A20CC54}"/>
                      </a:ext>
                    </a:extLst>
                  </p:cNvPr>
                  <p:cNvSpPr/>
                  <p:nvPr/>
                </p:nvSpPr>
                <p:spPr>
                  <a:xfrm>
                    <a:off x="3801112" y="865293"/>
                    <a:ext cx="2569129" cy="2489844"/>
                  </a:xfrm>
                  <a:prstGeom prst="flowChartConnector">
                    <a:avLst/>
                  </a:prstGeom>
                  <a:solidFill>
                    <a:srgbClr val="451387"/>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lowchart: Connector 15">
                    <a:extLst>
                      <a:ext uri="{FF2B5EF4-FFF2-40B4-BE49-F238E27FC236}">
                        <a16:creationId xmlns:a16="http://schemas.microsoft.com/office/drawing/2014/main" id="{82EDB2B4-3994-4744-9A48-19C43616F226}"/>
                      </a:ext>
                    </a:extLst>
                  </p:cNvPr>
                  <p:cNvSpPr/>
                  <p:nvPr/>
                </p:nvSpPr>
                <p:spPr>
                  <a:xfrm>
                    <a:off x="2310502" y="2367073"/>
                    <a:ext cx="2569129" cy="2489844"/>
                  </a:xfrm>
                  <a:prstGeom prst="flowChartConnector">
                    <a:avLst/>
                  </a:prstGeom>
                  <a:solidFill>
                    <a:schemeClr val="accent5">
                      <a:lumMod val="75000"/>
                    </a:schemeClr>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lowchart: Connector 16">
                    <a:extLst>
                      <a:ext uri="{FF2B5EF4-FFF2-40B4-BE49-F238E27FC236}">
                        <a16:creationId xmlns:a16="http://schemas.microsoft.com/office/drawing/2014/main" id="{CE3172CA-9DC0-4CEF-BE99-A536CAA37173}"/>
                      </a:ext>
                    </a:extLst>
                  </p:cNvPr>
                  <p:cNvSpPr/>
                  <p:nvPr/>
                </p:nvSpPr>
                <p:spPr>
                  <a:xfrm>
                    <a:off x="3197015" y="4131440"/>
                    <a:ext cx="2569129" cy="2489844"/>
                  </a:xfrm>
                  <a:prstGeom prst="flowChartConnector">
                    <a:avLst/>
                  </a:prstGeom>
                  <a:solidFill>
                    <a:srgbClr val="00B0F0"/>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lowchart: Connector 17">
                    <a:extLst>
                      <a:ext uri="{FF2B5EF4-FFF2-40B4-BE49-F238E27FC236}">
                        <a16:creationId xmlns:a16="http://schemas.microsoft.com/office/drawing/2014/main" id="{00C837F8-029D-4249-984F-B905EAC137E4}"/>
                      </a:ext>
                    </a:extLst>
                  </p:cNvPr>
                  <p:cNvSpPr/>
                  <p:nvPr/>
                </p:nvSpPr>
                <p:spPr>
                  <a:xfrm>
                    <a:off x="5181093" y="4343680"/>
                    <a:ext cx="2569129" cy="2489843"/>
                  </a:xfrm>
                  <a:prstGeom prst="flowChartConnector">
                    <a:avLst/>
                  </a:prstGeom>
                  <a:solidFill>
                    <a:schemeClr val="bg2">
                      <a:lumMod val="75000"/>
                    </a:schemeClr>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lowchart: Connector 18">
                    <a:extLst>
                      <a:ext uri="{FF2B5EF4-FFF2-40B4-BE49-F238E27FC236}">
                        <a16:creationId xmlns:a16="http://schemas.microsoft.com/office/drawing/2014/main" id="{443277F7-03C5-4499-B749-3AE751F58895}"/>
                      </a:ext>
                    </a:extLst>
                  </p:cNvPr>
                  <p:cNvSpPr/>
                  <p:nvPr/>
                </p:nvSpPr>
                <p:spPr>
                  <a:xfrm>
                    <a:off x="6406709" y="3171482"/>
                    <a:ext cx="2569129" cy="2489843"/>
                  </a:xfrm>
                  <a:prstGeom prst="flowChartConnector">
                    <a:avLst/>
                  </a:prstGeom>
                  <a:solidFill>
                    <a:schemeClr val="accent6">
                      <a:lumMod val="75000"/>
                    </a:schemeClr>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Arc 19">
                    <a:extLst>
                      <a:ext uri="{FF2B5EF4-FFF2-40B4-BE49-F238E27FC236}">
                        <a16:creationId xmlns:a16="http://schemas.microsoft.com/office/drawing/2014/main" id="{E5BC62D2-F7CB-457D-9F73-76F840A0CFDA}"/>
                      </a:ext>
                    </a:extLst>
                  </p:cNvPr>
                  <p:cNvSpPr/>
                  <p:nvPr/>
                </p:nvSpPr>
                <p:spPr>
                  <a:xfrm rot="8679569">
                    <a:off x="6285591" y="2254622"/>
                    <a:ext cx="2927934" cy="1070036"/>
                  </a:xfrm>
                  <a:prstGeom prst="arc">
                    <a:avLst>
                      <a:gd name="adj1" fmla="val 16050492"/>
                      <a:gd name="adj2" fmla="val 21562196"/>
                    </a:avLst>
                  </a:prstGeom>
                  <a:solidFill>
                    <a:srgbClr val="96447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09AC6CC4-09A6-4D81-BA54-A029570A231B}"/>
                      </a:ext>
                    </a:extLst>
                  </p:cNvPr>
                  <p:cNvSpPr/>
                  <p:nvPr/>
                </p:nvSpPr>
                <p:spPr>
                  <a:xfrm>
                    <a:off x="4480879" y="2674908"/>
                    <a:ext cx="2451790" cy="2283793"/>
                  </a:xfrm>
                  <a:prstGeom prst="flowChartConnector">
                    <a:avLst/>
                  </a:prstGeom>
                  <a:solidFill>
                    <a:srgbClr val="002060"/>
                  </a:solidFill>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User centred design (UCD) </a:t>
                    </a:r>
                  </a:p>
                </p:txBody>
              </p:sp>
            </p:grpSp>
            <p:sp>
              <p:nvSpPr>
                <p:cNvPr id="13" name="Rectangle 12">
                  <a:extLst>
                    <a:ext uri="{FF2B5EF4-FFF2-40B4-BE49-F238E27FC236}">
                      <a16:creationId xmlns:a16="http://schemas.microsoft.com/office/drawing/2014/main" id="{26EBBADB-6D77-4778-B4BB-F719A4B723DB}"/>
                    </a:ext>
                  </a:extLst>
                </p:cNvPr>
                <p:cNvSpPr/>
                <p:nvPr/>
              </p:nvSpPr>
              <p:spPr>
                <a:xfrm>
                  <a:off x="6578355" y="2210584"/>
                  <a:ext cx="1709195" cy="6928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 and take stock</a:t>
                  </a:r>
                </a:p>
              </p:txBody>
            </p:sp>
          </p:grpSp>
          <p:sp>
            <p:nvSpPr>
              <p:cNvPr id="11" name="Rectangle 10">
                <a:extLst>
                  <a:ext uri="{FF2B5EF4-FFF2-40B4-BE49-F238E27FC236}">
                    <a16:creationId xmlns:a16="http://schemas.microsoft.com/office/drawing/2014/main" id="{3F8E9A2A-FE27-4074-A98A-7BBA1AC6CBC2}"/>
                  </a:ext>
                </a:extLst>
              </p:cNvPr>
              <p:cNvSpPr/>
              <p:nvPr/>
            </p:nvSpPr>
            <p:spPr>
              <a:xfrm>
                <a:off x="7084168" y="4006893"/>
                <a:ext cx="1898843" cy="12634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 and Listen Add in GP specific, LMC etc.  </a:t>
                </a:r>
              </a:p>
            </p:txBody>
          </p:sp>
        </p:grpSp>
        <p:pic>
          <p:nvPicPr>
            <p:cNvPr id="9" name="Graphic 8" descr="Users">
              <a:extLst>
                <a:ext uri="{FF2B5EF4-FFF2-40B4-BE49-F238E27FC236}">
                  <a16:creationId xmlns:a16="http://schemas.microsoft.com/office/drawing/2014/main" id="{2808694E-1B3C-4FE1-8739-D8FE3C6F4A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45" y="3935177"/>
              <a:ext cx="595690" cy="595691"/>
            </a:xfrm>
            <a:prstGeom prst="rect">
              <a:avLst/>
            </a:prstGeom>
          </p:spPr>
        </p:pic>
      </p:grpSp>
      <p:sp>
        <p:nvSpPr>
          <p:cNvPr id="22" name="Rectangle 21">
            <a:extLst>
              <a:ext uri="{FF2B5EF4-FFF2-40B4-BE49-F238E27FC236}">
                <a16:creationId xmlns:a16="http://schemas.microsoft.com/office/drawing/2014/main" id="{6B38837D-D778-4841-836B-DC248BF82ECA}"/>
              </a:ext>
            </a:extLst>
          </p:cNvPr>
          <p:cNvSpPr/>
          <p:nvPr/>
        </p:nvSpPr>
        <p:spPr>
          <a:xfrm>
            <a:off x="7556964" y="987211"/>
            <a:ext cx="3790667" cy="2031325"/>
          </a:xfrm>
          <a:prstGeom prst="rect">
            <a:avLst/>
          </a:prstGeom>
        </p:spPr>
        <p:txBody>
          <a:bodyPr wrap="square">
            <a:spAutoFit/>
          </a:bodyPr>
          <a:lstStyle/>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of current KMCR usage, review of feedback from KMCR survey.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current comms and engagement products and tools and identify additional methods and approaches for adoption</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7DA2C68B-64FF-4D33-ABB6-E37BC6077DF9}"/>
              </a:ext>
            </a:extLst>
          </p:cNvPr>
          <p:cNvSpPr/>
          <p:nvPr/>
        </p:nvSpPr>
        <p:spPr>
          <a:xfrm>
            <a:off x="8501887" y="3967267"/>
            <a:ext cx="3491847"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Focused engagement with clinicians and professionals through existing forums, meetings, groups,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 specific engagement, LMC, GP Digital champions, GP protected time etc. as well as offering bespoke engagement events, such as workshops.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KMCR user survey.</a:t>
            </a:r>
          </a:p>
        </p:txBody>
      </p:sp>
      <p:sp>
        <p:nvSpPr>
          <p:cNvPr id="24" name="Rectangle 23">
            <a:extLst>
              <a:ext uri="{FF2B5EF4-FFF2-40B4-BE49-F238E27FC236}">
                <a16:creationId xmlns:a16="http://schemas.microsoft.com/office/drawing/2014/main" id="{192A1171-3488-452E-9FA7-0FC35AF23F6F}"/>
              </a:ext>
            </a:extLst>
          </p:cNvPr>
          <p:cNvSpPr/>
          <p:nvPr/>
        </p:nvSpPr>
        <p:spPr>
          <a:xfrm>
            <a:off x="2656896" y="5736333"/>
            <a:ext cx="4611787"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Collate feedback and develop proposals for the suite of materials and approaches recommended for adoption, including developments and functionality that will improve utilisation. </a:t>
            </a:r>
          </a:p>
        </p:txBody>
      </p:sp>
      <p:sp>
        <p:nvSpPr>
          <p:cNvPr id="25" name="Rectangle 24">
            <a:extLst>
              <a:ext uri="{FF2B5EF4-FFF2-40B4-BE49-F238E27FC236}">
                <a16:creationId xmlns:a16="http://schemas.microsoft.com/office/drawing/2014/main" id="{D01F94B5-64C8-41B0-8E4A-2829658C0194}"/>
              </a:ext>
            </a:extLst>
          </p:cNvPr>
          <p:cNvSpPr/>
          <p:nvPr/>
        </p:nvSpPr>
        <p:spPr>
          <a:xfrm>
            <a:off x="294092" y="5163668"/>
            <a:ext cx="250196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key priorities for development: Develop deployment plan, establish benefits realisation approach </a:t>
            </a:r>
          </a:p>
        </p:txBody>
      </p:sp>
      <p:sp>
        <p:nvSpPr>
          <p:cNvPr id="26" name="Rectangle 25">
            <a:extLst>
              <a:ext uri="{FF2B5EF4-FFF2-40B4-BE49-F238E27FC236}">
                <a16:creationId xmlns:a16="http://schemas.microsoft.com/office/drawing/2014/main" id="{1532DD3E-9D4B-4319-881B-6365CED914FB}"/>
              </a:ext>
            </a:extLst>
          </p:cNvPr>
          <p:cNvSpPr/>
          <p:nvPr/>
        </p:nvSpPr>
        <p:spPr>
          <a:xfrm>
            <a:off x="705572" y="3288370"/>
            <a:ext cx="197405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 plans based on key priority areas agreed </a:t>
            </a:r>
          </a:p>
        </p:txBody>
      </p:sp>
      <p:sp>
        <p:nvSpPr>
          <p:cNvPr id="27" name="Rectangle 26">
            <a:extLst>
              <a:ext uri="{FF2B5EF4-FFF2-40B4-BE49-F238E27FC236}">
                <a16:creationId xmlns:a16="http://schemas.microsoft.com/office/drawing/2014/main" id="{40FB2557-7A39-41E9-9876-438450D413BC}"/>
              </a:ext>
            </a:extLst>
          </p:cNvPr>
          <p:cNvSpPr/>
          <p:nvPr/>
        </p:nvSpPr>
        <p:spPr>
          <a:xfrm>
            <a:off x="252410" y="1037485"/>
            <a:ext cx="2616799"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Monthly review of KMCR utilisation figures </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patient records accessed)</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added focus when new approaches, functionality and developments are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Collation of reported benefits from KMCR clinical and professional users </a:t>
            </a:r>
          </a:p>
        </p:txBody>
      </p:sp>
      <p:sp>
        <p:nvSpPr>
          <p:cNvPr id="2" name="Rectangle 1">
            <a:extLst>
              <a:ext uri="{FF2B5EF4-FFF2-40B4-BE49-F238E27FC236}">
                <a16:creationId xmlns:a16="http://schemas.microsoft.com/office/drawing/2014/main" id="{388662BD-65E6-4599-95C2-51349A699193}"/>
              </a:ext>
            </a:extLst>
          </p:cNvPr>
          <p:cNvSpPr/>
          <p:nvPr/>
        </p:nvSpPr>
        <p:spPr>
          <a:xfrm>
            <a:off x="4395472" y="1432661"/>
            <a:ext cx="194629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Continuous  monitoring of utilisation and benefits realisation</a:t>
            </a:r>
          </a:p>
        </p:txBody>
      </p:sp>
      <p:sp>
        <p:nvSpPr>
          <p:cNvPr id="28" name="Rectangle 27">
            <a:extLst>
              <a:ext uri="{FF2B5EF4-FFF2-40B4-BE49-F238E27FC236}">
                <a16:creationId xmlns:a16="http://schemas.microsoft.com/office/drawing/2014/main" id="{7AE4338C-5320-44C7-A94B-7069A906D5EC}"/>
              </a:ext>
            </a:extLst>
          </p:cNvPr>
          <p:cNvSpPr/>
          <p:nvPr/>
        </p:nvSpPr>
        <p:spPr>
          <a:xfrm>
            <a:off x="3357992" y="2763658"/>
            <a:ext cx="1533771"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 identified changes and developments</a:t>
            </a:r>
          </a:p>
        </p:txBody>
      </p:sp>
      <p:sp>
        <p:nvSpPr>
          <p:cNvPr id="59" name="Rectangle 58">
            <a:extLst>
              <a:ext uri="{FF2B5EF4-FFF2-40B4-BE49-F238E27FC236}">
                <a16:creationId xmlns:a16="http://schemas.microsoft.com/office/drawing/2014/main" id="{4975658B-8D90-4785-9EB5-5E9BCEFFE657}"/>
              </a:ext>
            </a:extLst>
          </p:cNvPr>
          <p:cNvSpPr/>
          <p:nvPr/>
        </p:nvSpPr>
        <p:spPr>
          <a:xfrm>
            <a:off x="5852218" y="4482305"/>
            <a:ext cx="1199739"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Collate feedback and findings</a:t>
            </a:r>
          </a:p>
        </p:txBody>
      </p:sp>
      <p:sp>
        <p:nvSpPr>
          <p:cNvPr id="60" name="Rectangle 59">
            <a:extLst>
              <a:ext uri="{FF2B5EF4-FFF2-40B4-BE49-F238E27FC236}">
                <a16:creationId xmlns:a16="http://schemas.microsoft.com/office/drawing/2014/main" id="{D9BBC9E3-62AE-48F3-ACF2-9DB3AE884508}"/>
              </a:ext>
            </a:extLst>
          </p:cNvPr>
          <p:cNvSpPr/>
          <p:nvPr/>
        </p:nvSpPr>
        <p:spPr>
          <a:xfrm>
            <a:off x="4005447" y="4294680"/>
            <a:ext cx="150628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Prioritise and plan </a:t>
            </a:r>
          </a:p>
        </p:txBody>
      </p:sp>
      <p:cxnSp>
        <p:nvCxnSpPr>
          <p:cNvPr id="61" name="Straight Connector 60">
            <a:extLst>
              <a:ext uri="{FF2B5EF4-FFF2-40B4-BE49-F238E27FC236}">
                <a16:creationId xmlns:a16="http://schemas.microsoft.com/office/drawing/2014/main" id="{92E7F789-9864-41E9-A4A3-47E795A1FCB6}"/>
              </a:ext>
            </a:extLst>
          </p:cNvPr>
          <p:cNvCxnSpPr>
            <a:cxnSpLocks/>
            <a:stCxn id="14" idx="7"/>
          </p:cNvCxnSpPr>
          <p:nvPr/>
        </p:nvCxnSpPr>
        <p:spPr>
          <a:xfrm flipV="1">
            <a:off x="7666068" y="1175105"/>
            <a:ext cx="0" cy="48810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B7227E8-BFD1-41F7-89E8-CEE5E01BC87D}"/>
              </a:ext>
            </a:extLst>
          </p:cNvPr>
          <p:cNvCxnSpPr>
            <a:cxnSpLocks/>
          </p:cNvCxnSpPr>
          <p:nvPr/>
        </p:nvCxnSpPr>
        <p:spPr>
          <a:xfrm>
            <a:off x="7657226" y="1196587"/>
            <a:ext cx="7920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8983DDF-1D81-4E98-9C58-2A0FD9623D12}"/>
              </a:ext>
            </a:extLst>
          </p:cNvPr>
          <p:cNvCxnSpPr>
            <a:cxnSpLocks/>
          </p:cNvCxnSpPr>
          <p:nvPr/>
        </p:nvCxnSpPr>
        <p:spPr>
          <a:xfrm flipV="1">
            <a:off x="8449240" y="1042510"/>
            <a:ext cx="0" cy="308154"/>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CD5BF6-178E-4EEA-9671-DDE97A9C01A0}"/>
              </a:ext>
            </a:extLst>
          </p:cNvPr>
          <p:cNvCxnSpPr>
            <a:cxnSpLocks/>
          </p:cNvCxnSpPr>
          <p:nvPr/>
        </p:nvCxnSpPr>
        <p:spPr>
          <a:xfrm flipH="1" flipV="1">
            <a:off x="9619233" y="3532254"/>
            <a:ext cx="1" cy="30545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7593E40-0701-424D-8342-64AB9978CBA2}"/>
              </a:ext>
            </a:extLst>
          </p:cNvPr>
          <p:cNvCxnSpPr>
            <a:cxnSpLocks/>
          </p:cNvCxnSpPr>
          <p:nvPr/>
        </p:nvCxnSpPr>
        <p:spPr>
          <a:xfrm>
            <a:off x="9451254" y="3845479"/>
            <a:ext cx="35765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D19FBC8-CF1D-4A51-852D-85D65CB8516D}"/>
              </a:ext>
            </a:extLst>
          </p:cNvPr>
          <p:cNvCxnSpPr>
            <a:cxnSpLocks/>
          </p:cNvCxnSpPr>
          <p:nvPr/>
        </p:nvCxnSpPr>
        <p:spPr>
          <a:xfrm>
            <a:off x="7397728" y="5017807"/>
            <a:ext cx="360213" cy="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2DD245F-4DDC-425B-A5DB-BA2D5C6706C7}"/>
              </a:ext>
            </a:extLst>
          </p:cNvPr>
          <p:cNvCxnSpPr>
            <a:cxnSpLocks/>
          </p:cNvCxnSpPr>
          <p:nvPr/>
        </p:nvCxnSpPr>
        <p:spPr>
          <a:xfrm flipH="1" flipV="1">
            <a:off x="7761665" y="4997374"/>
            <a:ext cx="14311" cy="11695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2EA2011-A14C-42FC-BFEB-B9C9A51A1BF0}"/>
              </a:ext>
            </a:extLst>
          </p:cNvPr>
          <p:cNvCxnSpPr>
            <a:cxnSpLocks/>
          </p:cNvCxnSpPr>
          <p:nvPr/>
        </p:nvCxnSpPr>
        <p:spPr>
          <a:xfrm flipV="1">
            <a:off x="7135716" y="6200384"/>
            <a:ext cx="656619" cy="314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8BCD636-EC0B-43FF-B802-F4843F2CA717}"/>
              </a:ext>
            </a:extLst>
          </p:cNvPr>
          <p:cNvCxnSpPr>
            <a:cxnSpLocks/>
          </p:cNvCxnSpPr>
          <p:nvPr/>
        </p:nvCxnSpPr>
        <p:spPr>
          <a:xfrm flipH="1" flipV="1">
            <a:off x="7133960" y="6062424"/>
            <a:ext cx="1756" cy="282205"/>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6BE182-9B2B-4116-9632-CC9DD578D98E}"/>
              </a:ext>
            </a:extLst>
          </p:cNvPr>
          <p:cNvCxnSpPr>
            <a:cxnSpLocks/>
          </p:cNvCxnSpPr>
          <p:nvPr/>
        </p:nvCxnSpPr>
        <p:spPr>
          <a:xfrm flipV="1">
            <a:off x="1151430" y="4704124"/>
            <a:ext cx="0" cy="37431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7F02411-34FD-4BC3-A9A3-1FD8866A6A64}"/>
              </a:ext>
            </a:extLst>
          </p:cNvPr>
          <p:cNvCxnSpPr>
            <a:cxnSpLocks/>
          </p:cNvCxnSpPr>
          <p:nvPr/>
        </p:nvCxnSpPr>
        <p:spPr>
          <a:xfrm>
            <a:off x="985019" y="5104619"/>
            <a:ext cx="355896"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30B244-6FC8-4B86-80E4-2A36FC8F3A85}"/>
              </a:ext>
            </a:extLst>
          </p:cNvPr>
          <p:cNvCxnSpPr>
            <a:cxnSpLocks/>
          </p:cNvCxnSpPr>
          <p:nvPr/>
        </p:nvCxnSpPr>
        <p:spPr>
          <a:xfrm flipV="1">
            <a:off x="2580435" y="3480450"/>
            <a:ext cx="1755310" cy="585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C85CED1-36CE-4FE1-AD8C-04C98A059856}"/>
              </a:ext>
            </a:extLst>
          </p:cNvPr>
          <p:cNvCxnSpPr>
            <a:cxnSpLocks/>
          </p:cNvCxnSpPr>
          <p:nvPr/>
        </p:nvCxnSpPr>
        <p:spPr>
          <a:xfrm>
            <a:off x="2580435" y="3311226"/>
            <a:ext cx="0" cy="35762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FEB473-BD3F-45C2-9ADD-7506BDBAFA7B}"/>
              </a:ext>
            </a:extLst>
          </p:cNvPr>
          <p:cNvCxnSpPr>
            <a:cxnSpLocks/>
          </p:cNvCxnSpPr>
          <p:nvPr/>
        </p:nvCxnSpPr>
        <p:spPr>
          <a:xfrm>
            <a:off x="2847725" y="1372759"/>
            <a:ext cx="0" cy="27080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3379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1215024" y="4686926"/>
            <a:ext cx="500589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Jane Love</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Assistant Programme Director, KMCR</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Kent Community Health NHS Foundation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jane.love6@nhs.net</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07788 889869</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2"/>
          <a:stretch>
            <a:fillRect/>
          </a:stretch>
        </p:blipFill>
        <p:spPr>
          <a:xfrm>
            <a:off x="8020265" y="5061857"/>
            <a:ext cx="3420227" cy="789283"/>
          </a:xfrm>
          <a:prstGeom prst="rect">
            <a:avLst/>
          </a:prstGeom>
        </p:spPr>
      </p:pic>
      <p:sp>
        <p:nvSpPr>
          <p:cNvPr id="4" name="TextBox 3">
            <a:extLst>
              <a:ext uri="{FF2B5EF4-FFF2-40B4-BE49-F238E27FC236}">
                <a16:creationId xmlns:a16="http://schemas.microsoft.com/office/drawing/2014/main" id="{A30989EA-E5F2-AB4D-4B5A-BD4C36C409EA}"/>
              </a:ext>
            </a:extLst>
          </p:cNvPr>
          <p:cNvSpPr txBox="1"/>
          <p:nvPr/>
        </p:nvSpPr>
        <p:spPr>
          <a:xfrm>
            <a:off x="3048000" y="2598003"/>
            <a:ext cx="6096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928687"/>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lth Innovation Manchester">
  <a:themeElements>
    <a:clrScheme name="Health Innovation Manchester">
      <a:dk1>
        <a:sysClr val="windowText" lastClr="000000"/>
      </a:dk1>
      <a:lt1>
        <a:sysClr val="window" lastClr="FFFFFF"/>
      </a:lt1>
      <a:dk2>
        <a:srgbClr val="000000"/>
      </a:dk2>
      <a:lt2>
        <a:srgbClr val="FFFFFF"/>
      </a:lt2>
      <a:accent1>
        <a:srgbClr val="B21DAC"/>
      </a:accent1>
      <a:accent2>
        <a:srgbClr val="002269"/>
      </a:accent2>
      <a:accent3>
        <a:srgbClr val="60D1E0"/>
      </a:accent3>
      <a:accent4>
        <a:srgbClr val="E60895"/>
      </a:accent4>
      <a:accent5>
        <a:srgbClr val="DFF6F9"/>
      </a:accent5>
      <a:accent6>
        <a:srgbClr val="505257"/>
      </a:accent6>
      <a:hlink>
        <a:srgbClr val="E60895"/>
      </a:hlink>
      <a:folHlink>
        <a:srgbClr val="505257"/>
      </a:folHlink>
    </a:clrScheme>
    <a:fontScheme name="Custom 4">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Autofit/>
      </a:bodyPr>
      <a:lstStyle>
        <a:defPPr algn="ctr">
          <a:lnSpc>
            <a:spcPct val="100000"/>
          </a:lnSpc>
          <a:spcAft>
            <a:spcPts val="8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00000"/>
          </a:lnSpc>
          <a:spcAft>
            <a:spcPts val="0"/>
          </a:spcAft>
          <a:defRPr sz="1400" dirty="0" err="1" smtClean="0"/>
        </a:defPPr>
      </a:lstStyle>
    </a:txDef>
  </a:objectDefaults>
  <a:extraClrSchemeLst/>
  <a:extLst>
    <a:ext uri="{05A4C25C-085E-4340-85A3-A5531E510DB2}">
      <thm15:themeFamily xmlns:thm15="http://schemas.microsoft.com/office/thememl/2012/main" name="Health Innovation Manchester Template Final 2022" id="{72B004AD-462C-46D2-81C0-BB8A481ABD2D}" vid="{41A3B76C-63AC-4E2E-BCDD-87A66FEA6B54}"/>
    </a:ext>
  </a:extLst>
</a:theme>
</file>

<file path=ppt/theme/theme3.xml><?xml version="1.0" encoding="utf-8"?>
<a:theme xmlns:a="http://schemas.openxmlformats.org/drawingml/2006/main" name="1_Health Innovation Manchester">
  <a:themeElements>
    <a:clrScheme name="Health Innovation Manchester">
      <a:dk1>
        <a:sysClr val="windowText" lastClr="000000"/>
      </a:dk1>
      <a:lt1>
        <a:sysClr val="window" lastClr="FFFFFF"/>
      </a:lt1>
      <a:dk2>
        <a:srgbClr val="000000"/>
      </a:dk2>
      <a:lt2>
        <a:srgbClr val="FFFFFF"/>
      </a:lt2>
      <a:accent1>
        <a:srgbClr val="B21DAC"/>
      </a:accent1>
      <a:accent2>
        <a:srgbClr val="002269"/>
      </a:accent2>
      <a:accent3>
        <a:srgbClr val="60D1E0"/>
      </a:accent3>
      <a:accent4>
        <a:srgbClr val="E60895"/>
      </a:accent4>
      <a:accent5>
        <a:srgbClr val="DFF6F9"/>
      </a:accent5>
      <a:accent6>
        <a:srgbClr val="505257"/>
      </a:accent6>
      <a:hlink>
        <a:srgbClr val="E60895"/>
      </a:hlink>
      <a:folHlink>
        <a:srgbClr val="505257"/>
      </a:folHlink>
    </a:clrScheme>
    <a:fontScheme name="Custom 4">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Autofit/>
      </a:bodyPr>
      <a:lstStyle>
        <a:defPPr algn="ctr">
          <a:lnSpc>
            <a:spcPct val="100000"/>
          </a:lnSpc>
          <a:spcAft>
            <a:spcPts val="8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00000"/>
          </a:lnSpc>
          <a:spcAft>
            <a:spcPts val="800"/>
          </a:spcAft>
          <a:defRPr dirty="0" smtClean="0"/>
        </a:defPPr>
      </a:lstStyle>
    </a:txDef>
  </a:objectDefaults>
  <a:extraClrSchemeLst/>
  <a:extLst>
    <a:ext uri="{05A4C25C-085E-4340-85A3-A5531E510DB2}">
      <thm15:themeFamily xmlns:thm15="http://schemas.microsoft.com/office/thememl/2012/main" name="Presentation1" id="{BFEEBA13-5F5C-48D2-9A83-0CBF896D9BBE}" vid="{B014D0DD-625D-4622-979B-D1ECDE118A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Props1.xml><?xml version="1.0" encoding="utf-8"?>
<ds:datastoreItem xmlns:ds="http://schemas.openxmlformats.org/officeDocument/2006/customXml" ds:itemID="{2C5793D9-469E-42F0-843D-D5C0CF21A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3.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61</TotalTime>
  <Words>1248</Words>
  <Application>Microsoft Macintosh PowerPoint</Application>
  <PresentationFormat>Widescreen</PresentationFormat>
  <Paragraphs>174</Paragraphs>
  <Slides>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Calibri Light</vt:lpstr>
      <vt:lpstr>Museo 500</vt:lpstr>
      <vt:lpstr>Times New Roman</vt:lpstr>
      <vt:lpstr>Trebuchet MS</vt:lpstr>
      <vt:lpstr>Office Theme</vt:lpstr>
      <vt:lpstr>Health Innovation Manchester</vt:lpstr>
      <vt:lpstr>1_Health Innovation Manchester</vt:lpstr>
      <vt:lpstr>C3.2 Professional engagement: Engaging clinicians and professionals in Kent and Medway – challenges and opportunities    Jane Love, Kent and Medway 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39</cp:revision>
  <dcterms:created xsi:type="dcterms:W3CDTF">2022-04-12T19:39:15Z</dcterms:created>
  <dcterms:modified xsi:type="dcterms:W3CDTF">2024-04-19T15:10:19Z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ies>
</file>