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726" r:id="rId6"/>
  </p:sldMasterIdLst>
  <p:notesMasterIdLst>
    <p:notesMasterId r:id="rId19"/>
  </p:notesMasterIdLst>
  <p:sldIdLst>
    <p:sldId id="2147470666" r:id="rId7"/>
    <p:sldId id="2147470667" r:id="rId8"/>
    <p:sldId id="2147470668" r:id="rId9"/>
    <p:sldId id="2147470669" r:id="rId10"/>
    <p:sldId id="2147470670" r:id="rId11"/>
    <p:sldId id="2147470671" r:id="rId12"/>
    <p:sldId id="2147470672" r:id="rId13"/>
    <p:sldId id="2147470673" r:id="rId14"/>
    <p:sldId id="2147470674" r:id="rId15"/>
    <p:sldId id="2147470675" r:id="rId16"/>
    <p:sldId id="2147470676" r:id="rId17"/>
    <p:sldId id="21474706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F3069B-BDA9-6208-B509-CF9CDFF52D7B}" name="MITCHELL, John (NHS HUMBER AND NORTH YORKSHIRE ICB - 02Y)" initials="JM" userId="S::john.mitchell1@nhs.net::941c79aa-c018-4b18-b78d-5ff18a2b02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7"/>
    <p:restoredTop sz="94719"/>
  </p:normalViewPr>
  <p:slideViewPr>
    <p:cSldViewPr snapToGrid="0" snapToObjects="1">
      <p:cViewPr varScale="1">
        <p:scale>
          <a:sx n="152" d="100"/>
          <a:sy n="152" d="100"/>
        </p:scale>
        <p:origin x="1208"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8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3.xml"/><Relationship Id="rId1" Type="http://schemas.openxmlformats.org/officeDocument/2006/relationships/tags" Target="../tags/tag88.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9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3.xml"/><Relationship Id="rId1" Type="http://schemas.openxmlformats.org/officeDocument/2006/relationships/tags" Target="../tags/tag91.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3.xml"/><Relationship Id="rId4" Type="http://schemas.openxmlformats.org/officeDocument/2006/relationships/image" Target="../media/image5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3.xml"/><Relationship Id="rId4" Type="http://schemas.openxmlformats.org/officeDocument/2006/relationships/image" Target="../media/image58.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Master" Target="../slideMasters/slideMaster3.xml"/><Relationship Id="rId4" Type="http://schemas.openxmlformats.org/officeDocument/2006/relationships/image" Target="../media/image6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3.xml"/><Relationship Id="rId1" Type="http://schemas.openxmlformats.org/officeDocument/2006/relationships/tags" Target="../tags/tag44.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5.svg"/><Relationship Id="rId2" Type="http://schemas.openxmlformats.org/officeDocument/2006/relationships/slideMaster" Target="../slideMasters/slideMaster3.xml"/><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44.sv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4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4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47.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3.xml"/><Relationship Id="rId1" Type="http://schemas.openxmlformats.org/officeDocument/2006/relationships/tags" Target="../tags/tag65.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49.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7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3.xml"/><Relationship Id="rId1" Type="http://schemas.openxmlformats.org/officeDocument/2006/relationships/tags" Target="../tags/tag7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3.xml"/><Relationship Id="rId1" Type="http://schemas.openxmlformats.org/officeDocument/2006/relationships/tags" Target="../tags/tag75.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3.xml"/><Relationship Id="rId1" Type="http://schemas.openxmlformats.org/officeDocument/2006/relationships/tags" Target="../tags/tag77.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4.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81.xml"/><Relationship Id="rId4" Type="http://schemas.openxmlformats.org/officeDocument/2006/relationships/image" Target="../media/image45.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8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34724529"/>
      </p:ext>
    </p:extLst>
  </p:cSld>
  <p:clrMapOvr>
    <a:masterClrMapping/>
  </p:clrMapOvr>
  <p:transition spd="slow">
    <p:wipe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81923241"/>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2114884640"/>
      </p:ext>
    </p:extLst>
  </p:cSld>
  <p:clrMapOvr>
    <a:masterClrMapping/>
  </p:clrMapOvr>
  <p:transition spd="slow">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883425665"/>
      </p:ext>
    </p:extLst>
  </p:cSld>
  <p:clrMapOvr>
    <a:masterClrMapping/>
  </p:clrMapOvr>
  <p:transitio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861087605"/>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59815112"/>
      </p:ext>
    </p:extLst>
  </p:cSld>
  <p:clrMapOvr>
    <a:masterClrMapping/>
  </p:clrMapOvr>
  <p:transition spd="slow">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830886583"/>
      </p:ext>
    </p:extLst>
  </p:cSld>
  <p:clrMapOvr>
    <a:masterClrMapping/>
  </p:clrMapOvr>
  <p:transition spd="slow">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7833889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72469041"/>
      </p:ext>
    </p:extLst>
  </p:cSld>
  <p:clrMapOvr>
    <a:masterClrMapping/>
  </p:clrMapOvr>
  <p:transition spd="slow">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ark Background w/ Title &amp; Text">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a:p>
        </p:txBody>
      </p:sp>
      <p:sp>
        <p:nvSpPr>
          <p:cNvPr id="3" name="Title 2">
            <a:extLst>
              <a:ext uri="{FF2B5EF4-FFF2-40B4-BE49-F238E27FC236}">
                <a16:creationId xmlns:a16="http://schemas.microsoft.com/office/drawing/2014/main" id="{52AB3BA2-0353-4E7D-9F47-3D0D158C1160}"/>
              </a:ext>
            </a:extLst>
          </p:cNvPr>
          <p:cNvSpPr>
            <a:spLocks noGrp="1"/>
          </p:cNvSpPr>
          <p:nvPr>
            <p:ph type="title" hasCustomPrompt="1"/>
          </p:nvPr>
        </p:nvSpPr>
        <p:spPr>
          <a:xfrm>
            <a:off x="1143772" y="692696"/>
            <a:ext cx="10593943" cy="488404"/>
          </a:xfrm>
        </p:spPr>
        <p:txBody>
          <a:bodyPr/>
          <a:lstStyle>
            <a:lvl1pPr>
              <a:defRPr/>
            </a:lvl1pPr>
          </a:lstStyle>
          <a:p>
            <a:r>
              <a:rPr lang="en-US"/>
              <a:t>Enter title here</a:t>
            </a:r>
            <a:endParaRPr lang="en-GB"/>
          </a:p>
        </p:txBody>
      </p:sp>
      <p:sp>
        <p:nvSpPr>
          <p:cNvPr id="31" name="Text Placeholder 30">
            <a:extLst>
              <a:ext uri="{FF2B5EF4-FFF2-40B4-BE49-F238E27FC236}">
                <a16:creationId xmlns:a16="http://schemas.microsoft.com/office/drawing/2014/main" id="{AAB9C285-2E43-4F29-9E66-00565CF5ADD7}"/>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2" name="Text Placeholder 7">
            <a:extLst>
              <a:ext uri="{FF2B5EF4-FFF2-40B4-BE49-F238E27FC236}">
                <a16:creationId xmlns:a16="http://schemas.microsoft.com/office/drawing/2014/main" id="{3A064A36-1AE0-465B-8627-D43E586B5FB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4" name="Text Placeholder 5">
            <a:extLst>
              <a:ext uri="{FF2B5EF4-FFF2-40B4-BE49-F238E27FC236}">
                <a16:creationId xmlns:a16="http://schemas.microsoft.com/office/drawing/2014/main" id="{62A860E7-973C-4A5C-8F0C-B96FA5924BEA}"/>
              </a:ext>
            </a:extLst>
          </p:cNvPr>
          <p:cNvSpPr>
            <a:spLocks noGrp="1"/>
          </p:cNvSpPr>
          <p:nvPr>
            <p:ph type="body" sz="quarter" idx="15" hasCustomPrompt="1"/>
          </p:nvPr>
        </p:nvSpPr>
        <p:spPr>
          <a:xfrm>
            <a:off x="1143772" y="1910092"/>
            <a:ext cx="8690171" cy="4094467"/>
          </a:xfrm>
        </p:spPr>
        <p:txBody>
          <a:bodyPr numCol="1"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6">
            <a:extLst>
              <a:ext uri="{FF2B5EF4-FFF2-40B4-BE49-F238E27FC236}">
                <a16:creationId xmlns:a16="http://schemas.microsoft.com/office/drawing/2014/main" id="{4640FDC9-1232-4607-94D3-5343D2978354}"/>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62586475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 Columns">
    <p:bg>
      <p:bgPr>
        <a:solidFill>
          <a:schemeClr val="accent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E6D4304-6C00-4FA5-8DA3-B3CBBF7325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98992" y="0"/>
            <a:ext cx="349300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sp>
        <p:nvSpPr>
          <p:cNvPr id="3" name="Footer Placeholder 2">
            <a:extLst>
              <a:ext uri="{FF2B5EF4-FFF2-40B4-BE49-F238E27FC236}">
                <a16:creationId xmlns:a16="http://schemas.microsoft.com/office/drawing/2014/main" id="{1E47582F-DBCA-40AA-8B88-B8C06FF989B2}"/>
              </a:ext>
            </a:extLst>
          </p:cNvPr>
          <p:cNvSpPr>
            <a:spLocks noGrp="1"/>
          </p:cNvSpPr>
          <p:nvPr>
            <p:ph type="ftr" sz="quarter" idx="14"/>
          </p:nvPr>
        </p:nvSpPr>
        <p:spPr/>
        <p:txBody>
          <a:bodyPr/>
          <a:lstStyle/>
          <a:p>
            <a:endParaRPr lang="en-GB"/>
          </a:p>
        </p:txBody>
      </p:sp>
      <p:sp>
        <p:nvSpPr>
          <p:cNvPr id="18" name="Text Placeholder 5">
            <a:extLst>
              <a:ext uri="{FF2B5EF4-FFF2-40B4-BE49-F238E27FC236}">
                <a16:creationId xmlns:a16="http://schemas.microsoft.com/office/drawing/2014/main" id="{239C1799-24C3-4940-B70F-45B34F35D955}"/>
              </a:ext>
            </a:extLst>
          </p:cNvPr>
          <p:cNvSpPr>
            <a:spLocks noGrp="1"/>
          </p:cNvSpPr>
          <p:nvPr>
            <p:ph type="body" sz="quarter" idx="15" hasCustomPrompt="1"/>
          </p:nvPr>
        </p:nvSpPr>
        <p:spPr>
          <a:xfrm>
            <a:off x="1416200" y="1910092"/>
            <a:ext cx="9572271" cy="4094467"/>
          </a:xfrm>
        </p:spPr>
        <p:txBody>
          <a:bodyPr numCol="3"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405ECEC-13A6-472B-BBC9-956D8C323D5F}"/>
              </a:ext>
            </a:extLst>
          </p:cNvPr>
          <p:cNvSpPr>
            <a:spLocks noGrp="1"/>
          </p:cNvSpPr>
          <p:nvPr>
            <p:ph type="title" hasCustomPrompt="1"/>
          </p:nvPr>
        </p:nvSpPr>
        <p:spPr/>
        <p:txBody>
          <a:bodyPr/>
          <a:lstStyle>
            <a:lvl1pPr algn="ctr">
              <a:defRPr/>
            </a:lvl1pPr>
          </a:lstStyle>
          <a:p>
            <a:r>
              <a:rPr lang="en-US"/>
              <a:t>Enter title here</a:t>
            </a:r>
            <a:endParaRPr lang="en-GB"/>
          </a:p>
        </p:txBody>
      </p:sp>
      <p:sp>
        <p:nvSpPr>
          <p:cNvPr id="27" name="Text Placeholder 26">
            <a:extLst>
              <a:ext uri="{FF2B5EF4-FFF2-40B4-BE49-F238E27FC236}">
                <a16:creationId xmlns:a16="http://schemas.microsoft.com/office/drawing/2014/main" id="{61CB9215-5912-4C82-9D4B-C793B2118F01}"/>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28" name="Text Placeholder 7">
            <a:extLst>
              <a:ext uri="{FF2B5EF4-FFF2-40B4-BE49-F238E27FC236}">
                <a16:creationId xmlns:a16="http://schemas.microsoft.com/office/drawing/2014/main" id="{8A51A49C-CCF3-40EC-86C3-3323DCDFE31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55" name="Text Placeholder 6">
            <a:extLst>
              <a:ext uri="{FF2B5EF4-FFF2-40B4-BE49-F238E27FC236}">
                <a16:creationId xmlns:a16="http://schemas.microsoft.com/office/drawing/2014/main" id="{8292E4B8-B338-483B-AFFB-3CFC274EA0CA}"/>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7276897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w/ Title  ">
    <p:bg>
      <p:bgRef idx="1001">
        <a:schemeClr val="bg2"/>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F9B255-407C-4380-B9DD-4CCE29AB9253}"/>
              </a:ext>
            </a:extLst>
          </p:cNvPr>
          <p:cNvSpPr/>
          <p:nvPr userDrawn="1"/>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8" name="Picture 7">
            <a:extLst>
              <a:ext uri="{FF2B5EF4-FFF2-40B4-BE49-F238E27FC236}">
                <a16:creationId xmlns:a16="http://schemas.microsoft.com/office/drawing/2014/main" id="{23C93D5E-AE92-4B34-84B0-07733F5BA1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10117124" cy="900100"/>
          </a:xfrm>
        </p:spPr>
        <p:txBody>
          <a:bodyPr/>
          <a:lstStyle>
            <a:lvl1pPr>
              <a:defRPr/>
            </a:lvl1pPr>
          </a:lstStyle>
          <a:p>
            <a:r>
              <a:rPr lang="en-US"/>
              <a:t>Enter title here </a:t>
            </a:r>
            <a:endParaRPr lang="en-GB"/>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D39659C7-0CF1-4B8B-842C-1E4FA5A281B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2032862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ark Background w/ Title  in the Middle">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627394" y="692696"/>
            <a:ext cx="9638526" cy="900100"/>
          </a:xfrm>
        </p:spPr>
        <p:txBody>
          <a:bodyPr/>
          <a:lstStyle>
            <a:lvl1pPr algn="ctr">
              <a:defRPr>
                <a:solidFill>
                  <a:schemeClr val="tx2"/>
                </a:solidFill>
              </a:defRPr>
            </a:lvl1pPr>
          </a:lstStyle>
          <a:p>
            <a:r>
              <a:rPr lang="en-US" dirty="0"/>
              <a:t>Enter title here</a:t>
            </a:r>
            <a:endParaRPr lang="en-GB" dirty="0"/>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5019"/>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438618795"/>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7197587" cy="900100"/>
          </a:xfrm>
        </p:spPr>
        <p:txBody>
          <a:bodyPr/>
          <a:lstStyle>
            <a:lvl1pPr>
              <a:defRPr>
                <a:solidFill>
                  <a:schemeClr val="tx2"/>
                </a:solidFill>
              </a:defRPr>
            </a:lvl1pPr>
          </a:lstStyle>
          <a:p>
            <a:r>
              <a:rPr lang="en-US" dirty="0"/>
              <a:t>Enter title here</a:t>
            </a:r>
            <a:endParaRPr lang="en-GB" dirty="0"/>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2">
                <a:alpha val="3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userDrawn="1">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userDrawn="1">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Tree>
    <p:extLst>
      <p:ext uri="{BB962C8B-B14F-4D97-AF65-F5344CB8AC3E}">
        <p14:creationId xmlns:p14="http://schemas.microsoft.com/office/powerpoint/2010/main" val="405312073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3" name="Title 2">
            <a:extLst>
              <a:ext uri="{FF2B5EF4-FFF2-40B4-BE49-F238E27FC236}">
                <a16:creationId xmlns:a16="http://schemas.microsoft.com/office/drawing/2014/main" id="{E0C819FE-CF61-411A-9687-81FF57E24A28}"/>
              </a:ext>
            </a:extLst>
          </p:cNvPr>
          <p:cNvSpPr>
            <a:spLocks noGrp="1"/>
          </p:cNvSpPr>
          <p:nvPr>
            <p:ph type="title" hasCustomPrompt="1"/>
          </p:nvPr>
        </p:nvSpPr>
        <p:spPr/>
        <p:txBody>
          <a:bodyPr/>
          <a:lstStyle>
            <a:lvl1pPr>
              <a:defRPr/>
            </a:lvl1pPr>
          </a:lstStyle>
          <a:p>
            <a:r>
              <a:rPr lang="en-US"/>
              <a:t>Enter title here</a:t>
            </a:r>
            <a:endParaRPr lang="en-GB"/>
          </a:p>
        </p:txBody>
      </p:sp>
      <p:sp>
        <p:nvSpPr>
          <p:cNvPr id="30" name="Text Placeholder 29">
            <a:extLst>
              <a:ext uri="{FF2B5EF4-FFF2-40B4-BE49-F238E27FC236}">
                <a16:creationId xmlns:a16="http://schemas.microsoft.com/office/drawing/2014/main" id="{4F4AFC1C-6619-43B3-A82D-E5E9F0E19604}"/>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1" name="Text Placeholder 7">
            <a:extLst>
              <a:ext uri="{FF2B5EF4-FFF2-40B4-BE49-F238E27FC236}">
                <a16:creationId xmlns:a16="http://schemas.microsoft.com/office/drawing/2014/main" id="{53E1620F-12ED-4CC9-AFDA-A415994F94BD}"/>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3" name="Text Placeholder 6">
            <a:extLst>
              <a:ext uri="{FF2B5EF4-FFF2-40B4-BE49-F238E27FC236}">
                <a16:creationId xmlns:a16="http://schemas.microsoft.com/office/drawing/2014/main" id="{15D079A1-1664-4C88-952C-8EE29006E736}"/>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92373665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GB"/>
              <a:t>Enter title here</a:t>
            </a:r>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GB"/>
              <a:t>Enter text here</a:t>
            </a:r>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GB"/>
              <a:t>Enter date here</a:t>
            </a:r>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5" name="Group 14">
            <a:extLst>
              <a:ext uri="{FF2B5EF4-FFF2-40B4-BE49-F238E27FC236}">
                <a16:creationId xmlns:a16="http://schemas.microsoft.com/office/drawing/2014/main" id="{141A4A41-0DA1-4BA5-93CD-584143A52785}"/>
              </a:ext>
            </a:extLst>
          </p:cNvPr>
          <p:cNvGrpSpPr/>
          <p:nvPr userDrawn="1"/>
        </p:nvGrpSpPr>
        <p:grpSpPr>
          <a:xfrm>
            <a:off x="-3633349" y="0"/>
            <a:ext cx="3507558" cy="3745276"/>
            <a:chOff x="838199" y="1150070"/>
            <a:chExt cx="3507558" cy="3745276"/>
          </a:xfrm>
          <a:solidFill>
            <a:schemeClr val="tx1"/>
          </a:solidFill>
        </p:grpSpPr>
        <p:sp>
          <p:nvSpPr>
            <p:cNvPr id="16" name="Rectangle 15">
              <a:extLst>
                <a:ext uri="{FF2B5EF4-FFF2-40B4-BE49-F238E27FC236}">
                  <a16:creationId xmlns:a16="http://schemas.microsoft.com/office/drawing/2014/main" id="{A01660C7-1618-4EA5-80A1-028E88890AAA}"/>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7" name="TextBox 16">
              <a:extLst>
                <a:ext uri="{FF2B5EF4-FFF2-40B4-BE49-F238E27FC236}">
                  <a16:creationId xmlns:a16="http://schemas.microsoft.com/office/drawing/2014/main" id="{AA7C0CAA-4A4F-4608-8D0A-369F39FC9770}"/>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9" name="Rectangle 18">
              <a:extLst>
                <a:ext uri="{FF2B5EF4-FFF2-40B4-BE49-F238E27FC236}">
                  <a16:creationId xmlns:a16="http://schemas.microsoft.com/office/drawing/2014/main" id="{B28FEEF7-FE15-4DD1-B16C-D0FD7B54B6B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0" name="TextBox 19">
              <a:extLst>
                <a:ext uri="{FF2B5EF4-FFF2-40B4-BE49-F238E27FC236}">
                  <a16:creationId xmlns:a16="http://schemas.microsoft.com/office/drawing/2014/main" id="{88D17C3D-DAD1-4B41-B6C7-A4F52146F3F2}"/>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1" name="TextBox 20">
              <a:extLst>
                <a:ext uri="{FF2B5EF4-FFF2-40B4-BE49-F238E27FC236}">
                  <a16:creationId xmlns:a16="http://schemas.microsoft.com/office/drawing/2014/main" id="{1A475D8E-1BC6-4D85-A1B4-4F57834A739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2" name="TextBox 21">
              <a:extLst>
                <a:ext uri="{FF2B5EF4-FFF2-40B4-BE49-F238E27FC236}">
                  <a16:creationId xmlns:a16="http://schemas.microsoft.com/office/drawing/2014/main" id="{3E28F812-DCD5-4AD8-9796-90E872AA4E6F}"/>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3" name="TextBox 22">
              <a:extLst>
                <a:ext uri="{FF2B5EF4-FFF2-40B4-BE49-F238E27FC236}">
                  <a16:creationId xmlns:a16="http://schemas.microsoft.com/office/drawing/2014/main" id="{82475512-2B26-4C43-AEB5-ECB29ECA7B03}"/>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8" name="TextBox 27">
              <a:extLst>
                <a:ext uri="{FF2B5EF4-FFF2-40B4-BE49-F238E27FC236}">
                  <a16:creationId xmlns:a16="http://schemas.microsoft.com/office/drawing/2014/main" id="{3CE1DBCF-FD41-44DE-9D54-0AD6D9232AD7}"/>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580257667"/>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GB"/>
              <a:t>XX</a:t>
            </a:r>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GB"/>
              <a:t>XX</a:t>
            </a:r>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GB"/>
              <a:t>XX</a:t>
            </a:r>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GB"/>
              <a:t>XX</a:t>
            </a:r>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GB"/>
              <a:t>XX</a:t>
            </a:r>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GB"/>
              <a:t>XX</a:t>
            </a:r>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3870863554"/>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GB"/>
              <a:t>Enter title here</a:t>
            </a:r>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GB"/>
              <a:t>XX</a:t>
            </a:r>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 name="TextBox 2">
            <a:extLst>
              <a:ext uri="{FF2B5EF4-FFF2-40B4-BE49-F238E27FC236}">
                <a16:creationId xmlns:a16="http://schemas.microsoft.com/office/drawing/2014/main" id="{80524527-C648-D04A-8B74-38945045548E}"/>
              </a:ext>
            </a:extLst>
          </p:cNvPr>
          <p:cNvSpPr txBox="1"/>
          <p:nvPr userDrawn="1"/>
        </p:nvSpPr>
        <p:spPr>
          <a:xfrm>
            <a:off x="8451273" y="3214255"/>
            <a:ext cx="0" cy="0"/>
          </a:xfrm>
          <a:prstGeom prst="rect">
            <a:avLst/>
          </a:prstGeom>
          <a:noFill/>
        </p:spPr>
        <p:txBody>
          <a:bodyPr wrap="none" rtlCol="0">
            <a:noAutofit/>
          </a:bodyPr>
          <a:lstStyle/>
          <a:p>
            <a:pPr algn="l">
              <a:lnSpc>
                <a:spcPct val="100000"/>
              </a:lnSpc>
              <a:spcAft>
                <a:spcPts val="0"/>
              </a:spcAft>
            </a:pPr>
            <a:endParaRPr lang="en-US" sz="1400" err="1"/>
          </a:p>
        </p:txBody>
      </p:sp>
    </p:spTree>
    <p:custDataLst>
      <p:tags r:id="rId1"/>
    </p:custDataLst>
    <p:extLst>
      <p:ext uri="{BB962C8B-B14F-4D97-AF65-F5344CB8AC3E}">
        <p14:creationId xmlns:p14="http://schemas.microsoft.com/office/powerpoint/2010/main" val="3071823762"/>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GB"/>
              <a:t>Enter title here</a:t>
            </a:r>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919069401"/>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061170509"/>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1283B1-9DE8-43D0-BA1B-E6D85A1AE56D}"/>
              </a:ext>
            </a:extLst>
          </p:cNvPr>
          <p:cNvSpPr>
            <a:spLocks noGrp="1"/>
          </p:cNvSpPr>
          <p:nvPr>
            <p:ph type="body" sz="quarter" idx="15" hasCustomPrompt="1"/>
          </p:nvPr>
        </p:nvSpPr>
        <p:spPr>
          <a:xfrm>
            <a:off x="4834093" y="-825612"/>
            <a:ext cx="353550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562957324"/>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EA630B-BDA6-41F0-A467-D9D9EFFC353D}"/>
              </a:ext>
            </a:extLst>
          </p:cNvPr>
          <p:cNvSpPr>
            <a:spLocks noGrp="1"/>
          </p:cNvSpPr>
          <p:nvPr>
            <p:ph type="body" sz="quarter" idx="15" hasCustomPrompt="1"/>
          </p:nvPr>
        </p:nvSpPr>
        <p:spPr>
          <a:xfrm>
            <a:off x="3546903" y="-533564"/>
            <a:ext cx="2814551" cy="568485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GB"/>
              <a:t>Enter title here</a:t>
            </a:r>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71486517"/>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30156870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9576588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GB"/>
              <a:t>XX%</a:t>
            </a:r>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GB"/>
              <a:t>XX%</a:t>
            </a:r>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GB"/>
              <a:t>XX%</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133691219"/>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GB"/>
              <a:t>XX%</a:t>
            </a:r>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GB"/>
              <a:t>XX%</a:t>
            </a:r>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7606531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59A9EA-42DE-43F1-8480-C52EC3857805}"/>
              </a:ext>
            </a:extLst>
          </p:cNvPr>
          <p:cNvSpPr/>
          <p:nvPr userDrawn="1"/>
        </p:nvSpPr>
        <p:spPr>
          <a:xfrm>
            <a:off x="0" y="4895850"/>
            <a:ext cx="12192000" cy="1962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Rectangle 8">
            <a:extLst>
              <a:ext uri="{FF2B5EF4-FFF2-40B4-BE49-F238E27FC236}">
                <a16:creationId xmlns:a16="http://schemas.microsoft.com/office/drawing/2014/main" id="{77235933-54A4-499A-8644-1AEFD207D166}"/>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896620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715B5261-AC56-4CD8-9459-9AD3A69835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56E8B73B-7EEF-440E-A4BE-A06F312EBB0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0" name="Group 9">
            <a:extLst>
              <a:ext uri="{FF2B5EF4-FFF2-40B4-BE49-F238E27FC236}">
                <a16:creationId xmlns:a16="http://schemas.microsoft.com/office/drawing/2014/main" id="{358D2933-D4D8-424E-8054-4883B2F24959}"/>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7F82C457-A366-4AC9-A94D-1D1706C09AE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98645E4B-9A02-4925-ADF2-75F4A08B2A9B}"/>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76AF8712-BD05-4809-A51F-DE20FE068E9C}"/>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Picture Placeholder 17">
            <a:extLst>
              <a:ext uri="{FF2B5EF4-FFF2-40B4-BE49-F238E27FC236}">
                <a16:creationId xmlns:a16="http://schemas.microsoft.com/office/drawing/2014/main" id="{88445F5A-A803-4062-893B-D7FFB8CACC81}"/>
              </a:ext>
            </a:extLst>
          </p:cNvPr>
          <p:cNvSpPr>
            <a:spLocks noGrp="1"/>
          </p:cNvSpPr>
          <p:nvPr>
            <p:ph type="pic" sz="quarter" idx="13" hasCustomPrompt="1"/>
          </p:nvPr>
        </p:nvSpPr>
        <p:spPr>
          <a:xfrm>
            <a:off x="2461260"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2" name="Text Placeholder 21">
            <a:extLst>
              <a:ext uri="{FF2B5EF4-FFF2-40B4-BE49-F238E27FC236}">
                <a16:creationId xmlns:a16="http://schemas.microsoft.com/office/drawing/2014/main" id="{10928078-2FF8-4B65-9B14-0664273E3F96}"/>
              </a:ext>
            </a:extLst>
          </p:cNvPr>
          <p:cNvSpPr>
            <a:spLocks noGrp="1"/>
          </p:cNvSpPr>
          <p:nvPr>
            <p:ph type="body" sz="quarter" idx="14" hasCustomPrompt="1"/>
          </p:nvPr>
        </p:nvSpPr>
        <p:spPr>
          <a:xfrm>
            <a:off x="2355850"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3" name="Text Placeholder 21">
            <a:extLst>
              <a:ext uri="{FF2B5EF4-FFF2-40B4-BE49-F238E27FC236}">
                <a16:creationId xmlns:a16="http://schemas.microsoft.com/office/drawing/2014/main" id="{F6DADD24-8480-4BD4-993C-E2DF7ED6C5A6}"/>
              </a:ext>
            </a:extLst>
          </p:cNvPr>
          <p:cNvSpPr>
            <a:spLocks noGrp="1"/>
          </p:cNvSpPr>
          <p:nvPr>
            <p:ph type="body" sz="quarter" idx="15" hasCustomPrompt="1"/>
          </p:nvPr>
        </p:nvSpPr>
        <p:spPr>
          <a:xfrm>
            <a:off x="2355850"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4" name="Picture Placeholder 17">
            <a:extLst>
              <a:ext uri="{FF2B5EF4-FFF2-40B4-BE49-F238E27FC236}">
                <a16:creationId xmlns:a16="http://schemas.microsoft.com/office/drawing/2014/main" id="{5F9DCDDF-DC57-4FF2-BFDF-C8541D2010CF}"/>
              </a:ext>
            </a:extLst>
          </p:cNvPr>
          <p:cNvSpPr>
            <a:spLocks noGrp="1"/>
          </p:cNvSpPr>
          <p:nvPr>
            <p:ph type="pic" sz="quarter" idx="16" hasCustomPrompt="1"/>
          </p:nvPr>
        </p:nvSpPr>
        <p:spPr>
          <a:xfrm>
            <a:off x="5124616"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5" name="Text Placeholder 21">
            <a:extLst>
              <a:ext uri="{FF2B5EF4-FFF2-40B4-BE49-F238E27FC236}">
                <a16:creationId xmlns:a16="http://schemas.microsoft.com/office/drawing/2014/main" id="{CAE75F6F-85B9-41C3-B4A6-5A551B247C8A}"/>
              </a:ext>
            </a:extLst>
          </p:cNvPr>
          <p:cNvSpPr>
            <a:spLocks noGrp="1"/>
          </p:cNvSpPr>
          <p:nvPr>
            <p:ph type="body" sz="quarter" idx="17" hasCustomPrompt="1"/>
          </p:nvPr>
        </p:nvSpPr>
        <p:spPr>
          <a:xfrm>
            <a:off x="5019206"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6" name="Text Placeholder 21">
            <a:extLst>
              <a:ext uri="{FF2B5EF4-FFF2-40B4-BE49-F238E27FC236}">
                <a16:creationId xmlns:a16="http://schemas.microsoft.com/office/drawing/2014/main" id="{7DC022C1-7AA5-44E4-8E36-38279A49636F}"/>
              </a:ext>
            </a:extLst>
          </p:cNvPr>
          <p:cNvSpPr>
            <a:spLocks noGrp="1"/>
          </p:cNvSpPr>
          <p:nvPr>
            <p:ph type="body" sz="quarter" idx="18" hasCustomPrompt="1"/>
          </p:nvPr>
        </p:nvSpPr>
        <p:spPr>
          <a:xfrm>
            <a:off x="5019206"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7" name="Picture Placeholder 17">
            <a:extLst>
              <a:ext uri="{FF2B5EF4-FFF2-40B4-BE49-F238E27FC236}">
                <a16:creationId xmlns:a16="http://schemas.microsoft.com/office/drawing/2014/main" id="{3429BFFF-F56C-4C1C-BBB9-BD1093165AA3}"/>
              </a:ext>
            </a:extLst>
          </p:cNvPr>
          <p:cNvSpPr>
            <a:spLocks noGrp="1"/>
          </p:cNvSpPr>
          <p:nvPr>
            <p:ph type="pic" sz="quarter" idx="19" hasCustomPrompt="1"/>
          </p:nvPr>
        </p:nvSpPr>
        <p:spPr>
          <a:xfrm>
            <a:off x="7787972"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8" name="Text Placeholder 21">
            <a:extLst>
              <a:ext uri="{FF2B5EF4-FFF2-40B4-BE49-F238E27FC236}">
                <a16:creationId xmlns:a16="http://schemas.microsoft.com/office/drawing/2014/main" id="{AB0A8191-EBEF-4DBC-95BB-03EF82ACA169}"/>
              </a:ext>
            </a:extLst>
          </p:cNvPr>
          <p:cNvSpPr>
            <a:spLocks noGrp="1"/>
          </p:cNvSpPr>
          <p:nvPr>
            <p:ph type="body" sz="quarter" idx="20" hasCustomPrompt="1"/>
          </p:nvPr>
        </p:nvSpPr>
        <p:spPr>
          <a:xfrm>
            <a:off x="7682562"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9" name="Text Placeholder 21">
            <a:extLst>
              <a:ext uri="{FF2B5EF4-FFF2-40B4-BE49-F238E27FC236}">
                <a16:creationId xmlns:a16="http://schemas.microsoft.com/office/drawing/2014/main" id="{DE74E401-DC60-4DD3-A013-D71B23ABA505}"/>
              </a:ext>
            </a:extLst>
          </p:cNvPr>
          <p:cNvSpPr>
            <a:spLocks noGrp="1"/>
          </p:cNvSpPr>
          <p:nvPr>
            <p:ph type="body" sz="quarter" idx="21" hasCustomPrompt="1"/>
          </p:nvPr>
        </p:nvSpPr>
        <p:spPr>
          <a:xfrm>
            <a:off x="7682562"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0" name="Picture Placeholder 17">
            <a:extLst>
              <a:ext uri="{FF2B5EF4-FFF2-40B4-BE49-F238E27FC236}">
                <a16:creationId xmlns:a16="http://schemas.microsoft.com/office/drawing/2014/main" id="{6E495839-A7E5-4B33-A2B5-E35798CF977B}"/>
              </a:ext>
            </a:extLst>
          </p:cNvPr>
          <p:cNvSpPr>
            <a:spLocks noGrp="1"/>
          </p:cNvSpPr>
          <p:nvPr>
            <p:ph type="pic" sz="quarter" idx="22" hasCustomPrompt="1"/>
          </p:nvPr>
        </p:nvSpPr>
        <p:spPr>
          <a:xfrm>
            <a:off x="3792938"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1" name="Text Placeholder 21">
            <a:extLst>
              <a:ext uri="{FF2B5EF4-FFF2-40B4-BE49-F238E27FC236}">
                <a16:creationId xmlns:a16="http://schemas.microsoft.com/office/drawing/2014/main" id="{3E29D93E-13BD-4B8C-B38D-FC9D57824A2A}"/>
              </a:ext>
            </a:extLst>
          </p:cNvPr>
          <p:cNvSpPr>
            <a:spLocks noGrp="1"/>
          </p:cNvSpPr>
          <p:nvPr>
            <p:ph type="body" sz="quarter" idx="23" hasCustomPrompt="1"/>
          </p:nvPr>
        </p:nvSpPr>
        <p:spPr>
          <a:xfrm>
            <a:off x="3687528"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2" name="Text Placeholder 21">
            <a:extLst>
              <a:ext uri="{FF2B5EF4-FFF2-40B4-BE49-F238E27FC236}">
                <a16:creationId xmlns:a16="http://schemas.microsoft.com/office/drawing/2014/main" id="{6558E4BD-02A3-4EE5-AF5C-60C9F93423AB}"/>
              </a:ext>
            </a:extLst>
          </p:cNvPr>
          <p:cNvSpPr>
            <a:spLocks noGrp="1"/>
          </p:cNvSpPr>
          <p:nvPr>
            <p:ph type="body" sz="quarter" idx="24" hasCustomPrompt="1"/>
          </p:nvPr>
        </p:nvSpPr>
        <p:spPr>
          <a:xfrm>
            <a:off x="3687528"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3" name="Picture Placeholder 17">
            <a:extLst>
              <a:ext uri="{FF2B5EF4-FFF2-40B4-BE49-F238E27FC236}">
                <a16:creationId xmlns:a16="http://schemas.microsoft.com/office/drawing/2014/main" id="{0A8B62C3-D1C0-4CC0-8869-981D239F4D93}"/>
              </a:ext>
            </a:extLst>
          </p:cNvPr>
          <p:cNvSpPr>
            <a:spLocks noGrp="1"/>
          </p:cNvSpPr>
          <p:nvPr>
            <p:ph type="pic" sz="quarter" idx="25" hasCustomPrompt="1"/>
          </p:nvPr>
        </p:nvSpPr>
        <p:spPr>
          <a:xfrm>
            <a:off x="6456294"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4" name="Text Placeholder 21">
            <a:extLst>
              <a:ext uri="{FF2B5EF4-FFF2-40B4-BE49-F238E27FC236}">
                <a16:creationId xmlns:a16="http://schemas.microsoft.com/office/drawing/2014/main" id="{F54EA5DA-A7C5-44CD-9EFC-55C52194B91F}"/>
              </a:ext>
            </a:extLst>
          </p:cNvPr>
          <p:cNvSpPr>
            <a:spLocks noGrp="1"/>
          </p:cNvSpPr>
          <p:nvPr>
            <p:ph type="body" sz="quarter" idx="26" hasCustomPrompt="1"/>
          </p:nvPr>
        </p:nvSpPr>
        <p:spPr>
          <a:xfrm>
            <a:off x="6350884"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5" name="Text Placeholder 21">
            <a:extLst>
              <a:ext uri="{FF2B5EF4-FFF2-40B4-BE49-F238E27FC236}">
                <a16:creationId xmlns:a16="http://schemas.microsoft.com/office/drawing/2014/main" id="{7A729529-D503-49D5-8D32-A93F465F4941}"/>
              </a:ext>
            </a:extLst>
          </p:cNvPr>
          <p:cNvSpPr>
            <a:spLocks noGrp="1"/>
          </p:cNvSpPr>
          <p:nvPr>
            <p:ph type="body" sz="quarter" idx="27" hasCustomPrompt="1"/>
          </p:nvPr>
        </p:nvSpPr>
        <p:spPr>
          <a:xfrm>
            <a:off x="6350884"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6" name="Rectangle 35">
            <a:extLst>
              <a:ext uri="{FF2B5EF4-FFF2-40B4-BE49-F238E27FC236}">
                <a16:creationId xmlns:a16="http://schemas.microsoft.com/office/drawing/2014/main" id="{89FEAFBD-BF67-42BC-A5ED-95E7B36F6368}"/>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grpSp>
        <p:nvGrpSpPr>
          <p:cNvPr id="37" name="Group 36">
            <a:extLst>
              <a:ext uri="{FF2B5EF4-FFF2-40B4-BE49-F238E27FC236}">
                <a16:creationId xmlns:a16="http://schemas.microsoft.com/office/drawing/2014/main" id="{B9EFFD83-0121-45AA-9D27-4C13CE499197}"/>
              </a:ext>
            </a:extLst>
          </p:cNvPr>
          <p:cNvGrpSpPr/>
          <p:nvPr userDrawn="1"/>
        </p:nvGrpSpPr>
        <p:grpSpPr>
          <a:xfrm>
            <a:off x="9875462" y="-592128"/>
            <a:ext cx="2641657" cy="2714067"/>
            <a:chOff x="10055225" y="-469915"/>
            <a:chExt cx="2421312" cy="2487682"/>
          </a:xfrm>
          <a:noFill/>
        </p:grpSpPr>
        <p:sp>
          <p:nvSpPr>
            <p:cNvPr id="38" name="Hexagon 37">
              <a:extLst>
                <a:ext uri="{FF2B5EF4-FFF2-40B4-BE49-F238E27FC236}">
                  <a16:creationId xmlns:a16="http://schemas.microsoft.com/office/drawing/2014/main" id="{C5E190F2-ED5C-491A-8459-D7A547FE85C6}"/>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72732B9D-CD64-4C4C-BC6D-8179EE6709FF}"/>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B8606DED-8698-472B-AAEA-4EB863992DB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28192236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noChangeAspect="1"/>
          </p:cNvSpPr>
          <p:nvPr>
            <p:ph type="pic" sz="quarter" idx="21" hasCustomPrompt="1"/>
          </p:nvPr>
        </p:nvSpPr>
        <p:spPr>
          <a:xfrm>
            <a:off x="6468062" y="105361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noChangeAspect="1"/>
          </p:cNvSpPr>
          <p:nvPr>
            <p:ph type="pic" sz="quarter" idx="27" hasCustomPrompt="1"/>
          </p:nvPr>
        </p:nvSpPr>
        <p:spPr>
          <a:xfrm>
            <a:off x="9373859" y="352005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34" name="TextBox 33">
                <a:extLst>
                  <a:ext uri="{FF2B5EF4-FFF2-40B4-BE49-F238E27FC236}">
                    <a16:creationId xmlns:a16="http://schemas.microsoft.com/office/drawing/2014/main" id="{7DF00ACE-E895-426A-A492-2AAF2D0DE55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21606152"/>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38" name="Group 37">
            <a:extLst>
              <a:ext uri="{FF2B5EF4-FFF2-40B4-BE49-F238E27FC236}">
                <a16:creationId xmlns:a16="http://schemas.microsoft.com/office/drawing/2014/main" id="{DF08EEB2-4EE5-40D3-9F51-55E5565C0E72}"/>
              </a:ext>
            </a:extLst>
          </p:cNvPr>
          <p:cNvGrpSpPr/>
          <p:nvPr userDrawn="1"/>
        </p:nvGrpSpPr>
        <p:grpSpPr>
          <a:xfrm>
            <a:off x="-3633349" y="0"/>
            <a:ext cx="3507558" cy="7251700"/>
            <a:chOff x="-3633349" y="0"/>
            <a:chExt cx="3507558" cy="7251700"/>
          </a:xfrm>
        </p:grpSpPr>
        <p:grpSp>
          <p:nvGrpSpPr>
            <p:cNvPr id="39" name="Group 38">
              <a:extLst>
                <a:ext uri="{FF2B5EF4-FFF2-40B4-BE49-F238E27FC236}">
                  <a16:creationId xmlns:a16="http://schemas.microsoft.com/office/drawing/2014/main" id="{17DE1153-919C-4BD3-8D8C-B9586F00DBE5}"/>
                </a:ext>
              </a:extLst>
            </p:cNvPr>
            <p:cNvGrpSpPr/>
            <p:nvPr userDrawn="1"/>
          </p:nvGrpSpPr>
          <p:grpSpPr>
            <a:xfrm>
              <a:off x="-3633349" y="0"/>
              <a:ext cx="3507558" cy="7251700"/>
              <a:chOff x="838199" y="1150069"/>
              <a:chExt cx="3507558" cy="7251700"/>
            </a:xfrm>
          </p:grpSpPr>
          <p:sp>
            <p:nvSpPr>
              <p:cNvPr id="45" name="Rectangle 44">
                <a:extLst>
                  <a:ext uri="{FF2B5EF4-FFF2-40B4-BE49-F238E27FC236}">
                    <a16:creationId xmlns:a16="http://schemas.microsoft.com/office/drawing/2014/main" id="{641242F0-078A-4EBA-9E10-3A1047F2426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6" name="TextBox 45">
                <a:extLst>
                  <a:ext uri="{FF2B5EF4-FFF2-40B4-BE49-F238E27FC236}">
                    <a16:creationId xmlns:a16="http://schemas.microsoft.com/office/drawing/2014/main" id="{4F0EC3E7-02A9-486B-A928-5FA96BA802B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8" name="Rectangle 47">
                <a:extLst>
                  <a:ext uri="{FF2B5EF4-FFF2-40B4-BE49-F238E27FC236}">
                    <a16:creationId xmlns:a16="http://schemas.microsoft.com/office/drawing/2014/main" id="{6EC39D87-77FE-4857-A042-1C373E6ED6F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61752A9E-6BCB-4682-9680-29810F99C30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39AB5F55-EF7A-4A12-93F3-55A9B50B849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2" name="TextBox 51">
                <a:extLst>
                  <a:ext uri="{FF2B5EF4-FFF2-40B4-BE49-F238E27FC236}">
                    <a16:creationId xmlns:a16="http://schemas.microsoft.com/office/drawing/2014/main" id="{69F324A8-6565-482C-B4D8-26DB3F82182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3" name="TextBox 62">
                <a:extLst>
                  <a:ext uri="{FF2B5EF4-FFF2-40B4-BE49-F238E27FC236}">
                    <a16:creationId xmlns:a16="http://schemas.microsoft.com/office/drawing/2014/main" id="{FCAB3DB7-2ABC-42A2-A8DF-2B4D32070105}"/>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3" name="Picture 42">
              <a:extLst>
                <a:ext uri="{FF2B5EF4-FFF2-40B4-BE49-F238E27FC236}">
                  <a16:creationId xmlns:a16="http://schemas.microsoft.com/office/drawing/2014/main" id="{B00D15B0-2681-477B-B201-6EA12FD297C7}"/>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69118214"/>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37" name="Group 36">
            <a:extLst>
              <a:ext uri="{FF2B5EF4-FFF2-40B4-BE49-F238E27FC236}">
                <a16:creationId xmlns:a16="http://schemas.microsoft.com/office/drawing/2014/main" id="{AA1D6B65-9795-4001-8030-1FA3FDBD67A4}"/>
              </a:ext>
            </a:extLst>
          </p:cNvPr>
          <p:cNvGrpSpPr/>
          <p:nvPr userDrawn="1"/>
        </p:nvGrpSpPr>
        <p:grpSpPr>
          <a:xfrm>
            <a:off x="-3633349" y="0"/>
            <a:ext cx="3507558" cy="7251700"/>
            <a:chOff x="-3633349" y="0"/>
            <a:chExt cx="3507558" cy="7251700"/>
          </a:xfrm>
        </p:grpSpPr>
        <p:grpSp>
          <p:nvGrpSpPr>
            <p:cNvPr id="38" name="Group 37">
              <a:extLst>
                <a:ext uri="{FF2B5EF4-FFF2-40B4-BE49-F238E27FC236}">
                  <a16:creationId xmlns:a16="http://schemas.microsoft.com/office/drawing/2014/main" id="{5371D56A-73CD-45E9-9609-6C427FB557CB}"/>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A976F1F7-A19B-4C63-AC96-AEEDABB21F9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52BEEEF2-975A-40FC-AEBC-83B7A27956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2ABB01EE-7373-4B61-87C1-BF0BA1D2C88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4DEAEEF6-9329-43A3-9A31-D0722F8BB32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755256AD-54D1-44BE-ACF8-49A6EB8B500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7" name="TextBox 66">
                <a:extLst>
                  <a:ext uri="{FF2B5EF4-FFF2-40B4-BE49-F238E27FC236}">
                    <a16:creationId xmlns:a16="http://schemas.microsoft.com/office/drawing/2014/main" id="{41DF7F4E-56D9-4C45-98B9-839D98F6703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8" name="TextBox 67">
                <a:extLst>
                  <a:ext uri="{FF2B5EF4-FFF2-40B4-BE49-F238E27FC236}">
                    <a16:creationId xmlns:a16="http://schemas.microsoft.com/office/drawing/2014/main" id="{5C238E30-A296-4443-94AE-24E4DE614E5A}"/>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4" name="Picture 43">
              <a:extLst>
                <a:ext uri="{FF2B5EF4-FFF2-40B4-BE49-F238E27FC236}">
                  <a16:creationId xmlns:a16="http://schemas.microsoft.com/office/drawing/2014/main" id="{043CF5A1-EFD5-4AD1-B17C-07D24F4C009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959652995"/>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rect">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0" name="Group 39">
            <a:extLst>
              <a:ext uri="{FF2B5EF4-FFF2-40B4-BE49-F238E27FC236}">
                <a16:creationId xmlns:a16="http://schemas.microsoft.com/office/drawing/2014/main" id="{07CB5F11-0241-4A90-B0EC-43B2059F8CDF}"/>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7952AFBF-973F-4251-9B1C-B5DAB22E364E}"/>
                </a:ext>
              </a:extLst>
            </p:cNvPr>
            <p:cNvGrpSpPr/>
            <p:nvPr userDrawn="1"/>
          </p:nvGrpSpPr>
          <p:grpSpPr>
            <a:xfrm>
              <a:off x="-3633349" y="0"/>
              <a:ext cx="3507558" cy="7251700"/>
              <a:chOff x="838199" y="1150069"/>
              <a:chExt cx="3507558" cy="7251700"/>
            </a:xfrm>
          </p:grpSpPr>
          <p:sp>
            <p:nvSpPr>
              <p:cNvPr id="52" name="Rectangle 51">
                <a:extLst>
                  <a:ext uri="{FF2B5EF4-FFF2-40B4-BE49-F238E27FC236}">
                    <a16:creationId xmlns:a16="http://schemas.microsoft.com/office/drawing/2014/main" id="{9A924819-A7C0-4D37-BEA3-9D7A169707E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15963455-B424-4188-8AC3-7DD37BA1946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EAF15056-C2E4-4858-874F-D03126B95A5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35B67A3E-7EB6-4883-BD3D-A758DD046830}"/>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F3B9EEBB-1F30-4BE0-968F-3058DEC4E783}"/>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8" name="TextBox 57">
                <a:extLst>
                  <a:ext uri="{FF2B5EF4-FFF2-40B4-BE49-F238E27FC236}">
                    <a16:creationId xmlns:a16="http://schemas.microsoft.com/office/drawing/2014/main" id="{E95C363E-AD9C-48C7-9B05-892835A7076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9" name="TextBox 58">
                <a:extLst>
                  <a:ext uri="{FF2B5EF4-FFF2-40B4-BE49-F238E27FC236}">
                    <a16:creationId xmlns:a16="http://schemas.microsoft.com/office/drawing/2014/main" id="{57BDA1DF-2CA0-4FC9-913B-A2E51462C8B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00C6BE1E-9D96-4083-B4AA-EF482503857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518755"/>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rect">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grpSp>
        <p:nvGrpSpPr>
          <p:cNvPr id="44" name="Group 43">
            <a:extLst>
              <a:ext uri="{FF2B5EF4-FFF2-40B4-BE49-F238E27FC236}">
                <a16:creationId xmlns:a16="http://schemas.microsoft.com/office/drawing/2014/main" id="{55DB4239-9EBC-468A-8006-5924507A135F}"/>
              </a:ext>
            </a:extLst>
          </p:cNvPr>
          <p:cNvGrpSpPr/>
          <p:nvPr userDrawn="1"/>
        </p:nvGrpSpPr>
        <p:grpSpPr>
          <a:xfrm>
            <a:off x="-3633349" y="0"/>
            <a:ext cx="3507558" cy="7251700"/>
            <a:chOff x="-3633349" y="0"/>
            <a:chExt cx="3507558" cy="7251700"/>
          </a:xfrm>
        </p:grpSpPr>
        <p:grpSp>
          <p:nvGrpSpPr>
            <p:cNvPr id="53" name="Group 52">
              <a:extLst>
                <a:ext uri="{FF2B5EF4-FFF2-40B4-BE49-F238E27FC236}">
                  <a16:creationId xmlns:a16="http://schemas.microsoft.com/office/drawing/2014/main" id="{0F33CFD8-EF0F-4EB1-A337-ED24F16790D0}"/>
                </a:ext>
              </a:extLst>
            </p:cNvPr>
            <p:cNvGrpSpPr/>
            <p:nvPr userDrawn="1"/>
          </p:nvGrpSpPr>
          <p:grpSpPr>
            <a:xfrm>
              <a:off x="-3633349" y="0"/>
              <a:ext cx="3507558" cy="7251700"/>
              <a:chOff x="838199" y="1150069"/>
              <a:chExt cx="3507558" cy="7251700"/>
            </a:xfrm>
          </p:grpSpPr>
          <p:sp>
            <p:nvSpPr>
              <p:cNvPr id="57" name="Rectangle 56">
                <a:extLst>
                  <a:ext uri="{FF2B5EF4-FFF2-40B4-BE49-F238E27FC236}">
                    <a16:creationId xmlns:a16="http://schemas.microsoft.com/office/drawing/2014/main" id="{855AA01A-13A5-4701-B2F9-26EFB70B052B}"/>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70A8A525-2A2B-496A-A90C-2C1AFB813D3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DA078C42-39B9-4881-B901-1F0965CE3AF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C65B132F-91D3-4AF0-9086-EDEB5A6931C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580F7637-6E83-413D-A3CE-EDF6632BF0B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1" name="TextBox 70">
                <a:extLst>
                  <a:ext uri="{FF2B5EF4-FFF2-40B4-BE49-F238E27FC236}">
                    <a16:creationId xmlns:a16="http://schemas.microsoft.com/office/drawing/2014/main" id="{5FE61C0D-8DBB-441E-B0F8-6CEC1323F697}"/>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2" name="TextBox 71">
                <a:extLst>
                  <a:ext uri="{FF2B5EF4-FFF2-40B4-BE49-F238E27FC236}">
                    <a16:creationId xmlns:a16="http://schemas.microsoft.com/office/drawing/2014/main" id="{90CFC737-7E00-41A8-B30E-3201E74B60C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6" name="Picture 55">
              <a:extLst>
                <a:ext uri="{FF2B5EF4-FFF2-40B4-BE49-F238E27FC236}">
                  <a16:creationId xmlns:a16="http://schemas.microsoft.com/office/drawing/2014/main" id="{E43EB275-FD46-4CE3-ABD2-18FC0E8BD5A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607361780"/>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50EDCC5-7726-42D8-BEB7-E9CAB277F59F}"/>
              </a:ext>
            </a:extLst>
          </p:cNvPr>
          <p:cNvGrpSpPr/>
          <p:nvPr userDrawn="1"/>
        </p:nvGrpSpPr>
        <p:grpSpPr>
          <a:xfrm>
            <a:off x="-3633349" y="0"/>
            <a:ext cx="3507558" cy="7251700"/>
            <a:chOff x="-3633349" y="0"/>
            <a:chExt cx="3507558" cy="7251700"/>
          </a:xfrm>
        </p:grpSpPr>
        <p:grpSp>
          <p:nvGrpSpPr>
            <p:cNvPr id="79" name="Group 78">
              <a:extLst>
                <a:ext uri="{FF2B5EF4-FFF2-40B4-BE49-F238E27FC236}">
                  <a16:creationId xmlns:a16="http://schemas.microsoft.com/office/drawing/2014/main" id="{AEFA6E83-681A-421F-858F-83937DAB439C}"/>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35EC0862-2C03-4CF4-AED7-D776561AB73A}"/>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938DFF24-8A73-4A5B-9983-31A088F544B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415D73B9-83F5-403F-B48B-A85BFB66690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C22CAC3F-5700-40C9-B514-E82A547736B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92B1A92C-3D98-44BA-9DB0-7551546C5C9C}"/>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B6643EB1-73ED-4446-BF68-7205E0C5C8BA}"/>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091B1375-A711-44A8-AE52-138780974C69}"/>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0" name="Picture 79">
              <a:extLst>
                <a:ext uri="{FF2B5EF4-FFF2-40B4-BE49-F238E27FC236}">
                  <a16:creationId xmlns:a16="http://schemas.microsoft.com/office/drawing/2014/main" id="{7187D7E7-367E-431D-81B8-177E789B8450}"/>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rect">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rect">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rect">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rect">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36166673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26BBED4-D110-42AA-81A7-2BFD5D976269}"/>
              </a:ext>
            </a:extLst>
          </p:cNvPr>
          <p:cNvGrpSpPr/>
          <p:nvPr userDrawn="1"/>
        </p:nvGrpSpPr>
        <p:grpSpPr>
          <a:xfrm>
            <a:off x="-3633349" y="0"/>
            <a:ext cx="3507558" cy="7251700"/>
            <a:chOff x="-3633349" y="0"/>
            <a:chExt cx="3507558" cy="7251700"/>
          </a:xfrm>
        </p:grpSpPr>
        <p:grpSp>
          <p:nvGrpSpPr>
            <p:cNvPr id="45" name="Group 44">
              <a:extLst>
                <a:ext uri="{FF2B5EF4-FFF2-40B4-BE49-F238E27FC236}">
                  <a16:creationId xmlns:a16="http://schemas.microsoft.com/office/drawing/2014/main" id="{ADD2E1C0-9289-43F6-910B-2DD3F5453C77}"/>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E75537E8-F5DD-408D-9EC5-DCBEA1180C9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8" name="TextBox 47">
                <a:extLst>
                  <a:ext uri="{FF2B5EF4-FFF2-40B4-BE49-F238E27FC236}">
                    <a16:creationId xmlns:a16="http://schemas.microsoft.com/office/drawing/2014/main" id="{8B19BB66-EABF-4AF4-93E1-F746C32FD85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9" name="Rectangle 48">
                <a:extLst>
                  <a:ext uri="{FF2B5EF4-FFF2-40B4-BE49-F238E27FC236}">
                    <a16:creationId xmlns:a16="http://schemas.microsoft.com/office/drawing/2014/main" id="{080B610B-786E-449E-A290-688F5A95395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CD319A2F-252B-4AF4-A2AA-DF07343BC7A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832B0192-E186-4AAE-8B1F-35B1D50EEAC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6" name="TextBox 55">
                <a:extLst>
                  <a:ext uri="{FF2B5EF4-FFF2-40B4-BE49-F238E27FC236}">
                    <a16:creationId xmlns:a16="http://schemas.microsoft.com/office/drawing/2014/main" id="{9BF813BD-997F-4F0B-9D64-8C6CC5FEE2E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7" name="TextBox 56">
                <a:extLst>
                  <a:ext uri="{FF2B5EF4-FFF2-40B4-BE49-F238E27FC236}">
                    <a16:creationId xmlns:a16="http://schemas.microsoft.com/office/drawing/2014/main" id="{E3C4D1B7-ECCB-4CE3-A763-520B41DCE11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6" name="Picture 45">
              <a:extLst>
                <a:ext uri="{FF2B5EF4-FFF2-40B4-BE49-F238E27FC236}">
                  <a16:creationId xmlns:a16="http://schemas.microsoft.com/office/drawing/2014/main" id="{9F68BBE6-127B-45AE-AFD1-171B5A24EC2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noChangeAspect="1"/>
          </p:cNvSpPr>
          <p:nvPr>
            <p:ph type="pic" sz="quarter" idx="23" hasCustomPrompt="1"/>
          </p:nvPr>
        </p:nvSpPr>
        <p:spPr>
          <a:xfrm>
            <a:off x="8827771" y="2388943"/>
            <a:ext cx="624838" cy="624838"/>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noChangeAspect="1"/>
          </p:cNvSpPr>
          <p:nvPr>
            <p:ph type="pic" sz="quarter" idx="25" hasCustomPrompt="1"/>
          </p:nvPr>
        </p:nvSpPr>
        <p:spPr>
          <a:xfrm>
            <a:off x="8827772" y="3461480"/>
            <a:ext cx="624838" cy="624838"/>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noChangeAspect="1"/>
          </p:cNvSpPr>
          <p:nvPr>
            <p:ph type="pic" sz="quarter" idx="27" hasCustomPrompt="1"/>
          </p:nvPr>
        </p:nvSpPr>
        <p:spPr>
          <a:xfrm>
            <a:off x="8827772" y="4534017"/>
            <a:ext cx="624838" cy="624838"/>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noChangeAspect="1"/>
          </p:cNvSpPr>
          <p:nvPr>
            <p:ph type="pic" sz="quarter" idx="29" hasCustomPrompt="1"/>
          </p:nvPr>
        </p:nvSpPr>
        <p:spPr>
          <a:xfrm>
            <a:off x="8827772" y="5606555"/>
            <a:ext cx="624838" cy="624838"/>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1842865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rect">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rect">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1" name="Group 40">
            <a:extLst>
              <a:ext uri="{FF2B5EF4-FFF2-40B4-BE49-F238E27FC236}">
                <a16:creationId xmlns:a16="http://schemas.microsoft.com/office/drawing/2014/main" id="{64A489C0-88D2-49E5-94E2-9A3E3F20BEBF}"/>
              </a:ext>
            </a:extLst>
          </p:cNvPr>
          <p:cNvGrpSpPr/>
          <p:nvPr userDrawn="1"/>
        </p:nvGrpSpPr>
        <p:grpSpPr>
          <a:xfrm>
            <a:off x="-3633349" y="0"/>
            <a:ext cx="3507558" cy="7251700"/>
            <a:chOff x="-3633349" y="0"/>
            <a:chExt cx="3507558" cy="7251700"/>
          </a:xfrm>
        </p:grpSpPr>
        <p:grpSp>
          <p:nvGrpSpPr>
            <p:cNvPr id="42" name="Group 41">
              <a:extLst>
                <a:ext uri="{FF2B5EF4-FFF2-40B4-BE49-F238E27FC236}">
                  <a16:creationId xmlns:a16="http://schemas.microsoft.com/office/drawing/2014/main" id="{6FD96621-6F95-40DB-B1D9-963BB1D92703}"/>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5D771FDA-6B6C-4C22-A7C1-29D286060A2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F7965068-3F03-4375-998B-3A87182F580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16FA2170-99F6-4E70-89EB-D9505518471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C0DF64BA-78FE-46E6-BFA7-FB15DBD5CE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2B2DCA9D-DA39-406D-948B-5CC9FDD1A84D}"/>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B872B685-DB0D-4044-8AFE-E75689C213A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01A8287C-2AAF-4634-BC8D-C7AC2199DC2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8" name="Picture 47">
              <a:extLst>
                <a:ext uri="{FF2B5EF4-FFF2-40B4-BE49-F238E27FC236}">
                  <a16:creationId xmlns:a16="http://schemas.microsoft.com/office/drawing/2014/main" id="{33DFB1FF-4449-4654-911C-DDBC8C06C68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19963077"/>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19B0214C-629A-4510-AC48-B7286FB91CA1}"/>
              </a:ext>
            </a:extLst>
          </p:cNvPr>
          <p:cNvGrpSpPr/>
          <p:nvPr userDrawn="1"/>
        </p:nvGrpSpPr>
        <p:grpSpPr>
          <a:xfrm>
            <a:off x="-3633349" y="0"/>
            <a:ext cx="3507558" cy="7251700"/>
            <a:chOff x="-3633349" y="0"/>
            <a:chExt cx="3507558" cy="7251700"/>
          </a:xfrm>
        </p:grpSpPr>
        <p:grpSp>
          <p:nvGrpSpPr>
            <p:cNvPr id="88" name="Group 87">
              <a:extLst>
                <a:ext uri="{FF2B5EF4-FFF2-40B4-BE49-F238E27FC236}">
                  <a16:creationId xmlns:a16="http://schemas.microsoft.com/office/drawing/2014/main" id="{A893C344-8220-4ED5-A021-B44E5CBC21B2}"/>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50390351-B11C-403C-90E9-62E524E8553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FCBDAA1D-FC96-4A77-ADC1-B665CD4C8C6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1D213B3C-2058-421A-A059-A8EB7AB3B41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3630E4EE-5E8F-46CF-93D4-A99B793463F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FD3F7CB5-09F2-4E08-9B55-554DA0BF807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2C1800EB-5F8D-4004-9CD9-A85B7AB62FD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626993D7-4E80-47A5-8E51-EDD5A39C98B3}"/>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9" name="Picture 88">
              <a:extLst>
                <a:ext uri="{FF2B5EF4-FFF2-40B4-BE49-F238E27FC236}">
                  <a16:creationId xmlns:a16="http://schemas.microsoft.com/office/drawing/2014/main" id="{187F0F05-B3DA-4A9C-AF71-2DAF32ACFEB6}"/>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rect">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rect">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rect">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rect">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rect">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rect">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rect">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27826613"/>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9538A58C-8494-4BF9-B924-4817D0827CA1}"/>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5772063F-10D7-4B15-9FA1-240D77DDC660}"/>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E199D954-36D6-4498-ABCF-EDFB76C2144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B136CFFC-2464-46B2-BE81-EFA6C41CC5C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E57ACCDC-8BE0-4A8A-8B04-28470CBBF4F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231992B-AA88-4F8F-A3A0-A2A15AE4B58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6649D871-E6B8-465D-9D21-A35C4A480BF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61C0DBD4-A242-4783-A372-C9AD2C1907AB}"/>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51BE4B41-80E4-43A6-B1BF-E95B8BD1DE16}"/>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EA983D5D-CF36-4ACF-9EA2-129F377D663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rect">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rect">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rect">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rect">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rect">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28069609"/>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low">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82F263-109C-4020-A4CD-3DD832CD51FB}"/>
              </a:ext>
            </a:extLst>
          </p:cNvPr>
          <p:cNvSpPr/>
          <p:nvPr userDrawn="1"/>
        </p:nvSpPr>
        <p:spPr>
          <a:xfrm>
            <a:off x="0" y="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F3AE6317-A5D9-44F6-A8DE-48E77B555C40}"/>
              </a:ext>
            </a:extLst>
          </p:cNvPr>
          <p:cNvSpPr/>
          <p:nvPr userDrawn="1"/>
        </p:nvSpPr>
        <p:spPr>
          <a:xfrm>
            <a:off x="0" y="6356350"/>
            <a:ext cx="12192000" cy="50165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6434904"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381DDB59-7F10-49D7-8743-2208BDC510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DA019799-9E3F-411F-8086-B523F4A9C96A}"/>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9" name="Group 8">
            <a:extLst>
              <a:ext uri="{FF2B5EF4-FFF2-40B4-BE49-F238E27FC236}">
                <a16:creationId xmlns:a16="http://schemas.microsoft.com/office/drawing/2014/main" id="{0E93FB4A-6C7D-46C3-B910-BD122278068B}"/>
              </a:ext>
            </a:extLst>
          </p:cNvPr>
          <p:cNvGrpSpPr/>
          <p:nvPr userDrawn="1"/>
        </p:nvGrpSpPr>
        <p:grpSpPr>
          <a:xfrm rot="16200000">
            <a:off x="360407" y="4836458"/>
            <a:ext cx="1946732" cy="3990582"/>
            <a:chOff x="10692184" y="-1639954"/>
            <a:chExt cx="1784352" cy="3657721"/>
          </a:xfrm>
          <a:noFill/>
        </p:grpSpPr>
        <p:sp>
          <p:nvSpPr>
            <p:cNvPr id="10" name="Hexagon 9">
              <a:extLst>
                <a:ext uri="{FF2B5EF4-FFF2-40B4-BE49-F238E27FC236}">
                  <a16:creationId xmlns:a16="http://schemas.microsoft.com/office/drawing/2014/main" id="{36949FA1-1B47-4D5C-A499-4CB072FC6E6F}"/>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45CB8CC5-1536-482C-BB6A-78FF23808DD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B0A8690D-EE39-4AF8-8F50-F291F8D6331B}"/>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Rectangle 14">
            <a:extLst>
              <a:ext uri="{FF2B5EF4-FFF2-40B4-BE49-F238E27FC236}">
                <a16:creationId xmlns:a16="http://schemas.microsoft.com/office/drawing/2014/main" id="{C71C1292-F651-424B-84ED-9C826FF922A5}"/>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17" name="Straight Connector 16">
            <a:extLst>
              <a:ext uri="{FF2B5EF4-FFF2-40B4-BE49-F238E27FC236}">
                <a16:creationId xmlns:a16="http://schemas.microsoft.com/office/drawing/2014/main" id="{0DAF7265-9A5D-43F6-89CF-935789CC8E2C}"/>
              </a:ext>
            </a:extLst>
          </p:cNvPr>
          <p:cNvCxnSpPr>
            <a:cxnSpLocks/>
          </p:cNvCxnSpPr>
          <p:nvPr userDrawn="1"/>
        </p:nvCxnSpPr>
        <p:spPr>
          <a:xfrm>
            <a:off x="0" y="342900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2C8B8BF-9843-4F22-AA63-F4BF1F580CD4}"/>
              </a:ext>
            </a:extLst>
          </p:cNvPr>
          <p:cNvSpPr>
            <a:spLocks noGrp="1"/>
          </p:cNvSpPr>
          <p:nvPr>
            <p:ph type="body" sz="quarter" idx="32" hasCustomPrompt="1"/>
          </p:nvPr>
        </p:nvSpPr>
        <p:spPr>
          <a:xfrm>
            <a:off x="100527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01</a:t>
            </a:r>
          </a:p>
        </p:txBody>
      </p:sp>
      <p:sp>
        <p:nvSpPr>
          <p:cNvPr id="19" name="Text Placeholder 17">
            <a:extLst>
              <a:ext uri="{FF2B5EF4-FFF2-40B4-BE49-F238E27FC236}">
                <a16:creationId xmlns:a16="http://schemas.microsoft.com/office/drawing/2014/main" id="{EE1344BE-5009-4F2A-87CD-0E768BFDFB7B}"/>
              </a:ext>
            </a:extLst>
          </p:cNvPr>
          <p:cNvSpPr>
            <a:spLocks noGrp="1"/>
          </p:cNvSpPr>
          <p:nvPr>
            <p:ph type="body" sz="quarter" idx="33" hasCustomPrompt="1"/>
          </p:nvPr>
        </p:nvSpPr>
        <p:spPr>
          <a:xfrm>
            <a:off x="280723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02</a:t>
            </a:r>
          </a:p>
        </p:txBody>
      </p:sp>
      <p:sp>
        <p:nvSpPr>
          <p:cNvPr id="20" name="Text Placeholder 17">
            <a:extLst>
              <a:ext uri="{FF2B5EF4-FFF2-40B4-BE49-F238E27FC236}">
                <a16:creationId xmlns:a16="http://schemas.microsoft.com/office/drawing/2014/main" id="{B1095C35-2DF8-49A2-8D12-D204F5AE81CD}"/>
              </a:ext>
            </a:extLst>
          </p:cNvPr>
          <p:cNvSpPr>
            <a:spLocks noGrp="1"/>
          </p:cNvSpPr>
          <p:nvPr>
            <p:ph type="body" sz="quarter" idx="34" hasCustomPrompt="1"/>
          </p:nvPr>
        </p:nvSpPr>
        <p:spPr>
          <a:xfrm>
            <a:off x="460919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03</a:t>
            </a:r>
          </a:p>
        </p:txBody>
      </p:sp>
      <p:sp>
        <p:nvSpPr>
          <p:cNvPr id="21" name="Text Placeholder 17">
            <a:extLst>
              <a:ext uri="{FF2B5EF4-FFF2-40B4-BE49-F238E27FC236}">
                <a16:creationId xmlns:a16="http://schemas.microsoft.com/office/drawing/2014/main" id="{B2D1A6A9-946D-4C3E-B861-F8588BBB6169}"/>
              </a:ext>
            </a:extLst>
          </p:cNvPr>
          <p:cNvSpPr>
            <a:spLocks noGrp="1"/>
          </p:cNvSpPr>
          <p:nvPr>
            <p:ph type="body" sz="quarter" idx="35" hasCustomPrompt="1"/>
          </p:nvPr>
        </p:nvSpPr>
        <p:spPr>
          <a:xfrm>
            <a:off x="641115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04</a:t>
            </a:r>
          </a:p>
        </p:txBody>
      </p:sp>
      <p:sp>
        <p:nvSpPr>
          <p:cNvPr id="22" name="Text Placeholder 17">
            <a:extLst>
              <a:ext uri="{FF2B5EF4-FFF2-40B4-BE49-F238E27FC236}">
                <a16:creationId xmlns:a16="http://schemas.microsoft.com/office/drawing/2014/main" id="{E2928BC3-F4A4-4239-AF7F-68AF9DB33E7E}"/>
              </a:ext>
            </a:extLst>
          </p:cNvPr>
          <p:cNvSpPr>
            <a:spLocks noGrp="1"/>
          </p:cNvSpPr>
          <p:nvPr>
            <p:ph type="body" sz="quarter" idx="36" hasCustomPrompt="1"/>
          </p:nvPr>
        </p:nvSpPr>
        <p:spPr>
          <a:xfrm>
            <a:off x="821311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05</a:t>
            </a:r>
          </a:p>
        </p:txBody>
      </p:sp>
      <p:sp>
        <p:nvSpPr>
          <p:cNvPr id="23" name="Text Placeholder 17">
            <a:extLst>
              <a:ext uri="{FF2B5EF4-FFF2-40B4-BE49-F238E27FC236}">
                <a16:creationId xmlns:a16="http://schemas.microsoft.com/office/drawing/2014/main" id="{7BC08A6A-C7EC-4293-84D1-5767E73A05A2}"/>
              </a:ext>
            </a:extLst>
          </p:cNvPr>
          <p:cNvSpPr>
            <a:spLocks noGrp="1"/>
          </p:cNvSpPr>
          <p:nvPr>
            <p:ph type="body" sz="quarter" idx="37" hasCustomPrompt="1"/>
          </p:nvPr>
        </p:nvSpPr>
        <p:spPr>
          <a:xfrm>
            <a:off x="9972505"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06</a:t>
            </a:r>
          </a:p>
        </p:txBody>
      </p:sp>
      <p:sp>
        <p:nvSpPr>
          <p:cNvPr id="24" name="Text Placeholder 17">
            <a:extLst>
              <a:ext uri="{FF2B5EF4-FFF2-40B4-BE49-F238E27FC236}">
                <a16:creationId xmlns:a16="http://schemas.microsoft.com/office/drawing/2014/main" id="{EC315369-EA1F-44B1-AB54-D1AC842DB407}"/>
              </a:ext>
            </a:extLst>
          </p:cNvPr>
          <p:cNvSpPr>
            <a:spLocks noGrp="1"/>
          </p:cNvSpPr>
          <p:nvPr>
            <p:ph type="body" sz="quarter" idx="38" hasCustomPrompt="1"/>
          </p:nvPr>
        </p:nvSpPr>
        <p:spPr>
          <a:xfrm>
            <a:off x="231232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8" name="Text Placeholder 17">
            <a:extLst>
              <a:ext uri="{FF2B5EF4-FFF2-40B4-BE49-F238E27FC236}">
                <a16:creationId xmlns:a16="http://schemas.microsoft.com/office/drawing/2014/main" id="{69A65836-0473-4896-929B-711A38C77262}"/>
              </a:ext>
            </a:extLst>
          </p:cNvPr>
          <p:cNvSpPr>
            <a:spLocks noGrp="1"/>
          </p:cNvSpPr>
          <p:nvPr>
            <p:ph type="body" sz="quarter" idx="39" hasCustomPrompt="1"/>
          </p:nvPr>
        </p:nvSpPr>
        <p:spPr>
          <a:xfrm>
            <a:off x="411428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9" name="Text Placeholder 17">
            <a:extLst>
              <a:ext uri="{FF2B5EF4-FFF2-40B4-BE49-F238E27FC236}">
                <a16:creationId xmlns:a16="http://schemas.microsoft.com/office/drawing/2014/main" id="{0D08CFE7-55CB-41FA-9105-94554C749F1B}"/>
              </a:ext>
            </a:extLst>
          </p:cNvPr>
          <p:cNvSpPr>
            <a:spLocks noGrp="1"/>
          </p:cNvSpPr>
          <p:nvPr>
            <p:ph type="body" sz="quarter" idx="40" hasCustomPrompt="1"/>
          </p:nvPr>
        </p:nvSpPr>
        <p:spPr>
          <a:xfrm>
            <a:off x="5887859"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0" name="Text Placeholder 17">
            <a:extLst>
              <a:ext uri="{FF2B5EF4-FFF2-40B4-BE49-F238E27FC236}">
                <a16:creationId xmlns:a16="http://schemas.microsoft.com/office/drawing/2014/main" id="{93580669-3712-4270-9C17-C86C57462A8D}"/>
              </a:ext>
            </a:extLst>
          </p:cNvPr>
          <p:cNvSpPr>
            <a:spLocks noGrp="1"/>
          </p:cNvSpPr>
          <p:nvPr>
            <p:ph type="body" sz="quarter" idx="41" hasCustomPrompt="1"/>
          </p:nvPr>
        </p:nvSpPr>
        <p:spPr>
          <a:xfrm>
            <a:off x="771820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1" name="Text Placeholder 17">
            <a:extLst>
              <a:ext uri="{FF2B5EF4-FFF2-40B4-BE49-F238E27FC236}">
                <a16:creationId xmlns:a16="http://schemas.microsoft.com/office/drawing/2014/main" id="{5B5BC3F1-8783-43B2-AAF0-2DD6300FF9DD}"/>
              </a:ext>
            </a:extLst>
          </p:cNvPr>
          <p:cNvSpPr>
            <a:spLocks noGrp="1"/>
          </p:cNvSpPr>
          <p:nvPr>
            <p:ph type="body" sz="quarter" idx="42" hasCustomPrompt="1"/>
          </p:nvPr>
        </p:nvSpPr>
        <p:spPr>
          <a:xfrm>
            <a:off x="9498881"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92248340-3271-4A17-879C-73156FAB8642}"/>
              </a:ext>
            </a:extLst>
          </p:cNvPr>
          <p:cNvSpPr>
            <a:spLocks noGrp="1"/>
          </p:cNvSpPr>
          <p:nvPr>
            <p:ph type="body" sz="quarter" idx="14" hasCustomPrompt="1"/>
          </p:nvPr>
        </p:nvSpPr>
        <p:spPr>
          <a:xfrm>
            <a:off x="77112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endParaRPr lang="en-GB"/>
          </a:p>
        </p:txBody>
      </p:sp>
      <p:sp>
        <p:nvSpPr>
          <p:cNvPr id="33" name="Text Placeholder 21">
            <a:extLst>
              <a:ext uri="{FF2B5EF4-FFF2-40B4-BE49-F238E27FC236}">
                <a16:creationId xmlns:a16="http://schemas.microsoft.com/office/drawing/2014/main" id="{ED8FFC5F-29E8-4ABC-8A6B-C61365B061F4}"/>
              </a:ext>
            </a:extLst>
          </p:cNvPr>
          <p:cNvSpPr>
            <a:spLocks noGrp="1"/>
          </p:cNvSpPr>
          <p:nvPr>
            <p:ph type="body" sz="quarter" idx="15" hasCustomPrompt="1"/>
          </p:nvPr>
        </p:nvSpPr>
        <p:spPr>
          <a:xfrm>
            <a:off x="77112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endParaRPr lang="en-GB"/>
          </a:p>
        </p:txBody>
      </p:sp>
      <p:sp>
        <p:nvSpPr>
          <p:cNvPr id="34" name="Text Placeholder 21">
            <a:extLst>
              <a:ext uri="{FF2B5EF4-FFF2-40B4-BE49-F238E27FC236}">
                <a16:creationId xmlns:a16="http://schemas.microsoft.com/office/drawing/2014/main" id="{C630ECD7-F06B-4289-9FA2-CEC58ED1BD3F}"/>
              </a:ext>
            </a:extLst>
          </p:cNvPr>
          <p:cNvSpPr>
            <a:spLocks noGrp="1"/>
          </p:cNvSpPr>
          <p:nvPr>
            <p:ph type="body" sz="quarter" idx="43" hasCustomPrompt="1"/>
          </p:nvPr>
        </p:nvSpPr>
        <p:spPr>
          <a:xfrm>
            <a:off x="257308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5" name="Text Placeholder 21">
            <a:extLst>
              <a:ext uri="{FF2B5EF4-FFF2-40B4-BE49-F238E27FC236}">
                <a16:creationId xmlns:a16="http://schemas.microsoft.com/office/drawing/2014/main" id="{9704C978-B7EF-40AD-8388-99B2FB715158}"/>
              </a:ext>
            </a:extLst>
          </p:cNvPr>
          <p:cNvSpPr>
            <a:spLocks noGrp="1"/>
          </p:cNvSpPr>
          <p:nvPr>
            <p:ph type="body" sz="quarter" idx="44" hasCustomPrompt="1"/>
          </p:nvPr>
        </p:nvSpPr>
        <p:spPr>
          <a:xfrm>
            <a:off x="257308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6" name="Text Placeholder 21">
            <a:extLst>
              <a:ext uri="{FF2B5EF4-FFF2-40B4-BE49-F238E27FC236}">
                <a16:creationId xmlns:a16="http://schemas.microsoft.com/office/drawing/2014/main" id="{F4B38686-84AF-404D-862D-4042D3299A3D}"/>
              </a:ext>
            </a:extLst>
          </p:cNvPr>
          <p:cNvSpPr>
            <a:spLocks noGrp="1"/>
          </p:cNvSpPr>
          <p:nvPr>
            <p:ph type="body" sz="quarter" idx="45" hasCustomPrompt="1"/>
          </p:nvPr>
        </p:nvSpPr>
        <p:spPr>
          <a:xfrm>
            <a:off x="437504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37" name="Text Placeholder 21">
            <a:extLst>
              <a:ext uri="{FF2B5EF4-FFF2-40B4-BE49-F238E27FC236}">
                <a16:creationId xmlns:a16="http://schemas.microsoft.com/office/drawing/2014/main" id="{84BA06F1-2C83-4BD1-AD4C-9CF12876F820}"/>
              </a:ext>
            </a:extLst>
          </p:cNvPr>
          <p:cNvSpPr>
            <a:spLocks noGrp="1"/>
          </p:cNvSpPr>
          <p:nvPr>
            <p:ph type="body" sz="quarter" idx="46" hasCustomPrompt="1"/>
          </p:nvPr>
        </p:nvSpPr>
        <p:spPr>
          <a:xfrm>
            <a:off x="437504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8" name="Text Placeholder 21">
            <a:extLst>
              <a:ext uri="{FF2B5EF4-FFF2-40B4-BE49-F238E27FC236}">
                <a16:creationId xmlns:a16="http://schemas.microsoft.com/office/drawing/2014/main" id="{30C0BE1E-C523-493D-9CC2-A4EF780B8D79}"/>
              </a:ext>
            </a:extLst>
          </p:cNvPr>
          <p:cNvSpPr>
            <a:spLocks noGrp="1"/>
          </p:cNvSpPr>
          <p:nvPr>
            <p:ph type="body" sz="quarter" idx="47" hasCustomPrompt="1"/>
          </p:nvPr>
        </p:nvSpPr>
        <p:spPr>
          <a:xfrm>
            <a:off x="617700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9" name="Text Placeholder 21">
            <a:extLst>
              <a:ext uri="{FF2B5EF4-FFF2-40B4-BE49-F238E27FC236}">
                <a16:creationId xmlns:a16="http://schemas.microsoft.com/office/drawing/2014/main" id="{8E7FC0AC-9328-49AA-9861-E2612EFF1C07}"/>
              </a:ext>
            </a:extLst>
          </p:cNvPr>
          <p:cNvSpPr>
            <a:spLocks noGrp="1"/>
          </p:cNvSpPr>
          <p:nvPr>
            <p:ph type="body" sz="quarter" idx="48" hasCustomPrompt="1"/>
          </p:nvPr>
        </p:nvSpPr>
        <p:spPr>
          <a:xfrm>
            <a:off x="617700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0" name="Text Placeholder 21">
            <a:extLst>
              <a:ext uri="{FF2B5EF4-FFF2-40B4-BE49-F238E27FC236}">
                <a16:creationId xmlns:a16="http://schemas.microsoft.com/office/drawing/2014/main" id="{11C4F730-7CF1-448C-BA9D-6F1CA6321659}"/>
              </a:ext>
            </a:extLst>
          </p:cNvPr>
          <p:cNvSpPr>
            <a:spLocks noGrp="1"/>
          </p:cNvSpPr>
          <p:nvPr>
            <p:ph type="body" sz="quarter" idx="49" hasCustomPrompt="1"/>
          </p:nvPr>
        </p:nvSpPr>
        <p:spPr>
          <a:xfrm>
            <a:off x="7978967"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41" name="Text Placeholder 21">
            <a:extLst>
              <a:ext uri="{FF2B5EF4-FFF2-40B4-BE49-F238E27FC236}">
                <a16:creationId xmlns:a16="http://schemas.microsoft.com/office/drawing/2014/main" id="{3F4A40FA-3AFE-4D36-9B6A-0DA5D1604874}"/>
              </a:ext>
            </a:extLst>
          </p:cNvPr>
          <p:cNvSpPr>
            <a:spLocks noGrp="1"/>
          </p:cNvSpPr>
          <p:nvPr>
            <p:ph type="body" sz="quarter" idx="50" hasCustomPrompt="1"/>
          </p:nvPr>
        </p:nvSpPr>
        <p:spPr>
          <a:xfrm>
            <a:off x="797896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2" name="Text Placeholder 21">
            <a:extLst>
              <a:ext uri="{FF2B5EF4-FFF2-40B4-BE49-F238E27FC236}">
                <a16:creationId xmlns:a16="http://schemas.microsoft.com/office/drawing/2014/main" id="{6CF1C2F4-C0E4-41B6-B5BD-5C1BC3C5761B}"/>
              </a:ext>
            </a:extLst>
          </p:cNvPr>
          <p:cNvSpPr>
            <a:spLocks noGrp="1"/>
          </p:cNvSpPr>
          <p:nvPr>
            <p:ph type="body" sz="quarter" idx="51" hasCustomPrompt="1"/>
          </p:nvPr>
        </p:nvSpPr>
        <p:spPr>
          <a:xfrm>
            <a:off x="973836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43" name="Text Placeholder 21">
            <a:extLst>
              <a:ext uri="{FF2B5EF4-FFF2-40B4-BE49-F238E27FC236}">
                <a16:creationId xmlns:a16="http://schemas.microsoft.com/office/drawing/2014/main" id="{1A2B8E9F-9B2E-4264-B322-2581E6A49C32}"/>
              </a:ext>
            </a:extLst>
          </p:cNvPr>
          <p:cNvSpPr>
            <a:spLocks noGrp="1"/>
          </p:cNvSpPr>
          <p:nvPr>
            <p:ph type="body" sz="quarter" idx="52" hasCustomPrompt="1"/>
          </p:nvPr>
        </p:nvSpPr>
        <p:spPr>
          <a:xfrm>
            <a:off x="97383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grpSp>
        <p:nvGrpSpPr>
          <p:cNvPr id="44" name="Group 43">
            <a:extLst>
              <a:ext uri="{FF2B5EF4-FFF2-40B4-BE49-F238E27FC236}">
                <a16:creationId xmlns:a16="http://schemas.microsoft.com/office/drawing/2014/main" id="{465C3315-DEA5-42DA-8F82-880C701B0E83}"/>
              </a:ext>
            </a:extLst>
          </p:cNvPr>
          <p:cNvGrpSpPr/>
          <p:nvPr userDrawn="1"/>
        </p:nvGrpSpPr>
        <p:grpSpPr>
          <a:xfrm>
            <a:off x="7679504" y="-1020040"/>
            <a:ext cx="4976395" cy="3292620"/>
            <a:chOff x="5387349" y="-852399"/>
            <a:chExt cx="4816112" cy="3186569"/>
          </a:xfrm>
          <a:noFill/>
        </p:grpSpPr>
        <p:sp>
          <p:nvSpPr>
            <p:cNvPr id="45" name="Hexagon 44">
              <a:extLst>
                <a:ext uri="{FF2B5EF4-FFF2-40B4-BE49-F238E27FC236}">
                  <a16:creationId xmlns:a16="http://schemas.microsoft.com/office/drawing/2014/main" id="{5D61FA0C-7FE1-467A-9080-7CF030561A64}"/>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AF455944-C853-439E-A546-B5939C9B253A}"/>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E43D73CE-52CA-4692-9123-A32169ED12B4}"/>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E1F7CF7C-3869-425D-A5B9-2CB7CDF99F4B}"/>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9" name="Text Placeholder 20">
            <a:extLst>
              <a:ext uri="{FF2B5EF4-FFF2-40B4-BE49-F238E27FC236}">
                <a16:creationId xmlns:a16="http://schemas.microsoft.com/office/drawing/2014/main" id="{0ABEEEBA-986F-48D1-83A5-ED89B021F3E9}"/>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Tree>
    <p:custDataLst>
      <p:tags r:id="rId1"/>
    </p:custDataLst>
    <p:extLst>
      <p:ext uri="{BB962C8B-B14F-4D97-AF65-F5344CB8AC3E}">
        <p14:creationId xmlns:p14="http://schemas.microsoft.com/office/powerpoint/2010/main" val="110690843"/>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57554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Text Placeholder 17">
            <a:extLst>
              <a:ext uri="{FF2B5EF4-FFF2-40B4-BE49-F238E27FC236}">
                <a16:creationId xmlns:a16="http://schemas.microsoft.com/office/drawing/2014/main" id="{82CD6E64-F1C0-4333-BF3F-33EEA00D8597}"/>
              </a:ext>
            </a:extLst>
          </p:cNvPr>
          <p:cNvSpPr>
            <a:spLocks noGrp="1"/>
          </p:cNvSpPr>
          <p:nvPr>
            <p:ph type="body" sz="quarter" idx="32" hasCustomPrompt="1"/>
          </p:nvPr>
        </p:nvSpPr>
        <p:spPr>
          <a:xfrm>
            <a:off x="218089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1"/>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accent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31216" y="2078453"/>
            <a:ext cx="743602" cy="743602"/>
          </a:xfrm>
          <a:prstGeom prst="rect">
            <a:avLst/>
          </a:prstGeom>
        </p:spPr>
        <p:txBody>
          <a:bodyPr lIns="72000" rIns="72000" anchor="ctr"/>
          <a:lstStyle>
            <a:lvl1pPr algn="ctr">
              <a:defRPr sz="1400"/>
            </a:lvl1pPr>
          </a:lstStyle>
          <a:p>
            <a:r>
              <a:rPr lang="en-GB"/>
              <a:t>Insert icon</a:t>
            </a:r>
          </a:p>
        </p:txBody>
      </p:sp>
      <p:sp>
        <p:nvSpPr>
          <p:cNvPr id="20" name="Text Placeholder 17">
            <a:extLst>
              <a:ext uri="{FF2B5EF4-FFF2-40B4-BE49-F238E27FC236}">
                <a16:creationId xmlns:a16="http://schemas.microsoft.com/office/drawing/2014/main" id="{782FD932-22BE-4CF0-A170-F6A4174DE389}"/>
              </a:ext>
            </a:extLst>
          </p:cNvPr>
          <p:cNvSpPr>
            <a:spLocks noGrp="1"/>
          </p:cNvSpPr>
          <p:nvPr>
            <p:ph type="body" sz="quarter" idx="51" hasCustomPrompt="1"/>
          </p:nvPr>
        </p:nvSpPr>
        <p:spPr>
          <a:xfrm>
            <a:off x="4509549"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59871" y="2078453"/>
            <a:ext cx="743602" cy="743602"/>
          </a:xfrm>
          <a:prstGeom prst="rect">
            <a:avLst/>
          </a:prstGeom>
        </p:spPr>
        <p:txBody>
          <a:bodyPr lIns="72000" rIns="72000" anchor="ctr"/>
          <a:lstStyle>
            <a:lvl1pPr algn="ctr">
              <a:defRPr sz="1400"/>
            </a:lvl1pPr>
          </a:lstStyle>
          <a:p>
            <a:r>
              <a:rPr lang="en-GB"/>
              <a:t>Insert icon</a:t>
            </a:r>
          </a:p>
        </p:txBody>
      </p:sp>
      <p:sp>
        <p:nvSpPr>
          <p:cNvPr id="25" name="Text Placeholder 17">
            <a:extLst>
              <a:ext uri="{FF2B5EF4-FFF2-40B4-BE49-F238E27FC236}">
                <a16:creationId xmlns:a16="http://schemas.microsoft.com/office/drawing/2014/main" id="{A0682857-1A18-4A81-9670-B5A356FEEA99}"/>
              </a:ext>
            </a:extLst>
          </p:cNvPr>
          <p:cNvSpPr>
            <a:spLocks noGrp="1"/>
          </p:cNvSpPr>
          <p:nvPr>
            <p:ph type="body" sz="quarter" idx="56" hasCustomPrompt="1"/>
          </p:nvPr>
        </p:nvSpPr>
        <p:spPr>
          <a:xfrm>
            <a:off x="683820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88526" y="2078453"/>
            <a:ext cx="743602" cy="743602"/>
          </a:xfrm>
          <a:prstGeom prst="rect">
            <a:avLst/>
          </a:prstGeom>
        </p:spPr>
        <p:txBody>
          <a:bodyPr lIns="72000" rIns="72000" anchor="ctr"/>
          <a:lstStyle>
            <a:lvl1pPr algn="ctr">
              <a:defRPr sz="1400"/>
            </a:lvl1pPr>
          </a:lstStyle>
          <a:p>
            <a:r>
              <a:rPr lang="en-GB"/>
              <a:t>Insert icon</a:t>
            </a:r>
          </a:p>
        </p:txBody>
      </p:sp>
      <p:sp>
        <p:nvSpPr>
          <p:cNvPr id="30" name="Text Placeholder 17">
            <a:extLst>
              <a:ext uri="{FF2B5EF4-FFF2-40B4-BE49-F238E27FC236}">
                <a16:creationId xmlns:a16="http://schemas.microsoft.com/office/drawing/2014/main" id="{78CB9DA7-1A82-41F9-9C74-D6BAC619E659}"/>
              </a:ext>
            </a:extLst>
          </p:cNvPr>
          <p:cNvSpPr>
            <a:spLocks noGrp="1"/>
          </p:cNvSpPr>
          <p:nvPr>
            <p:ph type="body" sz="quarter" idx="61" hasCustomPrompt="1"/>
          </p:nvPr>
        </p:nvSpPr>
        <p:spPr>
          <a:xfrm>
            <a:off x="9166860"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6"/>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accent6"/>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17182" y="2078453"/>
            <a:ext cx="743602" cy="743602"/>
          </a:xfrm>
          <a:prstGeom prst="rect">
            <a:avLst/>
          </a:prstGeom>
        </p:spPr>
        <p:txBody>
          <a:bodyPr lIns="72000" rIns="72000" anchor="ctr"/>
          <a:lstStyle>
            <a:lvl1pPr algn="ctr">
              <a:defRPr sz="1400"/>
            </a:lvl1pPr>
          </a:lstStyle>
          <a:p>
            <a:r>
              <a:rPr lang="en-GB"/>
              <a:t>Insert icon</a:t>
            </a:r>
          </a:p>
        </p:txBody>
      </p:sp>
      <p:grpSp>
        <p:nvGrpSpPr>
          <p:cNvPr id="36" name="Group 35">
            <a:extLst>
              <a:ext uri="{FF2B5EF4-FFF2-40B4-BE49-F238E27FC236}">
                <a16:creationId xmlns:a16="http://schemas.microsoft.com/office/drawing/2014/main" id="{6E12B298-1363-4711-981F-B79E5F475035}"/>
              </a:ext>
            </a:extLst>
          </p:cNvPr>
          <p:cNvGrpSpPr/>
          <p:nvPr userDrawn="1"/>
        </p:nvGrpSpPr>
        <p:grpSpPr>
          <a:xfrm>
            <a:off x="9654244" y="-514382"/>
            <a:ext cx="3336583" cy="2714068"/>
            <a:chOff x="10055225" y="-469915"/>
            <a:chExt cx="3058273" cy="2487683"/>
          </a:xfrm>
          <a:noFill/>
        </p:grpSpPr>
        <p:sp>
          <p:nvSpPr>
            <p:cNvPr id="37" name="Hexagon 36">
              <a:extLst>
                <a:ext uri="{FF2B5EF4-FFF2-40B4-BE49-F238E27FC236}">
                  <a16:creationId xmlns:a16="http://schemas.microsoft.com/office/drawing/2014/main" id="{F0D9BF98-D71A-4E18-BAD3-8543F0B39212}"/>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2DE5D434-8C71-4282-A817-C87FB3F9A3FB}"/>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0BFB4397-EE9F-46C4-904F-E17F74324719}"/>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0" name="Group 39">
            <a:extLst>
              <a:ext uri="{FF2B5EF4-FFF2-40B4-BE49-F238E27FC236}">
                <a16:creationId xmlns:a16="http://schemas.microsoft.com/office/drawing/2014/main" id="{E2B4149E-BF1A-4C7C-B2F4-9C4D039A1DA4}"/>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E96BEB95-D01E-4812-BBD0-721BA39AFD01}"/>
                </a:ext>
              </a:extLst>
            </p:cNvPr>
            <p:cNvGrpSpPr/>
            <p:nvPr userDrawn="1"/>
          </p:nvGrpSpPr>
          <p:grpSpPr>
            <a:xfrm>
              <a:off x="-3633349" y="0"/>
              <a:ext cx="3507558" cy="7251700"/>
              <a:chOff x="838199" y="1150069"/>
              <a:chExt cx="3507558" cy="7251700"/>
            </a:xfrm>
          </p:grpSpPr>
          <p:sp>
            <p:nvSpPr>
              <p:cNvPr id="43" name="Rectangle 42">
                <a:extLst>
                  <a:ext uri="{FF2B5EF4-FFF2-40B4-BE49-F238E27FC236}">
                    <a16:creationId xmlns:a16="http://schemas.microsoft.com/office/drawing/2014/main" id="{8D0626ED-DB30-42D9-A227-05F8DA1C7E64}"/>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4" name="TextBox 43">
                <a:extLst>
                  <a:ext uri="{FF2B5EF4-FFF2-40B4-BE49-F238E27FC236}">
                    <a16:creationId xmlns:a16="http://schemas.microsoft.com/office/drawing/2014/main" id="{A2774716-667B-45F4-A695-972943CC01A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5" name="Rectangle 44">
                <a:extLst>
                  <a:ext uri="{FF2B5EF4-FFF2-40B4-BE49-F238E27FC236}">
                    <a16:creationId xmlns:a16="http://schemas.microsoft.com/office/drawing/2014/main" id="{9CB30831-C408-4A5E-BB02-A2FEABC4BCC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6" name="TextBox 45">
                <a:extLst>
                  <a:ext uri="{FF2B5EF4-FFF2-40B4-BE49-F238E27FC236}">
                    <a16:creationId xmlns:a16="http://schemas.microsoft.com/office/drawing/2014/main" id="{3C76B8F4-C23A-4DCE-9178-32C9D123B78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7" name="TextBox 46">
                <a:extLst>
                  <a:ext uri="{FF2B5EF4-FFF2-40B4-BE49-F238E27FC236}">
                    <a16:creationId xmlns:a16="http://schemas.microsoft.com/office/drawing/2014/main" id="{CB55DEEB-2EEB-4D31-A6A0-319D9945A97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8" name="TextBox 47">
                <a:extLst>
                  <a:ext uri="{FF2B5EF4-FFF2-40B4-BE49-F238E27FC236}">
                    <a16:creationId xmlns:a16="http://schemas.microsoft.com/office/drawing/2014/main" id="{6EA87955-F952-4B38-B120-C804116CBA3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49" name="TextBox 48">
                <a:extLst>
                  <a:ext uri="{FF2B5EF4-FFF2-40B4-BE49-F238E27FC236}">
                    <a16:creationId xmlns:a16="http://schemas.microsoft.com/office/drawing/2014/main" id="{D2571E2A-4165-4B7E-9208-BA0E435AA007}"/>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1419527B-9167-4738-B9D2-632D5E8D24CE}"/>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25069056"/>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v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4031E8-93FD-47C7-A7F4-2D32AE56A3AF}"/>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A9822522-D29D-49CD-A082-5C688BD8E2D9}"/>
              </a:ext>
            </a:extLst>
          </p:cNvPr>
          <p:cNvSpPr/>
          <p:nvPr userDrawn="1"/>
        </p:nvSpPr>
        <p:spPr>
          <a:xfrm>
            <a:off x="0" y="2460442"/>
            <a:ext cx="12192000" cy="3254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39320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41550" y="3031740"/>
            <a:ext cx="722934" cy="722934"/>
          </a:xfrm>
          <a:prstGeom prst="rect">
            <a:avLst/>
          </a:prstGeom>
        </p:spPr>
        <p:txBody>
          <a:bodyPr lIns="72000" rIns="72000" anchor="ctr"/>
          <a:lstStyle>
            <a:lvl1pPr algn="ctr">
              <a:defRPr sz="1400"/>
            </a:lvl1pPr>
          </a:lstStyle>
          <a:p>
            <a:r>
              <a:rPr lang="en-GB"/>
              <a:t>Insert icon</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70205" y="3031740"/>
            <a:ext cx="722934" cy="722934"/>
          </a:xfrm>
          <a:prstGeom prst="rect">
            <a:avLst/>
          </a:prstGeom>
        </p:spPr>
        <p:txBody>
          <a:bodyPr lIns="72000" rIns="72000" anchor="ctr"/>
          <a:lstStyle>
            <a:lvl1pPr algn="ctr">
              <a:defRPr sz="1400"/>
            </a:lvl1pPr>
          </a:lstStyle>
          <a:p>
            <a:r>
              <a:rPr lang="en-GB"/>
              <a:t>Insert icon</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98860" y="3031740"/>
            <a:ext cx="722934" cy="722934"/>
          </a:xfrm>
          <a:prstGeom prst="rect">
            <a:avLst/>
          </a:prstGeom>
        </p:spPr>
        <p:txBody>
          <a:bodyPr lIns="72000" rIns="72000" anchor="ctr"/>
          <a:lstStyle>
            <a:lvl1pPr algn="ctr">
              <a:defRPr sz="1400"/>
            </a:lvl1pPr>
          </a:lstStyle>
          <a:p>
            <a:r>
              <a:rPr lang="en-GB"/>
              <a:t>Insert icon</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27516" y="3031740"/>
            <a:ext cx="722934" cy="722934"/>
          </a:xfrm>
          <a:prstGeom prst="rect">
            <a:avLst/>
          </a:prstGeom>
        </p:spPr>
        <p:txBody>
          <a:bodyPr lIns="72000" rIns="72000" anchor="ctr"/>
          <a:lstStyle>
            <a:lvl1pPr algn="ctr">
              <a:defRPr sz="1400"/>
            </a:lvl1pPr>
          </a:lstStyle>
          <a:p>
            <a:r>
              <a:rPr lang="en-GB"/>
              <a:t>Insert icon</a:t>
            </a:r>
          </a:p>
        </p:txBody>
      </p:sp>
      <p:sp>
        <p:nvSpPr>
          <p:cNvPr id="43" name="Text Placeholder 42">
            <a:extLst>
              <a:ext uri="{FF2B5EF4-FFF2-40B4-BE49-F238E27FC236}">
                <a16:creationId xmlns:a16="http://schemas.microsoft.com/office/drawing/2014/main" id="{B0DB0EA5-543E-490F-AC9E-F7E5E025B182}"/>
              </a:ext>
            </a:extLst>
          </p:cNvPr>
          <p:cNvSpPr>
            <a:spLocks noGrp="1"/>
          </p:cNvSpPr>
          <p:nvPr>
            <p:ph type="body" sz="quarter" idx="66" hasCustomPrompt="1"/>
          </p:nvPr>
        </p:nvSpPr>
        <p:spPr>
          <a:xfrm>
            <a:off x="2118036" y="1927225"/>
            <a:ext cx="969962" cy="412750"/>
          </a:xfrm>
        </p:spPr>
        <p:txBody>
          <a:bodyPr/>
          <a:lstStyle>
            <a:lvl1pPr algn="ctr">
              <a:defRPr>
                <a:solidFill>
                  <a:schemeClr val="accent4"/>
                </a:solidFill>
              </a:defRPr>
            </a:lvl1pPr>
          </a:lstStyle>
          <a:p>
            <a:pPr lvl="0"/>
            <a:r>
              <a:rPr lang="en-US"/>
              <a:t>XXXX</a:t>
            </a:r>
            <a:endParaRPr lang="en-GB"/>
          </a:p>
        </p:txBody>
      </p:sp>
      <p:sp>
        <p:nvSpPr>
          <p:cNvPr id="44" name="Text Placeholder 42">
            <a:extLst>
              <a:ext uri="{FF2B5EF4-FFF2-40B4-BE49-F238E27FC236}">
                <a16:creationId xmlns:a16="http://schemas.microsoft.com/office/drawing/2014/main" id="{A9D66E33-8DDB-4BD9-9987-E4BB95B7BB0D}"/>
              </a:ext>
            </a:extLst>
          </p:cNvPr>
          <p:cNvSpPr>
            <a:spLocks noGrp="1"/>
          </p:cNvSpPr>
          <p:nvPr>
            <p:ph type="body" sz="quarter" idx="67" hasCustomPrompt="1"/>
          </p:nvPr>
        </p:nvSpPr>
        <p:spPr>
          <a:xfrm>
            <a:off x="4446691" y="1927225"/>
            <a:ext cx="969962" cy="412750"/>
          </a:xfrm>
        </p:spPr>
        <p:txBody>
          <a:bodyPr/>
          <a:lstStyle>
            <a:lvl1pPr algn="ctr">
              <a:defRPr>
                <a:solidFill>
                  <a:schemeClr val="accent4"/>
                </a:solidFill>
              </a:defRPr>
            </a:lvl1pPr>
          </a:lstStyle>
          <a:p>
            <a:pPr lvl="0"/>
            <a:r>
              <a:rPr lang="en-US"/>
              <a:t>XXXX</a:t>
            </a:r>
            <a:endParaRPr lang="en-GB"/>
          </a:p>
        </p:txBody>
      </p:sp>
      <p:sp>
        <p:nvSpPr>
          <p:cNvPr id="45" name="Text Placeholder 42">
            <a:extLst>
              <a:ext uri="{FF2B5EF4-FFF2-40B4-BE49-F238E27FC236}">
                <a16:creationId xmlns:a16="http://schemas.microsoft.com/office/drawing/2014/main" id="{EB2ACB06-5012-4980-B2F9-C35A63C2D519}"/>
              </a:ext>
            </a:extLst>
          </p:cNvPr>
          <p:cNvSpPr>
            <a:spLocks noGrp="1"/>
          </p:cNvSpPr>
          <p:nvPr>
            <p:ph type="body" sz="quarter" idx="68" hasCustomPrompt="1"/>
          </p:nvPr>
        </p:nvSpPr>
        <p:spPr>
          <a:xfrm>
            <a:off x="6775345" y="1927225"/>
            <a:ext cx="969962" cy="412750"/>
          </a:xfrm>
        </p:spPr>
        <p:txBody>
          <a:bodyPr/>
          <a:lstStyle>
            <a:lvl1pPr algn="ctr">
              <a:defRPr>
                <a:solidFill>
                  <a:schemeClr val="accent4"/>
                </a:solidFill>
              </a:defRPr>
            </a:lvl1pPr>
          </a:lstStyle>
          <a:p>
            <a:pPr lvl="0"/>
            <a:r>
              <a:rPr lang="en-US"/>
              <a:t>XXXX</a:t>
            </a:r>
            <a:endParaRPr lang="en-GB"/>
          </a:p>
        </p:txBody>
      </p:sp>
      <p:sp>
        <p:nvSpPr>
          <p:cNvPr id="46" name="Text Placeholder 42">
            <a:extLst>
              <a:ext uri="{FF2B5EF4-FFF2-40B4-BE49-F238E27FC236}">
                <a16:creationId xmlns:a16="http://schemas.microsoft.com/office/drawing/2014/main" id="{F32D65FC-F793-4343-9F42-D52BED8D8636}"/>
              </a:ext>
            </a:extLst>
          </p:cNvPr>
          <p:cNvSpPr>
            <a:spLocks noGrp="1"/>
          </p:cNvSpPr>
          <p:nvPr>
            <p:ph type="body" sz="quarter" idx="69" hasCustomPrompt="1"/>
          </p:nvPr>
        </p:nvSpPr>
        <p:spPr>
          <a:xfrm>
            <a:off x="9104002" y="1927225"/>
            <a:ext cx="969962" cy="412750"/>
          </a:xfrm>
        </p:spPr>
        <p:txBody>
          <a:bodyPr/>
          <a:lstStyle>
            <a:lvl1pPr algn="ctr">
              <a:defRPr>
                <a:solidFill>
                  <a:schemeClr val="accent4"/>
                </a:solidFill>
              </a:defRPr>
            </a:lvl1pPr>
          </a:lstStyle>
          <a:p>
            <a:pPr lvl="0"/>
            <a:r>
              <a:rPr lang="en-US"/>
              <a:t>XXXX</a:t>
            </a:r>
            <a:endParaRPr lang="en-GB"/>
          </a:p>
        </p:txBody>
      </p:sp>
      <p:grpSp>
        <p:nvGrpSpPr>
          <p:cNvPr id="47" name="Group 46">
            <a:extLst>
              <a:ext uri="{FF2B5EF4-FFF2-40B4-BE49-F238E27FC236}">
                <a16:creationId xmlns:a16="http://schemas.microsoft.com/office/drawing/2014/main" id="{834654CF-6155-4714-BFD1-2ECBA736E822}"/>
              </a:ext>
            </a:extLst>
          </p:cNvPr>
          <p:cNvGrpSpPr/>
          <p:nvPr userDrawn="1"/>
        </p:nvGrpSpPr>
        <p:grpSpPr>
          <a:xfrm>
            <a:off x="9654244" y="-514382"/>
            <a:ext cx="3336583" cy="2714068"/>
            <a:chOff x="10055225" y="-469915"/>
            <a:chExt cx="3058273" cy="2487683"/>
          </a:xfrm>
          <a:noFill/>
        </p:grpSpPr>
        <p:sp>
          <p:nvSpPr>
            <p:cNvPr id="48" name="Hexagon 47">
              <a:extLst>
                <a:ext uri="{FF2B5EF4-FFF2-40B4-BE49-F238E27FC236}">
                  <a16:creationId xmlns:a16="http://schemas.microsoft.com/office/drawing/2014/main" id="{EF634457-3353-4678-A46C-AAE4442EC05D}"/>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D7071B15-B7F1-44FE-B41A-EA6AE9D534F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E79A2514-DE6C-4693-BA05-6E440CE057AA}"/>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51" name="Group 50">
            <a:extLst>
              <a:ext uri="{FF2B5EF4-FFF2-40B4-BE49-F238E27FC236}">
                <a16:creationId xmlns:a16="http://schemas.microsoft.com/office/drawing/2014/main" id="{54D6E8E0-3B63-4549-9FF7-3E17CA6D59A6}"/>
              </a:ext>
            </a:extLst>
          </p:cNvPr>
          <p:cNvGrpSpPr/>
          <p:nvPr userDrawn="1"/>
        </p:nvGrpSpPr>
        <p:grpSpPr>
          <a:xfrm>
            <a:off x="-3633349" y="0"/>
            <a:ext cx="3507558" cy="7251700"/>
            <a:chOff x="-3633349" y="0"/>
            <a:chExt cx="3507558" cy="7251700"/>
          </a:xfrm>
        </p:grpSpPr>
        <p:grpSp>
          <p:nvGrpSpPr>
            <p:cNvPr id="52" name="Group 51">
              <a:extLst>
                <a:ext uri="{FF2B5EF4-FFF2-40B4-BE49-F238E27FC236}">
                  <a16:creationId xmlns:a16="http://schemas.microsoft.com/office/drawing/2014/main" id="{15619E5F-2BC4-4A1C-95E6-8BF758F8C4F0}"/>
                </a:ext>
              </a:extLst>
            </p:cNvPr>
            <p:cNvGrpSpPr/>
            <p:nvPr userDrawn="1"/>
          </p:nvGrpSpPr>
          <p:grpSpPr>
            <a:xfrm>
              <a:off x="-3633349" y="0"/>
              <a:ext cx="3507558" cy="7251700"/>
              <a:chOff x="838199" y="1150069"/>
              <a:chExt cx="3507558" cy="7251700"/>
            </a:xfrm>
          </p:grpSpPr>
          <p:sp>
            <p:nvSpPr>
              <p:cNvPr id="54" name="Rectangle 53">
                <a:extLst>
                  <a:ext uri="{FF2B5EF4-FFF2-40B4-BE49-F238E27FC236}">
                    <a16:creationId xmlns:a16="http://schemas.microsoft.com/office/drawing/2014/main" id="{27D30597-2452-49E4-A3C8-915618C2F55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5" name="TextBox 54">
                <a:extLst>
                  <a:ext uri="{FF2B5EF4-FFF2-40B4-BE49-F238E27FC236}">
                    <a16:creationId xmlns:a16="http://schemas.microsoft.com/office/drawing/2014/main" id="{952BEEC7-48E2-4CB4-A4CB-1961A23F8942}"/>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6" name="Rectangle 55">
                <a:extLst>
                  <a:ext uri="{FF2B5EF4-FFF2-40B4-BE49-F238E27FC236}">
                    <a16:creationId xmlns:a16="http://schemas.microsoft.com/office/drawing/2014/main" id="{1D385AC3-25B3-45C6-902B-0F903DDA3B2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7" name="TextBox 56">
                <a:extLst>
                  <a:ext uri="{FF2B5EF4-FFF2-40B4-BE49-F238E27FC236}">
                    <a16:creationId xmlns:a16="http://schemas.microsoft.com/office/drawing/2014/main" id="{AFB87984-7B17-4038-8EB5-21243058543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8" name="TextBox 57">
                <a:extLst>
                  <a:ext uri="{FF2B5EF4-FFF2-40B4-BE49-F238E27FC236}">
                    <a16:creationId xmlns:a16="http://schemas.microsoft.com/office/drawing/2014/main" id="{8B33FEAF-6A2D-4683-A76B-3315C52D7D4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9" name="TextBox 58">
                <a:extLst>
                  <a:ext uri="{FF2B5EF4-FFF2-40B4-BE49-F238E27FC236}">
                    <a16:creationId xmlns:a16="http://schemas.microsoft.com/office/drawing/2014/main" id="{EA341AC9-2D02-40DA-8853-2DCC1550CC8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0" name="TextBox 59">
                <a:extLst>
                  <a:ext uri="{FF2B5EF4-FFF2-40B4-BE49-F238E27FC236}">
                    <a16:creationId xmlns:a16="http://schemas.microsoft.com/office/drawing/2014/main" id="{777F1701-82DC-42B0-852A-4CA97A48FA1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3" name="Picture 52">
              <a:extLst>
                <a:ext uri="{FF2B5EF4-FFF2-40B4-BE49-F238E27FC236}">
                  <a16:creationId xmlns:a16="http://schemas.microsoft.com/office/drawing/2014/main" id="{72B0018B-887E-42F4-A73C-DEAAAB9F1FE9}"/>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093288909"/>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GB"/>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GB"/>
              <a:t> </a:t>
            </a:r>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805225748"/>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D849BC-5644-4CC4-9A4D-A79536D4F022}"/>
              </a:ext>
            </a:extLst>
          </p:cNvPr>
          <p:cNvSpPr>
            <a:spLocks noGrp="1"/>
          </p:cNvSpPr>
          <p:nvPr>
            <p:ph type="body" sz="quarter" idx="18" hasCustomPrompt="1"/>
          </p:nvPr>
        </p:nvSpPr>
        <p:spPr>
          <a:xfrm>
            <a:off x="5397943" y="-825612"/>
            <a:ext cx="353476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GB"/>
              <a:t> </a:t>
            </a:r>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GB"/>
              <a:t>Enter name and position here</a:t>
            </a:r>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42964041"/>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grpSp>
        <p:nvGrpSpPr>
          <p:cNvPr id="34" name="Group 33">
            <a:extLst>
              <a:ext uri="{FF2B5EF4-FFF2-40B4-BE49-F238E27FC236}">
                <a16:creationId xmlns:a16="http://schemas.microsoft.com/office/drawing/2014/main" id="{8EF45C9E-78DA-4019-B5FA-FE922C27C8BC}"/>
              </a:ext>
            </a:extLst>
          </p:cNvPr>
          <p:cNvGrpSpPr/>
          <p:nvPr userDrawn="1"/>
        </p:nvGrpSpPr>
        <p:grpSpPr>
          <a:xfrm>
            <a:off x="-3633350" y="0"/>
            <a:ext cx="3507559" cy="3136705"/>
            <a:chOff x="397357" y="1593847"/>
            <a:chExt cx="3507559" cy="3136705"/>
          </a:xfrm>
        </p:grpSpPr>
        <p:sp>
          <p:nvSpPr>
            <p:cNvPr id="36" name="Rectangle 35">
              <a:extLst>
                <a:ext uri="{FF2B5EF4-FFF2-40B4-BE49-F238E27FC236}">
                  <a16:creationId xmlns:a16="http://schemas.microsoft.com/office/drawing/2014/main" id="{2028C8C3-D04B-457D-B040-B5B204543031}"/>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40" name="TextBox 39">
              <a:extLst>
                <a:ext uri="{FF2B5EF4-FFF2-40B4-BE49-F238E27FC236}">
                  <a16:creationId xmlns:a16="http://schemas.microsoft.com/office/drawing/2014/main" id="{67E78C36-342E-46E7-9301-D62E321AE9C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41" name="TextBox 40">
              <a:extLst>
                <a:ext uri="{FF2B5EF4-FFF2-40B4-BE49-F238E27FC236}">
                  <a16:creationId xmlns:a16="http://schemas.microsoft.com/office/drawing/2014/main" id="{AA594E42-25BB-41AA-B589-F3B51F04975C}"/>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42" name="TextBox 41">
              <a:extLst>
                <a:ext uri="{FF2B5EF4-FFF2-40B4-BE49-F238E27FC236}">
                  <a16:creationId xmlns:a16="http://schemas.microsoft.com/office/drawing/2014/main" id="{95E1E97B-F3F8-43EB-B83E-9DB4918D0620}"/>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43" name="TextBox 42">
              <a:extLst>
                <a:ext uri="{FF2B5EF4-FFF2-40B4-BE49-F238E27FC236}">
                  <a16:creationId xmlns:a16="http://schemas.microsoft.com/office/drawing/2014/main" id="{78463636-520E-4961-9F02-ED5EC98C9B46}"/>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44" name="TextBox 43">
              <a:extLst>
                <a:ext uri="{FF2B5EF4-FFF2-40B4-BE49-F238E27FC236}">
                  <a16:creationId xmlns:a16="http://schemas.microsoft.com/office/drawing/2014/main" id="{DCA69552-B26A-420A-956F-E41FDE57092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45" name="Rectangle 44">
              <a:extLst>
                <a:ext uri="{FF2B5EF4-FFF2-40B4-BE49-F238E27FC236}">
                  <a16:creationId xmlns:a16="http://schemas.microsoft.com/office/drawing/2014/main" id="{BF1EC196-C0FD-4C1A-B17E-99DA0788BE70}"/>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18162322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 name="Table Placeholder 4">
            <a:extLst>
              <a:ext uri="{FF2B5EF4-FFF2-40B4-BE49-F238E27FC236}">
                <a16:creationId xmlns:a16="http://schemas.microsoft.com/office/drawing/2014/main" id="{24C846CB-AF87-4214-9647-546EEADD39DB}"/>
              </a:ext>
            </a:extLst>
          </p:cNvPr>
          <p:cNvSpPr>
            <a:spLocks noGrp="1"/>
          </p:cNvSpPr>
          <p:nvPr>
            <p:ph type="tbl" sz="quarter" idx="15" hasCustomPrompt="1"/>
          </p:nvPr>
        </p:nvSpPr>
        <p:spPr>
          <a:xfrm>
            <a:off x="1130300" y="2405743"/>
            <a:ext cx="9931400" cy="3923364"/>
          </a:xfrm>
        </p:spPr>
        <p:txBody>
          <a:bodyPr anchor="ctr"/>
          <a:lstStyle>
            <a:lvl1pPr algn="ctr">
              <a:defRPr/>
            </a:lvl1pPr>
          </a:lstStyle>
          <a:p>
            <a:r>
              <a:rPr lang="en-GB"/>
              <a:t>Click icon to insert table</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spTree>
    <p:custDataLst>
      <p:tags r:id="rId1"/>
    </p:custDataLst>
    <p:extLst>
      <p:ext uri="{BB962C8B-B14F-4D97-AF65-F5344CB8AC3E}">
        <p14:creationId xmlns:p14="http://schemas.microsoft.com/office/powerpoint/2010/main" val="2688793597"/>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0283693B-57CA-4762-B5B5-B7F620747931}"/>
              </a:ext>
            </a:extLst>
          </p:cNvPr>
          <p:cNvGrpSpPr/>
          <p:nvPr userDrawn="1"/>
        </p:nvGrpSpPr>
        <p:grpSpPr>
          <a:xfrm>
            <a:off x="-3633350" y="0"/>
            <a:ext cx="3507559" cy="3136705"/>
            <a:chOff x="397357" y="1593847"/>
            <a:chExt cx="3507559" cy="3136705"/>
          </a:xfrm>
        </p:grpSpPr>
        <p:sp>
          <p:nvSpPr>
            <p:cNvPr id="26" name="Rectangle 25">
              <a:extLst>
                <a:ext uri="{FF2B5EF4-FFF2-40B4-BE49-F238E27FC236}">
                  <a16:creationId xmlns:a16="http://schemas.microsoft.com/office/drawing/2014/main" id="{72096AE6-BB27-4899-8B6B-FE44ADEEF72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27" name="TextBox 26">
              <a:extLst>
                <a:ext uri="{FF2B5EF4-FFF2-40B4-BE49-F238E27FC236}">
                  <a16:creationId xmlns:a16="http://schemas.microsoft.com/office/drawing/2014/main" id="{8DDEF901-46A9-46A2-8665-6413628F31E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45B20B08-ECF5-454A-AE9E-CB955F0F54F3}"/>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FC754094-ECF1-42E2-AEF1-6B618E005ED9}"/>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292314EA-4D0C-4BA6-B9B0-0F0E22925455}"/>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D6709982-9A32-4AB5-A8D9-AF1DE95C36B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48D2947A-3574-4C9E-A6E3-C6665417EB76}"/>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3148224086"/>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Pull 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5212081" y="0"/>
            <a:ext cx="697992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Rectangle 43">
            <a:extLst>
              <a:ext uri="{FF2B5EF4-FFF2-40B4-BE49-F238E27FC236}">
                <a16:creationId xmlns:a16="http://schemas.microsoft.com/office/drawing/2014/main" id="{C8FB4145-6F39-40B0-9881-D7E56FF0B36B}"/>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849630" y="1606550"/>
            <a:ext cx="4090670" cy="4114800"/>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3136705"/>
            <a:chOff x="397357" y="1593847"/>
            <a:chExt cx="3507559" cy="3136705"/>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
        <p:nvSpPr>
          <p:cNvPr id="25" name="Hexagon 24">
            <a:extLst>
              <a:ext uri="{FF2B5EF4-FFF2-40B4-BE49-F238E27FC236}">
                <a16:creationId xmlns:a16="http://schemas.microsoft.com/office/drawing/2014/main" id="{FD98AC64-9A65-484F-BB2B-2746C88EAA89}"/>
              </a:ext>
            </a:extLst>
          </p:cNvPr>
          <p:cNvSpPr/>
          <p:nvPr userDrawn="1"/>
        </p:nvSpPr>
        <p:spPr>
          <a:xfrm>
            <a:off x="6102350" y="1636253"/>
            <a:ext cx="1397000" cy="1204310"/>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Picture Placeholder 8">
            <a:extLst>
              <a:ext uri="{FF2B5EF4-FFF2-40B4-BE49-F238E27FC236}">
                <a16:creationId xmlns:a16="http://schemas.microsoft.com/office/drawing/2014/main" id="{C3465D7F-69BA-44B9-9864-CF7B7B28F6B1}"/>
              </a:ext>
            </a:extLst>
          </p:cNvPr>
          <p:cNvSpPr>
            <a:spLocks noGrp="1"/>
          </p:cNvSpPr>
          <p:nvPr>
            <p:ph type="pic" sz="quarter" idx="21" hasCustomPrompt="1"/>
          </p:nvPr>
        </p:nvSpPr>
        <p:spPr>
          <a:xfrm>
            <a:off x="6481270" y="1918828"/>
            <a:ext cx="639160" cy="639160"/>
          </a:xfrm>
          <a:prstGeom prst="rect">
            <a:avLst/>
          </a:prstGeom>
        </p:spPr>
        <p:txBody>
          <a:bodyPr lIns="72000" rIns="72000" anchor="ctr"/>
          <a:lstStyle>
            <a:lvl1pPr algn="ctr">
              <a:defRPr sz="1400"/>
            </a:lvl1pPr>
          </a:lstStyle>
          <a:p>
            <a:r>
              <a:rPr lang="en-GB"/>
              <a:t>Insert icon</a:t>
            </a:r>
          </a:p>
        </p:txBody>
      </p:sp>
      <p:sp>
        <p:nvSpPr>
          <p:cNvPr id="10" name="Text Placeholder 9">
            <a:extLst>
              <a:ext uri="{FF2B5EF4-FFF2-40B4-BE49-F238E27FC236}">
                <a16:creationId xmlns:a16="http://schemas.microsoft.com/office/drawing/2014/main" id="{D1CF0EAE-9790-4926-8653-E5145BAA4B9F}"/>
              </a:ext>
            </a:extLst>
          </p:cNvPr>
          <p:cNvSpPr>
            <a:spLocks noGrp="1"/>
          </p:cNvSpPr>
          <p:nvPr>
            <p:ph type="body" sz="quarter" idx="22" hasCustomPrompt="1"/>
          </p:nvPr>
        </p:nvSpPr>
        <p:spPr>
          <a:xfrm>
            <a:off x="6508750" y="1493923"/>
            <a:ext cx="584200" cy="282575"/>
          </a:xfrm>
          <a:solidFill>
            <a:schemeClr val="accent1"/>
          </a:solidFill>
        </p:spPr>
        <p:txBody>
          <a:bodyPr anchor="ctr"/>
          <a:lstStyle>
            <a:lvl1pPr algn="ctr">
              <a:defRPr sz="1200">
                <a:solidFill>
                  <a:schemeClr val="bg1"/>
                </a:solidFill>
              </a:defRPr>
            </a:lvl1pPr>
          </a:lstStyle>
          <a:p>
            <a:pPr lvl="0"/>
            <a:r>
              <a:rPr lang="en-US"/>
              <a:t>XXXX</a:t>
            </a:r>
            <a:endParaRPr lang="en-GB"/>
          </a:p>
        </p:txBody>
      </p:sp>
      <p:sp>
        <p:nvSpPr>
          <p:cNvPr id="27" name="Text Placeholder 14">
            <a:extLst>
              <a:ext uri="{FF2B5EF4-FFF2-40B4-BE49-F238E27FC236}">
                <a16:creationId xmlns:a16="http://schemas.microsoft.com/office/drawing/2014/main" id="{4E6C000B-370C-4C4A-86B0-4C1676293022}"/>
              </a:ext>
            </a:extLst>
          </p:cNvPr>
          <p:cNvSpPr>
            <a:spLocks noGrp="1"/>
          </p:cNvSpPr>
          <p:nvPr>
            <p:ph type="body" sz="quarter" idx="15" hasCustomPrompt="1"/>
          </p:nvPr>
        </p:nvSpPr>
        <p:spPr>
          <a:xfrm>
            <a:off x="7771131" y="1719830"/>
            <a:ext cx="3683018" cy="418147"/>
          </a:xfrm>
        </p:spPr>
        <p:txBody>
          <a:bodyPr anchor="ctr"/>
          <a:lstStyle>
            <a:lvl1pPr>
              <a:defRPr sz="1600" b="1">
                <a:solidFill>
                  <a:schemeClr val="accent1"/>
                </a:solidFill>
              </a:defRPr>
            </a:lvl1pPr>
          </a:lstStyle>
          <a:p>
            <a:pPr lvl="0"/>
            <a:r>
              <a:rPr lang="en-GB"/>
              <a:t>Enter heading here</a:t>
            </a:r>
          </a:p>
        </p:txBody>
      </p:sp>
      <p:sp>
        <p:nvSpPr>
          <p:cNvPr id="28" name="Text Placeholder 17">
            <a:extLst>
              <a:ext uri="{FF2B5EF4-FFF2-40B4-BE49-F238E27FC236}">
                <a16:creationId xmlns:a16="http://schemas.microsoft.com/office/drawing/2014/main" id="{5BA52CA9-0243-4243-8A3D-535401460A76}"/>
              </a:ext>
            </a:extLst>
          </p:cNvPr>
          <p:cNvSpPr>
            <a:spLocks noGrp="1"/>
          </p:cNvSpPr>
          <p:nvPr>
            <p:ph type="body" sz="quarter" idx="16" hasCustomPrompt="1"/>
          </p:nvPr>
        </p:nvSpPr>
        <p:spPr>
          <a:xfrm>
            <a:off x="7771130" y="2137977"/>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29" name="Hexagon 28">
            <a:extLst>
              <a:ext uri="{FF2B5EF4-FFF2-40B4-BE49-F238E27FC236}">
                <a16:creationId xmlns:a16="http://schemas.microsoft.com/office/drawing/2014/main" id="{294F5CB9-FCD2-4B59-89FB-6A35F2BC3883}"/>
              </a:ext>
            </a:extLst>
          </p:cNvPr>
          <p:cNvSpPr/>
          <p:nvPr userDrawn="1"/>
        </p:nvSpPr>
        <p:spPr>
          <a:xfrm>
            <a:off x="6094730" y="3136705"/>
            <a:ext cx="1397000" cy="1204310"/>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Picture Placeholder 8">
            <a:extLst>
              <a:ext uri="{FF2B5EF4-FFF2-40B4-BE49-F238E27FC236}">
                <a16:creationId xmlns:a16="http://schemas.microsoft.com/office/drawing/2014/main" id="{6BD28092-4BB5-43D3-A094-D500F82D4D0E}"/>
              </a:ext>
            </a:extLst>
          </p:cNvPr>
          <p:cNvSpPr>
            <a:spLocks noGrp="1"/>
          </p:cNvSpPr>
          <p:nvPr>
            <p:ph type="pic" sz="quarter" idx="23" hasCustomPrompt="1"/>
          </p:nvPr>
        </p:nvSpPr>
        <p:spPr>
          <a:xfrm>
            <a:off x="6473650" y="3419280"/>
            <a:ext cx="639160" cy="639160"/>
          </a:xfrm>
          <a:prstGeom prst="rect">
            <a:avLst/>
          </a:prstGeom>
        </p:spPr>
        <p:txBody>
          <a:bodyPr lIns="72000" rIns="72000" anchor="ctr"/>
          <a:lstStyle>
            <a:lvl1pPr algn="ctr">
              <a:defRPr sz="1400"/>
            </a:lvl1pPr>
          </a:lstStyle>
          <a:p>
            <a:r>
              <a:rPr lang="en-GB"/>
              <a:t>Insert icon</a:t>
            </a:r>
          </a:p>
        </p:txBody>
      </p:sp>
      <p:sp>
        <p:nvSpPr>
          <p:cNvPr id="31" name="Text Placeholder 9">
            <a:extLst>
              <a:ext uri="{FF2B5EF4-FFF2-40B4-BE49-F238E27FC236}">
                <a16:creationId xmlns:a16="http://schemas.microsoft.com/office/drawing/2014/main" id="{1856DF10-64A6-4E4A-B612-699ABDB0DD58}"/>
              </a:ext>
            </a:extLst>
          </p:cNvPr>
          <p:cNvSpPr>
            <a:spLocks noGrp="1"/>
          </p:cNvSpPr>
          <p:nvPr>
            <p:ph type="body" sz="quarter" idx="24" hasCustomPrompt="1"/>
          </p:nvPr>
        </p:nvSpPr>
        <p:spPr>
          <a:xfrm>
            <a:off x="6501130" y="2994375"/>
            <a:ext cx="584200" cy="282575"/>
          </a:xfrm>
          <a:solidFill>
            <a:schemeClr val="accent2"/>
          </a:solidFill>
        </p:spPr>
        <p:txBody>
          <a:bodyPr anchor="ctr"/>
          <a:lstStyle>
            <a:lvl1pPr algn="ctr">
              <a:defRPr sz="1200">
                <a:solidFill>
                  <a:schemeClr val="bg1"/>
                </a:solidFill>
              </a:defRPr>
            </a:lvl1pPr>
          </a:lstStyle>
          <a:p>
            <a:pPr lvl="0"/>
            <a:r>
              <a:rPr lang="en-US"/>
              <a:t>XXXX</a:t>
            </a:r>
            <a:endParaRPr lang="en-GB"/>
          </a:p>
        </p:txBody>
      </p:sp>
      <p:sp>
        <p:nvSpPr>
          <p:cNvPr id="32" name="Text Placeholder 14">
            <a:extLst>
              <a:ext uri="{FF2B5EF4-FFF2-40B4-BE49-F238E27FC236}">
                <a16:creationId xmlns:a16="http://schemas.microsoft.com/office/drawing/2014/main" id="{22B3ABA4-CC3B-48FF-BB98-1250E4D2F779}"/>
              </a:ext>
            </a:extLst>
          </p:cNvPr>
          <p:cNvSpPr>
            <a:spLocks noGrp="1"/>
          </p:cNvSpPr>
          <p:nvPr>
            <p:ph type="body" sz="quarter" idx="25" hasCustomPrompt="1"/>
          </p:nvPr>
        </p:nvSpPr>
        <p:spPr>
          <a:xfrm>
            <a:off x="7763511" y="3220282"/>
            <a:ext cx="3683018" cy="418147"/>
          </a:xfrm>
        </p:spPr>
        <p:txBody>
          <a:bodyPr anchor="ctr"/>
          <a:lstStyle>
            <a:lvl1pPr>
              <a:defRPr sz="16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DC5A0D67-6756-4571-8104-8918370A855E}"/>
              </a:ext>
            </a:extLst>
          </p:cNvPr>
          <p:cNvSpPr>
            <a:spLocks noGrp="1"/>
          </p:cNvSpPr>
          <p:nvPr>
            <p:ph type="body" sz="quarter" idx="26" hasCustomPrompt="1"/>
          </p:nvPr>
        </p:nvSpPr>
        <p:spPr>
          <a:xfrm>
            <a:off x="7763510" y="3638429"/>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6" name="Hexagon 35">
            <a:extLst>
              <a:ext uri="{FF2B5EF4-FFF2-40B4-BE49-F238E27FC236}">
                <a16:creationId xmlns:a16="http://schemas.microsoft.com/office/drawing/2014/main" id="{027B52DE-ADD7-4BB3-A873-04D53CCDB842}"/>
              </a:ext>
            </a:extLst>
          </p:cNvPr>
          <p:cNvSpPr/>
          <p:nvPr userDrawn="1"/>
        </p:nvSpPr>
        <p:spPr>
          <a:xfrm>
            <a:off x="6087110" y="4637157"/>
            <a:ext cx="1397000" cy="1204310"/>
          </a:xfrm>
          <a:prstGeom prst="hexag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Picture Placeholder 8">
            <a:extLst>
              <a:ext uri="{FF2B5EF4-FFF2-40B4-BE49-F238E27FC236}">
                <a16:creationId xmlns:a16="http://schemas.microsoft.com/office/drawing/2014/main" id="{865B005A-A7A2-46E3-B192-C68A7B672F62}"/>
              </a:ext>
            </a:extLst>
          </p:cNvPr>
          <p:cNvSpPr>
            <a:spLocks noGrp="1"/>
          </p:cNvSpPr>
          <p:nvPr>
            <p:ph type="pic" sz="quarter" idx="27" hasCustomPrompt="1"/>
          </p:nvPr>
        </p:nvSpPr>
        <p:spPr>
          <a:xfrm>
            <a:off x="6466030" y="4919732"/>
            <a:ext cx="639160" cy="639160"/>
          </a:xfrm>
          <a:prstGeom prst="rect">
            <a:avLst/>
          </a:prstGeom>
        </p:spPr>
        <p:txBody>
          <a:bodyPr lIns="72000" rIns="72000" anchor="ctr"/>
          <a:lstStyle>
            <a:lvl1pPr algn="ctr">
              <a:defRPr sz="1400"/>
            </a:lvl1pPr>
          </a:lstStyle>
          <a:p>
            <a:r>
              <a:rPr lang="en-GB"/>
              <a:t>Insert icon</a:t>
            </a:r>
          </a:p>
        </p:txBody>
      </p:sp>
      <p:sp>
        <p:nvSpPr>
          <p:cNvPr id="41" name="Text Placeholder 9">
            <a:extLst>
              <a:ext uri="{FF2B5EF4-FFF2-40B4-BE49-F238E27FC236}">
                <a16:creationId xmlns:a16="http://schemas.microsoft.com/office/drawing/2014/main" id="{E3BC07BA-C593-433A-A248-B70CD3C256D5}"/>
              </a:ext>
            </a:extLst>
          </p:cNvPr>
          <p:cNvSpPr>
            <a:spLocks noGrp="1"/>
          </p:cNvSpPr>
          <p:nvPr>
            <p:ph type="body" sz="quarter" idx="28" hasCustomPrompt="1"/>
          </p:nvPr>
        </p:nvSpPr>
        <p:spPr>
          <a:xfrm>
            <a:off x="6493510" y="4494827"/>
            <a:ext cx="584200" cy="282575"/>
          </a:xfrm>
          <a:solidFill>
            <a:schemeClr val="accent6"/>
          </a:solidFill>
        </p:spPr>
        <p:txBody>
          <a:bodyPr anchor="ctr"/>
          <a:lstStyle>
            <a:lvl1pPr algn="ctr">
              <a:defRPr sz="1200">
                <a:solidFill>
                  <a:schemeClr val="bg1"/>
                </a:solidFill>
              </a:defRPr>
            </a:lvl1pPr>
          </a:lstStyle>
          <a:p>
            <a:pPr lvl="0"/>
            <a:r>
              <a:rPr lang="en-US"/>
              <a:t>XXXX</a:t>
            </a:r>
            <a:endParaRPr lang="en-GB"/>
          </a:p>
        </p:txBody>
      </p:sp>
      <p:sp>
        <p:nvSpPr>
          <p:cNvPr id="42" name="Text Placeholder 14">
            <a:extLst>
              <a:ext uri="{FF2B5EF4-FFF2-40B4-BE49-F238E27FC236}">
                <a16:creationId xmlns:a16="http://schemas.microsoft.com/office/drawing/2014/main" id="{DE75AAB5-22E6-4D6A-A591-5F5DE4F46C0D}"/>
              </a:ext>
            </a:extLst>
          </p:cNvPr>
          <p:cNvSpPr>
            <a:spLocks noGrp="1"/>
          </p:cNvSpPr>
          <p:nvPr>
            <p:ph type="body" sz="quarter" idx="29" hasCustomPrompt="1"/>
          </p:nvPr>
        </p:nvSpPr>
        <p:spPr>
          <a:xfrm>
            <a:off x="7755891" y="4720734"/>
            <a:ext cx="3683018" cy="418147"/>
          </a:xfrm>
        </p:spPr>
        <p:txBody>
          <a:bodyPr anchor="ctr"/>
          <a:lstStyle>
            <a:lvl1pPr>
              <a:defRPr sz="1600" b="1">
                <a:solidFill>
                  <a:schemeClr val="accent6"/>
                </a:solidFill>
              </a:defRPr>
            </a:lvl1pPr>
          </a:lstStyle>
          <a:p>
            <a:pPr lvl="0"/>
            <a:r>
              <a:rPr lang="en-GB"/>
              <a:t>Enter heading here</a:t>
            </a:r>
          </a:p>
        </p:txBody>
      </p:sp>
      <p:sp>
        <p:nvSpPr>
          <p:cNvPr id="43" name="Text Placeholder 17">
            <a:extLst>
              <a:ext uri="{FF2B5EF4-FFF2-40B4-BE49-F238E27FC236}">
                <a16:creationId xmlns:a16="http://schemas.microsoft.com/office/drawing/2014/main" id="{9FBB443A-83EB-46B0-9861-F5A42B44B85B}"/>
              </a:ext>
            </a:extLst>
          </p:cNvPr>
          <p:cNvSpPr>
            <a:spLocks noGrp="1"/>
          </p:cNvSpPr>
          <p:nvPr>
            <p:ph type="body" sz="quarter" idx="30" hasCustomPrompt="1"/>
          </p:nvPr>
        </p:nvSpPr>
        <p:spPr>
          <a:xfrm>
            <a:off x="7755890" y="5138881"/>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grpSp>
        <p:nvGrpSpPr>
          <p:cNvPr id="45" name="Group 44">
            <a:extLst>
              <a:ext uri="{FF2B5EF4-FFF2-40B4-BE49-F238E27FC236}">
                <a16:creationId xmlns:a16="http://schemas.microsoft.com/office/drawing/2014/main" id="{0A36220C-0C6F-4336-B266-C17891F1424E}"/>
              </a:ext>
            </a:extLst>
          </p:cNvPr>
          <p:cNvGrpSpPr/>
          <p:nvPr userDrawn="1"/>
        </p:nvGrpSpPr>
        <p:grpSpPr>
          <a:xfrm rot="16200000">
            <a:off x="360407" y="4836458"/>
            <a:ext cx="1946732" cy="3990582"/>
            <a:chOff x="10692184" y="-1639954"/>
            <a:chExt cx="1784352" cy="3657721"/>
          </a:xfrm>
          <a:noFill/>
        </p:grpSpPr>
        <p:sp>
          <p:nvSpPr>
            <p:cNvPr id="46" name="Hexagon 45">
              <a:extLst>
                <a:ext uri="{FF2B5EF4-FFF2-40B4-BE49-F238E27FC236}">
                  <a16:creationId xmlns:a16="http://schemas.microsoft.com/office/drawing/2014/main" id="{9469A895-C360-47A7-AD00-C4078F6CF4B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0D20850A-F64A-4492-BF70-9E0108EFC57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18A80AF7-C35A-4381-807E-FEC14F108F22}"/>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504895195"/>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active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1BC445-59A9-406E-B15D-B76B97A12497}"/>
              </a:ext>
            </a:extLst>
          </p:cNvPr>
          <p:cNvSpPr/>
          <p:nvPr userDrawn="1"/>
        </p:nvSpPr>
        <p:spPr>
          <a:xfrm>
            <a:off x="6484619" y="0"/>
            <a:ext cx="5707381" cy="685800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Rectangle 9">
            <a:extLst>
              <a:ext uri="{FF2B5EF4-FFF2-40B4-BE49-F238E27FC236}">
                <a16:creationId xmlns:a16="http://schemas.microsoft.com/office/drawing/2014/main" id="{FB94F857-DC4D-4B94-B1D8-260AE50CF96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2205238" y="6356350"/>
            <a:ext cx="9058963"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478282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D6338C10-9C7A-46D2-BA82-79429B99AE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9465FD5C-1E46-4947-A128-3E8B363C4BE4}"/>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A202BFE4-DA48-48E7-AC2F-3DE33FB6B441}"/>
              </a:ext>
            </a:extLst>
          </p:cNvPr>
          <p:cNvGrpSpPr/>
          <p:nvPr userDrawn="1"/>
        </p:nvGrpSpPr>
        <p:grpSpPr>
          <a:xfrm rot="16200000">
            <a:off x="10687930" y="-920867"/>
            <a:ext cx="1946732" cy="2721338"/>
            <a:chOff x="10692184" y="-476580"/>
            <a:chExt cx="1784352" cy="2494347"/>
          </a:xfrm>
          <a:noFill/>
        </p:grpSpPr>
        <p:sp>
          <p:nvSpPr>
            <p:cNvPr id="12" name="Hexagon 11">
              <a:extLst>
                <a:ext uri="{FF2B5EF4-FFF2-40B4-BE49-F238E27FC236}">
                  <a16:creationId xmlns:a16="http://schemas.microsoft.com/office/drawing/2014/main" id="{05C33E6A-F36C-4C0A-9D53-42642C447CC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A2588AC6-0AB3-43B5-8F15-DB09EE3B67B2}"/>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4" name="Group 13">
            <a:extLst>
              <a:ext uri="{FF2B5EF4-FFF2-40B4-BE49-F238E27FC236}">
                <a16:creationId xmlns:a16="http://schemas.microsoft.com/office/drawing/2014/main" id="{AF47A94D-EDC7-4976-9435-5DF8ADB5ECC2}"/>
              </a:ext>
            </a:extLst>
          </p:cNvPr>
          <p:cNvGrpSpPr/>
          <p:nvPr userDrawn="1"/>
        </p:nvGrpSpPr>
        <p:grpSpPr>
          <a:xfrm rot="16200000">
            <a:off x="-128796" y="5471080"/>
            <a:ext cx="1946732" cy="2721338"/>
            <a:chOff x="10692184" y="-476580"/>
            <a:chExt cx="1784352" cy="2494347"/>
          </a:xfrm>
          <a:noFill/>
        </p:grpSpPr>
        <p:sp>
          <p:nvSpPr>
            <p:cNvPr id="15" name="Hexagon 14">
              <a:extLst>
                <a:ext uri="{FF2B5EF4-FFF2-40B4-BE49-F238E27FC236}">
                  <a16:creationId xmlns:a16="http://schemas.microsoft.com/office/drawing/2014/main" id="{EE1D2BEA-34A2-420E-9F70-A55207DC99BC}"/>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E6E4238F-04C4-4437-91DD-BC84A97723B3}"/>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B1753AF1-863C-48D5-B754-DADB269DD5FE}"/>
              </a:ext>
            </a:extLst>
          </p:cNvPr>
          <p:cNvSpPr>
            <a:spLocks noGrp="1"/>
          </p:cNvSpPr>
          <p:nvPr>
            <p:ph type="body" sz="quarter" idx="12" hasCustomPrompt="1"/>
          </p:nvPr>
        </p:nvSpPr>
        <p:spPr>
          <a:xfrm>
            <a:off x="1168400" y="2049463"/>
            <a:ext cx="469900" cy="3627437"/>
          </a:xfrm>
          <a:solidFill>
            <a:srgbClr val="E5E5E6"/>
          </a:solidFill>
        </p:spPr>
        <p:txBody>
          <a:bodyPr/>
          <a:lstStyle>
            <a:lvl1pPr>
              <a:defRPr/>
            </a:lvl1pPr>
          </a:lstStyle>
          <a:p>
            <a:pPr lvl="0"/>
            <a:r>
              <a:rPr lang="en-US"/>
              <a:t> </a:t>
            </a:r>
            <a:endParaRPr lang="en-GB"/>
          </a:p>
        </p:txBody>
      </p:sp>
      <p:sp>
        <p:nvSpPr>
          <p:cNvPr id="19" name="Text Placeholder 17">
            <a:extLst>
              <a:ext uri="{FF2B5EF4-FFF2-40B4-BE49-F238E27FC236}">
                <a16:creationId xmlns:a16="http://schemas.microsoft.com/office/drawing/2014/main" id="{37ED8864-F3D9-4F3B-B852-B94DC58C9B80}"/>
              </a:ext>
            </a:extLst>
          </p:cNvPr>
          <p:cNvSpPr>
            <a:spLocks noGrp="1"/>
          </p:cNvSpPr>
          <p:nvPr>
            <p:ph type="body" sz="quarter" idx="13" hasCustomPrompt="1"/>
          </p:nvPr>
        </p:nvSpPr>
        <p:spPr>
          <a:xfrm>
            <a:off x="1168400" y="3985260"/>
            <a:ext cx="469900" cy="1691640"/>
          </a:xfrm>
          <a:solidFill>
            <a:schemeClr val="accent1"/>
          </a:solidFill>
        </p:spPr>
        <p:txBody>
          <a:bodyPr/>
          <a:lstStyle>
            <a:lvl1pPr>
              <a:defRPr/>
            </a:lvl1pPr>
          </a:lstStyle>
          <a:p>
            <a:pPr lvl="0"/>
            <a:r>
              <a:rPr lang="en-US"/>
              <a:t> </a:t>
            </a:r>
            <a:endParaRPr lang="en-GB"/>
          </a:p>
        </p:txBody>
      </p:sp>
      <p:sp>
        <p:nvSpPr>
          <p:cNvPr id="21" name="Text Placeholder 20">
            <a:extLst>
              <a:ext uri="{FF2B5EF4-FFF2-40B4-BE49-F238E27FC236}">
                <a16:creationId xmlns:a16="http://schemas.microsoft.com/office/drawing/2014/main" id="{2F6B7902-A90A-4411-A4EC-48C92AE55D25}"/>
              </a:ext>
            </a:extLst>
          </p:cNvPr>
          <p:cNvSpPr>
            <a:spLocks noGrp="1"/>
          </p:cNvSpPr>
          <p:nvPr>
            <p:ph type="body" sz="quarter" idx="14" hasCustomPrompt="1"/>
          </p:nvPr>
        </p:nvSpPr>
        <p:spPr>
          <a:xfrm>
            <a:off x="1023938"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22" name="Text Placeholder 17">
            <a:extLst>
              <a:ext uri="{FF2B5EF4-FFF2-40B4-BE49-F238E27FC236}">
                <a16:creationId xmlns:a16="http://schemas.microsoft.com/office/drawing/2014/main" id="{2B9BBB80-6D85-491C-9F36-D6CD37624874}"/>
              </a:ext>
            </a:extLst>
          </p:cNvPr>
          <p:cNvSpPr>
            <a:spLocks noGrp="1"/>
          </p:cNvSpPr>
          <p:nvPr>
            <p:ph type="body" sz="quarter" idx="15" hasCustomPrompt="1"/>
          </p:nvPr>
        </p:nvSpPr>
        <p:spPr>
          <a:xfrm>
            <a:off x="1167339"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24" name="Text Placeholder 17">
            <a:extLst>
              <a:ext uri="{FF2B5EF4-FFF2-40B4-BE49-F238E27FC236}">
                <a16:creationId xmlns:a16="http://schemas.microsoft.com/office/drawing/2014/main" id="{04E0C668-60EF-4D56-BA5F-7DED7B6B7E40}"/>
              </a:ext>
            </a:extLst>
          </p:cNvPr>
          <p:cNvSpPr>
            <a:spLocks noGrp="1"/>
          </p:cNvSpPr>
          <p:nvPr>
            <p:ph type="body" sz="quarter" idx="16" hasCustomPrompt="1"/>
          </p:nvPr>
        </p:nvSpPr>
        <p:spPr>
          <a:xfrm>
            <a:off x="2052799" y="2049463"/>
            <a:ext cx="469900" cy="3627437"/>
          </a:xfrm>
          <a:solidFill>
            <a:srgbClr val="E5E5E6"/>
          </a:solidFill>
        </p:spPr>
        <p:txBody>
          <a:bodyPr/>
          <a:lstStyle>
            <a:lvl1pPr>
              <a:defRPr/>
            </a:lvl1pPr>
          </a:lstStyle>
          <a:p>
            <a:pPr lvl="0"/>
            <a:r>
              <a:rPr lang="en-US"/>
              <a:t> </a:t>
            </a:r>
            <a:endParaRPr lang="en-GB"/>
          </a:p>
        </p:txBody>
      </p:sp>
      <p:sp>
        <p:nvSpPr>
          <p:cNvPr id="25" name="Text Placeholder 17">
            <a:extLst>
              <a:ext uri="{FF2B5EF4-FFF2-40B4-BE49-F238E27FC236}">
                <a16:creationId xmlns:a16="http://schemas.microsoft.com/office/drawing/2014/main" id="{D2F6C741-5568-4E8F-9F93-05551B697660}"/>
              </a:ext>
            </a:extLst>
          </p:cNvPr>
          <p:cNvSpPr>
            <a:spLocks noGrp="1"/>
          </p:cNvSpPr>
          <p:nvPr>
            <p:ph type="body" sz="quarter" idx="17" hasCustomPrompt="1"/>
          </p:nvPr>
        </p:nvSpPr>
        <p:spPr>
          <a:xfrm>
            <a:off x="2052799" y="3985260"/>
            <a:ext cx="469900" cy="1691640"/>
          </a:xfrm>
          <a:solidFill>
            <a:schemeClr val="accent2"/>
          </a:solidFill>
        </p:spPr>
        <p:txBody>
          <a:bodyPr/>
          <a:lstStyle>
            <a:lvl1pPr>
              <a:defRPr/>
            </a:lvl1pPr>
          </a:lstStyle>
          <a:p>
            <a:pPr lvl="0"/>
            <a:r>
              <a:rPr lang="en-US"/>
              <a:t> </a:t>
            </a:r>
            <a:endParaRPr lang="en-GB"/>
          </a:p>
        </p:txBody>
      </p:sp>
      <p:sp>
        <p:nvSpPr>
          <p:cNvPr id="26" name="Text Placeholder 20">
            <a:extLst>
              <a:ext uri="{FF2B5EF4-FFF2-40B4-BE49-F238E27FC236}">
                <a16:creationId xmlns:a16="http://schemas.microsoft.com/office/drawing/2014/main" id="{CA1F8B67-FD7D-4A8D-AA55-C74E5E9B13EE}"/>
              </a:ext>
            </a:extLst>
          </p:cNvPr>
          <p:cNvSpPr>
            <a:spLocks noGrp="1"/>
          </p:cNvSpPr>
          <p:nvPr>
            <p:ph type="body" sz="quarter" idx="18" hasCustomPrompt="1"/>
          </p:nvPr>
        </p:nvSpPr>
        <p:spPr>
          <a:xfrm>
            <a:off x="1908337" y="1641508"/>
            <a:ext cx="747712" cy="355600"/>
          </a:xfrm>
        </p:spPr>
        <p:txBody>
          <a:bodyPr anchor="ctr"/>
          <a:lstStyle>
            <a:lvl1pPr algn="ctr">
              <a:defRPr sz="1600" b="1">
                <a:solidFill>
                  <a:schemeClr val="accent2"/>
                </a:solidFill>
              </a:defRPr>
            </a:lvl1pPr>
          </a:lstStyle>
          <a:p>
            <a:pPr lvl="0"/>
            <a:r>
              <a:rPr lang="en-US"/>
              <a:t>xxx%</a:t>
            </a:r>
            <a:endParaRPr lang="en-GB"/>
          </a:p>
        </p:txBody>
      </p:sp>
      <p:sp>
        <p:nvSpPr>
          <p:cNvPr id="27" name="Text Placeholder 17">
            <a:extLst>
              <a:ext uri="{FF2B5EF4-FFF2-40B4-BE49-F238E27FC236}">
                <a16:creationId xmlns:a16="http://schemas.microsoft.com/office/drawing/2014/main" id="{11B25745-4F5D-4048-A344-4A865001848E}"/>
              </a:ext>
            </a:extLst>
          </p:cNvPr>
          <p:cNvSpPr>
            <a:spLocks noGrp="1"/>
          </p:cNvSpPr>
          <p:nvPr>
            <p:ph type="body" sz="quarter" idx="19" hasCustomPrompt="1"/>
          </p:nvPr>
        </p:nvSpPr>
        <p:spPr>
          <a:xfrm>
            <a:off x="2051738"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28" name="Text Placeholder 17">
            <a:extLst>
              <a:ext uri="{FF2B5EF4-FFF2-40B4-BE49-F238E27FC236}">
                <a16:creationId xmlns:a16="http://schemas.microsoft.com/office/drawing/2014/main" id="{18A97186-2BB6-4F80-B023-130ADE9CDF96}"/>
              </a:ext>
            </a:extLst>
          </p:cNvPr>
          <p:cNvSpPr>
            <a:spLocks noGrp="1"/>
          </p:cNvSpPr>
          <p:nvPr>
            <p:ph type="body" sz="quarter" idx="20" hasCustomPrompt="1"/>
          </p:nvPr>
        </p:nvSpPr>
        <p:spPr>
          <a:xfrm>
            <a:off x="2937198" y="2049463"/>
            <a:ext cx="469900" cy="3627437"/>
          </a:xfrm>
          <a:solidFill>
            <a:srgbClr val="E5E5E6"/>
          </a:solidFill>
        </p:spPr>
        <p:txBody>
          <a:bodyPr/>
          <a:lstStyle>
            <a:lvl1pPr>
              <a:defRPr/>
            </a:lvl1pPr>
          </a:lstStyle>
          <a:p>
            <a:pPr lvl="0"/>
            <a:r>
              <a:rPr lang="en-US"/>
              <a:t> </a:t>
            </a:r>
            <a:endParaRPr lang="en-GB"/>
          </a:p>
        </p:txBody>
      </p:sp>
      <p:sp>
        <p:nvSpPr>
          <p:cNvPr id="29" name="Text Placeholder 17">
            <a:extLst>
              <a:ext uri="{FF2B5EF4-FFF2-40B4-BE49-F238E27FC236}">
                <a16:creationId xmlns:a16="http://schemas.microsoft.com/office/drawing/2014/main" id="{D4DFD450-A347-4E2E-A227-DACC8678C8F7}"/>
              </a:ext>
            </a:extLst>
          </p:cNvPr>
          <p:cNvSpPr>
            <a:spLocks noGrp="1"/>
          </p:cNvSpPr>
          <p:nvPr>
            <p:ph type="body" sz="quarter" idx="21" hasCustomPrompt="1"/>
          </p:nvPr>
        </p:nvSpPr>
        <p:spPr>
          <a:xfrm>
            <a:off x="2937198" y="3985260"/>
            <a:ext cx="469900" cy="1691640"/>
          </a:xfrm>
          <a:solidFill>
            <a:schemeClr val="accent3"/>
          </a:solidFill>
        </p:spPr>
        <p:txBody>
          <a:bodyPr/>
          <a:lstStyle>
            <a:lvl1pPr>
              <a:defRPr/>
            </a:lvl1pPr>
          </a:lstStyle>
          <a:p>
            <a:pPr lvl="0"/>
            <a:r>
              <a:rPr lang="en-US"/>
              <a:t> </a:t>
            </a:r>
            <a:endParaRPr lang="en-GB"/>
          </a:p>
        </p:txBody>
      </p:sp>
      <p:sp>
        <p:nvSpPr>
          <p:cNvPr id="30" name="Text Placeholder 20">
            <a:extLst>
              <a:ext uri="{FF2B5EF4-FFF2-40B4-BE49-F238E27FC236}">
                <a16:creationId xmlns:a16="http://schemas.microsoft.com/office/drawing/2014/main" id="{50A804F6-57D6-44B2-953C-63567E78DD14}"/>
              </a:ext>
            </a:extLst>
          </p:cNvPr>
          <p:cNvSpPr>
            <a:spLocks noGrp="1"/>
          </p:cNvSpPr>
          <p:nvPr>
            <p:ph type="body" sz="quarter" idx="22" hasCustomPrompt="1"/>
          </p:nvPr>
        </p:nvSpPr>
        <p:spPr>
          <a:xfrm>
            <a:off x="2792736" y="1641508"/>
            <a:ext cx="747712" cy="355600"/>
          </a:xfrm>
        </p:spPr>
        <p:txBody>
          <a:bodyPr anchor="ctr"/>
          <a:lstStyle>
            <a:lvl1pPr algn="ctr">
              <a:defRPr sz="1600" b="1">
                <a:solidFill>
                  <a:schemeClr val="accent3"/>
                </a:solidFill>
              </a:defRPr>
            </a:lvl1pPr>
          </a:lstStyle>
          <a:p>
            <a:pPr lvl="0"/>
            <a:r>
              <a:rPr lang="en-US"/>
              <a:t>xxx%</a:t>
            </a:r>
            <a:endParaRPr lang="en-GB"/>
          </a:p>
        </p:txBody>
      </p:sp>
      <p:sp>
        <p:nvSpPr>
          <p:cNvPr id="31" name="Text Placeholder 17">
            <a:extLst>
              <a:ext uri="{FF2B5EF4-FFF2-40B4-BE49-F238E27FC236}">
                <a16:creationId xmlns:a16="http://schemas.microsoft.com/office/drawing/2014/main" id="{CABEBA25-6373-48E5-89B4-C15EF49F5490}"/>
              </a:ext>
            </a:extLst>
          </p:cNvPr>
          <p:cNvSpPr>
            <a:spLocks noGrp="1"/>
          </p:cNvSpPr>
          <p:nvPr>
            <p:ph type="body" sz="quarter" idx="23" hasCustomPrompt="1"/>
          </p:nvPr>
        </p:nvSpPr>
        <p:spPr>
          <a:xfrm>
            <a:off x="2936137"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32" name="Text Placeholder 17">
            <a:extLst>
              <a:ext uri="{FF2B5EF4-FFF2-40B4-BE49-F238E27FC236}">
                <a16:creationId xmlns:a16="http://schemas.microsoft.com/office/drawing/2014/main" id="{B004F26D-2A14-46BC-A5D3-73464B083B51}"/>
              </a:ext>
            </a:extLst>
          </p:cNvPr>
          <p:cNvSpPr>
            <a:spLocks noGrp="1"/>
          </p:cNvSpPr>
          <p:nvPr>
            <p:ph type="body" sz="quarter" idx="24" hasCustomPrompt="1"/>
          </p:nvPr>
        </p:nvSpPr>
        <p:spPr>
          <a:xfrm>
            <a:off x="3821597" y="2049463"/>
            <a:ext cx="469900" cy="3627437"/>
          </a:xfrm>
          <a:solidFill>
            <a:srgbClr val="E5E5E6"/>
          </a:solidFill>
        </p:spPr>
        <p:txBody>
          <a:bodyPr/>
          <a:lstStyle>
            <a:lvl1pPr>
              <a:defRPr/>
            </a:lvl1pPr>
          </a:lstStyle>
          <a:p>
            <a:pPr lvl="0"/>
            <a:r>
              <a:rPr lang="en-US"/>
              <a:t> </a:t>
            </a:r>
            <a:endParaRPr lang="en-GB"/>
          </a:p>
        </p:txBody>
      </p:sp>
      <p:sp>
        <p:nvSpPr>
          <p:cNvPr id="33" name="Text Placeholder 17">
            <a:extLst>
              <a:ext uri="{FF2B5EF4-FFF2-40B4-BE49-F238E27FC236}">
                <a16:creationId xmlns:a16="http://schemas.microsoft.com/office/drawing/2014/main" id="{55E8DCA7-1B9F-4A85-8FF7-8B3383F3CFD2}"/>
              </a:ext>
            </a:extLst>
          </p:cNvPr>
          <p:cNvSpPr>
            <a:spLocks noGrp="1"/>
          </p:cNvSpPr>
          <p:nvPr>
            <p:ph type="body" sz="quarter" idx="25" hasCustomPrompt="1"/>
          </p:nvPr>
        </p:nvSpPr>
        <p:spPr>
          <a:xfrm>
            <a:off x="3821597" y="3985260"/>
            <a:ext cx="469900" cy="1691640"/>
          </a:xfrm>
          <a:solidFill>
            <a:schemeClr val="accent4"/>
          </a:solidFill>
        </p:spPr>
        <p:txBody>
          <a:bodyPr/>
          <a:lstStyle>
            <a:lvl1pPr>
              <a:defRPr/>
            </a:lvl1pPr>
          </a:lstStyle>
          <a:p>
            <a:pPr lvl="0"/>
            <a:r>
              <a:rPr lang="en-US"/>
              <a:t> </a:t>
            </a:r>
            <a:endParaRPr lang="en-GB"/>
          </a:p>
        </p:txBody>
      </p:sp>
      <p:sp>
        <p:nvSpPr>
          <p:cNvPr id="34" name="Text Placeholder 20">
            <a:extLst>
              <a:ext uri="{FF2B5EF4-FFF2-40B4-BE49-F238E27FC236}">
                <a16:creationId xmlns:a16="http://schemas.microsoft.com/office/drawing/2014/main" id="{5743EB29-EE3E-4CB9-B928-ED5AD779FCFC}"/>
              </a:ext>
            </a:extLst>
          </p:cNvPr>
          <p:cNvSpPr>
            <a:spLocks noGrp="1"/>
          </p:cNvSpPr>
          <p:nvPr>
            <p:ph type="body" sz="quarter" idx="26" hasCustomPrompt="1"/>
          </p:nvPr>
        </p:nvSpPr>
        <p:spPr>
          <a:xfrm>
            <a:off x="3677135"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35" name="Text Placeholder 17">
            <a:extLst>
              <a:ext uri="{FF2B5EF4-FFF2-40B4-BE49-F238E27FC236}">
                <a16:creationId xmlns:a16="http://schemas.microsoft.com/office/drawing/2014/main" id="{056B37DE-00AB-417D-97AC-5E93466BFF7E}"/>
              </a:ext>
            </a:extLst>
          </p:cNvPr>
          <p:cNvSpPr>
            <a:spLocks noGrp="1"/>
          </p:cNvSpPr>
          <p:nvPr>
            <p:ph type="body" sz="quarter" idx="27" hasCustomPrompt="1"/>
          </p:nvPr>
        </p:nvSpPr>
        <p:spPr>
          <a:xfrm>
            <a:off x="3820536"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36" name="Text Placeholder 17">
            <a:extLst>
              <a:ext uri="{FF2B5EF4-FFF2-40B4-BE49-F238E27FC236}">
                <a16:creationId xmlns:a16="http://schemas.microsoft.com/office/drawing/2014/main" id="{14E20165-9974-4B5B-8C24-FF08AF182206}"/>
              </a:ext>
            </a:extLst>
          </p:cNvPr>
          <p:cNvSpPr>
            <a:spLocks noGrp="1"/>
          </p:cNvSpPr>
          <p:nvPr>
            <p:ph type="body" sz="quarter" idx="28" hasCustomPrompt="1"/>
          </p:nvPr>
        </p:nvSpPr>
        <p:spPr>
          <a:xfrm>
            <a:off x="4705996" y="2049463"/>
            <a:ext cx="469900" cy="3627437"/>
          </a:xfrm>
          <a:solidFill>
            <a:srgbClr val="E5E5E6"/>
          </a:solidFill>
        </p:spPr>
        <p:txBody>
          <a:bodyPr/>
          <a:lstStyle>
            <a:lvl1pPr>
              <a:defRPr/>
            </a:lvl1pPr>
          </a:lstStyle>
          <a:p>
            <a:pPr lvl="0"/>
            <a:r>
              <a:rPr lang="en-US"/>
              <a:t> </a:t>
            </a:r>
            <a:endParaRPr lang="en-GB"/>
          </a:p>
        </p:txBody>
      </p:sp>
      <p:sp>
        <p:nvSpPr>
          <p:cNvPr id="37" name="Text Placeholder 17">
            <a:extLst>
              <a:ext uri="{FF2B5EF4-FFF2-40B4-BE49-F238E27FC236}">
                <a16:creationId xmlns:a16="http://schemas.microsoft.com/office/drawing/2014/main" id="{B19093CE-73B0-4806-A7AB-3A92A86B9867}"/>
              </a:ext>
            </a:extLst>
          </p:cNvPr>
          <p:cNvSpPr>
            <a:spLocks noGrp="1"/>
          </p:cNvSpPr>
          <p:nvPr>
            <p:ph type="body" sz="quarter" idx="29" hasCustomPrompt="1"/>
          </p:nvPr>
        </p:nvSpPr>
        <p:spPr>
          <a:xfrm>
            <a:off x="4705996" y="3985260"/>
            <a:ext cx="469900" cy="1691640"/>
          </a:xfrm>
          <a:solidFill>
            <a:schemeClr val="accent6"/>
          </a:solidFill>
        </p:spPr>
        <p:txBody>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7D803798-8944-489C-BCCF-B1FA1E97473C}"/>
              </a:ext>
            </a:extLst>
          </p:cNvPr>
          <p:cNvSpPr>
            <a:spLocks noGrp="1"/>
          </p:cNvSpPr>
          <p:nvPr>
            <p:ph type="body" sz="quarter" idx="30" hasCustomPrompt="1"/>
          </p:nvPr>
        </p:nvSpPr>
        <p:spPr>
          <a:xfrm>
            <a:off x="4561534" y="1641508"/>
            <a:ext cx="747712" cy="355600"/>
          </a:xfrm>
        </p:spPr>
        <p:txBody>
          <a:bodyPr anchor="ctr"/>
          <a:lstStyle>
            <a:lvl1pPr algn="ctr">
              <a:defRPr sz="1600" b="1">
                <a:solidFill>
                  <a:schemeClr val="accent6"/>
                </a:solidFill>
              </a:defRPr>
            </a:lvl1pPr>
          </a:lstStyle>
          <a:p>
            <a:pPr lvl="0"/>
            <a:r>
              <a:rPr lang="en-US"/>
              <a:t>xxx%</a:t>
            </a:r>
            <a:endParaRPr lang="en-GB"/>
          </a:p>
        </p:txBody>
      </p:sp>
      <p:sp>
        <p:nvSpPr>
          <p:cNvPr id="39" name="Text Placeholder 17">
            <a:extLst>
              <a:ext uri="{FF2B5EF4-FFF2-40B4-BE49-F238E27FC236}">
                <a16:creationId xmlns:a16="http://schemas.microsoft.com/office/drawing/2014/main" id="{28A4B2FC-F86F-4942-9CC3-02A2717F634E}"/>
              </a:ext>
            </a:extLst>
          </p:cNvPr>
          <p:cNvSpPr>
            <a:spLocks noGrp="1"/>
          </p:cNvSpPr>
          <p:nvPr>
            <p:ph type="body" sz="quarter" idx="31" hasCustomPrompt="1"/>
          </p:nvPr>
        </p:nvSpPr>
        <p:spPr>
          <a:xfrm>
            <a:off x="4704935"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40" name="Text Placeholder 17">
            <a:extLst>
              <a:ext uri="{FF2B5EF4-FFF2-40B4-BE49-F238E27FC236}">
                <a16:creationId xmlns:a16="http://schemas.microsoft.com/office/drawing/2014/main" id="{0B89C8C6-BDF2-4E5D-BD2D-F4C935CEF9E0}"/>
              </a:ext>
            </a:extLst>
          </p:cNvPr>
          <p:cNvSpPr>
            <a:spLocks noGrp="1"/>
          </p:cNvSpPr>
          <p:nvPr>
            <p:ph type="body" sz="quarter" idx="32" hasCustomPrompt="1"/>
          </p:nvPr>
        </p:nvSpPr>
        <p:spPr>
          <a:xfrm>
            <a:off x="6248608" y="87909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41" name="Text Placeholder 14">
            <a:extLst>
              <a:ext uri="{FF2B5EF4-FFF2-40B4-BE49-F238E27FC236}">
                <a16:creationId xmlns:a16="http://schemas.microsoft.com/office/drawing/2014/main" id="{89EE772E-B07B-448F-BE4A-54AF05A1A481}"/>
              </a:ext>
            </a:extLst>
          </p:cNvPr>
          <p:cNvSpPr>
            <a:spLocks noGrp="1"/>
          </p:cNvSpPr>
          <p:nvPr>
            <p:ph type="body" sz="quarter" idx="33" hasCustomPrompt="1"/>
          </p:nvPr>
        </p:nvSpPr>
        <p:spPr>
          <a:xfrm>
            <a:off x="6954050" y="797354"/>
            <a:ext cx="3934939" cy="298022"/>
          </a:xfrm>
        </p:spPr>
        <p:txBody>
          <a:bodyPr anchor="ctr"/>
          <a:lstStyle>
            <a:lvl1pPr>
              <a:defRPr sz="1400" b="1">
                <a:solidFill>
                  <a:schemeClr val="accent1"/>
                </a:solidFill>
              </a:defRPr>
            </a:lvl1pPr>
          </a:lstStyle>
          <a:p>
            <a:pPr lvl="0"/>
            <a:r>
              <a:rPr lang="en-GB"/>
              <a:t>Enter heading here</a:t>
            </a:r>
          </a:p>
        </p:txBody>
      </p:sp>
      <p:sp>
        <p:nvSpPr>
          <p:cNvPr id="42" name="Text Placeholder 17">
            <a:extLst>
              <a:ext uri="{FF2B5EF4-FFF2-40B4-BE49-F238E27FC236}">
                <a16:creationId xmlns:a16="http://schemas.microsoft.com/office/drawing/2014/main" id="{F5313C25-FB17-4FD0-889B-711804FC60D8}"/>
              </a:ext>
            </a:extLst>
          </p:cNvPr>
          <p:cNvSpPr>
            <a:spLocks noGrp="1"/>
          </p:cNvSpPr>
          <p:nvPr>
            <p:ph type="body" sz="quarter" idx="34" hasCustomPrompt="1"/>
          </p:nvPr>
        </p:nvSpPr>
        <p:spPr>
          <a:xfrm>
            <a:off x="6954051" y="1022985"/>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5" name="Text Placeholder 17">
            <a:extLst>
              <a:ext uri="{FF2B5EF4-FFF2-40B4-BE49-F238E27FC236}">
                <a16:creationId xmlns:a16="http://schemas.microsoft.com/office/drawing/2014/main" id="{BA066ABF-6AD4-4E07-BFF7-9F761BDA32F5}"/>
              </a:ext>
            </a:extLst>
          </p:cNvPr>
          <p:cNvSpPr>
            <a:spLocks noGrp="1"/>
          </p:cNvSpPr>
          <p:nvPr>
            <p:ph type="body" sz="quarter" idx="47" hasCustomPrompt="1"/>
          </p:nvPr>
        </p:nvSpPr>
        <p:spPr>
          <a:xfrm>
            <a:off x="6248608" y="2058188"/>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44" name="Text Placeholder 14">
            <a:extLst>
              <a:ext uri="{FF2B5EF4-FFF2-40B4-BE49-F238E27FC236}">
                <a16:creationId xmlns:a16="http://schemas.microsoft.com/office/drawing/2014/main" id="{A7FB4031-4B26-4B5D-826D-7DCF9FD1E1C6}"/>
              </a:ext>
            </a:extLst>
          </p:cNvPr>
          <p:cNvSpPr>
            <a:spLocks noGrp="1"/>
          </p:cNvSpPr>
          <p:nvPr>
            <p:ph type="body" sz="quarter" idx="36" hasCustomPrompt="1"/>
          </p:nvPr>
        </p:nvSpPr>
        <p:spPr>
          <a:xfrm>
            <a:off x="6954050" y="1976451"/>
            <a:ext cx="3934939" cy="298022"/>
          </a:xfrm>
        </p:spPr>
        <p:txBody>
          <a:bodyPr anchor="ctr"/>
          <a:lstStyle>
            <a:lvl1pPr>
              <a:defRPr sz="1400" b="1">
                <a:solidFill>
                  <a:schemeClr val="accent2"/>
                </a:solidFill>
              </a:defRPr>
            </a:lvl1pPr>
          </a:lstStyle>
          <a:p>
            <a:pPr lvl="0"/>
            <a:r>
              <a:rPr lang="en-GB"/>
              <a:t>Enter heading here</a:t>
            </a:r>
          </a:p>
        </p:txBody>
      </p:sp>
      <p:sp>
        <p:nvSpPr>
          <p:cNvPr id="45" name="Text Placeholder 17">
            <a:extLst>
              <a:ext uri="{FF2B5EF4-FFF2-40B4-BE49-F238E27FC236}">
                <a16:creationId xmlns:a16="http://schemas.microsoft.com/office/drawing/2014/main" id="{B90C4580-3C4C-4E16-85BC-B975FBD9480F}"/>
              </a:ext>
            </a:extLst>
          </p:cNvPr>
          <p:cNvSpPr>
            <a:spLocks noGrp="1"/>
          </p:cNvSpPr>
          <p:nvPr>
            <p:ph type="body" sz="quarter" idx="37" hasCustomPrompt="1"/>
          </p:nvPr>
        </p:nvSpPr>
        <p:spPr>
          <a:xfrm>
            <a:off x="6954051" y="2202082"/>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6" name="Text Placeholder 17">
            <a:extLst>
              <a:ext uri="{FF2B5EF4-FFF2-40B4-BE49-F238E27FC236}">
                <a16:creationId xmlns:a16="http://schemas.microsoft.com/office/drawing/2014/main" id="{6A0699B3-CE27-4065-B2B6-120148D729B1}"/>
              </a:ext>
            </a:extLst>
          </p:cNvPr>
          <p:cNvSpPr>
            <a:spLocks noGrp="1"/>
          </p:cNvSpPr>
          <p:nvPr>
            <p:ph type="body" sz="quarter" idx="48" hasCustomPrompt="1"/>
          </p:nvPr>
        </p:nvSpPr>
        <p:spPr>
          <a:xfrm>
            <a:off x="6248608" y="3237285"/>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47" name="Text Placeholder 14">
            <a:extLst>
              <a:ext uri="{FF2B5EF4-FFF2-40B4-BE49-F238E27FC236}">
                <a16:creationId xmlns:a16="http://schemas.microsoft.com/office/drawing/2014/main" id="{48034F88-9A90-4676-AA0F-B66419254AFA}"/>
              </a:ext>
            </a:extLst>
          </p:cNvPr>
          <p:cNvSpPr>
            <a:spLocks noGrp="1"/>
          </p:cNvSpPr>
          <p:nvPr>
            <p:ph type="body" sz="quarter" idx="39" hasCustomPrompt="1"/>
          </p:nvPr>
        </p:nvSpPr>
        <p:spPr>
          <a:xfrm>
            <a:off x="6954050" y="3155548"/>
            <a:ext cx="3934939" cy="298022"/>
          </a:xfrm>
        </p:spPr>
        <p:txBody>
          <a:bodyPr anchor="ctr"/>
          <a:lstStyle>
            <a:lvl1pPr>
              <a:defRPr sz="1400" b="1">
                <a:solidFill>
                  <a:schemeClr val="accent3"/>
                </a:solidFill>
              </a:defRPr>
            </a:lvl1pPr>
          </a:lstStyle>
          <a:p>
            <a:pPr lvl="0"/>
            <a:r>
              <a:rPr lang="en-GB"/>
              <a:t>Enter heading here</a:t>
            </a:r>
          </a:p>
        </p:txBody>
      </p:sp>
      <p:sp>
        <p:nvSpPr>
          <p:cNvPr id="48" name="Text Placeholder 17">
            <a:extLst>
              <a:ext uri="{FF2B5EF4-FFF2-40B4-BE49-F238E27FC236}">
                <a16:creationId xmlns:a16="http://schemas.microsoft.com/office/drawing/2014/main" id="{D9D552C2-7986-4EF7-A096-A3FE9095A5EF}"/>
              </a:ext>
            </a:extLst>
          </p:cNvPr>
          <p:cNvSpPr>
            <a:spLocks noGrp="1"/>
          </p:cNvSpPr>
          <p:nvPr>
            <p:ph type="body" sz="quarter" idx="40" hasCustomPrompt="1"/>
          </p:nvPr>
        </p:nvSpPr>
        <p:spPr>
          <a:xfrm>
            <a:off x="6954051" y="3381179"/>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7" name="Text Placeholder 17">
            <a:extLst>
              <a:ext uri="{FF2B5EF4-FFF2-40B4-BE49-F238E27FC236}">
                <a16:creationId xmlns:a16="http://schemas.microsoft.com/office/drawing/2014/main" id="{14B1F3F7-5ABE-46B0-9D88-027A2DA02F8C}"/>
              </a:ext>
            </a:extLst>
          </p:cNvPr>
          <p:cNvSpPr>
            <a:spLocks noGrp="1"/>
          </p:cNvSpPr>
          <p:nvPr>
            <p:ph type="body" sz="quarter" idx="49" hasCustomPrompt="1"/>
          </p:nvPr>
        </p:nvSpPr>
        <p:spPr>
          <a:xfrm>
            <a:off x="6248608" y="441638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50" name="Text Placeholder 14">
            <a:extLst>
              <a:ext uri="{FF2B5EF4-FFF2-40B4-BE49-F238E27FC236}">
                <a16:creationId xmlns:a16="http://schemas.microsoft.com/office/drawing/2014/main" id="{470857F8-7405-4894-AD53-26FD33F7BC8C}"/>
              </a:ext>
            </a:extLst>
          </p:cNvPr>
          <p:cNvSpPr>
            <a:spLocks noGrp="1"/>
          </p:cNvSpPr>
          <p:nvPr>
            <p:ph type="body" sz="quarter" idx="42" hasCustomPrompt="1"/>
          </p:nvPr>
        </p:nvSpPr>
        <p:spPr>
          <a:xfrm>
            <a:off x="6954050" y="4334645"/>
            <a:ext cx="3934939" cy="298022"/>
          </a:xfrm>
        </p:spPr>
        <p:txBody>
          <a:bodyPr anchor="ctr"/>
          <a:lstStyle>
            <a:lvl1pPr>
              <a:defRPr sz="1400" b="1">
                <a:solidFill>
                  <a:schemeClr val="accent4"/>
                </a:solidFill>
              </a:defRPr>
            </a:lvl1pPr>
          </a:lstStyle>
          <a:p>
            <a:pPr lvl="0"/>
            <a:r>
              <a:rPr lang="en-GB"/>
              <a:t>Enter heading here</a:t>
            </a:r>
          </a:p>
        </p:txBody>
      </p:sp>
      <p:sp>
        <p:nvSpPr>
          <p:cNvPr id="51" name="Text Placeholder 17">
            <a:extLst>
              <a:ext uri="{FF2B5EF4-FFF2-40B4-BE49-F238E27FC236}">
                <a16:creationId xmlns:a16="http://schemas.microsoft.com/office/drawing/2014/main" id="{45D44556-8975-4825-990E-35191F603CE9}"/>
              </a:ext>
            </a:extLst>
          </p:cNvPr>
          <p:cNvSpPr>
            <a:spLocks noGrp="1"/>
          </p:cNvSpPr>
          <p:nvPr>
            <p:ph type="body" sz="quarter" idx="43" hasCustomPrompt="1"/>
          </p:nvPr>
        </p:nvSpPr>
        <p:spPr>
          <a:xfrm>
            <a:off x="6954051" y="4560276"/>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8" name="Text Placeholder 17">
            <a:extLst>
              <a:ext uri="{FF2B5EF4-FFF2-40B4-BE49-F238E27FC236}">
                <a16:creationId xmlns:a16="http://schemas.microsoft.com/office/drawing/2014/main" id="{A14CA36E-15B3-4E5A-BDD6-F513A185125B}"/>
              </a:ext>
            </a:extLst>
          </p:cNvPr>
          <p:cNvSpPr>
            <a:spLocks noGrp="1"/>
          </p:cNvSpPr>
          <p:nvPr>
            <p:ph type="body" sz="quarter" idx="50" hasCustomPrompt="1"/>
          </p:nvPr>
        </p:nvSpPr>
        <p:spPr>
          <a:xfrm>
            <a:off x="6248608" y="5595480"/>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53" name="Text Placeholder 14">
            <a:extLst>
              <a:ext uri="{FF2B5EF4-FFF2-40B4-BE49-F238E27FC236}">
                <a16:creationId xmlns:a16="http://schemas.microsoft.com/office/drawing/2014/main" id="{D1E7C21C-543D-4E7C-AE97-0C9A66659A03}"/>
              </a:ext>
            </a:extLst>
          </p:cNvPr>
          <p:cNvSpPr>
            <a:spLocks noGrp="1"/>
          </p:cNvSpPr>
          <p:nvPr>
            <p:ph type="body" sz="quarter" idx="45" hasCustomPrompt="1"/>
          </p:nvPr>
        </p:nvSpPr>
        <p:spPr>
          <a:xfrm>
            <a:off x="6954050" y="5513743"/>
            <a:ext cx="3934939" cy="298022"/>
          </a:xfrm>
        </p:spPr>
        <p:txBody>
          <a:bodyPr anchor="ctr"/>
          <a:lstStyle>
            <a:lvl1pPr>
              <a:defRPr sz="1400" b="1">
                <a:solidFill>
                  <a:schemeClr val="accent6"/>
                </a:solidFill>
              </a:defRPr>
            </a:lvl1pPr>
          </a:lstStyle>
          <a:p>
            <a:pPr lvl="0"/>
            <a:r>
              <a:rPr lang="en-GB"/>
              <a:t>Enter heading here</a:t>
            </a:r>
          </a:p>
        </p:txBody>
      </p:sp>
      <p:sp>
        <p:nvSpPr>
          <p:cNvPr id="54" name="Text Placeholder 17">
            <a:extLst>
              <a:ext uri="{FF2B5EF4-FFF2-40B4-BE49-F238E27FC236}">
                <a16:creationId xmlns:a16="http://schemas.microsoft.com/office/drawing/2014/main" id="{7AAF006C-D493-4325-9081-7C5F559FDB8C}"/>
              </a:ext>
            </a:extLst>
          </p:cNvPr>
          <p:cNvSpPr>
            <a:spLocks noGrp="1"/>
          </p:cNvSpPr>
          <p:nvPr>
            <p:ph type="body" sz="quarter" idx="46" hasCustomPrompt="1"/>
          </p:nvPr>
        </p:nvSpPr>
        <p:spPr>
          <a:xfrm>
            <a:off x="6954051" y="5739374"/>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Tree>
    <p:custDataLst>
      <p:tags r:id="rId1"/>
    </p:custDataLst>
    <p:extLst>
      <p:ext uri="{BB962C8B-B14F-4D97-AF65-F5344CB8AC3E}">
        <p14:creationId xmlns:p14="http://schemas.microsoft.com/office/powerpoint/2010/main" val="1119962114"/>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732854091"/>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40511787"/>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GB"/>
              <a:t>Enter title here</a:t>
            </a:r>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81445321"/>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DDC54713-B52F-4EDD-835D-E655AE97DED9}"/>
              </a:ext>
            </a:extLst>
          </p:cNvPr>
          <p:cNvSpPr/>
          <p:nvPr userDrawn="1"/>
        </p:nvSpPr>
        <p:spPr>
          <a:xfrm>
            <a:off x="8520276" y="0"/>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rgbClr val="E5E5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27" name="Freeform: Shape 26">
            <a:extLst>
              <a:ext uri="{FF2B5EF4-FFF2-40B4-BE49-F238E27FC236}">
                <a16:creationId xmlns:a16="http://schemas.microsoft.com/office/drawing/2014/main" id="{156D33E0-15B1-421A-B2C4-C55DC1189482}"/>
              </a:ext>
            </a:extLst>
          </p:cNvPr>
          <p:cNvSpPr/>
          <p:nvPr userDrawn="1"/>
        </p:nvSpPr>
        <p:spPr>
          <a:xfrm rot="10800000">
            <a:off x="0" y="3083052"/>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9" name="Oval 8">
            <a:extLst>
              <a:ext uri="{FF2B5EF4-FFF2-40B4-BE49-F238E27FC236}">
                <a16:creationId xmlns:a16="http://schemas.microsoft.com/office/drawing/2014/main" id="{0A8FB6A1-DC65-4603-84FE-95FBCEA33F46}"/>
              </a:ext>
            </a:extLst>
          </p:cNvPr>
          <p:cNvSpPr/>
          <p:nvPr/>
        </p:nvSpPr>
        <p:spPr>
          <a:xfrm>
            <a:off x="3824512" y="1559779"/>
            <a:ext cx="4459201" cy="44592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US"/>
          </a:p>
        </p:txBody>
      </p:sp>
      <p:sp>
        <p:nvSpPr>
          <p:cNvPr id="29" name="Text Placeholder 28">
            <a:extLst>
              <a:ext uri="{FF2B5EF4-FFF2-40B4-BE49-F238E27FC236}">
                <a16:creationId xmlns:a16="http://schemas.microsoft.com/office/drawing/2014/main" id="{3AF16A70-F59C-44BC-933F-5C1CF0FBAEA3}"/>
              </a:ext>
            </a:extLst>
          </p:cNvPr>
          <p:cNvSpPr>
            <a:spLocks noGrp="1"/>
          </p:cNvSpPr>
          <p:nvPr>
            <p:ph type="body" sz="quarter" idx="12" hasCustomPrompt="1"/>
          </p:nvPr>
        </p:nvSpPr>
        <p:spPr>
          <a:xfrm>
            <a:off x="4772509" y="2507776"/>
            <a:ext cx="2563206" cy="2563206"/>
          </a:xfrm>
          <a:prstGeom prst="ellipse">
            <a:avLst/>
          </a:prstGeom>
          <a:solidFill>
            <a:schemeClr val="accent2"/>
          </a:solidFill>
        </p:spPr>
        <p:txBody>
          <a:bodyPr anchor="ctr"/>
          <a:lstStyle>
            <a:lvl1pPr algn="ctr">
              <a:defRPr sz="1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endParaRPr lang="en-GB"/>
          </a:p>
        </p:txBody>
      </p:sp>
      <p:sp>
        <p:nvSpPr>
          <p:cNvPr id="21" name="Hexagon 20">
            <a:extLst>
              <a:ext uri="{FF2B5EF4-FFF2-40B4-BE49-F238E27FC236}">
                <a16:creationId xmlns:a16="http://schemas.microsoft.com/office/drawing/2014/main" id="{30B0069E-254E-4F57-9D44-DAF129D5BFEC}"/>
              </a:ext>
            </a:extLst>
          </p:cNvPr>
          <p:cNvSpPr/>
          <p:nvPr/>
        </p:nvSpPr>
        <p:spPr>
          <a:xfrm>
            <a:off x="5541946" y="1184778"/>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E43A59EE-AD0D-4744-AEEB-2D2244B084E9}"/>
              </a:ext>
            </a:extLst>
          </p:cNvPr>
          <p:cNvSpPr/>
          <p:nvPr/>
        </p:nvSpPr>
        <p:spPr>
          <a:xfrm>
            <a:off x="5541946" y="5510936"/>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Hexagon 18">
            <a:extLst>
              <a:ext uri="{FF2B5EF4-FFF2-40B4-BE49-F238E27FC236}">
                <a16:creationId xmlns:a16="http://schemas.microsoft.com/office/drawing/2014/main" id="{0ABED1D4-136A-4294-A1E2-144B7574C9E0}"/>
              </a:ext>
            </a:extLst>
          </p:cNvPr>
          <p:cNvSpPr/>
          <p:nvPr/>
        </p:nvSpPr>
        <p:spPr>
          <a:xfrm rot="5400000">
            <a:off x="7705025"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6BACB9CF-A526-4BAB-8705-BD5C9D8A8CCB}"/>
              </a:ext>
            </a:extLst>
          </p:cNvPr>
          <p:cNvSpPr/>
          <p:nvPr/>
        </p:nvSpPr>
        <p:spPr>
          <a:xfrm rot="5400000">
            <a:off x="3378867"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7D404139-3470-43A3-9C9C-20155C61E6C3}"/>
              </a:ext>
            </a:extLst>
          </p:cNvPr>
          <p:cNvSpPr/>
          <p:nvPr/>
        </p:nvSpPr>
        <p:spPr>
          <a:xfrm rot="2700000">
            <a:off x="7071474"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8" name="Hexagon 17">
            <a:extLst>
              <a:ext uri="{FF2B5EF4-FFF2-40B4-BE49-F238E27FC236}">
                <a16:creationId xmlns:a16="http://schemas.microsoft.com/office/drawing/2014/main" id="{944EBEDC-4085-4AF9-92FB-2A54D49D530E}"/>
              </a:ext>
            </a:extLst>
          </p:cNvPr>
          <p:cNvSpPr/>
          <p:nvPr/>
        </p:nvSpPr>
        <p:spPr>
          <a:xfrm rot="2700000">
            <a:off x="4012418"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0816FD2C-9ECF-4ACE-B3AF-060A67177C8B}"/>
              </a:ext>
            </a:extLst>
          </p:cNvPr>
          <p:cNvSpPr/>
          <p:nvPr/>
        </p:nvSpPr>
        <p:spPr>
          <a:xfrm rot="8100000">
            <a:off x="7071474"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D4E841CB-C24C-4288-94D9-BD67910660C9}"/>
              </a:ext>
            </a:extLst>
          </p:cNvPr>
          <p:cNvSpPr/>
          <p:nvPr/>
        </p:nvSpPr>
        <p:spPr>
          <a:xfrm rot="8100000">
            <a:off x="4012418"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671724" y="6356350"/>
            <a:ext cx="7592477"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23" name="Graphic 22">
            <a:extLst>
              <a:ext uri="{FF2B5EF4-FFF2-40B4-BE49-F238E27FC236}">
                <a16:creationId xmlns:a16="http://schemas.microsoft.com/office/drawing/2014/main" id="{77B9A639-757E-4E79-973B-BD4B0F4758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4" name="Rectangle 23">
            <a:extLst>
              <a:ext uri="{FF2B5EF4-FFF2-40B4-BE49-F238E27FC236}">
                <a16:creationId xmlns:a16="http://schemas.microsoft.com/office/drawing/2014/main" id="{B144107E-F4D3-44B2-86E7-4AF0BF293D72}"/>
              </a:ext>
            </a:extLst>
          </p:cNvPr>
          <p:cNvSpPr/>
          <p:nvPr/>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0" name="Group 29">
            <a:extLst>
              <a:ext uri="{FF2B5EF4-FFF2-40B4-BE49-F238E27FC236}">
                <a16:creationId xmlns:a16="http://schemas.microsoft.com/office/drawing/2014/main" id="{8A8DD515-882D-424D-8690-36AFB6EAC533}"/>
              </a:ext>
            </a:extLst>
          </p:cNvPr>
          <p:cNvGrpSpPr/>
          <p:nvPr/>
        </p:nvGrpSpPr>
        <p:grpSpPr>
          <a:xfrm rot="16200000">
            <a:off x="360407" y="4836458"/>
            <a:ext cx="1946732" cy="3990582"/>
            <a:chOff x="10692184" y="-1639954"/>
            <a:chExt cx="1784352" cy="3657721"/>
          </a:xfrm>
          <a:noFill/>
        </p:grpSpPr>
        <p:sp>
          <p:nvSpPr>
            <p:cNvPr id="31" name="Hexagon 30">
              <a:extLst>
                <a:ext uri="{FF2B5EF4-FFF2-40B4-BE49-F238E27FC236}">
                  <a16:creationId xmlns:a16="http://schemas.microsoft.com/office/drawing/2014/main" id="{4A4011EE-4775-4945-A26F-64D9F7555086}"/>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E3E9898-A391-4D0B-91E4-FB3F07F11907}"/>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8118614-93A7-4C2D-A0E8-88B93F87A9F6}"/>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34" name="Group 33">
            <a:extLst>
              <a:ext uri="{FF2B5EF4-FFF2-40B4-BE49-F238E27FC236}">
                <a16:creationId xmlns:a16="http://schemas.microsoft.com/office/drawing/2014/main" id="{767A4E6A-0143-472B-99C7-B99095A1EB95}"/>
              </a:ext>
            </a:extLst>
          </p:cNvPr>
          <p:cNvGrpSpPr/>
          <p:nvPr/>
        </p:nvGrpSpPr>
        <p:grpSpPr>
          <a:xfrm>
            <a:off x="9875462" y="-592128"/>
            <a:ext cx="2641657" cy="2714067"/>
            <a:chOff x="10055225" y="-469915"/>
            <a:chExt cx="2421312" cy="2487682"/>
          </a:xfrm>
          <a:noFill/>
        </p:grpSpPr>
        <p:sp>
          <p:nvSpPr>
            <p:cNvPr id="35" name="Hexagon 34">
              <a:extLst>
                <a:ext uri="{FF2B5EF4-FFF2-40B4-BE49-F238E27FC236}">
                  <a16:creationId xmlns:a16="http://schemas.microsoft.com/office/drawing/2014/main" id="{1F9735F6-2A59-4C9C-A9CA-8D9FFB28D87B}"/>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91D1A0C8-C681-4719-A532-DEC5C6CED8C0}"/>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Hexagon 36">
              <a:extLst>
                <a:ext uri="{FF2B5EF4-FFF2-40B4-BE49-F238E27FC236}">
                  <a16:creationId xmlns:a16="http://schemas.microsoft.com/office/drawing/2014/main" id="{68DEEAF1-8A67-473E-90AB-558B24383C22}"/>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8" name="Picture Placeholder 8">
            <a:extLst>
              <a:ext uri="{FF2B5EF4-FFF2-40B4-BE49-F238E27FC236}">
                <a16:creationId xmlns:a16="http://schemas.microsoft.com/office/drawing/2014/main" id="{1AB0CE74-B548-4D51-8AD2-52B2A173D22A}"/>
              </a:ext>
            </a:extLst>
          </p:cNvPr>
          <p:cNvSpPr>
            <a:spLocks noGrp="1"/>
          </p:cNvSpPr>
          <p:nvPr>
            <p:ph type="pic" sz="quarter" idx="21" hasCustomPrompt="1"/>
          </p:nvPr>
        </p:nvSpPr>
        <p:spPr>
          <a:xfrm>
            <a:off x="5783624" y="1355812"/>
            <a:ext cx="540976" cy="540976"/>
          </a:xfrm>
          <a:prstGeom prst="rect">
            <a:avLst/>
          </a:prstGeom>
        </p:spPr>
        <p:txBody>
          <a:bodyPr lIns="72000" rIns="72000" anchor="ctr"/>
          <a:lstStyle>
            <a:lvl1pPr algn="ctr">
              <a:defRPr sz="1200"/>
            </a:lvl1pPr>
          </a:lstStyle>
          <a:p>
            <a:r>
              <a:rPr lang="en-GB"/>
              <a:t>Insert icon</a:t>
            </a:r>
          </a:p>
        </p:txBody>
      </p:sp>
      <p:sp>
        <p:nvSpPr>
          <p:cNvPr id="39" name="Picture Placeholder 8">
            <a:extLst>
              <a:ext uri="{FF2B5EF4-FFF2-40B4-BE49-F238E27FC236}">
                <a16:creationId xmlns:a16="http://schemas.microsoft.com/office/drawing/2014/main" id="{114185A7-7E5E-4531-8841-CFC258713988}"/>
              </a:ext>
            </a:extLst>
          </p:cNvPr>
          <p:cNvSpPr>
            <a:spLocks noGrp="1"/>
          </p:cNvSpPr>
          <p:nvPr>
            <p:ph type="pic" sz="quarter" idx="22" hasCustomPrompt="1"/>
          </p:nvPr>
        </p:nvSpPr>
        <p:spPr>
          <a:xfrm>
            <a:off x="7313152" y="1989363"/>
            <a:ext cx="540976" cy="540976"/>
          </a:xfrm>
          <a:prstGeom prst="rect">
            <a:avLst/>
          </a:prstGeom>
        </p:spPr>
        <p:txBody>
          <a:bodyPr lIns="72000" rIns="72000" anchor="ctr"/>
          <a:lstStyle>
            <a:lvl1pPr algn="ctr">
              <a:defRPr sz="1200"/>
            </a:lvl1pPr>
          </a:lstStyle>
          <a:p>
            <a:r>
              <a:rPr lang="en-GB"/>
              <a:t>Insert icon</a:t>
            </a:r>
          </a:p>
        </p:txBody>
      </p:sp>
      <p:sp>
        <p:nvSpPr>
          <p:cNvPr id="40" name="Picture Placeholder 8">
            <a:extLst>
              <a:ext uri="{FF2B5EF4-FFF2-40B4-BE49-F238E27FC236}">
                <a16:creationId xmlns:a16="http://schemas.microsoft.com/office/drawing/2014/main" id="{CC6BFB1D-EF2C-491E-9808-36CDF5BDC7D9}"/>
              </a:ext>
            </a:extLst>
          </p:cNvPr>
          <p:cNvSpPr>
            <a:spLocks noGrp="1"/>
          </p:cNvSpPr>
          <p:nvPr>
            <p:ph type="pic" sz="quarter" idx="23" hasCustomPrompt="1"/>
          </p:nvPr>
        </p:nvSpPr>
        <p:spPr>
          <a:xfrm>
            <a:off x="7946703" y="3518891"/>
            <a:ext cx="540976" cy="540976"/>
          </a:xfrm>
          <a:prstGeom prst="rect">
            <a:avLst/>
          </a:prstGeom>
        </p:spPr>
        <p:txBody>
          <a:bodyPr lIns="72000" rIns="72000" anchor="ctr"/>
          <a:lstStyle>
            <a:lvl1pPr algn="ctr">
              <a:defRPr sz="1200"/>
            </a:lvl1pPr>
          </a:lstStyle>
          <a:p>
            <a:r>
              <a:rPr lang="en-GB"/>
              <a:t>Insert icon</a:t>
            </a:r>
          </a:p>
        </p:txBody>
      </p:sp>
      <p:sp>
        <p:nvSpPr>
          <p:cNvPr id="41" name="Picture Placeholder 8">
            <a:extLst>
              <a:ext uri="{FF2B5EF4-FFF2-40B4-BE49-F238E27FC236}">
                <a16:creationId xmlns:a16="http://schemas.microsoft.com/office/drawing/2014/main" id="{DF560D17-C817-4F5F-B3D8-EE12FD50B415}"/>
              </a:ext>
            </a:extLst>
          </p:cNvPr>
          <p:cNvSpPr>
            <a:spLocks noGrp="1"/>
          </p:cNvSpPr>
          <p:nvPr>
            <p:ph type="pic" sz="quarter" idx="24" hasCustomPrompt="1"/>
          </p:nvPr>
        </p:nvSpPr>
        <p:spPr>
          <a:xfrm>
            <a:off x="7313151" y="5048419"/>
            <a:ext cx="540976" cy="540976"/>
          </a:xfrm>
          <a:prstGeom prst="rect">
            <a:avLst/>
          </a:prstGeom>
        </p:spPr>
        <p:txBody>
          <a:bodyPr lIns="72000" rIns="72000" anchor="ctr"/>
          <a:lstStyle>
            <a:lvl1pPr algn="ctr">
              <a:defRPr sz="1200"/>
            </a:lvl1pPr>
          </a:lstStyle>
          <a:p>
            <a:r>
              <a:rPr lang="en-GB"/>
              <a:t>Insert icon</a:t>
            </a:r>
          </a:p>
        </p:txBody>
      </p:sp>
      <p:sp>
        <p:nvSpPr>
          <p:cNvPr id="42" name="Picture Placeholder 8">
            <a:extLst>
              <a:ext uri="{FF2B5EF4-FFF2-40B4-BE49-F238E27FC236}">
                <a16:creationId xmlns:a16="http://schemas.microsoft.com/office/drawing/2014/main" id="{5861CEA1-85A6-4E73-B807-FBD08CDD508C}"/>
              </a:ext>
            </a:extLst>
          </p:cNvPr>
          <p:cNvSpPr>
            <a:spLocks noGrp="1"/>
          </p:cNvSpPr>
          <p:nvPr>
            <p:ph type="pic" sz="quarter" idx="25" hasCustomPrompt="1"/>
          </p:nvPr>
        </p:nvSpPr>
        <p:spPr>
          <a:xfrm>
            <a:off x="5783624" y="5681970"/>
            <a:ext cx="540976" cy="540976"/>
          </a:xfrm>
          <a:prstGeom prst="rect">
            <a:avLst/>
          </a:prstGeom>
        </p:spPr>
        <p:txBody>
          <a:bodyPr lIns="72000" rIns="72000" anchor="ctr"/>
          <a:lstStyle>
            <a:lvl1pPr algn="ctr">
              <a:defRPr sz="1200"/>
            </a:lvl1pPr>
          </a:lstStyle>
          <a:p>
            <a:r>
              <a:rPr lang="en-GB"/>
              <a:t>Insert icon</a:t>
            </a:r>
          </a:p>
        </p:txBody>
      </p:sp>
      <p:sp>
        <p:nvSpPr>
          <p:cNvPr id="43" name="Picture Placeholder 8">
            <a:extLst>
              <a:ext uri="{FF2B5EF4-FFF2-40B4-BE49-F238E27FC236}">
                <a16:creationId xmlns:a16="http://schemas.microsoft.com/office/drawing/2014/main" id="{A983A122-769C-4DEC-B9B4-36F3118A3780}"/>
              </a:ext>
            </a:extLst>
          </p:cNvPr>
          <p:cNvSpPr>
            <a:spLocks noGrp="1"/>
          </p:cNvSpPr>
          <p:nvPr>
            <p:ph type="pic" sz="quarter" idx="26" hasCustomPrompt="1"/>
          </p:nvPr>
        </p:nvSpPr>
        <p:spPr>
          <a:xfrm>
            <a:off x="4254096" y="5048419"/>
            <a:ext cx="540976" cy="540976"/>
          </a:xfrm>
          <a:prstGeom prst="rect">
            <a:avLst/>
          </a:prstGeom>
        </p:spPr>
        <p:txBody>
          <a:bodyPr lIns="72000" rIns="72000" anchor="ctr"/>
          <a:lstStyle>
            <a:lvl1pPr algn="ctr">
              <a:defRPr sz="1200"/>
            </a:lvl1pPr>
          </a:lstStyle>
          <a:p>
            <a:r>
              <a:rPr lang="en-GB"/>
              <a:t>Insert icon</a:t>
            </a:r>
          </a:p>
        </p:txBody>
      </p:sp>
      <p:sp>
        <p:nvSpPr>
          <p:cNvPr id="44" name="Picture Placeholder 8">
            <a:extLst>
              <a:ext uri="{FF2B5EF4-FFF2-40B4-BE49-F238E27FC236}">
                <a16:creationId xmlns:a16="http://schemas.microsoft.com/office/drawing/2014/main" id="{8A0DF9F7-5B41-46D1-99CD-663B6D259E27}"/>
              </a:ext>
            </a:extLst>
          </p:cNvPr>
          <p:cNvSpPr>
            <a:spLocks noGrp="1"/>
          </p:cNvSpPr>
          <p:nvPr>
            <p:ph type="pic" sz="quarter" idx="27" hasCustomPrompt="1"/>
          </p:nvPr>
        </p:nvSpPr>
        <p:spPr>
          <a:xfrm>
            <a:off x="3620545" y="3518891"/>
            <a:ext cx="540976" cy="540976"/>
          </a:xfrm>
          <a:prstGeom prst="rect">
            <a:avLst/>
          </a:prstGeom>
        </p:spPr>
        <p:txBody>
          <a:bodyPr lIns="72000" rIns="72000" anchor="ctr"/>
          <a:lstStyle>
            <a:lvl1pPr algn="ctr">
              <a:defRPr sz="1200"/>
            </a:lvl1pPr>
          </a:lstStyle>
          <a:p>
            <a:r>
              <a:rPr lang="en-GB"/>
              <a:t>Insert icon</a:t>
            </a:r>
          </a:p>
        </p:txBody>
      </p:sp>
      <p:sp>
        <p:nvSpPr>
          <p:cNvPr id="45" name="Picture Placeholder 8">
            <a:extLst>
              <a:ext uri="{FF2B5EF4-FFF2-40B4-BE49-F238E27FC236}">
                <a16:creationId xmlns:a16="http://schemas.microsoft.com/office/drawing/2014/main" id="{8098FD3F-ECC1-40B1-B0D2-D6C0E453290B}"/>
              </a:ext>
            </a:extLst>
          </p:cNvPr>
          <p:cNvSpPr>
            <a:spLocks noGrp="1"/>
          </p:cNvSpPr>
          <p:nvPr>
            <p:ph type="pic" sz="quarter" idx="28" hasCustomPrompt="1"/>
          </p:nvPr>
        </p:nvSpPr>
        <p:spPr>
          <a:xfrm>
            <a:off x="4254096" y="1989363"/>
            <a:ext cx="540976" cy="540976"/>
          </a:xfrm>
          <a:prstGeom prst="rect">
            <a:avLst/>
          </a:prstGeom>
        </p:spPr>
        <p:txBody>
          <a:bodyPr lIns="72000" rIns="72000" anchor="ctr"/>
          <a:lstStyle>
            <a:lvl1pPr algn="ctr">
              <a:defRPr sz="1200"/>
            </a:lvl1pPr>
          </a:lstStyle>
          <a:p>
            <a:r>
              <a:rPr lang="en-GB"/>
              <a:t>Insert icon</a:t>
            </a:r>
          </a:p>
        </p:txBody>
      </p:sp>
      <p:grpSp>
        <p:nvGrpSpPr>
          <p:cNvPr id="47" name="Group 46">
            <a:extLst>
              <a:ext uri="{FF2B5EF4-FFF2-40B4-BE49-F238E27FC236}">
                <a16:creationId xmlns:a16="http://schemas.microsoft.com/office/drawing/2014/main" id="{FC9C4856-5DE4-4732-ACA9-82B95EAEEF94}"/>
              </a:ext>
            </a:extLst>
          </p:cNvPr>
          <p:cNvGrpSpPr/>
          <p:nvPr userDrawn="1"/>
        </p:nvGrpSpPr>
        <p:grpSpPr>
          <a:xfrm>
            <a:off x="-3633349" y="0"/>
            <a:ext cx="3507558" cy="7251700"/>
            <a:chOff x="-3633349" y="0"/>
            <a:chExt cx="3507558" cy="7251700"/>
          </a:xfrm>
        </p:grpSpPr>
        <p:grpSp>
          <p:nvGrpSpPr>
            <p:cNvPr id="48" name="Group 47">
              <a:extLst>
                <a:ext uri="{FF2B5EF4-FFF2-40B4-BE49-F238E27FC236}">
                  <a16:creationId xmlns:a16="http://schemas.microsoft.com/office/drawing/2014/main" id="{7766CE39-2398-4D3A-8EE1-C51F52E0EDBA}"/>
                </a:ext>
              </a:extLst>
            </p:cNvPr>
            <p:cNvGrpSpPr/>
            <p:nvPr userDrawn="1"/>
          </p:nvGrpSpPr>
          <p:grpSpPr>
            <a:xfrm>
              <a:off x="-3633349" y="0"/>
              <a:ext cx="3507558" cy="7251700"/>
              <a:chOff x="838199" y="1150069"/>
              <a:chExt cx="3507558" cy="7251700"/>
            </a:xfrm>
          </p:grpSpPr>
          <p:sp>
            <p:nvSpPr>
              <p:cNvPr id="50" name="Rectangle 49">
                <a:extLst>
                  <a:ext uri="{FF2B5EF4-FFF2-40B4-BE49-F238E27FC236}">
                    <a16:creationId xmlns:a16="http://schemas.microsoft.com/office/drawing/2014/main" id="{F9EFA932-31B8-472D-8EE2-5AD6F6C05820}"/>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1" name="TextBox 50">
                <a:extLst>
                  <a:ext uri="{FF2B5EF4-FFF2-40B4-BE49-F238E27FC236}">
                    <a16:creationId xmlns:a16="http://schemas.microsoft.com/office/drawing/2014/main" id="{09B6CF84-B38B-4DBF-88E6-85F5FE899BF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2" name="Rectangle 51">
                <a:extLst>
                  <a:ext uri="{FF2B5EF4-FFF2-40B4-BE49-F238E27FC236}">
                    <a16:creationId xmlns:a16="http://schemas.microsoft.com/office/drawing/2014/main" id="{78896877-75E4-47DA-8CA8-4B55A19E4C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3" name="TextBox 52">
                <a:extLst>
                  <a:ext uri="{FF2B5EF4-FFF2-40B4-BE49-F238E27FC236}">
                    <a16:creationId xmlns:a16="http://schemas.microsoft.com/office/drawing/2014/main" id="{BC223509-B22F-4682-8E7C-687C3CF3EDF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4" name="TextBox 53">
                <a:extLst>
                  <a:ext uri="{FF2B5EF4-FFF2-40B4-BE49-F238E27FC236}">
                    <a16:creationId xmlns:a16="http://schemas.microsoft.com/office/drawing/2014/main" id="{DFCB9DCD-832B-448B-821F-71192F4C8677}"/>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5" name="TextBox 54">
                <a:extLst>
                  <a:ext uri="{FF2B5EF4-FFF2-40B4-BE49-F238E27FC236}">
                    <a16:creationId xmlns:a16="http://schemas.microsoft.com/office/drawing/2014/main" id="{766E0AE9-5CD6-4B3C-99C5-75AA5D2FD77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6" name="TextBox 55">
                <a:extLst>
                  <a:ext uri="{FF2B5EF4-FFF2-40B4-BE49-F238E27FC236}">
                    <a16:creationId xmlns:a16="http://schemas.microsoft.com/office/drawing/2014/main" id="{96AAC2ED-20BD-47A1-9677-070E03EA12D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9" name="Picture 48">
              <a:extLst>
                <a:ext uri="{FF2B5EF4-FFF2-40B4-BE49-F238E27FC236}">
                  <a16:creationId xmlns:a16="http://schemas.microsoft.com/office/drawing/2014/main" id="{2792C2F8-ACDB-4005-8B7C-FFD55117880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904475543"/>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nnel Dia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31217A-A076-4EC6-8FFD-A7E98C5DF2CC}"/>
              </a:ext>
            </a:extLst>
          </p:cNvPr>
          <p:cNvSpPr/>
          <p:nvPr userDrawn="1"/>
        </p:nvSpPr>
        <p:spPr>
          <a:xfrm>
            <a:off x="0" y="5876926"/>
            <a:ext cx="12192000" cy="9810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 name="Rectangle 7">
            <a:extLst>
              <a:ext uri="{FF2B5EF4-FFF2-40B4-BE49-F238E27FC236}">
                <a16:creationId xmlns:a16="http://schemas.microsoft.com/office/drawing/2014/main" id="{4E619746-6D05-4F91-8F31-8D81EB44F960}"/>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9" name="Graphic 8">
            <a:extLst>
              <a:ext uri="{FF2B5EF4-FFF2-40B4-BE49-F238E27FC236}">
                <a16:creationId xmlns:a16="http://schemas.microsoft.com/office/drawing/2014/main" id="{0946DECD-186C-4675-846A-E63FACA145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Rectangle 9">
            <a:extLst>
              <a:ext uri="{FF2B5EF4-FFF2-40B4-BE49-F238E27FC236}">
                <a16:creationId xmlns:a16="http://schemas.microsoft.com/office/drawing/2014/main" id="{5033F3B8-CACC-4F94-8E8D-018EDDBFD4E8}"/>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Text Placeholder 16">
            <a:extLst>
              <a:ext uri="{FF2B5EF4-FFF2-40B4-BE49-F238E27FC236}">
                <a16:creationId xmlns:a16="http://schemas.microsoft.com/office/drawing/2014/main" id="{A80F23DE-89AD-47A1-B171-4655A568D79A}"/>
              </a:ext>
            </a:extLst>
          </p:cNvPr>
          <p:cNvSpPr>
            <a:spLocks noGrp="1"/>
          </p:cNvSpPr>
          <p:nvPr>
            <p:ph type="body" sz="quarter" idx="12" hasCustomPrompt="1"/>
          </p:nvPr>
        </p:nvSpPr>
        <p:spPr>
          <a:xfrm>
            <a:off x="808423" y="1693394"/>
            <a:ext cx="4533966" cy="877301"/>
          </a:xfrm>
          <a:custGeom>
            <a:avLst/>
            <a:gdLst>
              <a:gd name="connsiteX0" fmla="*/ 0 w 4533966"/>
              <a:gd name="connsiteY0" fmla="*/ 0 h 877301"/>
              <a:gd name="connsiteX1" fmla="*/ 4533966 w 4533966"/>
              <a:gd name="connsiteY1" fmla="*/ 0 h 877301"/>
              <a:gd name="connsiteX2" fmla="*/ 4162713 w 4533966"/>
              <a:gd name="connsiteY2" fmla="*/ 877301 h 877301"/>
              <a:gd name="connsiteX3" fmla="*/ 371252 w 4533966"/>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4533966" h="877301">
                <a:moveTo>
                  <a:pt x="0" y="0"/>
                </a:moveTo>
                <a:lnTo>
                  <a:pt x="4533966" y="0"/>
                </a:lnTo>
                <a:lnTo>
                  <a:pt x="4162713" y="877301"/>
                </a:lnTo>
                <a:lnTo>
                  <a:pt x="371252" y="877301"/>
                </a:lnTo>
                <a:close/>
              </a:path>
            </a:pathLst>
          </a:custGeom>
          <a:solidFill>
            <a:schemeClr val="accent2">
              <a:alpha val="25000"/>
            </a:schemeClr>
          </a:solidFill>
          <a:ln w="12700">
            <a:solidFill>
              <a:schemeClr val="accent2"/>
            </a:solidFill>
          </a:ln>
        </p:spPr>
        <p:txBody>
          <a:bodyPr wrap="square">
            <a:noAutofit/>
          </a:bodyPr>
          <a:lstStyle>
            <a:lvl1pPr>
              <a:defRPr/>
            </a:lvl1pPr>
          </a:lstStyle>
          <a:p>
            <a:pPr lvl="0"/>
            <a:r>
              <a:rPr lang="en-US"/>
              <a:t> </a:t>
            </a:r>
            <a:endParaRPr lang="en-GB"/>
          </a:p>
        </p:txBody>
      </p:sp>
      <p:sp>
        <p:nvSpPr>
          <p:cNvPr id="20" name="Text Placeholder 19">
            <a:extLst>
              <a:ext uri="{FF2B5EF4-FFF2-40B4-BE49-F238E27FC236}">
                <a16:creationId xmlns:a16="http://schemas.microsoft.com/office/drawing/2014/main" id="{DCB9D801-742F-40FA-A450-3963E9575ED3}"/>
              </a:ext>
            </a:extLst>
          </p:cNvPr>
          <p:cNvSpPr>
            <a:spLocks noGrp="1"/>
          </p:cNvSpPr>
          <p:nvPr>
            <p:ph type="body" sz="quarter" idx="13" hasCustomPrompt="1"/>
          </p:nvPr>
        </p:nvSpPr>
        <p:spPr>
          <a:xfrm>
            <a:off x="1180413" y="2678369"/>
            <a:ext cx="3789985" cy="877301"/>
          </a:xfrm>
          <a:custGeom>
            <a:avLst/>
            <a:gdLst>
              <a:gd name="connsiteX0" fmla="*/ 0 w 3789985"/>
              <a:gd name="connsiteY0" fmla="*/ 0 h 877301"/>
              <a:gd name="connsiteX1" fmla="*/ 3789985 w 3789985"/>
              <a:gd name="connsiteY1" fmla="*/ 0 h 877301"/>
              <a:gd name="connsiteX2" fmla="*/ 3418732 w 3789985"/>
              <a:gd name="connsiteY2" fmla="*/ 877301 h 877301"/>
              <a:gd name="connsiteX3" fmla="*/ 371215 w 3789985"/>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789985" h="877301">
                <a:moveTo>
                  <a:pt x="0" y="0"/>
                </a:moveTo>
                <a:lnTo>
                  <a:pt x="3789985" y="0"/>
                </a:lnTo>
                <a:lnTo>
                  <a:pt x="3418732" y="877301"/>
                </a:lnTo>
                <a:lnTo>
                  <a:pt x="371215" y="877301"/>
                </a:lnTo>
                <a:close/>
              </a:path>
            </a:pathLst>
          </a:custGeom>
          <a:solidFill>
            <a:schemeClr val="accent1">
              <a:alpha val="25000"/>
            </a:schemeClr>
          </a:solidFill>
          <a:ln w="12700">
            <a:solidFill>
              <a:schemeClr val="accent1"/>
            </a:solidFill>
          </a:ln>
        </p:spPr>
        <p:txBody>
          <a:bodyPr wrap="square">
            <a:noAutofit/>
          </a:bodyPr>
          <a:lstStyle>
            <a:lvl1pPr>
              <a:defRPr/>
            </a:lvl1pPr>
          </a:lstStyle>
          <a:p>
            <a:pPr lvl="0"/>
            <a:r>
              <a:rPr lang="en-US"/>
              <a:t> </a:t>
            </a:r>
            <a:endParaRPr lang="en-GB"/>
          </a:p>
        </p:txBody>
      </p:sp>
      <p:sp>
        <p:nvSpPr>
          <p:cNvPr id="23" name="Text Placeholder 22">
            <a:extLst>
              <a:ext uri="{FF2B5EF4-FFF2-40B4-BE49-F238E27FC236}">
                <a16:creationId xmlns:a16="http://schemas.microsoft.com/office/drawing/2014/main" id="{06057C53-24DE-41A0-B0AA-3921ABBC49DE}"/>
              </a:ext>
            </a:extLst>
          </p:cNvPr>
          <p:cNvSpPr>
            <a:spLocks noGrp="1"/>
          </p:cNvSpPr>
          <p:nvPr>
            <p:ph type="body" sz="quarter" idx="14" hasCustomPrompt="1"/>
          </p:nvPr>
        </p:nvSpPr>
        <p:spPr>
          <a:xfrm>
            <a:off x="1552404" y="3663342"/>
            <a:ext cx="3046003" cy="877301"/>
          </a:xfrm>
          <a:custGeom>
            <a:avLst/>
            <a:gdLst>
              <a:gd name="connsiteX0" fmla="*/ 0 w 3046003"/>
              <a:gd name="connsiteY0" fmla="*/ 0 h 877301"/>
              <a:gd name="connsiteX1" fmla="*/ 3046003 w 3046003"/>
              <a:gd name="connsiteY1" fmla="*/ 0 h 877301"/>
              <a:gd name="connsiteX2" fmla="*/ 2674751 w 3046003"/>
              <a:gd name="connsiteY2" fmla="*/ 877301 h 877301"/>
              <a:gd name="connsiteX3" fmla="*/ 371253 w 3046003"/>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046003" h="877301">
                <a:moveTo>
                  <a:pt x="0" y="0"/>
                </a:moveTo>
                <a:lnTo>
                  <a:pt x="3046003" y="0"/>
                </a:lnTo>
                <a:lnTo>
                  <a:pt x="2674751" y="877301"/>
                </a:lnTo>
                <a:lnTo>
                  <a:pt x="371253" y="877301"/>
                </a:lnTo>
                <a:close/>
              </a:path>
            </a:pathLst>
          </a:custGeom>
          <a:solidFill>
            <a:schemeClr val="accent4">
              <a:alpha val="25000"/>
            </a:schemeClr>
          </a:solidFill>
          <a:ln w="12700">
            <a:solidFill>
              <a:schemeClr val="accent4"/>
            </a:solidFill>
          </a:ln>
        </p:spPr>
        <p:txBody>
          <a:bodyPr wrap="square">
            <a:noAutofit/>
          </a:bodyPr>
          <a:lstStyle>
            <a:lvl1pPr>
              <a:defRPr/>
            </a:lvl1pPr>
          </a:lstStyle>
          <a:p>
            <a:pPr lvl="0"/>
            <a:r>
              <a:rPr lang="en-US"/>
              <a:t> </a:t>
            </a:r>
            <a:endParaRPr lang="en-GB"/>
          </a:p>
        </p:txBody>
      </p:sp>
      <p:sp>
        <p:nvSpPr>
          <p:cNvPr id="26" name="Text Placeholder 25">
            <a:extLst>
              <a:ext uri="{FF2B5EF4-FFF2-40B4-BE49-F238E27FC236}">
                <a16:creationId xmlns:a16="http://schemas.microsoft.com/office/drawing/2014/main" id="{F6C45AA7-687A-4638-AA1E-122F84298959}"/>
              </a:ext>
            </a:extLst>
          </p:cNvPr>
          <p:cNvSpPr>
            <a:spLocks noGrp="1"/>
          </p:cNvSpPr>
          <p:nvPr>
            <p:ph type="body" sz="quarter" idx="15" hasCustomPrompt="1"/>
          </p:nvPr>
        </p:nvSpPr>
        <p:spPr>
          <a:xfrm>
            <a:off x="1924395" y="4648316"/>
            <a:ext cx="2302022" cy="877302"/>
          </a:xfrm>
          <a:custGeom>
            <a:avLst/>
            <a:gdLst>
              <a:gd name="connsiteX0" fmla="*/ 0 w 2302022"/>
              <a:gd name="connsiteY0" fmla="*/ 0 h 877302"/>
              <a:gd name="connsiteX1" fmla="*/ 2302022 w 2302022"/>
              <a:gd name="connsiteY1" fmla="*/ 0 h 877302"/>
              <a:gd name="connsiteX2" fmla="*/ 1930770 w 2302022"/>
              <a:gd name="connsiteY2" fmla="*/ 877302 h 877302"/>
              <a:gd name="connsiteX3" fmla="*/ 371215 w 2302022"/>
              <a:gd name="connsiteY3" fmla="*/ 877302 h 877302"/>
            </a:gdLst>
            <a:ahLst/>
            <a:cxnLst>
              <a:cxn ang="0">
                <a:pos x="connsiteX0" y="connsiteY0"/>
              </a:cxn>
              <a:cxn ang="0">
                <a:pos x="connsiteX1" y="connsiteY1"/>
              </a:cxn>
              <a:cxn ang="0">
                <a:pos x="connsiteX2" y="connsiteY2"/>
              </a:cxn>
              <a:cxn ang="0">
                <a:pos x="connsiteX3" y="connsiteY3"/>
              </a:cxn>
            </a:cxnLst>
            <a:rect l="l" t="t" r="r" b="b"/>
            <a:pathLst>
              <a:path w="2302022" h="877302">
                <a:moveTo>
                  <a:pt x="0" y="0"/>
                </a:moveTo>
                <a:lnTo>
                  <a:pt x="2302022" y="0"/>
                </a:lnTo>
                <a:lnTo>
                  <a:pt x="1930770" y="877302"/>
                </a:lnTo>
                <a:lnTo>
                  <a:pt x="371215" y="877302"/>
                </a:lnTo>
                <a:close/>
              </a:path>
            </a:pathLst>
          </a:custGeom>
          <a:solidFill>
            <a:schemeClr val="accent3">
              <a:alpha val="25000"/>
            </a:schemeClr>
          </a:solidFill>
          <a:ln w="12700">
            <a:solidFill>
              <a:schemeClr val="accent3"/>
            </a:solidFill>
          </a:ln>
        </p:spPr>
        <p:txBody>
          <a:bodyPr wrap="square">
            <a:noAutofit/>
          </a:bodyPr>
          <a:lstStyle>
            <a:lvl1pPr>
              <a:defRPr/>
            </a:lvl1pPr>
          </a:lstStyle>
          <a:p>
            <a:pPr lvl="0"/>
            <a:r>
              <a:rPr lang="en-US"/>
              <a:t> </a:t>
            </a:r>
            <a:endParaRPr lang="en-GB"/>
          </a:p>
        </p:txBody>
      </p:sp>
      <p:sp>
        <p:nvSpPr>
          <p:cNvPr id="27" name="Text Placeholder 17">
            <a:extLst>
              <a:ext uri="{FF2B5EF4-FFF2-40B4-BE49-F238E27FC236}">
                <a16:creationId xmlns:a16="http://schemas.microsoft.com/office/drawing/2014/main" id="{3D207A73-8B1B-4DCA-84AE-9C52C945D8E8}"/>
              </a:ext>
            </a:extLst>
          </p:cNvPr>
          <p:cNvSpPr>
            <a:spLocks noGrp="1"/>
          </p:cNvSpPr>
          <p:nvPr>
            <p:ph type="body" sz="quarter" idx="32" hasCustomPrompt="1"/>
          </p:nvPr>
        </p:nvSpPr>
        <p:spPr>
          <a:xfrm>
            <a:off x="2839395" y="1928587"/>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1</a:t>
            </a:r>
          </a:p>
        </p:txBody>
      </p:sp>
      <p:sp>
        <p:nvSpPr>
          <p:cNvPr id="28" name="Text Placeholder 17">
            <a:extLst>
              <a:ext uri="{FF2B5EF4-FFF2-40B4-BE49-F238E27FC236}">
                <a16:creationId xmlns:a16="http://schemas.microsoft.com/office/drawing/2014/main" id="{D528AE27-1997-4685-AEF2-5917B4887509}"/>
              </a:ext>
            </a:extLst>
          </p:cNvPr>
          <p:cNvSpPr>
            <a:spLocks noGrp="1"/>
          </p:cNvSpPr>
          <p:nvPr>
            <p:ph type="body" sz="quarter" idx="47" hasCustomPrompt="1"/>
          </p:nvPr>
        </p:nvSpPr>
        <p:spPr>
          <a:xfrm>
            <a:off x="2839395" y="291356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2</a:t>
            </a:r>
          </a:p>
        </p:txBody>
      </p:sp>
      <p:sp>
        <p:nvSpPr>
          <p:cNvPr id="29" name="Text Placeholder 17">
            <a:extLst>
              <a:ext uri="{FF2B5EF4-FFF2-40B4-BE49-F238E27FC236}">
                <a16:creationId xmlns:a16="http://schemas.microsoft.com/office/drawing/2014/main" id="{D4470F8C-9EAF-420E-918E-89C0117FF8AD}"/>
              </a:ext>
            </a:extLst>
          </p:cNvPr>
          <p:cNvSpPr>
            <a:spLocks noGrp="1"/>
          </p:cNvSpPr>
          <p:nvPr>
            <p:ph type="body" sz="quarter" idx="48" hasCustomPrompt="1"/>
          </p:nvPr>
        </p:nvSpPr>
        <p:spPr>
          <a:xfrm>
            <a:off x="2839395" y="3898534"/>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3</a:t>
            </a:r>
          </a:p>
        </p:txBody>
      </p:sp>
      <p:sp>
        <p:nvSpPr>
          <p:cNvPr id="30" name="Text Placeholder 17">
            <a:extLst>
              <a:ext uri="{FF2B5EF4-FFF2-40B4-BE49-F238E27FC236}">
                <a16:creationId xmlns:a16="http://schemas.microsoft.com/office/drawing/2014/main" id="{C739185B-B9AA-475C-A347-EC3270EEE69D}"/>
              </a:ext>
            </a:extLst>
          </p:cNvPr>
          <p:cNvSpPr>
            <a:spLocks noGrp="1"/>
          </p:cNvSpPr>
          <p:nvPr>
            <p:ph type="body" sz="quarter" idx="49" hasCustomPrompt="1"/>
          </p:nvPr>
        </p:nvSpPr>
        <p:spPr>
          <a:xfrm>
            <a:off x="2839395" y="4883509"/>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4</a:t>
            </a:r>
          </a:p>
        </p:txBody>
      </p:sp>
      <p:sp>
        <p:nvSpPr>
          <p:cNvPr id="31" name="Text Placeholder 17">
            <a:extLst>
              <a:ext uri="{FF2B5EF4-FFF2-40B4-BE49-F238E27FC236}">
                <a16:creationId xmlns:a16="http://schemas.microsoft.com/office/drawing/2014/main" id="{84194897-5F48-4ACF-AF86-51AF79AD8792}"/>
              </a:ext>
            </a:extLst>
          </p:cNvPr>
          <p:cNvSpPr>
            <a:spLocks noGrp="1"/>
          </p:cNvSpPr>
          <p:nvPr>
            <p:ph type="body" sz="quarter" idx="50" hasCustomPrompt="1"/>
          </p:nvPr>
        </p:nvSpPr>
        <p:spPr>
          <a:xfrm>
            <a:off x="5916175" y="1813783"/>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Picture Placeholder 8">
            <a:extLst>
              <a:ext uri="{FF2B5EF4-FFF2-40B4-BE49-F238E27FC236}">
                <a16:creationId xmlns:a16="http://schemas.microsoft.com/office/drawing/2014/main" id="{87829631-792D-4281-9451-6788ACB8DCE3}"/>
              </a:ext>
            </a:extLst>
          </p:cNvPr>
          <p:cNvSpPr>
            <a:spLocks noGrp="1"/>
          </p:cNvSpPr>
          <p:nvPr>
            <p:ph type="pic" sz="quarter" idx="21" hasCustomPrompt="1"/>
          </p:nvPr>
        </p:nvSpPr>
        <p:spPr>
          <a:xfrm>
            <a:off x="6081899" y="1928587"/>
            <a:ext cx="406916" cy="406916"/>
          </a:xfrm>
          <a:prstGeom prst="rect">
            <a:avLst/>
          </a:prstGeom>
        </p:spPr>
        <p:txBody>
          <a:bodyPr lIns="72000" rIns="72000" anchor="ctr"/>
          <a:lstStyle>
            <a:lvl1pPr algn="ctr">
              <a:defRPr sz="800"/>
            </a:lvl1pPr>
          </a:lstStyle>
          <a:p>
            <a:r>
              <a:rPr lang="en-GB"/>
              <a:t>Insert icon</a:t>
            </a:r>
          </a:p>
        </p:txBody>
      </p:sp>
      <p:sp>
        <p:nvSpPr>
          <p:cNvPr id="33" name="Text Placeholder 14">
            <a:extLst>
              <a:ext uri="{FF2B5EF4-FFF2-40B4-BE49-F238E27FC236}">
                <a16:creationId xmlns:a16="http://schemas.microsoft.com/office/drawing/2014/main" id="{ED419B6A-C67F-49CB-B795-197DC388AFA0}"/>
              </a:ext>
            </a:extLst>
          </p:cNvPr>
          <p:cNvSpPr>
            <a:spLocks noGrp="1"/>
          </p:cNvSpPr>
          <p:nvPr>
            <p:ph type="body" sz="quarter" idx="33" hasCustomPrompt="1"/>
          </p:nvPr>
        </p:nvSpPr>
        <p:spPr>
          <a:xfrm>
            <a:off x="6832875" y="1693394"/>
            <a:ext cx="4431326" cy="298022"/>
          </a:xfrm>
        </p:spPr>
        <p:txBody>
          <a:bodyPr anchor="ctr"/>
          <a:lstStyle>
            <a:lvl1pPr>
              <a:defRPr sz="14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1CD9A0AA-1736-4FBE-A056-E16646E43285}"/>
              </a:ext>
            </a:extLst>
          </p:cNvPr>
          <p:cNvSpPr>
            <a:spLocks noGrp="1"/>
          </p:cNvSpPr>
          <p:nvPr>
            <p:ph type="body" sz="quarter" idx="34" hasCustomPrompt="1"/>
          </p:nvPr>
        </p:nvSpPr>
        <p:spPr>
          <a:xfrm>
            <a:off x="6832876" y="191902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5" name="Text Placeholder 17">
            <a:extLst>
              <a:ext uri="{FF2B5EF4-FFF2-40B4-BE49-F238E27FC236}">
                <a16:creationId xmlns:a16="http://schemas.microsoft.com/office/drawing/2014/main" id="{265CFA74-C479-4D1C-BAA5-936027E8EBFC}"/>
              </a:ext>
            </a:extLst>
          </p:cNvPr>
          <p:cNvSpPr>
            <a:spLocks noGrp="1"/>
          </p:cNvSpPr>
          <p:nvPr>
            <p:ph type="body" sz="quarter" idx="51" hasCustomPrompt="1"/>
          </p:nvPr>
        </p:nvSpPr>
        <p:spPr>
          <a:xfrm>
            <a:off x="5916175" y="280161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36" name="Picture Placeholder 8">
            <a:extLst>
              <a:ext uri="{FF2B5EF4-FFF2-40B4-BE49-F238E27FC236}">
                <a16:creationId xmlns:a16="http://schemas.microsoft.com/office/drawing/2014/main" id="{4DB12EF8-9DE3-4BB3-94DE-0DB007E8C676}"/>
              </a:ext>
            </a:extLst>
          </p:cNvPr>
          <p:cNvSpPr>
            <a:spLocks noGrp="1"/>
          </p:cNvSpPr>
          <p:nvPr>
            <p:ph type="pic" sz="quarter" idx="52" hasCustomPrompt="1"/>
          </p:nvPr>
        </p:nvSpPr>
        <p:spPr>
          <a:xfrm>
            <a:off x="6081899" y="2916417"/>
            <a:ext cx="406916" cy="406916"/>
          </a:xfrm>
          <a:prstGeom prst="rect">
            <a:avLst/>
          </a:prstGeom>
        </p:spPr>
        <p:txBody>
          <a:bodyPr lIns="72000" rIns="72000" anchor="ctr"/>
          <a:lstStyle>
            <a:lvl1pPr algn="ctr">
              <a:defRPr sz="800"/>
            </a:lvl1pPr>
          </a:lstStyle>
          <a:p>
            <a:r>
              <a:rPr lang="en-GB"/>
              <a:t>Insert icon</a:t>
            </a:r>
          </a:p>
        </p:txBody>
      </p:sp>
      <p:sp>
        <p:nvSpPr>
          <p:cNvPr id="37" name="Text Placeholder 14">
            <a:extLst>
              <a:ext uri="{FF2B5EF4-FFF2-40B4-BE49-F238E27FC236}">
                <a16:creationId xmlns:a16="http://schemas.microsoft.com/office/drawing/2014/main" id="{5E2C35DA-762B-4EFE-91CE-EF2A2C838563}"/>
              </a:ext>
            </a:extLst>
          </p:cNvPr>
          <p:cNvSpPr>
            <a:spLocks noGrp="1"/>
          </p:cNvSpPr>
          <p:nvPr>
            <p:ph type="body" sz="quarter" idx="53" hasCustomPrompt="1"/>
          </p:nvPr>
        </p:nvSpPr>
        <p:spPr>
          <a:xfrm>
            <a:off x="6832875" y="2681224"/>
            <a:ext cx="4431326" cy="298022"/>
          </a:xfrm>
        </p:spPr>
        <p:txBody>
          <a:bodyPr anchor="ctr"/>
          <a:lstStyle>
            <a:lvl1pPr>
              <a:defRPr sz="1400" b="1">
                <a:solidFill>
                  <a:schemeClr val="accent1"/>
                </a:solidFill>
              </a:defRPr>
            </a:lvl1pPr>
          </a:lstStyle>
          <a:p>
            <a:pPr lvl="0"/>
            <a:r>
              <a:rPr lang="en-GB"/>
              <a:t>Enter heading here</a:t>
            </a:r>
          </a:p>
        </p:txBody>
      </p:sp>
      <p:sp>
        <p:nvSpPr>
          <p:cNvPr id="38" name="Text Placeholder 17">
            <a:extLst>
              <a:ext uri="{FF2B5EF4-FFF2-40B4-BE49-F238E27FC236}">
                <a16:creationId xmlns:a16="http://schemas.microsoft.com/office/drawing/2014/main" id="{412EA716-689C-455E-A8B4-4C8D8C1A324D}"/>
              </a:ext>
            </a:extLst>
          </p:cNvPr>
          <p:cNvSpPr>
            <a:spLocks noGrp="1"/>
          </p:cNvSpPr>
          <p:nvPr>
            <p:ph type="body" sz="quarter" idx="54" hasCustomPrompt="1"/>
          </p:nvPr>
        </p:nvSpPr>
        <p:spPr>
          <a:xfrm>
            <a:off x="6832876" y="290685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9" name="Text Placeholder 17">
            <a:extLst>
              <a:ext uri="{FF2B5EF4-FFF2-40B4-BE49-F238E27FC236}">
                <a16:creationId xmlns:a16="http://schemas.microsoft.com/office/drawing/2014/main" id="{7A9E5BD4-3B87-49D4-AEBE-7902FDD78F74}"/>
              </a:ext>
            </a:extLst>
          </p:cNvPr>
          <p:cNvSpPr>
            <a:spLocks noGrp="1"/>
          </p:cNvSpPr>
          <p:nvPr>
            <p:ph type="body" sz="quarter" idx="55" hasCustomPrompt="1"/>
          </p:nvPr>
        </p:nvSpPr>
        <p:spPr>
          <a:xfrm>
            <a:off x="5916175" y="378944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40" name="Picture Placeholder 8">
            <a:extLst>
              <a:ext uri="{FF2B5EF4-FFF2-40B4-BE49-F238E27FC236}">
                <a16:creationId xmlns:a16="http://schemas.microsoft.com/office/drawing/2014/main" id="{5AF20291-548E-4CD6-8EFE-696992870549}"/>
              </a:ext>
            </a:extLst>
          </p:cNvPr>
          <p:cNvSpPr>
            <a:spLocks noGrp="1"/>
          </p:cNvSpPr>
          <p:nvPr>
            <p:ph type="pic" sz="quarter" idx="56" hasCustomPrompt="1"/>
          </p:nvPr>
        </p:nvSpPr>
        <p:spPr>
          <a:xfrm>
            <a:off x="6081899" y="3904247"/>
            <a:ext cx="406916" cy="406916"/>
          </a:xfrm>
          <a:prstGeom prst="rect">
            <a:avLst/>
          </a:prstGeom>
        </p:spPr>
        <p:txBody>
          <a:bodyPr lIns="72000" rIns="72000" anchor="ctr"/>
          <a:lstStyle>
            <a:lvl1pPr algn="ctr">
              <a:defRPr sz="800"/>
            </a:lvl1pPr>
          </a:lstStyle>
          <a:p>
            <a:r>
              <a:rPr lang="en-GB"/>
              <a:t>Insert icon</a:t>
            </a:r>
          </a:p>
        </p:txBody>
      </p:sp>
      <p:sp>
        <p:nvSpPr>
          <p:cNvPr id="41" name="Text Placeholder 14">
            <a:extLst>
              <a:ext uri="{FF2B5EF4-FFF2-40B4-BE49-F238E27FC236}">
                <a16:creationId xmlns:a16="http://schemas.microsoft.com/office/drawing/2014/main" id="{4E7B5DEE-1322-4049-AA09-C12AC9A91D1C}"/>
              </a:ext>
            </a:extLst>
          </p:cNvPr>
          <p:cNvSpPr>
            <a:spLocks noGrp="1"/>
          </p:cNvSpPr>
          <p:nvPr>
            <p:ph type="body" sz="quarter" idx="57" hasCustomPrompt="1"/>
          </p:nvPr>
        </p:nvSpPr>
        <p:spPr>
          <a:xfrm>
            <a:off x="6832875" y="3669054"/>
            <a:ext cx="4431326" cy="298022"/>
          </a:xfrm>
        </p:spPr>
        <p:txBody>
          <a:bodyPr anchor="ctr"/>
          <a:lstStyle>
            <a:lvl1pPr>
              <a:defRPr sz="1400" b="1">
                <a:solidFill>
                  <a:schemeClr val="accent4"/>
                </a:solidFill>
              </a:defRPr>
            </a:lvl1pPr>
          </a:lstStyle>
          <a:p>
            <a:pPr lvl="0"/>
            <a:r>
              <a:rPr lang="en-GB"/>
              <a:t>Enter heading here</a:t>
            </a:r>
          </a:p>
        </p:txBody>
      </p:sp>
      <p:sp>
        <p:nvSpPr>
          <p:cNvPr id="42" name="Text Placeholder 17">
            <a:extLst>
              <a:ext uri="{FF2B5EF4-FFF2-40B4-BE49-F238E27FC236}">
                <a16:creationId xmlns:a16="http://schemas.microsoft.com/office/drawing/2014/main" id="{59DD6C5C-BC8A-4EB0-86F0-9D6414CBA3A9}"/>
              </a:ext>
            </a:extLst>
          </p:cNvPr>
          <p:cNvSpPr>
            <a:spLocks noGrp="1"/>
          </p:cNvSpPr>
          <p:nvPr>
            <p:ph type="body" sz="quarter" idx="58" hasCustomPrompt="1"/>
          </p:nvPr>
        </p:nvSpPr>
        <p:spPr>
          <a:xfrm>
            <a:off x="6832876" y="389468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3" name="Text Placeholder 17">
            <a:extLst>
              <a:ext uri="{FF2B5EF4-FFF2-40B4-BE49-F238E27FC236}">
                <a16:creationId xmlns:a16="http://schemas.microsoft.com/office/drawing/2014/main" id="{E9441491-21F5-4ED2-80BC-C5CC2BB985E4}"/>
              </a:ext>
            </a:extLst>
          </p:cNvPr>
          <p:cNvSpPr>
            <a:spLocks noGrp="1"/>
          </p:cNvSpPr>
          <p:nvPr>
            <p:ph type="body" sz="quarter" idx="59" hasCustomPrompt="1"/>
          </p:nvPr>
        </p:nvSpPr>
        <p:spPr>
          <a:xfrm>
            <a:off x="5916175" y="477727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 </a:t>
            </a:r>
          </a:p>
        </p:txBody>
      </p:sp>
      <p:sp>
        <p:nvSpPr>
          <p:cNvPr id="44" name="Picture Placeholder 8">
            <a:extLst>
              <a:ext uri="{FF2B5EF4-FFF2-40B4-BE49-F238E27FC236}">
                <a16:creationId xmlns:a16="http://schemas.microsoft.com/office/drawing/2014/main" id="{F4E80F4B-9B6C-4A9F-9717-1BC61F3C819B}"/>
              </a:ext>
            </a:extLst>
          </p:cNvPr>
          <p:cNvSpPr>
            <a:spLocks noGrp="1"/>
          </p:cNvSpPr>
          <p:nvPr>
            <p:ph type="pic" sz="quarter" idx="60" hasCustomPrompt="1"/>
          </p:nvPr>
        </p:nvSpPr>
        <p:spPr>
          <a:xfrm>
            <a:off x="6081899" y="4892077"/>
            <a:ext cx="406916" cy="406916"/>
          </a:xfrm>
          <a:prstGeom prst="rect">
            <a:avLst/>
          </a:prstGeom>
        </p:spPr>
        <p:txBody>
          <a:bodyPr lIns="72000" rIns="72000" anchor="ctr"/>
          <a:lstStyle>
            <a:lvl1pPr algn="ctr">
              <a:defRPr sz="800"/>
            </a:lvl1pPr>
          </a:lstStyle>
          <a:p>
            <a:r>
              <a:rPr lang="en-GB"/>
              <a:t>Insert icon</a:t>
            </a:r>
          </a:p>
        </p:txBody>
      </p:sp>
      <p:sp>
        <p:nvSpPr>
          <p:cNvPr id="45" name="Text Placeholder 14">
            <a:extLst>
              <a:ext uri="{FF2B5EF4-FFF2-40B4-BE49-F238E27FC236}">
                <a16:creationId xmlns:a16="http://schemas.microsoft.com/office/drawing/2014/main" id="{729BD4D6-4FA5-41F4-A9EA-C1B3312FCE9D}"/>
              </a:ext>
            </a:extLst>
          </p:cNvPr>
          <p:cNvSpPr>
            <a:spLocks noGrp="1"/>
          </p:cNvSpPr>
          <p:nvPr>
            <p:ph type="body" sz="quarter" idx="61" hasCustomPrompt="1"/>
          </p:nvPr>
        </p:nvSpPr>
        <p:spPr>
          <a:xfrm>
            <a:off x="6832875" y="4701604"/>
            <a:ext cx="4431326" cy="298022"/>
          </a:xfrm>
        </p:spPr>
        <p:txBody>
          <a:bodyPr anchor="ctr"/>
          <a:lstStyle>
            <a:lvl1pPr>
              <a:defRPr sz="1400" b="1">
                <a:solidFill>
                  <a:schemeClr val="accent3"/>
                </a:solidFill>
              </a:defRPr>
            </a:lvl1pPr>
          </a:lstStyle>
          <a:p>
            <a:pPr lvl="0"/>
            <a:r>
              <a:rPr lang="en-GB"/>
              <a:t>Enter heading here</a:t>
            </a:r>
          </a:p>
        </p:txBody>
      </p:sp>
      <p:sp>
        <p:nvSpPr>
          <p:cNvPr id="46" name="Text Placeholder 17">
            <a:extLst>
              <a:ext uri="{FF2B5EF4-FFF2-40B4-BE49-F238E27FC236}">
                <a16:creationId xmlns:a16="http://schemas.microsoft.com/office/drawing/2014/main" id="{6BB3FC79-5871-4D14-AF26-D70FBB51B4D9}"/>
              </a:ext>
            </a:extLst>
          </p:cNvPr>
          <p:cNvSpPr>
            <a:spLocks noGrp="1"/>
          </p:cNvSpPr>
          <p:nvPr>
            <p:ph type="body" sz="quarter" idx="62" hasCustomPrompt="1"/>
          </p:nvPr>
        </p:nvSpPr>
        <p:spPr>
          <a:xfrm>
            <a:off x="6832876" y="492723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7" name="Rectangle 46">
            <a:extLst>
              <a:ext uri="{FF2B5EF4-FFF2-40B4-BE49-F238E27FC236}">
                <a16:creationId xmlns:a16="http://schemas.microsoft.com/office/drawing/2014/main" id="{A27585C9-4A05-4E2A-AA54-3FA12321271A}"/>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49" name="Straight Connector 48">
            <a:extLst>
              <a:ext uri="{FF2B5EF4-FFF2-40B4-BE49-F238E27FC236}">
                <a16:creationId xmlns:a16="http://schemas.microsoft.com/office/drawing/2014/main" id="{07D133CC-B2C9-4A32-BBB3-A2558D96E7F2}"/>
              </a:ext>
            </a:extLst>
          </p:cNvPr>
          <p:cNvCxnSpPr>
            <a:cxnSpLocks/>
            <a:stCxn id="31" idx="5"/>
          </p:cNvCxnSpPr>
          <p:nvPr userDrawn="1"/>
        </p:nvCxnSpPr>
        <p:spPr>
          <a:xfrm flipH="1">
            <a:off x="5153025" y="2132044"/>
            <a:ext cx="7631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F5FA49-9F5A-4A83-8254-1D036CF153B7}"/>
              </a:ext>
            </a:extLst>
          </p:cNvPr>
          <p:cNvCxnSpPr>
            <a:cxnSpLocks/>
          </p:cNvCxnSpPr>
          <p:nvPr userDrawn="1"/>
        </p:nvCxnSpPr>
        <p:spPr>
          <a:xfrm flipH="1">
            <a:off x="4795838" y="3119875"/>
            <a:ext cx="11203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632F23E-45C0-4960-BE33-C869E76E0883}"/>
              </a:ext>
            </a:extLst>
          </p:cNvPr>
          <p:cNvCxnSpPr>
            <a:cxnSpLocks/>
          </p:cNvCxnSpPr>
          <p:nvPr userDrawn="1"/>
        </p:nvCxnSpPr>
        <p:spPr>
          <a:xfrm flipH="1">
            <a:off x="4400550" y="4107705"/>
            <a:ext cx="15156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AEE4A4-ADEB-45F3-8F2D-D0FF9D06A859}"/>
              </a:ext>
            </a:extLst>
          </p:cNvPr>
          <p:cNvCxnSpPr>
            <a:cxnSpLocks/>
          </p:cNvCxnSpPr>
          <p:nvPr userDrawn="1"/>
        </p:nvCxnSpPr>
        <p:spPr>
          <a:xfrm flipH="1">
            <a:off x="4033838" y="5098922"/>
            <a:ext cx="1876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CAB1F689-AA1D-4D91-A49E-C10A4F06EA3A}"/>
              </a:ext>
            </a:extLst>
          </p:cNvPr>
          <p:cNvGrpSpPr/>
          <p:nvPr userDrawn="1"/>
        </p:nvGrpSpPr>
        <p:grpSpPr>
          <a:xfrm>
            <a:off x="-3633349" y="0"/>
            <a:ext cx="3507558" cy="7251700"/>
            <a:chOff x="-3633349" y="0"/>
            <a:chExt cx="3507558" cy="7251700"/>
          </a:xfrm>
        </p:grpSpPr>
        <p:grpSp>
          <p:nvGrpSpPr>
            <p:cNvPr id="62" name="Group 61">
              <a:extLst>
                <a:ext uri="{FF2B5EF4-FFF2-40B4-BE49-F238E27FC236}">
                  <a16:creationId xmlns:a16="http://schemas.microsoft.com/office/drawing/2014/main" id="{E491678B-2D66-49E0-9EBF-71CFF12CCA25}"/>
                </a:ext>
              </a:extLst>
            </p:cNvPr>
            <p:cNvGrpSpPr/>
            <p:nvPr userDrawn="1"/>
          </p:nvGrpSpPr>
          <p:grpSpPr>
            <a:xfrm>
              <a:off x="-3633349" y="0"/>
              <a:ext cx="3507558" cy="7251700"/>
              <a:chOff x="838199" y="1150069"/>
              <a:chExt cx="3507558" cy="7251700"/>
            </a:xfrm>
          </p:grpSpPr>
          <p:sp>
            <p:nvSpPr>
              <p:cNvPr id="64" name="Rectangle 63">
                <a:extLst>
                  <a:ext uri="{FF2B5EF4-FFF2-40B4-BE49-F238E27FC236}">
                    <a16:creationId xmlns:a16="http://schemas.microsoft.com/office/drawing/2014/main" id="{807B919A-B7B2-4B8F-8457-27A54C5642DC}"/>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1F3726F5-5809-4D81-B9DA-2771D4BDB12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DEB839D4-8A36-4360-AD65-3FBE3827309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6726E9B2-AF44-4812-917A-3D8FD55599E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9C3A299F-560E-4E13-89BB-5C7A40663BD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56E471DD-E6E1-4958-A8AA-F85BAA0C5BB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0" name="TextBox 69">
                <a:extLst>
                  <a:ext uri="{FF2B5EF4-FFF2-40B4-BE49-F238E27FC236}">
                    <a16:creationId xmlns:a16="http://schemas.microsoft.com/office/drawing/2014/main" id="{817B12EA-2AD4-46DF-9351-70AE139E967C}"/>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63" name="Picture 62">
              <a:extLst>
                <a:ext uri="{FF2B5EF4-FFF2-40B4-BE49-F238E27FC236}">
                  <a16:creationId xmlns:a16="http://schemas.microsoft.com/office/drawing/2014/main" id="{72BF23FD-FEFE-49FF-9D56-496F8F443BD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49732580"/>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GB"/>
              <a:t> </a:t>
            </a:r>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GB"/>
              <a:t>Enter quote here</a:t>
            </a:r>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GB"/>
              <a:t>Situation</a:t>
            </a:r>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GB"/>
              <a:t>Action</a:t>
            </a:r>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GB"/>
              <a:t>Result</a:t>
            </a:r>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GB"/>
              <a:t>Enter title here</a:t>
            </a:r>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908688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GB"/>
              <a:t> </a:t>
            </a:r>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GB"/>
              <a:t>Enter text here</a:t>
            </a:r>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GB"/>
              <a:t>Enter text here</a:t>
            </a:r>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GB"/>
              <a:t>Enter text here</a:t>
            </a:r>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GB"/>
              <a:t>Enter text here</a:t>
            </a:r>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GB"/>
              <a:t>Enter text here</a:t>
            </a:r>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GB"/>
              <a:t>Enter text here</a:t>
            </a:r>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GB"/>
              <a:t>Enter heading here</a:t>
            </a:r>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644031773"/>
      </p:ext>
    </p:extLst>
  </p:cSld>
  <p:clrMapOvr>
    <a:masterClrMapping/>
  </p:clrMapOvr>
  <p:transitio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GB"/>
              <a:t> </a:t>
            </a:r>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039563489"/>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836539676"/>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1222673934"/>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890155406"/>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080929280"/>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3A5E2-95C9-4749-807B-FBB92538B088}"/>
              </a:ext>
            </a:extLst>
          </p:cNvPr>
          <p:cNvSpPr>
            <a:spLocks noGrp="1"/>
          </p:cNvSpPr>
          <p:nvPr>
            <p:ph type="title" hasCustomPrompt="1"/>
          </p:nvPr>
        </p:nvSpPr>
        <p:spPr>
          <a:xfrm>
            <a:off x="569088" y="2542521"/>
            <a:ext cx="6517512" cy="1772958"/>
          </a:xfrm>
          <a:prstGeom prst="rect">
            <a:avLst/>
          </a:prstGeom>
        </p:spPr>
        <p:txBody>
          <a:bodyPr/>
          <a:lstStyle>
            <a:lvl1pPr>
              <a:defRPr sz="3375" b="0" i="0">
                <a:latin typeface="Museo 500" panose="02000000000000000000" pitchFamily="2" charset="77"/>
              </a:defRPr>
            </a:lvl1pPr>
          </a:lstStyle>
          <a:p>
            <a:r>
              <a:rPr lang="en-US"/>
              <a:t>Presentation title</a:t>
            </a:r>
            <a:br>
              <a:rPr lang="en-US"/>
            </a:br>
            <a:r>
              <a:rPr lang="en-US"/>
              <a:t>goes here…</a:t>
            </a:r>
          </a:p>
        </p:txBody>
      </p:sp>
    </p:spTree>
    <p:extLst>
      <p:ext uri="{BB962C8B-B14F-4D97-AF65-F5344CB8AC3E}">
        <p14:creationId xmlns:p14="http://schemas.microsoft.com/office/powerpoint/2010/main" val="3636268563"/>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Tree>
    <p:extLst>
      <p:ext uri="{BB962C8B-B14F-4D97-AF65-F5344CB8AC3E}">
        <p14:creationId xmlns:p14="http://schemas.microsoft.com/office/powerpoint/2010/main" val="3385891380"/>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9015" cy="1187450"/>
          </a:xfrm>
          <a:custGeom>
            <a:avLst/>
            <a:gdLst/>
            <a:ahLst/>
            <a:cxnLst/>
            <a:rect l="l" t="t" r="r" b="b"/>
            <a:pathLst>
              <a:path w="1009015" h="1187450">
                <a:moveTo>
                  <a:pt x="0" y="1187196"/>
                </a:moveTo>
                <a:lnTo>
                  <a:pt x="1008888" y="1187196"/>
                </a:lnTo>
                <a:lnTo>
                  <a:pt x="1008888" y="0"/>
                </a:lnTo>
                <a:lnTo>
                  <a:pt x="0" y="0"/>
                </a:lnTo>
                <a:lnTo>
                  <a:pt x="0" y="1187196"/>
                </a:lnTo>
                <a:close/>
              </a:path>
            </a:pathLst>
          </a:custGeom>
          <a:solidFill>
            <a:srgbClr val="002169"/>
          </a:solidFill>
        </p:spPr>
        <p:txBody>
          <a:bodyPr wrap="square" lIns="0" tIns="0" rIns="0" bIns="0" rtlCol="0"/>
          <a:lstStyle/>
          <a:p>
            <a:endParaRPr/>
          </a:p>
        </p:txBody>
      </p:sp>
      <p:sp>
        <p:nvSpPr>
          <p:cNvPr id="17" name="bk object 17"/>
          <p:cNvSpPr/>
          <p:nvPr/>
        </p:nvSpPr>
        <p:spPr>
          <a:xfrm>
            <a:off x="4690871" y="1187196"/>
            <a:ext cx="7501255" cy="5671185"/>
          </a:xfrm>
          <a:custGeom>
            <a:avLst/>
            <a:gdLst/>
            <a:ahLst/>
            <a:cxnLst/>
            <a:rect l="l" t="t" r="r" b="b"/>
            <a:pathLst>
              <a:path w="7501255" h="5671184">
                <a:moveTo>
                  <a:pt x="0" y="5670803"/>
                </a:moveTo>
                <a:lnTo>
                  <a:pt x="7501128" y="5670803"/>
                </a:lnTo>
                <a:lnTo>
                  <a:pt x="7501128" y="0"/>
                </a:lnTo>
                <a:lnTo>
                  <a:pt x="0" y="0"/>
                </a:lnTo>
                <a:lnTo>
                  <a:pt x="0" y="5670803"/>
                </a:lnTo>
                <a:close/>
              </a:path>
            </a:pathLst>
          </a:custGeom>
          <a:solidFill>
            <a:srgbClr val="DFF6F8"/>
          </a:solidFill>
        </p:spPr>
        <p:txBody>
          <a:bodyPr wrap="square" lIns="0" tIns="0" rIns="0" bIns="0" rtlCol="0"/>
          <a:lstStyle/>
          <a:p>
            <a:endParaRPr/>
          </a:p>
        </p:txBody>
      </p:sp>
      <p:sp>
        <p:nvSpPr>
          <p:cNvPr id="18" name="bk object 18"/>
          <p:cNvSpPr/>
          <p:nvPr/>
        </p:nvSpPr>
        <p:spPr>
          <a:xfrm>
            <a:off x="10257281" y="4496561"/>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19" name="bk object 19"/>
          <p:cNvSpPr/>
          <p:nvPr/>
        </p:nvSpPr>
        <p:spPr>
          <a:xfrm>
            <a:off x="10257281" y="302742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0" name="bk object 20"/>
          <p:cNvSpPr/>
          <p:nvPr/>
        </p:nvSpPr>
        <p:spPr>
          <a:xfrm>
            <a:off x="11592306" y="4399788"/>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1" name="bk object 21"/>
          <p:cNvSpPr/>
          <p:nvPr/>
        </p:nvSpPr>
        <p:spPr>
          <a:xfrm>
            <a:off x="11592306" y="3761994"/>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2" name="bk object 22"/>
          <p:cNvSpPr/>
          <p:nvPr/>
        </p:nvSpPr>
        <p:spPr>
          <a:xfrm>
            <a:off x="10257281" y="155676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3" name="bk object 23"/>
          <p:cNvSpPr/>
          <p:nvPr/>
        </p:nvSpPr>
        <p:spPr>
          <a:xfrm>
            <a:off x="10257281" y="87630"/>
            <a:ext cx="1481455" cy="1275715"/>
          </a:xfrm>
          <a:custGeom>
            <a:avLst/>
            <a:gdLst/>
            <a:ahLst/>
            <a:cxnLst/>
            <a:rect l="l" t="t" r="r" b="b"/>
            <a:pathLst>
              <a:path w="1481454" h="1275715">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4" name="bk object 24"/>
          <p:cNvSpPr/>
          <p:nvPr/>
        </p:nvSpPr>
        <p:spPr>
          <a:xfrm>
            <a:off x="11592306" y="2929127"/>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5" name="bk object 25"/>
          <p:cNvSpPr/>
          <p:nvPr/>
        </p:nvSpPr>
        <p:spPr>
          <a:xfrm>
            <a:off x="11592306" y="2291333"/>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6" name="bk object 26"/>
          <p:cNvSpPr/>
          <p:nvPr/>
        </p:nvSpPr>
        <p:spPr>
          <a:xfrm>
            <a:off x="11592306" y="1459991"/>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7" name="bk object 27"/>
          <p:cNvSpPr/>
          <p:nvPr/>
        </p:nvSpPr>
        <p:spPr>
          <a:xfrm>
            <a:off x="11592306" y="822197"/>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8" name="bk object 28"/>
          <p:cNvSpPr/>
          <p:nvPr/>
        </p:nvSpPr>
        <p:spPr>
          <a:xfrm>
            <a:off x="8928354" y="0"/>
            <a:ext cx="1470660" cy="628650"/>
          </a:xfrm>
          <a:custGeom>
            <a:avLst/>
            <a:gdLst/>
            <a:ahLst/>
            <a:cxnLst/>
            <a:rect l="l" t="t" r="r" b="b"/>
            <a:pathLst>
              <a:path w="1470659" h="628650">
                <a:moveTo>
                  <a:pt x="0" y="0"/>
                </a:moveTo>
                <a:lnTo>
                  <a:pt x="314325" y="628650"/>
                </a:lnTo>
                <a:lnTo>
                  <a:pt x="1156335" y="628650"/>
                </a:lnTo>
                <a:lnTo>
                  <a:pt x="1470659" y="0"/>
                </a:lnTo>
              </a:path>
            </a:pathLst>
          </a:custGeom>
          <a:ln w="19050">
            <a:solidFill>
              <a:srgbClr val="002169"/>
            </a:solidFill>
          </a:ln>
        </p:spPr>
        <p:txBody>
          <a:bodyPr wrap="square" lIns="0" tIns="0" rIns="0" bIns="0" rtlCol="0"/>
          <a:lstStyle/>
          <a:p>
            <a:endParaRPr/>
          </a:p>
        </p:txBody>
      </p:sp>
      <p:sp>
        <p:nvSpPr>
          <p:cNvPr id="29" name="bk object 29"/>
          <p:cNvSpPr/>
          <p:nvPr/>
        </p:nvSpPr>
        <p:spPr>
          <a:xfrm>
            <a:off x="7588757" y="87630"/>
            <a:ext cx="1480185" cy="1275715"/>
          </a:xfrm>
          <a:custGeom>
            <a:avLst/>
            <a:gdLst/>
            <a:ahLst/>
            <a:cxnLst/>
            <a:rect l="l" t="t" r="r" b="b"/>
            <a:pathLst>
              <a:path w="1480184" h="1275715">
                <a:moveTo>
                  <a:pt x="0" y="637794"/>
                </a:moveTo>
                <a:lnTo>
                  <a:pt x="318897" y="1275588"/>
                </a:lnTo>
                <a:lnTo>
                  <a:pt x="1160907" y="1275588"/>
                </a:lnTo>
                <a:lnTo>
                  <a:pt x="1479803" y="637794"/>
                </a:lnTo>
                <a:lnTo>
                  <a:pt x="1160907" y="0"/>
                </a:lnTo>
                <a:lnTo>
                  <a:pt x="318897" y="0"/>
                </a:lnTo>
                <a:lnTo>
                  <a:pt x="0" y="637794"/>
                </a:lnTo>
                <a:close/>
              </a:path>
            </a:pathLst>
          </a:custGeom>
          <a:ln w="19050">
            <a:solidFill>
              <a:srgbClr val="002169"/>
            </a:solidFill>
          </a:ln>
        </p:spPr>
        <p:txBody>
          <a:bodyPr wrap="square" lIns="0" tIns="0" rIns="0" bIns="0" rtlCol="0"/>
          <a:lstStyle/>
          <a:p>
            <a:endParaRPr/>
          </a:p>
        </p:txBody>
      </p:sp>
      <p:sp>
        <p:nvSpPr>
          <p:cNvPr id="30" name="bk object 30"/>
          <p:cNvSpPr/>
          <p:nvPr/>
        </p:nvSpPr>
        <p:spPr>
          <a:xfrm>
            <a:off x="11440668" y="6211823"/>
            <a:ext cx="439420" cy="646430"/>
          </a:xfrm>
          <a:custGeom>
            <a:avLst/>
            <a:gdLst/>
            <a:ahLst/>
            <a:cxnLst/>
            <a:rect l="l" t="t" r="r" b="b"/>
            <a:pathLst>
              <a:path w="439420" h="646429">
                <a:moveTo>
                  <a:pt x="0" y="646175"/>
                </a:moveTo>
                <a:lnTo>
                  <a:pt x="438912" y="646175"/>
                </a:lnTo>
                <a:lnTo>
                  <a:pt x="438912" y="0"/>
                </a:lnTo>
                <a:lnTo>
                  <a:pt x="0" y="0"/>
                </a:lnTo>
                <a:lnTo>
                  <a:pt x="0" y="646175"/>
                </a:lnTo>
                <a:close/>
              </a:path>
            </a:pathLst>
          </a:custGeom>
          <a:solidFill>
            <a:srgbClr val="B11DAC"/>
          </a:solidFill>
        </p:spPr>
        <p:txBody>
          <a:bodyPr wrap="square" lIns="0" tIns="0" rIns="0" bIns="0" rtlCol="0"/>
          <a:lstStyle/>
          <a:p>
            <a:endParaRPr/>
          </a:p>
        </p:txBody>
      </p:sp>
      <p:sp>
        <p:nvSpPr>
          <p:cNvPr id="31" name="bk object 31"/>
          <p:cNvSpPr/>
          <p:nvPr/>
        </p:nvSpPr>
        <p:spPr>
          <a:xfrm>
            <a:off x="444172" y="491036"/>
            <a:ext cx="343392" cy="385805"/>
          </a:xfrm>
          <a:prstGeom prst="rect">
            <a:avLst/>
          </a:prstGeom>
          <a:blipFill>
            <a:blip r:embed="rId2" cstate="print"/>
            <a:stretch>
              <a:fillRect/>
            </a:stretch>
          </a:blipFill>
        </p:spPr>
        <p:txBody>
          <a:bodyPr wrap="square" lIns="0" tIns="0" rIns="0" bIns="0" rtlCol="0"/>
          <a:lstStyle/>
          <a:p>
            <a:endParaRPr/>
          </a:p>
        </p:txBody>
      </p:sp>
      <p:sp>
        <p:nvSpPr>
          <p:cNvPr id="32" name="bk object 32"/>
          <p:cNvSpPr/>
          <p:nvPr/>
        </p:nvSpPr>
        <p:spPr>
          <a:xfrm>
            <a:off x="326427" y="1828"/>
            <a:ext cx="577850" cy="1019810"/>
          </a:xfrm>
          <a:custGeom>
            <a:avLst/>
            <a:gdLst/>
            <a:ahLst/>
            <a:cxnLst/>
            <a:rect l="l" t="t" r="r" b="b"/>
            <a:pathLst>
              <a:path w="577850" h="1019810">
                <a:moveTo>
                  <a:pt x="0" y="1019677"/>
                </a:moveTo>
                <a:lnTo>
                  <a:pt x="577676" y="1019677"/>
                </a:lnTo>
                <a:lnTo>
                  <a:pt x="577676" y="0"/>
                </a:lnTo>
                <a:lnTo>
                  <a:pt x="0" y="0"/>
                </a:lnTo>
                <a:lnTo>
                  <a:pt x="0" y="1019677"/>
                </a:lnTo>
                <a:close/>
              </a:path>
            </a:pathLst>
          </a:custGeom>
          <a:solidFill>
            <a:srgbClr val="B11DAC"/>
          </a:solidFill>
        </p:spPr>
        <p:txBody>
          <a:bodyPr wrap="square" lIns="0" tIns="0" rIns="0" bIns="0" rtlCol="0"/>
          <a:lstStyle/>
          <a:p>
            <a:endParaRPr/>
          </a:p>
        </p:txBody>
      </p:sp>
      <p:sp>
        <p:nvSpPr>
          <p:cNvPr id="33" name="bk object 33"/>
          <p:cNvSpPr/>
          <p:nvPr/>
        </p:nvSpPr>
        <p:spPr>
          <a:xfrm>
            <a:off x="439278" y="487388"/>
            <a:ext cx="349796" cy="39100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bk object 34"/>
          <p:cNvSpPr/>
          <p:nvPr/>
        </p:nvSpPr>
        <p:spPr>
          <a:xfrm>
            <a:off x="0" y="1187195"/>
            <a:ext cx="6096000" cy="5671185"/>
          </a:xfrm>
          <a:custGeom>
            <a:avLst/>
            <a:gdLst/>
            <a:ahLst/>
            <a:cxnLst/>
            <a:rect l="l" t="t" r="r" b="b"/>
            <a:pathLst>
              <a:path w="6096000" h="5671184">
                <a:moveTo>
                  <a:pt x="0" y="5670804"/>
                </a:moveTo>
                <a:lnTo>
                  <a:pt x="6096000" y="5670804"/>
                </a:lnTo>
                <a:lnTo>
                  <a:pt x="6096000" y="0"/>
                </a:lnTo>
                <a:lnTo>
                  <a:pt x="0" y="0"/>
                </a:lnTo>
                <a:lnTo>
                  <a:pt x="0" y="5670804"/>
                </a:lnTo>
                <a:close/>
              </a:path>
            </a:pathLst>
          </a:custGeom>
          <a:solidFill>
            <a:srgbClr val="FFFFFF"/>
          </a:solidFill>
        </p:spPr>
        <p:txBody>
          <a:bodyPr wrap="square" lIns="0" tIns="0" rIns="0" bIns="0" rtlCol="0"/>
          <a:lstStyle/>
          <a:p>
            <a:endParaRPr/>
          </a:p>
        </p:txBody>
      </p:sp>
      <p:sp>
        <p:nvSpPr>
          <p:cNvPr id="35" name="bk object 35"/>
          <p:cNvSpPr/>
          <p:nvPr/>
        </p:nvSpPr>
        <p:spPr>
          <a:xfrm>
            <a:off x="1008888" y="0"/>
            <a:ext cx="11183620" cy="1187450"/>
          </a:xfrm>
          <a:custGeom>
            <a:avLst/>
            <a:gdLst/>
            <a:ahLst/>
            <a:cxnLst/>
            <a:rect l="l" t="t" r="r" b="b"/>
            <a:pathLst>
              <a:path w="11183620" h="1187450">
                <a:moveTo>
                  <a:pt x="0" y="1187196"/>
                </a:moveTo>
                <a:lnTo>
                  <a:pt x="11183112" y="1187196"/>
                </a:lnTo>
                <a:lnTo>
                  <a:pt x="11183112" y="0"/>
                </a:lnTo>
                <a:lnTo>
                  <a:pt x="0" y="0"/>
                </a:lnTo>
                <a:lnTo>
                  <a:pt x="0" y="1187196"/>
                </a:lnTo>
                <a:close/>
              </a:path>
            </a:pathLst>
          </a:custGeom>
          <a:solidFill>
            <a:srgbClr val="00216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42913" y="1678686"/>
            <a:ext cx="3498850" cy="4507865"/>
          </a:xfrm>
          <a:prstGeom prst="rect">
            <a:avLst/>
          </a:prstGeom>
        </p:spPr>
        <p:txBody>
          <a:bodyPr wrap="square" lIns="0" tIns="0" rIns="0" bIns="0">
            <a:spAutoFit/>
          </a:bodyPr>
          <a:lstStyle>
            <a:lvl1pPr>
              <a:defRPr sz="1400" b="0"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4292130"/>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9729725"/>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37930017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20016" y="1731964"/>
            <a:ext cx="12192000" cy="45100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lvl1pPr>
              <a:defRPr/>
            </a:lvl1pPr>
          </a:lstStyle>
          <a:p>
            <a:r>
              <a:rPr lang="en-GB"/>
              <a:t>2</a:t>
            </a:r>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19335596"/>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US"/>
              <a:t>Enter title here</a:t>
            </a:r>
            <a:endParaRPr lang="en-GB"/>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US"/>
              <a:t>XX</a:t>
            </a:r>
            <a:endParaRPr lang="en-GB"/>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66965884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26387122"/>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958926144"/>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116766852"/>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E661D7D-4912-455B-AAA3-022AFFF2B9E2}"/>
              </a:ext>
            </a:extLst>
          </p:cNvPr>
          <p:cNvGrpSpPr/>
          <p:nvPr userDrawn="1"/>
        </p:nvGrpSpPr>
        <p:grpSpPr>
          <a:xfrm>
            <a:off x="3546903" y="-533564"/>
            <a:ext cx="2814551" cy="5684857"/>
            <a:chOff x="6936469" y="-1705643"/>
            <a:chExt cx="3266992" cy="6598700"/>
          </a:xfrm>
          <a:noFill/>
        </p:grpSpPr>
        <p:sp>
          <p:nvSpPr>
            <p:cNvPr id="45" name="Hexagon 44">
              <a:extLst>
                <a:ext uri="{FF2B5EF4-FFF2-40B4-BE49-F238E27FC236}">
                  <a16:creationId xmlns:a16="http://schemas.microsoft.com/office/drawing/2014/main" id="{540EBFB4-CF14-4F41-8FF9-C50AAF597F54}"/>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3F29AC98-FAD2-4829-A3FE-7EDA233E269D}"/>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5E4B6F79-F997-4941-9596-586D9D63767C}"/>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BB09009C-EC55-4657-9B62-43D39924C84F}"/>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Hexagon 52">
              <a:extLst>
                <a:ext uri="{FF2B5EF4-FFF2-40B4-BE49-F238E27FC236}">
                  <a16:creationId xmlns:a16="http://schemas.microsoft.com/office/drawing/2014/main" id="{A0F624D1-DDF6-4C81-AF50-06798C076956}"/>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US"/>
              <a:t>Enter title here</a:t>
            </a:r>
            <a:endParaRPr lang="en-GB"/>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010488597"/>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693337203"/>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779802413"/>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601773932"/>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4975193"/>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468062" y="105361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373859" y="352005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6137026"/>
            <a:chOff x="-3633349" y="0"/>
            <a:chExt cx="3507558" cy="6137026"/>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6137026"/>
              <a:chOff x="838199" y="1150069"/>
              <a:chExt cx="3507558" cy="6137026"/>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160359391"/>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28800"/>
            <a:ext cx="4064000" cy="502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28800"/>
            <a:ext cx="4064000"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28800"/>
            <a:ext cx="4064000" cy="50292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3507850"/>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3507850"/>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3484401"/>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2186353"/>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2186353"/>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2186353"/>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756486344"/>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932081287"/>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1" name="Group 60">
            <a:extLst>
              <a:ext uri="{FF2B5EF4-FFF2-40B4-BE49-F238E27FC236}">
                <a16:creationId xmlns:a16="http://schemas.microsoft.com/office/drawing/2014/main" id="{61B1EC88-3B8A-445F-9C9B-A14C54175396}"/>
              </a:ext>
            </a:extLst>
          </p:cNvPr>
          <p:cNvGrpSpPr/>
          <p:nvPr userDrawn="1"/>
        </p:nvGrpSpPr>
        <p:grpSpPr>
          <a:xfrm>
            <a:off x="-3633349" y="0"/>
            <a:ext cx="3507558" cy="6137026"/>
            <a:chOff x="-3633349" y="0"/>
            <a:chExt cx="3507558" cy="6137026"/>
          </a:xfrm>
        </p:grpSpPr>
        <p:grpSp>
          <p:nvGrpSpPr>
            <p:cNvPr id="62" name="Group 61">
              <a:extLst>
                <a:ext uri="{FF2B5EF4-FFF2-40B4-BE49-F238E27FC236}">
                  <a16:creationId xmlns:a16="http://schemas.microsoft.com/office/drawing/2014/main" id="{ACCF9AE7-14DC-4911-A652-D7DFD385D44C}"/>
                </a:ext>
              </a:extLst>
            </p:cNvPr>
            <p:cNvGrpSpPr/>
            <p:nvPr userDrawn="1"/>
          </p:nvGrpSpPr>
          <p:grpSpPr>
            <a:xfrm>
              <a:off x="-3633349" y="0"/>
              <a:ext cx="3507558" cy="6137026"/>
              <a:chOff x="838199" y="1150069"/>
              <a:chExt cx="3507558" cy="6137026"/>
            </a:xfrm>
          </p:grpSpPr>
          <p:sp>
            <p:nvSpPr>
              <p:cNvPr id="64" name="Rectangle 63">
                <a:extLst>
                  <a:ext uri="{FF2B5EF4-FFF2-40B4-BE49-F238E27FC236}">
                    <a16:creationId xmlns:a16="http://schemas.microsoft.com/office/drawing/2014/main" id="{0D9DC385-12F1-48D6-BA74-DFFF6B6213E9}"/>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E8E78EDB-A479-4D8E-B260-A2D11701AC83}"/>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7BD934E8-99C3-4885-A541-0DA32F595F0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5B15420B-FFEC-43A3-9405-2AC557D40557}"/>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0005413A-2624-4112-BD26-2BC719F11B7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0216A4AC-6245-4000-807D-D6F23E1E7BD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3" name="Picture 62">
              <a:extLst>
                <a:ext uri="{FF2B5EF4-FFF2-40B4-BE49-F238E27FC236}">
                  <a16:creationId xmlns:a16="http://schemas.microsoft.com/office/drawing/2014/main" id="{9E83E4E6-B653-44AF-B362-543A445D953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576369234"/>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6" name="TextBox 65">
                <a:extLst>
                  <a:ext uri="{FF2B5EF4-FFF2-40B4-BE49-F238E27FC236}">
                    <a16:creationId xmlns:a16="http://schemas.microsoft.com/office/drawing/2014/main" id="{3902A3E9-6461-4560-9A7F-436D0DD1602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95405942"/>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ellipse">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ellipse">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ellipse">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ellipse">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81" name="Group 80">
            <a:extLst>
              <a:ext uri="{FF2B5EF4-FFF2-40B4-BE49-F238E27FC236}">
                <a16:creationId xmlns:a16="http://schemas.microsoft.com/office/drawing/2014/main" id="{C74B6FAB-2ECD-465C-9CF8-0D6D0ECC9A28}"/>
              </a:ext>
            </a:extLst>
          </p:cNvPr>
          <p:cNvGrpSpPr/>
          <p:nvPr userDrawn="1"/>
        </p:nvGrpSpPr>
        <p:grpSpPr>
          <a:xfrm>
            <a:off x="-3633349" y="0"/>
            <a:ext cx="3507558" cy="6137026"/>
            <a:chOff x="-3633349" y="0"/>
            <a:chExt cx="3507558" cy="6137026"/>
          </a:xfrm>
        </p:grpSpPr>
        <p:grpSp>
          <p:nvGrpSpPr>
            <p:cNvPr id="82" name="Group 81">
              <a:extLst>
                <a:ext uri="{FF2B5EF4-FFF2-40B4-BE49-F238E27FC236}">
                  <a16:creationId xmlns:a16="http://schemas.microsoft.com/office/drawing/2014/main" id="{C78DD2D5-8CBD-44B3-B722-C3B1BFAA90B3}"/>
                </a:ext>
              </a:extLst>
            </p:cNvPr>
            <p:cNvGrpSpPr/>
            <p:nvPr userDrawn="1"/>
          </p:nvGrpSpPr>
          <p:grpSpPr>
            <a:xfrm>
              <a:off x="-3633349" y="0"/>
              <a:ext cx="3507558" cy="6137026"/>
              <a:chOff x="838199" y="1150069"/>
              <a:chExt cx="3507558" cy="6137026"/>
            </a:xfrm>
          </p:grpSpPr>
          <p:sp>
            <p:nvSpPr>
              <p:cNvPr id="84" name="Rectangle 83">
                <a:extLst>
                  <a:ext uri="{FF2B5EF4-FFF2-40B4-BE49-F238E27FC236}">
                    <a16:creationId xmlns:a16="http://schemas.microsoft.com/office/drawing/2014/main" id="{1AE5B052-9B54-4A6E-99DF-74481F63B344}"/>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5" name="TextBox 84">
                <a:extLst>
                  <a:ext uri="{FF2B5EF4-FFF2-40B4-BE49-F238E27FC236}">
                    <a16:creationId xmlns:a16="http://schemas.microsoft.com/office/drawing/2014/main" id="{0A86C8EA-EB04-40AC-8C58-9AA399720B0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86" name="Rectangle 85">
                <a:extLst>
                  <a:ext uri="{FF2B5EF4-FFF2-40B4-BE49-F238E27FC236}">
                    <a16:creationId xmlns:a16="http://schemas.microsoft.com/office/drawing/2014/main" id="{2D1D77BC-8F6F-46CA-BA24-FA9C5FDF654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7" name="TextBox 86">
                <a:extLst>
                  <a:ext uri="{FF2B5EF4-FFF2-40B4-BE49-F238E27FC236}">
                    <a16:creationId xmlns:a16="http://schemas.microsoft.com/office/drawing/2014/main" id="{1EA132E0-FEFE-4B44-B0D6-FED52C799CC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88" name="TextBox 87">
                <a:extLst>
                  <a:ext uri="{FF2B5EF4-FFF2-40B4-BE49-F238E27FC236}">
                    <a16:creationId xmlns:a16="http://schemas.microsoft.com/office/drawing/2014/main" id="{F7F0395B-6867-4947-A203-2408DBE14E2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89" name="TextBox 88">
                <a:extLst>
                  <a:ext uri="{FF2B5EF4-FFF2-40B4-BE49-F238E27FC236}">
                    <a16:creationId xmlns:a16="http://schemas.microsoft.com/office/drawing/2014/main" id="{BB1134A2-DA52-477E-B86F-5485C1AD0FC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83" name="Picture 82">
              <a:extLst>
                <a:ext uri="{FF2B5EF4-FFF2-40B4-BE49-F238E27FC236}">
                  <a16:creationId xmlns:a16="http://schemas.microsoft.com/office/drawing/2014/main" id="{3D73178F-83C8-49E5-B1B7-DF7ADD3A088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71022614"/>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8827771" y="2388943"/>
            <a:ext cx="624838" cy="624838"/>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8827772" y="3461480"/>
            <a:ext cx="624838" cy="624838"/>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8827772" y="4534017"/>
            <a:ext cx="624838" cy="624838"/>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8827772" y="5606555"/>
            <a:ext cx="624838" cy="624838"/>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US"/>
              <a:t>Enter title here</a:t>
            </a:r>
            <a:endParaRPr lang="en-GB"/>
          </a:p>
        </p:txBody>
      </p:sp>
      <p:grpSp>
        <p:nvGrpSpPr>
          <p:cNvPr id="34" name="Group 33">
            <a:extLst>
              <a:ext uri="{FF2B5EF4-FFF2-40B4-BE49-F238E27FC236}">
                <a16:creationId xmlns:a16="http://schemas.microsoft.com/office/drawing/2014/main" id="{2A9B444C-27B4-4C45-9568-AD42496C658D}"/>
              </a:ext>
            </a:extLst>
          </p:cNvPr>
          <p:cNvGrpSpPr/>
          <p:nvPr userDrawn="1"/>
        </p:nvGrpSpPr>
        <p:grpSpPr>
          <a:xfrm>
            <a:off x="-3633349" y="0"/>
            <a:ext cx="3507558" cy="6137026"/>
            <a:chOff x="-3633349" y="0"/>
            <a:chExt cx="3507558" cy="6137026"/>
          </a:xfrm>
        </p:grpSpPr>
        <p:grpSp>
          <p:nvGrpSpPr>
            <p:cNvPr id="35" name="Group 34">
              <a:extLst>
                <a:ext uri="{FF2B5EF4-FFF2-40B4-BE49-F238E27FC236}">
                  <a16:creationId xmlns:a16="http://schemas.microsoft.com/office/drawing/2014/main" id="{329B5C44-51D9-442E-9EE5-1DF0827B4F40}"/>
                </a:ext>
              </a:extLst>
            </p:cNvPr>
            <p:cNvGrpSpPr/>
            <p:nvPr userDrawn="1"/>
          </p:nvGrpSpPr>
          <p:grpSpPr>
            <a:xfrm>
              <a:off x="-3633349" y="0"/>
              <a:ext cx="3507558" cy="6137026"/>
              <a:chOff x="838199" y="1150069"/>
              <a:chExt cx="3507558" cy="6137026"/>
            </a:xfrm>
          </p:grpSpPr>
          <p:sp>
            <p:nvSpPr>
              <p:cNvPr id="38" name="Rectangle 37">
                <a:extLst>
                  <a:ext uri="{FF2B5EF4-FFF2-40B4-BE49-F238E27FC236}">
                    <a16:creationId xmlns:a16="http://schemas.microsoft.com/office/drawing/2014/main" id="{09BE2ADB-FF29-46BE-AEAB-274606D67CE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9" name="TextBox 38">
                <a:extLst>
                  <a:ext uri="{FF2B5EF4-FFF2-40B4-BE49-F238E27FC236}">
                    <a16:creationId xmlns:a16="http://schemas.microsoft.com/office/drawing/2014/main" id="{48324A1E-8E2A-4EE3-9859-E448B74322E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0" name="Rectangle 39">
                <a:extLst>
                  <a:ext uri="{FF2B5EF4-FFF2-40B4-BE49-F238E27FC236}">
                    <a16:creationId xmlns:a16="http://schemas.microsoft.com/office/drawing/2014/main" id="{042A452D-FA2C-44CE-9F55-47DDFB0672E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1" name="TextBox 40">
                <a:extLst>
                  <a:ext uri="{FF2B5EF4-FFF2-40B4-BE49-F238E27FC236}">
                    <a16:creationId xmlns:a16="http://schemas.microsoft.com/office/drawing/2014/main" id="{B1F11B84-2E9F-4389-B116-9DB63FD3C5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2" name="TextBox 41">
                <a:extLst>
                  <a:ext uri="{FF2B5EF4-FFF2-40B4-BE49-F238E27FC236}">
                    <a16:creationId xmlns:a16="http://schemas.microsoft.com/office/drawing/2014/main" id="{64EADCB7-7BB9-49D0-9FD8-6EF835AB843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3" name="TextBox 42">
                <a:extLst>
                  <a:ext uri="{FF2B5EF4-FFF2-40B4-BE49-F238E27FC236}">
                    <a16:creationId xmlns:a16="http://schemas.microsoft.com/office/drawing/2014/main" id="{B9C50050-C855-47A5-B644-8C467A61D21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36" name="Picture 35">
              <a:extLst>
                <a:ext uri="{FF2B5EF4-FFF2-40B4-BE49-F238E27FC236}">
                  <a16:creationId xmlns:a16="http://schemas.microsoft.com/office/drawing/2014/main" id="{FE58AA23-69FB-4E71-A85A-156AEC53D73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506159189"/>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ellipse">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ellipse">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07101AB4-A5EF-4A8F-8D80-02A05D6E0098}"/>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2F8C023B-B042-41C5-87BD-22B789DE5612}"/>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4986AABA-96B4-4821-ACEA-5F38B481183E}"/>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4F108801-9D44-498D-A065-0DEB15A907B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E2D3FCB0-27FF-4775-82BB-98FEDDC5198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43936DE3-33B6-4743-A1B9-2BC097BA4A8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0D999BA-9A4F-4A0A-B8A7-DDFE95A8F2C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F91D2B94-DB4D-4AB4-A0D9-864C2A6A32F2}"/>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6B71B5-5A53-4269-B6BA-98B2E660A36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27313458"/>
      </p:ext>
    </p:extLst>
  </p:cSld>
  <p:clrMapOvr>
    <a:masterClrMapping/>
  </p:clrMapOvr>
  <p:transitio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ellipse">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ellipse">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ellipse">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ellipse">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ellipse">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ellipse">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ellipse">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98" name="Group 97">
            <a:extLst>
              <a:ext uri="{FF2B5EF4-FFF2-40B4-BE49-F238E27FC236}">
                <a16:creationId xmlns:a16="http://schemas.microsoft.com/office/drawing/2014/main" id="{0AE7358E-242C-406D-A50F-C4C50681F72E}"/>
              </a:ext>
            </a:extLst>
          </p:cNvPr>
          <p:cNvGrpSpPr/>
          <p:nvPr userDrawn="1"/>
        </p:nvGrpSpPr>
        <p:grpSpPr>
          <a:xfrm>
            <a:off x="-3633349" y="0"/>
            <a:ext cx="3507558" cy="6137026"/>
            <a:chOff x="-3633349" y="0"/>
            <a:chExt cx="3507558" cy="6137026"/>
          </a:xfrm>
        </p:grpSpPr>
        <p:grpSp>
          <p:nvGrpSpPr>
            <p:cNvPr id="99" name="Group 98">
              <a:extLst>
                <a:ext uri="{FF2B5EF4-FFF2-40B4-BE49-F238E27FC236}">
                  <a16:creationId xmlns:a16="http://schemas.microsoft.com/office/drawing/2014/main" id="{9F2917C6-FFC9-4BA5-AE68-E77719F7BF1E}"/>
                </a:ext>
              </a:extLst>
            </p:cNvPr>
            <p:cNvGrpSpPr/>
            <p:nvPr userDrawn="1"/>
          </p:nvGrpSpPr>
          <p:grpSpPr>
            <a:xfrm>
              <a:off x="-3633349" y="0"/>
              <a:ext cx="3507558" cy="6137026"/>
              <a:chOff x="838199" y="1150069"/>
              <a:chExt cx="3507558" cy="6137026"/>
            </a:xfrm>
          </p:grpSpPr>
          <p:sp>
            <p:nvSpPr>
              <p:cNvPr id="101" name="Rectangle 100">
                <a:extLst>
                  <a:ext uri="{FF2B5EF4-FFF2-40B4-BE49-F238E27FC236}">
                    <a16:creationId xmlns:a16="http://schemas.microsoft.com/office/drawing/2014/main" id="{A9194DE8-B0B1-4C0B-A0D8-A4F3793ED52A}"/>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02" name="TextBox 101">
                <a:extLst>
                  <a:ext uri="{FF2B5EF4-FFF2-40B4-BE49-F238E27FC236}">
                    <a16:creationId xmlns:a16="http://schemas.microsoft.com/office/drawing/2014/main" id="{021191AF-FE9A-4366-8157-3F14DEE1551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103" name="Rectangle 102">
                <a:extLst>
                  <a:ext uri="{FF2B5EF4-FFF2-40B4-BE49-F238E27FC236}">
                    <a16:creationId xmlns:a16="http://schemas.microsoft.com/office/drawing/2014/main" id="{1328F837-F85F-4E83-9187-CBB12303B03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04" name="TextBox 103">
                <a:extLst>
                  <a:ext uri="{FF2B5EF4-FFF2-40B4-BE49-F238E27FC236}">
                    <a16:creationId xmlns:a16="http://schemas.microsoft.com/office/drawing/2014/main" id="{0C358A86-D5E3-4606-803C-E1175EB651F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105" name="TextBox 104">
                <a:extLst>
                  <a:ext uri="{FF2B5EF4-FFF2-40B4-BE49-F238E27FC236}">
                    <a16:creationId xmlns:a16="http://schemas.microsoft.com/office/drawing/2014/main" id="{D588C204-05F0-4F7D-BE5C-5BA2819773B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106" name="TextBox 105">
                <a:extLst>
                  <a:ext uri="{FF2B5EF4-FFF2-40B4-BE49-F238E27FC236}">
                    <a16:creationId xmlns:a16="http://schemas.microsoft.com/office/drawing/2014/main" id="{D4D1F3A6-3F98-4E02-8D19-92252E2D8C2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100" name="Picture 99">
              <a:extLst>
                <a:ext uri="{FF2B5EF4-FFF2-40B4-BE49-F238E27FC236}">
                  <a16:creationId xmlns:a16="http://schemas.microsoft.com/office/drawing/2014/main" id="{A2847924-89E7-4B32-912F-8B2FE1EE4F0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45172536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ellipse">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ellipse">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ellipse">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ellipse">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ellipse">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EB3FA2C6-1E1E-40F6-84D7-B592E5ABFA74}"/>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7AFCEE2B-01BD-4A6E-A0C3-389318D86F6F}"/>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30F2EEB1-B3D0-40E3-8564-12607EF9B86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334D9B07-F623-4C7D-8B9E-80CC58650CCC}"/>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C72BA5CE-5FEF-4B21-8447-9DB2BB5E45B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0353789C-B6C6-4F92-8051-33EEFDA85CF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17D70CE-47E4-4BB5-A687-E59B1F050CA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BCB5C784-0EE8-4F22-9B7D-9EBD9737034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7742DD-9D94-4DD4-A19E-0F24FD684EB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8074752"/>
      </p:ext>
    </p:extLst>
  </p:cSld>
  <p:clrMapOvr>
    <a:masterClrMapping/>
  </p:clrMapOvr>
  <p:transition spd="slow">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3036591380"/>
      </p:ext>
    </p:extLst>
  </p:cSld>
  <p:clrMapOvr>
    <a:masterClrMapping/>
  </p:clrMapOvr>
  <p:transition spd="slow">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5057878" y="-485547"/>
            <a:ext cx="4214897" cy="3534768"/>
            <a:chOff x="5387349" y="-852399"/>
            <a:chExt cx="4816112" cy="4038967"/>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5"/>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US"/>
              <a:t>Enter name and position here</a:t>
            </a:r>
            <a:endParaRPr lang="en-GB"/>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4085303230"/>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grpSp>
        <p:nvGrpSpPr>
          <p:cNvPr id="24" name="Group 23">
            <a:extLst>
              <a:ext uri="{FF2B5EF4-FFF2-40B4-BE49-F238E27FC236}">
                <a16:creationId xmlns:a16="http://schemas.microsoft.com/office/drawing/2014/main" id="{28B5A35C-7D6B-4F8B-960E-58BF499EB6DE}"/>
              </a:ext>
            </a:extLst>
          </p:cNvPr>
          <p:cNvGrpSpPr/>
          <p:nvPr userDrawn="1"/>
        </p:nvGrpSpPr>
        <p:grpSpPr>
          <a:xfrm>
            <a:off x="-3633350" y="0"/>
            <a:ext cx="3507559" cy="2918856"/>
            <a:chOff x="397357" y="1593847"/>
            <a:chExt cx="3507559" cy="2918856"/>
          </a:xfrm>
        </p:grpSpPr>
        <p:sp>
          <p:nvSpPr>
            <p:cNvPr id="25" name="Rectangle 24">
              <a:extLst>
                <a:ext uri="{FF2B5EF4-FFF2-40B4-BE49-F238E27FC236}">
                  <a16:creationId xmlns:a16="http://schemas.microsoft.com/office/drawing/2014/main" id="{AF9FACA6-F8A4-4517-8B2E-6A343128252D}"/>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27" name="TextBox 26">
              <a:extLst>
                <a:ext uri="{FF2B5EF4-FFF2-40B4-BE49-F238E27FC236}">
                  <a16:creationId xmlns:a16="http://schemas.microsoft.com/office/drawing/2014/main" id="{2530B6F8-2A5A-4EDF-8BD0-02B88C813BF7}"/>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5B38853E-1EC8-46DE-8893-293A86ADB8A3}"/>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EC91B849-826E-46EC-907D-FBBBED4DFF99}"/>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6A6A9DC0-FD1C-4DB0-899C-B3485E5AB08F}"/>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8A3828D3-D1AE-4831-8945-958D42B48F93}"/>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19F43AEA-DA96-4C3A-B544-0BED0A83079F}"/>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977392847"/>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1687308526"/>
      </p:ext>
    </p:extLst>
  </p:cSld>
  <p:clrMapOvr>
    <a:masterClrMapping/>
  </p:clrMapOvr>
  <p:transitio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US"/>
              <a:t>Enter title here</a:t>
            </a:r>
            <a:endParaRPr lang="en-GB"/>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828445416"/>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296977036"/>
      </p:ext>
    </p:extLst>
  </p:cSld>
  <p:clrMapOvr>
    <a:masterClrMapping/>
  </p:clrMapOvr>
  <p:transitio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US"/>
              <a:t>Enter title here</a:t>
            </a:r>
            <a:endParaRPr lang="en-GB"/>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16036556"/>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a:t> </a:t>
            </a:r>
            <a:endParaRPr lang="en-GB"/>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US"/>
              <a:t>Enter quote here</a:t>
            </a:r>
            <a:endParaRPr lang="en-GB"/>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US"/>
              <a:t>Situation</a:t>
            </a:r>
            <a:endParaRPr lang="en-GB"/>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US"/>
              <a:t>Action</a:t>
            </a:r>
            <a:endParaRPr lang="en-GB"/>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US"/>
              <a:t>Result</a:t>
            </a:r>
            <a:endParaRPr lang="en-GB"/>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US"/>
              <a:t>Enter title here</a:t>
            </a:r>
            <a:endParaRPr lang="en-GB"/>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6233292"/>
      </p:ext>
    </p:extLst>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 name="Rectangle 4">
            <a:extLst>
              <a:ext uri="{FF2B5EF4-FFF2-40B4-BE49-F238E27FC236}">
                <a16:creationId xmlns:a16="http://schemas.microsoft.com/office/drawing/2014/main" id="{AF3550AB-8CD5-4B0B-A7A3-7D92B71818E5}"/>
              </a:ext>
            </a:extLst>
          </p:cNvPr>
          <p:cNvSpPr/>
          <p:nvPr userDrawn="1"/>
        </p:nvSpPr>
        <p:spPr>
          <a:xfrm>
            <a:off x="6929298"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311831"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7303627"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8325976"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7303627"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8325976"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7303627"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8325976"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7303627"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8325976"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7303627"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8325976"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7303627"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8325976"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7381096"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7381096"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7381096"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7381096"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7381096"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531183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32892756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US"/>
              <a:t> </a:t>
            </a:r>
            <a:endParaRPr lang="en-GB"/>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US"/>
              <a:t>Enter heading here</a:t>
            </a:r>
            <a:endParaRPr lang="en-GB"/>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280893012"/>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41797618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7437120" y="0"/>
            <a:ext cx="47548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99938901"/>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705809188"/>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US"/>
              <a:t>XX</a:t>
            </a:r>
            <a:endParaRPr lang="en-GB"/>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US"/>
              <a:t>XX</a:t>
            </a:r>
            <a:endParaRPr lang="en-GB"/>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US"/>
              <a:t>XX</a:t>
            </a:r>
            <a:endParaRPr lang="en-GB"/>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US"/>
              <a:t>XX</a:t>
            </a:r>
            <a:endParaRPr lang="en-GB"/>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US"/>
              <a:t>XX</a:t>
            </a:r>
            <a:endParaRPr lang="en-GB"/>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US"/>
              <a:t>XX</a:t>
            </a:r>
            <a:endParaRPr lang="en-GB"/>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761853317"/>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1297154268"/>
      </p:ext>
    </p:extLst>
  </p:cSld>
  <p:clrMapOvr>
    <a:masterClrMapping/>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2A42BE-F801-4BAB-8C24-6994A7299C79}"/>
              </a:ext>
            </a:extLst>
          </p:cNvPr>
          <p:cNvSpPr/>
          <p:nvPr userDrawn="1"/>
        </p:nvSpPr>
        <p:spPr>
          <a:xfrm>
            <a:off x="0" y="0"/>
            <a:ext cx="4419600" cy="6858000"/>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dirty="0"/>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698421"/>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4180890581"/>
      </p:ext>
    </p:extLst>
  </p:cSld>
  <p:clrMapOvr>
    <a:masterClrMapping/>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25706158"/>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3736869011"/>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67630464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ags" Target="../tags/tag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 Type="http://schemas.openxmlformats.org/officeDocument/2006/relationships/slideLayout" Target="../slideLayouts/slideLayout64.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theme" Target="../theme/theme3.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tags" Target="../tags/tag43.xml"/><Relationship Id="rId10" Type="http://schemas.openxmlformats.org/officeDocument/2006/relationships/slideLayout" Target="../slideLayouts/slideLayout69.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0"/>
    </p:custDataLst>
    <p:extLst>
      <p:ext uri="{BB962C8B-B14F-4D97-AF65-F5344CB8AC3E}">
        <p14:creationId xmlns:p14="http://schemas.microsoft.com/office/powerpoint/2010/main" val="3208604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8" r:id="rId42"/>
    <p:sldLayoutId id="2147483719" r:id="rId43"/>
    <p:sldLayoutId id="2147483720" r:id="rId44"/>
    <p:sldLayoutId id="2147483721" r:id="rId45"/>
    <p:sldLayoutId id="2147483722" r:id="rId46"/>
    <p:sldLayoutId id="2147483724" r:id="rId47"/>
    <p:sldLayoutId id="2147483725" r:id="rId48"/>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7"/>
    </p:custDataLst>
    <p:extLst>
      <p:ext uri="{BB962C8B-B14F-4D97-AF65-F5344CB8AC3E}">
        <p14:creationId xmlns:p14="http://schemas.microsoft.com/office/powerpoint/2010/main" val="16262164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743190" y="2678654"/>
            <a:ext cx="10423248" cy="4088087"/>
          </a:xfrm>
        </p:spPr>
        <p:txBody>
          <a:bodyPr>
            <a:normAutofit/>
          </a:bodyPr>
          <a:lstStyle/>
          <a:p>
            <a:pPr algn="l"/>
            <a:r>
              <a:rPr lang="en-US" sz="3200" b="1" dirty="0">
                <a:solidFill>
                  <a:schemeClr val="bg1"/>
                </a:solidFill>
                <a:latin typeface="Arial" panose="020B0604020202020204" pitchFamily="34" charset="0"/>
                <a:cs typeface="Arial" panose="020B0604020202020204" pitchFamily="34" charset="0"/>
              </a:rPr>
              <a:t>C3.1 Working in Partnership</a:t>
            </a:r>
            <a:br>
              <a:rPr lang="en-US" sz="3200" b="1" dirty="0">
                <a:solidFill>
                  <a:schemeClr val="bg1"/>
                </a:solidFill>
                <a:latin typeface="Arial" panose="020B0604020202020204" pitchFamily="34" charset="0"/>
                <a:cs typeface="Arial" panose="020B0604020202020204" pitchFamily="34" charset="0"/>
              </a:rPr>
            </a:b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Jane Owens - Digital Transformation and Implementation Lead JUCD</a:t>
            </a:r>
            <a:br>
              <a:rPr lang="en-US" sz="3200" b="1" dirty="0">
                <a:solidFill>
                  <a:schemeClr val="bg1"/>
                </a:solidFill>
                <a:latin typeface="Arial" panose="020B0604020202020204" pitchFamily="34" charset="0"/>
                <a:cs typeface="Arial" panose="020B0604020202020204" pitchFamily="34" charset="0"/>
              </a:rPr>
            </a:b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Ian </a:t>
            </a:r>
            <a:r>
              <a:rPr lang="en-US" sz="3200" b="1" dirty="0" err="1">
                <a:solidFill>
                  <a:schemeClr val="bg1"/>
                </a:solidFill>
                <a:latin typeface="Arial" panose="020B0604020202020204" pitchFamily="34" charset="0"/>
                <a:cs typeface="Arial" panose="020B0604020202020204" pitchFamily="34" charset="0"/>
              </a:rPr>
              <a:t>Binks</a:t>
            </a:r>
            <a:r>
              <a:rPr lang="en-US" sz="3200" b="1" dirty="0">
                <a:solidFill>
                  <a:schemeClr val="bg1"/>
                </a:solidFill>
                <a:latin typeface="Arial" panose="020B0604020202020204" pitchFamily="34" charset="0"/>
                <a:cs typeface="Arial" panose="020B0604020202020204" pitchFamily="34" charset="0"/>
              </a:rPr>
              <a:t> - Business Development Director, Orion Health</a:t>
            </a:r>
            <a:br>
              <a:rPr lang="en-US" sz="3200" b="1" dirty="0">
                <a:solidFill>
                  <a:schemeClr val="bg1"/>
                </a:solidFill>
                <a:latin typeface="Arial" panose="020B0604020202020204" pitchFamily="34" charset="0"/>
                <a:cs typeface="Arial" panose="020B0604020202020204" pitchFamily="34" charset="0"/>
              </a:rPr>
            </a:br>
            <a:endParaRPr lang="en-US" sz="3200" b="1" dirty="0">
              <a:solidFill>
                <a:schemeClr val="bg1"/>
              </a:solidFill>
              <a:latin typeface="Arial" panose="020B0604020202020204" pitchFamily="34" charset="0"/>
              <a:cs typeface="Arial" panose="020B0604020202020204" pitchFamily="34" charset="0"/>
            </a:endParaRP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6041968" y="752647"/>
            <a:ext cx="4375422" cy="72765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743190" y="621328"/>
            <a:ext cx="4360475" cy="990291"/>
          </a:xfrm>
          <a:prstGeom prst="rect">
            <a:avLst/>
          </a:prstGeom>
        </p:spPr>
      </p:pic>
      <p:pic>
        <p:nvPicPr>
          <p:cNvPr id="5" name="Graphic 4">
            <a:extLst>
              <a:ext uri="{FF2B5EF4-FFF2-40B4-BE49-F238E27FC236}">
                <a16:creationId xmlns:a16="http://schemas.microsoft.com/office/drawing/2014/main" id="{28710BF2-F55A-19BE-FDA4-10298E2CE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7398" y="820473"/>
            <a:ext cx="1738749" cy="592000"/>
          </a:xfrm>
          <a:prstGeom prst="rect">
            <a:avLst/>
          </a:prstGeom>
        </p:spPr>
      </p:pic>
    </p:spTree>
    <p:extLst>
      <p:ext uri="{BB962C8B-B14F-4D97-AF65-F5344CB8AC3E}">
        <p14:creationId xmlns:p14="http://schemas.microsoft.com/office/powerpoint/2010/main" val="3098656845"/>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are the challenges?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39666581-2990-4D41-A91B-CD05F5648A92}"/>
              </a:ext>
            </a:extLst>
          </p:cNvPr>
          <p:cNvSpPr/>
          <p:nvPr/>
        </p:nvSpPr>
        <p:spPr>
          <a:xfrm>
            <a:off x="735248" y="2016218"/>
            <a:ext cx="8452593" cy="2776337"/>
          </a:xfrm>
          <a:prstGeom prst="rect">
            <a:avLst/>
          </a:prstGeom>
        </p:spPr>
        <p:txBody>
          <a:bodyPr wrap="square">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Failure to understand the challenges of other parties</a:t>
            </a:r>
            <a:endParaRPr kumimoji="0" lang="en-GB" sz="18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Lack of clear communication </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Funding issues (capital vs revenue)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National direction vs regional autonomy</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Innovation vs simplicity</a:t>
            </a:r>
            <a:endParaRPr kumimoji="0" lang="en-GB" sz="18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38340560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13CD9-576F-5144-880F-69CE88A9A033}"/>
              </a:ext>
            </a:extLst>
          </p:cNvPr>
          <p:cNvSpPr/>
          <p:nvPr/>
        </p:nvSpPr>
        <p:spPr>
          <a:xfrm>
            <a:off x="735248" y="1720840"/>
            <a:ext cx="8452593"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Communicate and Engage with your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Learn from Others – do not reinvent the wheel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Draw on your Partners expertise and resources</a:t>
            </a:r>
            <a:endParaRPr kumimoji="0" lang="en-GB" sz="1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Manage your own and other’s expectations</a:t>
            </a:r>
            <a:endParaRPr kumimoji="0" lang="en-GB" sz="1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Be clear about what you need from the partnership and your 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rPr>
              <a:t>A B 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782283">
                  <a:alpha val="70000"/>
                </a:srgbClr>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ECAC0046-14CB-EC4A-90EE-985C243EC3EA}"/>
              </a:ext>
            </a:extLst>
          </p:cNvPr>
          <p:cNvSpPr/>
          <p:nvPr/>
        </p:nvSpPr>
        <p:spPr>
          <a:xfrm>
            <a:off x="1086021" y="4029163"/>
            <a:ext cx="5499836" cy="2313763"/>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Always Be Communicating!</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Conclusion</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3931432104"/>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1215024" y="4501732"/>
            <a:ext cx="280139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Jane Owens</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Transformation and Implementation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Joined Up Care Derbyshire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Jane.owens4@ nhs.net</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Tel  07385 343632</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2"/>
          <a:stretch>
            <a:fillRect/>
          </a:stretch>
        </p:blipFill>
        <p:spPr>
          <a:xfrm>
            <a:off x="8020265" y="5061857"/>
            <a:ext cx="3420227" cy="789283"/>
          </a:xfrm>
          <a:prstGeom prst="rect">
            <a:avLst/>
          </a:prstGeom>
        </p:spPr>
      </p:pic>
      <p:sp>
        <p:nvSpPr>
          <p:cNvPr id="4" name="TextBox 3">
            <a:extLst>
              <a:ext uri="{FF2B5EF4-FFF2-40B4-BE49-F238E27FC236}">
                <a16:creationId xmlns:a16="http://schemas.microsoft.com/office/drawing/2014/main" id="{A30989EA-E5F2-AB4D-4B5A-BD4C36C409EA}"/>
              </a:ext>
            </a:extLst>
          </p:cNvPr>
          <p:cNvSpPr txBox="1"/>
          <p:nvPr/>
        </p:nvSpPr>
        <p:spPr>
          <a:xfrm>
            <a:off x="3048000" y="2598003"/>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609E869-5CD6-E666-EF46-B37877B29D1C}"/>
              </a:ext>
            </a:extLst>
          </p:cNvPr>
          <p:cNvSpPr txBox="1"/>
          <p:nvPr/>
        </p:nvSpPr>
        <p:spPr>
          <a:xfrm>
            <a:off x="4433353" y="4683518"/>
            <a:ext cx="301093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Ian Binks</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Business Development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Orion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Ian.binks@orionhealth.com</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Tel 07827 833794</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1">
            <a:extLst>
              <a:ext uri="{FF2B5EF4-FFF2-40B4-BE49-F238E27FC236}">
                <a16:creationId xmlns:a16="http://schemas.microsoft.com/office/drawing/2014/main" id="{3402598E-6CAB-4B54-0933-676703FFDA3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A2F41"/>
                </a:solidFill>
                <a:effectLst/>
                <a:uLnTx/>
                <a:uFillTx/>
                <a:latin typeface="Arial" panose="020B0604020202020204" pitchFamily="34" charset="0"/>
                <a:ea typeface="Aptos" panose="020B0004020202020204" pitchFamily="34" charset="0"/>
                <a:cs typeface="Aptos" panose="020B0004020202020204" pitchFamily="34" charset="0"/>
              </a:rPr>
              <a:t>07385 343632</a:t>
            </a:r>
            <a:r>
              <a:rPr kumimoji="0" lang="en-GB"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id="{43559891-41FD-11EA-3A91-F68A206DD2AE}"/>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A2F41"/>
                </a:solidFill>
                <a:effectLst/>
                <a:uLnTx/>
                <a:uFillTx/>
                <a:latin typeface="Arial" panose="020B0604020202020204" pitchFamily="34" charset="0"/>
                <a:ea typeface="Aptos" panose="020B0004020202020204" pitchFamily="34" charset="0"/>
                <a:cs typeface="Aptos" panose="020B0004020202020204" pitchFamily="34" charset="0"/>
              </a:rPr>
              <a:t>07385 343632</a:t>
            </a:r>
            <a:r>
              <a:rPr kumimoji="0" lang="en-GB"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53298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Definition</a:t>
            </a: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8" name="TextBox 7">
            <a:extLst>
              <a:ext uri="{FF2B5EF4-FFF2-40B4-BE49-F238E27FC236}">
                <a16:creationId xmlns:a16="http://schemas.microsoft.com/office/drawing/2014/main" id="{CA7F2555-0C7F-4686-57BB-D5260C7CDF23}"/>
              </a:ext>
            </a:extLst>
          </p:cNvPr>
          <p:cNvSpPr txBox="1"/>
          <p:nvPr/>
        </p:nvSpPr>
        <p:spPr>
          <a:xfrm>
            <a:off x="926757" y="1504084"/>
            <a:ext cx="1005839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Definition of Partnership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82283"/>
                </a:solidFill>
                <a:effectLst/>
                <a:uLnTx/>
                <a:uFillTx/>
                <a:latin typeface="Arial" panose="020B0604020202020204" pitchFamily="34" charset="0"/>
                <a:ea typeface="+mn-ea"/>
                <a:cs typeface="Arial" panose="020B0604020202020204" pitchFamily="34" charset="0"/>
              </a:rPr>
              <a:t>They share resources and responsibilities and agree to work together in a co-operative and mutually supportive way. Partnerships are about sharing resources, experience and skills to achieve outcomes that benefit partner organisations and the communities they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Colleagues high-fiving">
            <a:extLst>
              <a:ext uri="{FF2B5EF4-FFF2-40B4-BE49-F238E27FC236}">
                <a16:creationId xmlns:a16="http://schemas.microsoft.com/office/drawing/2014/main" id="{730DB963-257B-54EC-9E3F-18F35D8C27CD}"/>
              </a:ext>
            </a:extLst>
          </p:cNvPr>
          <p:cNvPicPr>
            <a:picLocks noChangeAspect="1"/>
          </p:cNvPicPr>
          <p:nvPr/>
        </p:nvPicPr>
        <p:blipFill>
          <a:blip r:embed="rId3"/>
          <a:stretch>
            <a:fillRect/>
          </a:stretch>
        </p:blipFill>
        <p:spPr>
          <a:xfrm>
            <a:off x="1408670" y="2854411"/>
            <a:ext cx="8649730" cy="3366695"/>
          </a:xfrm>
          <a:prstGeom prst="rect">
            <a:avLst/>
          </a:prstGeom>
        </p:spPr>
      </p:pic>
    </p:spTree>
    <p:extLst>
      <p:ext uri="{BB962C8B-B14F-4D97-AF65-F5344CB8AC3E}">
        <p14:creationId xmlns:p14="http://schemas.microsoft.com/office/powerpoint/2010/main" val="335764125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Partnership Working – What does this mean?</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444617" y="943437"/>
            <a:ext cx="11534862" cy="61247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Working in partnership helps us to provide care and support to a diverse population in Health and Social Care.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Decisions are made together to enable the best outcome for all.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As an ICS we work with all our partners in health and social care in a collaborative way to provide the best we can to support our health and social care professionals and provide benefits to our citizens of Derbyshire. Our suppliers are partners and should be seen as such.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Solutions and issues are worked on together and relationships with our Shared Care record supplier Orion Health are built on honesty openness and transparency.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When working in true partnership it is possible to achieve greater equality, mutual respect and satisfaction and everyone is working towards the same aims and objectives.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It promotes a learning culture i.e. not all Acute Hospitals work in the same way and equally not all suppliers of IT systems work in the same way.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There must be a degree of flexibility on all sides whilst also working within contractual terms and adherence to standards is a key element.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Covid has shown us that we are capable of much more partnership working as we came together to find innovative solutions to new challenges.  Barriers were removed and there was a ‘can do’ and a ‘what more can we do’ response from everyone.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We listened more and were prepared to consider all options.  We learned from mistakes and innovated.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We communicated more.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359775"/>
            <a:ext cx="1545867" cy="351076"/>
          </a:xfrm>
          <a:prstGeom prst="rect">
            <a:avLst/>
          </a:prstGeom>
        </p:spPr>
      </p:pic>
    </p:spTree>
    <p:extLst>
      <p:ext uri="{BB962C8B-B14F-4D97-AF65-F5344CB8AC3E}">
        <p14:creationId xmlns:p14="http://schemas.microsoft.com/office/powerpoint/2010/main" val="93512639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Partnership Working – Why?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7" name="Picture 6">
            <a:extLst>
              <a:ext uri="{FF2B5EF4-FFF2-40B4-BE49-F238E27FC236}">
                <a16:creationId xmlns:a16="http://schemas.microsoft.com/office/drawing/2014/main" id="{93C11679-133D-9532-305A-EAFB0C4356AA}"/>
              </a:ext>
            </a:extLst>
          </p:cNvPr>
          <p:cNvPicPr>
            <a:picLocks noChangeAspect="1"/>
          </p:cNvPicPr>
          <p:nvPr/>
        </p:nvPicPr>
        <p:blipFill>
          <a:blip r:embed="rId3"/>
          <a:stretch>
            <a:fillRect/>
          </a:stretch>
        </p:blipFill>
        <p:spPr>
          <a:xfrm>
            <a:off x="5353502" y="1099749"/>
            <a:ext cx="6500292" cy="5100635"/>
          </a:xfrm>
          <a:prstGeom prst="rect">
            <a:avLst/>
          </a:prstGeom>
        </p:spPr>
      </p:pic>
      <p:sp>
        <p:nvSpPr>
          <p:cNvPr id="2" name="TextBox 1">
            <a:extLst>
              <a:ext uri="{FF2B5EF4-FFF2-40B4-BE49-F238E27FC236}">
                <a16:creationId xmlns:a16="http://schemas.microsoft.com/office/drawing/2014/main" id="{4A941F82-3D93-C7BA-5AE8-45B11B9F0308}"/>
              </a:ext>
            </a:extLst>
          </p:cNvPr>
          <p:cNvSpPr txBox="1"/>
          <p:nvPr/>
        </p:nvSpPr>
        <p:spPr>
          <a:xfrm>
            <a:off x="506627" y="1090213"/>
            <a:ext cx="4720281" cy="59554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There are many reasons why partnership working benefits those that undertake it.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We must not overlook how working in partnership with our suppliers also has many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benefits</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and prevents the ‘reverting to the contract’ scenario when relationships start to breakdown.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By having open and transparent conversations with the right person quite often this will resolve issues and get everyone back on track working in support of each other.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 the end of the day, we are all working to benefit those that are receiving health and social care and those health and care professionals that are providing it.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5520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155ECC-C304-074D-AB39-49A17CD5FEB7}"/>
              </a:ext>
            </a:extLst>
          </p:cNvPr>
          <p:cNvSpPr/>
          <p:nvPr/>
        </p:nvSpPr>
        <p:spPr>
          <a:xfrm>
            <a:off x="735248" y="1657960"/>
            <a:ext cx="10336406" cy="51398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If you clearly set out what the expectations, aims and objectives are then nothing can go wrong</a:t>
            </a: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a:t>
            </a:r>
            <a:r>
              <a:rPr kumimoji="0" lang="en-GB" sz="18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right?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Wrong.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Governance – Information governance is key. Other governance is required for example terms of reference for meetings and how any issues should and can be escalated if required.  Set the agenda and length of the meetings. Its ok if not everyone contributes sometimes you are there as an  attendee to listen and feedback.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Always check that everyone has had the opportunity to speak.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Own it if you do not agree with anything but ensure this is for a valid reason.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Not everyone sees things from the same point of view.  This is great as quite often new ideas will surface so see the positives. Remember many friendships/relationships develop in people that are opposites.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If you cannot achieve what is expected, then manage your own and your partners expectations.  Be clear and concise. Transparency and openness is always the best course of action.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Communication and engagement is key along with a sense of humour.  You are allowed to be a human as well as a professional.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We all have good days and bad days.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Support your partners/suppliers if they hold annual conferences etc.</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C063F"/>
                </a:solidFill>
                <a:effectLst/>
                <a:uLnTx/>
                <a:uFillTx/>
                <a:latin typeface="Arial" panose="020B0604020202020204" pitchFamily="34" charset="0"/>
                <a:ea typeface="+mn-ea"/>
                <a:cs typeface="Arial" panose="020B0604020202020204" pitchFamily="34" charset="0"/>
              </a:rPr>
              <a:t>Learn lessons from others.  Are there documents to share i.e. Case Studies, Benefits materials</a:t>
            </a:r>
          </a:p>
        </p:txBody>
      </p:sp>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keep things on track and learn lessons with all Partners</a:t>
            </a: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8" name="TextBox 7">
            <a:extLst>
              <a:ext uri="{FF2B5EF4-FFF2-40B4-BE49-F238E27FC236}">
                <a16:creationId xmlns:a16="http://schemas.microsoft.com/office/drawing/2014/main" id="{CA7F2555-0C7F-4686-57BB-D5260C7CDF23}"/>
              </a:ext>
            </a:extLst>
          </p:cNvPr>
          <p:cNvSpPr txBox="1"/>
          <p:nvPr/>
        </p:nvSpPr>
        <p:spPr>
          <a:xfrm>
            <a:off x="735249" y="1018468"/>
            <a:ext cx="1096675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Everything has the possibility to go off track and needs to be  put back on the rails. Working in true Partnership enables more expertise and resource to be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descr="Checkmark with solid fill">
            <a:extLst>
              <a:ext uri="{FF2B5EF4-FFF2-40B4-BE49-F238E27FC236}">
                <a16:creationId xmlns:a16="http://schemas.microsoft.com/office/drawing/2014/main" id="{E26C2526-98BF-9534-CEF6-188C1E1CE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8754" y="1944547"/>
            <a:ext cx="359744" cy="359744"/>
          </a:xfrm>
          <a:prstGeom prst="rect">
            <a:avLst/>
          </a:prstGeom>
        </p:spPr>
      </p:pic>
      <p:pic>
        <p:nvPicPr>
          <p:cNvPr id="7" name="Graphic 6" descr="Close with solid fill">
            <a:extLst>
              <a:ext uri="{FF2B5EF4-FFF2-40B4-BE49-F238E27FC236}">
                <a16:creationId xmlns:a16="http://schemas.microsoft.com/office/drawing/2014/main" id="{D9C28DD3-9F82-A291-EC93-1842690BA3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8244" y="2247452"/>
            <a:ext cx="359745" cy="359745"/>
          </a:xfrm>
          <a:prstGeom prst="rect">
            <a:avLst/>
          </a:prstGeom>
        </p:spPr>
      </p:pic>
    </p:spTree>
    <p:extLst>
      <p:ext uri="{BB962C8B-B14F-4D97-AF65-F5344CB8AC3E}">
        <p14:creationId xmlns:p14="http://schemas.microsoft.com/office/powerpoint/2010/main" val="1566641532"/>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The view from the supplier</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61816533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The view from the supplier vendor </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
        <p:nvSpPr>
          <p:cNvPr id="6" name="Multiply 5">
            <a:extLst>
              <a:ext uri="{FF2B5EF4-FFF2-40B4-BE49-F238E27FC236}">
                <a16:creationId xmlns:a16="http://schemas.microsoft.com/office/drawing/2014/main" id="{0DDC698C-D859-13AB-F882-A9BF71E7D217}"/>
              </a:ext>
            </a:extLst>
          </p:cNvPr>
          <p:cNvSpPr/>
          <p:nvPr/>
        </p:nvSpPr>
        <p:spPr>
          <a:xfrm rot="607602">
            <a:off x="4607737" y="2812988"/>
            <a:ext cx="3986803" cy="50067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729519"/>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The view from the supplier vendor </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partner</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
        <p:nvSpPr>
          <p:cNvPr id="9" name="Multiply 8">
            <a:extLst>
              <a:ext uri="{FF2B5EF4-FFF2-40B4-BE49-F238E27FC236}">
                <a16:creationId xmlns:a16="http://schemas.microsoft.com/office/drawing/2014/main" id="{D52769BD-5ED3-8A4E-0DF2-82886F244438}"/>
              </a:ext>
            </a:extLst>
          </p:cNvPr>
          <p:cNvSpPr/>
          <p:nvPr/>
        </p:nvSpPr>
        <p:spPr>
          <a:xfrm rot="607602">
            <a:off x="4592733" y="2451946"/>
            <a:ext cx="3986803" cy="50067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Multiply 9">
            <a:extLst>
              <a:ext uri="{FF2B5EF4-FFF2-40B4-BE49-F238E27FC236}">
                <a16:creationId xmlns:a16="http://schemas.microsoft.com/office/drawing/2014/main" id="{A332B12B-EBE1-4FB9-1BF2-4ED9DE3666E3}"/>
              </a:ext>
            </a:extLst>
          </p:cNvPr>
          <p:cNvSpPr/>
          <p:nvPr/>
        </p:nvSpPr>
        <p:spPr>
          <a:xfrm rot="607602">
            <a:off x="6599096" y="2451945"/>
            <a:ext cx="3986803" cy="50067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28202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What’s the difference between a vendor and a partner?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5" name="Snip Diagonal Corner Rectangle 8">
            <a:extLst>
              <a:ext uri="{FF2B5EF4-FFF2-40B4-BE49-F238E27FC236}">
                <a16:creationId xmlns:a16="http://schemas.microsoft.com/office/drawing/2014/main" id="{E7452C17-E90E-ED8A-7763-8A359A9E8064}"/>
              </a:ext>
            </a:extLst>
          </p:cNvPr>
          <p:cNvSpPr/>
          <p:nvPr/>
        </p:nvSpPr>
        <p:spPr>
          <a:xfrm>
            <a:off x="4468874" y="1815960"/>
            <a:ext cx="3168352" cy="635238"/>
          </a:xfrm>
          <a:prstGeom prst="snip2DiagRect">
            <a:avLst/>
          </a:prstGeom>
          <a:solidFill>
            <a:srgbClr val="E4E4E2"/>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Investment</a:t>
            </a:r>
            <a:endParaRPr kumimoji="0" lang="en-US"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6" name="Rounded Rectangle 5">
            <a:extLst>
              <a:ext uri="{FF2B5EF4-FFF2-40B4-BE49-F238E27FC236}">
                <a16:creationId xmlns:a16="http://schemas.microsoft.com/office/drawing/2014/main" id="{B04E7C32-5F37-2019-B394-90200FF883B6}"/>
              </a:ext>
            </a:extLst>
          </p:cNvPr>
          <p:cNvSpPr/>
          <p:nvPr/>
        </p:nvSpPr>
        <p:spPr>
          <a:xfrm>
            <a:off x="4468875" y="2704222"/>
            <a:ext cx="3168352" cy="672238"/>
          </a:xfrm>
          <a:prstGeom prst="roundRect">
            <a:avLst/>
          </a:prstGeom>
          <a:solidFill>
            <a:srgbClr val="E4E4E2"/>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Money</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8" name="Rounded Rectangle 7">
            <a:extLst>
              <a:ext uri="{FF2B5EF4-FFF2-40B4-BE49-F238E27FC236}">
                <a16:creationId xmlns:a16="http://schemas.microsoft.com/office/drawing/2014/main" id="{A52AF642-B020-D6EA-7576-30359FA5C5A0}"/>
              </a:ext>
            </a:extLst>
          </p:cNvPr>
          <p:cNvSpPr/>
          <p:nvPr/>
        </p:nvSpPr>
        <p:spPr>
          <a:xfrm>
            <a:off x="4468874" y="3629484"/>
            <a:ext cx="3168352" cy="672238"/>
          </a:xfrm>
          <a:prstGeom prst="roundRect">
            <a:avLst/>
          </a:prstGeom>
          <a:solidFill>
            <a:srgbClr val="E4E4E2"/>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Time</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0" name="Rounded Rectangle 9">
            <a:extLst>
              <a:ext uri="{FF2B5EF4-FFF2-40B4-BE49-F238E27FC236}">
                <a16:creationId xmlns:a16="http://schemas.microsoft.com/office/drawing/2014/main" id="{B5234186-2D35-3AC0-1E82-13006219BCE1}"/>
              </a:ext>
            </a:extLst>
          </p:cNvPr>
          <p:cNvSpPr/>
          <p:nvPr/>
        </p:nvSpPr>
        <p:spPr>
          <a:xfrm>
            <a:off x="4468875" y="4554746"/>
            <a:ext cx="3168352" cy="672238"/>
          </a:xfrm>
          <a:prstGeom prst="roundRect">
            <a:avLst/>
          </a:prstGeom>
          <a:solidFill>
            <a:srgbClr val="E4E4E2"/>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Effort</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1" name="Snip Diagonal Corner Rectangle 33">
            <a:extLst>
              <a:ext uri="{FF2B5EF4-FFF2-40B4-BE49-F238E27FC236}">
                <a16:creationId xmlns:a16="http://schemas.microsoft.com/office/drawing/2014/main" id="{8460ED7F-2053-B30A-0956-0331B1E5C3ED}"/>
              </a:ext>
            </a:extLst>
          </p:cNvPr>
          <p:cNvSpPr/>
          <p:nvPr/>
        </p:nvSpPr>
        <p:spPr>
          <a:xfrm>
            <a:off x="838201" y="1815960"/>
            <a:ext cx="3168352" cy="635238"/>
          </a:xfrm>
          <a:prstGeom prst="snip2DiagRect">
            <a:avLst/>
          </a:prstGeom>
          <a:solidFill>
            <a:schemeClr val="accent5">
              <a:lumMod val="90000"/>
            </a:schemeClr>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Transactional</a:t>
            </a:r>
            <a:endParaRPr kumimoji="0" lang="en-US"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2" name="Rounded Rectangle 11">
            <a:extLst>
              <a:ext uri="{FF2B5EF4-FFF2-40B4-BE49-F238E27FC236}">
                <a16:creationId xmlns:a16="http://schemas.microsoft.com/office/drawing/2014/main" id="{FC52FBF2-9CBB-94A2-DC3B-4065C1BD1B70}"/>
              </a:ext>
            </a:extLst>
          </p:cNvPr>
          <p:cNvSpPr/>
          <p:nvPr/>
        </p:nvSpPr>
        <p:spPr>
          <a:xfrm>
            <a:off x="838202" y="2704222"/>
            <a:ext cx="3168352" cy="672238"/>
          </a:xfrm>
          <a:prstGeom prst="roundRect">
            <a:avLst/>
          </a:prstGeom>
          <a:solidFill>
            <a:schemeClr val="accent5">
              <a:lumMod val="90000"/>
            </a:schemeClr>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Who is cheapest?</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3" name="Rounded Rectangle 12">
            <a:extLst>
              <a:ext uri="{FF2B5EF4-FFF2-40B4-BE49-F238E27FC236}">
                <a16:creationId xmlns:a16="http://schemas.microsoft.com/office/drawing/2014/main" id="{C1CC32E1-4895-0C16-5ECF-F779C2970547}"/>
              </a:ext>
            </a:extLst>
          </p:cNvPr>
          <p:cNvSpPr/>
          <p:nvPr/>
        </p:nvSpPr>
        <p:spPr>
          <a:xfrm>
            <a:off x="838201" y="3629484"/>
            <a:ext cx="3168352" cy="672238"/>
          </a:xfrm>
          <a:prstGeom prst="roundRect">
            <a:avLst/>
          </a:prstGeom>
          <a:solidFill>
            <a:schemeClr val="accent5">
              <a:lumMod val="90000"/>
            </a:schemeClr>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Who is quickest?</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4" name="Rounded Rectangle 13">
            <a:extLst>
              <a:ext uri="{FF2B5EF4-FFF2-40B4-BE49-F238E27FC236}">
                <a16:creationId xmlns:a16="http://schemas.microsoft.com/office/drawing/2014/main" id="{75F461DE-2A31-A5CE-0DA7-38A00178462A}"/>
              </a:ext>
            </a:extLst>
          </p:cNvPr>
          <p:cNvSpPr/>
          <p:nvPr/>
        </p:nvSpPr>
        <p:spPr>
          <a:xfrm>
            <a:off x="838202" y="4554746"/>
            <a:ext cx="3168352" cy="672238"/>
          </a:xfrm>
          <a:prstGeom prst="roundRect">
            <a:avLst/>
          </a:prstGeom>
          <a:solidFill>
            <a:schemeClr val="accent5">
              <a:lumMod val="90000"/>
            </a:schemeClr>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Who needs the least input from me?</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5" name="Snip Diagonal Corner Rectangle 37">
            <a:extLst>
              <a:ext uri="{FF2B5EF4-FFF2-40B4-BE49-F238E27FC236}">
                <a16:creationId xmlns:a16="http://schemas.microsoft.com/office/drawing/2014/main" id="{73C4C9C8-2740-1297-A369-A82873510DC4}"/>
              </a:ext>
            </a:extLst>
          </p:cNvPr>
          <p:cNvSpPr/>
          <p:nvPr/>
        </p:nvSpPr>
        <p:spPr>
          <a:xfrm>
            <a:off x="8099547" y="1815960"/>
            <a:ext cx="3168352" cy="635238"/>
          </a:xfrm>
          <a:prstGeom prst="snip2DiagRect">
            <a:avLst/>
          </a:prstGeom>
          <a:solidFill>
            <a:srgbClr val="80C7BC"/>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Partnership</a:t>
            </a:r>
            <a:endParaRPr kumimoji="0" lang="en-US"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6" name="Rounded Rectangle 15">
            <a:extLst>
              <a:ext uri="{FF2B5EF4-FFF2-40B4-BE49-F238E27FC236}">
                <a16:creationId xmlns:a16="http://schemas.microsoft.com/office/drawing/2014/main" id="{9B73F4FA-52BC-4162-FF10-898C492954EC}"/>
              </a:ext>
            </a:extLst>
          </p:cNvPr>
          <p:cNvSpPr/>
          <p:nvPr/>
        </p:nvSpPr>
        <p:spPr>
          <a:xfrm>
            <a:off x="8099548" y="2704222"/>
            <a:ext cx="3168352" cy="672238"/>
          </a:xfrm>
          <a:prstGeom prst="roundRect">
            <a:avLst/>
          </a:prstGeom>
          <a:solidFill>
            <a:srgbClr val="80C7BC"/>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How do we best address the needs of the population?</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7" name="Rounded Rectangle 16">
            <a:extLst>
              <a:ext uri="{FF2B5EF4-FFF2-40B4-BE49-F238E27FC236}">
                <a16:creationId xmlns:a16="http://schemas.microsoft.com/office/drawing/2014/main" id="{923B944F-22D4-C4B3-F294-631F5D39DE91}"/>
              </a:ext>
            </a:extLst>
          </p:cNvPr>
          <p:cNvSpPr/>
          <p:nvPr/>
        </p:nvSpPr>
        <p:spPr>
          <a:xfrm>
            <a:off x="8099547" y="3629484"/>
            <a:ext cx="3168352" cy="672238"/>
          </a:xfrm>
          <a:prstGeom prst="roundRect">
            <a:avLst/>
          </a:prstGeom>
          <a:solidFill>
            <a:srgbClr val="80C7BC"/>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How do we get this right first time?</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8" name="Rounded Rectangle 17">
            <a:extLst>
              <a:ext uri="{FF2B5EF4-FFF2-40B4-BE49-F238E27FC236}">
                <a16:creationId xmlns:a16="http://schemas.microsoft.com/office/drawing/2014/main" id="{690739CF-7B4B-2DFF-C092-5BB6B2837BB5}"/>
              </a:ext>
            </a:extLst>
          </p:cNvPr>
          <p:cNvSpPr/>
          <p:nvPr/>
        </p:nvSpPr>
        <p:spPr>
          <a:xfrm>
            <a:off x="8099548" y="4554746"/>
            <a:ext cx="3168352" cy="672238"/>
          </a:xfrm>
          <a:prstGeom prst="roundRect">
            <a:avLst/>
          </a:prstGeom>
          <a:solidFill>
            <a:srgbClr val="80C7BC"/>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How do we optimise our workflows?</a:t>
            </a:r>
            <a:endParaRPr kumimoji="0" lang="en-US" sz="16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19" name="Snip Diagonal Corner Rectangle 42">
            <a:extLst>
              <a:ext uri="{FF2B5EF4-FFF2-40B4-BE49-F238E27FC236}">
                <a16:creationId xmlns:a16="http://schemas.microsoft.com/office/drawing/2014/main" id="{2C2CF149-1718-32DA-62B7-63E6E03E3F17}"/>
              </a:ext>
            </a:extLst>
          </p:cNvPr>
          <p:cNvSpPr/>
          <p:nvPr/>
        </p:nvSpPr>
        <p:spPr>
          <a:xfrm>
            <a:off x="8099547" y="5427873"/>
            <a:ext cx="3168352" cy="635238"/>
          </a:xfrm>
          <a:prstGeom prst="snip2DiagRect">
            <a:avLst/>
          </a:prstGeom>
          <a:solidFill>
            <a:srgbClr val="80C7BC"/>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Transformation</a:t>
            </a:r>
            <a:endParaRPr kumimoji="0" lang="en-US"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20" name="Snip Diagonal Corner Rectangle 43">
            <a:extLst>
              <a:ext uri="{FF2B5EF4-FFF2-40B4-BE49-F238E27FC236}">
                <a16:creationId xmlns:a16="http://schemas.microsoft.com/office/drawing/2014/main" id="{F19146E1-2A51-B782-C230-0089CB523432}"/>
              </a:ext>
            </a:extLst>
          </p:cNvPr>
          <p:cNvSpPr/>
          <p:nvPr/>
        </p:nvSpPr>
        <p:spPr>
          <a:xfrm>
            <a:off x="863749" y="5424370"/>
            <a:ext cx="3168352" cy="635238"/>
          </a:xfrm>
          <a:prstGeom prst="snip2DiagRect">
            <a:avLst/>
          </a:prstGeom>
          <a:solidFill>
            <a:schemeClr val="accent5">
              <a:lumMod val="90000"/>
            </a:schemeClr>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rPr>
              <a:t>Change</a:t>
            </a:r>
            <a:endParaRPr kumimoji="0" lang="en-US" sz="2000" b="1"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
        <p:nvSpPr>
          <p:cNvPr id="21" name="Rounded Rectangle 20">
            <a:extLst>
              <a:ext uri="{FF2B5EF4-FFF2-40B4-BE49-F238E27FC236}">
                <a16:creationId xmlns:a16="http://schemas.microsoft.com/office/drawing/2014/main" id="{BF4EE000-3BEC-2135-9123-C2C22FBD0A3F}"/>
              </a:ext>
            </a:extLst>
          </p:cNvPr>
          <p:cNvSpPr/>
          <p:nvPr/>
        </p:nvSpPr>
        <p:spPr>
          <a:xfrm>
            <a:off x="335360" y="1628760"/>
            <a:ext cx="4032448" cy="4536544"/>
          </a:xfrm>
          <a:prstGeom prst="roundRect">
            <a:avLst/>
          </a:prstGeom>
          <a:solidFill>
            <a:schemeClr val="bg1">
              <a:alpha val="75000"/>
            </a:schemeClr>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roxima Nova" charset="0"/>
              <a:ea typeface="Proxima Nova" charset="0"/>
              <a:cs typeface="Proxima Nova" charset="0"/>
            </a:endParaRPr>
          </a:p>
        </p:txBody>
      </p:sp>
    </p:spTree>
    <p:extLst>
      <p:ext uri="{BB962C8B-B14F-4D97-AF65-F5344CB8AC3E}">
        <p14:creationId xmlns:p14="http://schemas.microsoft.com/office/powerpoint/2010/main" val="4236958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0"/>
          </a:spcAft>
          <a:defRPr sz="1400" dirty="0" err="1" smtClean="0"/>
        </a:defPPr>
      </a:lstStyle>
    </a:txDef>
  </a:objectDefaults>
  <a:extraClrSchemeLst/>
  <a:extLst>
    <a:ext uri="{05A4C25C-085E-4340-85A3-A5531E510DB2}">
      <thm15:themeFamily xmlns:thm15="http://schemas.microsoft.com/office/thememl/2012/main" name="Health Innovation Manchester Template Final 2022" id="{72B004AD-462C-46D2-81C0-BB8A481ABD2D}" vid="{41A3B76C-63AC-4E2E-BCDD-87A66FEA6B54}"/>
    </a:ext>
  </a:extLst>
</a:theme>
</file>

<file path=ppt/theme/theme3.xml><?xml version="1.0" encoding="utf-8"?>
<a:theme xmlns:a="http://schemas.openxmlformats.org/drawingml/2006/main" name="1_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800"/>
          </a:spcAft>
          <a:defRPr dirty="0" smtClean="0"/>
        </a:defPPr>
      </a:lstStyle>
    </a:txDef>
  </a:objectDefaults>
  <a:extraClrSchemeLst/>
  <a:extLst>
    <a:ext uri="{05A4C25C-085E-4340-85A3-A5531E510DB2}">
      <thm15:themeFamily xmlns:thm15="http://schemas.microsoft.com/office/thememl/2012/main" name="Presentation1" id="{BFEEBA13-5F5C-48D2-9A83-0CBF896D9BBE}" vid="{B014D0DD-625D-4622-979B-D1ECDE118A2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Props1.xml><?xml version="1.0" encoding="utf-8"?>
<ds:datastoreItem xmlns:ds="http://schemas.openxmlformats.org/officeDocument/2006/customXml" ds:itemID="{2C5793D9-469E-42F0-843D-D5C0CF21A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3.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62</TotalTime>
  <Words>960</Words>
  <Application>Microsoft Macintosh PowerPoint</Application>
  <PresentationFormat>Widescreen</PresentationFormat>
  <Paragraphs>82</Paragraphs>
  <Slides>12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Calibri</vt:lpstr>
      <vt:lpstr>Calibri Light</vt:lpstr>
      <vt:lpstr>Museo 500</vt:lpstr>
      <vt:lpstr>Proxima Nova</vt:lpstr>
      <vt:lpstr>Trebuchet MS</vt:lpstr>
      <vt:lpstr>Office Theme</vt:lpstr>
      <vt:lpstr>Health Innovation Manchester</vt:lpstr>
      <vt:lpstr>1_Health Innovation Manchester</vt:lpstr>
      <vt:lpstr>C3.1 Working in Partnership  Jane Owens - Digital Transformation and Implementation Lead JUCD  Ian Binks - Business Development Director, Orion Health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39</cp:revision>
  <dcterms:created xsi:type="dcterms:W3CDTF">2022-04-12T19:39:15Z</dcterms:created>
  <dcterms:modified xsi:type="dcterms:W3CDTF">2024-04-19T15:13:24Z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y fmtid="{D5CDD505-2E9C-101B-9397-08002B2CF9AE}" pid="3" name="MediaServiceImageTags">
    <vt:lpwstr/>
  </property>
</Properties>
</file>