
<file path=[Content_Types].xml><?xml version="1.0" encoding="utf-8"?>
<Types xmlns="http://schemas.openxmlformats.org/package/2006/content-types">
  <Default Extension="gif" ContentType="image/gif"/>
  <Default Extension="glb" ContentType="model/gltf.binary"/>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3.xml" ContentType="application/vnd.openxmlformats-officedocument.them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heme/theme4.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5" r:id="rId5"/>
    <p:sldMasterId id="2147483726" r:id="rId6"/>
  </p:sldMasterIdLst>
  <p:notesMasterIdLst>
    <p:notesMasterId r:id="rId57"/>
  </p:notesMasterIdLst>
  <p:sldIdLst>
    <p:sldId id="3446" r:id="rId7"/>
    <p:sldId id="3447" r:id="rId8"/>
    <p:sldId id="3448" r:id="rId9"/>
    <p:sldId id="2147470622" r:id="rId10"/>
    <p:sldId id="2147470623" r:id="rId11"/>
    <p:sldId id="262" r:id="rId12"/>
    <p:sldId id="2147470621" r:id="rId13"/>
    <p:sldId id="2147470639" r:id="rId14"/>
    <p:sldId id="2147470651" r:id="rId15"/>
    <p:sldId id="2147470638" r:id="rId16"/>
    <p:sldId id="2147470619" r:id="rId17"/>
    <p:sldId id="482" r:id="rId18"/>
    <p:sldId id="2147470652" r:id="rId19"/>
    <p:sldId id="2147470625" r:id="rId20"/>
    <p:sldId id="2147470653" r:id="rId21"/>
    <p:sldId id="2147470624" r:id="rId22"/>
    <p:sldId id="2147470626" r:id="rId23"/>
    <p:sldId id="2147470627" r:id="rId24"/>
    <p:sldId id="2147470629" r:id="rId25"/>
    <p:sldId id="2147470654" r:id="rId26"/>
    <p:sldId id="2147470655" r:id="rId27"/>
    <p:sldId id="2147470656" r:id="rId28"/>
    <p:sldId id="2147470657" r:id="rId29"/>
    <p:sldId id="2147470658" r:id="rId30"/>
    <p:sldId id="2147470641" r:id="rId31"/>
    <p:sldId id="2147470650" r:id="rId32"/>
    <p:sldId id="2147470659" r:id="rId33"/>
    <p:sldId id="2147470660" r:id="rId34"/>
    <p:sldId id="2147470630" r:id="rId35"/>
    <p:sldId id="309" r:id="rId36"/>
    <p:sldId id="2147470620" r:id="rId37"/>
    <p:sldId id="265" r:id="rId38"/>
    <p:sldId id="284" r:id="rId39"/>
    <p:sldId id="2147470642" r:id="rId40"/>
    <p:sldId id="2147470643" r:id="rId41"/>
    <p:sldId id="2147470644" r:id="rId42"/>
    <p:sldId id="2147470645" r:id="rId43"/>
    <p:sldId id="2147470646" r:id="rId44"/>
    <p:sldId id="2147470661" r:id="rId45"/>
    <p:sldId id="2147470631" r:id="rId46"/>
    <p:sldId id="2147470632" r:id="rId47"/>
    <p:sldId id="2147470633" r:id="rId48"/>
    <p:sldId id="2147470662" r:id="rId49"/>
    <p:sldId id="2147470663" r:id="rId50"/>
    <p:sldId id="2147470647" r:id="rId51"/>
    <p:sldId id="2147470664" r:id="rId52"/>
    <p:sldId id="2147470634" r:id="rId53"/>
    <p:sldId id="2147470635" r:id="rId54"/>
    <p:sldId id="2147470636" r:id="rId55"/>
    <p:sldId id="2147470665"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3F3069B-BDA9-6208-B509-CF9CDFF52D7B}" name="MITCHELL, John (NHS HUMBER AND NORTH YORKSHIRE ICB - 02Y)" initials="JM" userId="S::john.mitchell1@nhs.net::941c79aa-c018-4b18-b78d-5ff18a2b02a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063F"/>
    <a:srgbClr val="782283"/>
    <a:srgbClr val="833C9F"/>
    <a:srgbClr val="003853"/>
    <a:srgbClr val="D9458F"/>
    <a:srgbClr val="FFCE44"/>
    <a:srgbClr val="E94F35"/>
    <a:srgbClr val="3AADC7"/>
    <a:srgbClr val="4771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64"/>
    <p:restoredTop sz="94694"/>
  </p:normalViewPr>
  <p:slideViewPr>
    <p:cSldViewPr snapToGrid="0" snapToObjects="1">
      <p:cViewPr varScale="1">
        <p:scale>
          <a:sx n="121" d="100"/>
          <a:sy n="121" d="100"/>
        </p:scale>
        <p:origin x="1200" y="176"/>
      </p:cViewPr>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tableStyles" Target="tableStyle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notesMaster" Target="notesMasters/notesMaster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N&amp;W ShCR Monthly Record Views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1"/>
                </a:solidFill>
                <a:prstDash val="sysDot"/>
              </a:ln>
              <a:effectLst/>
            </c:spPr>
            <c:trendlineType val="linear"/>
            <c:dispRSqr val="0"/>
            <c:dispEq val="0"/>
          </c:trendline>
          <c:cat>
            <c:numRef>
              <c:f>Sheet1!$B$4:$B$17</c:f>
              <c:numCache>
                <c:formatCode>mmm\-yy</c:formatCode>
                <c:ptCount val="14"/>
                <c:pt idx="0">
                  <c:v>44927</c:v>
                </c:pt>
                <c:pt idx="1">
                  <c:v>44958</c:v>
                </c:pt>
                <c:pt idx="2">
                  <c:v>44986</c:v>
                </c:pt>
                <c:pt idx="3">
                  <c:v>45017</c:v>
                </c:pt>
                <c:pt idx="4">
                  <c:v>45047</c:v>
                </c:pt>
                <c:pt idx="5">
                  <c:v>45078</c:v>
                </c:pt>
                <c:pt idx="6">
                  <c:v>45108</c:v>
                </c:pt>
                <c:pt idx="7">
                  <c:v>45139</c:v>
                </c:pt>
                <c:pt idx="8">
                  <c:v>45170</c:v>
                </c:pt>
                <c:pt idx="9">
                  <c:v>45200</c:v>
                </c:pt>
                <c:pt idx="10">
                  <c:v>45231</c:v>
                </c:pt>
                <c:pt idx="11">
                  <c:v>45261</c:v>
                </c:pt>
                <c:pt idx="12">
                  <c:v>45292</c:v>
                </c:pt>
                <c:pt idx="13">
                  <c:v>45323</c:v>
                </c:pt>
              </c:numCache>
            </c:numRef>
          </c:cat>
          <c:val>
            <c:numRef>
              <c:f>Sheet1!$C$4:$C$17</c:f>
              <c:numCache>
                <c:formatCode>General</c:formatCode>
                <c:ptCount val="14"/>
                <c:pt idx="0">
                  <c:v>3201</c:v>
                </c:pt>
                <c:pt idx="1">
                  <c:v>4147</c:v>
                </c:pt>
                <c:pt idx="2">
                  <c:v>4253</c:v>
                </c:pt>
                <c:pt idx="3">
                  <c:v>11092</c:v>
                </c:pt>
                <c:pt idx="4">
                  <c:v>9002</c:v>
                </c:pt>
                <c:pt idx="5">
                  <c:v>9777</c:v>
                </c:pt>
                <c:pt idx="6">
                  <c:v>10706</c:v>
                </c:pt>
                <c:pt idx="7">
                  <c:v>10349</c:v>
                </c:pt>
                <c:pt idx="8">
                  <c:v>12819</c:v>
                </c:pt>
                <c:pt idx="9">
                  <c:v>29143</c:v>
                </c:pt>
                <c:pt idx="10">
                  <c:v>23092</c:v>
                </c:pt>
                <c:pt idx="11">
                  <c:v>23092</c:v>
                </c:pt>
                <c:pt idx="12">
                  <c:v>24706</c:v>
                </c:pt>
                <c:pt idx="13">
                  <c:v>27302</c:v>
                </c:pt>
              </c:numCache>
            </c:numRef>
          </c:val>
          <c:extLst>
            <c:ext xmlns:c16="http://schemas.microsoft.com/office/drawing/2014/chart" uri="{C3380CC4-5D6E-409C-BE32-E72D297353CC}">
              <c16:uniqueId val="{00000001-6E81-429D-A1F7-54FA088FA395}"/>
            </c:ext>
          </c:extLst>
        </c:ser>
        <c:dLbls>
          <c:showLegendKey val="0"/>
          <c:showVal val="0"/>
          <c:showCatName val="0"/>
          <c:showSerName val="0"/>
          <c:showPercent val="0"/>
          <c:showBubbleSize val="0"/>
        </c:dLbls>
        <c:gapWidth val="219"/>
        <c:overlap val="-27"/>
        <c:axId val="1613654287"/>
        <c:axId val="1613919487"/>
      </c:barChart>
      <c:dateAx>
        <c:axId val="1613654287"/>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13919487"/>
        <c:crosses val="autoZero"/>
        <c:auto val="1"/>
        <c:lblOffset val="100"/>
        <c:baseTimeUnit val="months"/>
      </c:dateAx>
      <c:valAx>
        <c:axId val="16139194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1365428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N&amp;W ShCR Monthly Users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2"/>
                </a:solidFill>
                <a:prstDash val="sysDot"/>
              </a:ln>
              <a:effectLst/>
            </c:spPr>
            <c:trendlineType val="linear"/>
            <c:dispRSqr val="0"/>
            <c:dispEq val="0"/>
          </c:trendline>
          <c:cat>
            <c:numRef>
              <c:f>Sheet1!$B$24:$B$37</c:f>
              <c:numCache>
                <c:formatCode>mmm\-yy</c:formatCode>
                <c:ptCount val="14"/>
                <c:pt idx="0">
                  <c:v>44927</c:v>
                </c:pt>
                <c:pt idx="1">
                  <c:v>44958</c:v>
                </c:pt>
                <c:pt idx="2">
                  <c:v>44986</c:v>
                </c:pt>
                <c:pt idx="3">
                  <c:v>45017</c:v>
                </c:pt>
                <c:pt idx="4">
                  <c:v>45047</c:v>
                </c:pt>
                <c:pt idx="5">
                  <c:v>45078</c:v>
                </c:pt>
                <c:pt idx="6">
                  <c:v>45108</c:v>
                </c:pt>
                <c:pt idx="7">
                  <c:v>45139</c:v>
                </c:pt>
                <c:pt idx="8">
                  <c:v>45170</c:v>
                </c:pt>
                <c:pt idx="9">
                  <c:v>45200</c:v>
                </c:pt>
                <c:pt idx="10">
                  <c:v>45231</c:v>
                </c:pt>
                <c:pt idx="11">
                  <c:v>45261</c:v>
                </c:pt>
                <c:pt idx="12">
                  <c:v>45292</c:v>
                </c:pt>
                <c:pt idx="13">
                  <c:v>45323</c:v>
                </c:pt>
              </c:numCache>
            </c:numRef>
          </c:cat>
          <c:val>
            <c:numRef>
              <c:f>Sheet1!$C$24:$C$37</c:f>
              <c:numCache>
                <c:formatCode>General</c:formatCode>
                <c:ptCount val="14"/>
                <c:pt idx="0">
                  <c:v>1329</c:v>
                </c:pt>
                <c:pt idx="1">
                  <c:v>1566</c:v>
                </c:pt>
                <c:pt idx="2">
                  <c:v>1678</c:v>
                </c:pt>
                <c:pt idx="3">
                  <c:v>2635</c:v>
                </c:pt>
                <c:pt idx="4">
                  <c:v>2094</c:v>
                </c:pt>
                <c:pt idx="5">
                  <c:v>2322</c:v>
                </c:pt>
                <c:pt idx="6">
                  <c:v>2434</c:v>
                </c:pt>
                <c:pt idx="7">
                  <c:v>2357</c:v>
                </c:pt>
                <c:pt idx="8">
                  <c:v>3170</c:v>
                </c:pt>
                <c:pt idx="9">
                  <c:v>2847</c:v>
                </c:pt>
                <c:pt idx="10">
                  <c:v>4259</c:v>
                </c:pt>
                <c:pt idx="11">
                  <c:v>3386</c:v>
                </c:pt>
                <c:pt idx="12">
                  <c:v>3907</c:v>
                </c:pt>
                <c:pt idx="13">
                  <c:v>4319</c:v>
                </c:pt>
              </c:numCache>
            </c:numRef>
          </c:val>
          <c:extLst>
            <c:ext xmlns:c16="http://schemas.microsoft.com/office/drawing/2014/chart" uri="{C3380CC4-5D6E-409C-BE32-E72D297353CC}">
              <c16:uniqueId val="{00000001-117A-4599-BBF2-F481A23D0362}"/>
            </c:ext>
          </c:extLst>
        </c:ser>
        <c:dLbls>
          <c:dLblPos val="outEnd"/>
          <c:showLegendKey val="0"/>
          <c:showVal val="1"/>
          <c:showCatName val="0"/>
          <c:showSerName val="0"/>
          <c:showPercent val="0"/>
          <c:showBubbleSize val="0"/>
        </c:dLbls>
        <c:gapWidth val="219"/>
        <c:overlap val="-27"/>
        <c:axId val="1822661695"/>
        <c:axId val="1613919007"/>
      </c:barChart>
      <c:dateAx>
        <c:axId val="1822661695"/>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13919007"/>
        <c:crosses val="autoZero"/>
        <c:auto val="1"/>
        <c:lblOffset val="100"/>
        <c:baseTimeUnit val="months"/>
      </c:dateAx>
      <c:valAx>
        <c:axId val="161391900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2266169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NCC</a:t>
            </a:r>
            <a:r>
              <a:rPr lang="en-GB" baseline="0"/>
              <a:t> Unique Users</a:t>
            </a:r>
            <a:endParaRPr lang="en-GB"/>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3.1550583750512E-2"/>
          <c:y val="0.11546572958717703"/>
          <c:w val="0.94658741775242217"/>
          <c:h val="0.71092878331955289"/>
        </c:manualLayout>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1"/>
                </a:solidFill>
                <a:prstDash val="sysDot"/>
              </a:ln>
              <a:effectLst/>
            </c:spPr>
            <c:trendlineType val="linear"/>
            <c:dispRSqr val="0"/>
            <c:dispEq val="0"/>
          </c:trendline>
          <c:cat>
            <c:strRef>
              <c:f>NCC!$D$6:$D$69</c:f>
              <c:strCache>
                <c:ptCount val="64"/>
                <c:pt idx="0">
                  <c:v>Jan 02, 2023</c:v>
                </c:pt>
                <c:pt idx="1">
                  <c:v>Jan 09, 2023</c:v>
                </c:pt>
                <c:pt idx="2">
                  <c:v>Jan 16, 2023</c:v>
                </c:pt>
                <c:pt idx="3">
                  <c:v>Jan 23, 2023</c:v>
                </c:pt>
                <c:pt idx="4">
                  <c:v>Jan 30, 2023</c:v>
                </c:pt>
                <c:pt idx="5">
                  <c:v>Feb 06, 2023</c:v>
                </c:pt>
                <c:pt idx="6">
                  <c:v>Feb 13, 2023</c:v>
                </c:pt>
                <c:pt idx="7">
                  <c:v>Feb 20, 2023</c:v>
                </c:pt>
                <c:pt idx="8">
                  <c:v>Feb 27, 2023</c:v>
                </c:pt>
                <c:pt idx="9">
                  <c:v>Mar 06, 2023</c:v>
                </c:pt>
                <c:pt idx="10">
                  <c:v>Mar 13, 2023</c:v>
                </c:pt>
                <c:pt idx="11">
                  <c:v>Mar 20, 2023</c:v>
                </c:pt>
                <c:pt idx="12">
                  <c:v>Mar 27, 2023</c:v>
                </c:pt>
                <c:pt idx="13">
                  <c:v>Apr 03, 2023</c:v>
                </c:pt>
                <c:pt idx="14">
                  <c:v>Apr 10, 2023</c:v>
                </c:pt>
                <c:pt idx="15">
                  <c:v>Apr 17, 2023</c:v>
                </c:pt>
                <c:pt idx="16">
                  <c:v>Apr 24, 2023</c:v>
                </c:pt>
                <c:pt idx="17">
                  <c:v>May 01, 2023</c:v>
                </c:pt>
                <c:pt idx="18">
                  <c:v>May 08, 2023</c:v>
                </c:pt>
                <c:pt idx="19">
                  <c:v>May 15, 2023</c:v>
                </c:pt>
                <c:pt idx="20">
                  <c:v>May 22, 2023</c:v>
                </c:pt>
                <c:pt idx="21">
                  <c:v>May 29, 2023</c:v>
                </c:pt>
                <c:pt idx="22">
                  <c:v>Jun 05, 2023</c:v>
                </c:pt>
                <c:pt idx="23">
                  <c:v>Jun 12, 2023</c:v>
                </c:pt>
                <c:pt idx="24">
                  <c:v>Jun 19, 2023</c:v>
                </c:pt>
                <c:pt idx="25">
                  <c:v>Jun 26, 2023</c:v>
                </c:pt>
                <c:pt idx="26">
                  <c:v>Jul 03, 2023</c:v>
                </c:pt>
                <c:pt idx="27">
                  <c:v>Jul 10, 2023</c:v>
                </c:pt>
                <c:pt idx="28">
                  <c:v>Jul 17, 2023</c:v>
                </c:pt>
                <c:pt idx="29">
                  <c:v>Jul 24, 2023</c:v>
                </c:pt>
                <c:pt idx="30">
                  <c:v>Jul 31, 2023</c:v>
                </c:pt>
                <c:pt idx="31">
                  <c:v>Aug 07, 2023</c:v>
                </c:pt>
                <c:pt idx="32">
                  <c:v>Aug 14, 2023</c:v>
                </c:pt>
                <c:pt idx="33">
                  <c:v>Aug 21, 2023</c:v>
                </c:pt>
                <c:pt idx="34">
                  <c:v>Aug 28, 2023</c:v>
                </c:pt>
                <c:pt idx="35">
                  <c:v>Sep 04, 2023</c:v>
                </c:pt>
                <c:pt idx="36">
                  <c:v>Sep 11, 2023</c:v>
                </c:pt>
                <c:pt idx="37">
                  <c:v>Sep 18, 2023</c:v>
                </c:pt>
                <c:pt idx="38">
                  <c:v>Sep 25, 2023</c:v>
                </c:pt>
                <c:pt idx="39">
                  <c:v>Oct 02, 2023</c:v>
                </c:pt>
                <c:pt idx="40">
                  <c:v>Oct 09, 2023</c:v>
                </c:pt>
                <c:pt idx="41">
                  <c:v>Oct 16, 2023</c:v>
                </c:pt>
                <c:pt idx="42">
                  <c:v>Oct 23, 2023</c:v>
                </c:pt>
                <c:pt idx="43">
                  <c:v>Oct 30, 2023</c:v>
                </c:pt>
                <c:pt idx="44">
                  <c:v>Nov 06, 2023</c:v>
                </c:pt>
                <c:pt idx="45">
                  <c:v>Nov 13, 2023</c:v>
                </c:pt>
                <c:pt idx="46">
                  <c:v>Nov 20, 2023</c:v>
                </c:pt>
                <c:pt idx="47">
                  <c:v>Nov 27, 2023</c:v>
                </c:pt>
                <c:pt idx="48">
                  <c:v>Dec 04, 2023</c:v>
                </c:pt>
                <c:pt idx="49">
                  <c:v>Dec 11, 2023</c:v>
                </c:pt>
                <c:pt idx="50">
                  <c:v>Dec 18, 2023</c:v>
                </c:pt>
                <c:pt idx="51">
                  <c:v>Dec 25, 2023</c:v>
                </c:pt>
                <c:pt idx="52">
                  <c:v>Jan 01, 2024</c:v>
                </c:pt>
                <c:pt idx="53">
                  <c:v>Jan 08, 2024</c:v>
                </c:pt>
                <c:pt idx="54">
                  <c:v>Jan 15, 2024</c:v>
                </c:pt>
                <c:pt idx="55">
                  <c:v>Jan 22, 2024</c:v>
                </c:pt>
                <c:pt idx="56">
                  <c:v>Jan 29, 2024</c:v>
                </c:pt>
                <c:pt idx="57">
                  <c:v>Feb 5,2024</c:v>
                </c:pt>
                <c:pt idx="58">
                  <c:v>Feb 12,2024</c:v>
                </c:pt>
                <c:pt idx="59">
                  <c:v>Feb 19,2024</c:v>
                </c:pt>
                <c:pt idx="60">
                  <c:v>Feb 26,2024</c:v>
                </c:pt>
                <c:pt idx="61">
                  <c:v>Mar 4, 2024</c:v>
                </c:pt>
                <c:pt idx="62">
                  <c:v>Mar 11, 2024</c:v>
                </c:pt>
                <c:pt idx="63">
                  <c:v>Mar 18, 2024</c:v>
                </c:pt>
              </c:strCache>
              <c:extLst/>
            </c:strRef>
          </c:cat>
          <c:val>
            <c:numRef>
              <c:f>NCC!$F$6:$F$69</c:f>
              <c:numCache>
                <c:formatCode>General</c:formatCode>
                <c:ptCount val="64"/>
                <c:pt idx="0">
                  <c:v>305</c:v>
                </c:pt>
                <c:pt idx="1">
                  <c:v>265</c:v>
                </c:pt>
                <c:pt idx="2">
                  <c:v>386</c:v>
                </c:pt>
                <c:pt idx="3">
                  <c:v>367</c:v>
                </c:pt>
                <c:pt idx="4">
                  <c:v>395</c:v>
                </c:pt>
                <c:pt idx="5">
                  <c:v>396</c:v>
                </c:pt>
                <c:pt idx="6">
                  <c:v>384</c:v>
                </c:pt>
                <c:pt idx="7">
                  <c:v>387</c:v>
                </c:pt>
                <c:pt idx="8">
                  <c:v>419</c:v>
                </c:pt>
                <c:pt idx="9">
                  <c:v>428</c:v>
                </c:pt>
                <c:pt idx="10">
                  <c:v>415</c:v>
                </c:pt>
                <c:pt idx="11">
                  <c:v>419</c:v>
                </c:pt>
                <c:pt idx="12">
                  <c:v>418</c:v>
                </c:pt>
                <c:pt idx="13">
                  <c:v>405</c:v>
                </c:pt>
                <c:pt idx="14">
                  <c:v>361</c:v>
                </c:pt>
                <c:pt idx="15">
                  <c:v>445</c:v>
                </c:pt>
                <c:pt idx="16">
                  <c:v>431</c:v>
                </c:pt>
                <c:pt idx="17">
                  <c:v>387</c:v>
                </c:pt>
                <c:pt idx="18">
                  <c:v>388</c:v>
                </c:pt>
                <c:pt idx="19">
                  <c:v>435</c:v>
                </c:pt>
                <c:pt idx="20">
                  <c:v>440</c:v>
                </c:pt>
                <c:pt idx="21">
                  <c:v>414</c:v>
                </c:pt>
                <c:pt idx="22">
                  <c:v>454</c:v>
                </c:pt>
                <c:pt idx="23">
                  <c:v>459</c:v>
                </c:pt>
                <c:pt idx="24">
                  <c:v>440</c:v>
                </c:pt>
                <c:pt idx="25">
                  <c:v>464</c:v>
                </c:pt>
                <c:pt idx="26">
                  <c:v>476</c:v>
                </c:pt>
                <c:pt idx="27">
                  <c:v>480</c:v>
                </c:pt>
                <c:pt idx="28">
                  <c:v>483</c:v>
                </c:pt>
                <c:pt idx="29">
                  <c:v>471</c:v>
                </c:pt>
                <c:pt idx="30">
                  <c:v>465</c:v>
                </c:pt>
                <c:pt idx="31">
                  <c:v>450</c:v>
                </c:pt>
                <c:pt idx="32">
                  <c:v>435</c:v>
                </c:pt>
                <c:pt idx="33">
                  <c:v>455</c:v>
                </c:pt>
                <c:pt idx="34">
                  <c:v>398</c:v>
                </c:pt>
                <c:pt idx="35">
                  <c:v>465</c:v>
                </c:pt>
                <c:pt idx="36">
                  <c:v>437</c:v>
                </c:pt>
                <c:pt idx="37">
                  <c:v>460</c:v>
                </c:pt>
                <c:pt idx="38">
                  <c:v>489</c:v>
                </c:pt>
                <c:pt idx="39">
                  <c:v>498</c:v>
                </c:pt>
                <c:pt idx="40">
                  <c:v>498</c:v>
                </c:pt>
                <c:pt idx="41">
                  <c:v>520</c:v>
                </c:pt>
                <c:pt idx="42">
                  <c:v>556</c:v>
                </c:pt>
                <c:pt idx="43">
                  <c:v>554</c:v>
                </c:pt>
                <c:pt idx="44">
                  <c:v>579</c:v>
                </c:pt>
                <c:pt idx="45">
                  <c:v>598</c:v>
                </c:pt>
                <c:pt idx="46">
                  <c:v>603</c:v>
                </c:pt>
                <c:pt idx="47">
                  <c:v>557</c:v>
                </c:pt>
                <c:pt idx="48">
                  <c:v>608</c:v>
                </c:pt>
                <c:pt idx="49">
                  <c:v>568</c:v>
                </c:pt>
                <c:pt idx="50">
                  <c:v>566</c:v>
                </c:pt>
                <c:pt idx="51">
                  <c:v>344</c:v>
                </c:pt>
                <c:pt idx="52">
                  <c:v>526</c:v>
                </c:pt>
                <c:pt idx="53">
                  <c:v>616</c:v>
                </c:pt>
                <c:pt idx="54">
                  <c:v>614</c:v>
                </c:pt>
                <c:pt idx="55">
                  <c:v>593</c:v>
                </c:pt>
                <c:pt idx="56">
                  <c:v>601</c:v>
                </c:pt>
                <c:pt idx="57">
                  <c:v>603</c:v>
                </c:pt>
                <c:pt idx="58">
                  <c:v>658</c:v>
                </c:pt>
                <c:pt idx="59">
                  <c:v>566</c:v>
                </c:pt>
                <c:pt idx="60">
                  <c:v>618</c:v>
                </c:pt>
                <c:pt idx="61">
                  <c:v>657</c:v>
                </c:pt>
                <c:pt idx="62">
                  <c:v>642</c:v>
                </c:pt>
                <c:pt idx="63">
                  <c:v>639</c:v>
                </c:pt>
              </c:numCache>
            </c:numRef>
          </c:val>
          <c:extLst>
            <c:ext xmlns:c16="http://schemas.microsoft.com/office/drawing/2014/chart" uri="{C3380CC4-5D6E-409C-BE32-E72D297353CC}">
              <c16:uniqueId val="{00000001-0D22-4E80-8E1B-AF13135C0DD3}"/>
            </c:ext>
          </c:extLst>
        </c:ser>
        <c:dLbls>
          <c:showLegendKey val="0"/>
          <c:showVal val="0"/>
          <c:showCatName val="0"/>
          <c:showSerName val="0"/>
          <c:showPercent val="0"/>
          <c:showBubbleSize val="0"/>
        </c:dLbls>
        <c:gapWidth val="150"/>
        <c:axId val="1564757903"/>
        <c:axId val="395537823"/>
      </c:barChart>
      <c:catAx>
        <c:axId val="15647579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12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95537823"/>
        <c:crosses val="autoZero"/>
        <c:auto val="1"/>
        <c:lblAlgn val="ctr"/>
        <c:lblOffset val="100"/>
        <c:noMultiLvlLbl val="0"/>
      </c:catAx>
      <c:valAx>
        <c:axId val="39553782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64757903"/>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NCC</a:t>
            </a:r>
            <a:r>
              <a:rPr lang="en-GB" baseline="0"/>
              <a:t> - Unique Patients</a:t>
            </a:r>
            <a:endParaRPr lang="en-GB"/>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2"/>
                </a:solidFill>
                <a:prstDash val="sysDot"/>
              </a:ln>
              <a:effectLst/>
            </c:spPr>
            <c:trendlineType val="linear"/>
            <c:dispRSqr val="0"/>
            <c:dispEq val="0"/>
          </c:trendline>
          <c:cat>
            <c:strRef>
              <c:f>NCC!$D$78:$D$141</c:f>
              <c:strCache>
                <c:ptCount val="64"/>
                <c:pt idx="0">
                  <c:v>Jan 02, 2023</c:v>
                </c:pt>
                <c:pt idx="1">
                  <c:v>Jan 09, 2023</c:v>
                </c:pt>
                <c:pt idx="2">
                  <c:v>Jan 16, 2023</c:v>
                </c:pt>
                <c:pt idx="3">
                  <c:v>Jan 23, 2023</c:v>
                </c:pt>
                <c:pt idx="4">
                  <c:v>Jan 30, 2023</c:v>
                </c:pt>
                <c:pt idx="5">
                  <c:v>Feb 06, 2023</c:v>
                </c:pt>
                <c:pt idx="6">
                  <c:v>Feb 13, 2023</c:v>
                </c:pt>
                <c:pt idx="7">
                  <c:v>Feb 20, 2023</c:v>
                </c:pt>
                <c:pt idx="8">
                  <c:v>Feb 27, 2023</c:v>
                </c:pt>
                <c:pt idx="9">
                  <c:v>Mar 06, 2023</c:v>
                </c:pt>
                <c:pt idx="10">
                  <c:v>Mar 13, 2023</c:v>
                </c:pt>
                <c:pt idx="11">
                  <c:v>Mar 20, 2023</c:v>
                </c:pt>
                <c:pt idx="12">
                  <c:v>Mar 27, 2023</c:v>
                </c:pt>
                <c:pt idx="13">
                  <c:v>Apr 03, 2023</c:v>
                </c:pt>
                <c:pt idx="14">
                  <c:v>Apr 10, 2023</c:v>
                </c:pt>
                <c:pt idx="15">
                  <c:v>Apr 17, 2023</c:v>
                </c:pt>
                <c:pt idx="16">
                  <c:v>Apr 24, 2023</c:v>
                </c:pt>
                <c:pt idx="17">
                  <c:v>May 01, 2023</c:v>
                </c:pt>
                <c:pt idx="18">
                  <c:v>May 08, 2023</c:v>
                </c:pt>
                <c:pt idx="19">
                  <c:v>May 15, 2023</c:v>
                </c:pt>
                <c:pt idx="20">
                  <c:v>May 22, 2023</c:v>
                </c:pt>
                <c:pt idx="21">
                  <c:v>May 29, 2023</c:v>
                </c:pt>
                <c:pt idx="22">
                  <c:v>Jun 05, 2023</c:v>
                </c:pt>
                <c:pt idx="23">
                  <c:v>Jun 12, 2023</c:v>
                </c:pt>
                <c:pt idx="24">
                  <c:v>Jun 19, 2023</c:v>
                </c:pt>
                <c:pt idx="25">
                  <c:v>Jun 26, 2023</c:v>
                </c:pt>
                <c:pt idx="26">
                  <c:v>Jul 03, 2023</c:v>
                </c:pt>
                <c:pt idx="27">
                  <c:v>Jul 10, 2023</c:v>
                </c:pt>
                <c:pt idx="28">
                  <c:v>Jul 17, 2023</c:v>
                </c:pt>
                <c:pt idx="29">
                  <c:v>Jul 24, 2023</c:v>
                </c:pt>
                <c:pt idx="30">
                  <c:v>Jul 31, 2023</c:v>
                </c:pt>
                <c:pt idx="31">
                  <c:v>Aug 07, 2023</c:v>
                </c:pt>
                <c:pt idx="32">
                  <c:v>Aug 14, 2023</c:v>
                </c:pt>
                <c:pt idx="33">
                  <c:v>Aug 21, 2023</c:v>
                </c:pt>
                <c:pt idx="34">
                  <c:v>Aug 28, 2023</c:v>
                </c:pt>
                <c:pt idx="35">
                  <c:v>Sep 04, 2023</c:v>
                </c:pt>
                <c:pt idx="36">
                  <c:v>Sep 11, 2023</c:v>
                </c:pt>
                <c:pt idx="37">
                  <c:v>Sep 18, 2023</c:v>
                </c:pt>
                <c:pt idx="38">
                  <c:v>Sep 25, 2023</c:v>
                </c:pt>
                <c:pt idx="39">
                  <c:v>Oct 02, 2023</c:v>
                </c:pt>
                <c:pt idx="40">
                  <c:v>Oct 09, 2023</c:v>
                </c:pt>
                <c:pt idx="41">
                  <c:v>Oct 16, 2023</c:v>
                </c:pt>
                <c:pt idx="42">
                  <c:v>Oct 23, 2023</c:v>
                </c:pt>
                <c:pt idx="43">
                  <c:v>Oct 30, 2023</c:v>
                </c:pt>
                <c:pt idx="44">
                  <c:v>Nov 06, 2023</c:v>
                </c:pt>
                <c:pt idx="45">
                  <c:v>Nov 13, 2023</c:v>
                </c:pt>
                <c:pt idx="46">
                  <c:v>Nov 20, 2023</c:v>
                </c:pt>
                <c:pt idx="47">
                  <c:v>Nov 27, 2023</c:v>
                </c:pt>
                <c:pt idx="48">
                  <c:v>Dec 04, 2023</c:v>
                </c:pt>
                <c:pt idx="49">
                  <c:v>Dec 11, 2023</c:v>
                </c:pt>
                <c:pt idx="50">
                  <c:v>Dec 18, 2023</c:v>
                </c:pt>
                <c:pt idx="51">
                  <c:v>Dec 25, 2023</c:v>
                </c:pt>
                <c:pt idx="52">
                  <c:v>Jan 01, 2024</c:v>
                </c:pt>
                <c:pt idx="53">
                  <c:v>Jan 08, 2024</c:v>
                </c:pt>
                <c:pt idx="54">
                  <c:v>Jan 15, 2024</c:v>
                </c:pt>
                <c:pt idx="55">
                  <c:v>Jan 22, 2024</c:v>
                </c:pt>
                <c:pt idx="56">
                  <c:v>Jan 29, 2024</c:v>
                </c:pt>
                <c:pt idx="57">
                  <c:v>Feb 5,2024</c:v>
                </c:pt>
                <c:pt idx="58">
                  <c:v>Feb 12,2024</c:v>
                </c:pt>
                <c:pt idx="59">
                  <c:v>Feb 19,2024</c:v>
                </c:pt>
                <c:pt idx="60">
                  <c:v>Feb 26,2024</c:v>
                </c:pt>
                <c:pt idx="61">
                  <c:v>Mar 4, 2024</c:v>
                </c:pt>
                <c:pt idx="62">
                  <c:v>Mar 11, 2024</c:v>
                </c:pt>
                <c:pt idx="63">
                  <c:v>Mar 18, 2024</c:v>
                </c:pt>
              </c:strCache>
              <c:extLst/>
            </c:strRef>
          </c:cat>
          <c:val>
            <c:numRef>
              <c:f>NCC!$F$78:$F$141</c:f>
              <c:numCache>
                <c:formatCode>General</c:formatCode>
                <c:ptCount val="64"/>
                <c:pt idx="0">
                  <c:v>784</c:v>
                </c:pt>
                <c:pt idx="1">
                  <c:v>567</c:v>
                </c:pt>
                <c:pt idx="2">
                  <c:v>987</c:v>
                </c:pt>
                <c:pt idx="3">
                  <c:v>872</c:v>
                </c:pt>
                <c:pt idx="4">
                  <c:v>999</c:v>
                </c:pt>
                <c:pt idx="5">
                  <c:v>1029</c:v>
                </c:pt>
                <c:pt idx="6">
                  <c:v>1082</c:v>
                </c:pt>
                <c:pt idx="7">
                  <c:v>1037</c:v>
                </c:pt>
                <c:pt idx="8">
                  <c:v>1065</c:v>
                </c:pt>
                <c:pt idx="9">
                  <c:v>1120</c:v>
                </c:pt>
                <c:pt idx="10">
                  <c:v>1052</c:v>
                </c:pt>
                <c:pt idx="11">
                  <c:v>1048</c:v>
                </c:pt>
                <c:pt idx="12">
                  <c:v>1146</c:v>
                </c:pt>
                <c:pt idx="13">
                  <c:v>1005</c:v>
                </c:pt>
                <c:pt idx="14">
                  <c:v>837</c:v>
                </c:pt>
                <c:pt idx="15">
                  <c:v>1130</c:v>
                </c:pt>
                <c:pt idx="16">
                  <c:v>1094</c:v>
                </c:pt>
                <c:pt idx="17">
                  <c:v>843</c:v>
                </c:pt>
                <c:pt idx="18">
                  <c:v>926</c:v>
                </c:pt>
                <c:pt idx="19">
                  <c:v>1109</c:v>
                </c:pt>
                <c:pt idx="20">
                  <c:v>1180</c:v>
                </c:pt>
                <c:pt idx="21">
                  <c:v>1125</c:v>
                </c:pt>
                <c:pt idx="22">
                  <c:v>1249</c:v>
                </c:pt>
                <c:pt idx="23">
                  <c:v>1218</c:v>
                </c:pt>
                <c:pt idx="24">
                  <c:v>1190</c:v>
                </c:pt>
                <c:pt idx="25">
                  <c:v>1239</c:v>
                </c:pt>
                <c:pt idx="26">
                  <c:v>1284</c:v>
                </c:pt>
                <c:pt idx="27">
                  <c:v>1393</c:v>
                </c:pt>
                <c:pt idx="28">
                  <c:v>1337</c:v>
                </c:pt>
                <c:pt idx="29">
                  <c:v>1354</c:v>
                </c:pt>
                <c:pt idx="30">
                  <c:v>1288</c:v>
                </c:pt>
                <c:pt idx="31">
                  <c:v>1245</c:v>
                </c:pt>
                <c:pt idx="32">
                  <c:v>1292</c:v>
                </c:pt>
                <c:pt idx="33">
                  <c:v>1239</c:v>
                </c:pt>
                <c:pt idx="34">
                  <c:v>1038</c:v>
                </c:pt>
                <c:pt idx="35">
                  <c:v>1243</c:v>
                </c:pt>
                <c:pt idx="36">
                  <c:v>1023</c:v>
                </c:pt>
                <c:pt idx="37">
                  <c:v>1259</c:v>
                </c:pt>
                <c:pt idx="38">
                  <c:v>1214</c:v>
                </c:pt>
                <c:pt idx="39">
                  <c:v>1242</c:v>
                </c:pt>
                <c:pt idx="40">
                  <c:v>1397</c:v>
                </c:pt>
                <c:pt idx="41">
                  <c:v>1455</c:v>
                </c:pt>
                <c:pt idx="42">
                  <c:v>1692</c:v>
                </c:pt>
                <c:pt idx="43">
                  <c:v>2696</c:v>
                </c:pt>
                <c:pt idx="44">
                  <c:v>2797</c:v>
                </c:pt>
                <c:pt idx="45">
                  <c:v>2910</c:v>
                </c:pt>
                <c:pt idx="46">
                  <c:v>2713</c:v>
                </c:pt>
                <c:pt idx="47">
                  <c:v>2840</c:v>
                </c:pt>
                <c:pt idx="48">
                  <c:v>2792</c:v>
                </c:pt>
                <c:pt idx="49">
                  <c:v>2758</c:v>
                </c:pt>
                <c:pt idx="50">
                  <c:v>2627</c:v>
                </c:pt>
                <c:pt idx="51">
                  <c:v>1427</c:v>
                </c:pt>
                <c:pt idx="52">
                  <c:v>2342</c:v>
                </c:pt>
                <c:pt idx="53">
                  <c:v>3097</c:v>
                </c:pt>
                <c:pt idx="54">
                  <c:v>2905</c:v>
                </c:pt>
                <c:pt idx="55">
                  <c:v>2961</c:v>
                </c:pt>
                <c:pt idx="56">
                  <c:v>3613</c:v>
                </c:pt>
                <c:pt idx="57">
                  <c:v>3212</c:v>
                </c:pt>
                <c:pt idx="58">
                  <c:v>3168</c:v>
                </c:pt>
                <c:pt idx="59">
                  <c:v>2946</c:v>
                </c:pt>
                <c:pt idx="60">
                  <c:v>2954</c:v>
                </c:pt>
                <c:pt idx="61">
                  <c:v>3122</c:v>
                </c:pt>
                <c:pt idx="62">
                  <c:v>3197</c:v>
                </c:pt>
                <c:pt idx="63">
                  <c:v>3411</c:v>
                </c:pt>
              </c:numCache>
            </c:numRef>
          </c:val>
          <c:extLst>
            <c:ext xmlns:c16="http://schemas.microsoft.com/office/drawing/2014/chart" uri="{C3380CC4-5D6E-409C-BE32-E72D297353CC}">
              <c16:uniqueId val="{00000001-F6EA-4F42-BD5A-F6679F2A8A06}"/>
            </c:ext>
          </c:extLst>
        </c:ser>
        <c:dLbls>
          <c:dLblPos val="outEnd"/>
          <c:showLegendKey val="0"/>
          <c:showVal val="1"/>
          <c:showCatName val="0"/>
          <c:showSerName val="0"/>
          <c:showPercent val="0"/>
          <c:showBubbleSize val="0"/>
        </c:dLbls>
        <c:gapWidth val="150"/>
        <c:axId val="1773241295"/>
        <c:axId val="1679459599"/>
      </c:barChart>
      <c:catAx>
        <c:axId val="17732412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12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79459599"/>
        <c:crosses val="autoZero"/>
        <c:auto val="1"/>
        <c:lblAlgn val="ctr"/>
        <c:lblOffset val="100"/>
        <c:noMultiLvlLbl val="0"/>
      </c:catAx>
      <c:valAx>
        <c:axId val="167945959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73241295"/>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Total Practices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E3F-42DB-AB12-4DACA6A4DEE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E3F-42DB-AB12-4DACA6A4DEEE}"/>
              </c:ext>
            </c:extLst>
          </c:dPt>
          <c:cat>
            <c:strRef>
              <c:f>Sheet1!$A$2:$A$3</c:f>
              <c:strCache>
                <c:ptCount val="2"/>
                <c:pt idx="0">
                  <c:v>Using NCR</c:v>
                </c:pt>
                <c:pt idx="1">
                  <c:v>Not yet active</c:v>
                </c:pt>
              </c:strCache>
            </c:strRef>
          </c:cat>
          <c:val>
            <c:numRef>
              <c:f>Sheet1!$B$2:$B$3</c:f>
              <c:numCache>
                <c:formatCode>General</c:formatCode>
                <c:ptCount val="2"/>
                <c:pt idx="0">
                  <c:v>32</c:v>
                </c:pt>
                <c:pt idx="1">
                  <c:v>35</c:v>
                </c:pt>
              </c:numCache>
            </c:numRef>
          </c:val>
          <c:extLst>
            <c:ext xmlns:c16="http://schemas.microsoft.com/office/drawing/2014/chart" uri="{C3380CC4-5D6E-409C-BE32-E72D297353CC}">
              <c16:uniqueId val="{00000000-ADCB-432E-93A9-2FF6EFB532D9}"/>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Total Practices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1AB-4417-A499-E33FF877244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1AB-4417-A499-E33FF877244D}"/>
              </c:ext>
            </c:extLst>
          </c:dPt>
          <c:cat>
            <c:strRef>
              <c:f>Sheet1!$A$2:$A$3</c:f>
              <c:strCache>
                <c:ptCount val="2"/>
                <c:pt idx="0">
                  <c:v>Using NCR</c:v>
                </c:pt>
                <c:pt idx="1">
                  <c:v>Not yet active</c:v>
                </c:pt>
              </c:strCache>
            </c:strRef>
          </c:cat>
          <c:val>
            <c:numRef>
              <c:f>Sheet1!$B$2:$B$3</c:f>
              <c:numCache>
                <c:formatCode>General</c:formatCode>
                <c:ptCount val="2"/>
                <c:pt idx="0">
                  <c:v>32</c:v>
                </c:pt>
                <c:pt idx="1">
                  <c:v>35</c:v>
                </c:pt>
              </c:numCache>
            </c:numRef>
          </c:val>
          <c:extLst>
            <c:ext xmlns:c16="http://schemas.microsoft.com/office/drawing/2014/chart" uri="{C3380CC4-5D6E-409C-BE32-E72D297353CC}">
              <c16:uniqueId val="{00000000-ADCB-432E-93A9-2FF6EFB532D9}"/>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2F95E6-8ED5-4FEC-8796-7DFD18C602DB}" type="datetimeFigureOut">
              <a:rPr lang="en-GB" smtClean="0"/>
              <a:t>19/04/2024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1CA0AB-A201-42EA-9E34-00D9AE00BDD5}" type="slidenum">
              <a:rPr lang="en-GB" smtClean="0"/>
              <a:t>‹#›</a:t>
            </a:fld>
            <a:endParaRPr lang="en-GB"/>
          </a:p>
        </p:txBody>
      </p:sp>
    </p:spTree>
    <p:extLst>
      <p:ext uri="{BB962C8B-B14F-4D97-AF65-F5344CB8AC3E}">
        <p14:creationId xmlns:p14="http://schemas.microsoft.com/office/powerpoint/2010/main" val="28330006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5AC02-7116-DC4A-B28D-D30F0A2401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46270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dirty="0" err="1"/>
              <a:t>Silo’d</a:t>
            </a:r>
            <a:r>
              <a:rPr lang="en-GB" dirty="0"/>
              <a:t> working today – joined up inter-organisation working is difficult</a:t>
            </a:r>
          </a:p>
          <a:p>
            <a:pPr marL="285750" indent="-285750">
              <a:buFont typeface="Arial" panose="020B0604020202020204" pitchFamily="34" charset="0"/>
              <a:buChar char="•"/>
            </a:pPr>
            <a:r>
              <a:rPr lang="en-GB" dirty="0"/>
              <a:t>16% year on year increase in demand – new hospitals won’t be big enough</a:t>
            </a:r>
          </a:p>
          <a:p>
            <a:pPr marL="285750" indent="-285750">
              <a:buFont typeface="Arial" panose="020B0604020202020204" pitchFamily="34" charset="0"/>
              <a:buChar char="•"/>
            </a:pPr>
            <a:r>
              <a:rPr lang="en-GB" dirty="0"/>
              <a:t>Need to transform how we deliver healthcare</a:t>
            </a:r>
          </a:p>
          <a:p>
            <a:pPr marL="742950" lvl="1" indent="-285750">
              <a:buFont typeface="Arial" panose="020B0604020202020204" pitchFamily="34" charset="0"/>
              <a:buChar char="•"/>
            </a:pPr>
            <a:r>
              <a:rPr lang="en-GB" dirty="0"/>
              <a:t>‘Better Integrated Healthcare Closer To Home’</a:t>
            </a:r>
          </a:p>
          <a:p>
            <a:pPr marL="742950" lvl="1" indent="-285750">
              <a:buFont typeface="Arial" panose="020B0604020202020204" pitchFamily="34" charset="0"/>
              <a:buChar char="•"/>
            </a:pPr>
            <a:r>
              <a:rPr lang="en-GB" dirty="0"/>
              <a:t>The systems we are using today are not a good fit for the future</a:t>
            </a:r>
          </a:p>
          <a:p>
            <a:pPr marL="742950" lvl="1" indent="-285750">
              <a:buFont typeface="Arial" panose="020B0604020202020204" pitchFamily="34" charset="0"/>
              <a:buChar char="•"/>
            </a:pPr>
            <a:r>
              <a:rPr lang="en-GB" dirty="0"/>
              <a:t>People and Process before Technology</a:t>
            </a:r>
          </a:p>
          <a:p>
            <a:pPr marL="285750" indent="-285750">
              <a:buFont typeface="Arial" panose="020B0604020202020204" pitchFamily="34" charset="0"/>
              <a:buChar char="•"/>
            </a:pPr>
            <a:r>
              <a:rPr lang="en-GB" dirty="0"/>
              <a:t>Value for money (££ per patient for digital)</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198458-093E-4B1D-A822-7AEB536F708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68289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dirty="0" err="1"/>
              <a:t>Silo’d</a:t>
            </a:r>
            <a:r>
              <a:rPr lang="en-GB" dirty="0"/>
              <a:t> working today – joined up inter-organisation working is difficult</a:t>
            </a:r>
          </a:p>
          <a:p>
            <a:pPr marL="285750" indent="-285750">
              <a:buFont typeface="Arial" panose="020B0604020202020204" pitchFamily="34" charset="0"/>
              <a:buChar char="•"/>
            </a:pPr>
            <a:r>
              <a:rPr lang="en-GB" dirty="0"/>
              <a:t>16% year on year increase in demand – new hospitals won’t be big enough</a:t>
            </a:r>
          </a:p>
          <a:p>
            <a:pPr marL="285750" indent="-285750">
              <a:buFont typeface="Arial" panose="020B0604020202020204" pitchFamily="34" charset="0"/>
              <a:buChar char="•"/>
            </a:pPr>
            <a:r>
              <a:rPr lang="en-GB" dirty="0"/>
              <a:t>Need to transform how we deliver healthcare</a:t>
            </a:r>
          </a:p>
          <a:p>
            <a:pPr marL="742950" lvl="1" indent="-285750">
              <a:buFont typeface="Arial" panose="020B0604020202020204" pitchFamily="34" charset="0"/>
              <a:buChar char="•"/>
            </a:pPr>
            <a:r>
              <a:rPr lang="en-GB" dirty="0"/>
              <a:t>‘Better Integrated Healthcare Closer To Home’</a:t>
            </a:r>
          </a:p>
          <a:p>
            <a:pPr marL="742950" lvl="1" indent="-285750">
              <a:buFont typeface="Arial" panose="020B0604020202020204" pitchFamily="34" charset="0"/>
              <a:buChar char="•"/>
            </a:pPr>
            <a:r>
              <a:rPr lang="en-GB" dirty="0"/>
              <a:t>The systems we are using today are not a good fit for the future</a:t>
            </a:r>
          </a:p>
          <a:p>
            <a:pPr marL="742950" lvl="1" indent="-285750">
              <a:buFont typeface="Arial" panose="020B0604020202020204" pitchFamily="34" charset="0"/>
              <a:buChar char="•"/>
            </a:pPr>
            <a:r>
              <a:rPr lang="en-GB" dirty="0"/>
              <a:t>People and Process before Technology</a:t>
            </a:r>
          </a:p>
          <a:p>
            <a:pPr marL="285750" indent="-285750">
              <a:buFont typeface="Arial" panose="020B0604020202020204" pitchFamily="34" charset="0"/>
              <a:buChar char="•"/>
            </a:pPr>
            <a:r>
              <a:rPr lang="en-GB" dirty="0"/>
              <a:t>Value for money (££ per patient for digital)</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198458-093E-4B1D-A822-7AEB536F708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43753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198458-093E-4B1D-A822-7AEB536F708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14054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198458-093E-4B1D-A822-7AEB536F708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10289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198458-093E-4B1D-A822-7AEB536F708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80224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slideMaster" Target="../slideMasters/slideMaster3.xml"/><Relationship Id="rId1" Type="http://schemas.openxmlformats.org/officeDocument/2006/relationships/tags" Target="../tags/tag84.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3.xml"/><Relationship Id="rId1" Type="http://schemas.openxmlformats.org/officeDocument/2006/relationships/tags" Target="../tags/tag85.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3.xml"/><Relationship Id="rId1" Type="http://schemas.openxmlformats.org/officeDocument/2006/relationships/tags" Target="../tags/tag86.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3.xml"/><Relationship Id="rId1" Type="http://schemas.openxmlformats.org/officeDocument/2006/relationships/tags" Target="../tags/tag87.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Master" Target="../slideMasters/slideMaster3.xml"/><Relationship Id="rId1" Type="http://schemas.openxmlformats.org/officeDocument/2006/relationships/tags" Target="../tags/tag88.xml"/><Relationship Id="rId5" Type="http://schemas.openxmlformats.org/officeDocument/2006/relationships/image" Target="../media/image45.svg"/><Relationship Id="rId4" Type="http://schemas.openxmlformats.org/officeDocument/2006/relationships/image" Target="../media/image6.pn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3.xml"/><Relationship Id="rId1" Type="http://schemas.openxmlformats.org/officeDocument/2006/relationships/tags" Target="../tags/tag89.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3.xml"/><Relationship Id="rId1" Type="http://schemas.openxmlformats.org/officeDocument/2006/relationships/tags" Target="../tags/tag90.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slideMaster" Target="../slideMasters/slideMaster3.xml"/><Relationship Id="rId1" Type="http://schemas.openxmlformats.org/officeDocument/2006/relationships/tags" Target="../tags/tag91.xml"/><Relationship Id="rId5" Type="http://schemas.openxmlformats.org/officeDocument/2006/relationships/image" Target="../media/image49.svg"/><Relationship Id="rId4" Type="http://schemas.openxmlformats.org/officeDocument/2006/relationships/image" Target="../media/image23.png"/></Relationships>
</file>

<file path=ppt/slideLayouts/_rels/slideLayout10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92.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Master" Target="../slideMasters/slideMaster3.xml"/><Relationship Id="rId4" Type="http://schemas.openxmlformats.org/officeDocument/2006/relationships/image" Target="../media/image56.sv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7.png"/><Relationship Id="rId1" Type="http://schemas.openxmlformats.org/officeDocument/2006/relationships/slideMaster" Target="../slideMasters/slideMaster3.xml"/><Relationship Id="rId4" Type="http://schemas.openxmlformats.org/officeDocument/2006/relationships/image" Target="../media/image58.sv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4.pn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63.png"/><Relationship Id="rId1" Type="http://schemas.openxmlformats.org/officeDocument/2006/relationships/slideMaster" Target="../slideMasters/slideMaster3.xml"/><Relationship Id="rId4" Type="http://schemas.openxmlformats.org/officeDocument/2006/relationships/image" Target="../media/image64.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2.xml"/><Relationship Id="rId1" Type="http://schemas.openxmlformats.org/officeDocument/2006/relationships/tags" Target="../tags/tag2.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3.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7.svg"/><Relationship Id="rId2" Type="http://schemas.openxmlformats.org/officeDocument/2006/relationships/slideMaster" Target="../slideMasters/slideMaster2.xml"/><Relationship Id="rId1" Type="http://schemas.openxmlformats.org/officeDocument/2006/relationships/tags" Target="../tags/tag4.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slideMaster" Target="../slideMasters/slideMaster2.xml"/><Relationship Id="rId1" Type="http://schemas.openxmlformats.org/officeDocument/2006/relationships/tags" Target="../tags/tag5.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slideMaster" Target="../slideMasters/slideMaster2.xml"/><Relationship Id="rId1" Type="http://schemas.openxmlformats.org/officeDocument/2006/relationships/tags" Target="../tags/tag6.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2.xml"/><Relationship Id="rId1" Type="http://schemas.openxmlformats.org/officeDocument/2006/relationships/tags" Target="../tags/tag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2.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2.xml"/><Relationship Id="rId1" Type="http://schemas.openxmlformats.org/officeDocument/2006/relationships/tags" Target="../tags/tag8.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9.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10.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1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1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13.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slideMaster" Target="../slideMasters/slideMaster2.xml"/><Relationship Id="rId1" Type="http://schemas.openxmlformats.org/officeDocument/2006/relationships/tags" Target="../tags/tag14.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slideMaster" Target="../slideMasters/slideMaster2.xml"/><Relationship Id="rId1" Type="http://schemas.openxmlformats.org/officeDocument/2006/relationships/tags" Target="../tags/tag15.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slideMaster" Target="../slideMasters/slideMaster2.xml"/><Relationship Id="rId1" Type="http://schemas.openxmlformats.org/officeDocument/2006/relationships/tags" Target="../tags/tag16.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slideMaster" Target="../slideMasters/slideMaster2.xml"/><Relationship Id="rId1" Type="http://schemas.openxmlformats.org/officeDocument/2006/relationships/tags" Target="../tags/tag1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slideMaster" Target="../slideMasters/slideMaster2.xml"/><Relationship Id="rId1" Type="http://schemas.openxmlformats.org/officeDocument/2006/relationships/tags" Target="../tags/tag18.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7.svg"/><Relationship Id="rId2" Type="http://schemas.openxmlformats.org/officeDocument/2006/relationships/slideMaster" Target="../slideMasters/slideMaster2.xml"/><Relationship Id="rId1" Type="http://schemas.openxmlformats.org/officeDocument/2006/relationships/tags" Target="../tags/tag19.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7.svg"/><Relationship Id="rId2" Type="http://schemas.openxmlformats.org/officeDocument/2006/relationships/slideMaster" Target="../slideMasters/slideMaster2.xml"/><Relationship Id="rId1" Type="http://schemas.openxmlformats.org/officeDocument/2006/relationships/tags" Target="../tags/tag20.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slideMaster" Target="../slideMasters/slideMaster2.xml"/><Relationship Id="rId1" Type="http://schemas.openxmlformats.org/officeDocument/2006/relationships/tags" Target="../tags/tag2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7.svg"/><Relationship Id="rId2" Type="http://schemas.openxmlformats.org/officeDocument/2006/relationships/slideMaster" Target="../slideMasters/slideMaster2.xml"/><Relationship Id="rId1" Type="http://schemas.openxmlformats.org/officeDocument/2006/relationships/tags" Target="../tags/tag22.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7.svg"/><Relationship Id="rId2" Type="http://schemas.openxmlformats.org/officeDocument/2006/relationships/slideMaster" Target="../slideMasters/slideMaster2.xml"/><Relationship Id="rId1" Type="http://schemas.openxmlformats.org/officeDocument/2006/relationships/tags" Target="../tags/tag23.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4.png"/><Relationship Id="rId7" Type="http://schemas.openxmlformats.org/officeDocument/2006/relationships/image" Target="../media/image18.png"/><Relationship Id="rId2" Type="http://schemas.openxmlformats.org/officeDocument/2006/relationships/slideMaster" Target="../slideMasters/slideMaster2.xml"/><Relationship Id="rId1" Type="http://schemas.openxmlformats.org/officeDocument/2006/relationships/tags" Target="../tags/tag24.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slideMaster" Target="../slideMasters/slideMaster2.xml"/><Relationship Id="rId1" Type="http://schemas.openxmlformats.org/officeDocument/2006/relationships/tags" Target="../tags/tag25.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slideMaster" Target="../slideMasters/slideMaster2.xml"/><Relationship Id="rId1" Type="http://schemas.openxmlformats.org/officeDocument/2006/relationships/tags" Target="../tags/tag26.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Master" Target="../slideMasters/slideMaster2.xml"/><Relationship Id="rId1" Type="http://schemas.openxmlformats.org/officeDocument/2006/relationships/tags" Target="../tags/tag27.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Master" Target="../slideMasters/slideMaster2.xml"/><Relationship Id="rId1" Type="http://schemas.openxmlformats.org/officeDocument/2006/relationships/tags" Target="../tags/tag28.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29.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30.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3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3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33.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4.png"/><Relationship Id="rId7" Type="http://schemas.openxmlformats.org/officeDocument/2006/relationships/image" Target="../media/image25.png"/><Relationship Id="rId2" Type="http://schemas.openxmlformats.org/officeDocument/2006/relationships/slideMaster" Target="../slideMasters/slideMaster2.xml"/><Relationship Id="rId1" Type="http://schemas.openxmlformats.org/officeDocument/2006/relationships/tags" Target="../tags/tag34.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4.png"/><Relationship Id="rId7" Type="http://schemas.openxmlformats.org/officeDocument/2006/relationships/image" Target="../media/image25.png"/><Relationship Id="rId2" Type="http://schemas.openxmlformats.org/officeDocument/2006/relationships/slideMaster" Target="../slideMasters/slideMaster2.xml"/><Relationship Id="rId1" Type="http://schemas.openxmlformats.org/officeDocument/2006/relationships/tags" Target="../tags/tag35.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4.png"/><Relationship Id="rId7" Type="http://schemas.openxmlformats.org/officeDocument/2006/relationships/image" Target="../media/image27.png"/><Relationship Id="rId2" Type="http://schemas.openxmlformats.org/officeDocument/2006/relationships/slideMaster" Target="../slideMasters/slideMaster2.xml"/><Relationship Id="rId1" Type="http://schemas.openxmlformats.org/officeDocument/2006/relationships/tags" Target="../tags/tag36.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slideMaster" Target="../slideMasters/slideMaster2.xml"/><Relationship Id="rId1" Type="http://schemas.openxmlformats.org/officeDocument/2006/relationships/tags" Target="../tags/tag3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slideMaster" Target="../slideMasters/slideMaster2.xml"/><Relationship Id="rId1" Type="http://schemas.openxmlformats.org/officeDocument/2006/relationships/tags" Target="../tags/tag38.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39.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40.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Master" Target="../slideMasters/slideMaster2.xml"/><Relationship Id="rId1" Type="http://schemas.openxmlformats.org/officeDocument/2006/relationships/tags" Target="../tags/tag41.xml"/><Relationship Id="rId5" Type="http://schemas.openxmlformats.org/officeDocument/2006/relationships/image" Target="../media/image24.svg"/><Relationship Id="rId4" Type="http://schemas.openxmlformats.org/officeDocument/2006/relationships/image" Target="../media/image23.png"/></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1.png"/><Relationship Id="rId7" Type="http://schemas.openxmlformats.org/officeDocument/2006/relationships/image" Target="../media/image37.svg"/><Relationship Id="rId2" Type="http://schemas.openxmlformats.org/officeDocument/2006/relationships/image" Target="../media/image33.png"/><Relationship Id="rId1" Type="http://schemas.openxmlformats.org/officeDocument/2006/relationships/slideMaster" Target="../slideMasters/slideMaster2.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 Id="rId9" Type="http://schemas.openxmlformats.org/officeDocument/2006/relationships/image" Target="../media/image39.sv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Master" Target="../slideMasters/slideMaster3.xml"/><Relationship Id="rId1" Type="http://schemas.openxmlformats.org/officeDocument/2006/relationships/tags" Target="../tags/tag44.xml"/><Relationship Id="rId5" Type="http://schemas.openxmlformats.org/officeDocument/2006/relationships/image" Target="../media/image43.svg"/><Relationship Id="rId4" Type="http://schemas.openxmlformats.org/officeDocument/2006/relationships/image" Target="../media/image2.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3.xml"/><Relationship Id="rId1" Type="http://schemas.openxmlformats.org/officeDocument/2006/relationships/tags" Target="../tags/tag45.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45.svg"/><Relationship Id="rId2" Type="http://schemas.openxmlformats.org/officeDocument/2006/relationships/slideMaster" Target="../slideMasters/slideMaster3.xml"/><Relationship Id="rId1" Type="http://schemas.openxmlformats.org/officeDocument/2006/relationships/tags" Target="../tags/tag46.xml"/><Relationship Id="rId6" Type="http://schemas.openxmlformats.org/officeDocument/2006/relationships/image" Target="../media/image6.png"/><Relationship Id="rId5" Type="http://schemas.openxmlformats.org/officeDocument/2006/relationships/image" Target="../media/image44.svg"/><Relationship Id="rId4" Type="http://schemas.openxmlformats.org/officeDocument/2006/relationships/image" Target="../media/image4.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3.xml"/><Relationship Id="rId1" Type="http://schemas.openxmlformats.org/officeDocument/2006/relationships/tags" Target="../tags/tag47.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6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slideMaster" Target="../slideMasters/slideMaster3.xml"/><Relationship Id="rId1" Type="http://schemas.openxmlformats.org/officeDocument/2006/relationships/tags" Target="../tags/tag48.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3.xml"/><Relationship Id="rId1" Type="http://schemas.openxmlformats.org/officeDocument/2006/relationships/tags" Target="../tags/tag49.xml"/><Relationship Id="rId4" Type="http://schemas.openxmlformats.org/officeDocument/2006/relationships/image" Target="../media/image45.sv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Master" Target="../slideMasters/slideMaster3.xml"/><Relationship Id="rId1" Type="http://schemas.openxmlformats.org/officeDocument/2006/relationships/tags" Target="../tags/tag50.xml"/><Relationship Id="rId4" Type="http://schemas.openxmlformats.org/officeDocument/2006/relationships/image" Target="../media/image47.sv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3.xml"/><Relationship Id="rId1" Type="http://schemas.openxmlformats.org/officeDocument/2006/relationships/tags" Target="../tags/tag51.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3.xml"/><Relationship Id="rId1" Type="http://schemas.openxmlformats.org/officeDocument/2006/relationships/tags" Target="../tags/tag52.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3.xml"/><Relationship Id="rId1" Type="http://schemas.openxmlformats.org/officeDocument/2006/relationships/tags" Target="../tags/tag53.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3.xml"/><Relationship Id="rId1" Type="http://schemas.openxmlformats.org/officeDocument/2006/relationships/tags" Target="../tags/tag54.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slideMaster" Target="../slideMasters/slideMaster3.xml"/><Relationship Id="rId1" Type="http://schemas.openxmlformats.org/officeDocument/2006/relationships/tags" Target="../tags/tag55.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slideMaster" Target="../slideMasters/slideMaster3.xml"/><Relationship Id="rId1" Type="http://schemas.openxmlformats.org/officeDocument/2006/relationships/tags" Target="../tags/tag56.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slideMaster" Target="../slideMasters/slideMaster3.xml"/><Relationship Id="rId1" Type="http://schemas.openxmlformats.org/officeDocument/2006/relationships/tags" Target="../tags/tag57.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slideMaster" Target="../slideMasters/slideMaster3.xml"/><Relationship Id="rId1" Type="http://schemas.openxmlformats.org/officeDocument/2006/relationships/tags" Target="../tags/tag58.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slideMaster" Target="../slideMasters/slideMaster3.xml"/><Relationship Id="rId1" Type="http://schemas.openxmlformats.org/officeDocument/2006/relationships/tags" Target="../tags/tag59.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slideMaster" Target="../slideMasters/slideMaster3.xml"/><Relationship Id="rId1" Type="http://schemas.openxmlformats.org/officeDocument/2006/relationships/tags" Target="../tags/tag60.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slideMaster" Target="../slideMasters/slideMaster3.xml"/><Relationship Id="rId1" Type="http://schemas.openxmlformats.org/officeDocument/2006/relationships/tags" Target="../tags/tag61.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slideMaster" Target="../slideMasters/slideMaster3.xml"/><Relationship Id="rId1" Type="http://schemas.openxmlformats.org/officeDocument/2006/relationships/tags" Target="../tags/tag62.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slideMaster" Target="../slideMasters/slideMaster3.xml"/><Relationship Id="rId1" Type="http://schemas.openxmlformats.org/officeDocument/2006/relationships/tags" Target="../tags/tag63.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slideMaster" Target="../slideMasters/slideMaster3.xml"/><Relationship Id="rId1" Type="http://schemas.openxmlformats.org/officeDocument/2006/relationships/tags" Target="../tags/tag64.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Master" Target="../slideMasters/slideMaster3.xml"/><Relationship Id="rId1" Type="http://schemas.openxmlformats.org/officeDocument/2006/relationships/tags" Target="../tags/tag65.xml"/><Relationship Id="rId5" Type="http://schemas.openxmlformats.org/officeDocument/2006/relationships/image" Target="../media/image45.svg"/><Relationship Id="rId4" Type="http://schemas.openxmlformats.org/officeDocument/2006/relationships/image" Target="../media/image6.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Master" Target="../slideMasters/slideMaster3.xml"/><Relationship Id="rId1" Type="http://schemas.openxmlformats.org/officeDocument/2006/relationships/tags" Target="../tags/tag66.xml"/><Relationship Id="rId4" Type="http://schemas.openxmlformats.org/officeDocument/2006/relationships/image" Target="../media/image49.sv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3.xml"/><Relationship Id="rId1" Type="http://schemas.openxmlformats.org/officeDocument/2006/relationships/tags" Target="../tags/tag67.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3.xml"/><Relationship Id="rId1" Type="http://schemas.openxmlformats.org/officeDocument/2006/relationships/tags" Target="../tags/tag68.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85.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4.png"/><Relationship Id="rId7" Type="http://schemas.openxmlformats.org/officeDocument/2006/relationships/image" Target="../media/image25.png"/><Relationship Id="rId2" Type="http://schemas.openxmlformats.org/officeDocument/2006/relationships/slideMaster" Target="../slideMasters/slideMaster3.xml"/><Relationship Id="rId1" Type="http://schemas.openxmlformats.org/officeDocument/2006/relationships/tags" Target="../tags/tag69.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86.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4.png"/><Relationship Id="rId7" Type="http://schemas.openxmlformats.org/officeDocument/2006/relationships/image" Target="../media/image25.png"/><Relationship Id="rId2" Type="http://schemas.openxmlformats.org/officeDocument/2006/relationships/slideMaster" Target="../slideMasters/slideMaster3.xml"/><Relationship Id="rId1" Type="http://schemas.openxmlformats.org/officeDocument/2006/relationships/tags" Target="../tags/tag70.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87.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4.png"/><Relationship Id="rId7" Type="http://schemas.openxmlformats.org/officeDocument/2006/relationships/image" Target="../media/image27.png"/><Relationship Id="rId2" Type="http://schemas.openxmlformats.org/officeDocument/2006/relationships/slideMaster" Target="../slideMasters/slideMaster3.xml"/><Relationship Id="rId1" Type="http://schemas.openxmlformats.org/officeDocument/2006/relationships/tags" Target="../tags/tag71.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3.xml"/><Relationship Id="rId1" Type="http://schemas.openxmlformats.org/officeDocument/2006/relationships/tags" Target="../tags/tag72.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3.xml"/><Relationship Id="rId1" Type="http://schemas.openxmlformats.org/officeDocument/2006/relationships/tags" Target="../tags/tag73.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3.xml"/><Relationship Id="rId1" Type="http://schemas.openxmlformats.org/officeDocument/2006/relationships/tags" Target="../tags/tag74.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slideMaster" Target="../slideMasters/slideMaster3.xml"/><Relationship Id="rId1" Type="http://schemas.openxmlformats.org/officeDocument/2006/relationships/tags" Target="../tags/tag75.xml"/><Relationship Id="rId5" Type="http://schemas.openxmlformats.org/officeDocument/2006/relationships/image" Target="../media/image49.svg"/><Relationship Id="rId4" Type="http://schemas.openxmlformats.org/officeDocument/2006/relationships/image" Target="../media/image23.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3.xml"/><Relationship Id="rId1" Type="http://schemas.openxmlformats.org/officeDocument/2006/relationships/tags" Target="../tags/tag76.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Master" Target="../slideMasters/slideMaster3.xml"/><Relationship Id="rId1" Type="http://schemas.openxmlformats.org/officeDocument/2006/relationships/tags" Target="../tags/tag77.xml"/><Relationship Id="rId5" Type="http://schemas.openxmlformats.org/officeDocument/2006/relationships/image" Target="../media/image43.svg"/><Relationship Id="rId4" Type="http://schemas.openxmlformats.org/officeDocument/2006/relationships/image" Target="../media/image2.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3.xml"/><Relationship Id="rId1" Type="http://schemas.openxmlformats.org/officeDocument/2006/relationships/tags" Target="../tags/tag78.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9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slideMaster" Target="../slideMasters/slideMaster3.xml"/><Relationship Id="rId1" Type="http://schemas.openxmlformats.org/officeDocument/2006/relationships/tags" Target="../tags/tag79.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3.xml"/><Relationship Id="rId1" Type="http://schemas.openxmlformats.org/officeDocument/2006/relationships/tags" Target="../tags/tag80.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44.sv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3.xml"/><Relationship Id="rId1" Type="http://schemas.openxmlformats.org/officeDocument/2006/relationships/tags" Target="../tags/tag81.xml"/><Relationship Id="rId4" Type="http://schemas.openxmlformats.org/officeDocument/2006/relationships/image" Target="../media/image45.sv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3.xml"/><Relationship Id="rId1" Type="http://schemas.openxmlformats.org/officeDocument/2006/relationships/tags" Target="../tags/tag82.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slideMaster" Target="../slideMasters/slideMaster3.xml"/><Relationship Id="rId1" Type="http://schemas.openxmlformats.org/officeDocument/2006/relationships/tags" Target="../tags/tag83.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A0B6-1121-5A4F-A9E5-C1109A67E91F}"/>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4010B07B-9C86-D94A-9A6D-C25DD2348E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55B0EBE2-8C89-3D46-9F39-E61224518296}"/>
              </a:ext>
            </a:extLst>
          </p:cNvPr>
          <p:cNvSpPr>
            <a:spLocks noGrp="1"/>
          </p:cNvSpPr>
          <p:nvPr>
            <p:ph type="dt" sz="half" idx="10"/>
          </p:nvPr>
        </p:nvSpPr>
        <p:spPr/>
        <p:txBody>
          <a:bodyPr/>
          <a:lstStyle/>
          <a:p>
            <a:fld id="{0C225E06-2D28-6044-A754-78574865E02E}" type="datetimeFigureOut">
              <a:rPr lang="en-US" smtClean="0"/>
              <a:t>4/19/24</a:t>
            </a:fld>
            <a:endParaRPr lang="en-US"/>
          </a:p>
        </p:txBody>
      </p:sp>
      <p:sp>
        <p:nvSpPr>
          <p:cNvPr id="5" name="Footer Placeholder 4">
            <a:extLst>
              <a:ext uri="{FF2B5EF4-FFF2-40B4-BE49-F238E27FC236}">
                <a16:creationId xmlns:a16="http://schemas.microsoft.com/office/drawing/2014/main" id="{B7532CEC-A2F2-8F40-B370-7DD1ED15EF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71C006-20ED-2048-AD08-E1AA4E108258}"/>
              </a:ext>
            </a:extLst>
          </p:cNvPr>
          <p:cNvSpPr>
            <a:spLocks noGrp="1"/>
          </p:cNvSpPr>
          <p:nvPr>
            <p:ph type="sldNum" sz="quarter" idx="12"/>
          </p:nvPr>
        </p:nvSpPr>
        <p:spPr/>
        <p:txBody>
          <a:bodyPr/>
          <a:lstStyle/>
          <a:p>
            <a:fld id="{F418F0A1-952F-D043-9020-DF8406D5167E}" type="slidenum">
              <a:rPr lang="en-US" smtClean="0"/>
              <a:t>‹#›</a:t>
            </a:fld>
            <a:endParaRPr lang="en-US"/>
          </a:p>
        </p:txBody>
      </p:sp>
    </p:spTree>
    <p:extLst>
      <p:ext uri="{BB962C8B-B14F-4D97-AF65-F5344CB8AC3E}">
        <p14:creationId xmlns:p14="http://schemas.microsoft.com/office/powerpoint/2010/main" val="4056016568"/>
      </p:ext>
    </p:extLst>
  </p:cSld>
  <p:clrMapOvr>
    <a:masterClrMapping/>
  </p:clrMapOvr>
  <p:transitio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68D34-09BF-1147-A822-30A710EAFCC5}"/>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BDB7C88-2041-0F4C-9CB2-033A350B14D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EAB9516-6057-E046-B3E0-59802BA340F1}"/>
              </a:ext>
            </a:extLst>
          </p:cNvPr>
          <p:cNvSpPr>
            <a:spLocks noGrp="1"/>
          </p:cNvSpPr>
          <p:nvPr>
            <p:ph type="dt" sz="half" idx="10"/>
          </p:nvPr>
        </p:nvSpPr>
        <p:spPr/>
        <p:txBody>
          <a:bodyPr/>
          <a:lstStyle/>
          <a:p>
            <a:fld id="{0C225E06-2D28-6044-A754-78574865E02E}" type="datetimeFigureOut">
              <a:rPr lang="en-US" smtClean="0"/>
              <a:t>4/19/24</a:t>
            </a:fld>
            <a:endParaRPr lang="en-US"/>
          </a:p>
        </p:txBody>
      </p:sp>
      <p:sp>
        <p:nvSpPr>
          <p:cNvPr id="5" name="Footer Placeholder 4">
            <a:extLst>
              <a:ext uri="{FF2B5EF4-FFF2-40B4-BE49-F238E27FC236}">
                <a16:creationId xmlns:a16="http://schemas.microsoft.com/office/drawing/2014/main" id="{50682922-BD86-EF4B-A76C-3FDD665C29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0FCEB0-A74D-1742-9E98-90E52CCDB7C0}"/>
              </a:ext>
            </a:extLst>
          </p:cNvPr>
          <p:cNvSpPr>
            <a:spLocks noGrp="1"/>
          </p:cNvSpPr>
          <p:nvPr>
            <p:ph type="sldNum" sz="quarter" idx="12"/>
          </p:nvPr>
        </p:nvSpPr>
        <p:spPr/>
        <p:txBody>
          <a:bodyPr/>
          <a:lstStyle/>
          <a:p>
            <a:fld id="{F418F0A1-952F-D043-9020-DF8406D5167E}" type="slidenum">
              <a:rPr lang="en-US" smtClean="0"/>
              <a:t>‹#›</a:t>
            </a:fld>
            <a:endParaRPr lang="en-US"/>
          </a:p>
        </p:txBody>
      </p:sp>
    </p:spTree>
    <p:extLst>
      <p:ext uri="{BB962C8B-B14F-4D97-AF65-F5344CB8AC3E}">
        <p14:creationId xmlns:p14="http://schemas.microsoft.com/office/powerpoint/2010/main" val="2414114949"/>
      </p:ext>
    </p:extLst>
  </p:cSld>
  <p:clrMapOvr>
    <a:masterClrMapping/>
  </p:clrMapOvr>
  <p:transition spd="slow">
    <p:wipe dir="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1_3 Icons v2">
    <p:bg>
      <p:bgPr>
        <a:solidFill>
          <a:schemeClr val="accent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166FA71-1C6A-4543-8D4B-92CCFB09F0A3}"/>
              </a:ext>
            </a:extLst>
          </p:cNvPr>
          <p:cNvSpPr/>
          <p:nvPr userDrawn="1"/>
        </p:nvSpPr>
        <p:spPr>
          <a:xfrm>
            <a:off x="4691319" y="0"/>
            <a:ext cx="7500681"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7" name="Rectangle 166">
            <a:extLst>
              <a:ext uri="{FF2B5EF4-FFF2-40B4-BE49-F238E27FC236}">
                <a16:creationId xmlns:a16="http://schemas.microsoft.com/office/drawing/2014/main" id="{71901BFB-5787-4478-B974-7FEA7823A6A2}"/>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168" name="Rectangle 167">
            <a:extLst>
              <a:ext uri="{FF2B5EF4-FFF2-40B4-BE49-F238E27FC236}">
                <a16:creationId xmlns:a16="http://schemas.microsoft.com/office/drawing/2014/main" id="{0A385C36-71BF-427C-84AE-193303C54AA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9" name="Text Placeholder 20">
            <a:extLst>
              <a:ext uri="{FF2B5EF4-FFF2-40B4-BE49-F238E27FC236}">
                <a16:creationId xmlns:a16="http://schemas.microsoft.com/office/drawing/2014/main" id="{D102D30F-BF62-4701-94BE-370C40B2E979}"/>
              </a:ext>
            </a:extLst>
          </p:cNvPr>
          <p:cNvSpPr>
            <a:spLocks noGrp="1"/>
          </p:cNvSpPr>
          <p:nvPr>
            <p:ph type="body" sz="quarter" idx="12" hasCustomPrompt="1"/>
          </p:nvPr>
        </p:nvSpPr>
        <p:spPr>
          <a:xfrm>
            <a:off x="1130301" y="1693488"/>
            <a:ext cx="3268079" cy="4212567"/>
          </a:xfrm>
        </p:spPr>
        <p:txBody>
          <a:bodyPr/>
          <a:lstStyle>
            <a:lvl1pPr>
              <a:defRPr sz="18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a:extLst>
              <a:ext uri="{FF2B5EF4-FFF2-40B4-BE49-F238E27FC236}">
                <a16:creationId xmlns:a16="http://schemas.microsoft.com/office/drawing/2014/main" id="{1E3F2AAC-025E-4AAF-AE0E-0BB358607EEE}"/>
              </a:ext>
            </a:extLst>
          </p:cNvPr>
          <p:cNvSpPr>
            <a:spLocks noGrp="1"/>
          </p:cNvSpPr>
          <p:nvPr>
            <p:ph type="title" hasCustomPrompt="1"/>
          </p:nvPr>
        </p:nvSpPr>
        <p:spPr>
          <a:xfrm>
            <a:off x="1130300" y="524414"/>
            <a:ext cx="3268079" cy="912178"/>
          </a:xfrm>
        </p:spPr>
        <p:txBody>
          <a:bodyPr/>
          <a:lstStyle>
            <a:lvl1pPr>
              <a:defRPr>
                <a:solidFill>
                  <a:schemeClr val="bg1"/>
                </a:solidFill>
              </a:defRPr>
            </a:lvl1pPr>
          </a:lstStyle>
          <a:p>
            <a:r>
              <a:rPr lang="en-US"/>
              <a:t>Enter title here</a:t>
            </a:r>
            <a:endParaRPr lang="en-GB"/>
          </a:p>
        </p:txBody>
      </p:sp>
      <p:grpSp>
        <p:nvGrpSpPr>
          <p:cNvPr id="58" name="Group 57">
            <a:extLst>
              <a:ext uri="{FF2B5EF4-FFF2-40B4-BE49-F238E27FC236}">
                <a16:creationId xmlns:a16="http://schemas.microsoft.com/office/drawing/2014/main" id="{6A18B71D-5613-4B12-B8BF-D9D5FFEE4043}"/>
              </a:ext>
            </a:extLst>
          </p:cNvPr>
          <p:cNvGrpSpPr/>
          <p:nvPr userDrawn="1"/>
        </p:nvGrpSpPr>
        <p:grpSpPr>
          <a:xfrm>
            <a:off x="-3633349" y="0"/>
            <a:ext cx="3507558" cy="6137026"/>
            <a:chOff x="-3633349" y="0"/>
            <a:chExt cx="3507558" cy="6137026"/>
          </a:xfrm>
        </p:grpSpPr>
        <p:grpSp>
          <p:nvGrpSpPr>
            <p:cNvPr id="59" name="Group 58">
              <a:extLst>
                <a:ext uri="{FF2B5EF4-FFF2-40B4-BE49-F238E27FC236}">
                  <a16:creationId xmlns:a16="http://schemas.microsoft.com/office/drawing/2014/main" id="{4757FA5D-3976-4344-B69D-CAF01926FB40}"/>
                </a:ext>
              </a:extLst>
            </p:cNvPr>
            <p:cNvGrpSpPr/>
            <p:nvPr userDrawn="1"/>
          </p:nvGrpSpPr>
          <p:grpSpPr>
            <a:xfrm>
              <a:off x="-3633349" y="0"/>
              <a:ext cx="3507558" cy="6137026"/>
              <a:chOff x="838199" y="1150069"/>
              <a:chExt cx="3507558" cy="6137026"/>
            </a:xfrm>
          </p:grpSpPr>
          <p:sp>
            <p:nvSpPr>
              <p:cNvPr id="61" name="Rectangle 60">
                <a:extLst>
                  <a:ext uri="{FF2B5EF4-FFF2-40B4-BE49-F238E27FC236}">
                    <a16:creationId xmlns:a16="http://schemas.microsoft.com/office/drawing/2014/main" id="{67E3D4C1-E585-4769-858F-2364D1B9EF3D}"/>
                  </a:ext>
                </a:extLst>
              </p:cNvPr>
              <p:cNvSpPr/>
              <p:nvPr/>
            </p:nvSpPr>
            <p:spPr>
              <a:xfrm>
                <a:off x="838200" y="1150069"/>
                <a:ext cx="3507557" cy="6137026"/>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62" name="TextBox 61">
                <a:extLst>
                  <a:ext uri="{FF2B5EF4-FFF2-40B4-BE49-F238E27FC236}">
                    <a16:creationId xmlns:a16="http://schemas.microsoft.com/office/drawing/2014/main" id="{6CE8FC56-A729-49DB-BA81-78B618C46B2E}"/>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icon</a:t>
                </a:r>
              </a:p>
            </p:txBody>
          </p:sp>
          <p:sp>
            <p:nvSpPr>
              <p:cNvPr id="63" name="Rectangle 62">
                <a:extLst>
                  <a:ext uri="{FF2B5EF4-FFF2-40B4-BE49-F238E27FC236}">
                    <a16:creationId xmlns:a16="http://schemas.microsoft.com/office/drawing/2014/main" id="{9F4670FB-62C6-4043-B47A-152C76660149}"/>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64" name="TextBox 63">
                <a:extLst>
                  <a:ext uri="{FF2B5EF4-FFF2-40B4-BE49-F238E27FC236}">
                    <a16:creationId xmlns:a16="http://schemas.microsoft.com/office/drawing/2014/main" id="{26C728D3-C362-407A-861A-1D97295E1008}"/>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Go to the </a:t>
                </a:r>
                <a:r>
                  <a:rPr lang="en-GB" sz="1400" b="1">
                    <a:solidFill>
                      <a:srgbClr val="333333"/>
                    </a:solidFill>
                  </a:rPr>
                  <a:t>icon bank asset slide </a:t>
                </a:r>
                <a:r>
                  <a:rPr lang="en-GB" sz="1400">
                    <a:solidFill>
                      <a:srgbClr val="333333"/>
                    </a:solidFill>
                  </a:rPr>
                  <a:t>and select your chosen icon. Press </a:t>
                </a:r>
                <a:r>
                  <a:rPr lang="en-GB" sz="1400" b="1">
                    <a:solidFill>
                      <a:srgbClr val="333333"/>
                    </a:solidFill>
                  </a:rPr>
                  <a:t>Ctrl + C </a:t>
                </a:r>
                <a:r>
                  <a:rPr lang="en-GB" sz="1400">
                    <a:solidFill>
                      <a:srgbClr val="333333"/>
                    </a:solidFill>
                  </a:rPr>
                  <a:t>to copy.</a:t>
                </a:r>
              </a:p>
            </p:txBody>
          </p:sp>
          <p:sp>
            <p:nvSpPr>
              <p:cNvPr id="65" name="TextBox 64">
                <a:extLst>
                  <a:ext uri="{FF2B5EF4-FFF2-40B4-BE49-F238E27FC236}">
                    <a16:creationId xmlns:a16="http://schemas.microsoft.com/office/drawing/2014/main" id="{EA87878B-9416-4BA9-B78E-68FCC7A6C304}"/>
                  </a:ext>
                </a:extLst>
              </p:cNvPr>
              <p:cNvSpPr txBox="1"/>
              <p:nvPr/>
            </p:nvSpPr>
            <p:spPr>
              <a:xfrm>
                <a:off x="838199" y="2650785"/>
                <a:ext cx="3507557" cy="954107"/>
              </a:xfrm>
              <a:prstGeom prst="rect">
                <a:avLst/>
              </a:prstGeom>
              <a:noFill/>
            </p:spPr>
            <p:txBody>
              <a:bodyPr wrap="square" rtlCol="0">
                <a:spAutoFit/>
              </a:bodyPr>
              <a:lstStyle/>
              <a:p>
                <a:r>
                  <a:rPr lang="en-GB" sz="1400" b="1">
                    <a:solidFill>
                      <a:srgbClr val="333333"/>
                    </a:solidFill>
                  </a:rPr>
                  <a:t>2. </a:t>
                </a:r>
                <a:r>
                  <a:rPr lang="en-GB" sz="1400" b="0">
                    <a:solidFill>
                      <a:srgbClr val="333333"/>
                    </a:solidFill>
                  </a:rPr>
                  <a:t>Go back to the slide you want the icon on, select your chosen icon placeholder and press </a:t>
                </a:r>
                <a:r>
                  <a:rPr lang="en-GB" sz="1400" b="1">
                    <a:solidFill>
                      <a:srgbClr val="333333"/>
                    </a:solidFill>
                  </a:rPr>
                  <a:t>Ctrl + V </a:t>
                </a:r>
                <a:r>
                  <a:rPr lang="en-GB" sz="1400" b="0">
                    <a:solidFill>
                      <a:srgbClr val="333333"/>
                    </a:solidFill>
                  </a:rPr>
                  <a:t>to paste the icon into the placeholder.</a:t>
                </a:r>
                <a:endParaRPr lang="en-GB" sz="1400">
                  <a:solidFill>
                    <a:srgbClr val="333333"/>
                  </a:solidFill>
                </a:endParaRPr>
              </a:p>
            </p:txBody>
          </p:sp>
          <p:sp>
            <p:nvSpPr>
              <p:cNvPr id="66" name="TextBox 65">
                <a:extLst>
                  <a:ext uri="{FF2B5EF4-FFF2-40B4-BE49-F238E27FC236}">
                    <a16:creationId xmlns:a16="http://schemas.microsoft.com/office/drawing/2014/main" id="{42111FE1-8F79-4A49-9B87-48E2063609DD}"/>
                  </a:ext>
                </a:extLst>
              </p:cNvPr>
              <p:cNvSpPr txBox="1"/>
              <p:nvPr/>
            </p:nvSpPr>
            <p:spPr>
              <a:xfrm>
                <a:off x="838199" y="3649205"/>
                <a:ext cx="3507557" cy="1169551"/>
              </a:xfrm>
              <a:prstGeom prst="rect">
                <a:avLst/>
              </a:prstGeom>
              <a:noFill/>
            </p:spPr>
            <p:txBody>
              <a:bodyPr wrap="square" rtlCol="0">
                <a:spAutoFit/>
              </a:bodyPr>
              <a:lstStyle/>
              <a:p>
                <a:r>
                  <a:rPr lang="en-GB" sz="1400" b="1">
                    <a:solidFill>
                      <a:srgbClr val="333333"/>
                    </a:solidFill>
                  </a:rPr>
                  <a:t>3. </a:t>
                </a:r>
                <a:r>
                  <a:rPr lang="en-US" sz="1400">
                    <a:solidFill>
                      <a:srgbClr val="333333"/>
                    </a:solidFill>
                  </a:rPr>
                  <a:t>Click on the </a:t>
                </a:r>
                <a:r>
                  <a:rPr lang="en-US" sz="1400" b="1">
                    <a:solidFill>
                      <a:srgbClr val="333333"/>
                    </a:solidFill>
                  </a:rPr>
                  <a:t>Graphics Format </a:t>
                </a:r>
                <a:r>
                  <a:rPr lang="en-US" sz="1400">
                    <a:solidFill>
                      <a:srgbClr val="333333"/>
                    </a:solidFill>
                  </a:rPr>
                  <a:t>tab in the ribbon and use the tools to edit the image. Under </a:t>
                </a:r>
                <a:r>
                  <a:rPr lang="en-US" sz="1400" b="1">
                    <a:solidFill>
                      <a:srgbClr val="333333"/>
                    </a:solidFill>
                  </a:rPr>
                  <a:t>Crop,</a:t>
                </a:r>
                <a:r>
                  <a:rPr lang="en-US" sz="1400">
                    <a:solidFill>
                      <a:srgbClr val="333333"/>
                    </a:solidFill>
                  </a:rPr>
                  <a:t> choose </a:t>
                </a:r>
                <a:r>
                  <a:rPr lang="en-US" sz="1400" b="1">
                    <a:solidFill>
                      <a:srgbClr val="333333"/>
                    </a:solidFill>
                  </a:rPr>
                  <a:t>Fit</a:t>
                </a:r>
                <a:r>
                  <a:rPr lang="en-US" sz="1400">
                    <a:solidFill>
                      <a:srgbClr val="333333"/>
                    </a:solidFill>
                  </a:rPr>
                  <a:t> to make sure the icon fits properly in the placeholder.</a:t>
                </a:r>
                <a:endParaRPr lang="en-GB" sz="1400">
                  <a:solidFill>
                    <a:srgbClr val="333333"/>
                  </a:solidFill>
                </a:endParaRPr>
              </a:p>
            </p:txBody>
          </p:sp>
        </p:grpSp>
        <p:pic>
          <p:nvPicPr>
            <p:cNvPr id="60" name="Picture 59">
              <a:extLst>
                <a:ext uri="{FF2B5EF4-FFF2-40B4-BE49-F238E27FC236}">
                  <a16:creationId xmlns:a16="http://schemas.microsoft.com/office/drawing/2014/main" id="{76C15A40-3EA4-4CC5-B93D-B05C7EC80D5C}"/>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2641570" y="3792811"/>
              <a:ext cx="1524000" cy="2038350"/>
            </a:xfrm>
            <a:prstGeom prst="rect">
              <a:avLst/>
            </a:prstGeom>
          </p:spPr>
        </p:pic>
      </p:grpSp>
    </p:spTree>
    <p:custDataLst>
      <p:tags r:id="rId1"/>
    </p:custDataLst>
    <p:extLst>
      <p:ext uri="{BB962C8B-B14F-4D97-AF65-F5344CB8AC3E}">
        <p14:creationId xmlns:p14="http://schemas.microsoft.com/office/powerpoint/2010/main" val="1034724529"/>
      </p:ext>
    </p:extLst>
  </p:cSld>
  <p:clrMapOvr>
    <a:masterClrMapping/>
  </p:clrMapOvr>
  <p:transition spd="slow">
    <p:wipe dir="r"/>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4 Icons v1">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7D7121C-3955-40F0-A506-5822FF7AEC3E}"/>
              </a:ext>
            </a:extLst>
          </p:cNvPr>
          <p:cNvSpPr>
            <a:spLocks/>
          </p:cNvSpPr>
          <p:nvPr userDrawn="1"/>
        </p:nvSpPr>
        <p:spPr>
          <a:xfrm>
            <a:off x="0" y="2371060"/>
            <a:ext cx="3048000" cy="44869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8" name="Rectangle 27">
            <a:extLst>
              <a:ext uri="{FF2B5EF4-FFF2-40B4-BE49-F238E27FC236}">
                <a16:creationId xmlns:a16="http://schemas.microsoft.com/office/drawing/2014/main" id="{645DE2E8-85A6-45C5-915D-169896F1F754}"/>
              </a:ext>
            </a:extLst>
          </p:cNvPr>
          <p:cNvSpPr>
            <a:spLocks/>
          </p:cNvSpPr>
          <p:nvPr userDrawn="1"/>
        </p:nvSpPr>
        <p:spPr>
          <a:xfrm>
            <a:off x="3048000" y="2371060"/>
            <a:ext cx="3048000" cy="44869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8" name="Rectangle 37">
            <a:extLst>
              <a:ext uri="{FF2B5EF4-FFF2-40B4-BE49-F238E27FC236}">
                <a16:creationId xmlns:a16="http://schemas.microsoft.com/office/drawing/2014/main" id="{3F68BF9B-7F14-430F-914A-68AC859C61AB}"/>
              </a:ext>
            </a:extLst>
          </p:cNvPr>
          <p:cNvSpPr>
            <a:spLocks/>
          </p:cNvSpPr>
          <p:nvPr userDrawn="1"/>
        </p:nvSpPr>
        <p:spPr>
          <a:xfrm>
            <a:off x="6096000" y="2371060"/>
            <a:ext cx="3048000" cy="44869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9" name="Rectangle 38">
            <a:extLst>
              <a:ext uri="{FF2B5EF4-FFF2-40B4-BE49-F238E27FC236}">
                <a16:creationId xmlns:a16="http://schemas.microsoft.com/office/drawing/2014/main" id="{7400800A-8E88-4926-9730-764B7CF24306}"/>
              </a:ext>
            </a:extLst>
          </p:cNvPr>
          <p:cNvSpPr>
            <a:spLocks/>
          </p:cNvSpPr>
          <p:nvPr userDrawn="1"/>
        </p:nvSpPr>
        <p:spPr>
          <a:xfrm>
            <a:off x="9144000" y="2371060"/>
            <a:ext cx="3048000" cy="4486940"/>
          </a:xfrm>
          <a:prstGeom prst="rect">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23" name="Rectangle 22">
            <a:extLst>
              <a:ext uri="{FF2B5EF4-FFF2-40B4-BE49-F238E27FC236}">
                <a16:creationId xmlns:a16="http://schemas.microsoft.com/office/drawing/2014/main" id="{DEC5D6D5-A22F-4360-BE6E-D053E3135B7F}"/>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44" name="Text Placeholder 11">
            <a:extLst>
              <a:ext uri="{FF2B5EF4-FFF2-40B4-BE49-F238E27FC236}">
                <a16:creationId xmlns:a16="http://schemas.microsoft.com/office/drawing/2014/main" id="{79F1311A-10A7-4169-91E6-D9D85713B427}"/>
              </a:ext>
            </a:extLst>
          </p:cNvPr>
          <p:cNvSpPr>
            <a:spLocks noGrp="1"/>
          </p:cNvSpPr>
          <p:nvPr>
            <p:ph type="body" sz="quarter" idx="16" hasCustomPrompt="1"/>
          </p:nvPr>
        </p:nvSpPr>
        <p:spPr>
          <a:xfrm>
            <a:off x="130175" y="4323777"/>
            <a:ext cx="2787650" cy="1888428"/>
          </a:xfrm>
        </p:spPr>
        <p:txBody>
          <a:bodyP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7" name="Text Placeholder 11">
            <a:extLst>
              <a:ext uri="{FF2B5EF4-FFF2-40B4-BE49-F238E27FC236}">
                <a16:creationId xmlns:a16="http://schemas.microsoft.com/office/drawing/2014/main" id="{84962F17-38AA-4133-828A-11EA482A6456}"/>
              </a:ext>
            </a:extLst>
          </p:cNvPr>
          <p:cNvSpPr>
            <a:spLocks noGrp="1"/>
          </p:cNvSpPr>
          <p:nvPr>
            <p:ph type="body" sz="quarter" idx="18" hasCustomPrompt="1"/>
          </p:nvPr>
        </p:nvSpPr>
        <p:spPr>
          <a:xfrm>
            <a:off x="3178175" y="4323777"/>
            <a:ext cx="2787650" cy="1888428"/>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9" name="Text Placeholder 11">
            <a:extLst>
              <a:ext uri="{FF2B5EF4-FFF2-40B4-BE49-F238E27FC236}">
                <a16:creationId xmlns:a16="http://schemas.microsoft.com/office/drawing/2014/main" id="{B9A14C45-31B1-4AD9-8782-4AE12CE91CB2}"/>
              </a:ext>
            </a:extLst>
          </p:cNvPr>
          <p:cNvSpPr>
            <a:spLocks noGrp="1"/>
          </p:cNvSpPr>
          <p:nvPr>
            <p:ph type="body" sz="quarter" idx="20" hasCustomPrompt="1"/>
          </p:nvPr>
        </p:nvSpPr>
        <p:spPr>
          <a:xfrm>
            <a:off x="6226175" y="4323777"/>
            <a:ext cx="2787650" cy="1888428"/>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54" name="Rectangle 53">
            <a:extLst>
              <a:ext uri="{FF2B5EF4-FFF2-40B4-BE49-F238E27FC236}">
                <a16:creationId xmlns:a16="http://schemas.microsoft.com/office/drawing/2014/main" id="{971B0C55-82A6-407C-9467-A7906B3FB65D}"/>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 name="Hexagon 6">
            <a:extLst>
              <a:ext uri="{FF2B5EF4-FFF2-40B4-BE49-F238E27FC236}">
                <a16:creationId xmlns:a16="http://schemas.microsoft.com/office/drawing/2014/main" id="{B8D7B817-8B50-4737-A98A-0B69CC6689E5}"/>
              </a:ext>
            </a:extLst>
          </p:cNvPr>
          <p:cNvSpPr/>
          <p:nvPr userDrawn="1"/>
        </p:nvSpPr>
        <p:spPr>
          <a:xfrm>
            <a:off x="6921500" y="2826845"/>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9" name="Hexagon 28">
            <a:extLst>
              <a:ext uri="{FF2B5EF4-FFF2-40B4-BE49-F238E27FC236}">
                <a16:creationId xmlns:a16="http://schemas.microsoft.com/office/drawing/2014/main" id="{A8C9BC06-C52F-41C8-8CFC-7EE715B48C7B}"/>
              </a:ext>
            </a:extLst>
          </p:cNvPr>
          <p:cNvSpPr/>
          <p:nvPr userDrawn="1"/>
        </p:nvSpPr>
        <p:spPr>
          <a:xfrm>
            <a:off x="3873500" y="2826845"/>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4" name="Hexagon 33">
            <a:extLst>
              <a:ext uri="{FF2B5EF4-FFF2-40B4-BE49-F238E27FC236}">
                <a16:creationId xmlns:a16="http://schemas.microsoft.com/office/drawing/2014/main" id="{0FE4F385-C45F-41A0-99EA-6C50D528B31F}"/>
              </a:ext>
            </a:extLst>
          </p:cNvPr>
          <p:cNvSpPr/>
          <p:nvPr userDrawn="1"/>
        </p:nvSpPr>
        <p:spPr>
          <a:xfrm>
            <a:off x="825500" y="2826845"/>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9" name="Picture Placeholder 8">
            <a:extLst>
              <a:ext uri="{FF2B5EF4-FFF2-40B4-BE49-F238E27FC236}">
                <a16:creationId xmlns:a16="http://schemas.microsoft.com/office/drawing/2014/main" id="{8F298E4E-BED6-4377-840B-59B91A0BDF8F}"/>
              </a:ext>
            </a:extLst>
          </p:cNvPr>
          <p:cNvSpPr>
            <a:spLocks noGrp="1"/>
          </p:cNvSpPr>
          <p:nvPr>
            <p:ph type="pic" sz="quarter" idx="21" hasCustomPrompt="1"/>
          </p:nvPr>
        </p:nvSpPr>
        <p:spPr>
          <a:xfrm>
            <a:off x="1097280" y="3002280"/>
            <a:ext cx="853440" cy="853440"/>
          </a:xfrm>
          <a:prstGeom prst="ellipse">
            <a:avLst/>
          </a:prstGeom>
        </p:spPr>
        <p:txBody>
          <a:bodyPr lIns="72000" rIns="72000" anchor="ctr"/>
          <a:lstStyle>
            <a:lvl1pPr algn="ctr">
              <a:defRPr sz="1400"/>
            </a:lvl1pPr>
          </a:lstStyle>
          <a:p>
            <a:r>
              <a:rPr lang="en-GB"/>
              <a:t>Insert icon</a:t>
            </a:r>
          </a:p>
        </p:txBody>
      </p:sp>
      <p:sp>
        <p:nvSpPr>
          <p:cNvPr id="35" name="Picture Placeholder 8">
            <a:extLst>
              <a:ext uri="{FF2B5EF4-FFF2-40B4-BE49-F238E27FC236}">
                <a16:creationId xmlns:a16="http://schemas.microsoft.com/office/drawing/2014/main" id="{6C6B3FC6-6442-41A1-984A-1C1B4EBA2FFF}"/>
              </a:ext>
            </a:extLst>
          </p:cNvPr>
          <p:cNvSpPr>
            <a:spLocks noGrp="1"/>
          </p:cNvSpPr>
          <p:nvPr>
            <p:ph type="pic" sz="quarter" idx="22" hasCustomPrompt="1"/>
          </p:nvPr>
        </p:nvSpPr>
        <p:spPr>
          <a:xfrm>
            <a:off x="4145280" y="3002280"/>
            <a:ext cx="853440" cy="853440"/>
          </a:xfrm>
          <a:prstGeom prst="ellipse">
            <a:avLst/>
          </a:prstGeom>
        </p:spPr>
        <p:txBody>
          <a:bodyPr lIns="72000" rIns="72000" anchor="ctr"/>
          <a:lstStyle>
            <a:lvl1pPr algn="ctr">
              <a:defRPr sz="1400"/>
            </a:lvl1pPr>
          </a:lstStyle>
          <a:p>
            <a:r>
              <a:rPr lang="en-GB"/>
              <a:t>Insert icon</a:t>
            </a:r>
          </a:p>
        </p:txBody>
      </p:sp>
      <p:sp>
        <p:nvSpPr>
          <p:cNvPr id="36" name="Picture Placeholder 8">
            <a:extLst>
              <a:ext uri="{FF2B5EF4-FFF2-40B4-BE49-F238E27FC236}">
                <a16:creationId xmlns:a16="http://schemas.microsoft.com/office/drawing/2014/main" id="{8FC25A9D-F593-40EB-9A2F-08D55B46C37B}"/>
              </a:ext>
            </a:extLst>
          </p:cNvPr>
          <p:cNvSpPr>
            <a:spLocks noGrp="1"/>
          </p:cNvSpPr>
          <p:nvPr>
            <p:ph type="pic" sz="quarter" idx="23" hasCustomPrompt="1"/>
          </p:nvPr>
        </p:nvSpPr>
        <p:spPr>
          <a:xfrm>
            <a:off x="7193280" y="3002280"/>
            <a:ext cx="853440" cy="853440"/>
          </a:xfrm>
          <a:prstGeom prst="ellipse">
            <a:avLst/>
          </a:prstGeom>
        </p:spPr>
        <p:txBody>
          <a:bodyPr lIns="72000" rIns="72000" anchor="ctr"/>
          <a:lstStyle>
            <a:lvl1pPr algn="ctr">
              <a:defRPr sz="1400"/>
            </a:lvl1pPr>
          </a:lstStyle>
          <a:p>
            <a:r>
              <a:rPr lang="en-GB"/>
              <a:t>Insert icon</a:t>
            </a:r>
          </a:p>
        </p:txBody>
      </p:sp>
      <p:sp>
        <p:nvSpPr>
          <p:cNvPr id="37" name="Text Placeholder 20">
            <a:extLst>
              <a:ext uri="{FF2B5EF4-FFF2-40B4-BE49-F238E27FC236}">
                <a16:creationId xmlns:a16="http://schemas.microsoft.com/office/drawing/2014/main" id="{BC8141BE-C23F-4FFC-9927-2F955989BD21}"/>
              </a:ext>
            </a:extLst>
          </p:cNvPr>
          <p:cNvSpPr>
            <a:spLocks noGrp="1"/>
          </p:cNvSpPr>
          <p:nvPr>
            <p:ph type="body" sz="quarter" idx="12" hasCustomPrompt="1"/>
          </p:nvPr>
        </p:nvSpPr>
        <p:spPr>
          <a:xfrm>
            <a:off x="1130300" y="1693488"/>
            <a:ext cx="7991929" cy="559711"/>
          </a:xfrm>
        </p:spPr>
        <p:txBody>
          <a:bodyPr/>
          <a:lstStyle>
            <a:lvl1pPr>
              <a:defRPr sz="1800"/>
            </a:lvl1pPr>
            <a:lvl2pPr>
              <a:defRPr sz="1800"/>
            </a:lvl2pPr>
            <a:lvl3pPr>
              <a:defRPr sz="1600"/>
            </a:lvl3pPr>
            <a:lvl4pPr>
              <a:defRPr sz="1400"/>
            </a:lvl4pPr>
            <a:lvl5pPr>
              <a:defRPr sz="1400"/>
            </a:lvl5pPr>
          </a:lstStyle>
          <a:p>
            <a:pPr lvl="0"/>
            <a:r>
              <a:rPr lang="en-US"/>
              <a:t>Enter text here</a:t>
            </a:r>
          </a:p>
        </p:txBody>
      </p:sp>
      <p:sp>
        <p:nvSpPr>
          <p:cNvPr id="43" name="Text Placeholder 11">
            <a:extLst>
              <a:ext uri="{FF2B5EF4-FFF2-40B4-BE49-F238E27FC236}">
                <a16:creationId xmlns:a16="http://schemas.microsoft.com/office/drawing/2014/main" id="{3D8D217D-552A-4FBD-8796-1D016E0886B7}"/>
              </a:ext>
            </a:extLst>
          </p:cNvPr>
          <p:cNvSpPr>
            <a:spLocks noGrp="1"/>
          </p:cNvSpPr>
          <p:nvPr>
            <p:ph type="body" sz="quarter" idx="24" hasCustomPrompt="1"/>
          </p:nvPr>
        </p:nvSpPr>
        <p:spPr>
          <a:xfrm>
            <a:off x="9274175" y="4323777"/>
            <a:ext cx="2787650" cy="1888428"/>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5" name="Hexagon 44">
            <a:extLst>
              <a:ext uri="{FF2B5EF4-FFF2-40B4-BE49-F238E27FC236}">
                <a16:creationId xmlns:a16="http://schemas.microsoft.com/office/drawing/2014/main" id="{05C41CCB-6BF0-4D17-937C-537D2D630AE5}"/>
              </a:ext>
            </a:extLst>
          </p:cNvPr>
          <p:cNvSpPr/>
          <p:nvPr userDrawn="1"/>
        </p:nvSpPr>
        <p:spPr>
          <a:xfrm>
            <a:off x="9969500" y="2826845"/>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6" name="Picture Placeholder 8">
            <a:extLst>
              <a:ext uri="{FF2B5EF4-FFF2-40B4-BE49-F238E27FC236}">
                <a16:creationId xmlns:a16="http://schemas.microsoft.com/office/drawing/2014/main" id="{4301ED68-D4B6-4276-956D-6D883A792050}"/>
              </a:ext>
            </a:extLst>
          </p:cNvPr>
          <p:cNvSpPr>
            <a:spLocks noGrp="1"/>
          </p:cNvSpPr>
          <p:nvPr>
            <p:ph type="pic" sz="quarter" idx="25" hasCustomPrompt="1"/>
          </p:nvPr>
        </p:nvSpPr>
        <p:spPr>
          <a:xfrm>
            <a:off x="10241280" y="3002280"/>
            <a:ext cx="853440" cy="853440"/>
          </a:xfrm>
          <a:prstGeom prst="ellipse">
            <a:avLst/>
          </a:prstGeom>
        </p:spPr>
        <p:txBody>
          <a:bodyPr lIns="72000" rIns="72000" anchor="ctr"/>
          <a:lstStyle>
            <a:lvl1pPr algn="ctr">
              <a:defRPr sz="1400"/>
            </a:lvl1pPr>
          </a:lstStyle>
          <a:p>
            <a:r>
              <a:rPr lang="en-GB"/>
              <a:t>Insert icon</a:t>
            </a:r>
          </a:p>
        </p:txBody>
      </p:sp>
      <p:grpSp>
        <p:nvGrpSpPr>
          <p:cNvPr id="48" name="Group 47">
            <a:extLst>
              <a:ext uri="{FF2B5EF4-FFF2-40B4-BE49-F238E27FC236}">
                <a16:creationId xmlns:a16="http://schemas.microsoft.com/office/drawing/2014/main" id="{C2835CD8-3A0C-4D3B-B467-BF1C4D6F474A}"/>
              </a:ext>
            </a:extLst>
          </p:cNvPr>
          <p:cNvGrpSpPr/>
          <p:nvPr userDrawn="1"/>
        </p:nvGrpSpPr>
        <p:grpSpPr>
          <a:xfrm rot="16200000">
            <a:off x="10687930" y="-920867"/>
            <a:ext cx="1946732" cy="2721338"/>
            <a:chOff x="10692184" y="-476580"/>
            <a:chExt cx="1784352" cy="2494347"/>
          </a:xfrm>
          <a:noFill/>
        </p:grpSpPr>
        <p:sp>
          <p:nvSpPr>
            <p:cNvPr id="50" name="Hexagon 49">
              <a:extLst>
                <a:ext uri="{FF2B5EF4-FFF2-40B4-BE49-F238E27FC236}">
                  <a16:creationId xmlns:a16="http://schemas.microsoft.com/office/drawing/2014/main" id="{B01D64AF-57CD-46F3-9814-B25DB2DF9C92}"/>
                </a:ext>
              </a:extLst>
            </p:cNvPr>
            <p:cNvSpPr/>
            <p:nvPr userDrawn="1"/>
          </p:nvSpPr>
          <p:spPr>
            <a:xfrm rot="5400000">
              <a:off x="10600392" y="778587"/>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1" name="Hexagon 50">
              <a:extLst>
                <a:ext uri="{FF2B5EF4-FFF2-40B4-BE49-F238E27FC236}">
                  <a16:creationId xmlns:a16="http://schemas.microsoft.com/office/drawing/2014/main" id="{BF72C489-5385-4ED5-827B-FF10212E101B}"/>
                </a:ext>
              </a:extLst>
            </p:cNvPr>
            <p:cNvSpPr/>
            <p:nvPr userDrawn="1"/>
          </p:nvSpPr>
          <p:spPr>
            <a:xfrm rot="5400000">
              <a:off x="11237356" y="-384788"/>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 name="Title 2">
            <a:extLst>
              <a:ext uri="{FF2B5EF4-FFF2-40B4-BE49-F238E27FC236}">
                <a16:creationId xmlns:a16="http://schemas.microsoft.com/office/drawing/2014/main" id="{266C24D0-F614-4C24-BEB9-ACF8E598AFD9}"/>
              </a:ext>
            </a:extLst>
          </p:cNvPr>
          <p:cNvSpPr>
            <a:spLocks noGrp="1"/>
          </p:cNvSpPr>
          <p:nvPr>
            <p:ph type="title" hasCustomPrompt="1"/>
          </p:nvPr>
        </p:nvSpPr>
        <p:spPr>
          <a:xfrm>
            <a:off x="1130300" y="524414"/>
            <a:ext cx="7991929" cy="912178"/>
          </a:xfrm>
        </p:spPr>
        <p:txBody>
          <a:bodyPr/>
          <a:lstStyle>
            <a:lvl1pPr>
              <a:defRPr/>
            </a:lvl1pPr>
          </a:lstStyle>
          <a:p>
            <a:r>
              <a:rPr lang="en-US"/>
              <a:t>Enter title here</a:t>
            </a:r>
            <a:endParaRPr lang="en-GB"/>
          </a:p>
        </p:txBody>
      </p:sp>
    </p:spTree>
    <p:custDataLst>
      <p:tags r:id="rId1"/>
    </p:custDataLst>
    <p:extLst>
      <p:ext uri="{BB962C8B-B14F-4D97-AF65-F5344CB8AC3E}">
        <p14:creationId xmlns:p14="http://schemas.microsoft.com/office/powerpoint/2010/main" val="3381923241"/>
      </p:ext>
    </p:extLst>
  </p:cSld>
  <p:clrMapOvr>
    <a:masterClrMapping/>
  </p:clrMapOvr>
  <p:transition spd="slow">
    <p:wipe dir="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1_4 Icons v2">
    <p:bg>
      <p:bgPr>
        <a:solidFill>
          <a:schemeClr val="accent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166FA71-1C6A-4543-8D4B-92CCFB09F0A3}"/>
              </a:ext>
            </a:extLst>
          </p:cNvPr>
          <p:cNvSpPr/>
          <p:nvPr userDrawn="1"/>
        </p:nvSpPr>
        <p:spPr>
          <a:xfrm>
            <a:off x="4691319" y="0"/>
            <a:ext cx="7500681"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nvGrpSpPr>
          <p:cNvPr id="43" name="Group 42">
            <a:extLst>
              <a:ext uri="{FF2B5EF4-FFF2-40B4-BE49-F238E27FC236}">
                <a16:creationId xmlns:a16="http://schemas.microsoft.com/office/drawing/2014/main" id="{1CE2EFAC-9D2E-48CB-8AFA-FD3CCA40672D}"/>
              </a:ext>
            </a:extLst>
          </p:cNvPr>
          <p:cNvGrpSpPr/>
          <p:nvPr userDrawn="1"/>
        </p:nvGrpSpPr>
        <p:grpSpPr>
          <a:xfrm>
            <a:off x="7530949" y="-533564"/>
            <a:ext cx="5483720" cy="7154287"/>
            <a:chOff x="3838230" y="-1705643"/>
            <a:chExt cx="6365231" cy="8304341"/>
          </a:xfrm>
          <a:noFill/>
        </p:grpSpPr>
        <p:sp>
          <p:nvSpPr>
            <p:cNvPr id="45" name="Hexagon 44">
              <a:extLst>
                <a:ext uri="{FF2B5EF4-FFF2-40B4-BE49-F238E27FC236}">
                  <a16:creationId xmlns:a16="http://schemas.microsoft.com/office/drawing/2014/main" id="{17B9C5A5-AE8A-46F0-BCE4-33C310FDE301}"/>
                </a:ext>
              </a:extLst>
            </p:cNvPr>
            <p:cNvSpPr/>
            <p:nvPr userDrawn="1"/>
          </p:nvSpPr>
          <p:spPr>
            <a:xfrm>
              <a:off x="6936469" y="-852399"/>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6" name="Hexagon 45">
              <a:extLst>
                <a:ext uri="{FF2B5EF4-FFF2-40B4-BE49-F238E27FC236}">
                  <a16:creationId xmlns:a16="http://schemas.microsoft.com/office/drawing/2014/main" id="{6B0B3E80-AF95-48E0-9380-A8B62ED6FE4D}"/>
                </a:ext>
              </a:extLst>
            </p:cNvPr>
            <p:cNvSpPr/>
            <p:nvPr userDrawn="1"/>
          </p:nvSpPr>
          <p:spPr>
            <a:xfrm>
              <a:off x="6936469" y="853244"/>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7" name="Hexagon 46">
              <a:extLst>
                <a:ext uri="{FF2B5EF4-FFF2-40B4-BE49-F238E27FC236}">
                  <a16:creationId xmlns:a16="http://schemas.microsoft.com/office/drawing/2014/main" id="{18D7D867-A625-453F-A4CD-A4F020DE94E8}"/>
                </a:ext>
              </a:extLst>
            </p:cNvPr>
            <p:cNvSpPr/>
            <p:nvPr userDrawn="1"/>
          </p:nvSpPr>
          <p:spPr>
            <a:xfrm>
              <a:off x="8485589" y="-1705643"/>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8" name="Hexagon 47">
              <a:extLst>
                <a:ext uri="{FF2B5EF4-FFF2-40B4-BE49-F238E27FC236}">
                  <a16:creationId xmlns:a16="http://schemas.microsoft.com/office/drawing/2014/main" id="{5B838748-FC8E-41D8-B6F5-99B284C1FCD3}"/>
                </a:ext>
              </a:extLst>
            </p:cNvPr>
            <p:cNvSpPr/>
            <p:nvPr userDrawn="1"/>
          </p:nvSpPr>
          <p:spPr>
            <a:xfrm>
              <a:off x="8485589" y="0"/>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9" name="Hexagon 48">
              <a:extLst>
                <a:ext uri="{FF2B5EF4-FFF2-40B4-BE49-F238E27FC236}">
                  <a16:creationId xmlns:a16="http://schemas.microsoft.com/office/drawing/2014/main" id="{A7DA5A9F-F6F5-4D5E-87DA-519BA2BD7842}"/>
                </a:ext>
              </a:extLst>
            </p:cNvPr>
            <p:cNvSpPr/>
            <p:nvPr userDrawn="1"/>
          </p:nvSpPr>
          <p:spPr>
            <a:xfrm>
              <a:off x="6936469" y="2559731"/>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0" name="Hexagon 49">
              <a:extLst>
                <a:ext uri="{FF2B5EF4-FFF2-40B4-BE49-F238E27FC236}">
                  <a16:creationId xmlns:a16="http://schemas.microsoft.com/office/drawing/2014/main" id="{23AD738A-BB32-4322-A5FA-5E5D20C1A300}"/>
                </a:ext>
              </a:extLst>
            </p:cNvPr>
            <p:cNvSpPr/>
            <p:nvPr userDrawn="1"/>
          </p:nvSpPr>
          <p:spPr>
            <a:xfrm>
              <a:off x="6936469" y="4265374"/>
              <a:ext cx="1717873"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1" name="Hexagon 50">
              <a:extLst>
                <a:ext uri="{FF2B5EF4-FFF2-40B4-BE49-F238E27FC236}">
                  <a16:creationId xmlns:a16="http://schemas.microsoft.com/office/drawing/2014/main" id="{7F9D8F23-66B6-44F6-8334-9BB04ED4AB1A}"/>
                </a:ext>
              </a:extLst>
            </p:cNvPr>
            <p:cNvSpPr/>
            <p:nvPr userDrawn="1"/>
          </p:nvSpPr>
          <p:spPr>
            <a:xfrm>
              <a:off x="8485589" y="1706487"/>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2" name="Hexagon 51">
              <a:extLst>
                <a:ext uri="{FF2B5EF4-FFF2-40B4-BE49-F238E27FC236}">
                  <a16:creationId xmlns:a16="http://schemas.microsoft.com/office/drawing/2014/main" id="{29F23518-4483-43B1-89A0-27D958DDBF13}"/>
                </a:ext>
              </a:extLst>
            </p:cNvPr>
            <p:cNvSpPr/>
            <p:nvPr userDrawn="1"/>
          </p:nvSpPr>
          <p:spPr>
            <a:xfrm>
              <a:off x="8485589" y="3412131"/>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4" name="Hexagon 53">
              <a:extLst>
                <a:ext uri="{FF2B5EF4-FFF2-40B4-BE49-F238E27FC236}">
                  <a16:creationId xmlns:a16="http://schemas.microsoft.com/office/drawing/2014/main" id="{ED8A2783-19E5-46FC-BC0C-0EC40B3716D7}"/>
                </a:ext>
              </a:extLst>
            </p:cNvPr>
            <p:cNvSpPr/>
            <p:nvPr userDrawn="1"/>
          </p:nvSpPr>
          <p:spPr>
            <a:xfrm>
              <a:off x="5387349" y="5117772"/>
              <a:ext cx="1717873"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5" name="Hexagon 54">
              <a:extLst>
                <a:ext uri="{FF2B5EF4-FFF2-40B4-BE49-F238E27FC236}">
                  <a16:creationId xmlns:a16="http://schemas.microsoft.com/office/drawing/2014/main" id="{CD0248E8-35C9-4F76-BD20-6ECEE72668A2}"/>
                </a:ext>
              </a:extLst>
            </p:cNvPr>
            <p:cNvSpPr/>
            <p:nvPr userDrawn="1"/>
          </p:nvSpPr>
          <p:spPr>
            <a:xfrm>
              <a:off x="3838230" y="4265374"/>
              <a:ext cx="1717873"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26" name="Hexagon 25">
            <a:extLst>
              <a:ext uri="{FF2B5EF4-FFF2-40B4-BE49-F238E27FC236}">
                <a16:creationId xmlns:a16="http://schemas.microsoft.com/office/drawing/2014/main" id="{52B6F677-8A75-404B-85FA-74FD235FCF2E}"/>
              </a:ext>
            </a:extLst>
          </p:cNvPr>
          <p:cNvSpPr/>
          <p:nvPr userDrawn="1"/>
        </p:nvSpPr>
        <p:spPr>
          <a:xfrm>
            <a:off x="5319202" y="733434"/>
            <a:ext cx="2870200" cy="247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7" name="Rectangle 166">
            <a:extLst>
              <a:ext uri="{FF2B5EF4-FFF2-40B4-BE49-F238E27FC236}">
                <a16:creationId xmlns:a16="http://schemas.microsoft.com/office/drawing/2014/main" id="{71901BFB-5787-4478-B974-7FEA7823A6A2}"/>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168" name="Rectangle 167">
            <a:extLst>
              <a:ext uri="{FF2B5EF4-FFF2-40B4-BE49-F238E27FC236}">
                <a16:creationId xmlns:a16="http://schemas.microsoft.com/office/drawing/2014/main" id="{0A385C36-71BF-427C-84AE-193303C54AA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9" name="Text Placeholder 20">
            <a:extLst>
              <a:ext uri="{FF2B5EF4-FFF2-40B4-BE49-F238E27FC236}">
                <a16:creationId xmlns:a16="http://schemas.microsoft.com/office/drawing/2014/main" id="{D102D30F-BF62-4701-94BE-370C40B2E979}"/>
              </a:ext>
            </a:extLst>
          </p:cNvPr>
          <p:cNvSpPr>
            <a:spLocks noGrp="1"/>
          </p:cNvSpPr>
          <p:nvPr>
            <p:ph type="body" sz="quarter" idx="12" hasCustomPrompt="1"/>
          </p:nvPr>
        </p:nvSpPr>
        <p:spPr>
          <a:xfrm>
            <a:off x="1130301" y="1693488"/>
            <a:ext cx="3268079" cy="4212567"/>
          </a:xfrm>
        </p:spPr>
        <p:txBody>
          <a:bodyPr/>
          <a:lstStyle>
            <a:lvl1pPr>
              <a:defRPr sz="18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27" name="Hexagon 26">
            <a:extLst>
              <a:ext uri="{FF2B5EF4-FFF2-40B4-BE49-F238E27FC236}">
                <a16:creationId xmlns:a16="http://schemas.microsoft.com/office/drawing/2014/main" id="{950D15CA-3DCF-4EB7-BCF1-CD1662D0D09E}"/>
              </a:ext>
            </a:extLst>
          </p:cNvPr>
          <p:cNvSpPr/>
          <p:nvPr userDrawn="1"/>
        </p:nvSpPr>
        <p:spPr>
          <a:xfrm>
            <a:off x="8693919" y="733434"/>
            <a:ext cx="2870200" cy="247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0" name="Hexagon 29">
            <a:extLst>
              <a:ext uri="{FF2B5EF4-FFF2-40B4-BE49-F238E27FC236}">
                <a16:creationId xmlns:a16="http://schemas.microsoft.com/office/drawing/2014/main" id="{502C97BD-8502-4893-B503-69BC138DD58A}"/>
              </a:ext>
            </a:extLst>
          </p:cNvPr>
          <p:cNvSpPr/>
          <p:nvPr userDrawn="1"/>
        </p:nvSpPr>
        <p:spPr>
          <a:xfrm>
            <a:off x="5319202" y="3650256"/>
            <a:ext cx="2870200" cy="247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1" name="Hexagon 30">
            <a:extLst>
              <a:ext uri="{FF2B5EF4-FFF2-40B4-BE49-F238E27FC236}">
                <a16:creationId xmlns:a16="http://schemas.microsoft.com/office/drawing/2014/main" id="{988B6443-24E7-4712-B73D-C0EF467CE027}"/>
              </a:ext>
            </a:extLst>
          </p:cNvPr>
          <p:cNvSpPr/>
          <p:nvPr userDrawn="1"/>
        </p:nvSpPr>
        <p:spPr>
          <a:xfrm>
            <a:off x="8693919" y="3650256"/>
            <a:ext cx="2870200" cy="247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2" name="Picture Placeholder 8">
            <a:extLst>
              <a:ext uri="{FF2B5EF4-FFF2-40B4-BE49-F238E27FC236}">
                <a16:creationId xmlns:a16="http://schemas.microsoft.com/office/drawing/2014/main" id="{17632F2C-18F3-496E-943D-5D9147C6BACA}"/>
              </a:ext>
            </a:extLst>
          </p:cNvPr>
          <p:cNvSpPr>
            <a:spLocks noGrp="1"/>
          </p:cNvSpPr>
          <p:nvPr>
            <p:ph type="pic" sz="quarter" idx="21" hasCustomPrompt="1"/>
          </p:nvPr>
        </p:nvSpPr>
        <p:spPr>
          <a:xfrm>
            <a:off x="6233602" y="934904"/>
            <a:ext cx="1041400" cy="1041400"/>
          </a:xfrm>
          <a:prstGeom prst="ellipse">
            <a:avLst/>
          </a:prstGeom>
        </p:spPr>
        <p:txBody>
          <a:bodyPr lIns="72000" rIns="72000" anchor="ctr"/>
          <a:lstStyle>
            <a:lvl1pPr algn="ctr">
              <a:defRPr sz="1400"/>
            </a:lvl1pPr>
          </a:lstStyle>
          <a:p>
            <a:r>
              <a:rPr lang="en-GB"/>
              <a:t>Insert icon</a:t>
            </a:r>
          </a:p>
        </p:txBody>
      </p:sp>
      <p:sp>
        <p:nvSpPr>
          <p:cNvPr id="11" name="Text Placeholder 10">
            <a:extLst>
              <a:ext uri="{FF2B5EF4-FFF2-40B4-BE49-F238E27FC236}">
                <a16:creationId xmlns:a16="http://schemas.microsoft.com/office/drawing/2014/main" id="{24473F39-2FDC-4AF8-865F-15B224E6FE02}"/>
              </a:ext>
            </a:extLst>
          </p:cNvPr>
          <p:cNvSpPr>
            <a:spLocks noGrp="1"/>
          </p:cNvSpPr>
          <p:nvPr>
            <p:ph type="body" sz="quarter" idx="22" hasCustomPrompt="1"/>
          </p:nvPr>
        </p:nvSpPr>
        <p:spPr>
          <a:xfrm>
            <a:off x="5743824" y="2084015"/>
            <a:ext cx="2020956" cy="956365"/>
          </a:xfrm>
        </p:spPr>
        <p:txBody>
          <a:bodyPr/>
          <a:lstStyle>
            <a:lvl1pPr algn="ctr">
              <a:defRPr sz="1600"/>
            </a:lvl1pPr>
            <a:lvl2pPr algn="ctr">
              <a:defRPr sz="1600"/>
            </a:lvl2pPr>
            <a:lvl3pPr algn="ctr">
              <a:defRPr sz="1400"/>
            </a:lvl3pPr>
            <a:lvl4pPr algn="ctr">
              <a:defRPr sz="1200"/>
            </a:lvl4pPr>
            <a:lvl5pPr algn="ctr">
              <a:defRPr sz="12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37" name="Picture Placeholder 8">
            <a:extLst>
              <a:ext uri="{FF2B5EF4-FFF2-40B4-BE49-F238E27FC236}">
                <a16:creationId xmlns:a16="http://schemas.microsoft.com/office/drawing/2014/main" id="{BBB30EAE-B829-4567-8E4C-60D6731A9F2B}"/>
              </a:ext>
            </a:extLst>
          </p:cNvPr>
          <p:cNvSpPr>
            <a:spLocks noGrp="1"/>
          </p:cNvSpPr>
          <p:nvPr>
            <p:ph type="pic" sz="quarter" idx="23" hasCustomPrompt="1"/>
          </p:nvPr>
        </p:nvSpPr>
        <p:spPr>
          <a:xfrm>
            <a:off x="9608319" y="934904"/>
            <a:ext cx="1041400" cy="1041400"/>
          </a:xfrm>
          <a:prstGeom prst="ellipse">
            <a:avLst/>
          </a:prstGeom>
        </p:spPr>
        <p:txBody>
          <a:bodyPr lIns="72000" rIns="72000" anchor="ctr"/>
          <a:lstStyle>
            <a:lvl1pPr algn="ctr">
              <a:defRPr sz="1400"/>
            </a:lvl1pPr>
          </a:lstStyle>
          <a:p>
            <a:r>
              <a:rPr lang="en-GB"/>
              <a:t>Insert icon</a:t>
            </a:r>
          </a:p>
        </p:txBody>
      </p:sp>
      <p:sp>
        <p:nvSpPr>
          <p:cNvPr id="38" name="Text Placeholder 10">
            <a:extLst>
              <a:ext uri="{FF2B5EF4-FFF2-40B4-BE49-F238E27FC236}">
                <a16:creationId xmlns:a16="http://schemas.microsoft.com/office/drawing/2014/main" id="{DF984EA0-3338-40CA-833F-FFDFDC8B69BB}"/>
              </a:ext>
            </a:extLst>
          </p:cNvPr>
          <p:cNvSpPr>
            <a:spLocks noGrp="1"/>
          </p:cNvSpPr>
          <p:nvPr>
            <p:ph type="body" sz="quarter" idx="24" hasCustomPrompt="1"/>
          </p:nvPr>
        </p:nvSpPr>
        <p:spPr>
          <a:xfrm>
            <a:off x="9118541" y="2084015"/>
            <a:ext cx="2020956" cy="956365"/>
          </a:xfrm>
        </p:spPr>
        <p:txBody>
          <a:bodyPr/>
          <a:lstStyle>
            <a:lvl1pPr algn="ctr">
              <a:defRPr sz="1600"/>
            </a:lvl1pPr>
            <a:lvl2pPr algn="ctr">
              <a:defRPr sz="1600"/>
            </a:lvl2pPr>
            <a:lvl3pPr algn="ctr">
              <a:defRPr sz="1400"/>
            </a:lvl3pPr>
            <a:lvl4pPr algn="ctr">
              <a:defRPr sz="1200"/>
            </a:lvl4pPr>
            <a:lvl5pPr algn="ctr">
              <a:defRPr sz="12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39" name="Picture Placeholder 8">
            <a:extLst>
              <a:ext uri="{FF2B5EF4-FFF2-40B4-BE49-F238E27FC236}">
                <a16:creationId xmlns:a16="http://schemas.microsoft.com/office/drawing/2014/main" id="{27397634-CE54-4132-9EC9-6BCB9C7850E2}"/>
              </a:ext>
            </a:extLst>
          </p:cNvPr>
          <p:cNvSpPr>
            <a:spLocks noGrp="1"/>
          </p:cNvSpPr>
          <p:nvPr>
            <p:ph type="pic" sz="quarter" idx="25" hasCustomPrompt="1"/>
          </p:nvPr>
        </p:nvSpPr>
        <p:spPr>
          <a:xfrm>
            <a:off x="6233602" y="3870261"/>
            <a:ext cx="1041400" cy="1041400"/>
          </a:xfrm>
          <a:prstGeom prst="ellipse">
            <a:avLst/>
          </a:prstGeom>
        </p:spPr>
        <p:txBody>
          <a:bodyPr lIns="72000" rIns="72000" anchor="ctr"/>
          <a:lstStyle>
            <a:lvl1pPr algn="ctr">
              <a:defRPr sz="1400"/>
            </a:lvl1pPr>
          </a:lstStyle>
          <a:p>
            <a:r>
              <a:rPr lang="en-GB"/>
              <a:t>Insert icon</a:t>
            </a:r>
          </a:p>
        </p:txBody>
      </p:sp>
      <p:sp>
        <p:nvSpPr>
          <p:cNvPr id="40" name="Text Placeholder 10">
            <a:extLst>
              <a:ext uri="{FF2B5EF4-FFF2-40B4-BE49-F238E27FC236}">
                <a16:creationId xmlns:a16="http://schemas.microsoft.com/office/drawing/2014/main" id="{8CF9744D-AECB-4B59-B881-F31B68438D45}"/>
              </a:ext>
            </a:extLst>
          </p:cNvPr>
          <p:cNvSpPr>
            <a:spLocks noGrp="1"/>
          </p:cNvSpPr>
          <p:nvPr>
            <p:ph type="body" sz="quarter" idx="26" hasCustomPrompt="1"/>
          </p:nvPr>
        </p:nvSpPr>
        <p:spPr>
          <a:xfrm>
            <a:off x="5743824" y="5019372"/>
            <a:ext cx="2020956" cy="956365"/>
          </a:xfrm>
        </p:spPr>
        <p:txBody>
          <a:bodyPr/>
          <a:lstStyle>
            <a:lvl1pPr algn="ctr">
              <a:defRPr sz="1600"/>
            </a:lvl1pPr>
            <a:lvl2pPr algn="ctr">
              <a:defRPr sz="1600"/>
            </a:lvl2pPr>
            <a:lvl3pPr algn="ctr">
              <a:defRPr sz="1400"/>
            </a:lvl3pPr>
            <a:lvl4pPr algn="ctr">
              <a:defRPr sz="1200"/>
            </a:lvl4pPr>
            <a:lvl5pPr algn="ctr">
              <a:defRPr sz="12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1" name="Picture Placeholder 8">
            <a:extLst>
              <a:ext uri="{FF2B5EF4-FFF2-40B4-BE49-F238E27FC236}">
                <a16:creationId xmlns:a16="http://schemas.microsoft.com/office/drawing/2014/main" id="{EAB2FAD8-CC26-45D4-B786-486DC53AC9E3}"/>
              </a:ext>
            </a:extLst>
          </p:cNvPr>
          <p:cNvSpPr>
            <a:spLocks noGrp="1"/>
          </p:cNvSpPr>
          <p:nvPr>
            <p:ph type="pic" sz="quarter" idx="27" hasCustomPrompt="1"/>
          </p:nvPr>
        </p:nvSpPr>
        <p:spPr>
          <a:xfrm>
            <a:off x="9608319" y="3870261"/>
            <a:ext cx="1041400" cy="1041400"/>
          </a:xfrm>
          <a:prstGeom prst="ellipse">
            <a:avLst/>
          </a:prstGeom>
        </p:spPr>
        <p:txBody>
          <a:bodyPr lIns="72000" rIns="72000" anchor="ctr"/>
          <a:lstStyle>
            <a:lvl1pPr algn="ctr">
              <a:defRPr sz="1400"/>
            </a:lvl1pPr>
          </a:lstStyle>
          <a:p>
            <a:r>
              <a:rPr lang="en-GB"/>
              <a:t>Insert icon</a:t>
            </a:r>
          </a:p>
        </p:txBody>
      </p:sp>
      <p:sp>
        <p:nvSpPr>
          <p:cNvPr id="42" name="Text Placeholder 10">
            <a:extLst>
              <a:ext uri="{FF2B5EF4-FFF2-40B4-BE49-F238E27FC236}">
                <a16:creationId xmlns:a16="http://schemas.microsoft.com/office/drawing/2014/main" id="{531A720A-7498-4135-838F-B7E11A44A8D1}"/>
              </a:ext>
            </a:extLst>
          </p:cNvPr>
          <p:cNvSpPr>
            <a:spLocks noGrp="1"/>
          </p:cNvSpPr>
          <p:nvPr>
            <p:ph type="body" sz="quarter" idx="28" hasCustomPrompt="1"/>
          </p:nvPr>
        </p:nvSpPr>
        <p:spPr>
          <a:xfrm>
            <a:off x="9118541" y="5019372"/>
            <a:ext cx="2020956" cy="956365"/>
          </a:xfrm>
        </p:spPr>
        <p:txBody>
          <a:bodyPr/>
          <a:lstStyle>
            <a:lvl1pPr algn="ctr">
              <a:defRPr sz="1600"/>
            </a:lvl1pPr>
            <a:lvl2pPr algn="ctr">
              <a:defRPr sz="1600"/>
            </a:lvl2pPr>
            <a:lvl3pPr algn="ctr">
              <a:defRPr sz="1400"/>
            </a:lvl3pPr>
            <a:lvl4pPr algn="ctr">
              <a:defRPr sz="1200"/>
            </a:lvl4pPr>
            <a:lvl5pPr algn="ctr">
              <a:defRPr sz="12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a:extLst>
              <a:ext uri="{FF2B5EF4-FFF2-40B4-BE49-F238E27FC236}">
                <a16:creationId xmlns:a16="http://schemas.microsoft.com/office/drawing/2014/main" id="{291BB506-702B-4BD3-AEF8-83A4B1D3609F}"/>
              </a:ext>
            </a:extLst>
          </p:cNvPr>
          <p:cNvSpPr>
            <a:spLocks noGrp="1"/>
          </p:cNvSpPr>
          <p:nvPr>
            <p:ph type="title" hasCustomPrompt="1"/>
          </p:nvPr>
        </p:nvSpPr>
        <p:spPr>
          <a:xfrm>
            <a:off x="1130300" y="524414"/>
            <a:ext cx="3268079" cy="912178"/>
          </a:xfrm>
        </p:spPr>
        <p:txBody>
          <a:bodyPr/>
          <a:lstStyle>
            <a:lvl1pPr>
              <a:defRPr>
                <a:solidFill>
                  <a:schemeClr val="bg1"/>
                </a:solidFill>
              </a:defRPr>
            </a:lvl1pPr>
          </a:lstStyle>
          <a:p>
            <a:r>
              <a:rPr lang="en-US"/>
              <a:t>Enter title here</a:t>
            </a:r>
            <a:endParaRPr lang="en-GB"/>
          </a:p>
        </p:txBody>
      </p:sp>
    </p:spTree>
    <p:custDataLst>
      <p:tags r:id="rId1"/>
    </p:custDataLst>
    <p:extLst>
      <p:ext uri="{BB962C8B-B14F-4D97-AF65-F5344CB8AC3E}">
        <p14:creationId xmlns:p14="http://schemas.microsoft.com/office/powerpoint/2010/main" val="2114884640"/>
      </p:ext>
    </p:extLst>
  </p:cSld>
  <p:clrMapOvr>
    <a:masterClrMapping/>
  </p:clrMapOvr>
  <p:transition spd="slow">
    <p:wipe dir="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5 Icons">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17519679-F920-4183-9CE1-F4088A5AFD67}"/>
              </a:ext>
            </a:extLst>
          </p:cNvPr>
          <p:cNvSpPr>
            <a:spLocks/>
          </p:cNvSpPr>
          <p:nvPr userDrawn="1"/>
        </p:nvSpPr>
        <p:spPr>
          <a:xfrm>
            <a:off x="0" y="2371060"/>
            <a:ext cx="2438400" cy="44869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1" name="Rectangle 50">
            <a:extLst>
              <a:ext uri="{FF2B5EF4-FFF2-40B4-BE49-F238E27FC236}">
                <a16:creationId xmlns:a16="http://schemas.microsoft.com/office/drawing/2014/main" id="{91F620D6-76B1-46C9-B740-D8932D988337}"/>
              </a:ext>
            </a:extLst>
          </p:cNvPr>
          <p:cNvSpPr>
            <a:spLocks/>
          </p:cNvSpPr>
          <p:nvPr userDrawn="1"/>
        </p:nvSpPr>
        <p:spPr>
          <a:xfrm>
            <a:off x="2438400" y="2371060"/>
            <a:ext cx="2438400" cy="44869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2" name="Rectangle 51">
            <a:extLst>
              <a:ext uri="{FF2B5EF4-FFF2-40B4-BE49-F238E27FC236}">
                <a16:creationId xmlns:a16="http://schemas.microsoft.com/office/drawing/2014/main" id="{2D5CA57B-EC5B-4603-9039-DFF5BDEA6FC3}"/>
              </a:ext>
            </a:extLst>
          </p:cNvPr>
          <p:cNvSpPr>
            <a:spLocks/>
          </p:cNvSpPr>
          <p:nvPr userDrawn="1"/>
        </p:nvSpPr>
        <p:spPr>
          <a:xfrm>
            <a:off x="4876800" y="2371060"/>
            <a:ext cx="2438400" cy="44869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3" name="Rectangle 52">
            <a:extLst>
              <a:ext uri="{FF2B5EF4-FFF2-40B4-BE49-F238E27FC236}">
                <a16:creationId xmlns:a16="http://schemas.microsoft.com/office/drawing/2014/main" id="{7748CE26-35F0-498C-8F47-391790DD77AD}"/>
              </a:ext>
            </a:extLst>
          </p:cNvPr>
          <p:cNvSpPr>
            <a:spLocks/>
          </p:cNvSpPr>
          <p:nvPr userDrawn="1"/>
        </p:nvSpPr>
        <p:spPr>
          <a:xfrm>
            <a:off x="7315200" y="2371060"/>
            <a:ext cx="2438400" cy="4486940"/>
          </a:xfrm>
          <a:prstGeom prst="rect">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5" name="Rectangle 54">
            <a:extLst>
              <a:ext uri="{FF2B5EF4-FFF2-40B4-BE49-F238E27FC236}">
                <a16:creationId xmlns:a16="http://schemas.microsoft.com/office/drawing/2014/main" id="{918CFB4D-703E-4620-B878-60257A6EFBDC}"/>
              </a:ext>
            </a:extLst>
          </p:cNvPr>
          <p:cNvSpPr>
            <a:spLocks/>
          </p:cNvSpPr>
          <p:nvPr userDrawn="1"/>
        </p:nvSpPr>
        <p:spPr>
          <a:xfrm>
            <a:off x="9753600" y="2371060"/>
            <a:ext cx="2438400" cy="4486940"/>
          </a:xfrm>
          <a:prstGeom prst="rect">
            <a:avLst/>
          </a:prstGeom>
          <a:solidFill>
            <a:srgbClr val="F7CB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grpSp>
        <p:nvGrpSpPr>
          <p:cNvPr id="30" name="Group 29">
            <a:extLst>
              <a:ext uri="{FF2B5EF4-FFF2-40B4-BE49-F238E27FC236}">
                <a16:creationId xmlns:a16="http://schemas.microsoft.com/office/drawing/2014/main" id="{20278F2B-7E65-4935-B424-C3C3FD3A5E82}"/>
              </a:ext>
            </a:extLst>
          </p:cNvPr>
          <p:cNvGrpSpPr/>
          <p:nvPr userDrawn="1"/>
        </p:nvGrpSpPr>
        <p:grpSpPr>
          <a:xfrm>
            <a:off x="9875462" y="-592128"/>
            <a:ext cx="2641657" cy="2714067"/>
            <a:chOff x="10055225" y="-469915"/>
            <a:chExt cx="2421312" cy="2487682"/>
          </a:xfrm>
          <a:noFill/>
        </p:grpSpPr>
        <p:sp>
          <p:nvSpPr>
            <p:cNvPr id="31" name="Hexagon 30">
              <a:extLst>
                <a:ext uri="{FF2B5EF4-FFF2-40B4-BE49-F238E27FC236}">
                  <a16:creationId xmlns:a16="http://schemas.microsoft.com/office/drawing/2014/main" id="{4861BF69-9326-4230-BCE9-A381D3EA0E4A}"/>
                </a:ext>
              </a:extLst>
            </p:cNvPr>
            <p:cNvSpPr/>
            <p:nvPr userDrawn="1"/>
          </p:nvSpPr>
          <p:spPr>
            <a:xfrm rot="5400000">
              <a:off x="10600395"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2" name="Hexagon 31">
              <a:extLst>
                <a:ext uri="{FF2B5EF4-FFF2-40B4-BE49-F238E27FC236}">
                  <a16:creationId xmlns:a16="http://schemas.microsoft.com/office/drawing/2014/main" id="{02D8C450-AA0E-4C6E-BAB9-EA362F156C6B}"/>
                </a:ext>
              </a:extLst>
            </p:cNvPr>
            <p:cNvSpPr/>
            <p:nvPr userDrawn="1"/>
          </p:nvSpPr>
          <p:spPr>
            <a:xfrm rot="5400000">
              <a:off x="11237357"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3" name="Hexagon 32">
              <a:extLst>
                <a:ext uri="{FF2B5EF4-FFF2-40B4-BE49-F238E27FC236}">
                  <a16:creationId xmlns:a16="http://schemas.microsoft.com/office/drawing/2014/main" id="{769F92CF-79F1-4431-9A72-88A90E928954}"/>
                </a:ext>
              </a:extLst>
            </p:cNvPr>
            <p:cNvSpPr/>
            <p:nvPr userDrawn="1"/>
          </p:nvSpPr>
          <p:spPr>
            <a:xfrm rot="5400000">
              <a:off x="9963433"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23" name="Rectangle 22">
            <a:extLst>
              <a:ext uri="{FF2B5EF4-FFF2-40B4-BE49-F238E27FC236}">
                <a16:creationId xmlns:a16="http://schemas.microsoft.com/office/drawing/2014/main" id="{DEC5D6D5-A22F-4360-BE6E-D053E3135B7F}"/>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44" name="Text Placeholder 11">
            <a:extLst>
              <a:ext uri="{FF2B5EF4-FFF2-40B4-BE49-F238E27FC236}">
                <a16:creationId xmlns:a16="http://schemas.microsoft.com/office/drawing/2014/main" id="{79F1311A-10A7-4169-91E6-D9D85713B427}"/>
              </a:ext>
            </a:extLst>
          </p:cNvPr>
          <p:cNvSpPr>
            <a:spLocks noGrp="1"/>
          </p:cNvSpPr>
          <p:nvPr>
            <p:ph type="body" sz="quarter" idx="16" hasCustomPrompt="1"/>
          </p:nvPr>
        </p:nvSpPr>
        <p:spPr>
          <a:xfrm>
            <a:off x="174625" y="4323777"/>
            <a:ext cx="2089150" cy="1888428"/>
          </a:xfrm>
        </p:spPr>
        <p:txBody>
          <a:bodyPr/>
          <a:lstStyle>
            <a:lvl1pPr algn="ctr">
              <a:defRPr sz="1800">
                <a:solidFill>
                  <a:schemeClr val="bg1"/>
                </a:solidFill>
              </a:defRPr>
            </a:lvl1pPr>
            <a:lvl2pPr algn="ctr">
              <a:defRPr sz="1800">
                <a:solidFill>
                  <a:schemeClr val="bg1"/>
                </a:solidFill>
              </a:defRPr>
            </a:lvl2pPr>
            <a:lvl3pPr algn="ctr">
              <a:defRPr sz="1600">
                <a:solidFill>
                  <a:schemeClr val="bg1"/>
                </a:solidFill>
              </a:defRPr>
            </a:lvl3pPr>
            <a:lvl4pPr algn="ctr">
              <a:defRPr sz="1400">
                <a:solidFill>
                  <a:schemeClr val="bg1"/>
                </a:solidFill>
              </a:defRPr>
            </a:lvl4pPr>
            <a:lvl5pPr algn="ctr">
              <a:defRPr sz="1400">
                <a:solidFill>
                  <a:schemeClr val="bg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7" name="Text Placeholder 11">
            <a:extLst>
              <a:ext uri="{FF2B5EF4-FFF2-40B4-BE49-F238E27FC236}">
                <a16:creationId xmlns:a16="http://schemas.microsoft.com/office/drawing/2014/main" id="{84962F17-38AA-4133-828A-11EA482A6456}"/>
              </a:ext>
            </a:extLst>
          </p:cNvPr>
          <p:cNvSpPr>
            <a:spLocks noGrp="1"/>
          </p:cNvSpPr>
          <p:nvPr>
            <p:ph type="body" sz="quarter" idx="18" hasCustomPrompt="1"/>
          </p:nvPr>
        </p:nvSpPr>
        <p:spPr>
          <a:xfrm>
            <a:off x="2613025" y="4323777"/>
            <a:ext cx="2089150" cy="1888428"/>
          </a:xfrm>
        </p:spPr>
        <p:txBody>
          <a:bodyPr/>
          <a:lstStyle>
            <a:lvl1pPr algn="ctr">
              <a:defRPr sz="1800">
                <a:solidFill>
                  <a:schemeClr val="tx1"/>
                </a:solidFill>
              </a:defRPr>
            </a:lvl1pPr>
            <a:lvl2pPr algn="ctr">
              <a:defRPr sz="1800">
                <a:solidFill>
                  <a:schemeClr val="tx1"/>
                </a:solidFill>
              </a:defRPr>
            </a:lvl2pPr>
            <a:lvl3pPr algn="ctr">
              <a:defRPr sz="1600">
                <a:solidFill>
                  <a:schemeClr val="tx1"/>
                </a:solidFill>
              </a:defRPr>
            </a:lvl3pPr>
            <a:lvl4pPr algn="ctr">
              <a:defRPr sz="1400">
                <a:solidFill>
                  <a:schemeClr val="tx1"/>
                </a:solidFill>
              </a:defRPr>
            </a:lvl4pPr>
            <a:lvl5pPr algn="ctr">
              <a:defRPr sz="1400">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9" name="Text Placeholder 11">
            <a:extLst>
              <a:ext uri="{FF2B5EF4-FFF2-40B4-BE49-F238E27FC236}">
                <a16:creationId xmlns:a16="http://schemas.microsoft.com/office/drawing/2014/main" id="{B9A14C45-31B1-4AD9-8782-4AE12CE91CB2}"/>
              </a:ext>
            </a:extLst>
          </p:cNvPr>
          <p:cNvSpPr>
            <a:spLocks noGrp="1"/>
          </p:cNvSpPr>
          <p:nvPr>
            <p:ph type="body" sz="quarter" idx="20" hasCustomPrompt="1"/>
          </p:nvPr>
        </p:nvSpPr>
        <p:spPr>
          <a:xfrm>
            <a:off x="5051425" y="4323777"/>
            <a:ext cx="2089150" cy="1888428"/>
          </a:xfrm>
        </p:spPr>
        <p:txBody>
          <a:bodyPr/>
          <a:lstStyle>
            <a:lvl1pPr algn="ctr">
              <a:defRPr sz="1800">
                <a:solidFill>
                  <a:schemeClr val="tx1"/>
                </a:solidFill>
              </a:defRPr>
            </a:lvl1pPr>
            <a:lvl2pPr algn="ctr">
              <a:defRPr sz="1800">
                <a:solidFill>
                  <a:schemeClr val="tx1"/>
                </a:solidFill>
              </a:defRPr>
            </a:lvl2pPr>
            <a:lvl3pPr algn="ctr">
              <a:defRPr sz="1600">
                <a:solidFill>
                  <a:schemeClr val="tx1"/>
                </a:solidFill>
              </a:defRPr>
            </a:lvl3pPr>
            <a:lvl4pPr algn="ctr">
              <a:defRPr sz="1400">
                <a:solidFill>
                  <a:schemeClr val="tx1"/>
                </a:solidFill>
              </a:defRPr>
            </a:lvl4pPr>
            <a:lvl5pPr algn="ctr">
              <a:defRPr sz="1400">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54" name="Rectangle 53">
            <a:extLst>
              <a:ext uri="{FF2B5EF4-FFF2-40B4-BE49-F238E27FC236}">
                <a16:creationId xmlns:a16="http://schemas.microsoft.com/office/drawing/2014/main" id="{971B0C55-82A6-407C-9467-A7906B3FB65D}"/>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7" name="Text Placeholder 20">
            <a:extLst>
              <a:ext uri="{FF2B5EF4-FFF2-40B4-BE49-F238E27FC236}">
                <a16:creationId xmlns:a16="http://schemas.microsoft.com/office/drawing/2014/main" id="{BC8141BE-C23F-4FFC-9927-2F955989BD21}"/>
              </a:ext>
            </a:extLst>
          </p:cNvPr>
          <p:cNvSpPr>
            <a:spLocks noGrp="1"/>
          </p:cNvSpPr>
          <p:nvPr>
            <p:ph type="body" sz="quarter" idx="12" hasCustomPrompt="1"/>
          </p:nvPr>
        </p:nvSpPr>
        <p:spPr>
          <a:xfrm>
            <a:off x="1130300" y="1693488"/>
            <a:ext cx="7991929" cy="559711"/>
          </a:xfrm>
        </p:spPr>
        <p:txBody>
          <a:bodyPr/>
          <a:lstStyle>
            <a:lvl1pPr>
              <a:defRPr sz="1800"/>
            </a:lvl1pPr>
            <a:lvl2pPr>
              <a:defRPr sz="1800"/>
            </a:lvl2pPr>
            <a:lvl3pPr>
              <a:defRPr sz="1600"/>
            </a:lvl3pPr>
            <a:lvl4pPr>
              <a:defRPr sz="1400"/>
            </a:lvl4pPr>
            <a:lvl5pPr>
              <a:defRPr sz="1400"/>
            </a:lvl5pPr>
          </a:lstStyle>
          <a:p>
            <a:pPr lvl="0"/>
            <a:r>
              <a:rPr lang="en-US"/>
              <a:t>Enter text here</a:t>
            </a:r>
          </a:p>
        </p:txBody>
      </p:sp>
      <p:sp>
        <p:nvSpPr>
          <p:cNvPr id="43" name="Text Placeholder 11">
            <a:extLst>
              <a:ext uri="{FF2B5EF4-FFF2-40B4-BE49-F238E27FC236}">
                <a16:creationId xmlns:a16="http://schemas.microsoft.com/office/drawing/2014/main" id="{3D8D217D-552A-4FBD-8796-1D016E0886B7}"/>
              </a:ext>
            </a:extLst>
          </p:cNvPr>
          <p:cNvSpPr>
            <a:spLocks noGrp="1"/>
          </p:cNvSpPr>
          <p:nvPr>
            <p:ph type="body" sz="quarter" idx="24" hasCustomPrompt="1"/>
          </p:nvPr>
        </p:nvSpPr>
        <p:spPr>
          <a:xfrm>
            <a:off x="7489825" y="4323777"/>
            <a:ext cx="2089150" cy="1888428"/>
          </a:xfrm>
        </p:spPr>
        <p:txBody>
          <a:bodyPr/>
          <a:lstStyle>
            <a:lvl1pPr algn="ctr">
              <a:defRPr sz="1800">
                <a:solidFill>
                  <a:schemeClr val="tx1"/>
                </a:solidFill>
              </a:defRPr>
            </a:lvl1pPr>
            <a:lvl2pPr algn="ctr">
              <a:defRPr sz="1800">
                <a:solidFill>
                  <a:schemeClr val="tx1"/>
                </a:solidFill>
              </a:defRPr>
            </a:lvl2pPr>
            <a:lvl3pPr algn="ctr">
              <a:defRPr sz="1600">
                <a:solidFill>
                  <a:schemeClr val="tx1"/>
                </a:solidFill>
              </a:defRPr>
            </a:lvl3pPr>
            <a:lvl4pPr algn="ctr">
              <a:defRPr sz="1400">
                <a:solidFill>
                  <a:schemeClr val="tx1"/>
                </a:solidFill>
              </a:defRPr>
            </a:lvl4pPr>
            <a:lvl5pPr algn="ctr">
              <a:defRPr sz="1400">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56" name="Text Placeholder 11">
            <a:extLst>
              <a:ext uri="{FF2B5EF4-FFF2-40B4-BE49-F238E27FC236}">
                <a16:creationId xmlns:a16="http://schemas.microsoft.com/office/drawing/2014/main" id="{A4017190-0768-4698-AC77-7D53BC76A51D}"/>
              </a:ext>
            </a:extLst>
          </p:cNvPr>
          <p:cNvSpPr>
            <a:spLocks noGrp="1"/>
          </p:cNvSpPr>
          <p:nvPr>
            <p:ph type="body" sz="quarter" idx="26" hasCustomPrompt="1"/>
          </p:nvPr>
        </p:nvSpPr>
        <p:spPr>
          <a:xfrm>
            <a:off x="9928225" y="4323777"/>
            <a:ext cx="2089150" cy="1888428"/>
          </a:xfrm>
        </p:spPr>
        <p:txBody>
          <a:bodyPr/>
          <a:lstStyle>
            <a:lvl1pPr algn="ctr">
              <a:defRPr sz="1800">
                <a:solidFill>
                  <a:schemeClr val="tx1"/>
                </a:solidFill>
              </a:defRPr>
            </a:lvl1pPr>
            <a:lvl2pPr algn="ctr">
              <a:defRPr sz="1800">
                <a:solidFill>
                  <a:schemeClr val="tx1"/>
                </a:solidFill>
              </a:defRPr>
            </a:lvl2pPr>
            <a:lvl3pPr algn="ctr">
              <a:defRPr sz="1600">
                <a:solidFill>
                  <a:schemeClr val="tx1"/>
                </a:solidFill>
              </a:defRPr>
            </a:lvl3pPr>
            <a:lvl4pPr algn="ctr">
              <a:defRPr sz="1400">
                <a:solidFill>
                  <a:schemeClr val="tx1"/>
                </a:solidFill>
              </a:defRPr>
            </a:lvl4pPr>
            <a:lvl5pPr algn="ctr">
              <a:defRPr sz="1400">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a:extLst>
              <a:ext uri="{FF2B5EF4-FFF2-40B4-BE49-F238E27FC236}">
                <a16:creationId xmlns:a16="http://schemas.microsoft.com/office/drawing/2014/main" id="{68DC8D72-1E23-4904-9107-967156D5F175}"/>
              </a:ext>
            </a:extLst>
          </p:cNvPr>
          <p:cNvSpPr>
            <a:spLocks noGrp="1"/>
          </p:cNvSpPr>
          <p:nvPr>
            <p:ph type="title" hasCustomPrompt="1"/>
          </p:nvPr>
        </p:nvSpPr>
        <p:spPr>
          <a:xfrm>
            <a:off x="1130300" y="524414"/>
            <a:ext cx="7991929" cy="912178"/>
          </a:xfrm>
        </p:spPr>
        <p:txBody>
          <a:bodyPr/>
          <a:lstStyle>
            <a:lvl1pPr>
              <a:defRPr/>
            </a:lvl1pPr>
          </a:lstStyle>
          <a:p>
            <a:r>
              <a:rPr lang="en-US"/>
              <a:t>Enter title here</a:t>
            </a:r>
            <a:endParaRPr lang="en-GB"/>
          </a:p>
        </p:txBody>
      </p:sp>
    </p:spTree>
    <p:custDataLst>
      <p:tags r:id="rId1"/>
    </p:custDataLst>
    <p:extLst>
      <p:ext uri="{BB962C8B-B14F-4D97-AF65-F5344CB8AC3E}">
        <p14:creationId xmlns:p14="http://schemas.microsoft.com/office/powerpoint/2010/main" val="2883425665"/>
      </p:ext>
    </p:extLst>
  </p:cSld>
  <p:clrMapOvr>
    <a:masterClrMapping/>
  </p:clrMapOvr>
  <p:transition spd="slow">
    <p:wipe dir="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Short Quote">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E303B03-4D38-4152-97E8-702D21389178}"/>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9" name="Text Placeholder 8">
            <a:extLst>
              <a:ext uri="{FF2B5EF4-FFF2-40B4-BE49-F238E27FC236}">
                <a16:creationId xmlns:a16="http://schemas.microsoft.com/office/drawing/2014/main" id="{BBEEE8D5-1AFF-4410-A6C2-58AB53DCDABF}"/>
              </a:ext>
            </a:extLst>
          </p:cNvPr>
          <p:cNvSpPr>
            <a:spLocks noGrp="1"/>
          </p:cNvSpPr>
          <p:nvPr>
            <p:ph type="body" sz="quarter" idx="17" hasCustomPrompt="1"/>
          </p:nvPr>
        </p:nvSpPr>
        <p:spPr>
          <a:xfrm>
            <a:off x="0" y="1371600"/>
            <a:ext cx="5394960" cy="4470400"/>
          </a:xfrm>
          <a:solidFill>
            <a:schemeClr val="accent2"/>
          </a:solidFill>
        </p:spPr>
        <p:txBody>
          <a:bodyPr lIns="756000" tIns="1800000" rIns="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Enter quote here</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10">
            <a:extLst>
              <a:ext uri="{FF2B5EF4-FFF2-40B4-BE49-F238E27FC236}">
                <a16:creationId xmlns:a16="http://schemas.microsoft.com/office/drawing/2014/main" id="{C690DEC8-10BE-43DD-BACD-22CF1BB06E34}"/>
              </a:ext>
            </a:extLst>
          </p:cNvPr>
          <p:cNvSpPr>
            <a:spLocks noGrp="1"/>
          </p:cNvSpPr>
          <p:nvPr>
            <p:ph type="body" sz="quarter" idx="18" hasCustomPrompt="1"/>
          </p:nvPr>
        </p:nvSpPr>
        <p:spPr>
          <a:xfrm>
            <a:off x="667067" y="4753356"/>
            <a:ext cx="3948747" cy="669925"/>
          </a:xfrm>
        </p:spPr>
        <p:txBody>
          <a:bodyPr/>
          <a:lstStyle>
            <a:lvl1pPr>
              <a:defRPr sz="1600" b="1">
                <a:solidFill>
                  <a:schemeClr val="accent3"/>
                </a:solidFill>
              </a:defRPr>
            </a:lvl1pPr>
            <a:lvl2pPr marL="0" indent="0">
              <a:buNone/>
              <a:defRPr sz="1600" b="1">
                <a:solidFill>
                  <a:schemeClr val="accent3"/>
                </a:solidFill>
              </a:defRPr>
            </a:lvl2pPr>
            <a:lvl3pPr>
              <a:defRPr sz="1400" b="1">
                <a:solidFill>
                  <a:schemeClr val="accent3"/>
                </a:solidFill>
              </a:defRPr>
            </a:lvl3pPr>
            <a:lvl4pPr>
              <a:defRPr sz="1200" b="1">
                <a:solidFill>
                  <a:schemeClr val="accent3"/>
                </a:solidFill>
              </a:defRPr>
            </a:lvl4pPr>
            <a:lvl5pPr>
              <a:defRPr sz="1200" b="1">
                <a:solidFill>
                  <a:schemeClr val="accent3"/>
                </a:solidFill>
              </a:defRPr>
            </a:lvl5pPr>
          </a:lstStyle>
          <a:p>
            <a:pPr lvl="0"/>
            <a:r>
              <a:rPr lang="en-US"/>
              <a:t>Enter name and position here</a:t>
            </a:r>
          </a:p>
        </p:txBody>
      </p:sp>
      <p:sp>
        <p:nvSpPr>
          <p:cNvPr id="7" name="Text Placeholder 6">
            <a:extLst>
              <a:ext uri="{FF2B5EF4-FFF2-40B4-BE49-F238E27FC236}">
                <a16:creationId xmlns:a16="http://schemas.microsoft.com/office/drawing/2014/main" id="{6C612906-1439-475C-93ED-D85D394441E4}"/>
              </a:ext>
            </a:extLst>
          </p:cNvPr>
          <p:cNvSpPr>
            <a:spLocks noGrp="1"/>
          </p:cNvSpPr>
          <p:nvPr>
            <p:ph type="body" sz="quarter" idx="16" hasCustomPrompt="1"/>
          </p:nvPr>
        </p:nvSpPr>
        <p:spPr>
          <a:xfrm>
            <a:off x="760812" y="2144466"/>
            <a:ext cx="1017188" cy="792159"/>
          </a:xfrm>
          <a:custGeom>
            <a:avLst/>
            <a:gdLst/>
            <a:ahLst/>
            <a:cxnLst/>
            <a:rect l="l" t="t" r="r" b="b"/>
            <a:pathLst>
              <a:path w="909247" h="708097">
                <a:moveTo>
                  <a:pt x="831345" y="0"/>
                </a:moveTo>
                <a:lnTo>
                  <a:pt x="909247" y="103482"/>
                </a:lnTo>
                <a:lnTo>
                  <a:pt x="822043" y="177896"/>
                </a:lnTo>
                <a:cubicBezTo>
                  <a:pt x="779410" y="214328"/>
                  <a:pt x="758094" y="258899"/>
                  <a:pt x="758094" y="311609"/>
                </a:cubicBezTo>
                <a:cubicBezTo>
                  <a:pt x="758094" y="343390"/>
                  <a:pt x="777085" y="380210"/>
                  <a:pt x="815067" y="422068"/>
                </a:cubicBezTo>
                <a:cubicBezTo>
                  <a:pt x="853049" y="463925"/>
                  <a:pt x="872040" y="502295"/>
                  <a:pt x="872040" y="537177"/>
                </a:cubicBezTo>
                <a:cubicBezTo>
                  <a:pt x="872040" y="651123"/>
                  <a:pt x="815842" y="708097"/>
                  <a:pt x="703446" y="708097"/>
                </a:cubicBezTo>
                <a:cubicBezTo>
                  <a:pt x="583298" y="708097"/>
                  <a:pt x="523224" y="639496"/>
                  <a:pt x="523224" y="502295"/>
                </a:cubicBezTo>
                <a:cubicBezTo>
                  <a:pt x="523224" y="296881"/>
                  <a:pt x="625931" y="129450"/>
                  <a:pt x="831345" y="0"/>
                </a:cubicBezTo>
                <a:close/>
                <a:moveTo>
                  <a:pt x="308121" y="0"/>
                </a:moveTo>
                <a:lnTo>
                  <a:pt x="386023" y="103482"/>
                </a:lnTo>
                <a:lnTo>
                  <a:pt x="298819" y="177896"/>
                </a:lnTo>
                <a:cubicBezTo>
                  <a:pt x="256186" y="214328"/>
                  <a:pt x="234870" y="258899"/>
                  <a:pt x="234870" y="311609"/>
                </a:cubicBezTo>
                <a:cubicBezTo>
                  <a:pt x="234870" y="343390"/>
                  <a:pt x="253861" y="380210"/>
                  <a:pt x="291843" y="422068"/>
                </a:cubicBezTo>
                <a:cubicBezTo>
                  <a:pt x="329825" y="463925"/>
                  <a:pt x="348816" y="502295"/>
                  <a:pt x="348816" y="537177"/>
                </a:cubicBezTo>
                <a:cubicBezTo>
                  <a:pt x="348816" y="651123"/>
                  <a:pt x="292618" y="708097"/>
                  <a:pt x="180222" y="708097"/>
                </a:cubicBezTo>
                <a:cubicBezTo>
                  <a:pt x="60074" y="708097"/>
                  <a:pt x="0" y="639496"/>
                  <a:pt x="0" y="502295"/>
                </a:cubicBezTo>
                <a:cubicBezTo>
                  <a:pt x="0" y="296881"/>
                  <a:pt x="102707" y="129450"/>
                  <a:pt x="308121" y="0"/>
                </a:cubicBezTo>
                <a:close/>
              </a:path>
            </a:pathLst>
          </a:custGeom>
          <a:solidFill>
            <a:schemeClr val="accent3"/>
          </a:solidFill>
        </p:spPr>
        <p:txBody>
          <a:bodyPr wrap="square">
            <a:noAutofit/>
          </a:bodyPr>
          <a:lstStyle>
            <a:lvl1pPr>
              <a:defRPr/>
            </a:lvl1pPr>
          </a:lstStyle>
          <a:p>
            <a:pPr lvl="0"/>
            <a:r>
              <a:rPr lang="en-US"/>
              <a:t> </a:t>
            </a:r>
            <a:endParaRPr lang="en-GB"/>
          </a:p>
        </p:txBody>
      </p:sp>
      <p:sp>
        <p:nvSpPr>
          <p:cNvPr id="12" name="Rectangle 11">
            <a:extLst>
              <a:ext uri="{FF2B5EF4-FFF2-40B4-BE49-F238E27FC236}">
                <a16:creationId xmlns:a16="http://schemas.microsoft.com/office/drawing/2014/main" id="{8F7CBB8D-9097-468B-BC79-237877780E08}"/>
              </a:ext>
            </a:extLst>
          </p:cNvPr>
          <p:cNvSpPr/>
          <p:nvPr userDrawn="1"/>
        </p:nvSpPr>
        <p:spPr>
          <a:xfrm>
            <a:off x="325119" y="0"/>
            <a:ext cx="579756" cy="1022985"/>
          </a:xfrm>
          <a:prstGeom prst="rect">
            <a:avLst/>
          </a:prstGeom>
          <a: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nvGrpSpPr>
          <p:cNvPr id="13" name="Group 12">
            <a:extLst>
              <a:ext uri="{FF2B5EF4-FFF2-40B4-BE49-F238E27FC236}">
                <a16:creationId xmlns:a16="http://schemas.microsoft.com/office/drawing/2014/main" id="{11E4C5FA-FD9E-4504-A93A-502D6DBD94EC}"/>
              </a:ext>
            </a:extLst>
          </p:cNvPr>
          <p:cNvGrpSpPr/>
          <p:nvPr userDrawn="1"/>
        </p:nvGrpSpPr>
        <p:grpSpPr>
          <a:xfrm>
            <a:off x="9875462" y="-592128"/>
            <a:ext cx="2641657" cy="2714067"/>
            <a:chOff x="10055225" y="-469915"/>
            <a:chExt cx="2421312" cy="2487682"/>
          </a:xfrm>
          <a:solidFill>
            <a:schemeClr val="bg1"/>
          </a:solidFill>
        </p:grpSpPr>
        <p:sp>
          <p:nvSpPr>
            <p:cNvPr id="14" name="Hexagon 13">
              <a:extLst>
                <a:ext uri="{FF2B5EF4-FFF2-40B4-BE49-F238E27FC236}">
                  <a16:creationId xmlns:a16="http://schemas.microsoft.com/office/drawing/2014/main" id="{F660CA2B-001F-491E-B3D3-1F4FDCFF3BFF}"/>
                </a:ext>
              </a:extLst>
            </p:cNvPr>
            <p:cNvSpPr/>
            <p:nvPr userDrawn="1"/>
          </p:nvSpPr>
          <p:spPr>
            <a:xfrm rot="5400000">
              <a:off x="10600395" y="778587"/>
              <a:ext cx="1330972" cy="1147388"/>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5" name="Hexagon 14">
              <a:extLst>
                <a:ext uri="{FF2B5EF4-FFF2-40B4-BE49-F238E27FC236}">
                  <a16:creationId xmlns:a16="http://schemas.microsoft.com/office/drawing/2014/main" id="{E7450B86-E0ED-41D7-A6FD-EEB7B2F2A85B}"/>
                </a:ext>
              </a:extLst>
            </p:cNvPr>
            <p:cNvSpPr/>
            <p:nvPr userDrawn="1"/>
          </p:nvSpPr>
          <p:spPr>
            <a:xfrm rot="5400000">
              <a:off x="11237357" y="-378123"/>
              <a:ext cx="1330972" cy="1147388"/>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 name="Hexagon 15">
              <a:extLst>
                <a:ext uri="{FF2B5EF4-FFF2-40B4-BE49-F238E27FC236}">
                  <a16:creationId xmlns:a16="http://schemas.microsoft.com/office/drawing/2014/main" id="{C7ACB1DA-709B-4DB0-833B-B6EAD43E497C}"/>
                </a:ext>
              </a:extLst>
            </p:cNvPr>
            <p:cNvSpPr/>
            <p:nvPr userDrawn="1"/>
          </p:nvSpPr>
          <p:spPr>
            <a:xfrm rot="5400000">
              <a:off x="9963433" y="-378123"/>
              <a:ext cx="1330972" cy="1147388"/>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Tree>
    <p:custDataLst>
      <p:tags r:id="rId1"/>
    </p:custDataLst>
    <p:extLst>
      <p:ext uri="{BB962C8B-B14F-4D97-AF65-F5344CB8AC3E}">
        <p14:creationId xmlns:p14="http://schemas.microsoft.com/office/powerpoint/2010/main" val="861087605"/>
      </p:ext>
    </p:extLst>
  </p:cSld>
  <p:clrMapOvr>
    <a:masterClrMapping/>
  </p:clrMapOvr>
  <p:transition spd="slow">
    <p:wipe dir="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Char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C9C95F9-75C4-4A1A-995F-D02FE8A4014F}"/>
              </a:ext>
            </a:extLst>
          </p:cNvPr>
          <p:cNvSpPr/>
          <p:nvPr userDrawn="1"/>
        </p:nvSpPr>
        <p:spPr>
          <a:xfrm>
            <a:off x="0" y="0"/>
            <a:ext cx="12192000" cy="21145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37" name="Rectangle 36">
            <a:extLst>
              <a:ext uri="{FF2B5EF4-FFF2-40B4-BE49-F238E27FC236}">
                <a16:creationId xmlns:a16="http://schemas.microsoft.com/office/drawing/2014/main" id="{00B23BDF-7E27-44E2-86F5-14DE8B56D58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9" name="Chart Placeholder 8">
            <a:extLst>
              <a:ext uri="{FF2B5EF4-FFF2-40B4-BE49-F238E27FC236}">
                <a16:creationId xmlns:a16="http://schemas.microsoft.com/office/drawing/2014/main" id="{E764E9E9-1A66-43EA-AF87-8B1420310C12}"/>
              </a:ext>
            </a:extLst>
          </p:cNvPr>
          <p:cNvSpPr>
            <a:spLocks noGrp="1"/>
          </p:cNvSpPr>
          <p:nvPr>
            <p:ph type="chart" sz="quarter" idx="14" hasCustomPrompt="1"/>
          </p:nvPr>
        </p:nvSpPr>
        <p:spPr>
          <a:xfrm>
            <a:off x="1130300" y="2405743"/>
            <a:ext cx="9931400" cy="3923364"/>
          </a:xfrm>
        </p:spPr>
        <p:txBody>
          <a:bodyPr anchor="ctr"/>
          <a:lstStyle>
            <a:lvl1pPr algn="ctr">
              <a:defRPr/>
            </a:lvl1pPr>
          </a:lstStyle>
          <a:p>
            <a:r>
              <a:rPr lang="en-GB"/>
              <a:t>Click icon to insert chart</a:t>
            </a:r>
          </a:p>
        </p:txBody>
      </p:sp>
      <p:grpSp>
        <p:nvGrpSpPr>
          <p:cNvPr id="33" name="Group 32">
            <a:extLst>
              <a:ext uri="{FF2B5EF4-FFF2-40B4-BE49-F238E27FC236}">
                <a16:creationId xmlns:a16="http://schemas.microsoft.com/office/drawing/2014/main" id="{2E8F43F7-291C-40D5-B8C1-95741F33151C}"/>
              </a:ext>
            </a:extLst>
          </p:cNvPr>
          <p:cNvGrpSpPr/>
          <p:nvPr userDrawn="1"/>
        </p:nvGrpSpPr>
        <p:grpSpPr>
          <a:xfrm>
            <a:off x="8655627" y="-1117639"/>
            <a:ext cx="4031511" cy="3982624"/>
            <a:chOff x="10055225" y="-469915"/>
            <a:chExt cx="3695236" cy="3650425"/>
          </a:xfrm>
          <a:noFill/>
        </p:grpSpPr>
        <p:sp>
          <p:nvSpPr>
            <p:cNvPr id="35" name="Hexagon 34">
              <a:extLst>
                <a:ext uri="{FF2B5EF4-FFF2-40B4-BE49-F238E27FC236}">
                  <a16:creationId xmlns:a16="http://schemas.microsoft.com/office/drawing/2014/main" id="{BEBA6CE3-B7DF-4C6A-BA01-8505E7276668}"/>
                </a:ext>
              </a:extLst>
            </p:cNvPr>
            <p:cNvSpPr/>
            <p:nvPr userDrawn="1"/>
          </p:nvSpPr>
          <p:spPr>
            <a:xfrm rot="5400000">
              <a:off x="11237357" y="-378123"/>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8" name="Hexagon 37">
              <a:extLst>
                <a:ext uri="{FF2B5EF4-FFF2-40B4-BE49-F238E27FC236}">
                  <a16:creationId xmlns:a16="http://schemas.microsoft.com/office/drawing/2014/main" id="{84F2E533-8DEA-4C90-9DFF-20F34DCB93A9}"/>
                </a:ext>
              </a:extLst>
            </p:cNvPr>
            <p:cNvSpPr/>
            <p:nvPr userDrawn="1"/>
          </p:nvSpPr>
          <p:spPr>
            <a:xfrm rot="5400000">
              <a:off x="9963433" y="-378123"/>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9" name="Hexagon 38">
              <a:extLst>
                <a:ext uri="{FF2B5EF4-FFF2-40B4-BE49-F238E27FC236}">
                  <a16:creationId xmlns:a16="http://schemas.microsoft.com/office/drawing/2014/main" id="{13A73DF6-9202-45C7-99D6-7EF5C60842DF}"/>
                </a:ext>
              </a:extLst>
            </p:cNvPr>
            <p:cNvSpPr/>
            <p:nvPr userDrawn="1"/>
          </p:nvSpPr>
          <p:spPr>
            <a:xfrm rot="5400000">
              <a:off x="11874318" y="778588"/>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2" name="Hexagon 21">
              <a:extLst>
                <a:ext uri="{FF2B5EF4-FFF2-40B4-BE49-F238E27FC236}">
                  <a16:creationId xmlns:a16="http://schemas.microsoft.com/office/drawing/2014/main" id="{F14A4257-BAA2-41BB-B34F-A33E85CB3E5E}"/>
                </a:ext>
              </a:extLst>
            </p:cNvPr>
            <p:cNvSpPr/>
            <p:nvPr userDrawn="1"/>
          </p:nvSpPr>
          <p:spPr>
            <a:xfrm rot="5400000">
              <a:off x="10600394" y="778588"/>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3" name="Hexagon 22">
              <a:extLst>
                <a:ext uri="{FF2B5EF4-FFF2-40B4-BE49-F238E27FC236}">
                  <a16:creationId xmlns:a16="http://schemas.microsoft.com/office/drawing/2014/main" id="{F5C79B0B-1ED8-4E46-93DE-D92EFA9E860E}"/>
                </a:ext>
              </a:extLst>
            </p:cNvPr>
            <p:cNvSpPr/>
            <p:nvPr userDrawn="1"/>
          </p:nvSpPr>
          <p:spPr>
            <a:xfrm rot="5400000">
              <a:off x="12511280" y="1941330"/>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6" name="Hexagon 25">
              <a:extLst>
                <a:ext uri="{FF2B5EF4-FFF2-40B4-BE49-F238E27FC236}">
                  <a16:creationId xmlns:a16="http://schemas.microsoft.com/office/drawing/2014/main" id="{46B35F3E-06B9-40FD-9D7B-6E13B0F93B66}"/>
                </a:ext>
              </a:extLst>
            </p:cNvPr>
            <p:cNvSpPr/>
            <p:nvPr userDrawn="1"/>
          </p:nvSpPr>
          <p:spPr>
            <a:xfrm rot="5400000">
              <a:off x="12511281" y="-378123"/>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grpSp>
        <p:nvGrpSpPr>
          <p:cNvPr id="18" name="Group 17">
            <a:extLst>
              <a:ext uri="{FF2B5EF4-FFF2-40B4-BE49-F238E27FC236}">
                <a16:creationId xmlns:a16="http://schemas.microsoft.com/office/drawing/2014/main" id="{6064F596-BFA2-429B-8B60-BF4278508093}"/>
              </a:ext>
            </a:extLst>
          </p:cNvPr>
          <p:cNvGrpSpPr/>
          <p:nvPr userDrawn="1"/>
        </p:nvGrpSpPr>
        <p:grpSpPr>
          <a:xfrm rot="16200000">
            <a:off x="-128796" y="5471080"/>
            <a:ext cx="1946732" cy="2721338"/>
            <a:chOff x="10692184" y="-476580"/>
            <a:chExt cx="1784352" cy="2494347"/>
          </a:xfrm>
          <a:noFill/>
        </p:grpSpPr>
        <p:sp>
          <p:nvSpPr>
            <p:cNvPr id="19" name="Hexagon 18">
              <a:extLst>
                <a:ext uri="{FF2B5EF4-FFF2-40B4-BE49-F238E27FC236}">
                  <a16:creationId xmlns:a16="http://schemas.microsoft.com/office/drawing/2014/main" id="{EC2B0FAE-86A7-438B-BBA5-D9B86E862389}"/>
                </a:ext>
              </a:extLst>
            </p:cNvPr>
            <p:cNvSpPr/>
            <p:nvPr userDrawn="1"/>
          </p:nvSpPr>
          <p:spPr>
            <a:xfrm rot="5400000">
              <a:off x="10600392"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0" name="Hexagon 19">
              <a:extLst>
                <a:ext uri="{FF2B5EF4-FFF2-40B4-BE49-F238E27FC236}">
                  <a16:creationId xmlns:a16="http://schemas.microsoft.com/office/drawing/2014/main" id="{B3B49272-78B9-43A5-8BA7-70F619BEF20F}"/>
                </a:ext>
              </a:extLst>
            </p:cNvPr>
            <p:cNvSpPr/>
            <p:nvPr userDrawn="1"/>
          </p:nvSpPr>
          <p:spPr>
            <a:xfrm rot="5400000">
              <a:off x="11237356" y="-3847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 name="Title 2">
            <a:extLst>
              <a:ext uri="{FF2B5EF4-FFF2-40B4-BE49-F238E27FC236}">
                <a16:creationId xmlns:a16="http://schemas.microsoft.com/office/drawing/2014/main" id="{91579805-0C42-4067-8B7E-29744DF37350}"/>
              </a:ext>
            </a:extLst>
          </p:cNvPr>
          <p:cNvSpPr>
            <a:spLocks noGrp="1"/>
          </p:cNvSpPr>
          <p:nvPr>
            <p:ph type="title" hasCustomPrompt="1"/>
          </p:nvPr>
        </p:nvSpPr>
        <p:spPr>
          <a:xfrm>
            <a:off x="1130300" y="524414"/>
            <a:ext cx="7991929" cy="912178"/>
          </a:xfrm>
        </p:spPr>
        <p:txBody>
          <a:bodyPr/>
          <a:lstStyle>
            <a:lvl1pPr>
              <a:defRPr>
                <a:solidFill>
                  <a:schemeClr val="bg1"/>
                </a:solidFill>
              </a:defRPr>
            </a:lvl1pPr>
          </a:lstStyle>
          <a:p>
            <a:r>
              <a:rPr lang="en-US"/>
              <a:t>Enter title here</a:t>
            </a:r>
            <a:endParaRPr lang="en-GB"/>
          </a:p>
        </p:txBody>
      </p:sp>
    </p:spTree>
    <p:custDataLst>
      <p:tags r:id="rId1"/>
    </p:custDataLst>
    <p:extLst>
      <p:ext uri="{BB962C8B-B14F-4D97-AF65-F5344CB8AC3E}">
        <p14:creationId xmlns:p14="http://schemas.microsoft.com/office/powerpoint/2010/main" val="1059815112"/>
      </p:ext>
    </p:extLst>
  </p:cSld>
  <p:clrMapOvr>
    <a:masterClrMapping/>
  </p:clrMapOvr>
  <p:transition spd="slow">
    <p:wipe dir="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Chart w/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7756852-2D95-4B2B-A8A0-82E07EAC6C60}"/>
              </a:ext>
            </a:extLst>
          </p:cNvPr>
          <p:cNvSpPr/>
          <p:nvPr userDrawn="1"/>
        </p:nvSpPr>
        <p:spPr>
          <a:xfrm>
            <a:off x="0" y="0"/>
            <a:ext cx="4691319"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37" name="Rectangle 36">
            <a:extLst>
              <a:ext uri="{FF2B5EF4-FFF2-40B4-BE49-F238E27FC236}">
                <a16:creationId xmlns:a16="http://schemas.microsoft.com/office/drawing/2014/main" id="{00B23BDF-7E27-44E2-86F5-14DE8B56D58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4" name="Text Placeholder 20">
            <a:extLst>
              <a:ext uri="{FF2B5EF4-FFF2-40B4-BE49-F238E27FC236}">
                <a16:creationId xmlns:a16="http://schemas.microsoft.com/office/drawing/2014/main" id="{C8EFDEA6-8A1A-49AF-A275-7B05723A0BCE}"/>
              </a:ext>
            </a:extLst>
          </p:cNvPr>
          <p:cNvSpPr>
            <a:spLocks noGrp="1"/>
          </p:cNvSpPr>
          <p:nvPr>
            <p:ph type="body" sz="quarter" idx="13" hasCustomPrompt="1"/>
          </p:nvPr>
        </p:nvSpPr>
        <p:spPr>
          <a:xfrm>
            <a:off x="1130301" y="1693488"/>
            <a:ext cx="3268079" cy="4132037"/>
          </a:xfrm>
        </p:spPr>
        <p:txBody>
          <a:bodyPr/>
          <a:lstStyle>
            <a:lvl1pPr>
              <a:defRPr sz="18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hart Placeholder 8">
            <a:extLst>
              <a:ext uri="{FF2B5EF4-FFF2-40B4-BE49-F238E27FC236}">
                <a16:creationId xmlns:a16="http://schemas.microsoft.com/office/drawing/2014/main" id="{E764E9E9-1A66-43EA-AF87-8B1420310C12}"/>
              </a:ext>
            </a:extLst>
          </p:cNvPr>
          <p:cNvSpPr>
            <a:spLocks noGrp="1"/>
          </p:cNvSpPr>
          <p:nvPr>
            <p:ph type="chart" sz="quarter" idx="14" hasCustomPrompt="1"/>
          </p:nvPr>
        </p:nvSpPr>
        <p:spPr>
          <a:xfrm>
            <a:off x="5212080" y="1235075"/>
            <a:ext cx="6446520" cy="4486275"/>
          </a:xfrm>
        </p:spPr>
        <p:txBody>
          <a:bodyPr anchor="ctr"/>
          <a:lstStyle>
            <a:lvl1pPr algn="ctr">
              <a:defRPr/>
            </a:lvl1pPr>
          </a:lstStyle>
          <a:p>
            <a:r>
              <a:rPr lang="en-GB"/>
              <a:t>Click icon to insert chart</a:t>
            </a:r>
          </a:p>
        </p:txBody>
      </p:sp>
      <p:grpSp>
        <p:nvGrpSpPr>
          <p:cNvPr id="33" name="Group 32">
            <a:extLst>
              <a:ext uri="{FF2B5EF4-FFF2-40B4-BE49-F238E27FC236}">
                <a16:creationId xmlns:a16="http://schemas.microsoft.com/office/drawing/2014/main" id="{2E8F43F7-291C-40D5-B8C1-95741F33151C}"/>
              </a:ext>
            </a:extLst>
          </p:cNvPr>
          <p:cNvGrpSpPr/>
          <p:nvPr userDrawn="1"/>
        </p:nvGrpSpPr>
        <p:grpSpPr>
          <a:xfrm>
            <a:off x="9775768" y="-871237"/>
            <a:ext cx="3336583" cy="2714068"/>
            <a:chOff x="10055225" y="-469915"/>
            <a:chExt cx="3058273" cy="2487683"/>
          </a:xfrm>
          <a:noFill/>
        </p:grpSpPr>
        <p:sp>
          <p:nvSpPr>
            <p:cNvPr id="35" name="Hexagon 34">
              <a:extLst>
                <a:ext uri="{FF2B5EF4-FFF2-40B4-BE49-F238E27FC236}">
                  <a16:creationId xmlns:a16="http://schemas.microsoft.com/office/drawing/2014/main" id="{BEBA6CE3-B7DF-4C6A-BA01-8505E7276668}"/>
                </a:ext>
              </a:extLst>
            </p:cNvPr>
            <p:cNvSpPr/>
            <p:nvPr userDrawn="1"/>
          </p:nvSpPr>
          <p:spPr>
            <a:xfrm rot="5400000">
              <a:off x="11237357"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8" name="Hexagon 37">
              <a:extLst>
                <a:ext uri="{FF2B5EF4-FFF2-40B4-BE49-F238E27FC236}">
                  <a16:creationId xmlns:a16="http://schemas.microsoft.com/office/drawing/2014/main" id="{84F2E533-8DEA-4C90-9DFF-20F34DCB93A9}"/>
                </a:ext>
              </a:extLst>
            </p:cNvPr>
            <p:cNvSpPr/>
            <p:nvPr userDrawn="1"/>
          </p:nvSpPr>
          <p:spPr>
            <a:xfrm rot="5400000">
              <a:off x="9963433"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9" name="Hexagon 38">
              <a:extLst>
                <a:ext uri="{FF2B5EF4-FFF2-40B4-BE49-F238E27FC236}">
                  <a16:creationId xmlns:a16="http://schemas.microsoft.com/office/drawing/2014/main" id="{13A73DF6-9202-45C7-99D6-7EF5C60842DF}"/>
                </a:ext>
              </a:extLst>
            </p:cNvPr>
            <p:cNvSpPr/>
            <p:nvPr userDrawn="1"/>
          </p:nvSpPr>
          <p:spPr>
            <a:xfrm rot="5400000">
              <a:off x="11874318" y="7785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 name="Title 2">
            <a:extLst>
              <a:ext uri="{FF2B5EF4-FFF2-40B4-BE49-F238E27FC236}">
                <a16:creationId xmlns:a16="http://schemas.microsoft.com/office/drawing/2014/main" id="{A616D1A0-972C-4AC6-B408-1187E397EF75}"/>
              </a:ext>
            </a:extLst>
          </p:cNvPr>
          <p:cNvSpPr>
            <a:spLocks noGrp="1"/>
          </p:cNvSpPr>
          <p:nvPr>
            <p:ph type="title" hasCustomPrompt="1"/>
          </p:nvPr>
        </p:nvSpPr>
        <p:spPr>
          <a:xfrm>
            <a:off x="1130300" y="524414"/>
            <a:ext cx="3268079" cy="912178"/>
          </a:xfrm>
        </p:spPr>
        <p:txBody>
          <a:bodyPr/>
          <a:lstStyle>
            <a:lvl1pPr>
              <a:defRPr/>
            </a:lvl1pPr>
          </a:lstStyle>
          <a:p>
            <a:r>
              <a:rPr lang="en-US"/>
              <a:t>Enter title here</a:t>
            </a:r>
            <a:endParaRPr lang="en-GB"/>
          </a:p>
        </p:txBody>
      </p:sp>
      <p:grpSp>
        <p:nvGrpSpPr>
          <p:cNvPr id="16" name="Group 15">
            <a:extLst>
              <a:ext uri="{FF2B5EF4-FFF2-40B4-BE49-F238E27FC236}">
                <a16:creationId xmlns:a16="http://schemas.microsoft.com/office/drawing/2014/main" id="{EAC15A63-562B-4C9B-91AA-FF6AFB46914B}"/>
              </a:ext>
            </a:extLst>
          </p:cNvPr>
          <p:cNvGrpSpPr/>
          <p:nvPr userDrawn="1"/>
        </p:nvGrpSpPr>
        <p:grpSpPr>
          <a:xfrm>
            <a:off x="-3633350" y="0"/>
            <a:ext cx="3507559" cy="2918856"/>
            <a:chOff x="397357" y="1593847"/>
            <a:chExt cx="3507559" cy="2918856"/>
          </a:xfrm>
        </p:grpSpPr>
        <p:sp>
          <p:nvSpPr>
            <p:cNvPr id="17" name="Rectangle 16">
              <a:extLst>
                <a:ext uri="{FF2B5EF4-FFF2-40B4-BE49-F238E27FC236}">
                  <a16:creationId xmlns:a16="http://schemas.microsoft.com/office/drawing/2014/main" id="{F065A420-BC0E-4056-B742-9EE39F674582}"/>
                </a:ext>
              </a:extLst>
            </p:cNvPr>
            <p:cNvSpPr/>
            <p:nvPr/>
          </p:nvSpPr>
          <p:spPr>
            <a:xfrm>
              <a:off x="397358" y="1593847"/>
              <a:ext cx="3507554" cy="2847593"/>
            </a:xfrm>
            <a:prstGeom prst="rect">
              <a:avLst/>
            </a:prstGeom>
            <a:solidFill>
              <a:srgbClr val="F8F8F8"/>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err="1">
                <a:solidFill>
                  <a:srgbClr val="333333"/>
                </a:solidFill>
              </a:endParaRPr>
            </a:p>
          </p:txBody>
        </p:sp>
        <p:sp>
          <p:nvSpPr>
            <p:cNvPr id="18" name="TextBox 17">
              <a:extLst>
                <a:ext uri="{FF2B5EF4-FFF2-40B4-BE49-F238E27FC236}">
                  <a16:creationId xmlns:a16="http://schemas.microsoft.com/office/drawing/2014/main" id="{B2203A5D-9D48-4DC7-A857-E28102924148}"/>
                </a:ext>
              </a:extLst>
            </p:cNvPr>
            <p:cNvSpPr txBox="1"/>
            <p:nvPr userDrawn="1"/>
          </p:nvSpPr>
          <p:spPr>
            <a:xfrm>
              <a:off x="397357" y="2882622"/>
              <a:ext cx="3507555" cy="603077"/>
            </a:xfrm>
            <a:prstGeom prst="rect">
              <a:avLst/>
            </a:prstGeom>
            <a:noFill/>
          </p:spPr>
          <p:txBody>
            <a:bodyPr wrap="square" rtlCol="0">
              <a:noAutofit/>
            </a:bodyPr>
            <a:lstStyle/>
            <a:p>
              <a:pPr>
                <a:lnSpc>
                  <a:spcPct val="90000"/>
                </a:lnSpc>
                <a:spcAft>
                  <a:spcPts val="600"/>
                </a:spcAft>
              </a:pPr>
              <a:r>
                <a:rPr lang="en-GB" sz="1400" b="1">
                  <a:solidFill>
                    <a:srgbClr val="333333"/>
                  </a:solidFill>
                </a:rPr>
                <a:t>2. </a:t>
              </a:r>
              <a:r>
                <a:rPr lang="en-GB" sz="1400">
                  <a:solidFill>
                    <a:srgbClr val="333333"/>
                  </a:solidFill>
                </a:rPr>
                <a:t>Click on the chart type you wish to use</a:t>
              </a:r>
              <a:r>
                <a:rPr lang="en-GB" sz="1400" baseline="0">
                  <a:solidFill>
                    <a:srgbClr val="333333"/>
                  </a:solidFill>
                </a:rPr>
                <a:t>.</a:t>
              </a:r>
              <a:endParaRPr lang="en-GB" sz="1400">
                <a:solidFill>
                  <a:srgbClr val="333333"/>
                </a:solidFill>
              </a:endParaRPr>
            </a:p>
          </p:txBody>
        </p:sp>
        <p:sp>
          <p:nvSpPr>
            <p:cNvPr id="19" name="TextBox 18">
              <a:extLst>
                <a:ext uri="{FF2B5EF4-FFF2-40B4-BE49-F238E27FC236}">
                  <a16:creationId xmlns:a16="http://schemas.microsoft.com/office/drawing/2014/main" id="{1BA9431D-BDB8-4932-8978-72CD688CC662}"/>
                </a:ext>
              </a:extLst>
            </p:cNvPr>
            <p:cNvSpPr txBox="1"/>
            <p:nvPr userDrawn="1"/>
          </p:nvSpPr>
          <p:spPr>
            <a:xfrm>
              <a:off x="397357" y="3909626"/>
              <a:ext cx="3507555" cy="603077"/>
            </a:xfrm>
            <a:prstGeom prst="rect">
              <a:avLst/>
            </a:prstGeom>
            <a:noFill/>
          </p:spPr>
          <p:txBody>
            <a:bodyPr wrap="square" rtlCol="0">
              <a:noAutofit/>
            </a:bodyPr>
            <a:lstStyle/>
            <a:p>
              <a:pPr>
                <a:lnSpc>
                  <a:spcPct val="90000"/>
                </a:lnSpc>
                <a:spcAft>
                  <a:spcPts val="600"/>
                </a:spcAft>
              </a:pPr>
              <a:r>
                <a:rPr lang="en-GB" sz="1400" b="1">
                  <a:solidFill>
                    <a:srgbClr val="333333"/>
                  </a:solidFill>
                </a:rPr>
                <a:t>4. </a:t>
              </a:r>
              <a:r>
                <a:rPr lang="en-GB" sz="1400">
                  <a:solidFill>
                    <a:srgbClr val="333333"/>
                  </a:solidFill>
                </a:rPr>
                <a:t>Stylise your chart under </a:t>
              </a:r>
              <a:r>
                <a:rPr lang="en-GB" sz="1400" b="1">
                  <a:solidFill>
                    <a:srgbClr val="333333"/>
                  </a:solidFill>
                </a:rPr>
                <a:t>Format</a:t>
              </a:r>
              <a:r>
                <a:rPr lang="en-GB" sz="1400">
                  <a:solidFill>
                    <a:srgbClr val="333333"/>
                  </a:solidFill>
                </a:rPr>
                <a:t> in the </a:t>
              </a:r>
              <a:r>
                <a:rPr lang="en-GB" sz="1400" b="1">
                  <a:solidFill>
                    <a:srgbClr val="333333"/>
                  </a:solidFill>
                </a:rPr>
                <a:t>Chart Tools </a:t>
              </a:r>
              <a:r>
                <a:rPr lang="en-GB" sz="1400">
                  <a:solidFill>
                    <a:srgbClr val="333333"/>
                  </a:solidFill>
                </a:rPr>
                <a:t>ribbons</a:t>
              </a:r>
            </a:p>
          </p:txBody>
        </p:sp>
        <p:sp>
          <p:nvSpPr>
            <p:cNvPr id="20" name="TextBox 19">
              <a:extLst>
                <a:ext uri="{FF2B5EF4-FFF2-40B4-BE49-F238E27FC236}">
                  <a16:creationId xmlns:a16="http://schemas.microsoft.com/office/drawing/2014/main" id="{66F67D5B-E348-4C91-9AF4-89810B9FC74D}"/>
                </a:ext>
              </a:extLst>
            </p:cNvPr>
            <p:cNvSpPr txBox="1"/>
            <p:nvPr userDrawn="1"/>
          </p:nvSpPr>
          <p:spPr>
            <a:xfrm>
              <a:off x="397357" y="3313677"/>
              <a:ext cx="3507555" cy="603077"/>
            </a:xfrm>
            <a:prstGeom prst="rect">
              <a:avLst/>
            </a:prstGeom>
            <a:noFill/>
          </p:spPr>
          <p:txBody>
            <a:bodyPr wrap="square" rtlCol="0">
              <a:noAutofit/>
            </a:bodyPr>
            <a:lstStyle/>
            <a:p>
              <a:pPr>
                <a:lnSpc>
                  <a:spcPct val="90000"/>
                </a:lnSpc>
                <a:spcAft>
                  <a:spcPts val="600"/>
                </a:spcAft>
              </a:pPr>
              <a:r>
                <a:rPr lang="en-GB" sz="1400" b="1">
                  <a:solidFill>
                    <a:srgbClr val="333333"/>
                  </a:solidFill>
                </a:rPr>
                <a:t>3. </a:t>
              </a:r>
              <a:r>
                <a:rPr lang="en-GB" sz="1400">
                  <a:solidFill>
                    <a:srgbClr val="333333"/>
                  </a:solidFill>
                </a:rPr>
                <a:t>Edit your data under </a:t>
              </a:r>
              <a:r>
                <a:rPr lang="en-GB" sz="1400" b="1">
                  <a:solidFill>
                    <a:srgbClr val="333333"/>
                  </a:solidFill>
                </a:rPr>
                <a:t>Design</a:t>
              </a:r>
              <a:r>
                <a:rPr lang="en-GB" sz="1400">
                  <a:solidFill>
                    <a:srgbClr val="333333"/>
                  </a:solidFill>
                </a:rPr>
                <a:t> in the </a:t>
              </a:r>
              <a:r>
                <a:rPr lang="en-GB" sz="1400" b="1">
                  <a:solidFill>
                    <a:srgbClr val="333333"/>
                  </a:solidFill>
                </a:rPr>
                <a:t>Chart Tools </a:t>
              </a:r>
              <a:r>
                <a:rPr lang="en-GB" sz="1400">
                  <a:solidFill>
                    <a:srgbClr val="333333"/>
                  </a:solidFill>
                </a:rPr>
                <a:t>ribbon.</a:t>
              </a:r>
            </a:p>
          </p:txBody>
        </p:sp>
        <p:sp>
          <p:nvSpPr>
            <p:cNvPr id="21" name="TextBox 20">
              <a:extLst>
                <a:ext uri="{FF2B5EF4-FFF2-40B4-BE49-F238E27FC236}">
                  <a16:creationId xmlns:a16="http://schemas.microsoft.com/office/drawing/2014/main" id="{2503CEBB-F27E-43AC-A35E-A050278D1B13}"/>
                </a:ext>
              </a:extLst>
            </p:cNvPr>
            <p:cNvSpPr txBox="1"/>
            <p:nvPr userDrawn="1"/>
          </p:nvSpPr>
          <p:spPr>
            <a:xfrm>
              <a:off x="397357" y="2280553"/>
              <a:ext cx="3507555" cy="603077"/>
            </a:xfrm>
            <a:prstGeom prst="rect">
              <a:avLst/>
            </a:prstGeom>
            <a:noFill/>
          </p:spPr>
          <p:txBody>
            <a:bodyPr wrap="square" rtlCol="0">
              <a:noAutofit/>
            </a:bodyPr>
            <a:lstStyle/>
            <a:p>
              <a:pPr>
                <a:lnSpc>
                  <a:spcPct val="90000"/>
                </a:lnSpc>
                <a:spcAft>
                  <a:spcPts val="600"/>
                </a:spcAft>
              </a:pPr>
              <a:r>
                <a:rPr lang="en-GB" sz="1400" b="1">
                  <a:solidFill>
                    <a:srgbClr val="333333"/>
                  </a:solidFill>
                </a:rPr>
                <a:t>1. </a:t>
              </a:r>
              <a:r>
                <a:rPr lang="en-GB" sz="1400">
                  <a:solidFill>
                    <a:srgbClr val="333333"/>
                  </a:solidFill>
                </a:rPr>
                <a:t>Click on the icon in the middle</a:t>
              </a:r>
              <a:r>
                <a:rPr lang="en-GB" sz="1400" baseline="0">
                  <a:solidFill>
                    <a:srgbClr val="333333"/>
                  </a:solidFill>
                </a:rPr>
                <a:t> of the placeholder.</a:t>
              </a:r>
              <a:endParaRPr lang="en-GB" sz="1400">
                <a:solidFill>
                  <a:srgbClr val="333333"/>
                </a:solidFill>
              </a:endParaRPr>
            </a:p>
          </p:txBody>
        </p:sp>
        <p:sp>
          <p:nvSpPr>
            <p:cNvPr id="22" name="TextBox 21">
              <a:extLst>
                <a:ext uri="{FF2B5EF4-FFF2-40B4-BE49-F238E27FC236}">
                  <a16:creationId xmlns:a16="http://schemas.microsoft.com/office/drawing/2014/main" id="{EB370DAE-55CF-47C5-A694-06312E4FC797}"/>
                </a:ext>
              </a:extLst>
            </p:cNvPr>
            <p:cNvSpPr txBox="1"/>
            <p:nvPr/>
          </p:nvSpPr>
          <p:spPr>
            <a:xfrm>
              <a:off x="763139" y="1687756"/>
              <a:ext cx="2775990" cy="422632"/>
            </a:xfrm>
            <a:prstGeom prst="rect">
              <a:avLst/>
            </a:prstGeom>
            <a:noFill/>
          </p:spPr>
          <p:txBody>
            <a:bodyPr wrap="square" rtlCol="0" anchor="ctr">
              <a:noAutofit/>
            </a:bodyPr>
            <a:lstStyle/>
            <a:p>
              <a:pPr algn="ctr">
                <a:lnSpc>
                  <a:spcPct val="90000"/>
                </a:lnSpc>
                <a:spcAft>
                  <a:spcPts val="600"/>
                </a:spcAft>
              </a:pPr>
              <a:r>
                <a:rPr lang="en-GB">
                  <a:solidFill>
                    <a:srgbClr val="333333"/>
                  </a:solidFill>
                </a:rPr>
                <a:t>How to</a:t>
              </a:r>
              <a:r>
                <a:rPr lang="en-GB" baseline="0">
                  <a:solidFill>
                    <a:srgbClr val="333333"/>
                  </a:solidFill>
                </a:rPr>
                <a:t> insert a chart</a:t>
              </a:r>
              <a:endParaRPr lang="en-GB">
                <a:solidFill>
                  <a:srgbClr val="333333"/>
                </a:solidFill>
              </a:endParaRPr>
            </a:p>
          </p:txBody>
        </p:sp>
        <p:sp>
          <p:nvSpPr>
            <p:cNvPr id="23" name="Rectangle 22">
              <a:extLst>
                <a:ext uri="{FF2B5EF4-FFF2-40B4-BE49-F238E27FC236}">
                  <a16:creationId xmlns:a16="http://schemas.microsoft.com/office/drawing/2014/main" id="{3234280F-0C87-4B6F-ACD0-9A66545C1FAD}"/>
                </a:ext>
              </a:extLst>
            </p:cNvPr>
            <p:cNvSpPr/>
            <p:nvPr/>
          </p:nvSpPr>
          <p:spPr>
            <a:xfrm>
              <a:off x="397359" y="2202767"/>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grpSp>
    </p:spTree>
    <p:custDataLst>
      <p:tags r:id="rId1"/>
    </p:custDataLst>
    <p:extLst>
      <p:ext uri="{BB962C8B-B14F-4D97-AF65-F5344CB8AC3E}">
        <p14:creationId xmlns:p14="http://schemas.microsoft.com/office/powerpoint/2010/main" val="2830886583"/>
      </p:ext>
    </p:extLst>
  </p:cSld>
  <p:clrMapOvr>
    <a:masterClrMapping/>
  </p:clrMapOvr>
  <p:transition spd="slow">
    <p:wipe dir="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1_Thank You">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Hexagon 13">
            <a:extLst>
              <a:ext uri="{FF2B5EF4-FFF2-40B4-BE49-F238E27FC236}">
                <a16:creationId xmlns:a16="http://schemas.microsoft.com/office/drawing/2014/main" id="{F387BD0A-58E3-4707-BC3B-FC0C795EBAFF}"/>
              </a:ext>
            </a:extLst>
          </p:cNvPr>
          <p:cNvSpPr/>
          <p:nvPr userDrawn="1"/>
        </p:nvSpPr>
        <p:spPr>
          <a:xfrm>
            <a:off x="7509827" y="2941677"/>
            <a:ext cx="3933854" cy="3391254"/>
          </a:xfrm>
          <a:prstGeom prst="hexag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r>
              <a:rPr lang="en-GB" sz="4000">
                <a:solidFill>
                  <a:schemeClr val="accent2"/>
                </a:solidFill>
              </a:rPr>
              <a:t>Thank you</a:t>
            </a:r>
          </a:p>
        </p:txBody>
      </p:sp>
      <p:grpSp>
        <p:nvGrpSpPr>
          <p:cNvPr id="7" name="Group 6">
            <a:extLst>
              <a:ext uri="{FF2B5EF4-FFF2-40B4-BE49-F238E27FC236}">
                <a16:creationId xmlns:a16="http://schemas.microsoft.com/office/drawing/2014/main" id="{3ABC50D4-7221-47F1-825F-A17B3542A346}"/>
              </a:ext>
            </a:extLst>
          </p:cNvPr>
          <p:cNvGrpSpPr/>
          <p:nvPr userDrawn="1"/>
        </p:nvGrpSpPr>
        <p:grpSpPr>
          <a:xfrm>
            <a:off x="9875462" y="-592128"/>
            <a:ext cx="2641657" cy="2714067"/>
            <a:chOff x="10055225" y="-469915"/>
            <a:chExt cx="2421312" cy="2487682"/>
          </a:xfrm>
        </p:grpSpPr>
        <p:sp>
          <p:nvSpPr>
            <p:cNvPr id="8" name="Hexagon 7">
              <a:extLst>
                <a:ext uri="{FF2B5EF4-FFF2-40B4-BE49-F238E27FC236}">
                  <a16:creationId xmlns:a16="http://schemas.microsoft.com/office/drawing/2014/main" id="{F84970D6-4E8B-4039-A22E-CCC9C5DE0DD8}"/>
                </a:ext>
              </a:extLst>
            </p:cNvPr>
            <p:cNvSpPr/>
            <p:nvPr userDrawn="1"/>
          </p:nvSpPr>
          <p:spPr>
            <a:xfrm rot="5400000">
              <a:off x="10600395" y="778587"/>
              <a:ext cx="1330972" cy="1147388"/>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9" name="Hexagon 8">
              <a:extLst>
                <a:ext uri="{FF2B5EF4-FFF2-40B4-BE49-F238E27FC236}">
                  <a16:creationId xmlns:a16="http://schemas.microsoft.com/office/drawing/2014/main" id="{455ADE3E-5C68-4FAC-8CF6-68514EBAA91D}"/>
                </a:ext>
              </a:extLst>
            </p:cNvPr>
            <p:cNvSpPr/>
            <p:nvPr userDrawn="1"/>
          </p:nvSpPr>
          <p:spPr>
            <a:xfrm rot="5400000">
              <a:off x="11237357" y="-378123"/>
              <a:ext cx="1330972" cy="1147388"/>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0" name="Hexagon 9">
              <a:extLst>
                <a:ext uri="{FF2B5EF4-FFF2-40B4-BE49-F238E27FC236}">
                  <a16:creationId xmlns:a16="http://schemas.microsoft.com/office/drawing/2014/main" id="{CB34C25C-2BCA-4B76-A79F-F4CD1C89436B}"/>
                </a:ext>
              </a:extLst>
            </p:cNvPr>
            <p:cNvSpPr/>
            <p:nvPr userDrawn="1"/>
          </p:nvSpPr>
          <p:spPr>
            <a:xfrm rot="5400000">
              <a:off x="9963433" y="-378123"/>
              <a:ext cx="1330972" cy="1147388"/>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11" name="Text Placeholder 35">
            <a:extLst>
              <a:ext uri="{FF2B5EF4-FFF2-40B4-BE49-F238E27FC236}">
                <a16:creationId xmlns:a16="http://schemas.microsoft.com/office/drawing/2014/main" id="{ACDE17B6-D9D8-4CD3-BAEA-C07E506D62DC}"/>
              </a:ext>
            </a:extLst>
          </p:cNvPr>
          <p:cNvSpPr>
            <a:spLocks noGrp="1"/>
          </p:cNvSpPr>
          <p:nvPr>
            <p:ph type="body" sz="quarter" idx="15" hasCustomPrompt="1"/>
          </p:nvPr>
        </p:nvSpPr>
        <p:spPr>
          <a:xfrm>
            <a:off x="6458598" y="4720031"/>
            <a:ext cx="1870963" cy="1612900"/>
          </a:xfrm>
          <a:custGeom>
            <a:avLst/>
            <a:gdLst>
              <a:gd name="connsiteX0" fmla="*/ 423080 w 1963088"/>
              <a:gd name="connsiteY0" fmla="*/ 0 h 1692318"/>
              <a:gd name="connsiteX1" fmla="*/ 1540009 w 1963088"/>
              <a:gd name="connsiteY1" fmla="*/ 0 h 1692318"/>
              <a:gd name="connsiteX2" fmla="*/ 1963088 w 1963088"/>
              <a:gd name="connsiteY2" fmla="*/ 846159 h 1692318"/>
              <a:gd name="connsiteX3" fmla="*/ 1540009 w 1963088"/>
              <a:gd name="connsiteY3" fmla="*/ 1692318 h 1692318"/>
              <a:gd name="connsiteX4" fmla="*/ 423080 w 1963088"/>
              <a:gd name="connsiteY4" fmla="*/ 1692318 h 1692318"/>
              <a:gd name="connsiteX5" fmla="*/ 0 w 1963088"/>
              <a:gd name="connsiteY5" fmla="*/ 846159 h 1692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3088" h="1692318">
                <a:moveTo>
                  <a:pt x="423080" y="0"/>
                </a:moveTo>
                <a:lnTo>
                  <a:pt x="1540009" y="0"/>
                </a:lnTo>
                <a:lnTo>
                  <a:pt x="1963088" y="846159"/>
                </a:lnTo>
                <a:lnTo>
                  <a:pt x="1540009" y="1692318"/>
                </a:lnTo>
                <a:lnTo>
                  <a:pt x="423080" y="1692318"/>
                </a:lnTo>
                <a:lnTo>
                  <a:pt x="0" y="846159"/>
                </a:lnTo>
                <a:close/>
              </a:path>
            </a:pathLst>
          </a:custGeom>
          <a: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wrap="square">
            <a:noAutofit/>
          </a:bodyPr>
          <a:lstStyle>
            <a:lvl1pPr>
              <a:defRPr/>
            </a:lvl1pPr>
          </a:lstStyle>
          <a:p>
            <a:pPr lvl="0"/>
            <a:r>
              <a:rPr lang="en-US"/>
              <a:t> </a:t>
            </a:r>
            <a:endParaRPr lang="en-GB"/>
          </a:p>
        </p:txBody>
      </p:sp>
      <p:grpSp>
        <p:nvGrpSpPr>
          <p:cNvPr id="12" name="Group 11">
            <a:extLst>
              <a:ext uri="{FF2B5EF4-FFF2-40B4-BE49-F238E27FC236}">
                <a16:creationId xmlns:a16="http://schemas.microsoft.com/office/drawing/2014/main" id="{66E88CE0-CF54-4A61-9B31-EBE0A34E50B5}"/>
              </a:ext>
            </a:extLst>
          </p:cNvPr>
          <p:cNvGrpSpPr/>
          <p:nvPr userDrawn="1"/>
        </p:nvGrpSpPr>
        <p:grpSpPr>
          <a:xfrm>
            <a:off x="-3633349" y="0"/>
            <a:ext cx="3507558" cy="3745276"/>
            <a:chOff x="838199" y="1150070"/>
            <a:chExt cx="3507558" cy="3745276"/>
          </a:xfrm>
          <a:solidFill>
            <a:schemeClr val="tx1"/>
          </a:solidFill>
        </p:grpSpPr>
        <p:sp>
          <p:nvSpPr>
            <p:cNvPr id="13" name="Rectangle 12">
              <a:extLst>
                <a:ext uri="{FF2B5EF4-FFF2-40B4-BE49-F238E27FC236}">
                  <a16:creationId xmlns:a16="http://schemas.microsoft.com/office/drawing/2014/main" id="{6A83BB38-ED50-47D6-8720-6BDC781EAF44}"/>
                </a:ext>
              </a:extLst>
            </p:cNvPr>
            <p:cNvSpPr/>
            <p:nvPr/>
          </p:nvSpPr>
          <p:spPr>
            <a:xfrm>
              <a:off x="838200" y="1150070"/>
              <a:ext cx="3507557" cy="3745276"/>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15" name="TextBox 14">
              <a:extLst>
                <a:ext uri="{FF2B5EF4-FFF2-40B4-BE49-F238E27FC236}">
                  <a16:creationId xmlns:a16="http://schemas.microsoft.com/office/drawing/2014/main" id="{9C422FFF-0ADC-4D24-A20C-6C8C97CE886A}"/>
                </a:ext>
              </a:extLst>
            </p:cNvPr>
            <p:cNvSpPr txBox="1"/>
            <p:nvPr/>
          </p:nvSpPr>
          <p:spPr>
            <a:xfrm>
              <a:off x="838200" y="1150070"/>
              <a:ext cx="3507557" cy="646331"/>
            </a:xfrm>
            <a:prstGeom prst="rect">
              <a:avLst/>
            </a:prstGeom>
            <a:noFill/>
          </p:spPr>
          <p:txBody>
            <a:bodyPr wrap="square" rtlCol="0">
              <a:spAutoFit/>
            </a:bodyPr>
            <a:lstStyle/>
            <a:p>
              <a:pPr algn="ctr"/>
              <a:r>
                <a:rPr lang="en-GB">
                  <a:solidFill>
                    <a:srgbClr val="333333"/>
                  </a:solidFill>
                  <a:latin typeface="+mj-lt"/>
                </a:rPr>
                <a:t>How to insert a </a:t>
              </a:r>
              <a:br>
                <a:rPr lang="en-GB">
                  <a:solidFill>
                    <a:srgbClr val="333333"/>
                  </a:solidFill>
                  <a:latin typeface="+mj-lt"/>
                </a:rPr>
              </a:br>
              <a:r>
                <a:rPr lang="en-GB">
                  <a:solidFill>
                    <a:srgbClr val="333333"/>
                  </a:solidFill>
                  <a:latin typeface="+mj-lt"/>
                </a:rPr>
                <a:t>background image</a:t>
              </a:r>
            </a:p>
          </p:txBody>
        </p:sp>
        <p:sp>
          <p:nvSpPr>
            <p:cNvPr id="16" name="Rectangle 15">
              <a:extLst>
                <a:ext uri="{FF2B5EF4-FFF2-40B4-BE49-F238E27FC236}">
                  <a16:creationId xmlns:a16="http://schemas.microsoft.com/office/drawing/2014/main" id="{9372403A-EE7A-489E-BCD2-ED8AF98EB00E}"/>
                </a:ext>
              </a:extLst>
            </p:cNvPr>
            <p:cNvSpPr/>
            <p:nvPr/>
          </p:nvSpPr>
          <p:spPr>
            <a:xfrm>
              <a:off x="838200" y="1817193"/>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17" name="TextBox 16">
              <a:extLst>
                <a:ext uri="{FF2B5EF4-FFF2-40B4-BE49-F238E27FC236}">
                  <a16:creationId xmlns:a16="http://schemas.microsoft.com/office/drawing/2014/main" id="{43563320-B0A3-4539-9446-6C2C04EC7348}"/>
                </a:ext>
              </a:extLst>
            </p:cNvPr>
            <p:cNvSpPr txBox="1"/>
            <p:nvPr/>
          </p:nvSpPr>
          <p:spPr>
            <a:xfrm>
              <a:off x="838199" y="1867808"/>
              <a:ext cx="3507557" cy="523220"/>
            </a:xfrm>
            <a:prstGeom prst="rect">
              <a:avLst/>
            </a:prstGeom>
            <a:noFill/>
          </p:spPr>
          <p:txBody>
            <a:bodyPr wrap="square" rtlCol="0">
              <a:spAutoFit/>
            </a:bodyPr>
            <a:lstStyle/>
            <a:p>
              <a:r>
                <a:rPr lang="en-GB" sz="1400" b="1">
                  <a:solidFill>
                    <a:srgbClr val="333333"/>
                  </a:solidFill>
                </a:rPr>
                <a:t>1. </a:t>
              </a:r>
              <a:r>
                <a:rPr lang="en-GB" sz="1400">
                  <a:solidFill>
                    <a:srgbClr val="333333"/>
                  </a:solidFill>
                </a:rPr>
                <a:t>Right click on your slide and click </a:t>
              </a:r>
              <a:r>
                <a:rPr lang="en-GB" sz="1400" b="1">
                  <a:solidFill>
                    <a:srgbClr val="333333"/>
                  </a:solidFill>
                </a:rPr>
                <a:t>Format Background</a:t>
              </a:r>
              <a:r>
                <a:rPr lang="en-GB" sz="1400">
                  <a:solidFill>
                    <a:srgbClr val="333333"/>
                  </a:solidFill>
                </a:rPr>
                <a:t>.</a:t>
              </a:r>
            </a:p>
          </p:txBody>
        </p:sp>
        <p:sp>
          <p:nvSpPr>
            <p:cNvPr id="20" name="TextBox 19">
              <a:extLst>
                <a:ext uri="{FF2B5EF4-FFF2-40B4-BE49-F238E27FC236}">
                  <a16:creationId xmlns:a16="http://schemas.microsoft.com/office/drawing/2014/main" id="{3E35C992-41B5-4B72-BDE2-808192041C33}"/>
                </a:ext>
              </a:extLst>
            </p:cNvPr>
            <p:cNvSpPr txBox="1"/>
            <p:nvPr/>
          </p:nvSpPr>
          <p:spPr>
            <a:xfrm>
              <a:off x="838199" y="2415081"/>
              <a:ext cx="3507557" cy="738664"/>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a:t>
              </a:r>
              <a:r>
                <a:rPr lang="en-GB" sz="1400" b="1">
                  <a:solidFill>
                    <a:srgbClr val="333333"/>
                  </a:solidFill>
                </a:rPr>
                <a:t>Fill</a:t>
              </a:r>
              <a:r>
                <a:rPr lang="en-GB" sz="1400">
                  <a:solidFill>
                    <a:srgbClr val="333333"/>
                  </a:solidFill>
                </a:rPr>
                <a:t> then </a:t>
              </a:r>
              <a:r>
                <a:rPr lang="en-GB" sz="1400" b="1">
                  <a:solidFill>
                    <a:srgbClr val="333333"/>
                  </a:solidFill>
                </a:rPr>
                <a:t>Picture or Texture Fill</a:t>
              </a:r>
              <a:r>
                <a:rPr lang="en-GB" sz="1400">
                  <a:solidFill>
                    <a:srgbClr val="333333"/>
                  </a:solidFill>
                </a:rPr>
                <a:t> and choose the image from your computer.</a:t>
              </a:r>
            </a:p>
          </p:txBody>
        </p:sp>
        <p:sp>
          <p:nvSpPr>
            <p:cNvPr id="21" name="TextBox 20">
              <a:extLst>
                <a:ext uri="{FF2B5EF4-FFF2-40B4-BE49-F238E27FC236}">
                  <a16:creationId xmlns:a16="http://schemas.microsoft.com/office/drawing/2014/main" id="{CB01E66A-95BD-4E5A-8E97-A128FEEEC676}"/>
                </a:ext>
              </a:extLst>
            </p:cNvPr>
            <p:cNvSpPr txBox="1"/>
            <p:nvPr/>
          </p:nvSpPr>
          <p:spPr>
            <a:xfrm>
              <a:off x="838199" y="3153745"/>
              <a:ext cx="3507557" cy="523220"/>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Click </a:t>
              </a:r>
              <a:r>
                <a:rPr lang="en-GB" sz="1400" b="1">
                  <a:solidFill>
                    <a:srgbClr val="333333"/>
                  </a:solidFill>
                </a:rPr>
                <a:t>Picture</a:t>
              </a:r>
              <a:r>
                <a:rPr lang="en-GB" sz="1400">
                  <a:solidFill>
                    <a:srgbClr val="333333"/>
                  </a:solidFill>
                </a:rPr>
                <a:t> on the Format Background Menu to alter your image.</a:t>
              </a:r>
            </a:p>
          </p:txBody>
        </p:sp>
        <p:sp>
          <p:nvSpPr>
            <p:cNvPr id="22" name="TextBox 21">
              <a:extLst>
                <a:ext uri="{FF2B5EF4-FFF2-40B4-BE49-F238E27FC236}">
                  <a16:creationId xmlns:a16="http://schemas.microsoft.com/office/drawing/2014/main" id="{B650568F-5EE5-4EC2-BE6F-A4BE15446FD2}"/>
                </a:ext>
              </a:extLst>
            </p:cNvPr>
            <p:cNvSpPr txBox="1"/>
            <p:nvPr/>
          </p:nvSpPr>
          <p:spPr>
            <a:xfrm>
              <a:off x="838199" y="3697078"/>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23" name="TextBox 22">
              <a:extLst>
                <a:ext uri="{FF2B5EF4-FFF2-40B4-BE49-F238E27FC236}">
                  <a16:creationId xmlns:a16="http://schemas.microsoft.com/office/drawing/2014/main" id="{E369B17C-2E1F-4BEF-82C2-AC1034E9E139}"/>
                </a:ext>
              </a:extLst>
            </p:cNvPr>
            <p:cNvSpPr txBox="1"/>
            <p:nvPr/>
          </p:nvSpPr>
          <p:spPr>
            <a:xfrm>
              <a:off x="838199" y="4240412"/>
              <a:ext cx="3507557" cy="523220"/>
            </a:xfrm>
            <a:prstGeom prst="rect">
              <a:avLst/>
            </a:prstGeom>
            <a:noFill/>
          </p:spPr>
          <p:txBody>
            <a:bodyPr wrap="square" rtlCol="0">
              <a:sp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grpSp>
    </p:spTree>
    <p:custDataLst>
      <p:tags r:id="rId1"/>
    </p:custDataLst>
    <p:extLst>
      <p:ext uri="{BB962C8B-B14F-4D97-AF65-F5344CB8AC3E}">
        <p14:creationId xmlns:p14="http://schemas.microsoft.com/office/powerpoint/2010/main" val="2783388931"/>
      </p:ext>
    </p:extLst>
  </p:cSld>
  <p:clrMapOvr>
    <a:overrideClrMapping bg1="dk1" tx1="lt1" bg2="dk2" tx2="lt2" accent1="accent1" accent2="accent2" accent3="accent3" accent4="accent4" accent5="accent5" accent6="accent6" hlink="hlink" folHlink="folHlink"/>
  </p:clrMapOvr>
  <p:transition spd="slow">
    <p:wipe dir="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58DFCCF-ED25-4399-907B-A1A0E748DC37}"/>
              </a:ext>
            </a:extLst>
          </p:cNvPr>
          <p:cNvSpPr>
            <a:spLocks noGrp="1"/>
          </p:cNvSpPr>
          <p:nvPr>
            <p:ph type="ftr" sz="quarter" idx="10"/>
          </p:nvPr>
        </p:nvSpPr>
        <p:spPr/>
        <p:txBody>
          <a:bodyPr/>
          <a:lstStyle/>
          <a:p>
            <a:endParaRPr lang="en-GB"/>
          </a:p>
        </p:txBody>
      </p:sp>
      <p:sp>
        <p:nvSpPr>
          <p:cNvPr id="4" name="Slide Number Placeholder 3">
            <a:extLst>
              <a:ext uri="{FF2B5EF4-FFF2-40B4-BE49-F238E27FC236}">
                <a16:creationId xmlns:a16="http://schemas.microsoft.com/office/drawing/2014/main" id="{E2F1722C-259B-48A7-8383-C9400D6A0749}"/>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5" name="Title 4">
            <a:extLst>
              <a:ext uri="{FF2B5EF4-FFF2-40B4-BE49-F238E27FC236}">
                <a16:creationId xmlns:a16="http://schemas.microsoft.com/office/drawing/2014/main" id="{C00BDE7F-E7C8-44A1-9BAC-8D11A90B8D84}"/>
              </a:ext>
            </a:extLst>
          </p:cNvPr>
          <p:cNvSpPr>
            <a:spLocks noGrp="1"/>
          </p:cNvSpPr>
          <p:nvPr>
            <p:ph type="title" hasCustomPrompt="1"/>
          </p:nvPr>
        </p:nvSpPr>
        <p:spPr/>
        <p:txBody>
          <a:bodyPr/>
          <a:lstStyle>
            <a:lvl1pPr>
              <a:defRPr/>
            </a:lvl1pPr>
          </a:lstStyle>
          <a:p>
            <a:r>
              <a:rPr lang="en-US"/>
              <a:t>Enter title here</a:t>
            </a:r>
            <a:endParaRPr lang="en-GB"/>
          </a:p>
        </p:txBody>
      </p:sp>
    </p:spTree>
    <p:custDataLst>
      <p:tags r:id="rId1"/>
    </p:custDataLst>
    <p:extLst>
      <p:ext uri="{BB962C8B-B14F-4D97-AF65-F5344CB8AC3E}">
        <p14:creationId xmlns:p14="http://schemas.microsoft.com/office/powerpoint/2010/main" val="472469041"/>
      </p:ext>
    </p:extLst>
  </p:cSld>
  <p:clrMapOvr>
    <a:masterClrMapping/>
  </p:clrMapOvr>
  <p:transition spd="slow">
    <p:wipe dir="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Dark Background w/ Title &amp; Text">
    <p:bg>
      <p:bgRef idx="1001">
        <a:schemeClr val="bg2"/>
      </p:bgRef>
    </p:bg>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C9D733D1-FE48-4846-901A-1702261915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577072" y="0"/>
            <a:ext cx="3614928" cy="6858000"/>
          </a:xfrm>
          <a:prstGeom prst="rect">
            <a:avLst/>
          </a:prstGeom>
        </p:spPr>
      </p:pic>
      <p:sp>
        <p:nvSpPr>
          <p:cNvPr id="5" name="Slide Number Placeholder 4">
            <a:extLst>
              <a:ext uri="{FF2B5EF4-FFF2-40B4-BE49-F238E27FC236}">
                <a16:creationId xmlns:a16="http://schemas.microsoft.com/office/drawing/2014/main" id="{8D3E2699-0A55-4CF3-9DF2-5F3FE66B2E2C}"/>
              </a:ext>
            </a:extLst>
          </p:cNvPr>
          <p:cNvSpPr>
            <a:spLocks noGrp="1"/>
          </p:cNvSpPr>
          <p:nvPr>
            <p:ph type="sldNum" sz="quarter" idx="12"/>
          </p:nvPr>
        </p:nvSpPr>
        <p:spPr/>
        <p:txBody>
          <a:bodyPr/>
          <a:lstStyle>
            <a:lvl1pPr>
              <a:defRPr>
                <a:solidFill>
                  <a:schemeClr val="tx2"/>
                </a:solidFill>
              </a:defRPr>
            </a:lvl1pPr>
          </a:lstStyle>
          <a:p>
            <a:fld id="{6CB6EB32-20C3-4507-AF86-266995C26122}" type="slidenum">
              <a:rPr lang="en-GB" smtClean="0"/>
              <a:pPr/>
              <a:t>‹#›</a:t>
            </a:fld>
            <a:endParaRPr lang="en-GB"/>
          </a:p>
        </p:txBody>
      </p:sp>
      <p:sp>
        <p:nvSpPr>
          <p:cNvPr id="4" name="Footer Placeholder 3">
            <a:extLst>
              <a:ext uri="{FF2B5EF4-FFF2-40B4-BE49-F238E27FC236}">
                <a16:creationId xmlns:a16="http://schemas.microsoft.com/office/drawing/2014/main" id="{07E7374F-FC62-456E-B091-1703A774DA7B}"/>
              </a:ext>
            </a:extLst>
          </p:cNvPr>
          <p:cNvSpPr>
            <a:spLocks noGrp="1"/>
          </p:cNvSpPr>
          <p:nvPr>
            <p:ph type="ftr" sz="quarter" idx="14"/>
          </p:nvPr>
        </p:nvSpPr>
        <p:spPr/>
        <p:txBody>
          <a:bodyPr/>
          <a:lstStyle/>
          <a:p>
            <a:endParaRPr lang="en-GB"/>
          </a:p>
        </p:txBody>
      </p:sp>
      <p:sp>
        <p:nvSpPr>
          <p:cNvPr id="3" name="Title 2">
            <a:extLst>
              <a:ext uri="{FF2B5EF4-FFF2-40B4-BE49-F238E27FC236}">
                <a16:creationId xmlns:a16="http://schemas.microsoft.com/office/drawing/2014/main" id="{52AB3BA2-0353-4E7D-9F47-3D0D158C1160}"/>
              </a:ext>
            </a:extLst>
          </p:cNvPr>
          <p:cNvSpPr>
            <a:spLocks noGrp="1"/>
          </p:cNvSpPr>
          <p:nvPr>
            <p:ph type="title" hasCustomPrompt="1"/>
          </p:nvPr>
        </p:nvSpPr>
        <p:spPr>
          <a:xfrm>
            <a:off x="1143772" y="692696"/>
            <a:ext cx="10593943" cy="488404"/>
          </a:xfrm>
        </p:spPr>
        <p:txBody>
          <a:bodyPr/>
          <a:lstStyle>
            <a:lvl1pPr>
              <a:defRPr/>
            </a:lvl1pPr>
          </a:lstStyle>
          <a:p>
            <a:r>
              <a:rPr lang="en-US"/>
              <a:t>Enter title here</a:t>
            </a:r>
            <a:endParaRPr lang="en-GB"/>
          </a:p>
        </p:txBody>
      </p:sp>
      <p:sp>
        <p:nvSpPr>
          <p:cNvPr id="31" name="Text Placeholder 30">
            <a:extLst>
              <a:ext uri="{FF2B5EF4-FFF2-40B4-BE49-F238E27FC236}">
                <a16:creationId xmlns:a16="http://schemas.microsoft.com/office/drawing/2014/main" id="{AAB9C285-2E43-4F29-9E66-00565CF5ADD7}"/>
              </a:ext>
            </a:extLst>
          </p:cNvPr>
          <p:cNvSpPr>
            <a:spLocks noGrp="1"/>
          </p:cNvSpPr>
          <p:nvPr>
            <p:ph type="body" sz="quarter" idx="32" hasCustomPrompt="1"/>
          </p:nvPr>
        </p:nvSpPr>
        <p:spPr>
          <a:xfrm>
            <a:off x="1" y="0"/>
            <a:ext cx="689489" cy="656692"/>
          </a:xfrm>
          <a:custGeom>
            <a:avLst/>
            <a:gdLst>
              <a:gd name="connsiteX0" fmla="*/ 0 w 689489"/>
              <a:gd name="connsiteY0" fmla="*/ 0 h 656692"/>
              <a:gd name="connsiteX1" fmla="*/ 689489 w 689489"/>
              <a:gd name="connsiteY1" fmla="*/ 0 h 656692"/>
              <a:gd name="connsiteX2" fmla="*/ 689489 w 689489"/>
              <a:gd name="connsiteY2" fmla="*/ 656692 h 656692"/>
              <a:gd name="connsiteX3" fmla="*/ 0 w 689489"/>
              <a:gd name="connsiteY3" fmla="*/ 656692 h 656692"/>
            </a:gdLst>
            <a:ahLst/>
            <a:cxnLst>
              <a:cxn ang="0">
                <a:pos x="connsiteX0" y="connsiteY0"/>
              </a:cxn>
              <a:cxn ang="0">
                <a:pos x="connsiteX1" y="connsiteY1"/>
              </a:cxn>
              <a:cxn ang="0">
                <a:pos x="connsiteX2" y="connsiteY2"/>
              </a:cxn>
              <a:cxn ang="0">
                <a:pos x="connsiteX3" y="connsiteY3"/>
              </a:cxn>
            </a:cxnLst>
            <a:rect l="l" t="t" r="r" b="b"/>
            <a:pathLst>
              <a:path w="689489" h="656692">
                <a:moveTo>
                  <a:pt x="0" y="0"/>
                </a:moveTo>
                <a:lnTo>
                  <a:pt x="689489" y="0"/>
                </a:lnTo>
                <a:lnTo>
                  <a:pt x="689489" y="656692"/>
                </a:lnTo>
                <a:lnTo>
                  <a:pt x="0" y="656692"/>
                </a:lnTo>
                <a:close/>
              </a:path>
            </a:pathLst>
          </a:custGeom>
          <a:solidFill>
            <a:schemeClr val="accent1"/>
          </a:solidFill>
        </p:spPr>
        <p:txBody>
          <a:bodyPr wrap="square">
            <a:noAutofit/>
          </a:bodyPr>
          <a:lstStyle>
            <a:lvl1pPr>
              <a:defRPr/>
            </a:lvl1pPr>
          </a:lstStyle>
          <a:p>
            <a:pPr lvl="0"/>
            <a:r>
              <a:rPr lang="en-US"/>
              <a:t> </a:t>
            </a:r>
            <a:endParaRPr lang="en-GB"/>
          </a:p>
        </p:txBody>
      </p:sp>
      <p:sp>
        <p:nvSpPr>
          <p:cNvPr id="32" name="Text Placeholder 7">
            <a:extLst>
              <a:ext uri="{FF2B5EF4-FFF2-40B4-BE49-F238E27FC236}">
                <a16:creationId xmlns:a16="http://schemas.microsoft.com/office/drawing/2014/main" id="{3A064A36-1AE0-465B-8627-D43E586B5FB3}"/>
              </a:ext>
            </a:extLst>
          </p:cNvPr>
          <p:cNvSpPr>
            <a:spLocks noGrp="1"/>
          </p:cNvSpPr>
          <p:nvPr>
            <p:ph type="body" sz="quarter" idx="31" hasCustomPrompt="1"/>
          </p:nvPr>
        </p:nvSpPr>
        <p:spPr>
          <a:xfrm>
            <a:off x="188005" y="153821"/>
            <a:ext cx="313481" cy="349050"/>
          </a:xfrm>
          <a: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l="1240" r="1240"/>
            </a:stretch>
          </a:blipFill>
        </p:spPr>
        <p:txBody>
          <a:bodyPr/>
          <a:lstStyle>
            <a:lvl1pPr>
              <a:defRPr/>
            </a:lvl1pPr>
          </a:lstStyle>
          <a:p>
            <a:pPr lvl="0"/>
            <a:r>
              <a:rPr lang="en-US"/>
              <a:t> </a:t>
            </a:r>
            <a:endParaRPr lang="en-GB"/>
          </a:p>
        </p:txBody>
      </p:sp>
      <p:sp>
        <p:nvSpPr>
          <p:cNvPr id="34" name="Text Placeholder 5">
            <a:extLst>
              <a:ext uri="{FF2B5EF4-FFF2-40B4-BE49-F238E27FC236}">
                <a16:creationId xmlns:a16="http://schemas.microsoft.com/office/drawing/2014/main" id="{62A860E7-973C-4A5C-8F0C-B96FA5924BEA}"/>
              </a:ext>
            </a:extLst>
          </p:cNvPr>
          <p:cNvSpPr>
            <a:spLocks noGrp="1"/>
          </p:cNvSpPr>
          <p:nvPr>
            <p:ph type="body" sz="quarter" idx="15" hasCustomPrompt="1"/>
          </p:nvPr>
        </p:nvSpPr>
        <p:spPr>
          <a:xfrm>
            <a:off x="1143772" y="1910092"/>
            <a:ext cx="8690171" cy="4094467"/>
          </a:xfrm>
        </p:spPr>
        <p:txBody>
          <a:bodyPr numCol="1" spcCol="648000"/>
          <a:lstStyle>
            <a:lvl1pPr>
              <a:defRPr/>
            </a:lvl1pPr>
          </a:lstStyle>
          <a:p>
            <a:pPr lvl="0"/>
            <a:r>
              <a:rPr lang="en-US"/>
              <a:t>Enter text here </a:t>
            </a:r>
          </a:p>
          <a:p>
            <a:pPr lvl="1"/>
            <a:r>
              <a:rPr lang="en-US"/>
              <a:t>Second level</a:t>
            </a:r>
          </a:p>
          <a:p>
            <a:pPr lvl="2"/>
            <a:r>
              <a:rPr lang="en-US"/>
              <a:t>Third level</a:t>
            </a:r>
          </a:p>
          <a:p>
            <a:pPr lvl="3"/>
            <a:r>
              <a:rPr lang="en-US"/>
              <a:t>Fourth level</a:t>
            </a:r>
          </a:p>
          <a:p>
            <a:pPr lvl="4"/>
            <a:r>
              <a:rPr lang="en-US"/>
              <a:t>Fifth level</a:t>
            </a:r>
            <a:endParaRPr lang="en-GB"/>
          </a:p>
        </p:txBody>
      </p:sp>
      <p:sp>
        <p:nvSpPr>
          <p:cNvPr id="35" name="Text Placeholder 6">
            <a:extLst>
              <a:ext uri="{FF2B5EF4-FFF2-40B4-BE49-F238E27FC236}">
                <a16:creationId xmlns:a16="http://schemas.microsoft.com/office/drawing/2014/main" id="{4640FDC9-1232-4607-94D3-5343D2978354}"/>
              </a:ext>
            </a:extLst>
          </p:cNvPr>
          <p:cNvSpPr>
            <a:spLocks noGrp="1"/>
          </p:cNvSpPr>
          <p:nvPr>
            <p:ph type="body" sz="quarter" idx="33" hasCustomPrompt="1"/>
          </p:nvPr>
        </p:nvSpPr>
        <p:spPr>
          <a:xfrm>
            <a:off x="689487" y="0"/>
            <a:ext cx="10800" cy="6858000"/>
          </a:xfrm>
          <a:custGeom>
            <a:avLst/>
            <a:gdLst>
              <a:gd name="connsiteX0" fmla="*/ 0 w 1791495"/>
              <a:gd name="connsiteY0" fmla="*/ 0 h 14400"/>
              <a:gd name="connsiteX1" fmla="*/ 1791495 w 1791495"/>
              <a:gd name="connsiteY1" fmla="*/ 0 h 14400"/>
              <a:gd name="connsiteX2" fmla="*/ 1791495 w 1791495"/>
              <a:gd name="connsiteY2" fmla="*/ 14400 h 14400"/>
              <a:gd name="connsiteX3" fmla="*/ 0 w 1791495"/>
              <a:gd name="connsiteY3" fmla="*/ 14400 h 14400"/>
            </a:gdLst>
            <a:ahLst/>
            <a:cxnLst>
              <a:cxn ang="0">
                <a:pos x="connsiteX0" y="connsiteY0"/>
              </a:cxn>
              <a:cxn ang="0">
                <a:pos x="connsiteX1" y="connsiteY1"/>
              </a:cxn>
              <a:cxn ang="0">
                <a:pos x="connsiteX2" y="connsiteY2"/>
              </a:cxn>
              <a:cxn ang="0">
                <a:pos x="connsiteX3" y="connsiteY3"/>
              </a:cxn>
            </a:cxnLst>
            <a:rect l="l" t="t" r="r" b="b"/>
            <a:pathLst>
              <a:path w="1791495" h="14400">
                <a:moveTo>
                  <a:pt x="0" y="0"/>
                </a:moveTo>
                <a:lnTo>
                  <a:pt x="1791495" y="0"/>
                </a:lnTo>
                <a:lnTo>
                  <a:pt x="1791495" y="14400"/>
                </a:lnTo>
                <a:lnTo>
                  <a:pt x="0" y="14400"/>
                </a:lnTo>
                <a:close/>
              </a:path>
            </a:pathLst>
          </a:custGeom>
          <a:solidFill>
            <a:schemeClr val="tx1">
              <a:alpha val="35000"/>
            </a:schemeClr>
          </a:solidFill>
        </p:spPr>
        <p:txBody>
          <a:bodyPr wrap="square">
            <a:noAutofit/>
          </a:bodyPr>
          <a:lstStyle>
            <a:lvl1pPr>
              <a:defRPr/>
            </a:lvl1pPr>
          </a:lstStyle>
          <a:p>
            <a:pPr lvl="0"/>
            <a:r>
              <a:rPr lang="en-US"/>
              <a:t> </a:t>
            </a:r>
            <a:endParaRPr lang="en-GB"/>
          </a:p>
        </p:txBody>
      </p:sp>
    </p:spTree>
    <p:extLst>
      <p:ext uri="{BB962C8B-B14F-4D97-AF65-F5344CB8AC3E}">
        <p14:creationId xmlns:p14="http://schemas.microsoft.com/office/powerpoint/2010/main" val="1625864754"/>
      </p:ext>
    </p:extLst>
  </p:cSld>
  <p:clrMapOvr>
    <a:overrideClrMapping bg1="dk1" tx1="lt1" bg2="dk2" tx2="lt2" accent1="accent1" accent2="accent2" accent3="accent3" accent4="accent4" accent5="accent5" accent6="accent6" hlink="hlink" folHlink="folHlink"/>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B3D1F6-81D6-1D4D-B59E-8BC3D366A259}"/>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28EA0BC-C8D2-C64A-A14D-268613844D72}"/>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4541D60-5381-934B-8E95-90938EEAE8DA}"/>
              </a:ext>
            </a:extLst>
          </p:cNvPr>
          <p:cNvSpPr>
            <a:spLocks noGrp="1"/>
          </p:cNvSpPr>
          <p:nvPr>
            <p:ph type="dt" sz="half" idx="10"/>
          </p:nvPr>
        </p:nvSpPr>
        <p:spPr/>
        <p:txBody>
          <a:bodyPr/>
          <a:lstStyle/>
          <a:p>
            <a:fld id="{0C225E06-2D28-6044-A754-78574865E02E}" type="datetimeFigureOut">
              <a:rPr lang="en-US" smtClean="0"/>
              <a:t>4/19/24</a:t>
            </a:fld>
            <a:endParaRPr lang="en-US"/>
          </a:p>
        </p:txBody>
      </p:sp>
      <p:sp>
        <p:nvSpPr>
          <p:cNvPr id="5" name="Footer Placeholder 4">
            <a:extLst>
              <a:ext uri="{FF2B5EF4-FFF2-40B4-BE49-F238E27FC236}">
                <a16:creationId xmlns:a16="http://schemas.microsoft.com/office/drawing/2014/main" id="{088AE05C-F4BA-0D47-AE92-E0CFB4ACB4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8A2A8B-B043-4E4F-8622-A44989BE499D}"/>
              </a:ext>
            </a:extLst>
          </p:cNvPr>
          <p:cNvSpPr>
            <a:spLocks noGrp="1"/>
          </p:cNvSpPr>
          <p:nvPr>
            <p:ph type="sldNum" sz="quarter" idx="12"/>
          </p:nvPr>
        </p:nvSpPr>
        <p:spPr/>
        <p:txBody>
          <a:bodyPr/>
          <a:lstStyle/>
          <a:p>
            <a:fld id="{F418F0A1-952F-D043-9020-DF8406D5167E}" type="slidenum">
              <a:rPr lang="en-US" smtClean="0"/>
              <a:t>‹#›</a:t>
            </a:fld>
            <a:endParaRPr lang="en-US"/>
          </a:p>
        </p:txBody>
      </p:sp>
    </p:spTree>
    <p:extLst>
      <p:ext uri="{BB962C8B-B14F-4D97-AF65-F5344CB8AC3E}">
        <p14:creationId xmlns:p14="http://schemas.microsoft.com/office/powerpoint/2010/main" val="2085101681"/>
      </p:ext>
    </p:extLst>
  </p:cSld>
  <p:clrMapOvr>
    <a:masterClrMapping/>
  </p:clrMapOvr>
  <p:transition spd="slow">
    <p:wipe dir="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3 Columns">
    <p:bg>
      <p:bgPr>
        <a:solidFill>
          <a:schemeClr val="accent1"/>
        </a:solidFill>
        <a:effectLst/>
      </p:bgPr>
    </p:bg>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EE6D4304-6C00-4FA5-8DA3-B3CBBF7325F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698992" y="0"/>
            <a:ext cx="3493008" cy="6858000"/>
          </a:xfrm>
          <a:prstGeom prst="rect">
            <a:avLst/>
          </a:prstGeom>
        </p:spPr>
      </p:pic>
      <p:sp>
        <p:nvSpPr>
          <p:cNvPr id="5" name="Slide Number Placeholder 4">
            <a:extLst>
              <a:ext uri="{FF2B5EF4-FFF2-40B4-BE49-F238E27FC236}">
                <a16:creationId xmlns:a16="http://schemas.microsoft.com/office/drawing/2014/main" id="{8D3E2699-0A55-4CF3-9DF2-5F3FE66B2E2C}"/>
              </a:ext>
            </a:extLst>
          </p:cNvPr>
          <p:cNvSpPr>
            <a:spLocks noGrp="1"/>
          </p:cNvSpPr>
          <p:nvPr>
            <p:ph type="sldNum" sz="quarter" idx="12"/>
          </p:nvPr>
        </p:nvSpPr>
        <p:spPr/>
        <p:txBody>
          <a:bodyPr/>
          <a:lstStyle/>
          <a:p>
            <a:fld id="{6CB6EB32-20C3-4507-AF86-266995C26122}" type="slidenum">
              <a:rPr lang="en-GB" smtClean="0"/>
              <a:pPr/>
              <a:t>‹#›</a:t>
            </a:fld>
            <a:endParaRPr lang="en-GB"/>
          </a:p>
        </p:txBody>
      </p:sp>
      <p:sp>
        <p:nvSpPr>
          <p:cNvPr id="3" name="Footer Placeholder 2">
            <a:extLst>
              <a:ext uri="{FF2B5EF4-FFF2-40B4-BE49-F238E27FC236}">
                <a16:creationId xmlns:a16="http://schemas.microsoft.com/office/drawing/2014/main" id="{1E47582F-DBCA-40AA-8B88-B8C06FF989B2}"/>
              </a:ext>
            </a:extLst>
          </p:cNvPr>
          <p:cNvSpPr>
            <a:spLocks noGrp="1"/>
          </p:cNvSpPr>
          <p:nvPr>
            <p:ph type="ftr" sz="quarter" idx="14"/>
          </p:nvPr>
        </p:nvSpPr>
        <p:spPr/>
        <p:txBody>
          <a:bodyPr/>
          <a:lstStyle/>
          <a:p>
            <a:endParaRPr lang="en-GB"/>
          </a:p>
        </p:txBody>
      </p:sp>
      <p:sp>
        <p:nvSpPr>
          <p:cNvPr id="18" name="Text Placeholder 5">
            <a:extLst>
              <a:ext uri="{FF2B5EF4-FFF2-40B4-BE49-F238E27FC236}">
                <a16:creationId xmlns:a16="http://schemas.microsoft.com/office/drawing/2014/main" id="{239C1799-24C3-4940-B70F-45B34F35D955}"/>
              </a:ext>
            </a:extLst>
          </p:cNvPr>
          <p:cNvSpPr>
            <a:spLocks noGrp="1"/>
          </p:cNvSpPr>
          <p:nvPr>
            <p:ph type="body" sz="quarter" idx="15" hasCustomPrompt="1"/>
          </p:nvPr>
        </p:nvSpPr>
        <p:spPr>
          <a:xfrm>
            <a:off x="1416200" y="1910092"/>
            <a:ext cx="9572271" cy="4094467"/>
          </a:xfrm>
        </p:spPr>
        <p:txBody>
          <a:bodyPr numCol="3" spcCol="648000"/>
          <a:lstStyle>
            <a:lvl1pPr>
              <a:defRPr/>
            </a:lvl1pPr>
          </a:lstStyle>
          <a:p>
            <a:pPr lvl="0"/>
            <a:r>
              <a:rPr lang="en-US"/>
              <a:t>Enter text here </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itle 3">
            <a:extLst>
              <a:ext uri="{FF2B5EF4-FFF2-40B4-BE49-F238E27FC236}">
                <a16:creationId xmlns:a16="http://schemas.microsoft.com/office/drawing/2014/main" id="{9405ECEC-13A6-472B-BBC9-956D8C323D5F}"/>
              </a:ext>
            </a:extLst>
          </p:cNvPr>
          <p:cNvSpPr>
            <a:spLocks noGrp="1"/>
          </p:cNvSpPr>
          <p:nvPr>
            <p:ph type="title" hasCustomPrompt="1"/>
          </p:nvPr>
        </p:nvSpPr>
        <p:spPr/>
        <p:txBody>
          <a:bodyPr/>
          <a:lstStyle>
            <a:lvl1pPr algn="ctr">
              <a:defRPr/>
            </a:lvl1pPr>
          </a:lstStyle>
          <a:p>
            <a:r>
              <a:rPr lang="en-US"/>
              <a:t>Enter title here</a:t>
            </a:r>
            <a:endParaRPr lang="en-GB"/>
          </a:p>
        </p:txBody>
      </p:sp>
      <p:sp>
        <p:nvSpPr>
          <p:cNvPr id="27" name="Text Placeholder 26">
            <a:extLst>
              <a:ext uri="{FF2B5EF4-FFF2-40B4-BE49-F238E27FC236}">
                <a16:creationId xmlns:a16="http://schemas.microsoft.com/office/drawing/2014/main" id="{61CB9215-5912-4C82-9D4B-C793B2118F01}"/>
              </a:ext>
            </a:extLst>
          </p:cNvPr>
          <p:cNvSpPr>
            <a:spLocks noGrp="1"/>
          </p:cNvSpPr>
          <p:nvPr>
            <p:ph type="body" sz="quarter" idx="32" hasCustomPrompt="1"/>
          </p:nvPr>
        </p:nvSpPr>
        <p:spPr>
          <a:xfrm>
            <a:off x="1" y="0"/>
            <a:ext cx="689489" cy="656692"/>
          </a:xfrm>
          <a:custGeom>
            <a:avLst/>
            <a:gdLst>
              <a:gd name="connsiteX0" fmla="*/ 0 w 689489"/>
              <a:gd name="connsiteY0" fmla="*/ 0 h 656692"/>
              <a:gd name="connsiteX1" fmla="*/ 689489 w 689489"/>
              <a:gd name="connsiteY1" fmla="*/ 0 h 656692"/>
              <a:gd name="connsiteX2" fmla="*/ 689489 w 689489"/>
              <a:gd name="connsiteY2" fmla="*/ 656692 h 656692"/>
              <a:gd name="connsiteX3" fmla="*/ 0 w 689489"/>
              <a:gd name="connsiteY3" fmla="*/ 656692 h 656692"/>
            </a:gdLst>
            <a:ahLst/>
            <a:cxnLst>
              <a:cxn ang="0">
                <a:pos x="connsiteX0" y="connsiteY0"/>
              </a:cxn>
              <a:cxn ang="0">
                <a:pos x="connsiteX1" y="connsiteY1"/>
              </a:cxn>
              <a:cxn ang="0">
                <a:pos x="connsiteX2" y="connsiteY2"/>
              </a:cxn>
              <a:cxn ang="0">
                <a:pos x="connsiteX3" y="connsiteY3"/>
              </a:cxn>
            </a:cxnLst>
            <a:rect l="l" t="t" r="r" b="b"/>
            <a:pathLst>
              <a:path w="689489" h="656692">
                <a:moveTo>
                  <a:pt x="0" y="0"/>
                </a:moveTo>
                <a:lnTo>
                  <a:pt x="689489" y="0"/>
                </a:lnTo>
                <a:lnTo>
                  <a:pt x="689489" y="656692"/>
                </a:lnTo>
                <a:lnTo>
                  <a:pt x="0" y="656692"/>
                </a:lnTo>
                <a:close/>
              </a:path>
            </a:pathLst>
          </a:custGeom>
          <a:solidFill>
            <a:schemeClr val="accent1"/>
          </a:solidFill>
        </p:spPr>
        <p:txBody>
          <a:bodyPr wrap="square">
            <a:noAutofit/>
          </a:bodyPr>
          <a:lstStyle>
            <a:lvl1pPr>
              <a:defRPr/>
            </a:lvl1pPr>
          </a:lstStyle>
          <a:p>
            <a:pPr lvl="0"/>
            <a:r>
              <a:rPr lang="en-US"/>
              <a:t> </a:t>
            </a:r>
            <a:endParaRPr lang="en-GB"/>
          </a:p>
        </p:txBody>
      </p:sp>
      <p:sp>
        <p:nvSpPr>
          <p:cNvPr id="28" name="Text Placeholder 7">
            <a:extLst>
              <a:ext uri="{FF2B5EF4-FFF2-40B4-BE49-F238E27FC236}">
                <a16:creationId xmlns:a16="http://schemas.microsoft.com/office/drawing/2014/main" id="{8A51A49C-CCF3-40EC-86C3-3323DCDFE313}"/>
              </a:ext>
            </a:extLst>
          </p:cNvPr>
          <p:cNvSpPr>
            <a:spLocks noGrp="1"/>
          </p:cNvSpPr>
          <p:nvPr>
            <p:ph type="body" sz="quarter" idx="31" hasCustomPrompt="1"/>
          </p:nvPr>
        </p:nvSpPr>
        <p:spPr>
          <a:xfrm>
            <a:off x="188005" y="153821"/>
            <a:ext cx="313481" cy="349050"/>
          </a:xfrm>
          <a: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l="1240" r="1240"/>
            </a:stretch>
          </a:blipFill>
        </p:spPr>
        <p:txBody>
          <a:bodyPr/>
          <a:lstStyle>
            <a:lvl1pPr>
              <a:defRPr/>
            </a:lvl1pPr>
          </a:lstStyle>
          <a:p>
            <a:pPr lvl="0"/>
            <a:r>
              <a:rPr lang="en-US"/>
              <a:t> </a:t>
            </a:r>
            <a:endParaRPr lang="en-GB"/>
          </a:p>
        </p:txBody>
      </p:sp>
      <p:sp>
        <p:nvSpPr>
          <p:cNvPr id="55" name="Text Placeholder 6">
            <a:extLst>
              <a:ext uri="{FF2B5EF4-FFF2-40B4-BE49-F238E27FC236}">
                <a16:creationId xmlns:a16="http://schemas.microsoft.com/office/drawing/2014/main" id="{8292E4B8-B338-483B-AFFB-3CFC274EA0CA}"/>
              </a:ext>
            </a:extLst>
          </p:cNvPr>
          <p:cNvSpPr>
            <a:spLocks noGrp="1"/>
          </p:cNvSpPr>
          <p:nvPr>
            <p:ph type="body" sz="quarter" idx="33" hasCustomPrompt="1"/>
          </p:nvPr>
        </p:nvSpPr>
        <p:spPr>
          <a:xfrm>
            <a:off x="689487" y="0"/>
            <a:ext cx="10800" cy="6858000"/>
          </a:xfrm>
          <a:custGeom>
            <a:avLst/>
            <a:gdLst>
              <a:gd name="connsiteX0" fmla="*/ 0 w 1791495"/>
              <a:gd name="connsiteY0" fmla="*/ 0 h 14400"/>
              <a:gd name="connsiteX1" fmla="*/ 1791495 w 1791495"/>
              <a:gd name="connsiteY1" fmla="*/ 0 h 14400"/>
              <a:gd name="connsiteX2" fmla="*/ 1791495 w 1791495"/>
              <a:gd name="connsiteY2" fmla="*/ 14400 h 14400"/>
              <a:gd name="connsiteX3" fmla="*/ 0 w 1791495"/>
              <a:gd name="connsiteY3" fmla="*/ 14400 h 14400"/>
            </a:gdLst>
            <a:ahLst/>
            <a:cxnLst>
              <a:cxn ang="0">
                <a:pos x="connsiteX0" y="connsiteY0"/>
              </a:cxn>
              <a:cxn ang="0">
                <a:pos x="connsiteX1" y="connsiteY1"/>
              </a:cxn>
              <a:cxn ang="0">
                <a:pos x="connsiteX2" y="connsiteY2"/>
              </a:cxn>
              <a:cxn ang="0">
                <a:pos x="connsiteX3" y="connsiteY3"/>
              </a:cxn>
            </a:cxnLst>
            <a:rect l="l" t="t" r="r" b="b"/>
            <a:pathLst>
              <a:path w="1791495" h="14400">
                <a:moveTo>
                  <a:pt x="0" y="0"/>
                </a:moveTo>
                <a:lnTo>
                  <a:pt x="1791495" y="0"/>
                </a:lnTo>
                <a:lnTo>
                  <a:pt x="1791495" y="14400"/>
                </a:lnTo>
                <a:lnTo>
                  <a:pt x="0" y="14400"/>
                </a:lnTo>
                <a:close/>
              </a:path>
            </a:pathLst>
          </a:custGeom>
          <a:solidFill>
            <a:schemeClr val="tx1">
              <a:alpha val="35000"/>
            </a:schemeClr>
          </a:solidFill>
        </p:spPr>
        <p:txBody>
          <a:bodyPr wrap="square">
            <a:noAutofit/>
          </a:bodyPr>
          <a:lstStyle>
            <a:lvl1pPr>
              <a:defRPr/>
            </a:lvl1pPr>
          </a:lstStyle>
          <a:p>
            <a:pPr lvl="0"/>
            <a:r>
              <a:rPr lang="en-US"/>
              <a:t> </a:t>
            </a:r>
            <a:endParaRPr lang="en-GB"/>
          </a:p>
        </p:txBody>
      </p:sp>
    </p:spTree>
    <p:extLst>
      <p:ext uri="{BB962C8B-B14F-4D97-AF65-F5344CB8AC3E}">
        <p14:creationId xmlns:p14="http://schemas.microsoft.com/office/powerpoint/2010/main" val="1727689731"/>
      </p:ext>
    </p:extLst>
  </p:cSld>
  <p:clrMapOvr>
    <a:overrideClrMapping bg1="dk1" tx1="lt1" bg2="dk2" tx2="lt2" accent1="accent1" accent2="accent2" accent3="accent3" accent4="accent4" accent5="accent5" accent6="accent6" hlink="hlink" folHlink="folHlink"/>
  </p:clrMapOvr>
  <p:transition spd="slow">
    <p:wipe dir="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Blank w/ Title  ">
    <p:bg>
      <p:bgRef idx="1001">
        <a:schemeClr val="bg2"/>
      </p:bgRef>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CF9B255-407C-4380-B9DD-4CCE29AB9253}"/>
              </a:ext>
            </a:extLst>
          </p:cNvPr>
          <p:cNvSpPr/>
          <p:nvPr userDrawn="1"/>
        </p:nvSpPr>
        <p:spPr>
          <a:xfrm>
            <a:off x="0" y="0"/>
            <a:ext cx="12192000" cy="6858000"/>
          </a:xfrm>
          <a:prstGeom prst="rect">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400"/>
          </a:p>
        </p:txBody>
      </p:sp>
      <p:pic>
        <p:nvPicPr>
          <p:cNvPr id="8" name="Picture 7">
            <a:extLst>
              <a:ext uri="{FF2B5EF4-FFF2-40B4-BE49-F238E27FC236}">
                <a16:creationId xmlns:a16="http://schemas.microsoft.com/office/drawing/2014/main" id="{23C93D5E-AE92-4B34-84B0-07733F5BA1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577072" y="0"/>
            <a:ext cx="3614928" cy="6858000"/>
          </a:xfrm>
          <a:prstGeom prst="rect">
            <a:avLst/>
          </a:prstGeom>
        </p:spPr>
      </p:pic>
      <p:sp>
        <p:nvSpPr>
          <p:cNvPr id="2" name="Title 1">
            <a:extLst>
              <a:ext uri="{FF2B5EF4-FFF2-40B4-BE49-F238E27FC236}">
                <a16:creationId xmlns:a16="http://schemas.microsoft.com/office/drawing/2014/main" id="{82DD2A6B-30F3-4D8F-AFDE-41EC4F28A952}"/>
              </a:ext>
            </a:extLst>
          </p:cNvPr>
          <p:cNvSpPr>
            <a:spLocks noGrp="1"/>
          </p:cNvSpPr>
          <p:nvPr>
            <p:ph type="title" hasCustomPrompt="1"/>
          </p:nvPr>
        </p:nvSpPr>
        <p:spPr>
          <a:xfrm>
            <a:off x="1143773" y="692696"/>
            <a:ext cx="10117124" cy="900100"/>
          </a:xfrm>
        </p:spPr>
        <p:txBody>
          <a:bodyPr/>
          <a:lstStyle>
            <a:lvl1pPr>
              <a:defRPr/>
            </a:lvl1pPr>
          </a:lstStyle>
          <a:p>
            <a:r>
              <a:rPr lang="en-US"/>
              <a:t>Enter title here </a:t>
            </a:r>
            <a:endParaRPr lang="en-GB"/>
          </a:p>
        </p:txBody>
      </p:sp>
      <p:sp>
        <p:nvSpPr>
          <p:cNvPr id="5" name="Slide Number Placeholder 4">
            <a:extLst>
              <a:ext uri="{FF2B5EF4-FFF2-40B4-BE49-F238E27FC236}">
                <a16:creationId xmlns:a16="http://schemas.microsoft.com/office/drawing/2014/main" id="{8D3E2699-0A55-4CF3-9DF2-5F3FE66B2E2C}"/>
              </a:ext>
            </a:extLst>
          </p:cNvPr>
          <p:cNvSpPr>
            <a:spLocks noGrp="1"/>
          </p:cNvSpPr>
          <p:nvPr>
            <p:ph type="sldNum" sz="quarter" idx="12"/>
          </p:nvPr>
        </p:nvSpPr>
        <p:spPr/>
        <p:txBody>
          <a:bodyPr/>
          <a:lstStyle/>
          <a:p>
            <a:fld id="{6CB6EB32-20C3-4507-AF86-266995C26122}" type="slidenum">
              <a:rPr lang="en-GB" smtClean="0"/>
              <a:pPr/>
              <a:t>‹#›</a:t>
            </a:fld>
            <a:endParaRPr lang="en-GB"/>
          </a:p>
        </p:txBody>
      </p:sp>
      <p:cxnSp>
        <p:nvCxnSpPr>
          <p:cNvPr id="12" name="Straight Connector 11">
            <a:extLst>
              <a:ext uri="{FF2B5EF4-FFF2-40B4-BE49-F238E27FC236}">
                <a16:creationId xmlns:a16="http://schemas.microsoft.com/office/drawing/2014/main" id="{41166311-7FAE-4609-98A0-D31356102B53}"/>
              </a:ext>
            </a:extLst>
          </p:cNvPr>
          <p:cNvCxnSpPr/>
          <p:nvPr userDrawn="1"/>
        </p:nvCxnSpPr>
        <p:spPr>
          <a:xfrm>
            <a:off x="695400" y="0"/>
            <a:ext cx="0" cy="6858000"/>
          </a:xfrm>
          <a:prstGeom prst="line">
            <a:avLst/>
          </a:prstGeom>
          <a:ln w="9525">
            <a:solidFill>
              <a:schemeClr val="tx1">
                <a:alpha val="35000"/>
              </a:schemeClr>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122CB757-B86C-4084-91B8-47627B88B39C}"/>
              </a:ext>
            </a:extLst>
          </p:cNvPr>
          <p:cNvGrpSpPr/>
          <p:nvPr userDrawn="1"/>
        </p:nvGrpSpPr>
        <p:grpSpPr>
          <a:xfrm>
            <a:off x="0" y="0"/>
            <a:ext cx="689489" cy="656692"/>
            <a:chOff x="0" y="0"/>
            <a:chExt cx="689489" cy="656692"/>
          </a:xfrm>
        </p:grpSpPr>
        <p:sp>
          <p:nvSpPr>
            <p:cNvPr id="13" name="Rectangle 12">
              <a:extLst>
                <a:ext uri="{FF2B5EF4-FFF2-40B4-BE49-F238E27FC236}">
                  <a16:creationId xmlns:a16="http://schemas.microsoft.com/office/drawing/2014/main" id="{1A86700D-5C24-4906-BF3C-7C7EBA35C846}"/>
                </a:ext>
              </a:extLst>
            </p:cNvPr>
            <p:cNvSpPr/>
            <p:nvPr userDrawn="1"/>
          </p:nvSpPr>
          <p:spPr>
            <a:xfrm>
              <a:off x="0" y="0"/>
              <a:ext cx="689489" cy="6566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400"/>
            </a:p>
          </p:txBody>
        </p:sp>
        <p:pic>
          <p:nvPicPr>
            <p:cNvPr id="15" name="Picture 14">
              <a:extLst>
                <a:ext uri="{FF2B5EF4-FFF2-40B4-BE49-F238E27FC236}">
                  <a16:creationId xmlns:a16="http://schemas.microsoft.com/office/drawing/2014/main" id="{93C0C2FB-930F-48DD-9043-DDFA08056539}"/>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88004" y="153821"/>
              <a:ext cx="313481" cy="349050"/>
            </a:xfrm>
            <a:prstGeom prst="rect">
              <a:avLst/>
            </a:prstGeom>
          </p:spPr>
        </p:pic>
      </p:grpSp>
      <p:sp>
        <p:nvSpPr>
          <p:cNvPr id="4" name="Footer Placeholder 3">
            <a:extLst>
              <a:ext uri="{FF2B5EF4-FFF2-40B4-BE49-F238E27FC236}">
                <a16:creationId xmlns:a16="http://schemas.microsoft.com/office/drawing/2014/main" id="{D39659C7-0CF1-4B8B-842C-1E4FA5A281B8}"/>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1920328624"/>
      </p:ext>
    </p:extLst>
  </p:cSld>
  <p:clrMapOvr>
    <a:overrideClrMapping bg1="dk1" tx1="lt1" bg2="dk2" tx2="lt2" accent1="accent1" accent2="accent2" accent3="accent3" accent4="accent4" accent5="accent5" accent6="accent6" hlink="hlink" folHlink="folHlink"/>
  </p:clrMapOvr>
  <p:transition spd="slow">
    <p:wipe dir="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Dark Background w/ Title  in the Middle">
    <p:bg>
      <p:bgRef idx="1001">
        <a:schemeClr val="bg2"/>
      </p:bgRef>
    </p:bg>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C9D733D1-FE48-4846-901A-1702261915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577072" y="0"/>
            <a:ext cx="3614928" cy="6858000"/>
          </a:xfrm>
          <a:prstGeom prst="rect">
            <a:avLst/>
          </a:prstGeom>
        </p:spPr>
      </p:pic>
      <p:sp>
        <p:nvSpPr>
          <p:cNvPr id="2" name="Title 1">
            <a:extLst>
              <a:ext uri="{FF2B5EF4-FFF2-40B4-BE49-F238E27FC236}">
                <a16:creationId xmlns:a16="http://schemas.microsoft.com/office/drawing/2014/main" id="{82DD2A6B-30F3-4D8F-AFDE-41EC4F28A952}"/>
              </a:ext>
            </a:extLst>
          </p:cNvPr>
          <p:cNvSpPr>
            <a:spLocks noGrp="1"/>
          </p:cNvSpPr>
          <p:nvPr>
            <p:ph type="title" hasCustomPrompt="1"/>
          </p:nvPr>
        </p:nvSpPr>
        <p:spPr>
          <a:xfrm>
            <a:off x="1627394" y="692696"/>
            <a:ext cx="9638526" cy="900100"/>
          </a:xfrm>
        </p:spPr>
        <p:txBody>
          <a:bodyPr/>
          <a:lstStyle>
            <a:lvl1pPr algn="ctr">
              <a:defRPr>
                <a:solidFill>
                  <a:schemeClr val="tx2"/>
                </a:solidFill>
              </a:defRPr>
            </a:lvl1pPr>
          </a:lstStyle>
          <a:p>
            <a:r>
              <a:rPr lang="en-US" dirty="0"/>
              <a:t>Enter title here</a:t>
            </a:r>
            <a:endParaRPr lang="en-GB" dirty="0"/>
          </a:p>
        </p:txBody>
      </p:sp>
      <p:sp>
        <p:nvSpPr>
          <p:cNvPr id="5" name="Slide Number Placeholder 4">
            <a:extLst>
              <a:ext uri="{FF2B5EF4-FFF2-40B4-BE49-F238E27FC236}">
                <a16:creationId xmlns:a16="http://schemas.microsoft.com/office/drawing/2014/main" id="{8D3E2699-0A55-4CF3-9DF2-5F3FE66B2E2C}"/>
              </a:ext>
            </a:extLst>
          </p:cNvPr>
          <p:cNvSpPr>
            <a:spLocks noGrp="1"/>
          </p:cNvSpPr>
          <p:nvPr>
            <p:ph type="sldNum" sz="quarter" idx="12"/>
          </p:nvPr>
        </p:nvSpPr>
        <p:spPr/>
        <p:txBody>
          <a:bodyPr/>
          <a:lstStyle>
            <a:lvl1pPr>
              <a:defRPr>
                <a:solidFill>
                  <a:schemeClr val="tx2"/>
                </a:solidFill>
              </a:defRPr>
            </a:lvl1pPr>
          </a:lstStyle>
          <a:p>
            <a:fld id="{6CB6EB32-20C3-4507-AF86-266995C26122}" type="slidenum">
              <a:rPr lang="en-GB" smtClean="0"/>
              <a:pPr/>
              <a:t>‹#›</a:t>
            </a:fld>
            <a:endParaRPr lang="en-GB"/>
          </a:p>
        </p:txBody>
      </p:sp>
      <p:cxnSp>
        <p:nvCxnSpPr>
          <p:cNvPr id="12" name="Straight Connector 11">
            <a:extLst>
              <a:ext uri="{FF2B5EF4-FFF2-40B4-BE49-F238E27FC236}">
                <a16:creationId xmlns:a16="http://schemas.microsoft.com/office/drawing/2014/main" id="{41166311-7FAE-4609-98A0-D31356102B53}"/>
              </a:ext>
            </a:extLst>
          </p:cNvPr>
          <p:cNvCxnSpPr/>
          <p:nvPr userDrawn="1"/>
        </p:nvCxnSpPr>
        <p:spPr>
          <a:xfrm>
            <a:off x="695400" y="0"/>
            <a:ext cx="0" cy="6858000"/>
          </a:xfrm>
          <a:prstGeom prst="line">
            <a:avLst/>
          </a:prstGeom>
          <a:ln w="9525">
            <a:solidFill>
              <a:schemeClr val="tx1">
                <a:alpha val="35000"/>
              </a:schemeClr>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122CB757-B86C-4084-91B8-47627B88B39C}"/>
              </a:ext>
            </a:extLst>
          </p:cNvPr>
          <p:cNvGrpSpPr/>
          <p:nvPr userDrawn="1"/>
        </p:nvGrpSpPr>
        <p:grpSpPr>
          <a:xfrm>
            <a:off x="0" y="0"/>
            <a:ext cx="689489" cy="656692"/>
            <a:chOff x="0" y="0"/>
            <a:chExt cx="689489" cy="656692"/>
          </a:xfrm>
        </p:grpSpPr>
        <p:sp>
          <p:nvSpPr>
            <p:cNvPr id="13" name="Rectangle 12">
              <a:extLst>
                <a:ext uri="{FF2B5EF4-FFF2-40B4-BE49-F238E27FC236}">
                  <a16:creationId xmlns:a16="http://schemas.microsoft.com/office/drawing/2014/main" id="{1A86700D-5C24-4906-BF3C-7C7EBA35C846}"/>
                </a:ext>
              </a:extLst>
            </p:cNvPr>
            <p:cNvSpPr/>
            <p:nvPr userDrawn="1"/>
          </p:nvSpPr>
          <p:spPr>
            <a:xfrm>
              <a:off x="0" y="0"/>
              <a:ext cx="689489" cy="65669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400" dirty="0"/>
            </a:p>
          </p:txBody>
        </p:sp>
        <p:pic>
          <p:nvPicPr>
            <p:cNvPr id="15" name="Picture 14">
              <a:extLst>
                <a:ext uri="{FF2B5EF4-FFF2-40B4-BE49-F238E27FC236}">
                  <a16:creationId xmlns:a16="http://schemas.microsoft.com/office/drawing/2014/main" id="{93C0C2FB-930F-48DD-9043-DDFA08056539}"/>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r="55019"/>
            <a:stretch/>
          </p:blipFill>
          <p:spPr>
            <a:xfrm>
              <a:off x="188004" y="153821"/>
              <a:ext cx="313481" cy="349050"/>
            </a:xfrm>
            <a:prstGeom prst="rect">
              <a:avLst/>
            </a:prstGeom>
          </p:spPr>
        </p:pic>
      </p:grpSp>
      <p:sp>
        <p:nvSpPr>
          <p:cNvPr id="4" name="Footer Placeholder 3">
            <a:extLst>
              <a:ext uri="{FF2B5EF4-FFF2-40B4-BE49-F238E27FC236}">
                <a16:creationId xmlns:a16="http://schemas.microsoft.com/office/drawing/2014/main" id="{07E7374F-FC62-456E-B091-1703A774DA7B}"/>
              </a:ext>
            </a:extLst>
          </p:cNvPr>
          <p:cNvSpPr>
            <a:spLocks noGrp="1"/>
          </p:cNvSpPr>
          <p:nvPr>
            <p:ph type="ftr" sz="quarter" idx="14"/>
          </p:nvPr>
        </p:nvSpPr>
        <p:spPr/>
        <p:txBody>
          <a:bodyPr/>
          <a:lstStyle/>
          <a:p>
            <a:endParaRPr lang="en-GB" dirty="0"/>
          </a:p>
        </p:txBody>
      </p:sp>
    </p:spTree>
    <p:extLst>
      <p:ext uri="{BB962C8B-B14F-4D97-AF65-F5344CB8AC3E}">
        <p14:creationId xmlns:p14="http://schemas.microsoft.com/office/powerpoint/2010/main" val="3438618795"/>
      </p:ext>
    </p:extLst>
  </p:cSld>
  <p:clrMapOvr>
    <a:overrideClrMapping bg1="dk1" tx1="lt1" bg2="dk2" tx2="lt2" accent1="accent1" accent2="accent2" accent3="accent3" accent4="accent4" accent5="accent5" accent6="accent6" hlink="hlink" folHlink="folHlink"/>
  </p:clrMapOvr>
  <p:transition spd="slow">
    <p:wipe dir="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2_Light Background w/ Title  ">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3A1CD88-F993-47AB-B75E-2A84D5C92B0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577072" y="0"/>
            <a:ext cx="3614928" cy="6858000"/>
          </a:xfrm>
          <a:prstGeom prst="rect">
            <a:avLst/>
          </a:prstGeom>
        </p:spPr>
      </p:pic>
      <p:sp>
        <p:nvSpPr>
          <p:cNvPr id="2" name="Title 1">
            <a:extLst>
              <a:ext uri="{FF2B5EF4-FFF2-40B4-BE49-F238E27FC236}">
                <a16:creationId xmlns:a16="http://schemas.microsoft.com/office/drawing/2014/main" id="{82DD2A6B-30F3-4D8F-AFDE-41EC4F28A952}"/>
              </a:ext>
            </a:extLst>
          </p:cNvPr>
          <p:cNvSpPr>
            <a:spLocks noGrp="1"/>
          </p:cNvSpPr>
          <p:nvPr>
            <p:ph type="title" hasCustomPrompt="1"/>
          </p:nvPr>
        </p:nvSpPr>
        <p:spPr>
          <a:xfrm>
            <a:off x="1143773" y="692696"/>
            <a:ext cx="7197587" cy="900100"/>
          </a:xfrm>
        </p:spPr>
        <p:txBody>
          <a:bodyPr/>
          <a:lstStyle>
            <a:lvl1pPr>
              <a:defRPr>
                <a:solidFill>
                  <a:schemeClr val="tx2"/>
                </a:solidFill>
              </a:defRPr>
            </a:lvl1pPr>
          </a:lstStyle>
          <a:p>
            <a:r>
              <a:rPr lang="en-US" dirty="0"/>
              <a:t>Enter title here</a:t>
            </a:r>
            <a:endParaRPr lang="en-GB" dirty="0"/>
          </a:p>
        </p:txBody>
      </p:sp>
      <p:cxnSp>
        <p:nvCxnSpPr>
          <p:cNvPr id="12" name="Straight Connector 11">
            <a:extLst>
              <a:ext uri="{FF2B5EF4-FFF2-40B4-BE49-F238E27FC236}">
                <a16:creationId xmlns:a16="http://schemas.microsoft.com/office/drawing/2014/main" id="{41166311-7FAE-4609-98A0-D31356102B53}"/>
              </a:ext>
            </a:extLst>
          </p:cNvPr>
          <p:cNvCxnSpPr/>
          <p:nvPr userDrawn="1"/>
        </p:nvCxnSpPr>
        <p:spPr>
          <a:xfrm>
            <a:off x="695400" y="0"/>
            <a:ext cx="0" cy="6858000"/>
          </a:xfrm>
          <a:prstGeom prst="line">
            <a:avLst/>
          </a:prstGeom>
          <a:ln w="9525">
            <a:solidFill>
              <a:schemeClr val="tx2">
                <a:alpha val="35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1A86700D-5C24-4906-BF3C-7C7EBA35C846}"/>
              </a:ext>
            </a:extLst>
          </p:cNvPr>
          <p:cNvSpPr/>
          <p:nvPr userDrawn="1"/>
        </p:nvSpPr>
        <p:spPr>
          <a:xfrm>
            <a:off x="0" y="0"/>
            <a:ext cx="689489" cy="6566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400"/>
          </a:p>
        </p:txBody>
      </p:sp>
      <p:pic>
        <p:nvPicPr>
          <p:cNvPr id="15" name="Picture 14">
            <a:extLst>
              <a:ext uri="{FF2B5EF4-FFF2-40B4-BE49-F238E27FC236}">
                <a16:creationId xmlns:a16="http://schemas.microsoft.com/office/drawing/2014/main" id="{93C0C2FB-930F-48DD-9043-DDFA08056539}"/>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88004" y="153821"/>
            <a:ext cx="313481" cy="349050"/>
          </a:xfrm>
          <a:prstGeom prst="rect">
            <a:avLst/>
          </a:prstGeom>
        </p:spPr>
      </p:pic>
      <p:sp>
        <p:nvSpPr>
          <p:cNvPr id="7" name="Footer Placeholder 6">
            <a:extLst>
              <a:ext uri="{FF2B5EF4-FFF2-40B4-BE49-F238E27FC236}">
                <a16:creationId xmlns:a16="http://schemas.microsoft.com/office/drawing/2014/main" id="{16F219A6-E7CB-4E56-9F63-51C2E772BC31}"/>
              </a:ext>
            </a:extLst>
          </p:cNvPr>
          <p:cNvSpPr>
            <a:spLocks noGrp="1"/>
          </p:cNvSpPr>
          <p:nvPr userDrawn="1">
            <p:ph type="ftr" sz="quarter" idx="11"/>
          </p:nvPr>
        </p:nvSpPr>
        <p:spPr/>
        <p:txBody>
          <a:bodyPr/>
          <a:lstStyle>
            <a:lvl1pPr>
              <a:defRPr>
                <a:solidFill>
                  <a:schemeClr val="tx2"/>
                </a:solidFill>
              </a:defRPr>
            </a:lvl1pPr>
          </a:lstStyle>
          <a:p>
            <a:endParaRPr lang="en-GB"/>
          </a:p>
        </p:txBody>
      </p:sp>
      <p:sp>
        <p:nvSpPr>
          <p:cNvPr id="8" name="Slide Number Placeholder 7">
            <a:extLst>
              <a:ext uri="{FF2B5EF4-FFF2-40B4-BE49-F238E27FC236}">
                <a16:creationId xmlns:a16="http://schemas.microsoft.com/office/drawing/2014/main" id="{CF4F0413-F02F-448E-A51F-12C9EE0D7643}"/>
              </a:ext>
            </a:extLst>
          </p:cNvPr>
          <p:cNvSpPr>
            <a:spLocks noGrp="1"/>
          </p:cNvSpPr>
          <p:nvPr userDrawn="1">
            <p:ph type="sldNum" sz="quarter" idx="12"/>
          </p:nvPr>
        </p:nvSpPr>
        <p:spPr/>
        <p:txBody>
          <a:bodyPr/>
          <a:lstStyle>
            <a:lvl1pPr>
              <a:defRPr>
                <a:solidFill>
                  <a:schemeClr val="tx2"/>
                </a:solidFill>
              </a:defRPr>
            </a:lvl1pPr>
          </a:lstStyle>
          <a:p>
            <a:fld id="{6CB6EB32-20C3-4507-AF86-266995C26122}" type="slidenum">
              <a:rPr lang="en-GB" smtClean="0"/>
              <a:pPr/>
              <a:t>‹#›</a:t>
            </a:fld>
            <a:endParaRPr lang="en-GB"/>
          </a:p>
        </p:txBody>
      </p:sp>
    </p:spTree>
    <p:extLst>
      <p:ext uri="{BB962C8B-B14F-4D97-AF65-F5344CB8AC3E}">
        <p14:creationId xmlns:p14="http://schemas.microsoft.com/office/powerpoint/2010/main" val="4053120731"/>
      </p:ext>
    </p:extLst>
  </p:cSld>
  <p:clrMapOvr>
    <a:overrideClrMapping bg1="lt1" tx1="dk1" bg2="lt2" tx2="dk2" accent1="accent1" accent2="accent2" accent3="accent3" accent4="accent4" accent5="accent5" accent6="accent6" hlink="hlink" folHlink="folHlink"/>
  </p:clrMapOvr>
  <p:transition spd="slow">
    <p:wipe dir="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3_Light Background w/ Title  ">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3A1CD88-F993-47AB-B75E-2A84D5C92B0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577072" y="0"/>
            <a:ext cx="3614928" cy="6858000"/>
          </a:xfrm>
          <a:prstGeom prst="rect">
            <a:avLst/>
          </a:prstGeom>
        </p:spPr>
      </p:pic>
      <p:sp>
        <p:nvSpPr>
          <p:cNvPr id="7" name="Footer Placeholder 6">
            <a:extLst>
              <a:ext uri="{FF2B5EF4-FFF2-40B4-BE49-F238E27FC236}">
                <a16:creationId xmlns:a16="http://schemas.microsoft.com/office/drawing/2014/main" id="{16F219A6-E7CB-4E56-9F63-51C2E772BC31}"/>
              </a:ext>
            </a:extLst>
          </p:cNvPr>
          <p:cNvSpPr>
            <a:spLocks noGrp="1"/>
          </p:cNvSpPr>
          <p:nvPr>
            <p:ph type="ftr" sz="quarter" idx="11"/>
          </p:nvPr>
        </p:nvSpPr>
        <p:spPr/>
        <p:txBody>
          <a:bodyPr/>
          <a:lstStyle>
            <a:lvl1pPr>
              <a:defRPr>
                <a:solidFill>
                  <a:schemeClr val="tx2"/>
                </a:solidFill>
              </a:defRPr>
            </a:lvl1pPr>
          </a:lstStyle>
          <a:p>
            <a:endParaRPr lang="en-GB"/>
          </a:p>
        </p:txBody>
      </p:sp>
      <p:sp>
        <p:nvSpPr>
          <p:cNvPr id="8" name="Slide Number Placeholder 7">
            <a:extLst>
              <a:ext uri="{FF2B5EF4-FFF2-40B4-BE49-F238E27FC236}">
                <a16:creationId xmlns:a16="http://schemas.microsoft.com/office/drawing/2014/main" id="{CF4F0413-F02F-448E-A51F-12C9EE0D7643}"/>
              </a:ext>
            </a:extLst>
          </p:cNvPr>
          <p:cNvSpPr>
            <a:spLocks noGrp="1"/>
          </p:cNvSpPr>
          <p:nvPr>
            <p:ph type="sldNum" sz="quarter" idx="12"/>
          </p:nvPr>
        </p:nvSpPr>
        <p:spPr/>
        <p:txBody>
          <a:bodyPr/>
          <a:lstStyle>
            <a:lvl1pPr>
              <a:defRPr>
                <a:solidFill>
                  <a:schemeClr val="tx2"/>
                </a:solidFill>
              </a:defRPr>
            </a:lvl1pPr>
          </a:lstStyle>
          <a:p>
            <a:fld id="{6CB6EB32-20C3-4507-AF86-266995C26122}" type="slidenum">
              <a:rPr lang="en-GB" smtClean="0"/>
              <a:pPr/>
              <a:t>‹#›</a:t>
            </a:fld>
            <a:endParaRPr lang="en-GB"/>
          </a:p>
        </p:txBody>
      </p:sp>
      <p:sp>
        <p:nvSpPr>
          <p:cNvPr id="3" name="Title 2">
            <a:extLst>
              <a:ext uri="{FF2B5EF4-FFF2-40B4-BE49-F238E27FC236}">
                <a16:creationId xmlns:a16="http://schemas.microsoft.com/office/drawing/2014/main" id="{E0C819FE-CF61-411A-9687-81FF57E24A28}"/>
              </a:ext>
            </a:extLst>
          </p:cNvPr>
          <p:cNvSpPr>
            <a:spLocks noGrp="1"/>
          </p:cNvSpPr>
          <p:nvPr>
            <p:ph type="title" hasCustomPrompt="1"/>
          </p:nvPr>
        </p:nvSpPr>
        <p:spPr/>
        <p:txBody>
          <a:bodyPr/>
          <a:lstStyle>
            <a:lvl1pPr>
              <a:defRPr/>
            </a:lvl1pPr>
          </a:lstStyle>
          <a:p>
            <a:r>
              <a:rPr lang="en-US"/>
              <a:t>Enter title here</a:t>
            </a:r>
            <a:endParaRPr lang="en-GB"/>
          </a:p>
        </p:txBody>
      </p:sp>
      <p:sp>
        <p:nvSpPr>
          <p:cNvPr id="30" name="Text Placeholder 29">
            <a:extLst>
              <a:ext uri="{FF2B5EF4-FFF2-40B4-BE49-F238E27FC236}">
                <a16:creationId xmlns:a16="http://schemas.microsoft.com/office/drawing/2014/main" id="{4F4AFC1C-6619-43B3-A82D-E5E9F0E19604}"/>
              </a:ext>
            </a:extLst>
          </p:cNvPr>
          <p:cNvSpPr>
            <a:spLocks noGrp="1"/>
          </p:cNvSpPr>
          <p:nvPr>
            <p:ph type="body" sz="quarter" idx="32" hasCustomPrompt="1"/>
          </p:nvPr>
        </p:nvSpPr>
        <p:spPr>
          <a:xfrm>
            <a:off x="1" y="0"/>
            <a:ext cx="689489" cy="656692"/>
          </a:xfrm>
          <a:custGeom>
            <a:avLst/>
            <a:gdLst>
              <a:gd name="connsiteX0" fmla="*/ 0 w 689489"/>
              <a:gd name="connsiteY0" fmla="*/ 0 h 656692"/>
              <a:gd name="connsiteX1" fmla="*/ 689489 w 689489"/>
              <a:gd name="connsiteY1" fmla="*/ 0 h 656692"/>
              <a:gd name="connsiteX2" fmla="*/ 689489 w 689489"/>
              <a:gd name="connsiteY2" fmla="*/ 656692 h 656692"/>
              <a:gd name="connsiteX3" fmla="*/ 0 w 689489"/>
              <a:gd name="connsiteY3" fmla="*/ 656692 h 656692"/>
            </a:gdLst>
            <a:ahLst/>
            <a:cxnLst>
              <a:cxn ang="0">
                <a:pos x="connsiteX0" y="connsiteY0"/>
              </a:cxn>
              <a:cxn ang="0">
                <a:pos x="connsiteX1" y="connsiteY1"/>
              </a:cxn>
              <a:cxn ang="0">
                <a:pos x="connsiteX2" y="connsiteY2"/>
              </a:cxn>
              <a:cxn ang="0">
                <a:pos x="connsiteX3" y="connsiteY3"/>
              </a:cxn>
            </a:cxnLst>
            <a:rect l="l" t="t" r="r" b="b"/>
            <a:pathLst>
              <a:path w="689489" h="656692">
                <a:moveTo>
                  <a:pt x="0" y="0"/>
                </a:moveTo>
                <a:lnTo>
                  <a:pt x="689489" y="0"/>
                </a:lnTo>
                <a:lnTo>
                  <a:pt x="689489" y="656692"/>
                </a:lnTo>
                <a:lnTo>
                  <a:pt x="0" y="656692"/>
                </a:lnTo>
                <a:close/>
              </a:path>
            </a:pathLst>
          </a:custGeom>
          <a:solidFill>
            <a:schemeClr val="accent1"/>
          </a:solidFill>
        </p:spPr>
        <p:txBody>
          <a:bodyPr wrap="square">
            <a:noAutofit/>
          </a:bodyPr>
          <a:lstStyle>
            <a:lvl1pPr>
              <a:defRPr/>
            </a:lvl1pPr>
          </a:lstStyle>
          <a:p>
            <a:pPr lvl="0"/>
            <a:r>
              <a:rPr lang="en-US"/>
              <a:t> </a:t>
            </a:r>
            <a:endParaRPr lang="en-GB"/>
          </a:p>
        </p:txBody>
      </p:sp>
      <p:sp>
        <p:nvSpPr>
          <p:cNvPr id="31" name="Text Placeholder 7">
            <a:extLst>
              <a:ext uri="{FF2B5EF4-FFF2-40B4-BE49-F238E27FC236}">
                <a16:creationId xmlns:a16="http://schemas.microsoft.com/office/drawing/2014/main" id="{53E1620F-12ED-4CC9-AFDA-A415994F94BD}"/>
              </a:ext>
            </a:extLst>
          </p:cNvPr>
          <p:cNvSpPr>
            <a:spLocks noGrp="1"/>
          </p:cNvSpPr>
          <p:nvPr>
            <p:ph type="body" sz="quarter" idx="31" hasCustomPrompt="1"/>
          </p:nvPr>
        </p:nvSpPr>
        <p:spPr>
          <a:xfrm>
            <a:off x="188005" y="153821"/>
            <a:ext cx="313481" cy="349050"/>
          </a:xfrm>
          <a: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l="1240" r="1240"/>
            </a:stretch>
          </a:blipFill>
        </p:spPr>
        <p:txBody>
          <a:bodyPr/>
          <a:lstStyle>
            <a:lvl1pPr>
              <a:defRPr/>
            </a:lvl1pPr>
          </a:lstStyle>
          <a:p>
            <a:pPr lvl="0"/>
            <a:r>
              <a:rPr lang="en-US"/>
              <a:t> </a:t>
            </a:r>
            <a:endParaRPr lang="en-GB"/>
          </a:p>
        </p:txBody>
      </p:sp>
      <p:sp>
        <p:nvSpPr>
          <p:cNvPr id="33" name="Text Placeholder 6">
            <a:extLst>
              <a:ext uri="{FF2B5EF4-FFF2-40B4-BE49-F238E27FC236}">
                <a16:creationId xmlns:a16="http://schemas.microsoft.com/office/drawing/2014/main" id="{15D079A1-1664-4C88-952C-8EE29006E736}"/>
              </a:ext>
            </a:extLst>
          </p:cNvPr>
          <p:cNvSpPr>
            <a:spLocks noGrp="1"/>
          </p:cNvSpPr>
          <p:nvPr>
            <p:ph type="body" sz="quarter" idx="33" hasCustomPrompt="1"/>
          </p:nvPr>
        </p:nvSpPr>
        <p:spPr>
          <a:xfrm>
            <a:off x="689487" y="0"/>
            <a:ext cx="10800" cy="6858000"/>
          </a:xfrm>
          <a:custGeom>
            <a:avLst/>
            <a:gdLst>
              <a:gd name="connsiteX0" fmla="*/ 0 w 1791495"/>
              <a:gd name="connsiteY0" fmla="*/ 0 h 14400"/>
              <a:gd name="connsiteX1" fmla="*/ 1791495 w 1791495"/>
              <a:gd name="connsiteY1" fmla="*/ 0 h 14400"/>
              <a:gd name="connsiteX2" fmla="*/ 1791495 w 1791495"/>
              <a:gd name="connsiteY2" fmla="*/ 14400 h 14400"/>
              <a:gd name="connsiteX3" fmla="*/ 0 w 1791495"/>
              <a:gd name="connsiteY3" fmla="*/ 14400 h 14400"/>
            </a:gdLst>
            <a:ahLst/>
            <a:cxnLst>
              <a:cxn ang="0">
                <a:pos x="connsiteX0" y="connsiteY0"/>
              </a:cxn>
              <a:cxn ang="0">
                <a:pos x="connsiteX1" y="connsiteY1"/>
              </a:cxn>
              <a:cxn ang="0">
                <a:pos x="connsiteX2" y="connsiteY2"/>
              </a:cxn>
              <a:cxn ang="0">
                <a:pos x="connsiteX3" y="connsiteY3"/>
              </a:cxn>
            </a:cxnLst>
            <a:rect l="l" t="t" r="r" b="b"/>
            <a:pathLst>
              <a:path w="1791495" h="14400">
                <a:moveTo>
                  <a:pt x="0" y="0"/>
                </a:moveTo>
                <a:lnTo>
                  <a:pt x="1791495" y="0"/>
                </a:lnTo>
                <a:lnTo>
                  <a:pt x="1791495" y="14400"/>
                </a:lnTo>
                <a:lnTo>
                  <a:pt x="0" y="14400"/>
                </a:lnTo>
                <a:close/>
              </a:path>
            </a:pathLst>
          </a:custGeom>
          <a:solidFill>
            <a:schemeClr val="tx1">
              <a:alpha val="35000"/>
            </a:schemeClr>
          </a:solidFill>
        </p:spPr>
        <p:txBody>
          <a:bodyPr wrap="square">
            <a:noAutofit/>
          </a:bodyPr>
          <a:lstStyle>
            <a:lvl1pPr>
              <a:defRPr/>
            </a:lvl1pPr>
          </a:lstStyle>
          <a:p>
            <a:pPr lvl="0"/>
            <a:r>
              <a:rPr lang="en-US"/>
              <a:t> </a:t>
            </a:r>
            <a:endParaRPr lang="en-GB"/>
          </a:p>
        </p:txBody>
      </p:sp>
    </p:spTree>
    <p:extLst>
      <p:ext uri="{BB962C8B-B14F-4D97-AF65-F5344CB8AC3E}">
        <p14:creationId xmlns:p14="http://schemas.microsoft.com/office/powerpoint/2010/main" val="1923736652"/>
      </p:ext>
    </p:extLst>
  </p:cSld>
  <p:clrMapOvr>
    <a:overrideClrMapping bg1="lt1" tx1="dk1" bg2="lt2" tx2="dk2" accent1="accent1" accent2="accent2" accent3="accent3" accent4="accent4" accent5="accent5" accent6="accent6" hlink="hlink" folHlink="folHlink"/>
  </p:clrMapOvr>
  <p:transition spd="slow">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8DC73440-D64D-40FA-81E7-45484499A6B3}"/>
              </a:ext>
            </a:extLst>
          </p:cNvPr>
          <p:cNvSpPr/>
          <p:nvPr userDrawn="1"/>
        </p:nvSpPr>
        <p:spPr>
          <a:xfrm>
            <a:off x="0" y="751312"/>
            <a:ext cx="5727411" cy="6106688"/>
          </a:xfrm>
          <a:custGeom>
            <a:avLst/>
            <a:gdLst>
              <a:gd name="connsiteX0" fmla="*/ 0 w 5727411"/>
              <a:gd name="connsiteY0" fmla="*/ 0 h 6106688"/>
              <a:gd name="connsiteX1" fmla="*/ 3694674 w 5727411"/>
              <a:gd name="connsiteY1" fmla="*/ 0 h 6106688"/>
              <a:gd name="connsiteX2" fmla="*/ 5727411 w 5727411"/>
              <a:gd name="connsiteY2" fmla="*/ 4065472 h 6106688"/>
              <a:gd name="connsiteX3" fmla="*/ 4706803 w 5727411"/>
              <a:gd name="connsiteY3" fmla="*/ 6106688 h 6106688"/>
              <a:gd name="connsiteX4" fmla="*/ 0 w 5727411"/>
              <a:gd name="connsiteY4" fmla="*/ 6106688 h 6106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7411" h="6106688">
                <a:moveTo>
                  <a:pt x="0" y="0"/>
                </a:moveTo>
                <a:lnTo>
                  <a:pt x="3694674" y="0"/>
                </a:lnTo>
                <a:lnTo>
                  <a:pt x="5727411" y="4065472"/>
                </a:lnTo>
                <a:lnTo>
                  <a:pt x="4706803" y="6106688"/>
                </a:lnTo>
                <a:lnTo>
                  <a:pt x="0" y="610668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00000"/>
              </a:lnSpc>
              <a:spcAft>
                <a:spcPts val="800"/>
              </a:spcAft>
            </a:pPr>
            <a:endParaRPr lang="en-GB"/>
          </a:p>
        </p:txBody>
      </p:sp>
      <p:sp>
        <p:nvSpPr>
          <p:cNvPr id="2" name="Title 1">
            <a:extLst>
              <a:ext uri="{FF2B5EF4-FFF2-40B4-BE49-F238E27FC236}">
                <a16:creationId xmlns:a16="http://schemas.microsoft.com/office/drawing/2014/main" id="{F16F753E-09B0-4686-9BC2-A425F326A504}"/>
              </a:ext>
            </a:extLst>
          </p:cNvPr>
          <p:cNvSpPr>
            <a:spLocks noGrp="1"/>
          </p:cNvSpPr>
          <p:nvPr>
            <p:ph type="title" hasCustomPrompt="1"/>
          </p:nvPr>
        </p:nvSpPr>
        <p:spPr>
          <a:xfrm>
            <a:off x="675132" y="2294626"/>
            <a:ext cx="4235120" cy="1730798"/>
          </a:xfrm>
        </p:spPr>
        <p:txBody>
          <a:bodyPr anchor="b"/>
          <a:lstStyle>
            <a:lvl1pPr>
              <a:defRPr sz="4800" b="1"/>
            </a:lvl1pPr>
          </a:lstStyle>
          <a:p>
            <a:r>
              <a:rPr lang="en-GB"/>
              <a:t>Enter title here</a:t>
            </a:r>
          </a:p>
        </p:txBody>
      </p:sp>
      <p:sp>
        <p:nvSpPr>
          <p:cNvPr id="4" name="Slide Number Placeholder 3">
            <a:extLst>
              <a:ext uri="{FF2B5EF4-FFF2-40B4-BE49-F238E27FC236}">
                <a16:creationId xmlns:a16="http://schemas.microsoft.com/office/drawing/2014/main" id="{10D478B2-B931-43F6-A1A3-670B54D00765}"/>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8" name="Text Placeholder 7">
            <a:extLst>
              <a:ext uri="{FF2B5EF4-FFF2-40B4-BE49-F238E27FC236}">
                <a16:creationId xmlns:a16="http://schemas.microsoft.com/office/drawing/2014/main" id="{A1A29488-C7D4-4DFE-9D8D-81FC19BC1869}"/>
              </a:ext>
            </a:extLst>
          </p:cNvPr>
          <p:cNvSpPr>
            <a:spLocks noGrp="1"/>
          </p:cNvSpPr>
          <p:nvPr>
            <p:ph type="body" sz="quarter" idx="12" hasCustomPrompt="1"/>
          </p:nvPr>
        </p:nvSpPr>
        <p:spPr>
          <a:xfrm>
            <a:off x="675132" y="4208223"/>
            <a:ext cx="4235120" cy="982663"/>
          </a:xfrm>
        </p:spPr>
        <p:txBody>
          <a:bodyPr/>
          <a:lstStyle>
            <a:lvl1pPr>
              <a:defRPr/>
            </a:lvl1pPr>
          </a:lstStyle>
          <a:p>
            <a:pPr lvl="0"/>
            <a:r>
              <a:rPr lang="en-GB"/>
              <a:t>Enter text here</a:t>
            </a:r>
          </a:p>
        </p:txBody>
      </p:sp>
      <p:sp>
        <p:nvSpPr>
          <p:cNvPr id="9" name="Text Placeholder 7">
            <a:extLst>
              <a:ext uri="{FF2B5EF4-FFF2-40B4-BE49-F238E27FC236}">
                <a16:creationId xmlns:a16="http://schemas.microsoft.com/office/drawing/2014/main" id="{CCB26418-D597-4E1F-AF96-8750E5859505}"/>
              </a:ext>
            </a:extLst>
          </p:cNvPr>
          <p:cNvSpPr>
            <a:spLocks noGrp="1"/>
          </p:cNvSpPr>
          <p:nvPr>
            <p:ph type="body" sz="quarter" idx="13" hasCustomPrompt="1"/>
          </p:nvPr>
        </p:nvSpPr>
        <p:spPr>
          <a:xfrm>
            <a:off x="675132" y="5373687"/>
            <a:ext cx="2939796" cy="527241"/>
          </a:xfrm>
        </p:spPr>
        <p:txBody>
          <a:bodyPr/>
          <a:lstStyle>
            <a:lvl1pPr>
              <a:defRPr/>
            </a:lvl1pPr>
          </a:lstStyle>
          <a:p>
            <a:pPr lvl="0"/>
            <a:r>
              <a:rPr lang="en-GB"/>
              <a:t>Enter date here</a:t>
            </a:r>
          </a:p>
        </p:txBody>
      </p:sp>
      <p:cxnSp>
        <p:nvCxnSpPr>
          <p:cNvPr id="11" name="Straight Connector 10">
            <a:extLst>
              <a:ext uri="{FF2B5EF4-FFF2-40B4-BE49-F238E27FC236}">
                <a16:creationId xmlns:a16="http://schemas.microsoft.com/office/drawing/2014/main" id="{44CCE704-9406-4C43-9CE7-9BF26AFFF218}"/>
              </a:ext>
            </a:extLst>
          </p:cNvPr>
          <p:cNvCxnSpPr/>
          <p:nvPr userDrawn="1"/>
        </p:nvCxnSpPr>
        <p:spPr>
          <a:xfrm>
            <a:off x="781086" y="5247401"/>
            <a:ext cx="2924355"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Hexagon 11">
            <a:extLst>
              <a:ext uri="{FF2B5EF4-FFF2-40B4-BE49-F238E27FC236}">
                <a16:creationId xmlns:a16="http://schemas.microsoft.com/office/drawing/2014/main" id="{80D38335-30EA-4855-AC16-2D92AFE366D9}"/>
              </a:ext>
            </a:extLst>
          </p:cNvPr>
          <p:cNvSpPr/>
          <p:nvPr userDrawn="1"/>
        </p:nvSpPr>
        <p:spPr>
          <a:xfrm>
            <a:off x="280206" y="369100"/>
            <a:ext cx="2158315" cy="1860616"/>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pic>
        <p:nvPicPr>
          <p:cNvPr id="14" name="Graphic 13">
            <a:extLst>
              <a:ext uri="{FF2B5EF4-FFF2-40B4-BE49-F238E27FC236}">
                <a16:creationId xmlns:a16="http://schemas.microsoft.com/office/drawing/2014/main" id="{62B5D607-01EE-49D2-8250-C07516B823C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31788" y="881106"/>
            <a:ext cx="1655152" cy="836606"/>
          </a:xfrm>
          <a:prstGeom prst="rect">
            <a:avLst/>
          </a:prstGeom>
        </p:spPr>
      </p:pic>
      <p:grpSp>
        <p:nvGrpSpPr>
          <p:cNvPr id="24" name="Group 23">
            <a:extLst>
              <a:ext uri="{FF2B5EF4-FFF2-40B4-BE49-F238E27FC236}">
                <a16:creationId xmlns:a16="http://schemas.microsoft.com/office/drawing/2014/main" id="{28D3A66B-EF70-4A62-9DAE-DC7DC2A837B4}"/>
              </a:ext>
            </a:extLst>
          </p:cNvPr>
          <p:cNvGrpSpPr/>
          <p:nvPr userDrawn="1"/>
        </p:nvGrpSpPr>
        <p:grpSpPr>
          <a:xfrm>
            <a:off x="9875462" y="-592128"/>
            <a:ext cx="2641657" cy="2714067"/>
            <a:chOff x="10055225" y="-469915"/>
            <a:chExt cx="2421312" cy="2487682"/>
          </a:xfrm>
        </p:grpSpPr>
        <p:sp>
          <p:nvSpPr>
            <p:cNvPr id="25" name="Hexagon 24">
              <a:extLst>
                <a:ext uri="{FF2B5EF4-FFF2-40B4-BE49-F238E27FC236}">
                  <a16:creationId xmlns:a16="http://schemas.microsoft.com/office/drawing/2014/main" id="{178ACE63-80C0-4C5B-8852-EB5A9430AB74}"/>
                </a:ext>
              </a:extLst>
            </p:cNvPr>
            <p:cNvSpPr/>
            <p:nvPr userDrawn="1"/>
          </p:nvSpPr>
          <p:spPr>
            <a:xfrm rot="5400000">
              <a:off x="10600395" y="778587"/>
              <a:ext cx="1330972" cy="1147388"/>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6" name="Hexagon 25">
              <a:extLst>
                <a:ext uri="{FF2B5EF4-FFF2-40B4-BE49-F238E27FC236}">
                  <a16:creationId xmlns:a16="http://schemas.microsoft.com/office/drawing/2014/main" id="{1FAFE67B-F180-413E-AEE5-25FACE3FA1B9}"/>
                </a:ext>
              </a:extLst>
            </p:cNvPr>
            <p:cNvSpPr/>
            <p:nvPr userDrawn="1"/>
          </p:nvSpPr>
          <p:spPr>
            <a:xfrm rot="5400000">
              <a:off x="11237357" y="-378123"/>
              <a:ext cx="1330972" cy="1147388"/>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7" name="Hexagon 26">
              <a:extLst>
                <a:ext uri="{FF2B5EF4-FFF2-40B4-BE49-F238E27FC236}">
                  <a16:creationId xmlns:a16="http://schemas.microsoft.com/office/drawing/2014/main" id="{020AE074-6EEE-4C09-93A8-B0485366B016}"/>
                </a:ext>
              </a:extLst>
            </p:cNvPr>
            <p:cNvSpPr/>
            <p:nvPr userDrawn="1"/>
          </p:nvSpPr>
          <p:spPr>
            <a:xfrm rot="5400000">
              <a:off x="9963433" y="-378123"/>
              <a:ext cx="1330972" cy="1147388"/>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grpSp>
        <p:nvGrpSpPr>
          <p:cNvPr id="15" name="Group 14">
            <a:extLst>
              <a:ext uri="{FF2B5EF4-FFF2-40B4-BE49-F238E27FC236}">
                <a16:creationId xmlns:a16="http://schemas.microsoft.com/office/drawing/2014/main" id="{141A4A41-0DA1-4BA5-93CD-584143A52785}"/>
              </a:ext>
            </a:extLst>
          </p:cNvPr>
          <p:cNvGrpSpPr/>
          <p:nvPr userDrawn="1"/>
        </p:nvGrpSpPr>
        <p:grpSpPr>
          <a:xfrm>
            <a:off x="-3633349" y="0"/>
            <a:ext cx="3507558" cy="3745276"/>
            <a:chOff x="838199" y="1150070"/>
            <a:chExt cx="3507558" cy="3745276"/>
          </a:xfrm>
          <a:solidFill>
            <a:schemeClr val="tx1"/>
          </a:solidFill>
        </p:grpSpPr>
        <p:sp>
          <p:nvSpPr>
            <p:cNvPr id="16" name="Rectangle 15">
              <a:extLst>
                <a:ext uri="{FF2B5EF4-FFF2-40B4-BE49-F238E27FC236}">
                  <a16:creationId xmlns:a16="http://schemas.microsoft.com/office/drawing/2014/main" id="{A01660C7-1618-4EA5-80A1-028E88890AAA}"/>
                </a:ext>
              </a:extLst>
            </p:cNvPr>
            <p:cNvSpPr/>
            <p:nvPr/>
          </p:nvSpPr>
          <p:spPr>
            <a:xfrm>
              <a:off x="838200" y="1150070"/>
              <a:ext cx="3507557" cy="3745276"/>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17" name="TextBox 16">
              <a:extLst>
                <a:ext uri="{FF2B5EF4-FFF2-40B4-BE49-F238E27FC236}">
                  <a16:creationId xmlns:a16="http://schemas.microsoft.com/office/drawing/2014/main" id="{AA7C0CAA-4A4F-4608-8D0A-369F39FC9770}"/>
                </a:ext>
              </a:extLst>
            </p:cNvPr>
            <p:cNvSpPr txBox="1"/>
            <p:nvPr/>
          </p:nvSpPr>
          <p:spPr>
            <a:xfrm>
              <a:off x="838200" y="1150070"/>
              <a:ext cx="3507557" cy="646331"/>
            </a:xfrm>
            <a:prstGeom prst="rect">
              <a:avLst/>
            </a:prstGeom>
            <a:noFill/>
          </p:spPr>
          <p:txBody>
            <a:bodyPr wrap="square" rtlCol="0">
              <a:spAutoFit/>
            </a:bodyPr>
            <a:lstStyle/>
            <a:p>
              <a:pPr algn="ctr"/>
              <a:r>
                <a:rPr lang="en-GB">
                  <a:solidFill>
                    <a:srgbClr val="333333"/>
                  </a:solidFill>
                  <a:latin typeface="+mj-lt"/>
                </a:rPr>
                <a:t>How to insert a </a:t>
              </a:r>
              <a:br>
                <a:rPr lang="en-GB">
                  <a:solidFill>
                    <a:srgbClr val="333333"/>
                  </a:solidFill>
                  <a:latin typeface="+mj-lt"/>
                </a:rPr>
              </a:br>
              <a:r>
                <a:rPr lang="en-GB">
                  <a:solidFill>
                    <a:srgbClr val="333333"/>
                  </a:solidFill>
                  <a:latin typeface="+mj-lt"/>
                </a:rPr>
                <a:t>background image</a:t>
              </a:r>
            </a:p>
          </p:txBody>
        </p:sp>
        <p:sp>
          <p:nvSpPr>
            <p:cNvPr id="19" name="Rectangle 18">
              <a:extLst>
                <a:ext uri="{FF2B5EF4-FFF2-40B4-BE49-F238E27FC236}">
                  <a16:creationId xmlns:a16="http://schemas.microsoft.com/office/drawing/2014/main" id="{B28FEEF7-FE15-4DD1-B16C-D0FD7B54B6B7}"/>
                </a:ext>
              </a:extLst>
            </p:cNvPr>
            <p:cNvSpPr/>
            <p:nvPr/>
          </p:nvSpPr>
          <p:spPr>
            <a:xfrm>
              <a:off x="838200" y="1817193"/>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20" name="TextBox 19">
              <a:extLst>
                <a:ext uri="{FF2B5EF4-FFF2-40B4-BE49-F238E27FC236}">
                  <a16:creationId xmlns:a16="http://schemas.microsoft.com/office/drawing/2014/main" id="{88D17C3D-DAD1-4B41-B6C7-A4F52146F3F2}"/>
                </a:ext>
              </a:extLst>
            </p:cNvPr>
            <p:cNvSpPr txBox="1"/>
            <p:nvPr/>
          </p:nvSpPr>
          <p:spPr>
            <a:xfrm>
              <a:off x="838199" y="1867808"/>
              <a:ext cx="3507557" cy="523220"/>
            </a:xfrm>
            <a:prstGeom prst="rect">
              <a:avLst/>
            </a:prstGeom>
            <a:noFill/>
          </p:spPr>
          <p:txBody>
            <a:bodyPr wrap="square" rtlCol="0">
              <a:spAutoFit/>
            </a:bodyPr>
            <a:lstStyle/>
            <a:p>
              <a:r>
                <a:rPr lang="en-GB" sz="1400" b="1">
                  <a:solidFill>
                    <a:srgbClr val="333333"/>
                  </a:solidFill>
                </a:rPr>
                <a:t>1. </a:t>
              </a:r>
              <a:r>
                <a:rPr lang="en-GB" sz="1400">
                  <a:solidFill>
                    <a:srgbClr val="333333"/>
                  </a:solidFill>
                </a:rPr>
                <a:t>Right click on your slide and click </a:t>
              </a:r>
              <a:r>
                <a:rPr lang="en-GB" sz="1400" b="1">
                  <a:solidFill>
                    <a:srgbClr val="333333"/>
                  </a:solidFill>
                </a:rPr>
                <a:t>Format Background</a:t>
              </a:r>
              <a:r>
                <a:rPr lang="en-GB" sz="1400">
                  <a:solidFill>
                    <a:srgbClr val="333333"/>
                  </a:solidFill>
                </a:rPr>
                <a:t>.</a:t>
              </a:r>
            </a:p>
          </p:txBody>
        </p:sp>
        <p:sp>
          <p:nvSpPr>
            <p:cNvPr id="21" name="TextBox 20">
              <a:extLst>
                <a:ext uri="{FF2B5EF4-FFF2-40B4-BE49-F238E27FC236}">
                  <a16:creationId xmlns:a16="http://schemas.microsoft.com/office/drawing/2014/main" id="{1A475D8E-1BC6-4D85-A1B4-4F57834A7393}"/>
                </a:ext>
              </a:extLst>
            </p:cNvPr>
            <p:cNvSpPr txBox="1"/>
            <p:nvPr/>
          </p:nvSpPr>
          <p:spPr>
            <a:xfrm>
              <a:off x="838199" y="2415081"/>
              <a:ext cx="3507557" cy="738664"/>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a:t>
              </a:r>
              <a:r>
                <a:rPr lang="en-GB" sz="1400" b="1">
                  <a:solidFill>
                    <a:srgbClr val="333333"/>
                  </a:solidFill>
                </a:rPr>
                <a:t>Fill</a:t>
              </a:r>
              <a:r>
                <a:rPr lang="en-GB" sz="1400">
                  <a:solidFill>
                    <a:srgbClr val="333333"/>
                  </a:solidFill>
                </a:rPr>
                <a:t> then </a:t>
              </a:r>
              <a:r>
                <a:rPr lang="en-GB" sz="1400" b="1">
                  <a:solidFill>
                    <a:srgbClr val="333333"/>
                  </a:solidFill>
                </a:rPr>
                <a:t>Picture or Texture Fill</a:t>
              </a:r>
              <a:r>
                <a:rPr lang="en-GB" sz="1400">
                  <a:solidFill>
                    <a:srgbClr val="333333"/>
                  </a:solidFill>
                </a:rPr>
                <a:t> and choose the image from your computer.</a:t>
              </a:r>
            </a:p>
          </p:txBody>
        </p:sp>
        <p:sp>
          <p:nvSpPr>
            <p:cNvPr id="22" name="TextBox 21">
              <a:extLst>
                <a:ext uri="{FF2B5EF4-FFF2-40B4-BE49-F238E27FC236}">
                  <a16:creationId xmlns:a16="http://schemas.microsoft.com/office/drawing/2014/main" id="{3E28F812-DCD5-4AD8-9796-90E872AA4E6F}"/>
                </a:ext>
              </a:extLst>
            </p:cNvPr>
            <p:cNvSpPr txBox="1"/>
            <p:nvPr/>
          </p:nvSpPr>
          <p:spPr>
            <a:xfrm>
              <a:off x="838199" y="3153745"/>
              <a:ext cx="3507557" cy="523220"/>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Click </a:t>
              </a:r>
              <a:r>
                <a:rPr lang="en-GB" sz="1400" b="1">
                  <a:solidFill>
                    <a:srgbClr val="333333"/>
                  </a:solidFill>
                </a:rPr>
                <a:t>Picture</a:t>
              </a:r>
              <a:r>
                <a:rPr lang="en-GB" sz="1400">
                  <a:solidFill>
                    <a:srgbClr val="333333"/>
                  </a:solidFill>
                </a:rPr>
                <a:t> on the Format Background Menu to alter your image.</a:t>
              </a:r>
            </a:p>
          </p:txBody>
        </p:sp>
        <p:sp>
          <p:nvSpPr>
            <p:cNvPr id="23" name="TextBox 22">
              <a:extLst>
                <a:ext uri="{FF2B5EF4-FFF2-40B4-BE49-F238E27FC236}">
                  <a16:creationId xmlns:a16="http://schemas.microsoft.com/office/drawing/2014/main" id="{82475512-2B26-4C43-AEB5-ECB29ECA7B03}"/>
                </a:ext>
              </a:extLst>
            </p:cNvPr>
            <p:cNvSpPr txBox="1"/>
            <p:nvPr/>
          </p:nvSpPr>
          <p:spPr>
            <a:xfrm>
              <a:off x="838199" y="3697078"/>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28" name="TextBox 27">
              <a:extLst>
                <a:ext uri="{FF2B5EF4-FFF2-40B4-BE49-F238E27FC236}">
                  <a16:creationId xmlns:a16="http://schemas.microsoft.com/office/drawing/2014/main" id="{3CE1DBCF-FD41-44DE-9D54-0AD6D9232AD7}"/>
                </a:ext>
              </a:extLst>
            </p:cNvPr>
            <p:cNvSpPr txBox="1"/>
            <p:nvPr/>
          </p:nvSpPr>
          <p:spPr>
            <a:xfrm>
              <a:off x="838199" y="4240412"/>
              <a:ext cx="3507557" cy="523220"/>
            </a:xfrm>
            <a:prstGeom prst="rect">
              <a:avLst/>
            </a:prstGeom>
            <a:noFill/>
          </p:spPr>
          <p:txBody>
            <a:bodyPr wrap="square" rtlCol="0">
              <a:sp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grpSp>
    </p:spTree>
    <p:custDataLst>
      <p:tags r:id="rId1"/>
    </p:custDataLst>
    <p:extLst>
      <p:ext uri="{BB962C8B-B14F-4D97-AF65-F5344CB8AC3E}">
        <p14:creationId xmlns:p14="http://schemas.microsoft.com/office/powerpoint/2010/main" val="2580257667"/>
      </p:ext>
    </p:extLst>
  </p:cSld>
  <p:clrMapOvr>
    <a:overrideClrMapping bg1="dk1" tx1="lt1" bg2="dk2" tx2="lt2" accent1="accent1" accent2="accent2" accent3="accent3" accent4="accent4" accent5="accent5" accent6="accent6" hlink="hlink" folHlink="folHlink"/>
  </p:clrMapOvr>
  <p:transition spd="slow">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4046DE2-1E16-486D-A099-BA28910BDA3B}"/>
              </a:ext>
            </a:extLst>
          </p:cNvPr>
          <p:cNvGrpSpPr/>
          <p:nvPr userDrawn="1"/>
        </p:nvGrpSpPr>
        <p:grpSpPr>
          <a:xfrm>
            <a:off x="6482434" y="-1141198"/>
            <a:ext cx="6577072" cy="8580717"/>
            <a:chOff x="3838228" y="-1705643"/>
            <a:chExt cx="6365233" cy="8304341"/>
          </a:xfrm>
          <a:noFill/>
        </p:grpSpPr>
        <p:sp>
          <p:nvSpPr>
            <p:cNvPr id="26" name="Hexagon 25">
              <a:extLst>
                <a:ext uri="{FF2B5EF4-FFF2-40B4-BE49-F238E27FC236}">
                  <a16:creationId xmlns:a16="http://schemas.microsoft.com/office/drawing/2014/main" id="{D4DD0529-F7BE-4884-9A82-BEB4F6D14E06}"/>
                </a:ext>
              </a:extLst>
            </p:cNvPr>
            <p:cNvSpPr/>
            <p:nvPr userDrawn="1"/>
          </p:nvSpPr>
          <p:spPr>
            <a:xfrm>
              <a:off x="5387349" y="845"/>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7" name="Hexagon 26">
              <a:extLst>
                <a:ext uri="{FF2B5EF4-FFF2-40B4-BE49-F238E27FC236}">
                  <a16:creationId xmlns:a16="http://schemas.microsoft.com/office/drawing/2014/main" id="{54C83339-7675-4783-8373-C82A11E9774E}"/>
                </a:ext>
              </a:extLst>
            </p:cNvPr>
            <p:cNvSpPr/>
            <p:nvPr userDrawn="1"/>
          </p:nvSpPr>
          <p:spPr>
            <a:xfrm>
              <a:off x="5387349" y="1706488"/>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8" name="Hexagon 27">
              <a:extLst>
                <a:ext uri="{FF2B5EF4-FFF2-40B4-BE49-F238E27FC236}">
                  <a16:creationId xmlns:a16="http://schemas.microsoft.com/office/drawing/2014/main" id="{A6EF7808-75BC-4CEF-B902-ED53A81124A6}"/>
                </a:ext>
              </a:extLst>
            </p:cNvPr>
            <p:cNvSpPr/>
            <p:nvPr userDrawn="1"/>
          </p:nvSpPr>
          <p:spPr>
            <a:xfrm>
              <a:off x="6936469" y="-852399"/>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9" name="Hexagon 28">
              <a:extLst>
                <a:ext uri="{FF2B5EF4-FFF2-40B4-BE49-F238E27FC236}">
                  <a16:creationId xmlns:a16="http://schemas.microsoft.com/office/drawing/2014/main" id="{64315096-FABD-45B3-A9F8-BBAE4435FD20}"/>
                </a:ext>
              </a:extLst>
            </p:cNvPr>
            <p:cNvSpPr/>
            <p:nvPr userDrawn="1"/>
          </p:nvSpPr>
          <p:spPr>
            <a:xfrm>
              <a:off x="6936469" y="853244"/>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0" name="Hexagon 29">
              <a:extLst>
                <a:ext uri="{FF2B5EF4-FFF2-40B4-BE49-F238E27FC236}">
                  <a16:creationId xmlns:a16="http://schemas.microsoft.com/office/drawing/2014/main" id="{CCF93F58-680B-432B-8290-8A55BDA2124C}"/>
                </a:ext>
              </a:extLst>
            </p:cNvPr>
            <p:cNvSpPr/>
            <p:nvPr userDrawn="1"/>
          </p:nvSpPr>
          <p:spPr>
            <a:xfrm>
              <a:off x="8485589" y="-1705643"/>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1" name="Hexagon 30">
              <a:extLst>
                <a:ext uri="{FF2B5EF4-FFF2-40B4-BE49-F238E27FC236}">
                  <a16:creationId xmlns:a16="http://schemas.microsoft.com/office/drawing/2014/main" id="{AC73539C-C820-4A61-BBA4-78B5451EACB2}"/>
                </a:ext>
              </a:extLst>
            </p:cNvPr>
            <p:cNvSpPr/>
            <p:nvPr userDrawn="1"/>
          </p:nvSpPr>
          <p:spPr>
            <a:xfrm>
              <a:off x="8485589" y="0"/>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2" name="Hexagon 31">
              <a:extLst>
                <a:ext uri="{FF2B5EF4-FFF2-40B4-BE49-F238E27FC236}">
                  <a16:creationId xmlns:a16="http://schemas.microsoft.com/office/drawing/2014/main" id="{28758FED-6697-47C2-B528-C093AC060906}"/>
                </a:ext>
              </a:extLst>
            </p:cNvPr>
            <p:cNvSpPr/>
            <p:nvPr userDrawn="1"/>
          </p:nvSpPr>
          <p:spPr>
            <a:xfrm>
              <a:off x="6936469" y="2559731"/>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3" name="Hexagon 32">
              <a:extLst>
                <a:ext uri="{FF2B5EF4-FFF2-40B4-BE49-F238E27FC236}">
                  <a16:creationId xmlns:a16="http://schemas.microsoft.com/office/drawing/2014/main" id="{5AB3E7EA-D710-49AC-B5CB-B8E3697A09BE}"/>
                </a:ext>
              </a:extLst>
            </p:cNvPr>
            <p:cNvSpPr/>
            <p:nvPr userDrawn="1"/>
          </p:nvSpPr>
          <p:spPr>
            <a:xfrm>
              <a:off x="6936469" y="4265374"/>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4" name="Hexagon 33">
              <a:extLst>
                <a:ext uri="{FF2B5EF4-FFF2-40B4-BE49-F238E27FC236}">
                  <a16:creationId xmlns:a16="http://schemas.microsoft.com/office/drawing/2014/main" id="{33A53403-DEED-4F22-A6F9-394D8DE4A635}"/>
                </a:ext>
              </a:extLst>
            </p:cNvPr>
            <p:cNvSpPr/>
            <p:nvPr userDrawn="1"/>
          </p:nvSpPr>
          <p:spPr>
            <a:xfrm>
              <a:off x="8485589" y="1706487"/>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5" name="Hexagon 34">
              <a:extLst>
                <a:ext uri="{FF2B5EF4-FFF2-40B4-BE49-F238E27FC236}">
                  <a16:creationId xmlns:a16="http://schemas.microsoft.com/office/drawing/2014/main" id="{C44276E8-BC59-4896-947B-F8F050CCD299}"/>
                </a:ext>
              </a:extLst>
            </p:cNvPr>
            <p:cNvSpPr/>
            <p:nvPr userDrawn="1"/>
          </p:nvSpPr>
          <p:spPr>
            <a:xfrm>
              <a:off x="8485589" y="3412130"/>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8" name="Hexagon 37">
              <a:extLst>
                <a:ext uri="{FF2B5EF4-FFF2-40B4-BE49-F238E27FC236}">
                  <a16:creationId xmlns:a16="http://schemas.microsoft.com/office/drawing/2014/main" id="{3369B32C-AA83-4B17-B63A-642EF3590675}"/>
                </a:ext>
              </a:extLst>
            </p:cNvPr>
            <p:cNvSpPr/>
            <p:nvPr userDrawn="1"/>
          </p:nvSpPr>
          <p:spPr>
            <a:xfrm>
              <a:off x="5387349" y="3412130"/>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9" name="Hexagon 38">
              <a:extLst>
                <a:ext uri="{FF2B5EF4-FFF2-40B4-BE49-F238E27FC236}">
                  <a16:creationId xmlns:a16="http://schemas.microsoft.com/office/drawing/2014/main" id="{A5C8D866-FD3A-41F6-8BD6-2273FC882935}"/>
                </a:ext>
              </a:extLst>
            </p:cNvPr>
            <p:cNvSpPr/>
            <p:nvPr userDrawn="1"/>
          </p:nvSpPr>
          <p:spPr>
            <a:xfrm>
              <a:off x="5387349" y="5117772"/>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0" name="Hexagon 39">
              <a:extLst>
                <a:ext uri="{FF2B5EF4-FFF2-40B4-BE49-F238E27FC236}">
                  <a16:creationId xmlns:a16="http://schemas.microsoft.com/office/drawing/2014/main" id="{C811146B-9A33-4BA3-8F7C-5D313090B7E9}"/>
                </a:ext>
              </a:extLst>
            </p:cNvPr>
            <p:cNvSpPr/>
            <p:nvPr userDrawn="1"/>
          </p:nvSpPr>
          <p:spPr>
            <a:xfrm>
              <a:off x="3838228" y="4265374"/>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grpSp>
        <p:nvGrpSpPr>
          <p:cNvPr id="41" name="Group 40">
            <a:extLst>
              <a:ext uri="{FF2B5EF4-FFF2-40B4-BE49-F238E27FC236}">
                <a16:creationId xmlns:a16="http://schemas.microsoft.com/office/drawing/2014/main" id="{B6AE80AD-0B0A-4DC2-B54B-2376E75B8446}"/>
              </a:ext>
            </a:extLst>
          </p:cNvPr>
          <p:cNvGrpSpPr/>
          <p:nvPr userDrawn="1"/>
        </p:nvGrpSpPr>
        <p:grpSpPr>
          <a:xfrm flipH="1">
            <a:off x="-335101" y="5172434"/>
            <a:ext cx="4829094" cy="2417547"/>
            <a:chOff x="3838228" y="2559731"/>
            <a:chExt cx="6365233" cy="3186569"/>
          </a:xfrm>
          <a:noFill/>
        </p:grpSpPr>
        <p:sp>
          <p:nvSpPr>
            <p:cNvPr id="48" name="Hexagon 47">
              <a:extLst>
                <a:ext uri="{FF2B5EF4-FFF2-40B4-BE49-F238E27FC236}">
                  <a16:creationId xmlns:a16="http://schemas.microsoft.com/office/drawing/2014/main" id="{EB23C5AB-EDD5-4171-8D82-41716CEF6AD9}"/>
                </a:ext>
              </a:extLst>
            </p:cNvPr>
            <p:cNvSpPr/>
            <p:nvPr userDrawn="1"/>
          </p:nvSpPr>
          <p:spPr>
            <a:xfrm>
              <a:off x="6936469" y="2559731"/>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9" name="Hexagon 48">
              <a:extLst>
                <a:ext uri="{FF2B5EF4-FFF2-40B4-BE49-F238E27FC236}">
                  <a16:creationId xmlns:a16="http://schemas.microsoft.com/office/drawing/2014/main" id="{11800678-D7DC-4E4B-B8D4-3DA3CA897E25}"/>
                </a:ext>
              </a:extLst>
            </p:cNvPr>
            <p:cNvSpPr/>
            <p:nvPr userDrawn="1"/>
          </p:nvSpPr>
          <p:spPr>
            <a:xfrm>
              <a:off x="6936469" y="4265374"/>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1" name="Hexagon 50">
              <a:extLst>
                <a:ext uri="{FF2B5EF4-FFF2-40B4-BE49-F238E27FC236}">
                  <a16:creationId xmlns:a16="http://schemas.microsoft.com/office/drawing/2014/main" id="{AE66B632-828F-4DBE-ADD9-92B3186268F6}"/>
                </a:ext>
              </a:extLst>
            </p:cNvPr>
            <p:cNvSpPr/>
            <p:nvPr userDrawn="1"/>
          </p:nvSpPr>
          <p:spPr>
            <a:xfrm>
              <a:off x="8485589" y="3412130"/>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2" name="Hexagon 51">
              <a:extLst>
                <a:ext uri="{FF2B5EF4-FFF2-40B4-BE49-F238E27FC236}">
                  <a16:creationId xmlns:a16="http://schemas.microsoft.com/office/drawing/2014/main" id="{FCF0B3C5-BFD7-403F-A922-24459D431DCC}"/>
                </a:ext>
              </a:extLst>
            </p:cNvPr>
            <p:cNvSpPr/>
            <p:nvPr userDrawn="1"/>
          </p:nvSpPr>
          <p:spPr>
            <a:xfrm>
              <a:off x="5387349" y="3412130"/>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4" name="Hexagon 53">
              <a:extLst>
                <a:ext uri="{FF2B5EF4-FFF2-40B4-BE49-F238E27FC236}">
                  <a16:creationId xmlns:a16="http://schemas.microsoft.com/office/drawing/2014/main" id="{1C7E4A07-4BF7-40B2-A154-51918ACE56AB}"/>
                </a:ext>
              </a:extLst>
            </p:cNvPr>
            <p:cNvSpPr/>
            <p:nvPr userDrawn="1"/>
          </p:nvSpPr>
          <p:spPr>
            <a:xfrm>
              <a:off x="3838228" y="4265374"/>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84" name="Rectangle 83">
            <a:extLst>
              <a:ext uri="{FF2B5EF4-FFF2-40B4-BE49-F238E27FC236}">
                <a16:creationId xmlns:a16="http://schemas.microsoft.com/office/drawing/2014/main" id="{EDFD343D-1397-4A55-A113-C603F399434F}"/>
              </a:ext>
            </a:extLst>
          </p:cNvPr>
          <p:cNvSpPr/>
          <p:nvPr userDrawn="1"/>
        </p:nvSpPr>
        <p:spPr>
          <a:xfrm>
            <a:off x="0" y="1646238"/>
            <a:ext cx="12192000" cy="43345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837BD3E9-53A7-4655-A8D2-79EA4506B748}"/>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9" name="Graphic 8">
            <a:extLst>
              <a:ext uri="{FF2B5EF4-FFF2-40B4-BE49-F238E27FC236}">
                <a16:creationId xmlns:a16="http://schemas.microsoft.com/office/drawing/2014/main" id="{21E4F8DF-8EE3-40CA-94E4-BC92CD3B311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56" name="Text Placeholder 55">
            <a:extLst>
              <a:ext uri="{FF2B5EF4-FFF2-40B4-BE49-F238E27FC236}">
                <a16:creationId xmlns:a16="http://schemas.microsoft.com/office/drawing/2014/main" id="{1DF00189-C4F8-4035-A7D8-3D7CD82F7692}"/>
              </a:ext>
            </a:extLst>
          </p:cNvPr>
          <p:cNvSpPr>
            <a:spLocks noGrp="1"/>
          </p:cNvSpPr>
          <p:nvPr>
            <p:ph type="body" sz="quarter" idx="12" hasCustomPrompt="1"/>
          </p:nvPr>
        </p:nvSpPr>
        <p:spPr>
          <a:xfrm>
            <a:off x="1130300" y="2001263"/>
            <a:ext cx="1303338" cy="731837"/>
          </a:xfrm>
        </p:spPr>
        <p:txBody>
          <a:bodyPr anchor="b"/>
          <a:lstStyle>
            <a:lvl1pPr>
              <a:defRPr sz="4000" b="1">
                <a:solidFill>
                  <a:schemeClr val="accent3"/>
                </a:solidFill>
              </a:defRPr>
            </a:lvl1pPr>
          </a:lstStyle>
          <a:p>
            <a:pPr lvl="0"/>
            <a:r>
              <a:rPr lang="en-GB"/>
              <a:t>XX</a:t>
            </a:r>
          </a:p>
        </p:txBody>
      </p:sp>
      <p:sp>
        <p:nvSpPr>
          <p:cNvPr id="58" name="Text Placeholder 57">
            <a:extLst>
              <a:ext uri="{FF2B5EF4-FFF2-40B4-BE49-F238E27FC236}">
                <a16:creationId xmlns:a16="http://schemas.microsoft.com/office/drawing/2014/main" id="{4F014EF1-8EF1-4F84-B375-39E2781CD7A0}"/>
              </a:ext>
            </a:extLst>
          </p:cNvPr>
          <p:cNvSpPr>
            <a:spLocks noGrp="1"/>
          </p:cNvSpPr>
          <p:nvPr>
            <p:ph type="body" sz="quarter" idx="13" hasCustomPrompt="1"/>
          </p:nvPr>
        </p:nvSpPr>
        <p:spPr>
          <a:xfrm>
            <a:off x="1130300" y="2739709"/>
            <a:ext cx="2776220" cy="365126"/>
          </a:xfrm>
        </p:spPr>
        <p:txBody>
          <a:bodyPr/>
          <a:lstStyle>
            <a:lvl1pPr>
              <a:defRPr sz="1800">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a:t>Enter heading here</a:t>
            </a:r>
          </a:p>
        </p:txBody>
      </p:sp>
      <p:sp>
        <p:nvSpPr>
          <p:cNvPr id="61" name="Text Placeholder 60">
            <a:extLst>
              <a:ext uri="{FF2B5EF4-FFF2-40B4-BE49-F238E27FC236}">
                <a16:creationId xmlns:a16="http://schemas.microsoft.com/office/drawing/2014/main" id="{46DCE429-9408-4073-8F15-D6D942745C26}"/>
              </a:ext>
            </a:extLst>
          </p:cNvPr>
          <p:cNvSpPr>
            <a:spLocks noGrp="1"/>
          </p:cNvSpPr>
          <p:nvPr>
            <p:ph type="body" sz="quarter" idx="14" hasCustomPrompt="1"/>
          </p:nvPr>
        </p:nvSpPr>
        <p:spPr>
          <a:xfrm>
            <a:off x="1130301" y="3105150"/>
            <a:ext cx="2776220" cy="633413"/>
          </a:xfrm>
        </p:spPr>
        <p:txBody>
          <a:bodyPr/>
          <a:lstStyle>
            <a:lvl1pPr>
              <a:defRPr sz="1200">
                <a:solidFill>
                  <a:srgbClr val="FFFFFF"/>
                </a:solidFill>
              </a:defRPr>
            </a:lvl1pPr>
            <a:lvl2pPr>
              <a:defRPr sz="1200">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a:t>Enter text here</a:t>
            </a:r>
          </a:p>
          <a:p>
            <a:pPr lvl="1"/>
            <a:r>
              <a:rPr lang="en-GB"/>
              <a:t>Second level</a:t>
            </a:r>
          </a:p>
        </p:txBody>
      </p:sp>
      <p:sp>
        <p:nvSpPr>
          <p:cNvPr id="62" name="Text Placeholder 55">
            <a:extLst>
              <a:ext uri="{FF2B5EF4-FFF2-40B4-BE49-F238E27FC236}">
                <a16:creationId xmlns:a16="http://schemas.microsoft.com/office/drawing/2014/main" id="{30437623-8462-460A-A0F4-D4DF369529E6}"/>
              </a:ext>
            </a:extLst>
          </p:cNvPr>
          <p:cNvSpPr>
            <a:spLocks noGrp="1"/>
          </p:cNvSpPr>
          <p:nvPr>
            <p:ph type="body" sz="quarter" idx="15" hasCustomPrompt="1"/>
          </p:nvPr>
        </p:nvSpPr>
        <p:spPr>
          <a:xfrm>
            <a:off x="4732507" y="2006403"/>
            <a:ext cx="1303338" cy="731837"/>
          </a:xfrm>
        </p:spPr>
        <p:txBody>
          <a:bodyPr anchor="b"/>
          <a:lstStyle>
            <a:lvl1pPr>
              <a:defRPr sz="4000" b="1">
                <a:solidFill>
                  <a:schemeClr val="accent3"/>
                </a:solidFill>
              </a:defRPr>
            </a:lvl1pPr>
          </a:lstStyle>
          <a:p>
            <a:pPr lvl="0"/>
            <a:r>
              <a:rPr lang="en-GB"/>
              <a:t>XX</a:t>
            </a:r>
          </a:p>
        </p:txBody>
      </p:sp>
      <p:sp>
        <p:nvSpPr>
          <p:cNvPr id="63" name="Text Placeholder 57">
            <a:extLst>
              <a:ext uri="{FF2B5EF4-FFF2-40B4-BE49-F238E27FC236}">
                <a16:creationId xmlns:a16="http://schemas.microsoft.com/office/drawing/2014/main" id="{EC0DF27A-CB57-4573-83C7-2F52422C23E1}"/>
              </a:ext>
            </a:extLst>
          </p:cNvPr>
          <p:cNvSpPr>
            <a:spLocks noGrp="1"/>
          </p:cNvSpPr>
          <p:nvPr>
            <p:ph type="body" sz="quarter" idx="16" hasCustomPrompt="1"/>
          </p:nvPr>
        </p:nvSpPr>
        <p:spPr>
          <a:xfrm>
            <a:off x="4732507" y="2744849"/>
            <a:ext cx="2776220" cy="365126"/>
          </a:xfrm>
        </p:spPr>
        <p:txBody>
          <a:bodyPr/>
          <a:lstStyle>
            <a:lvl1pPr>
              <a:defRPr sz="1800">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a:t>Enter heading here</a:t>
            </a:r>
          </a:p>
        </p:txBody>
      </p:sp>
      <p:sp>
        <p:nvSpPr>
          <p:cNvPr id="64" name="Text Placeholder 60">
            <a:extLst>
              <a:ext uri="{FF2B5EF4-FFF2-40B4-BE49-F238E27FC236}">
                <a16:creationId xmlns:a16="http://schemas.microsoft.com/office/drawing/2014/main" id="{76624CB3-E62D-41CC-9C38-E3C6D13D7759}"/>
              </a:ext>
            </a:extLst>
          </p:cNvPr>
          <p:cNvSpPr>
            <a:spLocks noGrp="1"/>
          </p:cNvSpPr>
          <p:nvPr>
            <p:ph type="body" sz="quarter" idx="17" hasCustomPrompt="1"/>
          </p:nvPr>
        </p:nvSpPr>
        <p:spPr>
          <a:xfrm>
            <a:off x="4732508" y="3110290"/>
            <a:ext cx="2776220" cy="633413"/>
          </a:xfrm>
        </p:spPr>
        <p:txBody>
          <a:bodyPr/>
          <a:lstStyle>
            <a:lvl1pPr>
              <a:defRPr sz="1200">
                <a:solidFill>
                  <a:srgbClr val="FFFFFF"/>
                </a:solidFill>
              </a:defRPr>
            </a:lvl1pPr>
            <a:lvl2pPr>
              <a:defRPr sz="1200">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a:t>Enter text here</a:t>
            </a:r>
          </a:p>
          <a:p>
            <a:pPr lvl="1"/>
            <a:r>
              <a:rPr lang="en-GB"/>
              <a:t>Second level</a:t>
            </a:r>
          </a:p>
        </p:txBody>
      </p:sp>
      <p:sp>
        <p:nvSpPr>
          <p:cNvPr id="65" name="Text Placeholder 55">
            <a:extLst>
              <a:ext uri="{FF2B5EF4-FFF2-40B4-BE49-F238E27FC236}">
                <a16:creationId xmlns:a16="http://schemas.microsoft.com/office/drawing/2014/main" id="{2B50C990-263F-4396-8CBC-37FF11EA5B7C}"/>
              </a:ext>
            </a:extLst>
          </p:cNvPr>
          <p:cNvSpPr>
            <a:spLocks noGrp="1"/>
          </p:cNvSpPr>
          <p:nvPr>
            <p:ph type="body" sz="quarter" idx="18" hasCustomPrompt="1"/>
          </p:nvPr>
        </p:nvSpPr>
        <p:spPr>
          <a:xfrm>
            <a:off x="8334714" y="2011543"/>
            <a:ext cx="1303338" cy="731837"/>
          </a:xfrm>
        </p:spPr>
        <p:txBody>
          <a:bodyPr anchor="b"/>
          <a:lstStyle>
            <a:lvl1pPr>
              <a:defRPr sz="4000" b="1">
                <a:solidFill>
                  <a:schemeClr val="accent3"/>
                </a:solidFill>
              </a:defRPr>
            </a:lvl1pPr>
          </a:lstStyle>
          <a:p>
            <a:pPr lvl="0"/>
            <a:r>
              <a:rPr lang="en-GB"/>
              <a:t>XX</a:t>
            </a:r>
          </a:p>
        </p:txBody>
      </p:sp>
      <p:sp>
        <p:nvSpPr>
          <p:cNvPr id="66" name="Text Placeholder 57">
            <a:extLst>
              <a:ext uri="{FF2B5EF4-FFF2-40B4-BE49-F238E27FC236}">
                <a16:creationId xmlns:a16="http://schemas.microsoft.com/office/drawing/2014/main" id="{E14D6A1F-67E8-4F1E-8EA2-E67346E49AD3}"/>
              </a:ext>
            </a:extLst>
          </p:cNvPr>
          <p:cNvSpPr>
            <a:spLocks noGrp="1"/>
          </p:cNvSpPr>
          <p:nvPr>
            <p:ph type="body" sz="quarter" idx="19" hasCustomPrompt="1"/>
          </p:nvPr>
        </p:nvSpPr>
        <p:spPr>
          <a:xfrm>
            <a:off x="8334714" y="2749989"/>
            <a:ext cx="2776220" cy="365126"/>
          </a:xfrm>
        </p:spPr>
        <p:txBody>
          <a:bodyPr/>
          <a:lstStyle>
            <a:lvl1pPr>
              <a:defRPr sz="1800">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a:t>Enter heading here</a:t>
            </a:r>
          </a:p>
        </p:txBody>
      </p:sp>
      <p:sp>
        <p:nvSpPr>
          <p:cNvPr id="67" name="Text Placeholder 60">
            <a:extLst>
              <a:ext uri="{FF2B5EF4-FFF2-40B4-BE49-F238E27FC236}">
                <a16:creationId xmlns:a16="http://schemas.microsoft.com/office/drawing/2014/main" id="{55AB72A0-F69E-4968-984E-3D90EC0E51D7}"/>
              </a:ext>
            </a:extLst>
          </p:cNvPr>
          <p:cNvSpPr>
            <a:spLocks noGrp="1"/>
          </p:cNvSpPr>
          <p:nvPr>
            <p:ph type="body" sz="quarter" idx="20" hasCustomPrompt="1"/>
          </p:nvPr>
        </p:nvSpPr>
        <p:spPr>
          <a:xfrm>
            <a:off x="8334715" y="3115430"/>
            <a:ext cx="2776220" cy="633413"/>
          </a:xfrm>
        </p:spPr>
        <p:txBody>
          <a:bodyPr/>
          <a:lstStyle>
            <a:lvl1pPr>
              <a:defRPr sz="1200">
                <a:solidFill>
                  <a:srgbClr val="FFFFFF"/>
                </a:solidFill>
              </a:defRPr>
            </a:lvl1pPr>
            <a:lvl2pPr>
              <a:defRPr sz="1200">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a:t>Enter text here</a:t>
            </a:r>
          </a:p>
          <a:p>
            <a:pPr lvl="1"/>
            <a:r>
              <a:rPr lang="en-GB"/>
              <a:t>Second level</a:t>
            </a:r>
          </a:p>
        </p:txBody>
      </p:sp>
      <p:sp>
        <p:nvSpPr>
          <p:cNvPr id="68" name="Text Placeholder 55">
            <a:extLst>
              <a:ext uri="{FF2B5EF4-FFF2-40B4-BE49-F238E27FC236}">
                <a16:creationId xmlns:a16="http://schemas.microsoft.com/office/drawing/2014/main" id="{CD807A1F-5514-4901-8309-500C6E2BB83B}"/>
              </a:ext>
            </a:extLst>
          </p:cNvPr>
          <p:cNvSpPr>
            <a:spLocks noGrp="1"/>
          </p:cNvSpPr>
          <p:nvPr>
            <p:ph type="body" sz="quarter" idx="21" hasCustomPrompt="1"/>
          </p:nvPr>
        </p:nvSpPr>
        <p:spPr>
          <a:xfrm>
            <a:off x="1130299" y="3913205"/>
            <a:ext cx="1303338" cy="731837"/>
          </a:xfrm>
        </p:spPr>
        <p:txBody>
          <a:bodyPr anchor="b"/>
          <a:lstStyle>
            <a:lvl1pPr>
              <a:defRPr sz="4000" b="1">
                <a:solidFill>
                  <a:schemeClr val="accent3"/>
                </a:solidFill>
              </a:defRPr>
            </a:lvl1pPr>
          </a:lstStyle>
          <a:p>
            <a:pPr lvl="0"/>
            <a:r>
              <a:rPr lang="en-GB"/>
              <a:t>XX</a:t>
            </a:r>
          </a:p>
        </p:txBody>
      </p:sp>
      <p:sp>
        <p:nvSpPr>
          <p:cNvPr id="69" name="Text Placeholder 57">
            <a:extLst>
              <a:ext uri="{FF2B5EF4-FFF2-40B4-BE49-F238E27FC236}">
                <a16:creationId xmlns:a16="http://schemas.microsoft.com/office/drawing/2014/main" id="{FA0DFF99-25FD-4B37-A886-F25F638B63C9}"/>
              </a:ext>
            </a:extLst>
          </p:cNvPr>
          <p:cNvSpPr>
            <a:spLocks noGrp="1"/>
          </p:cNvSpPr>
          <p:nvPr>
            <p:ph type="body" sz="quarter" idx="22" hasCustomPrompt="1"/>
          </p:nvPr>
        </p:nvSpPr>
        <p:spPr>
          <a:xfrm>
            <a:off x="1130299" y="4651651"/>
            <a:ext cx="2776220" cy="365126"/>
          </a:xfrm>
        </p:spPr>
        <p:txBody>
          <a:bodyPr/>
          <a:lstStyle>
            <a:lvl1pPr>
              <a:defRPr sz="1800">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a:t>Enter heading here</a:t>
            </a:r>
          </a:p>
        </p:txBody>
      </p:sp>
      <p:sp>
        <p:nvSpPr>
          <p:cNvPr id="70" name="Text Placeholder 60">
            <a:extLst>
              <a:ext uri="{FF2B5EF4-FFF2-40B4-BE49-F238E27FC236}">
                <a16:creationId xmlns:a16="http://schemas.microsoft.com/office/drawing/2014/main" id="{4961B616-ED72-4E6B-BF39-01122EAA3F04}"/>
              </a:ext>
            </a:extLst>
          </p:cNvPr>
          <p:cNvSpPr>
            <a:spLocks noGrp="1"/>
          </p:cNvSpPr>
          <p:nvPr>
            <p:ph type="body" sz="quarter" idx="23" hasCustomPrompt="1"/>
          </p:nvPr>
        </p:nvSpPr>
        <p:spPr>
          <a:xfrm>
            <a:off x="1130300" y="5017092"/>
            <a:ext cx="2776220" cy="633413"/>
          </a:xfrm>
        </p:spPr>
        <p:txBody>
          <a:bodyPr/>
          <a:lstStyle>
            <a:lvl1pPr>
              <a:defRPr sz="1200">
                <a:solidFill>
                  <a:srgbClr val="FFFFFF"/>
                </a:solidFill>
              </a:defRPr>
            </a:lvl1pPr>
            <a:lvl2pPr>
              <a:defRPr sz="1200">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a:t>Enter text here</a:t>
            </a:r>
          </a:p>
          <a:p>
            <a:pPr lvl="1"/>
            <a:r>
              <a:rPr lang="en-GB"/>
              <a:t>Second level</a:t>
            </a:r>
          </a:p>
        </p:txBody>
      </p:sp>
      <p:sp>
        <p:nvSpPr>
          <p:cNvPr id="71" name="Text Placeholder 55">
            <a:extLst>
              <a:ext uri="{FF2B5EF4-FFF2-40B4-BE49-F238E27FC236}">
                <a16:creationId xmlns:a16="http://schemas.microsoft.com/office/drawing/2014/main" id="{292D382A-DD1E-456C-9102-D0B9457DEADD}"/>
              </a:ext>
            </a:extLst>
          </p:cNvPr>
          <p:cNvSpPr>
            <a:spLocks noGrp="1"/>
          </p:cNvSpPr>
          <p:nvPr>
            <p:ph type="body" sz="quarter" idx="24" hasCustomPrompt="1"/>
          </p:nvPr>
        </p:nvSpPr>
        <p:spPr>
          <a:xfrm>
            <a:off x="4732506" y="3918345"/>
            <a:ext cx="1303338" cy="731837"/>
          </a:xfrm>
        </p:spPr>
        <p:txBody>
          <a:bodyPr anchor="b"/>
          <a:lstStyle>
            <a:lvl1pPr>
              <a:defRPr sz="4000" b="1">
                <a:solidFill>
                  <a:schemeClr val="accent3"/>
                </a:solidFill>
              </a:defRPr>
            </a:lvl1pPr>
          </a:lstStyle>
          <a:p>
            <a:pPr lvl="0"/>
            <a:r>
              <a:rPr lang="en-GB"/>
              <a:t>XX</a:t>
            </a:r>
          </a:p>
        </p:txBody>
      </p:sp>
      <p:sp>
        <p:nvSpPr>
          <p:cNvPr id="72" name="Text Placeholder 57">
            <a:extLst>
              <a:ext uri="{FF2B5EF4-FFF2-40B4-BE49-F238E27FC236}">
                <a16:creationId xmlns:a16="http://schemas.microsoft.com/office/drawing/2014/main" id="{70DACDC4-87FF-4BA7-82A8-CF95DAA79B8B}"/>
              </a:ext>
            </a:extLst>
          </p:cNvPr>
          <p:cNvSpPr>
            <a:spLocks noGrp="1"/>
          </p:cNvSpPr>
          <p:nvPr>
            <p:ph type="body" sz="quarter" idx="25" hasCustomPrompt="1"/>
          </p:nvPr>
        </p:nvSpPr>
        <p:spPr>
          <a:xfrm>
            <a:off x="4732506" y="4656791"/>
            <a:ext cx="2776220" cy="365126"/>
          </a:xfrm>
        </p:spPr>
        <p:txBody>
          <a:bodyPr/>
          <a:lstStyle>
            <a:lvl1pPr>
              <a:defRPr sz="1800">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a:t>Enter heading here</a:t>
            </a:r>
          </a:p>
        </p:txBody>
      </p:sp>
      <p:sp>
        <p:nvSpPr>
          <p:cNvPr id="73" name="Text Placeholder 60">
            <a:extLst>
              <a:ext uri="{FF2B5EF4-FFF2-40B4-BE49-F238E27FC236}">
                <a16:creationId xmlns:a16="http://schemas.microsoft.com/office/drawing/2014/main" id="{ECCC9684-AD73-400B-A157-058A9200038F}"/>
              </a:ext>
            </a:extLst>
          </p:cNvPr>
          <p:cNvSpPr>
            <a:spLocks noGrp="1"/>
          </p:cNvSpPr>
          <p:nvPr>
            <p:ph type="body" sz="quarter" idx="26" hasCustomPrompt="1"/>
          </p:nvPr>
        </p:nvSpPr>
        <p:spPr>
          <a:xfrm>
            <a:off x="4732507" y="5022232"/>
            <a:ext cx="2776220" cy="633413"/>
          </a:xfrm>
        </p:spPr>
        <p:txBody>
          <a:bodyPr/>
          <a:lstStyle>
            <a:lvl1pPr>
              <a:defRPr sz="1200">
                <a:solidFill>
                  <a:srgbClr val="FFFFFF"/>
                </a:solidFill>
              </a:defRPr>
            </a:lvl1pPr>
            <a:lvl2pPr>
              <a:defRPr sz="1200">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a:t>Enter text here</a:t>
            </a:r>
          </a:p>
          <a:p>
            <a:pPr lvl="1"/>
            <a:r>
              <a:rPr lang="en-GB"/>
              <a:t>Second level</a:t>
            </a:r>
          </a:p>
        </p:txBody>
      </p:sp>
      <p:sp>
        <p:nvSpPr>
          <p:cNvPr id="74" name="Text Placeholder 55">
            <a:extLst>
              <a:ext uri="{FF2B5EF4-FFF2-40B4-BE49-F238E27FC236}">
                <a16:creationId xmlns:a16="http://schemas.microsoft.com/office/drawing/2014/main" id="{8C7F30EB-CA86-49B8-A09E-D0747C6A50C4}"/>
              </a:ext>
            </a:extLst>
          </p:cNvPr>
          <p:cNvSpPr>
            <a:spLocks noGrp="1"/>
          </p:cNvSpPr>
          <p:nvPr>
            <p:ph type="body" sz="quarter" idx="27" hasCustomPrompt="1"/>
          </p:nvPr>
        </p:nvSpPr>
        <p:spPr>
          <a:xfrm>
            <a:off x="8334713" y="3923485"/>
            <a:ext cx="1303338" cy="731837"/>
          </a:xfrm>
        </p:spPr>
        <p:txBody>
          <a:bodyPr anchor="b"/>
          <a:lstStyle>
            <a:lvl1pPr>
              <a:defRPr sz="4000" b="1">
                <a:solidFill>
                  <a:schemeClr val="accent3"/>
                </a:solidFill>
              </a:defRPr>
            </a:lvl1pPr>
          </a:lstStyle>
          <a:p>
            <a:pPr lvl="0"/>
            <a:r>
              <a:rPr lang="en-GB"/>
              <a:t>XX</a:t>
            </a:r>
          </a:p>
        </p:txBody>
      </p:sp>
      <p:sp>
        <p:nvSpPr>
          <p:cNvPr id="75" name="Text Placeholder 57">
            <a:extLst>
              <a:ext uri="{FF2B5EF4-FFF2-40B4-BE49-F238E27FC236}">
                <a16:creationId xmlns:a16="http://schemas.microsoft.com/office/drawing/2014/main" id="{5B9AA845-8E57-4749-A304-B7C7C57B3D77}"/>
              </a:ext>
            </a:extLst>
          </p:cNvPr>
          <p:cNvSpPr>
            <a:spLocks noGrp="1"/>
          </p:cNvSpPr>
          <p:nvPr>
            <p:ph type="body" sz="quarter" idx="28" hasCustomPrompt="1"/>
          </p:nvPr>
        </p:nvSpPr>
        <p:spPr>
          <a:xfrm>
            <a:off x="8334713" y="4661931"/>
            <a:ext cx="2776220" cy="365126"/>
          </a:xfrm>
        </p:spPr>
        <p:txBody>
          <a:bodyPr/>
          <a:lstStyle>
            <a:lvl1pPr>
              <a:defRPr sz="1800">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a:t>Enter heading here</a:t>
            </a:r>
          </a:p>
        </p:txBody>
      </p:sp>
      <p:sp>
        <p:nvSpPr>
          <p:cNvPr id="76" name="Text Placeholder 60">
            <a:extLst>
              <a:ext uri="{FF2B5EF4-FFF2-40B4-BE49-F238E27FC236}">
                <a16:creationId xmlns:a16="http://schemas.microsoft.com/office/drawing/2014/main" id="{A13AE8A4-B61B-40CE-9CD5-3947C689C9B0}"/>
              </a:ext>
            </a:extLst>
          </p:cNvPr>
          <p:cNvSpPr>
            <a:spLocks noGrp="1"/>
          </p:cNvSpPr>
          <p:nvPr>
            <p:ph type="body" sz="quarter" idx="29" hasCustomPrompt="1"/>
          </p:nvPr>
        </p:nvSpPr>
        <p:spPr>
          <a:xfrm>
            <a:off x="8334714" y="5027372"/>
            <a:ext cx="2776220" cy="633413"/>
          </a:xfrm>
        </p:spPr>
        <p:txBody>
          <a:bodyPr/>
          <a:lstStyle>
            <a:lvl1pPr>
              <a:defRPr sz="1200">
                <a:solidFill>
                  <a:srgbClr val="FFFFFF"/>
                </a:solidFill>
              </a:defRPr>
            </a:lvl1pPr>
            <a:lvl2pPr>
              <a:defRPr sz="1200">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a:t>Enter text here</a:t>
            </a:r>
          </a:p>
          <a:p>
            <a:pPr lvl="1"/>
            <a:r>
              <a:rPr lang="en-GB"/>
              <a:t>Second level</a:t>
            </a:r>
          </a:p>
        </p:txBody>
      </p:sp>
      <p:grpSp>
        <p:nvGrpSpPr>
          <p:cNvPr id="80" name="Group 79">
            <a:extLst>
              <a:ext uri="{FF2B5EF4-FFF2-40B4-BE49-F238E27FC236}">
                <a16:creationId xmlns:a16="http://schemas.microsoft.com/office/drawing/2014/main" id="{384B203E-A4CA-4A34-ADC5-6E6B67132896}"/>
              </a:ext>
            </a:extLst>
          </p:cNvPr>
          <p:cNvGrpSpPr/>
          <p:nvPr userDrawn="1"/>
        </p:nvGrpSpPr>
        <p:grpSpPr>
          <a:xfrm>
            <a:off x="4338828" y="2110783"/>
            <a:ext cx="0" cy="3366451"/>
            <a:chOff x="4338828" y="2110783"/>
            <a:chExt cx="0" cy="3366451"/>
          </a:xfrm>
        </p:grpSpPr>
        <p:cxnSp>
          <p:nvCxnSpPr>
            <p:cNvPr id="78" name="Straight Connector 77">
              <a:extLst>
                <a:ext uri="{FF2B5EF4-FFF2-40B4-BE49-F238E27FC236}">
                  <a16:creationId xmlns:a16="http://schemas.microsoft.com/office/drawing/2014/main" id="{A650F4FC-E616-467C-88C1-F2E5C0F2341D}"/>
                </a:ext>
              </a:extLst>
            </p:cNvPr>
            <p:cNvCxnSpPr/>
            <p:nvPr userDrawn="1"/>
          </p:nvCxnSpPr>
          <p:spPr>
            <a:xfrm>
              <a:off x="4338828" y="2110783"/>
              <a:ext cx="0" cy="144521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DA3BE8A3-06C6-46B8-92EA-C0DA12E75F7C}"/>
                </a:ext>
              </a:extLst>
            </p:cNvPr>
            <p:cNvCxnSpPr/>
            <p:nvPr userDrawn="1"/>
          </p:nvCxnSpPr>
          <p:spPr>
            <a:xfrm>
              <a:off x="4338828" y="4032017"/>
              <a:ext cx="0" cy="144521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81" name="Group 80">
            <a:extLst>
              <a:ext uri="{FF2B5EF4-FFF2-40B4-BE49-F238E27FC236}">
                <a16:creationId xmlns:a16="http://schemas.microsoft.com/office/drawing/2014/main" id="{97FF21B9-05B6-4E8C-A88D-1007F264B52A}"/>
              </a:ext>
            </a:extLst>
          </p:cNvPr>
          <p:cNvGrpSpPr/>
          <p:nvPr userDrawn="1"/>
        </p:nvGrpSpPr>
        <p:grpSpPr>
          <a:xfrm>
            <a:off x="7932956" y="2110783"/>
            <a:ext cx="0" cy="3366451"/>
            <a:chOff x="4338828" y="2110783"/>
            <a:chExt cx="0" cy="3366451"/>
          </a:xfrm>
        </p:grpSpPr>
        <p:cxnSp>
          <p:nvCxnSpPr>
            <p:cNvPr id="82" name="Straight Connector 81">
              <a:extLst>
                <a:ext uri="{FF2B5EF4-FFF2-40B4-BE49-F238E27FC236}">
                  <a16:creationId xmlns:a16="http://schemas.microsoft.com/office/drawing/2014/main" id="{65A940A0-DFC7-456E-8A35-79B6D95DE9E2}"/>
                </a:ext>
              </a:extLst>
            </p:cNvPr>
            <p:cNvCxnSpPr/>
            <p:nvPr userDrawn="1"/>
          </p:nvCxnSpPr>
          <p:spPr>
            <a:xfrm>
              <a:off x="4338828" y="2110783"/>
              <a:ext cx="0" cy="144521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B4FD57DD-483F-48E7-B184-4E7421546C3F}"/>
                </a:ext>
              </a:extLst>
            </p:cNvPr>
            <p:cNvCxnSpPr/>
            <p:nvPr userDrawn="1"/>
          </p:nvCxnSpPr>
          <p:spPr>
            <a:xfrm>
              <a:off x="4338828" y="4032017"/>
              <a:ext cx="0" cy="144521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85" name="Rectangle 84">
            <a:extLst>
              <a:ext uri="{FF2B5EF4-FFF2-40B4-BE49-F238E27FC236}">
                <a16:creationId xmlns:a16="http://schemas.microsoft.com/office/drawing/2014/main" id="{491CDF1F-6020-42AA-96D7-D282DC5AF3A1}"/>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 name="Title 2">
            <a:extLst>
              <a:ext uri="{FF2B5EF4-FFF2-40B4-BE49-F238E27FC236}">
                <a16:creationId xmlns:a16="http://schemas.microsoft.com/office/drawing/2014/main" id="{03A1BA9D-2902-40D2-87AB-F3C2BF7C4EE4}"/>
              </a:ext>
            </a:extLst>
          </p:cNvPr>
          <p:cNvSpPr>
            <a:spLocks noGrp="1"/>
          </p:cNvSpPr>
          <p:nvPr>
            <p:ph type="title" hasCustomPrompt="1"/>
          </p:nvPr>
        </p:nvSpPr>
        <p:spPr>
          <a:xfrm>
            <a:off x="1130300" y="524414"/>
            <a:ext cx="6802656" cy="912178"/>
          </a:xfrm>
        </p:spPr>
        <p:txBody>
          <a:bodyPr/>
          <a:lstStyle>
            <a:lvl1pPr>
              <a:defRPr/>
            </a:lvl1pPr>
          </a:lstStyle>
          <a:p>
            <a:r>
              <a:rPr lang="en-GB"/>
              <a:t>Enter title here</a:t>
            </a:r>
          </a:p>
        </p:txBody>
      </p:sp>
    </p:spTree>
    <p:custDataLst>
      <p:tags r:id="rId1"/>
    </p:custDataLst>
    <p:extLst>
      <p:ext uri="{BB962C8B-B14F-4D97-AF65-F5344CB8AC3E}">
        <p14:creationId xmlns:p14="http://schemas.microsoft.com/office/powerpoint/2010/main" val="3870863554"/>
      </p:ext>
    </p:extLst>
  </p:cSld>
  <p:clrMapOvr>
    <a:masterClrMapping/>
  </p:clrMapOvr>
  <p:transition spd="slow">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Divider">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Hexagon 13">
            <a:extLst>
              <a:ext uri="{FF2B5EF4-FFF2-40B4-BE49-F238E27FC236}">
                <a16:creationId xmlns:a16="http://schemas.microsoft.com/office/drawing/2014/main" id="{F387BD0A-58E3-4707-BC3B-FC0C795EBAFF}"/>
              </a:ext>
            </a:extLst>
          </p:cNvPr>
          <p:cNvSpPr/>
          <p:nvPr userDrawn="1"/>
        </p:nvSpPr>
        <p:spPr>
          <a:xfrm>
            <a:off x="625045" y="1986853"/>
            <a:ext cx="3933854" cy="3391254"/>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 name="Title 1">
            <a:extLst>
              <a:ext uri="{FF2B5EF4-FFF2-40B4-BE49-F238E27FC236}">
                <a16:creationId xmlns:a16="http://schemas.microsoft.com/office/drawing/2014/main" id="{D63491A5-30E9-4A2B-899E-DF0E6A0B6E93}"/>
              </a:ext>
            </a:extLst>
          </p:cNvPr>
          <p:cNvSpPr>
            <a:spLocks noGrp="1"/>
          </p:cNvSpPr>
          <p:nvPr>
            <p:ph type="title" hasCustomPrompt="1"/>
          </p:nvPr>
        </p:nvSpPr>
        <p:spPr>
          <a:xfrm>
            <a:off x="1201226" y="2526895"/>
            <a:ext cx="2781494" cy="2311170"/>
          </a:xfrm>
        </p:spPr>
        <p:txBody>
          <a:bodyPr anchor="ctr"/>
          <a:lstStyle>
            <a:lvl1pPr algn="ctr">
              <a:defRPr/>
            </a:lvl1pPr>
          </a:lstStyle>
          <a:p>
            <a:r>
              <a:rPr lang="en-GB"/>
              <a:t>Enter title here</a:t>
            </a:r>
          </a:p>
        </p:txBody>
      </p:sp>
      <p:pic>
        <p:nvPicPr>
          <p:cNvPr id="6" name="Graphic 5">
            <a:extLst>
              <a:ext uri="{FF2B5EF4-FFF2-40B4-BE49-F238E27FC236}">
                <a16:creationId xmlns:a16="http://schemas.microsoft.com/office/drawing/2014/main" id="{6813CEE0-126C-4286-ABFF-C8E16EEDCA7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9419" y="485797"/>
            <a:ext cx="351156" cy="393294"/>
          </a:xfrm>
          <a:prstGeom prst="rect">
            <a:avLst/>
          </a:prstGeom>
        </p:spPr>
      </p:pic>
      <p:grpSp>
        <p:nvGrpSpPr>
          <p:cNvPr id="7" name="Group 6">
            <a:extLst>
              <a:ext uri="{FF2B5EF4-FFF2-40B4-BE49-F238E27FC236}">
                <a16:creationId xmlns:a16="http://schemas.microsoft.com/office/drawing/2014/main" id="{3ABC50D4-7221-47F1-825F-A17B3542A346}"/>
              </a:ext>
            </a:extLst>
          </p:cNvPr>
          <p:cNvGrpSpPr/>
          <p:nvPr userDrawn="1"/>
        </p:nvGrpSpPr>
        <p:grpSpPr>
          <a:xfrm>
            <a:off x="9875462" y="-592128"/>
            <a:ext cx="2641657" cy="2714067"/>
            <a:chOff x="10055225" y="-469915"/>
            <a:chExt cx="2421312" cy="2487682"/>
          </a:xfrm>
        </p:grpSpPr>
        <p:sp>
          <p:nvSpPr>
            <p:cNvPr id="8" name="Hexagon 7">
              <a:extLst>
                <a:ext uri="{FF2B5EF4-FFF2-40B4-BE49-F238E27FC236}">
                  <a16:creationId xmlns:a16="http://schemas.microsoft.com/office/drawing/2014/main" id="{F84970D6-4E8B-4039-A22E-CCC9C5DE0DD8}"/>
                </a:ext>
              </a:extLst>
            </p:cNvPr>
            <p:cNvSpPr/>
            <p:nvPr userDrawn="1"/>
          </p:nvSpPr>
          <p:spPr>
            <a:xfrm rot="5400000">
              <a:off x="10600395" y="778587"/>
              <a:ext cx="1330972" cy="1147388"/>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9" name="Hexagon 8">
              <a:extLst>
                <a:ext uri="{FF2B5EF4-FFF2-40B4-BE49-F238E27FC236}">
                  <a16:creationId xmlns:a16="http://schemas.microsoft.com/office/drawing/2014/main" id="{455ADE3E-5C68-4FAC-8CF6-68514EBAA91D}"/>
                </a:ext>
              </a:extLst>
            </p:cNvPr>
            <p:cNvSpPr/>
            <p:nvPr userDrawn="1"/>
          </p:nvSpPr>
          <p:spPr>
            <a:xfrm rot="5400000">
              <a:off x="11237357" y="-378123"/>
              <a:ext cx="1330972" cy="1147388"/>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0" name="Hexagon 9">
              <a:extLst>
                <a:ext uri="{FF2B5EF4-FFF2-40B4-BE49-F238E27FC236}">
                  <a16:creationId xmlns:a16="http://schemas.microsoft.com/office/drawing/2014/main" id="{CB34C25C-2BCA-4B76-A79F-F4CD1C89436B}"/>
                </a:ext>
              </a:extLst>
            </p:cNvPr>
            <p:cNvSpPr/>
            <p:nvPr userDrawn="1"/>
          </p:nvSpPr>
          <p:spPr>
            <a:xfrm rot="5400000">
              <a:off x="9963433" y="-378123"/>
              <a:ext cx="1330972" cy="1147388"/>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18" name="Text Placeholder 17">
            <a:extLst>
              <a:ext uri="{FF2B5EF4-FFF2-40B4-BE49-F238E27FC236}">
                <a16:creationId xmlns:a16="http://schemas.microsoft.com/office/drawing/2014/main" id="{DA91AB8D-3248-4CE4-930A-1ADE04F0060C}"/>
              </a:ext>
            </a:extLst>
          </p:cNvPr>
          <p:cNvSpPr>
            <a:spLocks noGrp="1"/>
          </p:cNvSpPr>
          <p:nvPr>
            <p:ph type="body" sz="quarter" idx="12" hasCustomPrompt="1"/>
          </p:nvPr>
        </p:nvSpPr>
        <p:spPr>
          <a:xfrm>
            <a:off x="3673388" y="1682544"/>
            <a:ext cx="1833120" cy="1580278"/>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accent3"/>
          </a:solidFill>
        </p:spPr>
        <p:txBody>
          <a:bodyPr wrap="square" anchor="ctr">
            <a:noAutofit/>
          </a:bodyPr>
          <a:lstStyle>
            <a:lvl1pPr algn="ctr">
              <a:defRPr sz="6500" b="1">
                <a:solidFill>
                  <a:schemeClr val="accent2"/>
                </a:solidFill>
              </a:defRPr>
            </a:lvl1pPr>
          </a:lstStyle>
          <a:p>
            <a:pPr lvl="0"/>
            <a:r>
              <a:rPr lang="en-GB"/>
              <a:t>XX</a:t>
            </a:r>
          </a:p>
        </p:txBody>
      </p:sp>
      <p:sp>
        <p:nvSpPr>
          <p:cNvPr id="19" name="Rectangle 18">
            <a:extLst>
              <a:ext uri="{FF2B5EF4-FFF2-40B4-BE49-F238E27FC236}">
                <a16:creationId xmlns:a16="http://schemas.microsoft.com/office/drawing/2014/main" id="{E3654C17-1DDC-4CF1-B008-75CCAE9ABC65}"/>
              </a:ext>
            </a:extLst>
          </p:cNvPr>
          <p:cNvSpPr/>
          <p:nvPr userDrawn="1"/>
        </p:nvSpPr>
        <p:spPr>
          <a:xfrm>
            <a:off x="325119" y="0"/>
            <a:ext cx="579756" cy="1022985"/>
          </a:xfrm>
          <a:prstGeom prst="rect">
            <a:avLst/>
          </a:prstGeom>
          <a: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nvGrpSpPr>
          <p:cNvPr id="11" name="Group 10">
            <a:extLst>
              <a:ext uri="{FF2B5EF4-FFF2-40B4-BE49-F238E27FC236}">
                <a16:creationId xmlns:a16="http://schemas.microsoft.com/office/drawing/2014/main" id="{2C05E6A8-7037-4E49-817A-FE75F3A2B132}"/>
              </a:ext>
            </a:extLst>
          </p:cNvPr>
          <p:cNvGrpSpPr/>
          <p:nvPr userDrawn="1"/>
        </p:nvGrpSpPr>
        <p:grpSpPr>
          <a:xfrm>
            <a:off x="-3633349" y="0"/>
            <a:ext cx="3507558" cy="3745276"/>
            <a:chOff x="838199" y="1150070"/>
            <a:chExt cx="3507558" cy="3745276"/>
          </a:xfrm>
          <a:solidFill>
            <a:schemeClr val="tx1"/>
          </a:solidFill>
        </p:grpSpPr>
        <p:sp>
          <p:nvSpPr>
            <p:cNvPr id="12" name="Rectangle 11">
              <a:extLst>
                <a:ext uri="{FF2B5EF4-FFF2-40B4-BE49-F238E27FC236}">
                  <a16:creationId xmlns:a16="http://schemas.microsoft.com/office/drawing/2014/main" id="{BE66EAA9-80D7-4346-A905-D387585FCD77}"/>
                </a:ext>
              </a:extLst>
            </p:cNvPr>
            <p:cNvSpPr/>
            <p:nvPr/>
          </p:nvSpPr>
          <p:spPr>
            <a:xfrm>
              <a:off x="838200" y="1150070"/>
              <a:ext cx="3507557" cy="3745276"/>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13" name="TextBox 12">
              <a:extLst>
                <a:ext uri="{FF2B5EF4-FFF2-40B4-BE49-F238E27FC236}">
                  <a16:creationId xmlns:a16="http://schemas.microsoft.com/office/drawing/2014/main" id="{E574F97A-A4A9-48A9-83D8-A4F3E1361287}"/>
                </a:ext>
              </a:extLst>
            </p:cNvPr>
            <p:cNvSpPr txBox="1"/>
            <p:nvPr/>
          </p:nvSpPr>
          <p:spPr>
            <a:xfrm>
              <a:off x="838200" y="1150070"/>
              <a:ext cx="3507557" cy="646331"/>
            </a:xfrm>
            <a:prstGeom prst="rect">
              <a:avLst/>
            </a:prstGeom>
            <a:noFill/>
          </p:spPr>
          <p:txBody>
            <a:bodyPr wrap="square" rtlCol="0">
              <a:spAutoFit/>
            </a:bodyPr>
            <a:lstStyle/>
            <a:p>
              <a:pPr algn="ctr"/>
              <a:r>
                <a:rPr lang="en-GB">
                  <a:solidFill>
                    <a:srgbClr val="333333"/>
                  </a:solidFill>
                  <a:latin typeface="+mj-lt"/>
                </a:rPr>
                <a:t>How to insert a </a:t>
              </a:r>
              <a:br>
                <a:rPr lang="en-GB">
                  <a:solidFill>
                    <a:srgbClr val="333333"/>
                  </a:solidFill>
                  <a:latin typeface="+mj-lt"/>
                </a:rPr>
              </a:br>
              <a:r>
                <a:rPr lang="en-GB">
                  <a:solidFill>
                    <a:srgbClr val="333333"/>
                  </a:solidFill>
                  <a:latin typeface="+mj-lt"/>
                </a:rPr>
                <a:t>background image</a:t>
              </a:r>
            </a:p>
          </p:txBody>
        </p:sp>
        <p:sp>
          <p:nvSpPr>
            <p:cNvPr id="15" name="Rectangle 14">
              <a:extLst>
                <a:ext uri="{FF2B5EF4-FFF2-40B4-BE49-F238E27FC236}">
                  <a16:creationId xmlns:a16="http://schemas.microsoft.com/office/drawing/2014/main" id="{15B0BAC5-3CE1-4E3A-9AE1-CAB6701A1A91}"/>
                </a:ext>
              </a:extLst>
            </p:cNvPr>
            <p:cNvSpPr/>
            <p:nvPr/>
          </p:nvSpPr>
          <p:spPr>
            <a:xfrm>
              <a:off x="838200" y="1817193"/>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16" name="TextBox 15">
              <a:extLst>
                <a:ext uri="{FF2B5EF4-FFF2-40B4-BE49-F238E27FC236}">
                  <a16:creationId xmlns:a16="http://schemas.microsoft.com/office/drawing/2014/main" id="{0AB5F07E-DC64-4125-A07A-C019F5ACD505}"/>
                </a:ext>
              </a:extLst>
            </p:cNvPr>
            <p:cNvSpPr txBox="1"/>
            <p:nvPr/>
          </p:nvSpPr>
          <p:spPr>
            <a:xfrm>
              <a:off x="838199" y="1867808"/>
              <a:ext cx="3507557" cy="523220"/>
            </a:xfrm>
            <a:prstGeom prst="rect">
              <a:avLst/>
            </a:prstGeom>
            <a:noFill/>
          </p:spPr>
          <p:txBody>
            <a:bodyPr wrap="square" rtlCol="0">
              <a:spAutoFit/>
            </a:bodyPr>
            <a:lstStyle/>
            <a:p>
              <a:r>
                <a:rPr lang="en-GB" sz="1400" b="1">
                  <a:solidFill>
                    <a:srgbClr val="333333"/>
                  </a:solidFill>
                </a:rPr>
                <a:t>1. </a:t>
              </a:r>
              <a:r>
                <a:rPr lang="en-GB" sz="1400">
                  <a:solidFill>
                    <a:srgbClr val="333333"/>
                  </a:solidFill>
                </a:rPr>
                <a:t>Right click on your slide and click </a:t>
              </a:r>
              <a:r>
                <a:rPr lang="en-GB" sz="1400" b="1">
                  <a:solidFill>
                    <a:srgbClr val="333333"/>
                  </a:solidFill>
                </a:rPr>
                <a:t>Format Background</a:t>
              </a:r>
              <a:r>
                <a:rPr lang="en-GB" sz="1400">
                  <a:solidFill>
                    <a:srgbClr val="333333"/>
                  </a:solidFill>
                </a:rPr>
                <a:t>.</a:t>
              </a:r>
            </a:p>
          </p:txBody>
        </p:sp>
        <p:sp>
          <p:nvSpPr>
            <p:cNvPr id="17" name="TextBox 16">
              <a:extLst>
                <a:ext uri="{FF2B5EF4-FFF2-40B4-BE49-F238E27FC236}">
                  <a16:creationId xmlns:a16="http://schemas.microsoft.com/office/drawing/2014/main" id="{B57FD257-B520-494A-955C-D6588D4B7111}"/>
                </a:ext>
              </a:extLst>
            </p:cNvPr>
            <p:cNvSpPr txBox="1"/>
            <p:nvPr/>
          </p:nvSpPr>
          <p:spPr>
            <a:xfrm>
              <a:off x="838199" y="2415081"/>
              <a:ext cx="3507557" cy="738664"/>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a:t>
              </a:r>
              <a:r>
                <a:rPr lang="en-GB" sz="1400" b="1">
                  <a:solidFill>
                    <a:srgbClr val="333333"/>
                  </a:solidFill>
                </a:rPr>
                <a:t>Fill</a:t>
              </a:r>
              <a:r>
                <a:rPr lang="en-GB" sz="1400">
                  <a:solidFill>
                    <a:srgbClr val="333333"/>
                  </a:solidFill>
                </a:rPr>
                <a:t> then </a:t>
              </a:r>
              <a:r>
                <a:rPr lang="en-GB" sz="1400" b="1">
                  <a:solidFill>
                    <a:srgbClr val="333333"/>
                  </a:solidFill>
                </a:rPr>
                <a:t>Picture or Texture Fill</a:t>
              </a:r>
              <a:r>
                <a:rPr lang="en-GB" sz="1400">
                  <a:solidFill>
                    <a:srgbClr val="333333"/>
                  </a:solidFill>
                </a:rPr>
                <a:t> and choose the image from your computer.</a:t>
              </a:r>
            </a:p>
          </p:txBody>
        </p:sp>
        <p:sp>
          <p:nvSpPr>
            <p:cNvPr id="20" name="TextBox 19">
              <a:extLst>
                <a:ext uri="{FF2B5EF4-FFF2-40B4-BE49-F238E27FC236}">
                  <a16:creationId xmlns:a16="http://schemas.microsoft.com/office/drawing/2014/main" id="{25826A89-32C2-491A-B4E5-066FF1F0D4BC}"/>
                </a:ext>
              </a:extLst>
            </p:cNvPr>
            <p:cNvSpPr txBox="1"/>
            <p:nvPr/>
          </p:nvSpPr>
          <p:spPr>
            <a:xfrm>
              <a:off x="838199" y="3153745"/>
              <a:ext cx="3507557" cy="523220"/>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Click </a:t>
              </a:r>
              <a:r>
                <a:rPr lang="en-GB" sz="1400" b="1">
                  <a:solidFill>
                    <a:srgbClr val="333333"/>
                  </a:solidFill>
                </a:rPr>
                <a:t>Picture</a:t>
              </a:r>
              <a:r>
                <a:rPr lang="en-GB" sz="1400">
                  <a:solidFill>
                    <a:srgbClr val="333333"/>
                  </a:solidFill>
                </a:rPr>
                <a:t> on the Format Background Menu to alter your image.</a:t>
              </a:r>
            </a:p>
          </p:txBody>
        </p:sp>
        <p:sp>
          <p:nvSpPr>
            <p:cNvPr id="21" name="TextBox 20">
              <a:extLst>
                <a:ext uri="{FF2B5EF4-FFF2-40B4-BE49-F238E27FC236}">
                  <a16:creationId xmlns:a16="http://schemas.microsoft.com/office/drawing/2014/main" id="{80545D1A-BF56-4C9A-988B-FBAB0CDA5B4C}"/>
                </a:ext>
              </a:extLst>
            </p:cNvPr>
            <p:cNvSpPr txBox="1"/>
            <p:nvPr/>
          </p:nvSpPr>
          <p:spPr>
            <a:xfrm>
              <a:off x="838199" y="3697078"/>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22" name="TextBox 21">
              <a:extLst>
                <a:ext uri="{FF2B5EF4-FFF2-40B4-BE49-F238E27FC236}">
                  <a16:creationId xmlns:a16="http://schemas.microsoft.com/office/drawing/2014/main" id="{C03F3385-47B4-4771-8D8F-D12E8A9244CD}"/>
                </a:ext>
              </a:extLst>
            </p:cNvPr>
            <p:cNvSpPr txBox="1"/>
            <p:nvPr/>
          </p:nvSpPr>
          <p:spPr>
            <a:xfrm>
              <a:off x="838199" y="4240412"/>
              <a:ext cx="3507557" cy="523220"/>
            </a:xfrm>
            <a:prstGeom prst="rect">
              <a:avLst/>
            </a:prstGeom>
            <a:noFill/>
          </p:spPr>
          <p:txBody>
            <a:bodyPr wrap="square" rtlCol="0">
              <a:sp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grpSp>
      <p:sp>
        <p:nvSpPr>
          <p:cNvPr id="3" name="TextBox 2">
            <a:extLst>
              <a:ext uri="{FF2B5EF4-FFF2-40B4-BE49-F238E27FC236}">
                <a16:creationId xmlns:a16="http://schemas.microsoft.com/office/drawing/2014/main" id="{80524527-C648-D04A-8B74-38945045548E}"/>
              </a:ext>
            </a:extLst>
          </p:cNvPr>
          <p:cNvSpPr txBox="1"/>
          <p:nvPr userDrawn="1"/>
        </p:nvSpPr>
        <p:spPr>
          <a:xfrm>
            <a:off x="8451273" y="3214255"/>
            <a:ext cx="0" cy="0"/>
          </a:xfrm>
          <a:prstGeom prst="rect">
            <a:avLst/>
          </a:prstGeom>
          <a:noFill/>
        </p:spPr>
        <p:txBody>
          <a:bodyPr wrap="none" rtlCol="0">
            <a:noAutofit/>
          </a:bodyPr>
          <a:lstStyle/>
          <a:p>
            <a:pPr algn="l">
              <a:lnSpc>
                <a:spcPct val="100000"/>
              </a:lnSpc>
              <a:spcAft>
                <a:spcPts val="0"/>
              </a:spcAft>
            </a:pPr>
            <a:endParaRPr lang="en-US" sz="1400" err="1"/>
          </a:p>
        </p:txBody>
      </p:sp>
    </p:spTree>
    <p:custDataLst>
      <p:tags r:id="rId1"/>
    </p:custDataLst>
    <p:extLst>
      <p:ext uri="{BB962C8B-B14F-4D97-AF65-F5344CB8AC3E}">
        <p14:creationId xmlns:p14="http://schemas.microsoft.com/office/powerpoint/2010/main" val="3071823762"/>
      </p:ext>
    </p:extLst>
  </p:cSld>
  <p:clrMapOvr>
    <a:overrideClrMapping bg1="dk1" tx1="lt1" bg2="dk2" tx2="lt2" accent1="accent1" accent2="accent2" accent3="accent3" accent4="accent4" accent5="accent5" accent6="accent6" hlink="hlink" folHlink="folHlink"/>
  </p:clrMapOvr>
  <p:transition spd="slow">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grpSp>
        <p:nvGrpSpPr>
          <p:cNvPr id="9" name="Group 8">
            <a:extLst>
              <a:ext uri="{FF2B5EF4-FFF2-40B4-BE49-F238E27FC236}">
                <a16:creationId xmlns:a16="http://schemas.microsoft.com/office/drawing/2014/main" id="{1D681799-5413-4DD7-9A90-5A4FB12A2A7A}"/>
              </a:ext>
            </a:extLst>
          </p:cNvPr>
          <p:cNvGrpSpPr/>
          <p:nvPr userDrawn="1"/>
        </p:nvGrpSpPr>
        <p:grpSpPr>
          <a:xfrm>
            <a:off x="9875462" y="-592128"/>
            <a:ext cx="2641657" cy="2714067"/>
            <a:chOff x="10055225" y="-469915"/>
            <a:chExt cx="2421312" cy="2487682"/>
          </a:xfrm>
          <a:noFill/>
        </p:grpSpPr>
        <p:sp>
          <p:nvSpPr>
            <p:cNvPr id="10" name="Hexagon 9">
              <a:extLst>
                <a:ext uri="{FF2B5EF4-FFF2-40B4-BE49-F238E27FC236}">
                  <a16:creationId xmlns:a16="http://schemas.microsoft.com/office/drawing/2014/main" id="{02131DBC-2984-4070-99C1-C7A5961DB71A}"/>
                </a:ext>
              </a:extLst>
            </p:cNvPr>
            <p:cNvSpPr/>
            <p:nvPr userDrawn="1"/>
          </p:nvSpPr>
          <p:spPr>
            <a:xfrm rot="5400000">
              <a:off x="10600395"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1" name="Hexagon 10">
              <a:extLst>
                <a:ext uri="{FF2B5EF4-FFF2-40B4-BE49-F238E27FC236}">
                  <a16:creationId xmlns:a16="http://schemas.microsoft.com/office/drawing/2014/main" id="{08A76465-A25F-4395-8F89-F71B9DE37BD1}"/>
                </a:ext>
              </a:extLst>
            </p:cNvPr>
            <p:cNvSpPr/>
            <p:nvPr userDrawn="1"/>
          </p:nvSpPr>
          <p:spPr>
            <a:xfrm rot="5400000">
              <a:off x="11237357"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2" name="Hexagon 11">
              <a:extLst>
                <a:ext uri="{FF2B5EF4-FFF2-40B4-BE49-F238E27FC236}">
                  <a16:creationId xmlns:a16="http://schemas.microsoft.com/office/drawing/2014/main" id="{2165F6F1-0DD9-4E98-A6C3-53E1CA238355}"/>
                </a:ext>
              </a:extLst>
            </p:cNvPr>
            <p:cNvSpPr/>
            <p:nvPr userDrawn="1"/>
          </p:nvSpPr>
          <p:spPr>
            <a:xfrm rot="5400000">
              <a:off x="9963433"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grpSp>
        <p:nvGrpSpPr>
          <p:cNvPr id="13" name="Group 12">
            <a:extLst>
              <a:ext uri="{FF2B5EF4-FFF2-40B4-BE49-F238E27FC236}">
                <a16:creationId xmlns:a16="http://schemas.microsoft.com/office/drawing/2014/main" id="{6E7D2D00-EC3B-4EFD-84D6-BF98A1F96920}"/>
              </a:ext>
            </a:extLst>
          </p:cNvPr>
          <p:cNvGrpSpPr/>
          <p:nvPr userDrawn="1"/>
        </p:nvGrpSpPr>
        <p:grpSpPr>
          <a:xfrm rot="16200000">
            <a:off x="360407" y="4836458"/>
            <a:ext cx="1946732" cy="3990582"/>
            <a:chOff x="10692184" y="-1639954"/>
            <a:chExt cx="1784352" cy="3657721"/>
          </a:xfrm>
          <a:noFill/>
        </p:grpSpPr>
        <p:sp>
          <p:nvSpPr>
            <p:cNvPr id="14" name="Hexagon 13">
              <a:extLst>
                <a:ext uri="{FF2B5EF4-FFF2-40B4-BE49-F238E27FC236}">
                  <a16:creationId xmlns:a16="http://schemas.microsoft.com/office/drawing/2014/main" id="{8B577679-776C-4F3C-85D4-B8B73F088077}"/>
                </a:ext>
              </a:extLst>
            </p:cNvPr>
            <p:cNvSpPr/>
            <p:nvPr userDrawn="1"/>
          </p:nvSpPr>
          <p:spPr>
            <a:xfrm rot="5400000">
              <a:off x="10600392" y="778587"/>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5" name="Hexagon 14">
              <a:extLst>
                <a:ext uri="{FF2B5EF4-FFF2-40B4-BE49-F238E27FC236}">
                  <a16:creationId xmlns:a16="http://schemas.microsoft.com/office/drawing/2014/main" id="{7E9E45A6-EC01-4140-8379-4EAC31AC521D}"/>
                </a:ext>
              </a:extLst>
            </p:cNvPr>
            <p:cNvSpPr/>
            <p:nvPr userDrawn="1"/>
          </p:nvSpPr>
          <p:spPr>
            <a:xfrm rot="5400000">
              <a:off x="11237356" y="-384788"/>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7" name="Hexagon 16">
              <a:extLst>
                <a:ext uri="{FF2B5EF4-FFF2-40B4-BE49-F238E27FC236}">
                  <a16:creationId xmlns:a16="http://schemas.microsoft.com/office/drawing/2014/main" id="{CD5D7A8F-641B-47BF-8DB5-9C8A0716C8A7}"/>
                </a:ext>
              </a:extLst>
            </p:cNvPr>
            <p:cNvSpPr/>
            <p:nvPr userDrawn="1"/>
          </p:nvSpPr>
          <p:spPr>
            <a:xfrm rot="5400000">
              <a:off x="10600392" y="-1548162"/>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cxnSp>
        <p:nvCxnSpPr>
          <p:cNvPr id="19" name="Straight Connector 18">
            <a:extLst>
              <a:ext uri="{FF2B5EF4-FFF2-40B4-BE49-F238E27FC236}">
                <a16:creationId xmlns:a16="http://schemas.microsoft.com/office/drawing/2014/main" id="{9ED5C850-6937-4120-B24B-6C3E3002DD3A}"/>
              </a:ext>
            </a:extLst>
          </p:cNvPr>
          <p:cNvCxnSpPr>
            <a:cxnSpLocks/>
          </p:cNvCxnSpPr>
          <p:nvPr userDrawn="1"/>
        </p:nvCxnSpPr>
        <p:spPr>
          <a:xfrm>
            <a:off x="5694744" y="1693488"/>
            <a:ext cx="0" cy="4164895"/>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sp>
        <p:nvSpPr>
          <p:cNvPr id="21" name="Text Placeholder 20">
            <a:extLst>
              <a:ext uri="{FF2B5EF4-FFF2-40B4-BE49-F238E27FC236}">
                <a16:creationId xmlns:a16="http://schemas.microsoft.com/office/drawing/2014/main" id="{36362B7C-D451-488D-B12C-B998E0FD8F8A}"/>
              </a:ext>
            </a:extLst>
          </p:cNvPr>
          <p:cNvSpPr>
            <a:spLocks noGrp="1"/>
          </p:cNvSpPr>
          <p:nvPr>
            <p:ph type="body" sz="quarter" idx="12" hasCustomPrompt="1"/>
          </p:nvPr>
        </p:nvSpPr>
        <p:spPr>
          <a:xfrm>
            <a:off x="1130301" y="1693488"/>
            <a:ext cx="4439920" cy="3991456"/>
          </a:xfrm>
        </p:spPr>
        <p:txBody>
          <a:bodyPr/>
          <a:lstStyle>
            <a:lvl1pPr>
              <a:defRPr sz="1800"/>
            </a:lvl1pPr>
            <a:lvl2pPr>
              <a:defRPr sz="1800"/>
            </a:lvl2pPr>
            <a:lvl3pPr>
              <a:defRPr sz="1600"/>
            </a:lvl3pPr>
            <a:lvl4pPr>
              <a:defRPr sz="1400"/>
            </a:lvl4pPr>
            <a:lvl5pPr>
              <a:defRPr sz="1400"/>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22" name="Text Placeholder 20">
            <a:extLst>
              <a:ext uri="{FF2B5EF4-FFF2-40B4-BE49-F238E27FC236}">
                <a16:creationId xmlns:a16="http://schemas.microsoft.com/office/drawing/2014/main" id="{EC7DE49C-7C55-4198-ADD0-2D0F2B1F04DF}"/>
              </a:ext>
            </a:extLst>
          </p:cNvPr>
          <p:cNvSpPr>
            <a:spLocks noGrp="1"/>
          </p:cNvSpPr>
          <p:nvPr>
            <p:ph type="body" sz="quarter" idx="13" hasCustomPrompt="1"/>
          </p:nvPr>
        </p:nvSpPr>
        <p:spPr>
          <a:xfrm>
            <a:off x="6096000" y="1693488"/>
            <a:ext cx="4439920" cy="3991456"/>
          </a:xfrm>
        </p:spPr>
        <p:txBody>
          <a:bodyPr/>
          <a:lstStyle>
            <a:lvl1pPr>
              <a:defRPr sz="1800"/>
            </a:lvl1pPr>
            <a:lvl2pPr>
              <a:defRPr sz="1800"/>
            </a:lvl2pPr>
            <a:lvl3pPr>
              <a:defRPr sz="1600"/>
            </a:lvl3pPr>
            <a:lvl4pPr>
              <a:defRPr sz="1400"/>
            </a:lvl4pPr>
            <a:lvl5pPr>
              <a:defRPr sz="1400"/>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24" name="Rectangle 23">
            <a:extLst>
              <a:ext uri="{FF2B5EF4-FFF2-40B4-BE49-F238E27FC236}">
                <a16:creationId xmlns:a16="http://schemas.microsoft.com/office/drawing/2014/main" id="{76E6C2C1-C998-4023-A23A-4DC7FFDAA0F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 name="Title 2">
            <a:extLst>
              <a:ext uri="{FF2B5EF4-FFF2-40B4-BE49-F238E27FC236}">
                <a16:creationId xmlns:a16="http://schemas.microsoft.com/office/drawing/2014/main" id="{61EB460B-32F3-49E2-B8C4-85A3B71C0F68}"/>
              </a:ext>
            </a:extLst>
          </p:cNvPr>
          <p:cNvSpPr>
            <a:spLocks noGrp="1"/>
          </p:cNvSpPr>
          <p:nvPr>
            <p:ph type="title" hasCustomPrompt="1"/>
          </p:nvPr>
        </p:nvSpPr>
        <p:spPr>
          <a:xfrm>
            <a:off x="1130300" y="524414"/>
            <a:ext cx="7991928" cy="912178"/>
          </a:xfrm>
        </p:spPr>
        <p:txBody>
          <a:bodyPr/>
          <a:lstStyle>
            <a:lvl1pPr>
              <a:defRPr/>
            </a:lvl1pPr>
          </a:lstStyle>
          <a:p>
            <a:r>
              <a:rPr lang="en-GB"/>
              <a:t>Enter title here</a:t>
            </a:r>
          </a:p>
        </p:txBody>
      </p:sp>
      <p:grpSp>
        <p:nvGrpSpPr>
          <p:cNvPr id="23" name="Group 22">
            <a:extLst>
              <a:ext uri="{FF2B5EF4-FFF2-40B4-BE49-F238E27FC236}">
                <a16:creationId xmlns:a16="http://schemas.microsoft.com/office/drawing/2014/main" id="{3049623E-8E46-4A92-9450-85EB7A480FFA}"/>
              </a:ext>
            </a:extLst>
          </p:cNvPr>
          <p:cNvGrpSpPr/>
          <p:nvPr userDrawn="1"/>
        </p:nvGrpSpPr>
        <p:grpSpPr>
          <a:xfrm>
            <a:off x="-3664732" y="0"/>
            <a:ext cx="3538941" cy="4354799"/>
            <a:chOff x="-3614713" y="0"/>
            <a:chExt cx="3538941" cy="4354799"/>
          </a:xfrm>
        </p:grpSpPr>
        <p:grpSp>
          <p:nvGrpSpPr>
            <p:cNvPr id="25" name="Group 24">
              <a:extLst>
                <a:ext uri="{FF2B5EF4-FFF2-40B4-BE49-F238E27FC236}">
                  <a16:creationId xmlns:a16="http://schemas.microsoft.com/office/drawing/2014/main" id="{EFA3FE1C-DD89-4A57-985C-7C97F68BCB3C}"/>
                </a:ext>
              </a:extLst>
            </p:cNvPr>
            <p:cNvGrpSpPr/>
            <p:nvPr userDrawn="1"/>
          </p:nvGrpSpPr>
          <p:grpSpPr>
            <a:xfrm>
              <a:off x="-3614713" y="0"/>
              <a:ext cx="3538941" cy="4354799"/>
              <a:chOff x="397358" y="1593847"/>
              <a:chExt cx="3538941" cy="4354799"/>
            </a:xfrm>
          </p:grpSpPr>
          <p:sp>
            <p:nvSpPr>
              <p:cNvPr id="30" name="Rectangle 29">
                <a:extLst>
                  <a:ext uri="{FF2B5EF4-FFF2-40B4-BE49-F238E27FC236}">
                    <a16:creationId xmlns:a16="http://schemas.microsoft.com/office/drawing/2014/main" id="{BDFABFEA-3B9B-4F80-A4B9-C71F5B1CD868}"/>
                  </a:ext>
                </a:extLst>
              </p:cNvPr>
              <p:cNvSpPr/>
              <p:nvPr/>
            </p:nvSpPr>
            <p:spPr>
              <a:xfrm>
                <a:off x="428742" y="1593847"/>
                <a:ext cx="3507557" cy="4354799"/>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31" name="TextBox 30">
                <a:extLst>
                  <a:ext uri="{FF2B5EF4-FFF2-40B4-BE49-F238E27FC236}">
                    <a16:creationId xmlns:a16="http://schemas.microsoft.com/office/drawing/2014/main" id="{A47A3BF1-6DA4-4B02-AF0F-2651017621B4}"/>
                  </a:ext>
                </a:extLst>
              </p:cNvPr>
              <p:cNvSpPr txBox="1"/>
              <p:nvPr/>
            </p:nvSpPr>
            <p:spPr>
              <a:xfrm>
                <a:off x="397359" y="1738567"/>
                <a:ext cx="3507557" cy="369332"/>
              </a:xfrm>
              <a:prstGeom prst="rect">
                <a:avLst/>
              </a:prstGeom>
              <a:noFill/>
            </p:spPr>
            <p:txBody>
              <a:bodyPr wrap="square" rtlCol="0">
                <a:spAutoFit/>
              </a:bodyPr>
              <a:lstStyle/>
              <a:p>
                <a:pPr algn="ctr"/>
                <a:r>
                  <a:rPr lang="en-GB">
                    <a:solidFill>
                      <a:srgbClr val="333333"/>
                    </a:solidFill>
                    <a:latin typeface="+mj-lt"/>
                  </a:rPr>
                  <a:t>How to use bullet points</a:t>
                </a:r>
              </a:p>
            </p:txBody>
          </p:sp>
          <p:sp>
            <p:nvSpPr>
              <p:cNvPr id="32" name="TextBox 31">
                <a:extLst>
                  <a:ext uri="{FF2B5EF4-FFF2-40B4-BE49-F238E27FC236}">
                    <a16:creationId xmlns:a16="http://schemas.microsoft.com/office/drawing/2014/main" id="{9ECC7A4C-676A-468D-92BD-ECE41A81D3A1}"/>
                  </a:ext>
                </a:extLst>
              </p:cNvPr>
              <p:cNvSpPr txBox="1"/>
              <p:nvPr/>
            </p:nvSpPr>
            <p:spPr>
              <a:xfrm>
                <a:off x="397358" y="4421432"/>
                <a:ext cx="3507557" cy="523220"/>
              </a:xfrm>
              <a:prstGeom prst="rect">
                <a:avLst/>
              </a:prstGeom>
              <a:noFill/>
            </p:spPr>
            <p:txBody>
              <a:bodyPr wrap="square" rtlCol="0">
                <a:spAutoFit/>
              </a:bodyPr>
              <a:lstStyle/>
              <a:p>
                <a:r>
                  <a:rPr lang="en-GB" sz="1400" b="1">
                    <a:solidFill>
                      <a:srgbClr val="333333"/>
                    </a:solidFill>
                  </a:rPr>
                  <a:t>3. </a:t>
                </a:r>
                <a:r>
                  <a:rPr lang="en-GB" sz="1400">
                    <a:solidFill>
                      <a:srgbClr val="333333"/>
                    </a:solidFill>
                  </a:rPr>
                  <a:t>If you want to remove them, just click the </a:t>
                </a:r>
                <a:r>
                  <a:rPr lang="en-GB" sz="1400" b="1">
                    <a:solidFill>
                      <a:srgbClr val="333333"/>
                    </a:solidFill>
                  </a:rPr>
                  <a:t>Decrease List Level </a:t>
                </a:r>
                <a:r>
                  <a:rPr lang="en-GB" sz="1400" b="0">
                    <a:solidFill>
                      <a:srgbClr val="333333"/>
                    </a:solidFill>
                  </a:rPr>
                  <a:t>button.</a:t>
                </a:r>
                <a:endParaRPr lang="en-GB" sz="1400" b="1">
                  <a:solidFill>
                    <a:srgbClr val="333333"/>
                  </a:solidFill>
                </a:endParaRPr>
              </a:p>
            </p:txBody>
          </p:sp>
          <p:sp>
            <p:nvSpPr>
              <p:cNvPr id="33" name="TextBox 32">
                <a:extLst>
                  <a:ext uri="{FF2B5EF4-FFF2-40B4-BE49-F238E27FC236}">
                    <a16:creationId xmlns:a16="http://schemas.microsoft.com/office/drawing/2014/main" id="{910B145D-8430-41EE-B7AF-C63A2A3C1800}"/>
                  </a:ext>
                </a:extLst>
              </p:cNvPr>
              <p:cNvSpPr txBox="1"/>
              <p:nvPr/>
            </p:nvSpPr>
            <p:spPr>
              <a:xfrm>
                <a:off x="397358" y="2358061"/>
                <a:ext cx="3507557"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If you want to use your pre-formatted bullets, click on the </a:t>
                </a:r>
                <a:r>
                  <a:rPr lang="en-GB" sz="1400" b="1">
                    <a:solidFill>
                      <a:srgbClr val="333333"/>
                    </a:solidFill>
                  </a:rPr>
                  <a:t>Increase List Level </a:t>
                </a:r>
                <a:r>
                  <a:rPr lang="en-GB" sz="1400" b="0">
                    <a:solidFill>
                      <a:srgbClr val="333333"/>
                    </a:solidFill>
                  </a:rPr>
                  <a:t>button.</a:t>
                </a:r>
              </a:p>
            </p:txBody>
          </p:sp>
          <p:sp>
            <p:nvSpPr>
              <p:cNvPr id="34" name="TextBox 33">
                <a:extLst>
                  <a:ext uri="{FF2B5EF4-FFF2-40B4-BE49-F238E27FC236}">
                    <a16:creationId xmlns:a16="http://schemas.microsoft.com/office/drawing/2014/main" id="{CBE29804-E628-4AA1-B9CD-141C4C72B4D3}"/>
                  </a:ext>
                </a:extLst>
              </p:cNvPr>
              <p:cNvSpPr txBox="1"/>
              <p:nvPr/>
            </p:nvSpPr>
            <p:spPr>
              <a:xfrm>
                <a:off x="397358" y="3822005"/>
                <a:ext cx="3507557"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To indent your bullets to the next level, click on</a:t>
                </a:r>
                <a:r>
                  <a:rPr lang="en-GB" sz="1400" b="1">
                    <a:solidFill>
                      <a:srgbClr val="333333"/>
                    </a:solidFill>
                  </a:rPr>
                  <a:t> Increase List Level </a:t>
                </a:r>
                <a:r>
                  <a:rPr lang="en-GB" sz="1400" b="0">
                    <a:solidFill>
                      <a:srgbClr val="333333"/>
                    </a:solidFill>
                  </a:rPr>
                  <a:t>again</a:t>
                </a:r>
                <a:r>
                  <a:rPr lang="en-GB" sz="1400">
                    <a:solidFill>
                      <a:srgbClr val="333333"/>
                    </a:solidFill>
                  </a:rPr>
                  <a:t>.</a:t>
                </a:r>
              </a:p>
            </p:txBody>
          </p:sp>
          <p:sp>
            <p:nvSpPr>
              <p:cNvPr id="35" name="Rectangle 34">
                <a:extLst>
                  <a:ext uri="{FF2B5EF4-FFF2-40B4-BE49-F238E27FC236}">
                    <a16:creationId xmlns:a16="http://schemas.microsoft.com/office/drawing/2014/main" id="{1F5C398A-3D97-4B22-9CFB-783095532BEB}"/>
                  </a:ext>
                </a:extLst>
              </p:cNvPr>
              <p:cNvSpPr/>
              <p:nvPr/>
            </p:nvSpPr>
            <p:spPr>
              <a:xfrm>
                <a:off x="428741" y="2246094"/>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grpSp>
        <p:pic>
          <p:nvPicPr>
            <p:cNvPr id="26" name="Picture 25">
              <a:extLst>
                <a:ext uri="{FF2B5EF4-FFF2-40B4-BE49-F238E27FC236}">
                  <a16:creationId xmlns:a16="http://schemas.microsoft.com/office/drawing/2014/main" id="{E034994E-7286-47B2-B8A8-1E9AF3281FF6}"/>
                </a:ext>
              </a:extLst>
            </p:cNvPr>
            <p:cNvPicPr>
              <a:picLocks noChangeAspect="1"/>
            </p:cNvPicPr>
            <p:nvPr userDrawn="1"/>
          </p:nvPicPr>
          <p:blipFill>
            <a:blip r:embed="rId7"/>
            <a:stretch>
              <a:fillRect/>
            </a:stretch>
          </p:blipFill>
          <p:spPr>
            <a:xfrm>
              <a:off x="-2489585" y="1421385"/>
              <a:ext cx="1257300" cy="733425"/>
            </a:xfrm>
            <a:prstGeom prst="rect">
              <a:avLst/>
            </a:prstGeom>
          </p:spPr>
        </p:pic>
        <p:sp>
          <p:nvSpPr>
            <p:cNvPr id="27" name="Oval 26">
              <a:extLst>
                <a:ext uri="{FF2B5EF4-FFF2-40B4-BE49-F238E27FC236}">
                  <a16:creationId xmlns:a16="http://schemas.microsoft.com/office/drawing/2014/main" id="{2A4055BF-4917-490F-B568-F6352E5F7B9C}"/>
                </a:ext>
              </a:extLst>
            </p:cNvPr>
            <p:cNvSpPr/>
            <p:nvPr userDrawn="1"/>
          </p:nvSpPr>
          <p:spPr>
            <a:xfrm>
              <a:off x="-1579455" y="1427869"/>
              <a:ext cx="365461" cy="36546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400"/>
            </a:p>
          </p:txBody>
        </p:sp>
        <p:pic>
          <p:nvPicPr>
            <p:cNvPr id="28" name="Picture 27">
              <a:extLst>
                <a:ext uri="{FF2B5EF4-FFF2-40B4-BE49-F238E27FC236}">
                  <a16:creationId xmlns:a16="http://schemas.microsoft.com/office/drawing/2014/main" id="{BE55B728-EE58-4FF2-B32D-438482CF36CC}"/>
                </a:ext>
              </a:extLst>
            </p:cNvPr>
            <p:cNvPicPr>
              <a:picLocks noChangeAspect="1"/>
            </p:cNvPicPr>
            <p:nvPr userDrawn="1"/>
          </p:nvPicPr>
          <p:blipFill>
            <a:blip r:embed="rId8"/>
            <a:stretch>
              <a:fillRect/>
            </a:stretch>
          </p:blipFill>
          <p:spPr>
            <a:xfrm>
              <a:off x="-2489585" y="3490852"/>
              <a:ext cx="1257300" cy="723900"/>
            </a:xfrm>
            <a:prstGeom prst="rect">
              <a:avLst/>
            </a:prstGeom>
          </p:spPr>
        </p:pic>
        <p:sp>
          <p:nvSpPr>
            <p:cNvPr id="29" name="Oval 28">
              <a:extLst>
                <a:ext uri="{FF2B5EF4-FFF2-40B4-BE49-F238E27FC236}">
                  <a16:creationId xmlns:a16="http://schemas.microsoft.com/office/drawing/2014/main" id="{03A5BC6C-AF0B-449E-A85F-778C3B180F73}"/>
                </a:ext>
              </a:extLst>
            </p:cNvPr>
            <p:cNvSpPr/>
            <p:nvPr userDrawn="1"/>
          </p:nvSpPr>
          <p:spPr>
            <a:xfrm>
              <a:off x="-1800911" y="3502818"/>
              <a:ext cx="365461" cy="36546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400"/>
            </a:p>
          </p:txBody>
        </p:sp>
      </p:grpSp>
    </p:spTree>
    <p:custDataLst>
      <p:tags r:id="rId1"/>
    </p:custDataLst>
    <p:extLst>
      <p:ext uri="{BB962C8B-B14F-4D97-AF65-F5344CB8AC3E}">
        <p14:creationId xmlns:p14="http://schemas.microsoft.com/office/powerpoint/2010/main" val="919069401"/>
      </p:ext>
    </p:extLst>
  </p:cSld>
  <p:clrMapOvr>
    <a:masterClrMapping/>
  </p:clrMapOvr>
  <p:transition spd="slow">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70AB0C87-5AFE-44EB-95D4-9214D9E0A837}"/>
              </a:ext>
            </a:extLst>
          </p:cNvPr>
          <p:cNvGrpSpPr/>
          <p:nvPr userDrawn="1"/>
        </p:nvGrpSpPr>
        <p:grpSpPr>
          <a:xfrm>
            <a:off x="9058573" y="-647864"/>
            <a:ext cx="4149136" cy="7154287"/>
            <a:chOff x="5387349" y="-1705643"/>
            <a:chExt cx="4816112" cy="8304341"/>
          </a:xfrm>
          <a:noFill/>
        </p:grpSpPr>
        <p:sp>
          <p:nvSpPr>
            <p:cNvPr id="23" name="Hexagon 22">
              <a:extLst>
                <a:ext uri="{FF2B5EF4-FFF2-40B4-BE49-F238E27FC236}">
                  <a16:creationId xmlns:a16="http://schemas.microsoft.com/office/drawing/2014/main" id="{BA5F57C3-03CF-4083-BC73-6804F705570B}"/>
                </a:ext>
              </a:extLst>
            </p:cNvPr>
            <p:cNvSpPr/>
            <p:nvPr userDrawn="1"/>
          </p:nvSpPr>
          <p:spPr>
            <a:xfrm>
              <a:off x="5387349" y="845"/>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5" name="Hexagon 24">
              <a:extLst>
                <a:ext uri="{FF2B5EF4-FFF2-40B4-BE49-F238E27FC236}">
                  <a16:creationId xmlns:a16="http://schemas.microsoft.com/office/drawing/2014/main" id="{F788BD9C-C668-49AF-A2B8-2C9F6B715659}"/>
                </a:ext>
              </a:extLst>
            </p:cNvPr>
            <p:cNvSpPr/>
            <p:nvPr userDrawn="1"/>
          </p:nvSpPr>
          <p:spPr>
            <a:xfrm>
              <a:off x="6936469" y="-852399"/>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6" name="Hexagon 25">
              <a:extLst>
                <a:ext uri="{FF2B5EF4-FFF2-40B4-BE49-F238E27FC236}">
                  <a16:creationId xmlns:a16="http://schemas.microsoft.com/office/drawing/2014/main" id="{D9269717-BCCB-44DC-95C0-715C5FA99D70}"/>
                </a:ext>
              </a:extLst>
            </p:cNvPr>
            <p:cNvSpPr/>
            <p:nvPr userDrawn="1"/>
          </p:nvSpPr>
          <p:spPr>
            <a:xfrm>
              <a:off x="6936469" y="853244"/>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7" name="Hexagon 26">
              <a:extLst>
                <a:ext uri="{FF2B5EF4-FFF2-40B4-BE49-F238E27FC236}">
                  <a16:creationId xmlns:a16="http://schemas.microsoft.com/office/drawing/2014/main" id="{827FBE94-B8D7-4E90-9F55-190ACDF72BA5}"/>
                </a:ext>
              </a:extLst>
            </p:cNvPr>
            <p:cNvSpPr/>
            <p:nvPr userDrawn="1"/>
          </p:nvSpPr>
          <p:spPr>
            <a:xfrm>
              <a:off x="8485589" y="-1705643"/>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8" name="Hexagon 27">
              <a:extLst>
                <a:ext uri="{FF2B5EF4-FFF2-40B4-BE49-F238E27FC236}">
                  <a16:creationId xmlns:a16="http://schemas.microsoft.com/office/drawing/2014/main" id="{BA40B9A3-E09E-45A8-987D-412EDDB16FE6}"/>
                </a:ext>
              </a:extLst>
            </p:cNvPr>
            <p:cNvSpPr/>
            <p:nvPr userDrawn="1"/>
          </p:nvSpPr>
          <p:spPr>
            <a:xfrm>
              <a:off x="8485589" y="0"/>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9" name="Hexagon 28">
              <a:extLst>
                <a:ext uri="{FF2B5EF4-FFF2-40B4-BE49-F238E27FC236}">
                  <a16:creationId xmlns:a16="http://schemas.microsoft.com/office/drawing/2014/main" id="{FC43B0BF-B6B7-4478-99E6-40DE9C87C930}"/>
                </a:ext>
              </a:extLst>
            </p:cNvPr>
            <p:cNvSpPr/>
            <p:nvPr userDrawn="1"/>
          </p:nvSpPr>
          <p:spPr>
            <a:xfrm>
              <a:off x="6936469" y="2559731"/>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0" name="Hexagon 29">
              <a:extLst>
                <a:ext uri="{FF2B5EF4-FFF2-40B4-BE49-F238E27FC236}">
                  <a16:creationId xmlns:a16="http://schemas.microsoft.com/office/drawing/2014/main" id="{019DA9D6-487F-48CB-8C20-558D8F5FD2DF}"/>
                </a:ext>
              </a:extLst>
            </p:cNvPr>
            <p:cNvSpPr/>
            <p:nvPr userDrawn="1"/>
          </p:nvSpPr>
          <p:spPr>
            <a:xfrm>
              <a:off x="6936469" y="4265374"/>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1" name="Hexagon 30">
              <a:extLst>
                <a:ext uri="{FF2B5EF4-FFF2-40B4-BE49-F238E27FC236}">
                  <a16:creationId xmlns:a16="http://schemas.microsoft.com/office/drawing/2014/main" id="{E890E4EC-6423-4916-BE59-5D59F2810E7D}"/>
                </a:ext>
              </a:extLst>
            </p:cNvPr>
            <p:cNvSpPr/>
            <p:nvPr userDrawn="1"/>
          </p:nvSpPr>
          <p:spPr>
            <a:xfrm>
              <a:off x="8485589" y="1706487"/>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2" name="Hexagon 31">
              <a:extLst>
                <a:ext uri="{FF2B5EF4-FFF2-40B4-BE49-F238E27FC236}">
                  <a16:creationId xmlns:a16="http://schemas.microsoft.com/office/drawing/2014/main" id="{9E683DDF-0723-42DD-83D0-69132F96B09F}"/>
                </a:ext>
              </a:extLst>
            </p:cNvPr>
            <p:cNvSpPr/>
            <p:nvPr userDrawn="1"/>
          </p:nvSpPr>
          <p:spPr>
            <a:xfrm>
              <a:off x="8485589" y="3412131"/>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6" name="Hexagon 35">
              <a:extLst>
                <a:ext uri="{FF2B5EF4-FFF2-40B4-BE49-F238E27FC236}">
                  <a16:creationId xmlns:a16="http://schemas.microsoft.com/office/drawing/2014/main" id="{5CE8FBFB-B232-4CC0-840A-74826E2E9FB5}"/>
                </a:ext>
              </a:extLst>
            </p:cNvPr>
            <p:cNvSpPr/>
            <p:nvPr userDrawn="1"/>
          </p:nvSpPr>
          <p:spPr>
            <a:xfrm>
              <a:off x="8485589" y="5117772"/>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21" name="Text Placeholder 20">
            <a:extLst>
              <a:ext uri="{FF2B5EF4-FFF2-40B4-BE49-F238E27FC236}">
                <a16:creationId xmlns:a16="http://schemas.microsoft.com/office/drawing/2014/main" id="{36362B7C-D451-488D-B12C-B998E0FD8F8A}"/>
              </a:ext>
            </a:extLst>
          </p:cNvPr>
          <p:cNvSpPr>
            <a:spLocks noGrp="1"/>
          </p:cNvSpPr>
          <p:nvPr>
            <p:ph type="body" sz="quarter" idx="12" hasCustomPrompt="1"/>
          </p:nvPr>
        </p:nvSpPr>
        <p:spPr>
          <a:xfrm>
            <a:off x="1130301" y="1693488"/>
            <a:ext cx="7991928" cy="4512156"/>
          </a:xfrm>
        </p:spPr>
        <p:txBody>
          <a:bodyPr/>
          <a:lstStyle>
            <a:lvl1pPr>
              <a:defRPr sz="1800"/>
            </a:lvl1pPr>
            <a:lvl2pPr>
              <a:defRPr sz="1800"/>
            </a:lvl2pPr>
            <a:lvl3pPr>
              <a:defRPr sz="1600"/>
            </a:lvl3pPr>
            <a:lvl4pPr>
              <a:defRPr sz="1400"/>
            </a:lvl4pPr>
            <a:lvl5pPr>
              <a:defRPr sz="1400"/>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37" name="Rectangle 36">
            <a:extLst>
              <a:ext uri="{FF2B5EF4-FFF2-40B4-BE49-F238E27FC236}">
                <a16:creationId xmlns:a16="http://schemas.microsoft.com/office/drawing/2014/main" id="{00B23BDF-7E27-44E2-86F5-14DE8B56D58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 name="Title 2">
            <a:extLst>
              <a:ext uri="{FF2B5EF4-FFF2-40B4-BE49-F238E27FC236}">
                <a16:creationId xmlns:a16="http://schemas.microsoft.com/office/drawing/2014/main" id="{0B7DA433-1F51-42F4-8684-F4F102A7E575}"/>
              </a:ext>
            </a:extLst>
          </p:cNvPr>
          <p:cNvSpPr>
            <a:spLocks noGrp="1"/>
          </p:cNvSpPr>
          <p:nvPr>
            <p:ph type="title" hasCustomPrompt="1"/>
          </p:nvPr>
        </p:nvSpPr>
        <p:spPr>
          <a:xfrm>
            <a:off x="1130300" y="524414"/>
            <a:ext cx="7991929" cy="912178"/>
          </a:xfrm>
        </p:spPr>
        <p:txBody>
          <a:bodyPr/>
          <a:lstStyle>
            <a:lvl1pPr>
              <a:defRPr/>
            </a:lvl1pPr>
          </a:lstStyle>
          <a:p>
            <a:r>
              <a:rPr lang="en-GB"/>
              <a:t>Enter title here</a:t>
            </a:r>
          </a:p>
        </p:txBody>
      </p:sp>
      <p:grpSp>
        <p:nvGrpSpPr>
          <p:cNvPr id="24" name="Group 23">
            <a:extLst>
              <a:ext uri="{FF2B5EF4-FFF2-40B4-BE49-F238E27FC236}">
                <a16:creationId xmlns:a16="http://schemas.microsoft.com/office/drawing/2014/main" id="{4586F1A6-F8C3-456C-978E-BE85CE4774CF}"/>
              </a:ext>
            </a:extLst>
          </p:cNvPr>
          <p:cNvGrpSpPr/>
          <p:nvPr userDrawn="1"/>
        </p:nvGrpSpPr>
        <p:grpSpPr>
          <a:xfrm>
            <a:off x="-3664732" y="0"/>
            <a:ext cx="3538941" cy="4354799"/>
            <a:chOff x="-3614713" y="0"/>
            <a:chExt cx="3538941" cy="4354799"/>
          </a:xfrm>
        </p:grpSpPr>
        <p:grpSp>
          <p:nvGrpSpPr>
            <p:cNvPr id="33" name="Group 32">
              <a:extLst>
                <a:ext uri="{FF2B5EF4-FFF2-40B4-BE49-F238E27FC236}">
                  <a16:creationId xmlns:a16="http://schemas.microsoft.com/office/drawing/2014/main" id="{408F70F0-4DD5-4B29-A84D-7301EEA06307}"/>
                </a:ext>
              </a:extLst>
            </p:cNvPr>
            <p:cNvGrpSpPr/>
            <p:nvPr userDrawn="1"/>
          </p:nvGrpSpPr>
          <p:grpSpPr>
            <a:xfrm>
              <a:off x="-3614713" y="0"/>
              <a:ext cx="3538941" cy="4354799"/>
              <a:chOff x="397358" y="1593847"/>
              <a:chExt cx="3538941" cy="4354799"/>
            </a:xfrm>
          </p:grpSpPr>
          <p:sp>
            <p:nvSpPr>
              <p:cNvPr id="40" name="Rectangle 39">
                <a:extLst>
                  <a:ext uri="{FF2B5EF4-FFF2-40B4-BE49-F238E27FC236}">
                    <a16:creationId xmlns:a16="http://schemas.microsoft.com/office/drawing/2014/main" id="{1B6D7EDA-1CDE-46D1-84F8-7C87FDE26565}"/>
                  </a:ext>
                </a:extLst>
              </p:cNvPr>
              <p:cNvSpPr/>
              <p:nvPr/>
            </p:nvSpPr>
            <p:spPr>
              <a:xfrm>
                <a:off x="428742" y="1593847"/>
                <a:ext cx="3507557" cy="4354799"/>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41" name="TextBox 40">
                <a:extLst>
                  <a:ext uri="{FF2B5EF4-FFF2-40B4-BE49-F238E27FC236}">
                    <a16:creationId xmlns:a16="http://schemas.microsoft.com/office/drawing/2014/main" id="{59CDBA4F-F56A-4B74-80CF-4F10A5C95B9C}"/>
                  </a:ext>
                </a:extLst>
              </p:cNvPr>
              <p:cNvSpPr txBox="1"/>
              <p:nvPr/>
            </p:nvSpPr>
            <p:spPr>
              <a:xfrm>
                <a:off x="397359" y="1738567"/>
                <a:ext cx="3507557" cy="369332"/>
              </a:xfrm>
              <a:prstGeom prst="rect">
                <a:avLst/>
              </a:prstGeom>
              <a:noFill/>
            </p:spPr>
            <p:txBody>
              <a:bodyPr wrap="square" rtlCol="0">
                <a:spAutoFit/>
              </a:bodyPr>
              <a:lstStyle/>
              <a:p>
                <a:pPr algn="ctr"/>
                <a:r>
                  <a:rPr lang="en-GB">
                    <a:solidFill>
                      <a:srgbClr val="333333"/>
                    </a:solidFill>
                    <a:latin typeface="+mj-lt"/>
                  </a:rPr>
                  <a:t>How to use bullet points</a:t>
                </a:r>
              </a:p>
            </p:txBody>
          </p:sp>
          <p:sp>
            <p:nvSpPr>
              <p:cNvPr id="42" name="TextBox 41">
                <a:extLst>
                  <a:ext uri="{FF2B5EF4-FFF2-40B4-BE49-F238E27FC236}">
                    <a16:creationId xmlns:a16="http://schemas.microsoft.com/office/drawing/2014/main" id="{8F1A1AEA-AFD7-46FA-87FF-22410B33E6C5}"/>
                  </a:ext>
                </a:extLst>
              </p:cNvPr>
              <p:cNvSpPr txBox="1"/>
              <p:nvPr/>
            </p:nvSpPr>
            <p:spPr>
              <a:xfrm>
                <a:off x="397358" y="4421432"/>
                <a:ext cx="3507557" cy="523220"/>
              </a:xfrm>
              <a:prstGeom prst="rect">
                <a:avLst/>
              </a:prstGeom>
              <a:noFill/>
            </p:spPr>
            <p:txBody>
              <a:bodyPr wrap="square" rtlCol="0">
                <a:spAutoFit/>
              </a:bodyPr>
              <a:lstStyle/>
              <a:p>
                <a:r>
                  <a:rPr lang="en-GB" sz="1400" b="1">
                    <a:solidFill>
                      <a:srgbClr val="333333"/>
                    </a:solidFill>
                  </a:rPr>
                  <a:t>3. </a:t>
                </a:r>
                <a:r>
                  <a:rPr lang="en-GB" sz="1400">
                    <a:solidFill>
                      <a:srgbClr val="333333"/>
                    </a:solidFill>
                  </a:rPr>
                  <a:t>If you want to remove them, just click the </a:t>
                </a:r>
                <a:r>
                  <a:rPr lang="en-GB" sz="1400" b="1">
                    <a:solidFill>
                      <a:srgbClr val="333333"/>
                    </a:solidFill>
                  </a:rPr>
                  <a:t>Decrease List Level </a:t>
                </a:r>
                <a:r>
                  <a:rPr lang="en-GB" sz="1400" b="0">
                    <a:solidFill>
                      <a:srgbClr val="333333"/>
                    </a:solidFill>
                  </a:rPr>
                  <a:t>button.</a:t>
                </a:r>
                <a:endParaRPr lang="en-GB" sz="1400" b="1">
                  <a:solidFill>
                    <a:srgbClr val="333333"/>
                  </a:solidFill>
                </a:endParaRPr>
              </a:p>
            </p:txBody>
          </p:sp>
          <p:sp>
            <p:nvSpPr>
              <p:cNvPr id="43" name="TextBox 42">
                <a:extLst>
                  <a:ext uri="{FF2B5EF4-FFF2-40B4-BE49-F238E27FC236}">
                    <a16:creationId xmlns:a16="http://schemas.microsoft.com/office/drawing/2014/main" id="{C8769B39-736F-4FF7-B2C4-43FAA57DC5FD}"/>
                  </a:ext>
                </a:extLst>
              </p:cNvPr>
              <p:cNvSpPr txBox="1"/>
              <p:nvPr/>
            </p:nvSpPr>
            <p:spPr>
              <a:xfrm>
                <a:off x="397358" y="2358061"/>
                <a:ext cx="3507557"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If you want to use your pre-formatted bullets, click on the </a:t>
                </a:r>
                <a:r>
                  <a:rPr lang="en-GB" sz="1400" b="1">
                    <a:solidFill>
                      <a:srgbClr val="333333"/>
                    </a:solidFill>
                  </a:rPr>
                  <a:t>Increase List Level </a:t>
                </a:r>
                <a:r>
                  <a:rPr lang="en-GB" sz="1400" b="0">
                    <a:solidFill>
                      <a:srgbClr val="333333"/>
                    </a:solidFill>
                  </a:rPr>
                  <a:t>button.</a:t>
                </a:r>
              </a:p>
            </p:txBody>
          </p:sp>
          <p:sp>
            <p:nvSpPr>
              <p:cNvPr id="44" name="TextBox 43">
                <a:extLst>
                  <a:ext uri="{FF2B5EF4-FFF2-40B4-BE49-F238E27FC236}">
                    <a16:creationId xmlns:a16="http://schemas.microsoft.com/office/drawing/2014/main" id="{079EB830-8FA3-4058-AD03-DDDE790F5362}"/>
                  </a:ext>
                </a:extLst>
              </p:cNvPr>
              <p:cNvSpPr txBox="1"/>
              <p:nvPr/>
            </p:nvSpPr>
            <p:spPr>
              <a:xfrm>
                <a:off x="397358" y="3822005"/>
                <a:ext cx="3507557"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To indent your bullets to the next level, click on</a:t>
                </a:r>
                <a:r>
                  <a:rPr lang="en-GB" sz="1400" b="1">
                    <a:solidFill>
                      <a:srgbClr val="333333"/>
                    </a:solidFill>
                  </a:rPr>
                  <a:t> Increase List Level </a:t>
                </a:r>
                <a:r>
                  <a:rPr lang="en-GB" sz="1400" b="0">
                    <a:solidFill>
                      <a:srgbClr val="333333"/>
                    </a:solidFill>
                  </a:rPr>
                  <a:t>again</a:t>
                </a:r>
                <a:r>
                  <a:rPr lang="en-GB" sz="1400">
                    <a:solidFill>
                      <a:srgbClr val="333333"/>
                    </a:solidFill>
                  </a:rPr>
                  <a:t>.</a:t>
                </a:r>
              </a:p>
            </p:txBody>
          </p:sp>
          <p:sp>
            <p:nvSpPr>
              <p:cNvPr id="45" name="Rectangle 44">
                <a:extLst>
                  <a:ext uri="{FF2B5EF4-FFF2-40B4-BE49-F238E27FC236}">
                    <a16:creationId xmlns:a16="http://schemas.microsoft.com/office/drawing/2014/main" id="{F84793AF-670B-4038-87D6-3B308444357C}"/>
                  </a:ext>
                </a:extLst>
              </p:cNvPr>
              <p:cNvSpPr/>
              <p:nvPr/>
            </p:nvSpPr>
            <p:spPr>
              <a:xfrm>
                <a:off x="428741" y="2246094"/>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grpSp>
        <p:pic>
          <p:nvPicPr>
            <p:cNvPr id="34" name="Picture 33">
              <a:extLst>
                <a:ext uri="{FF2B5EF4-FFF2-40B4-BE49-F238E27FC236}">
                  <a16:creationId xmlns:a16="http://schemas.microsoft.com/office/drawing/2014/main" id="{D28EF487-055D-4EF6-BC04-FCB2F0C76B76}"/>
                </a:ext>
              </a:extLst>
            </p:cNvPr>
            <p:cNvPicPr>
              <a:picLocks noChangeAspect="1"/>
            </p:cNvPicPr>
            <p:nvPr userDrawn="1"/>
          </p:nvPicPr>
          <p:blipFill>
            <a:blip r:embed="rId7"/>
            <a:stretch>
              <a:fillRect/>
            </a:stretch>
          </p:blipFill>
          <p:spPr>
            <a:xfrm>
              <a:off x="-2489585" y="1421385"/>
              <a:ext cx="1257300" cy="733425"/>
            </a:xfrm>
            <a:prstGeom prst="rect">
              <a:avLst/>
            </a:prstGeom>
          </p:spPr>
        </p:pic>
        <p:sp>
          <p:nvSpPr>
            <p:cNvPr id="35" name="Oval 34">
              <a:extLst>
                <a:ext uri="{FF2B5EF4-FFF2-40B4-BE49-F238E27FC236}">
                  <a16:creationId xmlns:a16="http://schemas.microsoft.com/office/drawing/2014/main" id="{7B20F03C-3A57-4EC7-9AD4-46B62C18C7C9}"/>
                </a:ext>
              </a:extLst>
            </p:cNvPr>
            <p:cNvSpPr/>
            <p:nvPr userDrawn="1"/>
          </p:nvSpPr>
          <p:spPr>
            <a:xfrm>
              <a:off x="-1579455" y="1427869"/>
              <a:ext cx="365461" cy="36546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400"/>
            </a:p>
          </p:txBody>
        </p:sp>
        <p:pic>
          <p:nvPicPr>
            <p:cNvPr id="38" name="Picture 37">
              <a:extLst>
                <a:ext uri="{FF2B5EF4-FFF2-40B4-BE49-F238E27FC236}">
                  <a16:creationId xmlns:a16="http://schemas.microsoft.com/office/drawing/2014/main" id="{83AA02F0-AE5A-4097-B073-36495711F03B}"/>
                </a:ext>
              </a:extLst>
            </p:cNvPr>
            <p:cNvPicPr>
              <a:picLocks noChangeAspect="1"/>
            </p:cNvPicPr>
            <p:nvPr userDrawn="1"/>
          </p:nvPicPr>
          <p:blipFill>
            <a:blip r:embed="rId8"/>
            <a:stretch>
              <a:fillRect/>
            </a:stretch>
          </p:blipFill>
          <p:spPr>
            <a:xfrm>
              <a:off x="-2489585" y="3490852"/>
              <a:ext cx="1257300" cy="723900"/>
            </a:xfrm>
            <a:prstGeom prst="rect">
              <a:avLst/>
            </a:prstGeom>
          </p:spPr>
        </p:pic>
        <p:sp>
          <p:nvSpPr>
            <p:cNvPr id="39" name="Oval 38">
              <a:extLst>
                <a:ext uri="{FF2B5EF4-FFF2-40B4-BE49-F238E27FC236}">
                  <a16:creationId xmlns:a16="http://schemas.microsoft.com/office/drawing/2014/main" id="{960735B2-B979-43E7-A258-C378B9D97B87}"/>
                </a:ext>
              </a:extLst>
            </p:cNvPr>
            <p:cNvSpPr/>
            <p:nvPr userDrawn="1"/>
          </p:nvSpPr>
          <p:spPr>
            <a:xfrm>
              <a:off x="-1800911" y="3502818"/>
              <a:ext cx="365461" cy="36546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400"/>
            </a:p>
          </p:txBody>
        </p:sp>
      </p:gr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Tree>
    <p:custDataLst>
      <p:tags r:id="rId1"/>
    </p:custDataLst>
    <p:extLst>
      <p:ext uri="{BB962C8B-B14F-4D97-AF65-F5344CB8AC3E}">
        <p14:creationId xmlns:p14="http://schemas.microsoft.com/office/powerpoint/2010/main" val="1061170509"/>
      </p:ext>
    </p:extLst>
  </p:cSld>
  <p:clrMapOvr>
    <a:masterClrMapping/>
  </p:clrMapOvr>
  <p:transition spd="slow">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ext w/ Image">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81283B1-9DE8-43D0-BA1B-E6D85A1AE56D}"/>
              </a:ext>
            </a:extLst>
          </p:cNvPr>
          <p:cNvSpPr>
            <a:spLocks noGrp="1"/>
          </p:cNvSpPr>
          <p:nvPr>
            <p:ph type="body" sz="quarter" idx="15" hasCustomPrompt="1"/>
          </p:nvPr>
        </p:nvSpPr>
        <p:spPr>
          <a:xfrm>
            <a:off x="4834093" y="-825612"/>
            <a:ext cx="3535508" cy="4214897"/>
          </a:xfrm>
          <a:blipFill>
            <a:blip r:embed="rId3">
              <a:extLst>
                <a:ext uri="{96DAC541-7B7A-43D3-8B79-37D633B846F1}">
                  <asvg:svgBlip xmlns:asvg="http://schemas.microsoft.com/office/drawing/2016/SVG/main" r:embed="rId4"/>
                </a:ext>
              </a:extLst>
            </a:blip>
            <a:stretch>
              <a:fillRect/>
            </a:stretch>
          </a:blipFill>
        </p:spPr>
        <p:txBody>
          <a:bodyPr/>
          <a:lstStyle>
            <a:lvl1pPr>
              <a:defRPr/>
            </a:lvl1pPr>
          </a:lstStyle>
          <a:p>
            <a:pPr lvl="0"/>
            <a:r>
              <a:rPr lang="en-US"/>
              <a:t> </a:t>
            </a:r>
            <a:endParaRPr lang="en-GB"/>
          </a:p>
        </p:txBody>
      </p:sp>
      <p:sp>
        <p:nvSpPr>
          <p:cNvPr id="27" name="Picture Placeholder 26">
            <a:extLst>
              <a:ext uri="{FF2B5EF4-FFF2-40B4-BE49-F238E27FC236}">
                <a16:creationId xmlns:a16="http://schemas.microsoft.com/office/drawing/2014/main" id="{7ED2FA65-E85A-4B2E-8284-62E055175484}"/>
              </a:ext>
            </a:extLst>
          </p:cNvPr>
          <p:cNvSpPr>
            <a:spLocks noGrp="1"/>
          </p:cNvSpPr>
          <p:nvPr>
            <p:ph type="pic" sz="quarter" idx="13" hasCustomPrompt="1"/>
          </p:nvPr>
        </p:nvSpPr>
        <p:spPr>
          <a:xfrm>
            <a:off x="5795645" y="0"/>
            <a:ext cx="6396355" cy="6858000"/>
          </a:xfrm>
          <a:custGeom>
            <a:avLst/>
            <a:gdLst>
              <a:gd name="connsiteX0" fmla="*/ 1714501 w 6396355"/>
              <a:gd name="connsiteY0" fmla="*/ 0 h 6858000"/>
              <a:gd name="connsiteX1" fmla="*/ 6396355 w 6396355"/>
              <a:gd name="connsiteY1" fmla="*/ 0 h 6858000"/>
              <a:gd name="connsiteX2" fmla="*/ 6396355 w 6396355"/>
              <a:gd name="connsiteY2" fmla="*/ 6858000 h 6858000"/>
              <a:gd name="connsiteX3" fmla="*/ 1714501 w 6396355"/>
              <a:gd name="connsiteY3" fmla="*/ 6858000 h 6858000"/>
              <a:gd name="connsiteX4" fmla="*/ 0 w 6396355"/>
              <a:gd name="connsiteY4" fmla="*/ 3429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6355" h="6858000">
                <a:moveTo>
                  <a:pt x="1714501" y="0"/>
                </a:moveTo>
                <a:lnTo>
                  <a:pt x="6396355" y="0"/>
                </a:lnTo>
                <a:lnTo>
                  <a:pt x="6396355" y="6858000"/>
                </a:lnTo>
                <a:lnTo>
                  <a:pt x="1714501" y="6858000"/>
                </a:lnTo>
                <a:lnTo>
                  <a:pt x="0" y="3429000"/>
                </a:lnTo>
                <a:close/>
              </a:path>
            </a:pathLst>
          </a:custGeom>
        </p:spPr>
        <p:txBody>
          <a:bodyPr wrap="square" lIns="1440000" rIns="1440000" anchor="ctr">
            <a:noAutofit/>
          </a:bodyPr>
          <a:lstStyle>
            <a:lvl1pPr algn="ctr">
              <a:defRPr/>
            </a:lvl1pPr>
          </a:lstStyle>
          <a:p>
            <a:r>
              <a:rPr lang="en-GB"/>
              <a:t>Click icon to insert image &gt; Right click &gt; Send to back</a:t>
            </a:r>
          </a:p>
        </p:txBody>
      </p:sp>
      <p:sp>
        <p:nvSpPr>
          <p:cNvPr id="5" name="Rectangle 4">
            <a:extLst>
              <a:ext uri="{FF2B5EF4-FFF2-40B4-BE49-F238E27FC236}">
                <a16:creationId xmlns:a16="http://schemas.microsoft.com/office/drawing/2014/main" id="{D97F4ADE-F89E-4877-866D-B3B95017C803}"/>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nvGrpSpPr>
          <p:cNvPr id="13" name="Group 12">
            <a:extLst>
              <a:ext uri="{FF2B5EF4-FFF2-40B4-BE49-F238E27FC236}">
                <a16:creationId xmlns:a16="http://schemas.microsoft.com/office/drawing/2014/main" id="{6E7D2D00-EC3B-4EFD-84D6-BF98A1F96920}"/>
              </a:ext>
            </a:extLst>
          </p:cNvPr>
          <p:cNvGrpSpPr/>
          <p:nvPr userDrawn="1"/>
        </p:nvGrpSpPr>
        <p:grpSpPr>
          <a:xfrm rot="16200000">
            <a:off x="360407" y="4836458"/>
            <a:ext cx="1946732" cy="3990582"/>
            <a:chOff x="10692184" y="-1639954"/>
            <a:chExt cx="1784352" cy="3657721"/>
          </a:xfrm>
          <a:noFill/>
        </p:grpSpPr>
        <p:sp>
          <p:nvSpPr>
            <p:cNvPr id="14" name="Hexagon 13">
              <a:extLst>
                <a:ext uri="{FF2B5EF4-FFF2-40B4-BE49-F238E27FC236}">
                  <a16:creationId xmlns:a16="http://schemas.microsoft.com/office/drawing/2014/main" id="{8B577679-776C-4F3C-85D4-B8B73F088077}"/>
                </a:ext>
              </a:extLst>
            </p:cNvPr>
            <p:cNvSpPr/>
            <p:nvPr userDrawn="1"/>
          </p:nvSpPr>
          <p:spPr>
            <a:xfrm rot="5400000">
              <a:off x="10600392" y="778587"/>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5" name="Hexagon 14">
              <a:extLst>
                <a:ext uri="{FF2B5EF4-FFF2-40B4-BE49-F238E27FC236}">
                  <a16:creationId xmlns:a16="http://schemas.microsoft.com/office/drawing/2014/main" id="{7E9E45A6-EC01-4140-8379-4EAC31AC521D}"/>
                </a:ext>
              </a:extLst>
            </p:cNvPr>
            <p:cNvSpPr/>
            <p:nvPr userDrawn="1"/>
          </p:nvSpPr>
          <p:spPr>
            <a:xfrm rot="5400000">
              <a:off x="11237356" y="-384788"/>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7" name="Hexagon 16">
              <a:extLst>
                <a:ext uri="{FF2B5EF4-FFF2-40B4-BE49-F238E27FC236}">
                  <a16:creationId xmlns:a16="http://schemas.microsoft.com/office/drawing/2014/main" id="{CD5D7A8F-641B-47BF-8DB5-9C8A0716C8A7}"/>
                </a:ext>
              </a:extLst>
            </p:cNvPr>
            <p:cNvSpPr/>
            <p:nvPr userDrawn="1"/>
          </p:nvSpPr>
          <p:spPr>
            <a:xfrm rot="5400000">
              <a:off x="10600392" y="-1548162"/>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21" name="Text Placeholder 20">
            <a:extLst>
              <a:ext uri="{FF2B5EF4-FFF2-40B4-BE49-F238E27FC236}">
                <a16:creationId xmlns:a16="http://schemas.microsoft.com/office/drawing/2014/main" id="{36362B7C-D451-488D-B12C-B998E0FD8F8A}"/>
              </a:ext>
            </a:extLst>
          </p:cNvPr>
          <p:cNvSpPr>
            <a:spLocks noGrp="1"/>
          </p:cNvSpPr>
          <p:nvPr>
            <p:ph type="body" sz="quarter" idx="12" hasCustomPrompt="1"/>
          </p:nvPr>
        </p:nvSpPr>
        <p:spPr>
          <a:xfrm>
            <a:off x="1130301" y="1693488"/>
            <a:ext cx="4439920" cy="3991456"/>
          </a:xfrm>
        </p:spPr>
        <p:txBody>
          <a:bodyPr/>
          <a:lstStyle>
            <a:lvl1pPr>
              <a:defRPr sz="1800"/>
            </a:lvl1pPr>
            <a:lvl2pPr>
              <a:defRPr sz="1800"/>
            </a:lvl2pPr>
            <a:lvl3pPr>
              <a:defRPr sz="1600"/>
            </a:lvl3pPr>
            <a:lvl4pPr>
              <a:defRPr sz="1400"/>
            </a:lvl4pPr>
            <a:lvl5pPr>
              <a:defRPr sz="1400"/>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46" name="Text Placeholder 45">
            <a:extLst>
              <a:ext uri="{FF2B5EF4-FFF2-40B4-BE49-F238E27FC236}">
                <a16:creationId xmlns:a16="http://schemas.microsoft.com/office/drawing/2014/main" id="{CC02216A-B4DD-4416-92A1-EF8D8278309B}"/>
              </a:ext>
            </a:extLst>
          </p:cNvPr>
          <p:cNvSpPr>
            <a:spLocks noGrp="1"/>
          </p:cNvSpPr>
          <p:nvPr>
            <p:ph type="body" sz="quarter" idx="14" hasCustomPrompt="1"/>
          </p:nvPr>
        </p:nvSpPr>
        <p:spPr>
          <a:xfrm>
            <a:off x="11440272" y="6212205"/>
            <a:ext cx="439308" cy="645795"/>
          </a:xfrm>
          <a:custGeom>
            <a:avLst/>
            <a:gdLst>
              <a:gd name="connsiteX0" fmla="*/ 0 w 439308"/>
              <a:gd name="connsiteY0" fmla="*/ 0 h 645795"/>
              <a:gd name="connsiteX1" fmla="*/ 439308 w 439308"/>
              <a:gd name="connsiteY1" fmla="*/ 0 h 645795"/>
              <a:gd name="connsiteX2" fmla="*/ 439308 w 439308"/>
              <a:gd name="connsiteY2" fmla="*/ 645795 h 645795"/>
              <a:gd name="connsiteX3" fmla="*/ 0 w 439308"/>
              <a:gd name="connsiteY3" fmla="*/ 645795 h 645795"/>
            </a:gdLst>
            <a:ahLst/>
            <a:cxnLst>
              <a:cxn ang="0">
                <a:pos x="connsiteX0" y="connsiteY0"/>
              </a:cxn>
              <a:cxn ang="0">
                <a:pos x="connsiteX1" y="connsiteY1"/>
              </a:cxn>
              <a:cxn ang="0">
                <a:pos x="connsiteX2" y="connsiteY2"/>
              </a:cxn>
              <a:cxn ang="0">
                <a:pos x="connsiteX3" y="connsiteY3"/>
              </a:cxn>
            </a:cxnLst>
            <a:rect l="l" t="t" r="r" b="b"/>
            <a:pathLst>
              <a:path w="439308" h="645795">
                <a:moveTo>
                  <a:pt x="0" y="0"/>
                </a:moveTo>
                <a:lnTo>
                  <a:pt x="439308" y="0"/>
                </a:lnTo>
                <a:lnTo>
                  <a:pt x="439308" y="645795"/>
                </a:lnTo>
                <a:lnTo>
                  <a:pt x="0" y="645795"/>
                </a:lnTo>
                <a:close/>
              </a:path>
            </a:pathLst>
          </a:custGeom>
          <a:solidFill>
            <a:schemeClr val="accent1"/>
          </a:solidFill>
        </p:spPr>
        <p:txBody>
          <a:bodyPr wrap="square">
            <a:noAutofit/>
          </a:bodyPr>
          <a:lstStyle>
            <a:lvl1pPr>
              <a:defRPr/>
            </a:lvl1pPr>
          </a:lstStyle>
          <a:p>
            <a:pPr lvl="0"/>
            <a:r>
              <a:rPr lang="en-GB"/>
              <a:t> </a:t>
            </a:r>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3" name="Title 2">
            <a:extLst>
              <a:ext uri="{FF2B5EF4-FFF2-40B4-BE49-F238E27FC236}">
                <a16:creationId xmlns:a16="http://schemas.microsoft.com/office/drawing/2014/main" id="{9FDF8529-252D-480B-A774-C7C000C7817D}"/>
              </a:ext>
            </a:extLst>
          </p:cNvPr>
          <p:cNvSpPr>
            <a:spLocks noGrp="1"/>
          </p:cNvSpPr>
          <p:nvPr>
            <p:ph type="title" hasCustomPrompt="1"/>
          </p:nvPr>
        </p:nvSpPr>
        <p:spPr>
          <a:xfrm>
            <a:off x="1130300" y="524414"/>
            <a:ext cx="4439920" cy="912178"/>
          </a:xfrm>
        </p:spPr>
        <p:txBody>
          <a:bodyPr/>
          <a:lstStyle>
            <a:lvl1pPr>
              <a:defRPr/>
            </a:lvl1pPr>
          </a:lstStyle>
          <a:p>
            <a:r>
              <a:rPr lang="en-GB"/>
              <a:t>Enter title here</a:t>
            </a:r>
          </a:p>
        </p:txBody>
      </p:sp>
      <p:grpSp>
        <p:nvGrpSpPr>
          <p:cNvPr id="22" name="Group 21">
            <a:extLst>
              <a:ext uri="{FF2B5EF4-FFF2-40B4-BE49-F238E27FC236}">
                <a16:creationId xmlns:a16="http://schemas.microsoft.com/office/drawing/2014/main" id="{230412A4-B0F9-4ED0-8157-3D2A5AEEB372}"/>
              </a:ext>
            </a:extLst>
          </p:cNvPr>
          <p:cNvGrpSpPr/>
          <p:nvPr userDrawn="1"/>
        </p:nvGrpSpPr>
        <p:grpSpPr>
          <a:xfrm>
            <a:off x="-3633350" y="0"/>
            <a:ext cx="3507559" cy="5160812"/>
            <a:chOff x="838198" y="1150069"/>
            <a:chExt cx="3507559" cy="5160812"/>
          </a:xfrm>
        </p:grpSpPr>
        <p:sp>
          <p:nvSpPr>
            <p:cNvPr id="23" name="Rectangle 22">
              <a:extLst>
                <a:ext uri="{FF2B5EF4-FFF2-40B4-BE49-F238E27FC236}">
                  <a16:creationId xmlns:a16="http://schemas.microsoft.com/office/drawing/2014/main" id="{766310A7-7992-43AB-ACB2-7490BD26984C}"/>
                </a:ext>
              </a:extLst>
            </p:cNvPr>
            <p:cNvSpPr/>
            <p:nvPr/>
          </p:nvSpPr>
          <p:spPr>
            <a:xfrm>
              <a:off x="838200" y="1150069"/>
              <a:ext cx="3507557" cy="5160812"/>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24" name="TextBox 23">
              <a:extLst>
                <a:ext uri="{FF2B5EF4-FFF2-40B4-BE49-F238E27FC236}">
                  <a16:creationId xmlns:a16="http://schemas.microsoft.com/office/drawing/2014/main" id="{75B977F2-2688-45C1-AA00-645BBDF74D8E}"/>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image</a:t>
              </a:r>
            </a:p>
          </p:txBody>
        </p:sp>
        <p:sp>
          <p:nvSpPr>
            <p:cNvPr id="25" name="Rectangle 24">
              <a:extLst>
                <a:ext uri="{FF2B5EF4-FFF2-40B4-BE49-F238E27FC236}">
                  <a16:creationId xmlns:a16="http://schemas.microsoft.com/office/drawing/2014/main" id="{6FCEEC6B-43A4-49B3-A3E5-7E7F0972F2B1}"/>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26" name="TextBox 25">
              <a:extLst>
                <a:ext uri="{FF2B5EF4-FFF2-40B4-BE49-F238E27FC236}">
                  <a16:creationId xmlns:a16="http://schemas.microsoft.com/office/drawing/2014/main" id="{F02ED09D-D5FD-4374-8344-0955D1DC24FB}"/>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Click on the </a:t>
              </a:r>
              <a:r>
                <a:rPr lang="en-GB" sz="1400" b="1">
                  <a:solidFill>
                    <a:srgbClr val="333333"/>
                  </a:solidFill>
                </a:rPr>
                <a:t>icon</a:t>
              </a:r>
              <a:r>
                <a:rPr lang="en-GB" sz="1400">
                  <a:solidFill>
                    <a:srgbClr val="333333"/>
                  </a:solidFill>
                </a:rPr>
                <a:t> in the middle of the placeholder and choose the image from your computer.</a:t>
              </a:r>
            </a:p>
          </p:txBody>
        </p:sp>
        <p:sp>
          <p:nvSpPr>
            <p:cNvPr id="30" name="TextBox 29">
              <a:extLst>
                <a:ext uri="{FF2B5EF4-FFF2-40B4-BE49-F238E27FC236}">
                  <a16:creationId xmlns:a16="http://schemas.microsoft.com/office/drawing/2014/main" id="{516A1E7D-85AB-46FF-8725-85970149D8E0}"/>
                </a:ext>
              </a:extLst>
            </p:cNvPr>
            <p:cNvSpPr txBox="1"/>
            <p:nvPr/>
          </p:nvSpPr>
          <p:spPr>
            <a:xfrm>
              <a:off x="838199" y="2650785"/>
              <a:ext cx="3507557" cy="738664"/>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35" name="TextBox 34">
              <a:extLst>
                <a:ext uri="{FF2B5EF4-FFF2-40B4-BE49-F238E27FC236}">
                  <a16:creationId xmlns:a16="http://schemas.microsoft.com/office/drawing/2014/main" id="{D933EF11-12E5-4FDA-8F3B-5A8294D30078}"/>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sp>
          <p:nvSpPr>
            <p:cNvPr id="36" name="TextBox 35">
              <a:extLst>
                <a:ext uri="{FF2B5EF4-FFF2-40B4-BE49-F238E27FC236}">
                  <a16:creationId xmlns:a16="http://schemas.microsoft.com/office/drawing/2014/main" id="{6BAA4C72-E5BA-4EAC-A28E-BFA8AF86B0A7}"/>
                </a:ext>
              </a:extLst>
            </p:cNvPr>
            <p:cNvSpPr txBox="1"/>
            <p:nvPr/>
          </p:nvSpPr>
          <p:spPr>
            <a:xfrm>
              <a:off x="838199" y="4448000"/>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37" name="TextBox 36">
              <a:extLst>
                <a:ext uri="{FF2B5EF4-FFF2-40B4-BE49-F238E27FC236}">
                  <a16:creationId xmlns:a16="http://schemas.microsoft.com/office/drawing/2014/main" id="{DB733319-738C-4A39-B120-BD1504ACF711}"/>
                </a:ext>
              </a:extLst>
            </p:cNvPr>
            <p:cNvSpPr txBox="1"/>
            <p:nvPr/>
          </p:nvSpPr>
          <p:spPr>
            <a:xfrm>
              <a:off x="838199" y="5039938"/>
              <a:ext cx="3507557" cy="523220"/>
            </a:xfrm>
            <a:prstGeom prst="rect">
              <a:avLst/>
            </a:prstGeom>
            <a:noFill/>
          </p:spPr>
          <p:txBody>
            <a:bodyPr wrap="square" rtlCol="0">
              <a:sp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sp>
          <p:nvSpPr>
            <p:cNvPr id="38" name="TextBox 37">
              <a:extLst>
                <a:ext uri="{FF2B5EF4-FFF2-40B4-BE49-F238E27FC236}">
                  <a16:creationId xmlns:a16="http://schemas.microsoft.com/office/drawing/2014/main" id="{9068AC0E-3057-40BB-AA53-64753B43C2FD}"/>
                </a:ext>
              </a:extLst>
            </p:cNvPr>
            <p:cNvSpPr txBox="1"/>
            <p:nvPr/>
          </p:nvSpPr>
          <p:spPr>
            <a:xfrm>
              <a:off x="838198" y="5631876"/>
              <a:ext cx="3507557" cy="523220"/>
            </a:xfrm>
            <a:prstGeom prst="rect">
              <a:avLst/>
            </a:prstGeom>
            <a:noFill/>
          </p:spPr>
          <p:txBody>
            <a:bodyPr wrap="square" rtlCol="0">
              <a:spAutoFit/>
            </a:bodyPr>
            <a:lstStyle/>
            <a:p>
              <a:r>
                <a:rPr lang="en-GB" sz="1400" b="1">
                  <a:solidFill>
                    <a:srgbClr val="333333"/>
                  </a:solidFill>
                </a:rPr>
                <a:t>6. </a:t>
              </a:r>
              <a:r>
                <a:rPr lang="en-GB" sz="1400">
                  <a:solidFill>
                    <a:srgbClr val="333333"/>
                  </a:solidFill>
                </a:rPr>
                <a:t>To change an existing image you can right click and choose </a:t>
              </a:r>
              <a:r>
                <a:rPr lang="en-GB" sz="1400" b="1">
                  <a:solidFill>
                    <a:srgbClr val="333333"/>
                  </a:solidFill>
                </a:rPr>
                <a:t>Change Picture.</a:t>
              </a:r>
            </a:p>
          </p:txBody>
        </p:sp>
      </p:grpSp>
    </p:spTree>
    <p:custDataLst>
      <p:tags r:id="rId1"/>
    </p:custDataLst>
    <p:extLst>
      <p:ext uri="{BB962C8B-B14F-4D97-AF65-F5344CB8AC3E}">
        <p14:creationId xmlns:p14="http://schemas.microsoft.com/office/powerpoint/2010/main" val="2562957324"/>
      </p:ext>
    </p:extLst>
  </p:cSld>
  <p:clrMapOvr>
    <a:masterClrMapping/>
  </p:clrMapOvr>
  <p:transition spd="slow">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ext w/ Image Al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2EA630B-BDA6-41F0-A467-D9D9EFFC353D}"/>
              </a:ext>
            </a:extLst>
          </p:cNvPr>
          <p:cNvSpPr>
            <a:spLocks noGrp="1"/>
          </p:cNvSpPr>
          <p:nvPr>
            <p:ph type="body" sz="quarter" idx="15" hasCustomPrompt="1"/>
          </p:nvPr>
        </p:nvSpPr>
        <p:spPr>
          <a:xfrm>
            <a:off x="3546903" y="-533564"/>
            <a:ext cx="2814551" cy="5684857"/>
          </a:xfrm>
          <a:blipFill>
            <a:blip r:embed="rId3">
              <a:extLst>
                <a:ext uri="{96DAC541-7B7A-43D3-8B79-37D633B846F1}">
                  <asvg:svgBlip xmlns:asvg="http://schemas.microsoft.com/office/drawing/2016/SVG/main" r:embed="rId4"/>
                </a:ext>
              </a:extLst>
            </a:blip>
            <a:stretch>
              <a:fillRect/>
            </a:stretch>
          </a:blipFill>
        </p:spPr>
        <p:txBody>
          <a:bodyPr/>
          <a:lstStyle>
            <a:lvl1pPr>
              <a:defRPr/>
            </a:lvl1pPr>
          </a:lstStyle>
          <a:p>
            <a:pPr lvl="0"/>
            <a:r>
              <a:rPr lang="en-US"/>
              <a:t> </a:t>
            </a:r>
            <a:endParaRPr lang="en-GB"/>
          </a:p>
        </p:txBody>
      </p:sp>
      <p:sp>
        <p:nvSpPr>
          <p:cNvPr id="22" name="Rectangle 21">
            <a:extLst>
              <a:ext uri="{FF2B5EF4-FFF2-40B4-BE49-F238E27FC236}">
                <a16:creationId xmlns:a16="http://schemas.microsoft.com/office/drawing/2014/main" id="{7EA53854-095E-4636-A44F-FF32D419CBB4}"/>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2" name="Picture Placeholder 41">
            <a:extLst>
              <a:ext uri="{FF2B5EF4-FFF2-40B4-BE49-F238E27FC236}">
                <a16:creationId xmlns:a16="http://schemas.microsoft.com/office/drawing/2014/main" id="{3296C8A1-0F08-4616-AE06-10DFAA8CCBDA}"/>
              </a:ext>
            </a:extLst>
          </p:cNvPr>
          <p:cNvSpPr>
            <a:spLocks noGrp="1"/>
          </p:cNvSpPr>
          <p:nvPr>
            <p:ph type="pic" sz="quarter" idx="13" hasCustomPrompt="1"/>
          </p:nvPr>
        </p:nvSpPr>
        <p:spPr>
          <a:xfrm flipH="1">
            <a:off x="0" y="0"/>
            <a:ext cx="6058105" cy="6858000"/>
          </a:xfrm>
          <a:custGeom>
            <a:avLst/>
            <a:gdLst>
              <a:gd name="connsiteX0" fmla="*/ 6058105 w 6058105"/>
              <a:gd name="connsiteY0" fmla="*/ 0 h 6858000"/>
              <a:gd name="connsiteX1" fmla="*/ 1714501 w 6058105"/>
              <a:gd name="connsiteY1" fmla="*/ 0 h 6858000"/>
              <a:gd name="connsiteX2" fmla="*/ 0 w 6058105"/>
              <a:gd name="connsiteY2" fmla="*/ 3429000 h 6858000"/>
              <a:gd name="connsiteX3" fmla="*/ 1714501 w 6058105"/>
              <a:gd name="connsiteY3" fmla="*/ 6858000 h 6858000"/>
              <a:gd name="connsiteX4" fmla="*/ 6058105 w 6058105"/>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8105" h="6858000">
                <a:moveTo>
                  <a:pt x="6058105" y="0"/>
                </a:moveTo>
                <a:lnTo>
                  <a:pt x="1714501" y="0"/>
                </a:lnTo>
                <a:lnTo>
                  <a:pt x="0" y="3429000"/>
                </a:lnTo>
                <a:lnTo>
                  <a:pt x="1714501" y="6858000"/>
                </a:lnTo>
                <a:lnTo>
                  <a:pt x="6058105" y="6858000"/>
                </a:lnTo>
                <a:close/>
              </a:path>
            </a:pathLst>
          </a:custGeom>
        </p:spPr>
        <p:txBody>
          <a:bodyPr wrap="square" lIns="1440000" rIns="1440000" anchor="ctr">
            <a:noAutofit/>
          </a:bodyPr>
          <a:lstStyle>
            <a:lvl1pPr algn="ctr">
              <a:defRPr/>
            </a:lvl1pPr>
          </a:lstStyle>
          <a:p>
            <a:r>
              <a:rPr lang="en-GB"/>
              <a:t>Click icon to insert image &gt; Right click &gt; Send to back</a:t>
            </a:r>
          </a:p>
        </p:txBody>
      </p:sp>
      <p:sp>
        <p:nvSpPr>
          <p:cNvPr id="21" name="Text Placeholder 20">
            <a:extLst>
              <a:ext uri="{FF2B5EF4-FFF2-40B4-BE49-F238E27FC236}">
                <a16:creationId xmlns:a16="http://schemas.microsoft.com/office/drawing/2014/main" id="{36362B7C-D451-488D-B12C-B998E0FD8F8A}"/>
              </a:ext>
            </a:extLst>
          </p:cNvPr>
          <p:cNvSpPr>
            <a:spLocks noGrp="1"/>
          </p:cNvSpPr>
          <p:nvPr>
            <p:ph type="body" sz="quarter" idx="12" hasCustomPrompt="1"/>
          </p:nvPr>
        </p:nvSpPr>
        <p:spPr>
          <a:xfrm>
            <a:off x="6586755" y="1693488"/>
            <a:ext cx="4439920" cy="3991456"/>
          </a:xfrm>
        </p:spPr>
        <p:txBody>
          <a:bodyPr/>
          <a:lstStyle>
            <a:lvl1pPr>
              <a:defRPr sz="1800"/>
            </a:lvl1pPr>
            <a:lvl2pPr>
              <a:defRPr sz="1800"/>
            </a:lvl2pPr>
            <a:lvl3pPr>
              <a:defRPr sz="1600"/>
            </a:lvl3pPr>
            <a:lvl4pPr>
              <a:defRPr sz="1400"/>
            </a:lvl4pPr>
            <a:lvl5pPr>
              <a:defRPr sz="1400"/>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26" name="Text Placeholder 25">
            <a:extLst>
              <a:ext uri="{FF2B5EF4-FFF2-40B4-BE49-F238E27FC236}">
                <a16:creationId xmlns:a16="http://schemas.microsoft.com/office/drawing/2014/main" id="{674F492C-4E49-4FCC-8D17-5804822320BB}"/>
              </a:ext>
            </a:extLst>
          </p:cNvPr>
          <p:cNvSpPr>
            <a:spLocks noGrp="1"/>
          </p:cNvSpPr>
          <p:nvPr>
            <p:ph type="body" sz="quarter" idx="14" hasCustomPrompt="1"/>
          </p:nvPr>
        </p:nvSpPr>
        <p:spPr>
          <a:xfrm>
            <a:off x="325119" y="1"/>
            <a:ext cx="579756" cy="1022985"/>
          </a:xfrm>
          <a:custGeom>
            <a:avLst/>
            <a:gdLst>
              <a:gd name="connsiteX0" fmla="*/ 0 w 579756"/>
              <a:gd name="connsiteY0" fmla="*/ 0 h 1022985"/>
              <a:gd name="connsiteX1" fmla="*/ 579756 w 579756"/>
              <a:gd name="connsiteY1" fmla="*/ 0 h 1022985"/>
              <a:gd name="connsiteX2" fmla="*/ 579756 w 579756"/>
              <a:gd name="connsiteY2" fmla="*/ 1022985 h 1022985"/>
              <a:gd name="connsiteX3" fmla="*/ 0 w 579756"/>
              <a:gd name="connsiteY3" fmla="*/ 1022985 h 1022985"/>
            </a:gdLst>
            <a:ahLst/>
            <a:cxnLst>
              <a:cxn ang="0">
                <a:pos x="connsiteX0" y="connsiteY0"/>
              </a:cxn>
              <a:cxn ang="0">
                <a:pos x="connsiteX1" y="connsiteY1"/>
              </a:cxn>
              <a:cxn ang="0">
                <a:pos x="connsiteX2" y="connsiteY2"/>
              </a:cxn>
              <a:cxn ang="0">
                <a:pos x="connsiteX3" y="connsiteY3"/>
              </a:cxn>
            </a:cxnLst>
            <a:rect l="l" t="t" r="r" b="b"/>
            <a:pathLst>
              <a:path w="579756" h="1022985">
                <a:moveTo>
                  <a:pt x="0" y="0"/>
                </a:moveTo>
                <a:lnTo>
                  <a:pt x="579756" y="0"/>
                </a:lnTo>
                <a:lnTo>
                  <a:pt x="579756" y="1022985"/>
                </a:lnTo>
                <a:lnTo>
                  <a:pt x="0" y="1022985"/>
                </a:lnTo>
                <a:close/>
              </a:path>
            </a:pathLst>
          </a:cu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wrap="square">
            <a:noAutofit/>
          </a:bodyPr>
          <a:lstStyle>
            <a:lvl1pPr>
              <a:defRPr/>
            </a:lvl1pPr>
          </a:lstStyle>
          <a:p>
            <a:pPr lvl="0"/>
            <a:r>
              <a:rPr lang="en-GB"/>
              <a:t> </a:t>
            </a:r>
          </a:p>
        </p:txBody>
      </p:sp>
      <p:grpSp>
        <p:nvGrpSpPr>
          <p:cNvPr id="38" name="Group 37">
            <a:extLst>
              <a:ext uri="{FF2B5EF4-FFF2-40B4-BE49-F238E27FC236}">
                <a16:creationId xmlns:a16="http://schemas.microsoft.com/office/drawing/2014/main" id="{36CB86E7-7E33-42A8-B9C8-C83C817FB951}"/>
              </a:ext>
            </a:extLst>
          </p:cNvPr>
          <p:cNvGrpSpPr/>
          <p:nvPr userDrawn="1"/>
        </p:nvGrpSpPr>
        <p:grpSpPr>
          <a:xfrm rot="16200000">
            <a:off x="10687930" y="-920867"/>
            <a:ext cx="1946732" cy="2721338"/>
            <a:chOff x="10692184" y="-476580"/>
            <a:chExt cx="1784352" cy="2494347"/>
          </a:xfrm>
          <a:noFill/>
        </p:grpSpPr>
        <p:sp>
          <p:nvSpPr>
            <p:cNvPr id="39" name="Hexagon 38">
              <a:extLst>
                <a:ext uri="{FF2B5EF4-FFF2-40B4-BE49-F238E27FC236}">
                  <a16:creationId xmlns:a16="http://schemas.microsoft.com/office/drawing/2014/main" id="{EED6F99A-211C-40A5-8571-49FF2D486C8B}"/>
                </a:ext>
              </a:extLst>
            </p:cNvPr>
            <p:cNvSpPr/>
            <p:nvPr userDrawn="1"/>
          </p:nvSpPr>
          <p:spPr>
            <a:xfrm rot="5400000">
              <a:off x="10600392" y="778587"/>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0" name="Hexagon 39">
              <a:extLst>
                <a:ext uri="{FF2B5EF4-FFF2-40B4-BE49-F238E27FC236}">
                  <a16:creationId xmlns:a16="http://schemas.microsoft.com/office/drawing/2014/main" id="{713DCBA1-C8C2-48C4-A2A4-6ABF2FD3ED9B}"/>
                </a:ext>
              </a:extLst>
            </p:cNvPr>
            <p:cNvSpPr/>
            <p:nvPr userDrawn="1"/>
          </p:nvSpPr>
          <p:spPr>
            <a:xfrm rot="5400000">
              <a:off x="11237356" y="-384788"/>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 name="Title 2">
            <a:extLst>
              <a:ext uri="{FF2B5EF4-FFF2-40B4-BE49-F238E27FC236}">
                <a16:creationId xmlns:a16="http://schemas.microsoft.com/office/drawing/2014/main" id="{35F2E347-DD52-4F1B-851E-DE51E3EC3E30}"/>
              </a:ext>
            </a:extLst>
          </p:cNvPr>
          <p:cNvSpPr>
            <a:spLocks noGrp="1"/>
          </p:cNvSpPr>
          <p:nvPr>
            <p:ph type="title" hasCustomPrompt="1"/>
          </p:nvPr>
        </p:nvSpPr>
        <p:spPr>
          <a:xfrm>
            <a:off x="6586755" y="524414"/>
            <a:ext cx="4439920" cy="912178"/>
          </a:xfrm>
        </p:spPr>
        <p:txBody>
          <a:bodyPr/>
          <a:lstStyle>
            <a:lvl1pPr>
              <a:defRPr/>
            </a:lvl1pPr>
          </a:lstStyle>
          <a:p>
            <a:r>
              <a:rPr lang="en-GB"/>
              <a:t>Enter title here</a:t>
            </a:r>
          </a:p>
        </p:txBody>
      </p:sp>
      <p:grpSp>
        <p:nvGrpSpPr>
          <p:cNvPr id="20" name="Group 19">
            <a:extLst>
              <a:ext uri="{FF2B5EF4-FFF2-40B4-BE49-F238E27FC236}">
                <a16:creationId xmlns:a16="http://schemas.microsoft.com/office/drawing/2014/main" id="{87A17ADA-63BC-496D-99F2-4441884889F7}"/>
              </a:ext>
            </a:extLst>
          </p:cNvPr>
          <p:cNvGrpSpPr/>
          <p:nvPr userDrawn="1"/>
        </p:nvGrpSpPr>
        <p:grpSpPr>
          <a:xfrm>
            <a:off x="-3633350" y="0"/>
            <a:ext cx="3507559" cy="5160812"/>
            <a:chOff x="838198" y="1150069"/>
            <a:chExt cx="3507559" cy="5160812"/>
          </a:xfrm>
        </p:grpSpPr>
        <p:sp>
          <p:nvSpPr>
            <p:cNvPr id="23" name="Rectangle 22">
              <a:extLst>
                <a:ext uri="{FF2B5EF4-FFF2-40B4-BE49-F238E27FC236}">
                  <a16:creationId xmlns:a16="http://schemas.microsoft.com/office/drawing/2014/main" id="{51B9F2D2-8663-4994-87D8-F3190E268394}"/>
                </a:ext>
              </a:extLst>
            </p:cNvPr>
            <p:cNvSpPr/>
            <p:nvPr/>
          </p:nvSpPr>
          <p:spPr>
            <a:xfrm>
              <a:off x="838200" y="1150069"/>
              <a:ext cx="3507557" cy="5160812"/>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24" name="TextBox 23">
              <a:extLst>
                <a:ext uri="{FF2B5EF4-FFF2-40B4-BE49-F238E27FC236}">
                  <a16:creationId xmlns:a16="http://schemas.microsoft.com/office/drawing/2014/main" id="{AAEBA0AD-2A14-48B9-8A5F-42BCBB1F0CA7}"/>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image</a:t>
              </a:r>
            </a:p>
          </p:txBody>
        </p:sp>
        <p:sp>
          <p:nvSpPr>
            <p:cNvPr id="25" name="Rectangle 24">
              <a:extLst>
                <a:ext uri="{FF2B5EF4-FFF2-40B4-BE49-F238E27FC236}">
                  <a16:creationId xmlns:a16="http://schemas.microsoft.com/office/drawing/2014/main" id="{30DFCAB7-B68F-4E80-BF85-E42CD2C6CD05}"/>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27" name="TextBox 26">
              <a:extLst>
                <a:ext uri="{FF2B5EF4-FFF2-40B4-BE49-F238E27FC236}">
                  <a16:creationId xmlns:a16="http://schemas.microsoft.com/office/drawing/2014/main" id="{34355324-86EA-4691-98D3-888015C13F38}"/>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Click on the </a:t>
              </a:r>
              <a:r>
                <a:rPr lang="en-GB" sz="1400" b="1">
                  <a:solidFill>
                    <a:srgbClr val="333333"/>
                  </a:solidFill>
                </a:rPr>
                <a:t>icon</a:t>
              </a:r>
              <a:r>
                <a:rPr lang="en-GB" sz="1400">
                  <a:solidFill>
                    <a:srgbClr val="333333"/>
                  </a:solidFill>
                </a:rPr>
                <a:t> in the middle of the placeholder and choose the image from your computer.</a:t>
              </a:r>
            </a:p>
          </p:txBody>
        </p:sp>
        <p:sp>
          <p:nvSpPr>
            <p:cNvPr id="28" name="TextBox 27">
              <a:extLst>
                <a:ext uri="{FF2B5EF4-FFF2-40B4-BE49-F238E27FC236}">
                  <a16:creationId xmlns:a16="http://schemas.microsoft.com/office/drawing/2014/main" id="{F24CA22F-CA74-4BA9-8E2E-38B33644C1CB}"/>
                </a:ext>
              </a:extLst>
            </p:cNvPr>
            <p:cNvSpPr txBox="1"/>
            <p:nvPr/>
          </p:nvSpPr>
          <p:spPr>
            <a:xfrm>
              <a:off x="838199" y="2650785"/>
              <a:ext cx="3507557" cy="738664"/>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29" name="TextBox 28">
              <a:extLst>
                <a:ext uri="{FF2B5EF4-FFF2-40B4-BE49-F238E27FC236}">
                  <a16:creationId xmlns:a16="http://schemas.microsoft.com/office/drawing/2014/main" id="{5AAA15DF-6D28-42ED-9B8F-2904741A9700}"/>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sp>
          <p:nvSpPr>
            <p:cNvPr id="30" name="TextBox 29">
              <a:extLst>
                <a:ext uri="{FF2B5EF4-FFF2-40B4-BE49-F238E27FC236}">
                  <a16:creationId xmlns:a16="http://schemas.microsoft.com/office/drawing/2014/main" id="{7ACE2BB6-5ABE-4E0F-9A9C-F5576A1373AC}"/>
                </a:ext>
              </a:extLst>
            </p:cNvPr>
            <p:cNvSpPr txBox="1"/>
            <p:nvPr/>
          </p:nvSpPr>
          <p:spPr>
            <a:xfrm>
              <a:off x="838199" y="4448000"/>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31" name="TextBox 30">
              <a:extLst>
                <a:ext uri="{FF2B5EF4-FFF2-40B4-BE49-F238E27FC236}">
                  <a16:creationId xmlns:a16="http://schemas.microsoft.com/office/drawing/2014/main" id="{492155B1-176F-4B02-AC25-FFD11F224A39}"/>
                </a:ext>
              </a:extLst>
            </p:cNvPr>
            <p:cNvSpPr txBox="1"/>
            <p:nvPr/>
          </p:nvSpPr>
          <p:spPr>
            <a:xfrm>
              <a:off x="838199" y="5039938"/>
              <a:ext cx="3507557" cy="523220"/>
            </a:xfrm>
            <a:prstGeom prst="rect">
              <a:avLst/>
            </a:prstGeom>
            <a:noFill/>
          </p:spPr>
          <p:txBody>
            <a:bodyPr wrap="square" rtlCol="0">
              <a:sp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sp>
          <p:nvSpPr>
            <p:cNvPr id="32" name="TextBox 31">
              <a:extLst>
                <a:ext uri="{FF2B5EF4-FFF2-40B4-BE49-F238E27FC236}">
                  <a16:creationId xmlns:a16="http://schemas.microsoft.com/office/drawing/2014/main" id="{D54C0B6A-2223-49FB-9E45-8AAFE97BF0F6}"/>
                </a:ext>
              </a:extLst>
            </p:cNvPr>
            <p:cNvSpPr txBox="1"/>
            <p:nvPr/>
          </p:nvSpPr>
          <p:spPr>
            <a:xfrm>
              <a:off x="838198" y="5631876"/>
              <a:ext cx="3507557" cy="523220"/>
            </a:xfrm>
            <a:prstGeom prst="rect">
              <a:avLst/>
            </a:prstGeom>
            <a:noFill/>
          </p:spPr>
          <p:txBody>
            <a:bodyPr wrap="square" rtlCol="0">
              <a:spAutoFit/>
            </a:bodyPr>
            <a:lstStyle/>
            <a:p>
              <a:r>
                <a:rPr lang="en-GB" sz="1400" b="1">
                  <a:solidFill>
                    <a:srgbClr val="333333"/>
                  </a:solidFill>
                </a:rPr>
                <a:t>6. </a:t>
              </a:r>
              <a:r>
                <a:rPr lang="en-GB" sz="1400">
                  <a:solidFill>
                    <a:srgbClr val="333333"/>
                  </a:solidFill>
                </a:rPr>
                <a:t>To change an existing image you can right click and choose </a:t>
              </a:r>
              <a:r>
                <a:rPr lang="en-GB" sz="1400" b="1">
                  <a:solidFill>
                    <a:srgbClr val="333333"/>
                  </a:solidFill>
                </a:rPr>
                <a:t>Change Picture.</a:t>
              </a:r>
            </a:p>
          </p:txBody>
        </p:sp>
      </p:grpSp>
    </p:spTree>
    <p:custDataLst>
      <p:tags r:id="rId1"/>
    </p:custDataLst>
    <p:extLst>
      <p:ext uri="{BB962C8B-B14F-4D97-AF65-F5344CB8AC3E}">
        <p14:creationId xmlns:p14="http://schemas.microsoft.com/office/powerpoint/2010/main" val="71486517"/>
      </p:ext>
    </p:extLst>
  </p:cSld>
  <p:clrMapOvr>
    <a:masterClrMapping/>
  </p:clrMapOvr>
  <p:transition spd="slow">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 Stat">
    <p:spTree>
      <p:nvGrpSpPr>
        <p:cNvPr id="1" name=""/>
        <p:cNvGrpSpPr/>
        <p:nvPr/>
      </p:nvGrpSpPr>
      <p:grpSpPr>
        <a:xfrm>
          <a:off x="0" y="0"/>
          <a:ext cx="0" cy="0"/>
          <a:chOff x="0" y="0"/>
          <a:chExt cx="0" cy="0"/>
        </a:xfrm>
      </p:grpSpPr>
      <p:sp>
        <p:nvSpPr>
          <p:cNvPr id="153" name="Rectangle 152">
            <a:extLst>
              <a:ext uri="{FF2B5EF4-FFF2-40B4-BE49-F238E27FC236}">
                <a16:creationId xmlns:a16="http://schemas.microsoft.com/office/drawing/2014/main" id="{1FD43B4B-87E6-448B-B077-93B39E5D1091}"/>
              </a:ext>
            </a:extLst>
          </p:cNvPr>
          <p:cNvSpPr>
            <a:spLocks/>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10" name="Text Placeholder 9">
            <a:extLst>
              <a:ext uri="{FF2B5EF4-FFF2-40B4-BE49-F238E27FC236}">
                <a16:creationId xmlns:a16="http://schemas.microsoft.com/office/drawing/2014/main" id="{E66126FF-CB5A-43BC-B54A-CBEFE7554968}"/>
              </a:ext>
            </a:extLst>
          </p:cNvPr>
          <p:cNvSpPr>
            <a:spLocks noGrp="1"/>
          </p:cNvSpPr>
          <p:nvPr>
            <p:ph type="body" sz="quarter" idx="13" hasCustomPrompt="1"/>
          </p:nvPr>
        </p:nvSpPr>
        <p:spPr>
          <a:xfrm>
            <a:off x="6766560" y="1749013"/>
            <a:ext cx="4754880" cy="2012152"/>
          </a:xfrm>
        </p:spPr>
        <p:txBody>
          <a:bodyPr anchor="b"/>
          <a:lstStyle>
            <a:lvl1pPr algn="ctr">
              <a:defRPr sz="13800" b="1">
                <a:solidFill>
                  <a:schemeClr val="accent3"/>
                </a:solidFill>
              </a:defRPr>
            </a:lvl1pPr>
          </a:lstStyle>
          <a:p>
            <a:pPr lvl="0"/>
            <a:r>
              <a:rPr lang="en-GB"/>
              <a:t>XX%</a:t>
            </a:r>
          </a:p>
        </p:txBody>
      </p:sp>
      <p:sp>
        <p:nvSpPr>
          <p:cNvPr id="12" name="Text Placeholder 11">
            <a:extLst>
              <a:ext uri="{FF2B5EF4-FFF2-40B4-BE49-F238E27FC236}">
                <a16:creationId xmlns:a16="http://schemas.microsoft.com/office/drawing/2014/main" id="{961AB513-57B0-422F-8D55-28B90101E138}"/>
              </a:ext>
            </a:extLst>
          </p:cNvPr>
          <p:cNvSpPr>
            <a:spLocks noGrp="1"/>
          </p:cNvSpPr>
          <p:nvPr>
            <p:ph type="body" sz="quarter" idx="14" hasCustomPrompt="1"/>
          </p:nvPr>
        </p:nvSpPr>
        <p:spPr>
          <a:xfrm>
            <a:off x="7226301" y="3572037"/>
            <a:ext cx="3835398" cy="2012153"/>
          </a:xfrm>
        </p:spPr>
        <p:txBody>
          <a:bodyP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23" name="Rectangle 22">
            <a:extLst>
              <a:ext uri="{FF2B5EF4-FFF2-40B4-BE49-F238E27FC236}">
                <a16:creationId xmlns:a16="http://schemas.microsoft.com/office/drawing/2014/main" id="{DEC5D6D5-A22F-4360-BE6E-D053E3135B7F}"/>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24" name="Text Placeholder 11">
            <a:extLst>
              <a:ext uri="{FF2B5EF4-FFF2-40B4-BE49-F238E27FC236}">
                <a16:creationId xmlns:a16="http://schemas.microsoft.com/office/drawing/2014/main" id="{B69D842F-F3FE-4A3C-A561-89DC4AAE3E40}"/>
              </a:ext>
            </a:extLst>
          </p:cNvPr>
          <p:cNvSpPr>
            <a:spLocks noGrp="1"/>
          </p:cNvSpPr>
          <p:nvPr>
            <p:ph type="body" sz="quarter" idx="17" hasCustomPrompt="1"/>
          </p:nvPr>
        </p:nvSpPr>
        <p:spPr>
          <a:xfrm>
            <a:off x="7226301" y="1167798"/>
            <a:ext cx="3835398" cy="570034"/>
          </a:xfrm>
        </p:spPr>
        <p:txBody>
          <a:bodyPr anchor="b"/>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GB"/>
              <a:t>Enter text here</a:t>
            </a:r>
          </a:p>
        </p:txBody>
      </p:sp>
      <p:grpSp>
        <p:nvGrpSpPr>
          <p:cNvPr id="26" name="Group 25">
            <a:extLst>
              <a:ext uri="{FF2B5EF4-FFF2-40B4-BE49-F238E27FC236}">
                <a16:creationId xmlns:a16="http://schemas.microsoft.com/office/drawing/2014/main" id="{A2228101-A16A-4031-8347-77150FB8DD70}"/>
              </a:ext>
            </a:extLst>
          </p:cNvPr>
          <p:cNvGrpSpPr/>
          <p:nvPr userDrawn="1"/>
        </p:nvGrpSpPr>
        <p:grpSpPr>
          <a:xfrm rot="16200000">
            <a:off x="5122634" y="4836458"/>
            <a:ext cx="1946732" cy="3990582"/>
            <a:chOff x="10692184" y="-1639954"/>
            <a:chExt cx="1784352" cy="3657721"/>
          </a:xfrm>
          <a:noFill/>
        </p:grpSpPr>
        <p:sp>
          <p:nvSpPr>
            <p:cNvPr id="27" name="Hexagon 26">
              <a:extLst>
                <a:ext uri="{FF2B5EF4-FFF2-40B4-BE49-F238E27FC236}">
                  <a16:creationId xmlns:a16="http://schemas.microsoft.com/office/drawing/2014/main" id="{88BCE50D-F8F2-444F-8E50-BC78749D2661}"/>
                </a:ext>
              </a:extLst>
            </p:cNvPr>
            <p:cNvSpPr/>
            <p:nvPr userDrawn="1"/>
          </p:nvSpPr>
          <p:spPr>
            <a:xfrm rot="5400000">
              <a:off x="10600392" y="778587"/>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8" name="Hexagon 27">
              <a:extLst>
                <a:ext uri="{FF2B5EF4-FFF2-40B4-BE49-F238E27FC236}">
                  <a16:creationId xmlns:a16="http://schemas.microsoft.com/office/drawing/2014/main" id="{A352CD7B-8AB2-46F3-8A50-9CFE3377298A}"/>
                </a:ext>
              </a:extLst>
            </p:cNvPr>
            <p:cNvSpPr/>
            <p:nvPr userDrawn="1"/>
          </p:nvSpPr>
          <p:spPr>
            <a:xfrm rot="5400000">
              <a:off x="11237356" y="-384788"/>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9" name="Hexagon 28">
              <a:extLst>
                <a:ext uri="{FF2B5EF4-FFF2-40B4-BE49-F238E27FC236}">
                  <a16:creationId xmlns:a16="http://schemas.microsoft.com/office/drawing/2014/main" id="{0D443BD9-8EF4-4175-8E9A-34F5FAA32946}"/>
                </a:ext>
              </a:extLst>
            </p:cNvPr>
            <p:cNvSpPr/>
            <p:nvPr userDrawn="1"/>
          </p:nvSpPr>
          <p:spPr>
            <a:xfrm rot="5400000">
              <a:off x="10600392" y="-1548162"/>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0" name="Rectangle 29">
            <a:extLst>
              <a:ext uri="{FF2B5EF4-FFF2-40B4-BE49-F238E27FC236}">
                <a16:creationId xmlns:a16="http://schemas.microsoft.com/office/drawing/2014/main" id="{A3283666-C290-4453-9A31-8CEDBFB21613}"/>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1" name="Text Placeholder 20">
            <a:extLst>
              <a:ext uri="{FF2B5EF4-FFF2-40B4-BE49-F238E27FC236}">
                <a16:creationId xmlns:a16="http://schemas.microsoft.com/office/drawing/2014/main" id="{C4AB9662-8D15-4B7A-925A-4A2BFDB1C001}"/>
              </a:ext>
            </a:extLst>
          </p:cNvPr>
          <p:cNvSpPr>
            <a:spLocks noGrp="1"/>
          </p:cNvSpPr>
          <p:nvPr>
            <p:ph type="body" sz="quarter" idx="12" hasCustomPrompt="1"/>
          </p:nvPr>
        </p:nvSpPr>
        <p:spPr>
          <a:xfrm>
            <a:off x="1130301" y="1693488"/>
            <a:ext cx="4439920" cy="3991456"/>
          </a:xfrm>
        </p:spPr>
        <p:txBody>
          <a:bodyPr/>
          <a:lstStyle>
            <a:lvl1pPr>
              <a:defRPr sz="1800"/>
            </a:lvl1pPr>
            <a:lvl2pPr>
              <a:defRPr sz="1800"/>
            </a:lvl2pPr>
            <a:lvl3pPr>
              <a:defRPr sz="1600"/>
            </a:lvl3pPr>
            <a:lvl4pPr>
              <a:defRPr sz="1400"/>
            </a:lvl4pPr>
            <a:lvl5pPr>
              <a:defRPr sz="1400"/>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grpSp>
        <p:nvGrpSpPr>
          <p:cNvPr id="37" name="Group 36">
            <a:extLst>
              <a:ext uri="{FF2B5EF4-FFF2-40B4-BE49-F238E27FC236}">
                <a16:creationId xmlns:a16="http://schemas.microsoft.com/office/drawing/2014/main" id="{4A371188-425F-455B-8FDA-D479C487DF7D}"/>
              </a:ext>
            </a:extLst>
          </p:cNvPr>
          <p:cNvGrpSpPr/>
          <p:nvPr userDrawn="1"/>
        </p:nvGrpSpPr>
        <p:grpSpPr>
          <a:xfrm rot="10800000">
            <a:off x="10964089" y="-754416"/>
            <a:ext cx="1946732" cy="3990582"/>
            <a:chOff x="10692184" y="-1639954"/>
            <a:chExt cx="1784352" cy="3657721"/>
          </a:xfrm>
          <a:noFill/>
        </p:grpSpPr>
        <p:sp>
          <p:nvSpPr>
            <p:cNvPr id="38" name="Hexagon 37">
              <a:extLst>
                <a:ext uri="{FF2B5EF4-FFF2-40B4-BE49-F238E27FC236}">
                  <a16:creationId xmlns:a16="http://schemas.microsoft.com/office/drawing/2014/main" id="{4A1165BF-870B-4000-AB7E-A43A3236DF3D}"/>
                </a:ext>
              </a:extLst>
            </p:cNvPr>
            <p:cNvSpPr/>
            <p:nvPr userDrawn="1"/>
          </p:nvSpPr>
          <p:spPr>
            <a:xfrm rot="5400000">
              <a:off x="10600392" y="778587"/>
              <a:ext cx="1330972" cy="1147388"/>
            </a:xfrm>
            <a:prstGeom prst="hexagon">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9" name="Hexagon 38">
              <a:extLst>
                <a:ext uri="{FF2B5EF4-FFF2-40B4-BE49-F238E27FC236}">
                  <a16:creationId xmlns:a16="http://schemas.microsoft.com/office/drawing/2014/main" id="{D836B9C2-6C1C-48E8-A86B-F67503069BB5}"/>
                </a:ext>
              </a:extLst>
            </p:cNvPr>
            <p:cNvSpPr/>
            <p:nvPr userDrawn="1"/>
          </p:nvSpPr>
          <p:spPr>
            <a:xfrm rot="5400000">
              <a:off x="11237356" y="-384788"/>
              <a:ext cx="1330972" cy="1147388"/>
            </a:xfrm>
            <a:prstGeom prst="hexagon">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0" name="Hexagon 39">
              <a:extLst>
                <a:ext uri="{FF2B5EF4-FFF2-40B4-BE49-F238E27FC236}">
                  <a16:creationId xmlns:a16="http://schemas.microsoft.com/office/drawing/2014/main" id="{6950414A-42F7-40A8-BBF4-42A36B0DE21B}"/>
                </a:ext>
              </a:extLst>
            </p:cNvPr>
            <p:cNvSpPr/>
            <p:nvPr userDrawn="1"/>
          </p:nvSpPr>
          <p:spPr>
            <a:xfrm rot="5400000">
              <a:off x="10600392" y="-1548162"/>
              <a:ext cx="1330972" cy="1147388"/>
            </a:xfrm>
            <a:prstGeom prst="hexagon">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 name="Title 2">
            <a:extLst>
              <a:ext uri="{FF2B5EF4-FFF2-40B4-BE49-F238E27FC236}">
                <a16:creationId xmlns:a16="http://schemas.microsoft.com/office/drawing/2014/main" id="{3373CF7F-CA8A-4BE2-9D2C-7A776D128E29}"/>
              </a:ext>
            </a:extLst>
          </p:cNvPr>
          <p:cNvSpPr>
            <a:spLocks noGrp="1"/>
          </p:cNvSpPr>
          <p:nvPr>
            <p:ph type="title" hasCustomPrompt="1"/>
          </p:nvPr>
        </p:nvSpPr>
        <p:spPr>
          <a:xfrm>
            <a:off x="1130300" y="524414"/>
            <a:ext cx="4439920" cy="912178"/>
          </a:xfrm>
        </p:spPr>
        <p:txBody>
          <a:bodyPr/>
          <a:lstStyle>
            <a:lvl1pPr>
              <a:defRPr/>
            </a:lvl1pPr>
          </a:lstStyle>
          <a:p>
            <a:r>
              <a:rPr lang="en-GB"/>
              <a:t>Enter title here</a:t>
            </a:r>
          </a:p>
        </p:txBody>
      </p:sp>
    </p:spTree>
    <p:custDataLst>
      <p:tags r:id="rId1"/>
    </p:custDataLst>
    <p:extLst>
      <p:ext uri="{BB962C8B-B14F-4D97-AF65-F5344CB8AC3E}">
        <p14:creationId xmlns:p14="http://schemas.microsoft.com/office/powerpoint/2010/main" val="2301568702"/>
      </p:ext>
    </p:extLst>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D9483-299F-7844-AF90-31791D9F633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9D2CA7C-55A6-794D-9D08-0474B896452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00DAEF5-2048-5442-8EEC-B3E7CBCEFC81}"/>
              </a:ext>
            </a:extLst>
          </p:cNvPr>
          <p:cNvSpPr>
            <a:spLocks noGrp="1"/>
          </p:cNvSpPr>
          <p:nvPr>
            <p:ph type="dt" sz="half" idx="10"/>
          </p:nvPr>
        </p:nvSpPr>
        <p:spPr/>
        <p:txBody>
          <a:bodyPr/>
          <a:lstStyle/>
          <a:p>
            <a:fld id="{0C225E06-2D28-6044-A754-78574865E02E}" type="datetimeFigureOut">
              <a:rPr lang="en-US" smtClean="0"/>
              <a:t>4/19/24</a:t>
            </a:fld>
            <a:endParaRPr lang="en-US"/>
          </a:p>
        </p:txBody>
      </p:sp>
      <p:sp>
        <p:nvSpPr>
          <p:cNvPr id="5" name="Footer Placeholder 4">
            <a:extLst>
              <a:ext uri="{FF2B5EF4-FFF2-40B4-BE49-F238E27FC236}">
                <a16:creationId xmlns:a16="http://schemas.microsoft.com/office/drawing/2014/main" id="{48F46D2B-32F6-9043-B1C6-9B63511179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2E4A01-6E9C-424C-A13C-F04BD71BC987}"/>
              </a:ext>
            </a:extLst>
          </p:cNvPr>
          <p:cNvSpPr>
            <a:spLocks noGrp="1"/>
          </p:cNvSpPr>
          <p:nvPr>
            <p:ph type="sldNum" sz="quarter" idx="12"/>
          </p:nvPr>
        </p:nvSpPr>
        <p:spPr/>
        <p:txBody>
          <a:bodyPr/>
          <a:lstStyle/>
          <a:p>
            <a:fld id="{F418F0A1-952F-D043-9020-DF8406D5167E}" type="slidenum">
              <a:rPr lang="en-US" smtClean="0"/>
              <a:t>‹#›</a:t>
            </a:fld>
            <a:endParaRPr lang="en-US"/>
          </a:p>
        </p:txBody>
      </p:sp>
    </p:spTree>
    <p:extLst>
      <p:ext uri="{BB962C8B-B14F-4D97-AF65-F5344CB8AC3E}">
        <p14:creationId xmlns:p14="http://schemas.microsoft.com/office/powerpoint/2010/main" val="3144502913"/>
      </p:ext>
    </p:extLst>
  </p:cSld>
  <p:clrMapOvr>
    <a:masterClrMapping/>
  </p:clrMapOvr>
  <p:transition spd="slow">
    <p:wipe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 Stats">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6BC2200C-2FBC-40E5-8D13-B238AE6C9187}"/>
              </a:ext>
            </a:extLst>
          </p:cNvPr>
          <p:cNvSpPr>
            <a:spLocks/>
          </p:cNvSpPr>
          <p:nvPr userDrawn="1"/>
        </p:nvSpPr>
        <p:spPr>
          <a:xfrm>
            <a:off x="8376213" y="0"/>
            <a:ext cx="3815788"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53" name="Rectangle 152">
            <a:extLst>
              <a:ext uri="{FF2B5EF4-FFF2-40B4-BE49-F238E27FC236}">
                <a16:creationId xmlns:a16="http://schemas.microsoft.com/office/drawing/2014/main" id="{1FD43B4B-87E6-448B-B077-93B39E5D1091}"/>
              </a:ext>
            </a:extLst>
          </p:cNvPr>
          <p:cNvSpPr>
            <a:spLocks/>
          </p:cNvSpPr>
          <p:nvPr userDrawn="1"/>
        </p:nvSpPr>
        <p:spPr>
          <a:xfrm>
            <a:off x="4560425" y="0"/>
            <a:ext cx="381578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22" name="Text Placeholder 20">
            <a:extLst>
              <a:ext uri="{FF2B5EF4-FFF2-40B4-BE49-F238E27FC236}">
                <a16:creationId xmlns:a16="http://schemas.microsoft.com/office/drawing/2014/main" id="{428DC9CB-E285-4AF8-8ACD-4073B47D9C00}"/>
              </a:ext>
            </a:extLst>
          </p:cNvPr>
          <p:cNvSpPr>
            <a:spLocks noGrp="1"/>
          </p:cNvSpPr>
          <p:nvPr>
            <p:ph type="body" sz="quarter" idx="12" hasCustomPrompt="1"/>
          </p:nvPr>
        </p:nvSpPr>
        <p:spPr>
          <a:xfrm>
            <a:off x="1130301" y="1693488"/>
            <a:ext cx="3268079" cy="3991456"/>
          </a:xfrm>
        </p:spPr>
        <p:txBody>
          <a:bodyPr/>
          <a:lstStyle>
            <a:lvl1pPr>
              <a:defRPr sz="1800"/>
            </a:lvl1pPr>
            <a:lvl2pPr>
              <a:defRPr sz="1800"/>
            </a:lvl2pPr>
            <a:lvl3pPr>
              <a:defRPr sz="1600"/>
            </a:lvl3pPr>
            <a:lvl4pPr>
              <a:defRPr sz="1400"/>
            </a:lvl4pPr>
            <a:lvl5pPr>
              <a:defRPr sz="1400"/>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10" name="Text Placeholder 9">
            <a:extLst>
              <a:ext uri="{FF2B5EF4-FFF2-40B4-BE49-F238E27FC236}">
                <a16:creationId xmlns:a16="http://schemas.microsoft.com/office/drawing/2014/main" id="{E66126FF-CB5A-43BC-B54A-CBEFE7554968}"/>
              </a:ext>
            </a:extLst>
          </p:cNvPr>
          <p:cNvSpPr>
            <a:spLocks noGrp="1"/>
          </p:cNvSpPr>
          <p:nvPr>
            <p:ph type="body" sz="quarter" idx="13" hasCustomPrompt="1"/>
          </p:nvPr>
        </p:nvSpPr>
        <p:spPr>
          <a:xfrm>
            <a:off x="4814144" y="2284789"/>
            <a:ext cx="3308350" cy="1476375"/>
          </a:xfrm>
        </p:spPr>
        <p:txBody>
          <a:bodyPr anchor="b"/>
          <a:lstStyle>
            <a:lvl1pPr algn="ctr">
              <a:defRPr sz="9600" b="1">
                <a:solidFill>
                  <a:schemeClr val="bg1"/>
                </a:solidFill>
              </a:defRPr>
            </a:lvl1pPr>
          </a:lstStyle>
          <a:p>
            <a:pPr lvl="0"/>
            <a:r>
              <a:rPr lang="en-GB"/>
              <a:t>XX%</a:t>
            </a:r>
          </a:p>
        </p:txBody>
      </p:sp>
      <p:sp>
        <p:nvSpPr>
          <p:cNvPr id="12" name="Text Placeholder 11">
            <a:extLst>
              <a:ext uri="{FF2B5EF4-FFF2-40B4-BE49-F238E27FC236}">
                <a16:creationId xmlns:a16="http://schemas.microsoft.com/office/drawing/2014/main" id="{961AB513-57B0-422F-8D55-28B90101E138}"/>
              </a:ext>
            </a:extLst>
          </p:cNvPr>
          <p:cNvSpPr>
            <a:spLocks noGrp="1"/>
          </p:cNvSpPr>
          <p:nvPr>
            <p:ph type="body" sz="quarter" idx="14" hasCustomPrompt="1"/>
          </p:nvPr>
        </p:nvSpPr>
        <p:spPr>
          <a:xfrm>
            <a:off x="4814144" y="3709197"/>
            <a:ext cx="3308350" cy="2012153"/>
          </a:xfrm>
        </p:spPr>
        <p:txBody>
          <a:bodyP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157" name="Text Placeholder 9">
            <a:extLst>
              <a:ext uri="{FF2B5EF4-FFF2-40B4-BE49-F238E27FC236}">
                <a16:creationId xmlns:a16="http://schemas.microsoft.com/office/drawing/2014/main" id="{01DDD5E5-796C-4AF2-A673-F26B7C5D5218}"/>
              </a:ext>
            </a:extLst>
          </p:cNvPr>
          <p:cNvSpPr>
            <a:spLocks noGrp="1"/>
          </p:cNvSpPr>
          <p:nvPr>
            <p:ph type="body" sz="quarter" idx="15" hasCustomPrompt="1"/>
          </p:nvPr>
        </p:nvSpPr>
        <p:spPr>
          <a:xfrm>
            <a:off x="8629932" y="2284789"/>
            <a:ext cx="3308350" cy="1476375"/>
          </a:xfrm>
        </p:spPr>
        <p:txBody>
          <a:bodyPr anchor="b"/>
          <a:lstStyle>
            <a:lvl1pPr algn="ctr">
              <a:defRPr sz="9600" b="1">
                <a:solidFill>
                  <a:schemeClr val="tx1"/>
                </a:solidFill>
              </a:defRPr>
            </a:lvl1pPr>
          </a:lstStyle>
          <a:p>
            <a:pPr lvl="0"/>
            <a:r>
              <a:rPr lang="en-GB"/>
              <a:t>XX%</a:t>
            </a:r>
          </a:p>
        </p:txBody>
      </p:sp>
      <p:sp>
        <p:nvSpPr>
          <p:cNvPr id="158" name="Text Placeholder 11">
            <a:extLst>
              <a:ext uri="{FF2B5EF4-FFF2-40B4-BE49-F238E27FC236}">
                <a16:creationId xmlns:a16="http://schemas.microsoft.com/office/drawing/2014/main" id="{9BC3339D-0C33-4178-94A8-07F4E2CB42DE}"/>
              </a:ext>
            </a:extLst>
          </p:cNvPr>
          <p:cNvSpPr>
            <a:spLocks noGrp="1"/>
          </p:cNvSpPr>
          <p:nvPr>
            <p:ph type="body" sz="quarter" idx="16" hasCustomPrompt="1"/>
          </p:nvPr>
        </p:nvSpPr>
        <p:spPr>
          <a:xfrm>
            <a:off x="8629932" y="3709197"/>
            <a:ext cx="3308350" cy="2012153"/>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23" name="Rectangle 22">
            <a:extLst>
              <a:ext uri="{FF2B5EF4-FFF2-40B4-BE49-F238E27FC236}">
                <a16:creationId xmlns:a16="http://schemas.microsoft.com/office/drawing/2014/main" id="{DEC5D6D5-A22F-4360-BE6E-D053E3135B7F}"/>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24" name="Text Placeholder 11">
            <a:extLst>
              <a:ext uri="{FF2B5EF4-FFF2-40B4-BE49-F238E27FC236}">
                <a16:creationId xmlns:a16="http://schemas.microsoft.com/office/drawing/2014/main" id="{B69D842F-F3FE-4A3C-A561-89DC4AAE3E40}"/>
              </a:ext>
            </a:extLst>
          </p:cNvPr>
          <p:cNvSpPr>
            <a:spLocks noGrp="1"/>
          </p:cNvSpPr>
          <p:nvPr>
            <p:ph type="body" sz="quarter" idx="17" hasCustomPrompt="1"/>
          </p:nvPr>
        </p:nvSpPr>
        <p:spPr>
          <a:xfrm>
            <a:off x="4814144" y="1646238"/>
            <a:ext cx="3308350" cy="570034"/>
          </a:xfrm>
        </p:spPr>
        <p:txBody>
          <a:bodyPr anchor="b"/>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GB"/>
              <a:t>Enter text here</a:t>
            </a:r>
          </a:p>
        </p:txBody>
      </p:sp>
      <p:sp>
        <p:nvSpPr>
          <p:cNvPr id="25" name="Text Placeholder 11">
            <a:extLst>
              <a:ext uri="{FF2B5EF4-FFF2-40B4-BE49-F238E27FC236}">
                <a16:creationId xmlns:a16="http://schemas.microsoft.com/office/drawing/2014/main" id="{9E707666-77AE-4FA0-A671-9B6A630BACF9}"/>
              </a:ext>
            </a:extLst>
          </p:cNvPr>
          <p:cNvSpPr>
            <a:spLocks noGrp="1"/>
          </p:cNvSpPr>
          <p:nvPr>
            <p:ph type="body" sz="quarter" idx="18" hasCustomPrompt="1"/>
          </p:nvPr>
        </p:nvSpPr>
        <p:spPr>
          <a:xfrm>
            <a:off x="8629932" y="1646238"/>
            <a:ext cx="3308350" cy="570034"/>
          </a:xfrm>
        </p:spPr>
        <p:txBody>
          <a:bodyPr anchor="b"/>
          <a:lstStyle>
            <a:lvl1pPr algn="ctr">
              <a:defRPr>
                <a:solidFill>
                  <a:schemeClr val="tx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GB"/>
              <a:t>Enter text here</a:t>
            </a:r>
          </a:p>
        </p:txBody>
      </p:sp>
      <p:grpSp>
        <p:nvGrpSpPr>
          <p:cNvPr id="26" name="Group 25">
            <a:extLst>
              <a:ext uri="{FF2B5EF4-FFF2-40B4-BE49-F238E27FC236}">
                <a16:creationId xmlns:a16="http://schemas.microsoft.com/office/drawing/2014/main" id="{A2228101-A16A-4031-8347-77150FB8DD70}"/>
              </a:ext>
            </a:extLst>
          </p:cNvPr>
          <p:cNvGrpSpPr/>
          <p:nvPr userDrawn="1"/>
        </p:nvGrpSpPr>
        <p:grpSpPr>
          <a:xfrm rot="16200000">
            <a:off x="360407" y="4836458"/>
            <a:ext cx="1946732" cy="3990582"/>
            <a:chOff x="10692184" y="-1639954"/>
            <a:chExt cx="1784352" cy="3657721"/>
          </a:xfrm>
          <a:noFill/>
        </p:grpSpPr>
        <p:sp>
          <p:nvSpPr>
            <p:cNvPr id="27" name="Hexagon 26">
              <a:extLst>
                <a:ext uri="{FF2B5EF4-FFF2-40B4-BE49-F238E27FC236}">
                  <a16:creationId xmlns:a16="http://schemas.microsoft.com/office/drawing/2014/main" id="{88BCE50D-F8F2-444F-8E50-BC78749D2661}"/>
                </a:ext>
              </a:extLst>
            </p:cNvPr>
            <p:cNvSpPr/>
            <p:nvPr userDrawn="1"/>
          </p:nvSpPr>
          <p:spPr>
            <a:xfrm rot="5400000">
              <a:off x="10600392" y="778587"/>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8" name="Hexagon 27">
              <a:extLst>
                <a:ext uri="{FF2B5EF4-FFF2-40B4-BE49-F238E27FC236}">
                  <a16:creationId xmlns:a16="http://schemas.microsoft.com/office/drawing/2014/main" id="{A352CD7B-8AB2-46F3-8A50-9CFE3377298A}"/>
                </a:ext>
              </a:extLst>
            </p:cNvPr>
            <p:cNvSpPr/>
            <p:nvPr userDrawn="1"/>
          </p:nvSpPr>
          <p:spPr>
            <a:xfrm rot="5400000">
              <a:off x="11237356" y="-384788"/>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9" name="Hexagon 28">
              <a:extLst>
                <a:ext uri="{FF2B5EF4-FFF2-40B4-BE49-F238E27FC236}">
                  <a16:creationId xmlns:a16="http://schemas.microsoft.com/office/drawing/2014/main" id="{0D443BD9-8EF4-4175-8E9A-34F5FAA32946}"/>
                </a:ext>
              </a:extLst>
            </p:cNvPr>
            <p:cNvSpPr/>
            <p:nvPr userDrawn="1"/>
          </p:nvSpPr>
          <p:spPr>
            <a:xfrm rot="5400000">
              <a:off x="10600392" y="-1548162"/>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0" name="Rectangle 29">
            <a:extLst>
              <a:ext uri="{FF2B5EF4-FFF2-40B4-BE49-F238E27FC236}">
                <a16:creationId xmlns:a16="http://schemas.microsoft.com/office/drawing/2014/main" id="{A3283666-C290-4453-9A31-8CEDBFB21613}"/>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 name="Title 2">
            <a:extLst>
              <a:ext uri="{FF2B5EF4-FFF2-40B4-BE49-F238E27FC236}">
                <a16:creationId xmlns:a16="http://schemas.microsoft.com/office/drawing/2014/main" id="{E43558AE-C1BC-4E05-AE39-968FD47EA521}"/>
              </a:ext>
            </a:extLst>
          </p:cNvPr>
          <p:cNvSpPr>
            <a:spLocks noGrp="1"/>
          </p:cNvSpPr>
          <p:nvPr>
            <p:ph type="title" hasCustomPrompt="1"/>
          </p:nvPr>
        </p:nvSpPr>
        <p:spPr>
          <a:xfrm>
            <a:off x="1130300" y="524414"/>
            <a:ext cx="3268079" cy="912178"/>
          </a:xfrm>
        </p:spPr>
        <p:txBody>
          <a:bodyPr/>
          <a:lstStyle>
            <a:lvl1pPr>
              <a:defRPr/>
            </a:lvl1pPr>
          </a:lstStyle>
          <a:p>
            <a:r>
              <a:rPr lang="en-GB"/>
              <a:t>Enter title here</a:t>
            </a:r>
          </a:p>
        </p:txBody>
      </p:sp>
    </p:spTree>
    <p:custDataLst>
      <p:tags r:id="rId1"/>
    </p:custDataLst>
    <p:extLst>
      <p:ext uri="{BB962C8B-B14F-4D97-AF65-F5344CB8AC3E}">
        <p14:creationId xmlns:p14="http://schemas.microsoft.com/office/powerpoint/2010/main" val="2095765883"/>
      </p:ext>
    </p:extLst>
  </p:cSld>
  <p:clrMapOvr>
    <a:masterClrMapping/>
  </p:clrMapOvr>
  <p:transition spd="slow">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 Stats">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C798DDD6-6F09-466F-8F83-0B701119922D}"/>
              </a:ext>
            </a:extLst>
          </p:cNvPr>
          <p:cNvSpPr>
            <a:spLocks/>
          </p:cNvSpPr>
          <p:nvPr userDrawn="1"/>
        </p:nvSpPr>
        <p:spPr>
          <a:xfrm>
            <a:off x="0" y="1813560"/>
            <a:ext cx="4064000" cy="5044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1" name="Rectangle 40">
            <a:extLst>
              <a:ext uri="{FF2B5EF4-FFF2-40B4-BE49-F238E27FC236}">
                <a16:creationId xmlns:a16="http://schemas.microsoft.com/office/drawing/2014/main" id="{64FEB92D-3E2C-453D-B780-F44B6600A82B}"/>
              </a:ext>
            </a:extLst>
          </p:cNvPr>
          <p:cNvSpPr>
            <a:spLocks/>
          </p:cNvSpPr>
          <p:nvPr userDrawn="1"/>
        </p:nvSpPr>
        <p:spPr>
          <a:xfrm>
            <a:off x="4064000" y="1813560"/>
            <a:ext cx="4064000" cy="5044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2" name="Rectangle 41">
            <a:extLst>
              <a:ext uri="{FF2B5EF4-FFF2-40B4-BE49-F238E27FC236}">
                <a16:creationId xmlns:a16="http://schemas.microsoft.com/office/drawing/2014/main" id="{A09AD1E7-B5F7-4902-B2F4-B20663F1490C}"/>
              </a:ext>
            </a:extLst>
          </p:cNvPr>
          <p:cNvSpPr>
            <a:spLocks/>
          </p:cNvSpPr>
          <p:nvPr userDrawn="1"/>
        </p:nvSpPr>
        <p:spPr>
          <a:xfrm>
            <a:off x="8128000" y="1813560"/>
            <a:ext cx="4064000" cy="5044440"/>
          </a:xfrm>
          <a:prstGeom prst="rect">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5" name="Oval 14">
            <a:extLst>
              <a:ext uri="{FF2B5EF4-FFF2-40B4-BE49-F238E27FC236}">
                <a16:creationId xmlns:a16="http://schemas.microsoft.com/office/drawing/2014/main" id="{1F4C425C-F3C5-4C5F-851C-944AD66928EF}"/>
              </a:ext>
            </a:extLst>
          </p:cNvPr>
          <p:cNvSpPr>
            <a:spLocks/>
          </p:cNvSpPr>
          <p:nvPr userDrawn="1"/>
        </p:nvSpPr>
        <p:spPr>
          <a:xfrm>
            <a:off x="1168400" y="2596198"/>
            <a:ext cx="1727200" cy="1727200"/>
          </a:xfrm>
          <a:prstGeom prst="ellipse">
            <a:avLst/>
          </a:prstGeom>
          <a:ln w="139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lvl="0" algn="ctr"/>
            <a:endParaRPr lang="en-GB">
              <a:solidFill>
                <a:schemeClr val="tx1"/>
              </a:solidFill>
            </a:endParaRPr>
          </a:p>
        </p:txBody>
      </p:sp>
      <p:sp>
        <p:nvSpPr>
          <p:cNvPr id="50" name="Oval 49">
            <a:extLst>
              <a:ext uri="{FF2B5EF4-FFF2-40B4-BE49-F238E27FC236}">
                <a16:creationId xmlns:a16="http://schemas.microsoft.com/office/drawing/2014/main" id="{8AFAFB65-35DE-4A3A-9B86-E830B0AE2447}"/>
              </a:ext>
            </a:extLst>
          </p:cNvPr>
          <p:cNvSpPr>
            <a:spLocks/>
          </p:cNvSpPr>
          <p:nvPr userDrawn="1"/>
        </p:nvSpPr>
        <p:spPr>
          <a:xfrm>
            <a:off x="5232400" y="2596198"/>
            <a:ext cx="1727200" cy="1727200"/>
          </a:xfrm>
          <a:prstGeom prst="ellipse">
            <a:avLst/>
          </a:prstGeom>
          <a:ln w="139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lvl="0" algn="ctr"/>
            <a:endParaRPr lang="en-GB">
              <a:solidFill>
                <a:schemeClr val="tx1"/>
              </a:solidFill>
            </a:endParaRPr>
          </a:p>
        </p:txBody>
      </p:sp>
      <p:sp>
        <p:nvSpPr>
          <p:cNvPr id="51" name="Oval 50">
            <a:extLst>
              <a:ext uri="{FF2B5EF4-FFF2-40B4-BE49-F238E27FC236}">
                <a16:creationId xmlns:a16="http://schemas.microsoft.com/office/drawing/2014/main" id="{B86AE079-53C4-4939-8D06-9AD2DAD6BE90}"/>
              </a:ext>
            </a:extLst>
          </p:cNvPr>
          <p:cNvSpPr>
            <a:spLocks/>
          </p:cNvSpPr>
          <p:nvPr userDrawn="1"/>
        </p:nvSpPr>
        <p:spPr>
          <a:xfrm>
            <a:off x="9296400" y="2596198"/>
            <a:ext cx="1727200" cy="1727200"/>
          </a:xfrm>
          <a:prstGeom prst="ellipse">
            <a:avLst/>
          </a:prstGeom>
          <a:ln w="139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lvl="0" algn="ctr"/>
            <a:endParaRPr lang="en-GB">
              <a:solidFill>
                <a:schemeClr val="tx1"/>
              </a:solidFill>
            </a:endParaRPr>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grpSp>
        <p:nvGrpSpPr>
          <p:cNvPr id="30" name="Group 29">
            <a:extLst>
              <a:ext uri="{FF2B5EF4-FFF2-40B4-BE49-F238E27FC236}">
                <a16:creationId xmlns:a16="http://schemas.microsoft.com/office/drawing/2014/main" id="{20278F2B-7E65-4935-B424-C3C3FD3A5E82}"/>
              </a:ext>
            </a:extLst>
          </p:cNvPr>
          <p:cNvGrpSpPr/>
          <p:nvPr userDrawn="1"/>
        </p:nvGrpSpPr>
        <p:grpSpPr>
          <a:xfrm>
            <a:off x="9875462" y="-592128"/>
            <a:ext cx="2641657" cy="2714067"/>
            <a:chOff x="10055225" y="-469915"/>
            <a:chExt cx="2421312" cy="2487682"/>
          </a:xfrm>
          <a:noFill/>
        </p:grpSpPr>
        <p:sp>
          <p:nvSpPr>
            <p:cNvPr id="31" name="Hexagon 30">
              <a:extLst>
                <a:ext uri="{FF2B5EF4-FFF2-40B4-BE49-F238E27FC236}">
                  <a16:creationId xmlns:a16="http://schemas.microsoft.com/office/drawing/2014/main" id="{4861BF69-9326-4230-BCE9-A381D3EA0E4A}"/>
                </a:ext>
              </a:extLst>
            </p:cNvPr>
            <p:cNvSpPr/>
            <p:nvPr userDrawn="1"/>
          </p:nvSpPr>
          <p:spPr>
            <a:xfrm rot="5400000">
              <a:off x="10600395"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2" name="Hexagon 31">
              <a:extLst>
                <a:ext uri="{FF2B5EF4-FFF2-40B4-BE49-F238E27FC236}">
                  <a16:creationId xmlns:a16="http://schemas.microsoft.com/office/drawing/2014/main" id="{02D8C450-AA0E-4C6E-BAB9-EA362F156C6B}"/>
                </a:ext>
              </a:extLst>
            </p:cNvPr>
            <p:cNvSpPr/>
            <p:nvPr userDrawn="1"/>
          </p:nvSpPr>
          <p:spPr>
            <a:xfrm rot="5400000">
              <a:off x="11237357"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3" name="Hexagon 32">
              <a:extLst>
                <a:ext uri="{FF2B5EF4-FFF2-40B4-BE49-F238E27FC236}">
                  <a16:creationId xmlns:a16="http://schemas.microsoft.com/office/drawing/2014/main" id="{769F92CF-79F1-4431-9A72-88A90E928954}"/>
                </a:ext>
              </a:extLst>
            </p:cNvPr>
            <p:cNvSpPr/>
            <p:nvPr userDrawn="1"/>
          </p:nvSpPr>
          <p:spPr>
            <a:xfrm rot="5400000">
              <a:off x="9963433"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23" name="Rectangle 22">
            <a:extLst>
              <a:ext uri="{FF2B5EF4-FFF2-40B4-BE49-F238E27FC236}">
                <a16:creationId xmlns:a16="http://schemas.microsoft.com/office/drawing/2014/main" id="{DEC5D6D5-A22F-4360-BE6E-D053E3135B7F}"/>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44" name="Text Placeholder 11">
            <a:extLst>
              <a:ext uri="{FF2B5EF4-FFF2-40B4-BE49-F238E27FC236}">
                <a16:creationId xmlns:a16="http://schemas.microsoft.com/office/drawing/2014/main" id="{79F1311A-10A7-4169-91E6-D9D85713B427}"/>
              </a:ext>
            </a:extLst>
          </p:cNvPr>
          <p:cNvSpPr>
            <a:spLocks noGrp="1"/>
          </p:cNvSpPr>
          <p:nvPr>
            <p:ph type="body" sz="quarter" idx="16" hasCustomPrompt="1"/>
          </p:nvPr>
        </p:nvSpPr>
        <p:spPr>
          <a:xfrm>
            <a:off x="377825" y="4682593"/>
            <a:ext cx="3308350" cy="1128713"/>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47" name="Text Placeholder 11">
            <a:extLst>
              <a:ext uri="{FF2B5EF4-FFF2-40B4-BE49-F238E27FC236}">
                <a16:creationId xmlns:a16="http://schemas.microsoft.com/office/drawing/2014/main" id="{84962F17-38AA-4133-828A-11EA482A6456}"/>
              </a:ext>
            </a:extLst>
          </p:cNvPr>
          <p:cNvSpPr>
            <a:spLocks noGrp="1"/>
          </p:cNvSpPr>
          <p:nvPr>
            <p:ph type="body" sz="quarter" idx="18" hasCustomPrompt="1"/>
          </p:nvPr>
        </p:nvSpPr>
        <p:spPr>
          <a:xfrm>
            <a:off x="4441825" y="4682593"/>
            <a:ext cx="3308350" cy="1128713"/>
          </a:xfrm>
        </p:spPr>
        <p:txBody>
          <a:bodyP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49" name="Text Placeholder 11">
            <a:extLst>
              <a:ext uri="{FF2B5EF4-FFF2-40B4-BE49-F238E27FC236}">
                <a16:creationId xmlns:a16="http://schemas.microsoft.com/office/drawing/2014/main" id="{B9A14C45-31B1-4AD9-8782-4AE12CE91CB2}"/>
              </a:ext>
            </a:extLst>
          </p:cNvPr>
          <p:cNvSpPr>
            <a:spLocks noGrp="1"/>
          </p:cNvSpPr>
          <p:nvPr>
            <p:ph type="body" sz="quarter" idx="20" hasCustomPrompt="1"/>
          </p:nvPr>
        </p:nvSpPr>
        <p:spPr>
          <a:xfrm>
            <a:off x="8505825" y="4682593"/>
            <a:ext cx="3308350" cy="1128713"/>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17" name="Text Placeholder 16">
            <a:extLst>
              <a:ext uri="{FF2B5EF4-FFF2-40B4-BE49-F238E27FC236}">
                <a16:creationId xmlns:a16="http://schemas.microsoft.com/office/drawing/2014/main" id="{7B124BB3-9AC9-4920-A5D4-C5BB4BFB164B}"/>
              </a:ext>
            </a:extLst>
          </p:cNvPr>
          <p:cNvSpPr>
            <a:spLocks noGrp="1"/>
          </p:cNvSpPr>
          <p:nvPr>
            <p:ph type="body" sz="quarter" idx="21" hasCustomPrompt="1"/>
          </p:nvPr>
        </p:nvSpPr>
        <p:spPr>
          <a:xfrm>
            <a:off x="1168400" y="2596199"/>
            <a:ext cx="1727199" cy="1727198"/>
          </a:xfrm>
          <a:prstGeom prst="arc">
            <a:avLst>
              <a:gd name="adj1" fmla="val 16200000"/>
              <a:gd name="adj2" fmla="val 5415880"/>
            </a:avLst>
          </a:prstGeom>
          <a:ln w="1397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lvl1pPr>
              <a:defRPr lang="en-GB" sz="1800" dirty="0"/>
            </a:lvl1pPr>
          </a:lstStyle>
          <a:p>
            <a:pPr lvl="0" algn="ctr"/>
            <a:r>
              <a:rPr lang="en-GB"/>
              <a:t> </a:t>
            </a:r>
          </a:p>
        </p:txBody>
      </p:sp>
      <p:sp>
        <p:nvSpPr>
          <p:cNvPr id="43" name="Text Placeholder 9">
            <a:extLst>
              <a:ext uri="{FF2B5EF4-FFF2-40B4-BE49-F238E27FC236}">
                <a16:creationId xmlns:a16="http://schemas.microsoft.com/office/drawing/2014/main" id="{F1FF6A86-95F6-4839-8803-8F78453D8E82}"/>
              </a:ext>
            </a:extLst>
          </p:cNvPr>
          <p:cNvSpPr>
            <a:spLocks noGrp="1"/>
          </p:cNvSpPr>
          <p:nvPr>
            <p:ph type="body" sz="quarter" idx="15" hasCustomPrompt="1"/>
          </p:nvPr>
        </p:nvSpPr>
        <p:spPr>
          <a:xfrm>
            <a:off x="1168400" y="2915921"/>
            <a:ext cx="1727200" cy="1087754"/>
          </a:xfrm>
        </p:spPr>
        <p:txBody>
          <a:bodyPr anchor="ctr"/>
          <a:lstStyle>
            <a:lvl1pPr algn="ctr">
              <a:defRPr sz="4800" b="1">
                <a:solidFill>
                  <a:schemeClr val="tx1"/>
                </a:solidFill>
              </a:defRPr>
            </a:lvl1pPr>
          </a:lstStyle>
          <a:p>
            <a:pPr lvl="0"/>
            <a:r>
              <a:rPr lang="en-GB"/>
              <a:t>XX%</a:t>
            </a:r>
          </a:p>
        </p:txBody>
      </p:sp>
      <p:sp>
        <p:nvSpPr>
          <p:cNvPr id="52" name="Text Placeholder 16">
            <a:extLst>
              <a:ext uri="{FF2B5EF4-FFF2-40B4-BE49-F238E27FC236}">
                <a16:creationId xmlns:a16="http://schemas.microsoft.com/office/drawing/2014/main" id="{2B7FF144-2010-481F-B1A5-6CCE0B6F0448}"/>
              </a:ext>
            </a:extLst>
          </p:cNvPr>
          <p:cNvSpPr>
            <a:spLocks noGrp="1"/>
          </p:cNvSpPr>
          <p:nvPr>
            <p:ph type="body" sz="quarter" idx="22" hasCustomPrompt="1"/>
          </p:nvPr>
        </p:nvSpPr>
        <p:spPr>
          <a:xfrm>
            <a:off x="5232401" y="2596199"/>
            <a:ext cx="1727199" cy="1727198"/>
          </a:xfrm>
          <a:prstGeom prst="arc">
            <a:avLst>
              <a:gd name="adj1" fmla="val 16200000"/>
              <a:gd name="adj2" fmla="val 5415880"/>
            </a:avLst>
          </a:prstGeom>
          <a:ln w="13970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lvl1pPr>
              <a:defRPr lang="en-GB" sz="1800" dirty="0"/>
            </a:lvl1pPr>
          </a:lstStyle>
          <a:p>
            <a:pPr lvl="0" algn="ctr"/>
            <a:r>
              <a:rPr lang="en-GB"/>
              <a:t> </a:t>
            </a:r>
          </a:p>
        </p:txBody>
      </p:sp>
      <p:sp>
        <p:nvSpPr>
          <p:cNvPr id="53" name="Text Placeholder 16">
            <a:extLst>
              <a:ext uri="{FF2B5EF4-FFF2-40B4-BE49-F238E27FC236}">
                <a16:creationId xmlns:a16="http://schemas.microsoft.com/office/drawing/2014/main" id="{D34B494E-BD20-459A-AA9B-19138E1F5F0E}"/>
              </a:ext>
            </a:extLst>
          </p:cNvPr>
          <p:cNvSpPr>
            <a:spLocks noGrp="1"/>
          </p:cNvSpPr>
          <p:nvPr>
            <p:ph type="body" sz="quarter" idx="23" hasCustomPrompt="1"/>
          </p:nvPr>
        </p:nvSpPr>
        <p:spPr>
          <a:xfrm>
            <a:off x="9296401" y="2596199"/>
            <a:ext cx="1727199" cy="1727198"/>
          </a:xfrm>
          <a:prstGeom prst="arc">
            <a:avLst>
              <a:gd name="adj1" fmla="val 16200000"/>
              <a:gd name="adj2" fmla="val 5415880"/>
            </a:avLst>
          </a:prstGeom>
          <a:ln w="1397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lvl1pPr>
              <a:defRPr lang="en-GB" sz="1800" dirty="0"/>
            </a:lvl1pPr>
          </a:lstStyle>
          <a:p>
            <a:pPr lvl="0" algn="ctr"/>
            <a:r>
              <a:rPr lang="en-GB"/>
              <a:t> </a:t>
            </a:r>
          </a:p>
        </p:txBody>
      </p:sp>
      <p:sp>
        <p:nvSpPr>
          <p:cNvPr id="48" name="Text Placeholder 9">
            <a:extLst>
              <a:ext uri="{FF2B5EF4-FFF2-40B4-BE49-F238E27FC236}">
                <a16:creationId xmlns:a16="http://schemas.microsoft.com/office/drawing/2014/main" id="{2D968163-C4FD-4AED-BE9B-BDB051033CF7}"/>
              </a:ext>
            </a:extLst>
          </p:cNvPr>
          <p:cNvSpPr>
            <a:spLocks noGrp="1"/>
          </p:cNvSpPr>
          <p:nvPr>
            <p:ph type="body" sz="quarter" idx="19" hasCustomPrompt="1"/>
          </p:nvPr>
        </p:nvSpPr>
        <p:spPr>
          <a:xfrm>
            <a:off x="9296400" y="2915921"/>
            <a:ext cx="1727200" cy="1087754"/>
          </a:xfrm>
        </p:spPr>
        <p:txBody>
          <a:bodyPr anchor="ctr"/>
          <a:lstStyle>
            <a:lvl1pPr algn="ctr">
              <a:defRPr sz="4800" b="1">
                <a:solidFill>
                  <a:schemeClr val="tx1"/>
                </a:solidFill>
              </a:defRPr>
            </a:lvl1pPr>
          </a:lstStyle>
          <a:p>
            <a:pPr lvl="0"/>
            <a:r>
              <a:rPr lang="en-GB"/>
              <a:t>XX%</a:t>
            </a:r>
          </a:p>
        </p:txBody>
      </p:sp>
      <p:sp>
        <p:nvSpPr>
          <p:cNvPr id="46" name="Text Placeholder 9">
            <a:extLst>
              <a:ext uri="{FF2B5EF4-FFF2-40B4-BE49-F238E27FC236}">
                <a16:creationId xmlns:a16="http://schemas.microsoft.com/office/drawing/2014/main" id="{4F1BF2F6-212E-4F0A-AF5C-0FAC8D8F8C17}"/>
              </a:ext>
            </a:extLst>
          </p:cNvPr>
          <p:cNvSpPr>
            <a:spLocks noGrp="1"/>
          </p:cNvSpPr>
          <p:nvPr>
            <p:ph type="body" sz="quarter" idx="17" hasCustomPrompt="1"/>
          </p:nvPr>
        </p:nvSpPr>
        <p:spPr>
          <a:xfrm>
            <a:off x="5232400" y="2915921"/>
            <a:ext cx="1727200" cy="1087754"/>
          </a:xfrm>
        </p:spPr>
        <p:txBody>
          <a:bodyPr anchor="ctr"/>
          <a:lstStyle>
            <a:lvl1pPr algn="ctr">
              <a:defRPr sz="4800" b="1">
                <a:solidFill>
                  <a:schemeClr val="bg1"/>
                </a:solidFill>
              </a:defRPr>
            </a:lvl1pPr>
          </a:lstStyle>
          <a:p>
            <a:pPr lvl="0"/>
            <a:r>
              <a:rPr lang="en-GB"/>
              <a:t>XX%</a:t>
            </a:r>
          </a:p>
        </p:txBody>
      </p:sp>
      <p:sp>
        <p:nvSpPr>
          <p:cNvPr id="54" name="Rectangle 53">
            <a:extLst>
              <a:ext uri="{FF2B5EF4-FFF2-40B4-BE49-F238E27FC236}">
                <a16:creationId xmlns:a16="http://schemas.microsoft.com/office/drawing/2014/main" id="{971B0C55-82A6-407C-9467-A7906B3FB65D}"/>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 name="Title 2">
            <a:extLst>
              <a:ext uri="{FF2B5EF4-FFF2-40B4-BE49-F238E27FC236}">
                <a16:creationId xmlns:a16="http://schemas.microsoft.com/office/drawing/2014/main" id="{B42779F2-FD09-40AB-8FA5-D582F33EE6E3}"/>
              </a:ext>
            </a:extLst>
          </p:cNvPr>
          <p:cNvSpPr>
            <a:spLocks noGrp="1"/>
          </p:cNvSpPr>
          <p:nvPr>
            <p:ph type="title" hasCustomPrompt="1"/>
          </p:nvPr>
        </p:nvSpPr>
        <p:spPr>
          <a:xfrm>
            <a:off x="1130300" y="524414"/>
            <a:ext cx="7991929" cy="912178"/>
          </a:xfrm>
        </p:spPr>
        <p:txBody>
          <a:bodyPr/>
          <a:lstStyle>
            <a:lvl1pPr>
              <a:defRPr/>
            </a:lvl1pPr>
          </a:lstStyle>
          <a:p>
            <a:r>
              <a:rPr lang="en-GB"/>
              <a:t>Enter title here</a:t>
            </a:r>
          </a:p>
        </p:txBody>
      </p:sp>
      <p:grpSp>
        <p:nvGrpSpPr>
          <p:cNvPr id="55" name="Group 54">
            <a:extLst>
              <a:ext uri="{FF2B5EF4-FFF2-40B4-BE49-F238E27FC236}">
                <a16:creationId xmlns:a16="http://schemas.microsoft.com/office/drawing/2014/main" id="{C648DDE3-7A09-4004-B780-EFBDB28C4264}"/>
              </a:ext>
            </a:extLst>
          </p:cNvPr>
          <p:cNvGrpSpPr/>
          <p:nvPr userDrawn="1"/>
        </p:nvGrpSpPr>
        <p:grpSpPr>
          <a:xfrm>
            <a:off x="-3633349" y="0"/>
            <a:ext cx="3507558" cy="2596198"/>
            <a:chOff x="838199" y="1150070"/>
            <a:chExt cx="3507558" cy="2596198"/>
          </a:xfrm>
          <a:solidFill>
            <a:schemeClr val="tx1"/>
          </a:solidFill>
        </p:grpSpPr>
        <p:sp>
          <p:nvSpPr>
            <p:cNvPr id="56" name="Rectangle 55">
              <a:extLst>
                <a:ext uri="{FF2B5EF4-FFF2-40B4-BE49-F238E27FC236}">
                  <a16:creationId xmlns:a16="http://schemas.microsoft.com/office/drawing/2014/main" id="{AD460A53-8946-4261-A538-07BE82995D45}"/>
                </a:ext>
              </a:extLst>
            </p:cNvPr>
            <p:cNvSpPr/>
            <p:nvPr/>
          </p:nvSpPr>
          <p:spPr>
            <a:xfrm>
              <a:off x="838200" y="1150070"/>
              <a:ext cx="3507557" cy="259619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57" name="TextBox 56">
              <a:extLst>
                <a:ext uri="{FF2B5EF4-FFF2-40B4-BE49-F238E27FC236}">
                  <a16:creationId xmlns:a16="http://schemas.microsoft.com/office/drawing/2014/main" id="{C174E2AF-08ED-473B-A5E8-93B3FD874853}"/>
                </a:ext>
              </a:extLst>
            </p:cNvPr>
            <p:cNvSpPr txBox="1"/>
            <p:nvPr/>
          </p:nvSpPr>
          <p:spPr>
            <a:xfrm>
              <a:off x="838200" y="1150070"/>
              <a:ext cx="3507557" cy="646331"/>
            </a:xfrm>
            <a:prstGeom prst="rect">
              <a:avLst/>
            </a:prstGeom>
            <a:noFill/>
          </p:spPr>
          <p:txBody>
            <a:bodyPr wrap="square" rtlCol="0">
              <a:spAutoFit/>
            </a:bodyPr>
            <a:lstStyle/>
            <a:p>
              <a:pPr algn="ctr"/>
              <a:r>
                <a:rPr lang="en-GB">
                  <a:solidFill>
                    <a:srgbClr val="333333"/>
                  </a:solidFill>
                  <a:latin typeface="+mj-lt"/>
                </a:rPr>
                <a:t>How to use the </a:t>
              </a:r>
              <a:br>
                <a:rPr lang="en-GB">
                  <a:solidFill>
                    <a:srgbClr val="333333"/>
                  </a:solidFill>
                  <a:latin typeface="+mj-lt"/>
                </a:rPr>
              </a:br>
              <a:r>
                <a:rPr lang="en-GB">
                  <a:solidFill>
                    <a:srgbClr val="333333"/>
                  </a:solidFill>
                  <a:latin typeface="+mj-lt"/>
                </a:rPr>
                <a:t>percentage wheel</a:t>
              </a:r>
            </a:p>
          </p:txBody>
        </p:sp>
        <p:sp>
          <p:nvSpPr>
            <p:cNvPr id="58" name="Rectangle 57">
              <a:extLst>
                <a:ext uri="{FF2B5EF4-FFF2-40B4-BE49-F238E27FC236}">
                  <a16:creationId xmlns:a16="http://schemas.microsoft.com/office/drawing/2014/main" id="{C54D466C-59EB-438D-AC84-9DFD3023B140}"/>
                </a:ext>
              </a:extLst>
            </p:cNvPr>
            <p:cNvSpPr/>
            <p:nvPr/>
          </p:nvSpPr>
          <p:spPr>
            <a:xfrm>
              <a:off x="838200" y="1817193"/>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59" name="TextBox 58">
              <a:extLst>
                <a:ext uri="{FF2B5EF4-FFF2-40B4-BE49-F238E27FC236}">
                  <a16:creationId xmlns:a16="http://schemas.microsoft.com/office/drawing/2014/main" id="{F94EE0D6-DE91-4278-8C51-F712CB7476C0}"/>
                </a:ext>
              </a:extLst>
            </p:cNvPr>
            <p:cNvSpPr txBox="1"/>
            <p:nvPr/>
          </p:nvSpPr>
          <p:spPr>
            <a:xfrm>
              <a:off x="838199" y="1867808"/>
              <a:ext cx="3507557"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These circles are designed to reflect the stat they surround. Select the coloured part of the circle. </a:t>
              </a:r>
            </a:p>
          </p:txBody>
        </p:sp>
        <p:sp>
          <p:nvSpPr>
            <p:cNvPr id="60" name="TextBox 59">
              <a:extLst>
                <a:ext uri="{FF2B5EF4-FFF2-40B4-BE49-F238E27FC236}">
                  <a16:creationId xmlns:a16="http://schemas.microsoft.com/office/drawing/2014/main" id="{3CAF1D77-3C7B-4D7F-AB47-FE8D787D2B76}"/>
                </a:ext>
              </a:extLst>
            </p:cNvPr>
            <p:cNvSpPr txBox="1"/>
            <p:nvPr/>
          </p:nvSpPr>
          <p:spPr>
            <a:xfrm>
              <a:off x="838199" y="2653376"/>
              <a:ext cx="3507557" cy="954107"/>
            </a:xfrm>
            <a:prstGeom prst="rect">
              <a:avLst/>
            </a:prstGeom>
            <a:noFill/>
          </p:spPr>
          <p:txBody>
            <a:bodyPr wrap="square" rtlCol="0">
              <a:spAutoFit/>
            </a:bodyPr>
            <a:lstStyle/>
            <a:p>
              <a:r>
                <a:rPr lang="en-GB" sz="1400" b="1">
                  <a:solidFill>
                    <a:srgbClr val="333333"/>
                  </a:solidFill>
                </a:rPr>
                <a:t>2. </a:t>
              </a:r>
              <a:r>
                <a:rPr lang="en-GB" sz="1400">
                  <a:solidFill>
                    <a:srgbClr val="333333"/>
                  </a:solidFill>
                </a:rPr>
                <a:t>You will see a small yellow handle appear at the bottom of the circle, drag this to change the size of the coloured section.</a:t>
              </a:r>
            </a:p>
          </p:txBody>
        </p:sp>
      </p:grpSp>
    </p:spTree>
    <p:custDataLst>
      <p:tags r:id="rId1"/>
    </p:custDataLst>
    <p:extLst>
      <p:ext uri="{BB962C8B-B14F-4D97-AF65-F5344CB8AC3E}">
        <p14:creationId xmlns:p14="http://schemas.microsoft.com/office/powerpoint/2010/main" val="2133691219"/>
      </p:ext>
    </p:extLst>
  </p:cSld>
  <p:clrMapOvr>
    <a:masterClrMapping/>
  </p:clrMapOvr>
  <p:transition spd="slow">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4 Stats">
    <p:spTree>
      <p:nvGrpSpPr>
        <p:cNvPr id="1" name=""/>
        <p:cNvGrpSpPr/>
        <p:nvPr/>
      </p:nvGrpSpPr>
      <p:grpSpPr>
        <a:xfrm>
          <a:off x="0" y="0"/>
          <a:ext cx="0" cy="0"/>
          <a:chOff x="0" y="0"/>
          <a:chExt cx="0" cy="0"/>
        </a:xfrm>
      </p:grpSpPr>
      <p:sp>
        <p:nvSpPr>
          <p:cNvPr id="156" name="Rectangle 155">
            <a:extLst>
              <a:ext uri="{FF2B5EF4-FFF2-40B4-BE49-F238E27FC236}">
                <a16:creationId xmlns:a16="http://schemas.microsoft.com/office/drawing/2014/main" id="{185F5B7F-7046-429E-B87B-5136B7D99FC9}"/>
              </a:ext>
            </a:extLst>
          </p:cNvPr>
          <p:cNvSpPr>
            <a:spLocks/>
          </p:cNvSpPr>
          <p:nvPr userDrawn="1"/>
        </p:nvSpPr>
        <p:spPr>
          <a:xfrm>
            <a:off x="8376213" y="3429000"/>
            <a:ext cx="3815788" cy="3429000"/>
          </a:xfrm>
          <a:prstGeom prst="rect">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7" name="Rectangle 166">
            <a:extLst>
              <a:ext uri="{FF2B5EF4-FFF2-40B4-BE49-F238E27FC236}">
                <a16:creationId xmlns:a16="http://schemas.microsoft.com/office/drawing/2014/main" id="{71901BFB-5787-4478-B974-7FEA7823A6A2}"/>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nvGrpSpPr>
          <p:cNvPr id="163" name="Group 162">
            <a:extLst>
              <a:ext uri="{FF2B5EF4-FFF2-40B4-BE49-F238E27FC236}">
                <a16:creationId xmlns:a16="http://schemas.microsoft.com/office/drawing/2014/main" id="{E48B32D5-CE53-4B74-8DB9-F090FA4AAEC7}"/>
              </a:ext>
            </a:extLst>
          </p:cNvPr>
          <p:cNvGrpSpPr/>
          <p:nvPr userDrawn="1"/>
        </p:nvGrpSpPr>
        <p:grpSpPr>
          <a:xfrm rot="16200000">
            <a:off x="2904503" y="5471081"/>
            <a:ext cx="1946732" cy="2721337"/>
            <a:chOff x="10692184" y="-1639954"/>
            <a:chExt cx="1784352" cy="2494346"/>
          </a:xfrm>
          <a:noFill/>
        </p:grpSpPr>
        <p:sp>
          <p:nvSpPr>
            <p:cNvPr id="165" name="Hexagon 164">
              <a:extLst>
                <a:ext uri="{FF2B5EF4-FFF2-40B4-BE49-F238E27FC236}">
                  <a16:creationId xmlns:a16="http://schemas.microsoft.com/office/drawing/2014/main" id="{59C94133-FE54-456F-9A27-9C40B00A6CE7}"/>
                </a:ext>
              </a:extLst>
            </p:cNvPr>
            <p:cNvSpPr/>
            <p:nvPr userDrawn="1"/>
          </p:nvSpPr>
          <p:spPr>
            <a:xfrm rot="5400000">
              <a:off x="11237356" y="-384788"/>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6" name="Hexagon 165">
              <a:extLst>
                <a:ext uri="{FF2B5EF4-FFF2-40B4-BE49-F238E27FC236}">
                  <a16:creationId xmlns:a16="http://schemas.microsoft.com/office/drawing/2014/main" id="{5A287949-ED32-468E-8F0E-7CCD7A8CAC59}"/>
                </a:ext>
              </a:extLst>
            </p:cNvPr>
            <p:cNvSpPr/>
            <p:nvPr userDrawn="1"/>
          </p:nvSpPr>
          <p:spPr>
            <a:xfrm rot="5400000">
              <a:off x="10600392" y="-1548162"/>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153" name="Rectangle 152">
            <a:extLst>
              <a:ext uri="{FF2B5EF4-FFF2-40B4-BE49-F238E27FC236}">
                <a16:creationId xmlns:a16="http://schemas.microsoft.com/office/drawing/2014/main" id="{1FD43B4B-87E6-448B-B077-93B39E5D1091}"/>
              </a:ext>
            </a:extLst>
          </p:cNvPr>
          <p:cNvSpPr>
            <a:spLocks/>
          </p:cNvSpPr>
          <p:nvPr userDrawn="1"/>
        </p:nvSpPr>
        <p:spPr>
          <a:xfrm>
            <a:off x="4560425" y="0"/>
            <a:ext cx="3815788"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54" name="Rectangle 153">
            <a:extLst>
              <a:ext uri="{FF2B5EF4-FFF2-40B4-BE49-F238E27FC236}">
                <a16:creationId xmlns:a16="http://schemas.microsoft.com/office/drawing/2014/main" id="{6BC2200C-2FBC-40E5-8D13-B238AE6C9187}"/>
              </a:ext>
            </a:extLst>
          </p:cNvPr>
          <p:cNvSpPr>
            <a:spLocks/>
          </p:cNvSpPr>
          <p:nvPr userDrawn="1"/>
        </p:nvSpPr>
        <p:spPr>
          <a:xfrm>
            <a:off x="8376213" y="0"/>
            <a:ext cx="3815788" cy="3429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55" name="Rectangle 154">
            <a:extLst>
              <a:ext uri="{FF2B5EF4-FFF2-40B4-BE49-F238E27FC236}">
                <a16:creationId xmlns:a16="http://schemas.microsoft.com/office/drawing/2014/main" id="{D4036F5E-23D1-428A-9E51-C0C540CAA23F}"/>
              </a:ext>
            </a:extLst>
          </p:cNvPr>
          <p:cNvSpPr>
            <a:spLocks/>
          </p:cNvSpPr>
          <p:nvPr userDrawn="1"/>
        </p:nvSpPr>
        <p:spPr>
          <a:xfrm>
            <a:off x="4560425" y="3429000"/>
            <a:ext cx="3815788" cy="3429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10" name="Text Placeholder 9">
            <a:extLst>
              <a:ext uri="{FF2B5EF4-FFF2-40B4-BE49-F238E27FC236}">
                <a16:creationId xmlns:a16="http://schemas.microsoft.com/office/drawing/2014/main" id="{E66126FF-CB5A-43BC-B54A-CBEFE7554968}"/>
              </a:ext>
            </a:extLst>
          </p:cNvPr>
          <p:cNvSpPr>
            <a:spLocks noGrp="1"/>
          </p:cNvSpPr>
          <p:nvPr>
            <p:ph type="body" sz="quarter" idx="13" hasCustomPrompt="1"/>
          </p:nvPr>
        </p:nvSpPr>
        <p:spPr>
          <a:xfrm>
            <a:off x="4814144" y="375817"/>
            <a:ext cx="3308350" cy="1476375"/>
          </a:xfrm>
        </p:spPr>
        <p:txBody>
          <a:bodyPr anchor="b"/>
          <a:lstStyle>
            <a:lvl1pPr algn="ctr">
              <a:defRPr sz="9600" b="1">
                <a:solidFill>
                  <a:schemeClr val="bg1"/>
                </a:solidFill>
              </a:defRPr>
            </a:lvl1pPr>
          </a:lstStyle>
          <a:p>
            <a:pPr lvl="0"/>
            <a:r>
              <a:rPr lang="en-GB"/>
              <a:t>XX%</a:t>
            </a:r>
          </a:p>
        </p:txBody>
      </p:sp>
      <p:sp>
        <p:nvSpPr>
          <p:cNvPr id="12" name="Text Placeholder 11">
            <a:extLst>
              <a:ext uri="{FF2B5EF4-FFF2-40B4-BE49-F238E27FC236}">
                <a16:creationId xmlns:a16="http://schemas.microsoft.com/office/drawing/2014/main" id="{961AB513-57B0-422F-8D55-28B90101E138}"/>
              </a:ext>
            </a:extLst>
          </p:cNvPr>
          <p:cNvSpPr>
            <a:spLocks noGrp="1"/>
          </p:cNvSpPr>
          <p:nvPr>
            <p:ph type="body" sz="quarter" idx="14" hasCustomPrompt="1"/>
          </p:nvPr>
        </p:nvSpPr>
        <p:spPr>
          <a:xfrm>
            <a:off x="4814144" y="1800225"/>
            <a:ext cx="3308350" cy="1128713"/>
          </a:xfrm>
        </p:spPr>
        <p:txBody>
          <a:bodyP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157" name="Text Placeholder 9">
            <a:extLst>
              <a:ext uri="{FF2B5EF4-FFF2-40B4-BE49-F238E27FC236}">
                <a16:creationId xmlns:a16="http://schemas.microsoft.com/office/drawing/2014/main" id="{01DDD5E5-796C-4AF2-A673-F26B7C5D5218}"/>
              </a:ext>
            </a:extLst>
          </p:cNvPr>
          <p:cNvSpPr>
            <a:spLocks noGrp="1"/>
          </p:cNvSpPr>
          <p:nvPr>
            <p:ph type="body" sz="quarter" idx="15" hasCustomPrompt="1"/>
          </p:nvPr>
        </p:nvSpPr>
        <p:spPr>
          <a:xfrm>
            <a:off x="8629932" y="375817"/>
            <a:ext cx="3308350" cy="1476375"/>
          </a:xfrm>
        </p:spPr>
        <p:txBody>
          <a:bodyPr anchor="b"/>
          <a:lstStyle>
            <a:lvl1pPr algn="ctr">
              <a:defRPr sz="9600" b="1">
                <a:solidFill>
                  <a:schemeClr val="tx1"/>
                </a:solidFill>
              </a:defRPr>
            </a:lvl1pPr>
          </a:lstStyle>
          <a:p>
            <a:pPr lvl="0"/>
            <a:r>
              <a:rPr lang="en-GB"/>
              <a:t>XX%</a:t>
            </a:r>
          </a:p>
        </p:txBody>
      </p:sp>
      <p:sp>
        <p:nvSpPr>
          <p:cNvPr id="158" name="Text Placeholder 11">
            <a:extLst>
              <a:ext uri="{FF2B5EF4-FFF2-40B4-BE49-F238E27FC236}">
                <a16:creationId xmlns:a16="http://schemas.microsoft.com/office/drawing/2014/main" id="{9BC3339D-0C33-4178-94A8-07F4E2CB42DE}"/>
              </a:ext>
            </a:extLst>
          </p:cNvPr>
          <p:cNvSpPr>
            <a:spLocks noGrp="1"/>
          </p:cNvSpPr>
          <p:nvPr>
            <p:ph type="body" sz="quarter" idx="16" hasCustomPrompt="1"/>
          </p:nvPr>
        </p:nvSpPr>
        <p:spPr>
          <a:xfrm>
            <a:off x="8629932" y="1800225"/>
            <a:ext cx="3308350" cy="1128713"/>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159" name="Text Placeholder 9">
            <a:extLst>
              <a:ext uri="{FF2B5EF4-FFF2-40B4-BE49-F238E27FC236}">
                <a16:creationId xmlns:a16="http://schemas.microsoft.com/office/drawing/2014/main" id="{865E9EC5-FDE8-4F33-9975-A366BF91D7B6}"/>
              </a:ext>
            </a:extLst>
          </p:cNvPr>
          <p:cNvSpPr>
            <a:spLocks noGrp="1"/>
          </p:cNvSpPr>
          <p:nvPr>
            <p:ph type="body" sz="quarter" idx="17" hasCustomPrompt="1"/>
          </p:nvPr>
        </p:nvSpPr>
        <p:spPr>
          <a:xfrm>
            <a:off x="4814144" y="3804817"/>
            <a:ext cx="3308350" cy="1476375"/>
          </a:xfrm>
        </p:spPr>
        <p:txBody>
          <a:bodyPr anchor="b"/>
          <a:lstStyle>
            <a:lvl1pPr algn="ctr">
              <a:defRPr sz="9600" b="1">
                <a:solidFill>
                  <a:schemeClr val="tx1"/>
                </a:solidFill>
              </a:defRPr>
            </a:lvl1pPr>
          </a:lstStyle>
          <a:p>
            <a:pPr lvl="0"/>
            <a:r>
              <a:rPr lang="en-GB"/>
              <a:t>XX%</a:t>
            </a:r>
          </a:p>
        </p:txBody>
      </p:sp>
      <p:sp>
        <p:nvSpPr>
          <p:cNvPr id="160" name="Text Placeholder 11">
            <a:extLst>
              <a:ext uri="{FF2B5EF4-FFF2-40B4-BE49-F238E27FC236}">
                <a16:creationId xmlns:a16="http://schemas.microsoft.com/office/drawing/2014/main" id="{D4F1A661-E5EF-4142-AA8B-C9478DBA569B}"/>
              </a:ext>
            </a:extLst>
          </p:cNvPr>
          <p:cNvSpPr>
            <a:spLocks noGrp="1"/>
          </p:cNvSpPr>
          <p:nvPr>
            <p:ph type="body" sz="quarter" idx="18" hasCustomPrompt="1"/>
          </p:nvPr>
        </p:nvSpPr>
        <p:spPr>
          <a:xfrm>
            <a:off x="4814144" y="5229225"/>
            <a:ext cx="3308350" cy="1128713"/>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161" name="Text Placeholder 9">
            <a:extLst>
              <a:ext uri="{FF2B5EF4-FFF2-40B4-BE49-F238E27FC236}">
                <a16:creationId xmlns:a16="http://schemas.microsoft.com/office/drawing/2014/main" id="{A3520108-BFB9-4256-AB5B-29C6DC89E29F}"/>
              </a:ext>
            </a:extLst>
          </p:cNvPr>
          <p:cNvSpPr>
            <a:spLocks noGrp="1"/>
          </p:cNvSpPr>
          <p:nvPr>
            <p:ph type="body" sz="quarter" idx="19" hasCustomPrompt="1"/>
          </p:nvPr>
        </p:nvSpPr>
        <p:spPr>
          <a:xfrm>
            <a:off x="8629932" y="3804817"/>
            <a:ext cx="3308350" cy="1476375"/>
          </a:xfrm>
        </p:spPr>
        <p:txBody>
          <a:bodyPr anchor="b"/>
          <a:lstStyle>
            <a:lvl1pPr algn="ctr">
              <a:defRPr sz="9600" b="1">
                <a:solidFill>
                  <a:schemeClr val="tx1"/>
                </a:solidFill>
              </a:defRPr>
            </a:lvl1pPr>
          </a:lstStyle>
          <a:p>
            <a:pPr lvl="0"/>
            <a:r>
              <a:rPr lang="en-GB"/>
              <a:t>XX%</a:t>
            </a:r>
          </a:p>
        </p:txBody>
      </p:sp>
      <p:sp>
        <p:nvSpPr>
          <p:cNvPr id="162" name="Text Placeholder 11">
            <a:extLst>
              <a:ext uri="{FF2B5EF4-FFF2-40B4-BE49-F238E27FC236}">
                <a16:creationId xmlns:a16="http://schemas.microsoft.com/office/drawing/2014/main" id="{12E36EE2-F6A6-4884-B4AD-03258CC8E83A}"/>
              </a:ext>
            </a:extLst>
          </p:cNvPr>
          <p:cNvSpPr>
            <a:spLocks noGrp="1"/>
          </p:cNvSpPr>
          <p:nvPr>
            <p:ph type="body" sz="quarter" idx="20" hasCustomPrompt="1"/>
          </p:nvPr>
        </p:nvSpPr>
        <p:spPr>
          <a:xfrm>
            <a:off x="8629932" y="5229225"/>
            <a:ext cx="3308350" cy="1128713"/>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168" name="Rectangle 167">
            <a:extLst>
              <a:ext uri="{FF2B5EF4-FFF2-40B4-BE49-F238E27FC236}">
                <a16:creationId xmlns:a16="http://schemas.microsoft.com/office/drawing/2014/main" id="{0A385C36-71BF-427C-84AE-193303C54AA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9" name="Text Placeholder 20">
            <a:extLst>
              <a:ext uri="{FF2B5EF4-FFF2-40B4-BE49-F238E27FC236}">
                <a16:creationId xmlns:a16="http://schemas.microsoft.com/office/drawing/2014/main" id="{D102D30F-BF62-4701-94BE-370C40B2E979}"/>
              </a:ext>
            </a:extLst>
          </p:cNvPr>
          <p:cNvSpPr>
            <a:spLocks noGrp="1"/>
          </p:cNvSpPr>
          <p:nvPr>
            <p:ph type="body" sz="quarter" idx="12" hasCustomPrompt="1"/>
          </p:nvPr>
        </p:nvSpPr>
        <p:spPr>
          <a:xfrm>
            <a:off x="1130301" y="1693488"/>
            <a:ext cx="3268079" cy="3991456"/>
          </a:xfrm>
        </p:spPr>
        <p:txBody>
          <a:bodyPr/>
          <a:lstStyle>
            <a:lvl1pPr>
              <a:defRPr sz="1800"/>
            </a:lvl1pPr>
            <a:lvl2pPr>
              <a:defRPr sz="1800"/>
            </a:lvl2pPr>
            <a:lvl3pPr>
              <a:defRPr sz="1600"/>
            </a:lvl3pPr>
            <a:lvl4pPr>
              <a:defRPr sz="1400"/>
            </a:lvl4pPr>
            <a:lvl5pPr>
              <a:defRPr sz="1400"/>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3" name="Title 2">
            <a:extLst>
              <a:ext uri="{FF2B5EF4-FFF2-40B4-BE49-F238E27FC236}">
                <a16:creationId xmlns:a16="http://schemas.microsoft.com/office/drawing/2014/main" id="{5BCBEC42-2660-4CC0-96ED-8BCFE6D5BA1F}"/>
              </a:ext>
            </a:extLst>
          </p:cNvPr>
          <p:cNvSpPr>
            <a:spLocks noGrp="1"/>
          </p:cNvSpPr>
          <p:nvPr>
            <p:ph type="title" hasCustomPrompt="1"/>
          </p:nvPr>
        </p:nvSpPr>
        <p:spPr>
          <a:xfrm>
            <a:off x="1130300" y="524414"/>
            <a:ext cx="3268079" cy="912178"/>
          </a:xfrm>
        </p:spPr>
        <p:txBody>
          <a:bodyPr/>
          <a:lstStyle>
            <a:lvl1pPr>
              <a:defRPr/>
            </a:lvl1pPr>
          </a:lstStyle>
          <a:p>
            <a:r>
              <a:rPr lang="en-GB"/>
              <a:t>Enter title here</a:t>
            </a:r>
          </a:p>
        </p:txBody>
      </p:sp>
    </p:spTree>
    <p:custDataLst>
      <p:tags r:id="rId1"/>
    </p:custDataLst>
    <p:extLst>
      <p:ext uri="{BB962C8B-B14F-4D97-AF65-F5344CB8AC3E}">
        <p14:creationId xmlns:p14="http://schemas.microsoft.com/office/powerpoint/2010/main" val="1976065315"/>
      </p:ext>
    </p:extLst>
  </p:cSld>
  <p:clrMapOvr>
    <a:masterClrMapping/>
  </p:clrMapOvr>
  <p:transition spd="slow">
    <p:wipe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259A9EA-42DE-43F1-8480-C52EC3857805}"/>
              </a:ext>
            </a:extLst>
          </p:cNvPr>
          <p:cNvSpPr/>
          <p:nvPr userDrawn="1"/>
        </p:nvSpPr>
        <p:spPr>
          <a:xfrm>
            <a:off x="0" y="4895850"/>
            <a:ext cx="12192000" cy="19621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9" name="Rectangle 8">
            <a:extLst>
              <a:ext uri="{FF2B5EF4-FFF2-40B4-BE49-F238E27FC236}">
                <a16:creationId xmlns:a16="http://schemas.microsoft.com/office/drawing/2014/main" id="{77235933-54A4-499A-8644-1AEFD207D166}"/>
              </a:ext>
            </a:extLst>
          </p:cNvPr>
          <p:cNvSpPr/>
          <p:nvPr userDrawn="1"/>
        </p:nvSpPr>
        <p:spPr>
          <a:xfrm>
            <a:off x="0" y="0"/>
            <a:ext cx="12192000" cy="601980"/>
          </a:xfrm>
          <a:prstGeom prst="rect">
            <a:avLst/>
          </a:prstGeom>
          <a:solidFill>
            <a:srgbClr val="E5E5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 name="Footer Placeholder 2">
            <a:extLst>
              <a:ext uri="{FF2B5EF4-FFF2-40B4-BE49-F238E27FC236}">
                <a16:creationId xmlns:a16="http://schemas.microsoft.com/office/drawing/2014/main" id="{258DFCCF-ED25-4399-907B-A1A0E748DC37}"/>
              </a:ext>
            </a:extLst>
          </p:cNvPr>
          <p:cNvSpPr>
            <a:spLocks noGrp="1"/>
          </p:cNvSpPr>
          <p:nvPr>
            <p:ph type="ftr" sz="quarter" idx="10"/>
          </p:nvPr>
        </p:nvSpPr>
        <p:spPr>
          <a:xfrm>
            <a:off x="3329064" y="6356350"/>
            <a:ext cx="7935138" cy="365125"/>
          </a:xfrm>
        </p:spPr>
        <p:txBody>
          <a:bodyPr/>
          <a:lstStyle/>
          <a:p>
            <a:endParaRPr lang="en-GB"/>
          </a:p>
        </p:txBody>
      </p:sp>
      <p:sp>
        <p:nvSpPr>
          <p:cNvPr id="5" name="Title 4">
            <a:extLst>
              <a:ext uri="{FF2B5EF4-FFF2-40B4-BE49-F238E27FC236}">
                <a16:creationId xmlns:a16="http://schemas.microsoft.com/office/drawing/2014/main" id="{C00BDE7F-E7C8-44A1-9BAC-8D11A90B8D84}"/>
              </a:ext>
            </a:extLst>
          </p:cNvPr>
          <p:cNvSpPr>
            <a:spLocks noGrp="1"/>
          </p:cNvSpPr>
          <p:nvPr>
            <p:ph type="title" hasCustomPrompt="1"/>
          </p:nvPr>
        </p:nvSpPr>
        <p:spPr>
          <a:xfrm>
            <a:off x="1130300" y="524414"/>
            <a:ext cx="8966200" cy="912178"/>
          </a:xfrm>
        </p:spPr>
        <p:txBody>
          <a:bodyPr/>
          <a:lstStyle>
            <a:lvl1pPr>
              <a:defRPr/>
            </a:lvl1pPr>
          </a:lstStyle>
          <a:p>
            <a:r>
              <a:rPr lang="en-GB"/>
              <a:t>Enter title here</a:t>
            </a:r>
          </a:p>
        </p:txBody>
      </p:sp>
      <p:pic>
        <p:nvPicPr>
          <p:cNvPr id="7" name="Graphic 6">
            <a:extLst>
              <a:ext uri="{FF2B5EF4-FFF2-40B4-BE49-F238E27FC236}">
                <a16:creationId xmlns:a16="http://schemas.microsoft.com/office/drawing/2014/main" id="{715B5261-AC56-4CD8-9459-9AD3A698351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8" name="Rectangle 7">
            <a:extLst>
              <a:ext uri="{FF2B5EF4-FFF2-40B4-BE49-F238E27FC236}">
                <a16:creationId xmlns:a16="http://schemas.microsoft.com/office/drawing/2014/main" id="{56E8B73B-7EEF-440E-A4BE-A06F312EBB0D}"/>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nvGrpSpPr>
          <p:cNvPr id="10" name="Group 9">
            <a:extLst>
              <a:ext uri="{FF2B5EF4-FFF2-40B4-BE49-F238E27FC236}">
                <a16:creationId xmlns:a16="http://schemas.microsoft.com/office/drawing/2014/main" id="{358D2933-D4D8-424E-8054-4883B2F24959}"/>
              </a:ext>
            </a:extLst>
          </p:cNvPr>
          <p:cNvGrpSpPr/>
          <p:nvPr userDrawn="1"/>
        </p:nvGrpSpPr>
        <p:grpSpPr>
          <a:xfrm rot="16200000">
            <a:off x="360407" y="4836458"/>
            <a:ext cx="1946732" cy="3990582"/>
            <a:chOff x="10692184" y="-1639954"/>
            <a:chExt cx="1784352" cy="3657721"/>
          </a:xfrm>
          <a:noFill/>
        </p:grpSpPr>
        <p:sp>
          <p:nvSpPr>
            <p:cNvPr id="11" name="Hexagon 10">
              <a:extLst>
                <a:ext uri="{FF2B5EF4-FFF2-40B4-BE49-F238E27FC236}">
                  <a16:creationId xmlns:a16="http://schemas.microsoft.com/office/drawing/2014/main" id="{7F82C457-A366-4AC9-A94D-1D1706C09AEB}"/>
                </a:ext>
              </a:extLst>
            </p:cNvPr>
            <p:cNvSpPr/>
            <p:nvPr userDrawn="1"/>
          </p:nvSpPr>
          <p:spPr>
            <a:xfrm rot="5400000">
              <a:off x="10600392"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2" name="Hexagon 11">
              <a:extLst>
                <a:ext uri="{FF2B5EF4-FFF2-40B4-BE49-F238E27FC236}">
                  <a16:creationId xmlns:a16="http://schemas.microsoft.com/office/drawing/2014/main" id="{98645E4B-9A02-4925-ADF2-75F4A08B2A9B}"/>
                </a:ext>
              </a:extLst>
            </p:cNvPr>
            <p:cNvSpPr/>
            <p:nvPr userDrawn="1"/>
          </p:nvSpPr>
          <p:spPr>
            <a:xfrm rot="5400000">
              <a:off x="11237356" y="-3847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3" name="Hexagon 12">
              <a:extLst>
                <a:ext uri="{FF2B5EF4-FFF2-40B4-BE49-F238E27FC236}">
                  <a16:creationId xmlns:a16="http://schemas.microsoft.com/office/drawing/2014/main" id="{76AF8712-BD05-4809-A51F-DE20FE068E9C}"/>
                </a:ext>
              </a:extLst>
            </p:cNvPr>
            <p:cNvSpPr/>
            <p:nvPr userDrawn="1"/>
          </p:nvSpPr>
          <p:spPr>
            <a:xfrm rot="5400000">
              <a:off x="10600392" y="-1548162"/>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18" name="Picture Placeholder 17">
            <a:extLst>
              <a:ext uri="{FF2B5EF4-FFF2-40B4-BE49-F238E27FC236}">
                <a16:creationId xmlns:a16="http://schemas.microsoft.com/office/drawing/2014/main" id="{88445F5A-A803-4062-893B-D7FFB8CACC81}"/>
              </a:ext>
            </a:extLst>
          </p:cNvPr>
          <p:cNvSpPr>
            <a:spLocks noGrp="1"/>
          </p:cNvSpPr>
          <p:nvPr>
            <p:ph type="pic" sz="quarter" idx="13" hasCustomPrompt="1"/>
          </p:nvPr>
        </p:nvSpPr>
        <p:spPr>
          <a:xfrm>
            <a:off x="2461260" y="1813559"/>
            <a:ext cx="1791018" cy="1523365"/>
          </a:xfrm>
          <a:prstGeom prst="hexagon">
            <a:avLst/>
          </a:prstGeom>
          <a:ln w="6350">
            <a:solidFill>
              <a:schemeClr val="accent2"/>
            </a:solidFill>
          </a:ln>
        </p:spPr>
        <p:txBody>
          <a:bodyPr anchor="ctr"/>
          <a:lstStyle>
            <a:lvl1pPr algn="ctr">
              <a:defRPr sz="1400"/>
            </a:lvl1pPr>
          </a:lstStyle>
          <a:p>
            <a:r>
              <a:rPr lang="en-GB"/>
              <a:t>Insert image</a:t>
            </a:r>
          </a:p>
        </p:txBody>
      </p:sp>
      <p:sp>
        <p:nvSpPr>
          <p:cNvPr id="22" name="Text Placeholder 21">
            <a:extLst>
              <a:ext uri="{FF2B5EF4-FFF2-40B4-BE49-F238E27FC236}">
                <a16:creationId xmlns:a16="http://schemas.microsoft.com/office/drawing/2014/main" id="{10928078-2FF8-4B65-9B14-0664273E3F96}"/>
              </a:ext>
            </a:extLst>
          </p:cNvPr>
          <p:cNvSpPr>
            <a:spLocks noGrp="1"/>
          </p:cNvSpPr>
          <p:nvPr>
            <p:ph type="body" sz="quarter" idx="14" hasCustomPrompt="1"/>
          </p:nvPr>
        </p:nvSpPr>
        <p:spPr>
          <a:xfrm>
            <a:off x="2355850" y="3429000"/>
            <a:ext cx="2001838" cy="307975"/>
          </a:xfrm>
          <a:noFill/>
        </p:spPr>
        <p:txBody>
          <a:bodyPr wrap="square" rtlCol="0">
            <a:noAutofit/>
          </a:bodyPr>
          <a:lstStyle>
            <a:lvl1pPr algn="ctr">
              <a:defRPr lang="en-GB" sz="1400" b="1" dirty="0">
                <a:solidFill>
                  <a:schemeClr val="accent2"/>
                </a:solidFill>
              </a:defRPr>
            </a:lvl1pPr>
          </a:lstStyle>
          <a:p>
            <a:pPr lvl="0" algn="ctr">
              <a:spcAft>
                <a:spcPts val="0"/>
              </a:spcAft>
            </a:pPr>
            <a:r>
              <a:rPr lang="en-US"/>
              <a:t>Enter name here</a:t>
            </a:r>
            <a:endParaRPr lang="en-GB"/>
          </a:p>
        </p:txBody>
      </p:sp>
      <p:sp>
        <p:nvSpPr>
          <p:cNvPr id="23" name="Text Placeholder 21">
            <a:extLst>
              <a:ext uri="{FF2B5EF4-FFF2-40B4-BE49-F238E27FC236}">
                <a16:creationId xmlns:a16="http://schemas.microsoft.com/office/drawing/2014/main" id="{F6DADD24-8480-4BD4-993C-E2DF7ED6C5A6}"/>
              </a:ext>
            </a:extLst>
          </p:cNvPr>
          <p:cNvSpPr>
            <a:spLocks noGrp="1"/>
          </p:cNvSpPr>
          <p:nvPr>
            <p:ph type="body" sz="quarter" idx="15" hasCustomPrompt="1"/>
          </p:nvPr>
        </p:nvSpPr>
        <p:spPr>
          <a:xfrm>
            <a:off x="2355850" y="3633732"/>
            <a:ext cx="2001838" cy="446556"/>
          </a:xfrm>
          <a:noFill/>
        </p:spPr>
        <p:txBody>
          <a:bodyPr wrap="square" rtlCol="0">
            <a:noAutofit/>
          </a:bodyPr>
          <a:lstStyle>
            <a:lvl1pPr algn="ctr">
              <a:defRPr lang="en-GB" sz="1400" b="0" dirty="0">
                <a:solidFill>
                  <a:schemeClr val="accent2"/>
                </a:solidFill>
              </a:defRPr>
            </a:lvl1pPr>
          </a:lstStyle>
          <a:p>
            <a:pPr lvl="0" algn="ctr">
              <a:spcAft>
                <a:spcPts val="0"/>
              </a:spcAft>
            </a:pPr>
            <a:r>
              <a:rPr lang="en-US"/>
              <a:t>Enter position here</a:t>
            </a:r>
            <a:endParaRPr lang="en-GB"/>
          </a:p>
        </p:txBody>
      </p:sp>
      <p:sp>
        <p:nvSpPr>
          <p:cNvPr id="24" name="Picture Placeholder 17">
            <a:extLst>
              <a:ext uri="{FF2B5EF4-FFF2-40B4-BE49-F238E27FC236}">
                <a16:creationId xmlns:a16="http://schemas.microsoft.com/office/drawing/2014/main" id="{5F9DCDDF-DC57-4FF2-BFDF-C8541D2010CF}"/>
              </a:ext>
            </a:extLst>
          </p:cNvPr>
          <p:cNvSpPr>
            <a:spLocks noGrp="1"/>
          </p:cNvSpPr>
          <p:nvPr>
            <p:ph type="pic" sz="quarter" idx="16" hasCustomPrompt="1"/>
          </p:nvPr>
        </p:nvSpPr>
        <p:spPr>
          <a:xfrm>
            <a:off x="5124616" y="1813559"/>
            <a:ext cx="1791018" cy="1523365"/>
          </a:xfrm>
          <a:prstGeom prst="hexagon">
            <a:avLst/>
          </a:prstGeom>
          <a:ln w="6350">
            <a:solidFill>
              <a:schemeClr val="accent2"/>
            </a:solidFill>
          </a:ln>
        </p:spPr>
        <p:txBody>
          <a:bodyPr anchor="ctr"/>
          <a:lstStyle>
            <a:lvl1pPr algn="ctr">
              <a:defRPr sz="1400"/>
            </a:lvl1pPr>
          </a:lstStyle>
          <a:p>
            <a:r>
              <a:rPr lang="en-GB"/>
              <a:t>Insert image</a:t>
            </a:r>
          </a:p>
        </p:txBody>
      </p:sp>
      <p:sp>
        <p:nvSpPr>
          <p:cNvPr id="25" name="Text Placeholder 21">
            <a:extLst>
              <a:ext uri="{FF2B5EF4-FFF2-40B4-BE49-F238E27FC236}">
                <a16:creationId xmlns:a16="http://schemas.microsoft.com/office/drawing/2014/main" id="{CAE75F6F-85B9-41C3-B4A6-5A551B247C8A}"/>
              </a:ext>
            </a:extLst>
          </p:cNvPr>
          <p:cNvSpPr>
            <a:spLocks noGrp="1"/>
          </p:cNvSpPr>
          <p:nvPr>
            <p:ph type="body" sz="quarter" idx="17" hasCustomPrompt="1"/>
          </p:nvPr>
        </p:nvSpPr>
        <p:spPr>
          <a:xfrm>
            <a:off x="5019206" y="3429000"/>
            <a:ext cx="2001838" cy="307975"/>
          </a:xfrm>
          <a:noFill/>
        </p:spPr>
        <p:txBody>
          <a:bodyPr wrap="square" rtlCol="0">
            <a:noAutofit/>
          </a:bodyPr>
          <a:lstStyle>
            <a:lvl1pPr algn="ctr">
              <a:defRPr lang="en-GB" sz="1400" b="1" dirty="0">
                <a:solidFill>
                  <a:schemeClr val="accent2"/>
                </a:solidFill>
              </a:defRPr>
            </a:lvl1pPr>
          </a:lstStyle>
          <a:p>
            <a:pPr lvl="0" algn="ctr">
              <a:spcAft>
                <a:spcPts val="0"/>
              </a:spcAft>
            </a:pPr>
            <a:r>
              <a:rPr lang="en-US"/>
              <a:t>Enter name here</a:t>
            </a:r>
            <a:endParaRPr lang="en-GB"/>
          </a:p>
        </p:txBody>
      </p:sp>
      <p:sp>
        <p:nvSpPr>
          <p:cNvPr id="26" name="Text Placeholder 21">
            <a:extLst>
              <a:ext uri="{FF2B5EF4-FFF2-40B4-BE49-F238E27FC236}">
                <a16:creationId xmlns:a16="http://schemas.microsoft.com/office/drawing/2014/main" id="{7DC022C1-7AA5-44E4-8E36-38279A49636F}"/>
              </a:ext>
            </a:extLst>
          </p:cNvPr>
          <p:cNvSpPr>
            <a:spLocks noGrp="1"/>
          </p:cNvSpPr>
          <p:nvPr>
            <p:ph type="body" sz="quarter" idx="18" hasCustomPrompt="1"/>
          </p:nvPr>
        </p:nvSpPr>
        <p:spPr>
          <a:xfrm>
            <a:off x="5019206" y="3633732"/>
            <a:ext cx="2001838" cy="446556"/>
          </a:xfrm>
          <a:noFill/>
        </p:spPr>
        <p:txBody>
          <a:bodyPr wrap="square" rtlCol="0">
            <a:noAutofit/>
          </a:bodyPr>
          <a:lstStyle>
            <a:lvl1pPr algn="ctr">
              <a:defRPr lang="en-GB" sz="1400" b="0" dirty="0">
                <a:solidFill>
                  <a:schemeClr val="accent2"/>
                </a:solidFill>
              </a:defRPr>
            </a:lvl1pPr>
          </a:lstStyle>
          <a:p>
            <a:pPr lvl="0" algn="ctr">
              <a:spcAft>
                <a:spcPts val="0"/>
              </a:spcAft>
            </a:pPr>
            <a:r>
              <a:rPr lang="en-US"/>
              <a:t>Enter position here</a:t>
            </a:r>
            <a:endParaRPr lang="en-GB"/>
          </a:p>
        </p:txBody>
      </p:sp>
      <p:sp>
        <p:nvSpPr>
          <p:cNvPr id="27" name="Picture Placeholder 17">
            <a:extLst>
              <a:ext uri="{FF2B5EF4-FFF2-40B4-BE49-F238E27FC236}">
                <a16:creationId xmlns:a16="http://schemas.microsoft.com/office/drawing/2014/main" id="{3429BFFF-F56C-4C1C-BBB9-BD1093165AA3}"/>
              </a:ext>
            </a:extLst>
          </p:cNvPr>
          <p:cNvSpPr>
            <a:spLocks noGrp="1"/>
          </p:cNvSpPr>
          <p:nvPr>
            <p:ph type="pic" sz="quarter" idx="19" hasCustomPrompt="1"/>
          </p:nvPr>
        </p:nvSpPr>
        <p:spPr>
          <a:xfrm>
            <a:off x="7787972" y="1813559"/>
            <a:ext cx="1791018" cy="1523365"/>
          </a:xfrm>
          <a:prstGeom prst="hexagon">
            <a:avLst/>
          </a:prstGeom>
          <a:ln w="6350">
            <a:solidFill>
              <a:schemeClr val="accent2"/>
            </a:solidFill>
          </a:ln>
        </p:spPr>
        <p:txBody>
          <a:bodyPr anchor="ctr"/>
          <a:lstStyle>
            <a:lvl1pPr algn="ctr">
              <a:defRPr sz="1400"/>
            </a:lvl1pPr>
          </a:lstStyle>
          <a:p>
            <a:r>
              <a:rPr lang="en-GB"/>
              <a:t>Insert image</a:t>
            </a:r>
          </a:p>
        </p:txBody>
      </p:sp>
      <p:sp>
        <p:nvSpPr>
          <p:cNvPr id="28" name="Text Placeholder 21">
            <a:extLst>
              <a:ext uri="{FF2B5EF4-FFF2-40B4-BE49-F238E27FC236}">
                <a16:creationId xmlns:a16="http://schemas.microsoft.com/office/drawing/2014/main" id="{AB0A8191-EBEF-4DBC-95BB-03EF82ACA169}"/>
              </a:ext>
            </a:extLst>
          </p:cNvPr>
          <p:cNvSpPr>
            <a:spLocks noGrp="1"/>
          </p:cNvSpPr>
          <p:nvPr>
            <p:ph type="body" sz="quarter" idx="20" hasCustomPrompt="1"/>
          </p:nvPr>
        </p:nvSpPr>
        <p:spPr>
          <a:xfrm>
            <a:off x="7682562" y="3429000"/>
            <a:ext cx="2001838" cy="307975"/>
          </a:xfrm>
          <a:noFill/>
        </p:spPr>
        <p:txBody>
          <a:bodyPr wrap="square" rtlCol="0">
            <a:noAutofit/>
          </a:bodyPr>
          <a:lstStyle>
            <a:lvl1pPr algn="ctr">
              <a:defRPr lang="en-GB" sz="1400" b="1" dirty="0">
                <a:solidFill>
                  <a:schemeClr val="accent2"/>
                </a:solidFill>
              </a:defRPr>
            </a:lvl1pPr>
          </a:lstStyle>
          <a:p>
            <a:pPr lvl="0" algn="ctr">
              <a:spcAft>
                <a:spcPts val="0"/>
              </a:spcAft>
            </a:pPr>
            <a:r>
              <a:rPr lang="en-US"/>
              <a:t>Enter name here</a:t>
            </a:r>
            <a:endParaRPr lang="en-GB"/>
          </a:p>
        </p:txBody>
      </p:sp>
      <p:sp>
        <p:nvSpPr>
          <p:cNvPr id="29" name="Text Placeholder 21">
            <a:extLst>
              <a:ext uri="{FF2B5EF4-FFF2-40B4-BE49-F238E27FC236}">
                <a16:creationId xmlns:a16="http://schemas.microsoft.com/office/drawing/2014/main" id="{DE74E401-DC60-4DD3-A013-D71B23ABA505}"/>
              </a:ext>
            </a:extLst>
          </p:cNvPr>
          <p:cNvSpPr>
            <a:spLocks noGrp="1"/>
          </p:cNvSpPr>
          <p:nvPr>
            <p:ph type="body" sz="quarter" idx="21" hasCustomPrompt="1"/>
          </p:nvPr>
        </p:nvSpPr>
        <p:spPr>
          <a:xfrm>
            <a:off x="7682562" y="3633732"/>
            <a:ext cx="2001838" cy="446556"/>
          </a:xfrm>
          <a:noFill/>
        </p:spPr>
        <p:txBody>
          <a:bodyPr wrap="square" rtlCol="0">
            <a:noAutofit/>
          </a:bodyPr>
          <a:lstStyle>
            <a:lvl1pPr algn="ctr">
              <a:defRPr lang="en-GB" sz="1400" b="0" dirty="0">
                <a:solidFill>
                  <a:schemeClr val="accent2"/>
                </a:solidFill>
              </a:defRPr>
            </a:lvl1pPr>
          </a:lstStyle>
          <a:p>
            <a:pPr lvl="0" algn="ctr">
              <a:spcAft>
                <a:spcPts val="0"/>
              </a:spcAft>
            </a:pPr>
            <a:r>
              <a:rPr lang="en-US"/>
              <a:t>Enter position here</a:t>
            </a:r>
            <a:endParaRPr lang="en-GB"/>
          </a:p>
        </p:txBody>
      </p:sp>
      <p:sp>
        <p:nvSpPr>
          <p:cNvPr id="30" name="Picture Placeholder 17">
            <a:extLst>
              <a:ext uri="{FF2B5EF4-FFF2-40B4-BE49-F238E27FC236}">
                <a16:creationId xmlns:a16="http://schemas.microsoft.com/office/drawing/2014/main" id="{6E495839-A7E5-4B33-A2B5-E35798CF977B}"/>
              </a:ext>
            </a:extLst>
          </p:cNvPr>
          <p:cNvSpPr>
            <a:spLocks noGrp="1"/>
          </p:cNvSpPr>
          <p:nvPr>
            <p:ph type="pic" sz="quarter" idx="22" hasCustomPrompt="1"/>
          </p:nvPr>
        </p:nvSpPr>
        <p:spPr>
          <a:xfrm>
            <a:off x="3792938" y="4132487"/>
            <a:ext cx="1791018" cy="1523365"/>
          </a:xfrm>
          <a:prstGeom prst="hexagon">
            <a:avLst/>
          </a:prstGeom>
          <a:ln w="6350">
            <a:solidFill>
              <a:schemeClr val="accent2"/>
            </a:solidFill>
          </a:ln>
        </p:spPr>
        <p:txBody>
          <a:bodyPr anchor="ctr"/>
          <a:lstStyle>
            <a:lvl1pPr algn="ctr">
              <a:defRPr sz="1400"/>
            </a:lvl1pPr>
          </a:lstStyle>
          <a:p>
            <a:r>
              <a:rPr lang="en-GB"/>
              <a:t>Insert image</a:t>
            </a:r>
          </a:p>
        </p:txBody>
      </p:sp>
      <p:sp>
        <p:nvSpPr>
          <p:cNvPr id="31" name="Text Placeholder 21">
            <a:extLst>
              <a:ext uri="{FF2B5EF4-FFF2-40B4-BE49-F238E27FC236}">
                <a16:creationId xmlns:a16="http://schemas.microsoft.com/office/drawing/2014/main" id="{3E29D93E-13BD-4B8C-B38D-FC9D57824A2A}"/>
              </a:ext>
            </a:extLst>
          </p:cNvPr>
          <p:cNvSpPr>
            <a:spLocks noGrp="1"/>
          </p:cNvSpPr>
          <p:nvPr>
            <p:ph type="body" sz="quarter" idx="23" hasCustomPrompt="1"/>
          </p:nvPr>
        </p:nvSpPr>
        <p:spPr>
          <a:xfrm>
            <a:off x="3687528" y="5747928"/>
            <a:ext cx="2001838" cy="307975"/>
          </a:xfrm>
          <a:noFill/>
        </p:spPr>
        <p:txBody>
          <a:bodyPr wrap="square" rtlCol="0">
            <a:noAutofit/>
          </a:bodyPr>
          <a:lstStyle>
            <a:lvl1pPr algn="ctr">
              <a:defRPr lang="en-GB" sz="1400" b="1" dirty="0">
                <a:solidFill>
                  <a:schemeClr val="accent2"/>
                </a:solidFill>
              </a:defRPr>
            </a:lvl1pPr>
          </a:lstStyle>
          <a:p>
            <a:pPr lvl="0" algn="ctr">
              <a:spcAft>
                <a:spcPts val="0"/>
              </a:spcAft>
            </a:pPr>
            <a:r>
              <a:rPr lang="en-US"/>
              <a:t>Enter name here</a:t>
            </a:r>
            <a:endParaRPr lang="en-GB"/>
          </a:p>
        </p:txBody>
      </p:sp>
      <p:sp>
        <p:nvSpPr>
          <p:cNvPr id="32" name="Text Placeholder 21">
            <a:extLst>
              <a:ext uri="{FF2B5EF4-FFF2-40B4-BE49-F238E27FC236}">
                <a16:creationId xmlns:a16="http://schemas.microsoft.com/office/drawing/2014/main" id="{6558E4BD-02A3-4EE5-AF5C-60C9F93423AB}"/>
              </a:ext>
            </a:extLst>
          </p:cNvPr>
          <p:cNvSpPr>
            <a:spLocks noGrp="1"/>
          </p:cNvSpPr>
          <p:nvPr>
            <p:ph type="body" sz="quarter" idx="24" hasCustomPrompt="1"/>
          </p:nvPr>
        </p:nvSpPr>
        <p:spPr>
          <a:xfrm>
            <a:off x="3687528" y="5952660"/>
            <a:ext cx="2001838" cy="446556"/>
          </a:xfrm>
          <a:noFill/>
        </p:spPr>
        <p:txBody>
          <a:bodyPr wrap="square" rtlCol="0">
            <a:noAutofit/>
          </a:bodyPr>
          <a:lstStyle>
            <a:lvl1pPr algn="ctr">
              <a:defRPr lang="en-GB" sz="1400" b="0" dirty="0">
                <a:solidFill>
                  <a:schemeClr val="accent2"/>
                </a:solidFill>
              </a:defRPr>
            </a:lvl1pPr>
          </a:lstStyle>
          <a:p>
            <a:pPr lvl="0" algn="ctr">
              <a:spcAft>
                <a:spcPts val="0"/>
              </a:spcAft>
            </a:pPr>
            <a:r>
              <a:rPr lang="en-US"/>
              <a:t>Enter position here</a:t>
            </a:r>
            <a:endParaRPr lang="en-GB"/>
          </a:p>
        </p:txBody>
      </p:sp>
      <p:sp>
        <p:nvSpPr>
          <p:cNvPr id="33" name="Picture Placeholder 17">
            <a:extLst>
              <a:ext uri="{FF2B5EF4-FFF2-40B4-BE49-F238E27FC236}">
                <a16:creationId xmlns:a16="http://schemas.microsoft.com/office/drawing/2014/main" id="{0A8B62C3-D1C0-4CC0-8869-981D239F4D93}"/>
              </a:ext>
            </a:extLst>
          </p:cNvPr>
          <p:cNvSpPr>
            <a:spLocks noGrp="1"/>
          </p:cNvSpPr>
          <p:nvPr>
            <p:ph type="pic" sz="quarter" idx="25" hasCustomPrompt="1"/>
          </p:nvPr>
        </p:nvSpPr>
        <p:spPr>
          <a:xfrm>
            <a:off x="6456294" y="4132487"/>
            <a:ext cx="1791018" cy="1523365"/>
          </a:xfrm>
          <a:prstGeom prst="hexagon">
            <a:avLst/>
          </a:prstGeom>
          <a:ln w="6350">
            <a:solidFill>
              <a:schemeClr val="accent2"/>
            </a:solidFill>
          </a:ln>
        </p:spPr>
        <p:txBody>
          <a:bodyPr anchor="ctr"/>
          <a:lstStyle>
            <a:lvl1pPr algn="ctr">
              <a:defRPr sz="1400"/>
            </a:lvl1pPr>
          </a:lstStyle>
          <a:p>
            <a:r>
              <a:rPr lang="en-GB"/>
              <a:t>Insert image</a:t>
            </a:r>
          </a:p>
        </p:txBody>
      </p:sp>
      <p:sp>
        <p:nvSpPr>
          <p:cNvPr id="34" name="Text Placeholder 21">
            <a:extLst>
              <a:ext uri="{FF2B5EF4-FFF2-40B4-BE49-F238E27FC236}">
                <a16:creationId xmlns:a16="http://schemas.microsoft.com/office/drawing/2014/main" id="{F54EA5DA-A7C5-44CD-9EFC-55C52194B91F}"/>
              </a:ext>
            </a:extLst>
          </p:cNvPr>
          <p:cNvSpPr>
            <a:spLocks noGrp="1"/>
          </p:cNvSpPr>
          <p:nvPr>
            <p:ph type="body" sz="quarter" idx="26" hasCustomPrompt="1"/>
          </p:nvPr>
        </p:nvSpPr>
        <p:spPr>
          <a:xfrm>
            <a:off x="6350884" y="5747928"/>
            <a:ext cx="2001838" cy="307975"/>
          </a:xfrm>
          <a:noFill/>
        </p:spPr>
        <p:txBody>
          <a:bodyPr wrap="square" rtlCol="0">
            <a:noAutofit/>
          </a:bodyPr>
          <a:lstStyle>
            <a:lvl1pPr algn="ctr">
              <a:defRPr lang="en-GB" sz="1400" b="1" dirty="0">
                <a:solidFill>
                  <a:schemeClr val="accent2"/>
                </a:solidFill>
              </a:defRPr>
            </a:lvl1pPr>
          </a:lstStyle>
          <a:p>
            <a:pPr lvl="0" algn="ctr">
              <a:spcAft>
                <a:spcPts val="0"/>
              </a:spcAft>
            </a:pPr>
            <a:r>
              <a:rPr lang="en-US"/>
              <a:t>Enter name here</a:t>
            </a:r>
            <a:endParaRPr lang="en-GB"/>
          </a:p>
        </p:txBody>
      </p:sp>
      <p:sp>
        <p:nvSpPr>
          <p:cNvPr id="35" name="Text Placeholder 21">
            <a:extLst>
              <a:ext uri="{FF2B5EF4-FFF2-40B4-BE49-F238E27FC236}">
                <a16:creationId xmlns:a16="http://schemas.microsoft.com/office/drawing/2014/main" id="{7A729529-D503-49D5-8D32-A93F465F4941}"/>
              </a:ext>
            </a:extLst>
          </p:cNvPr>
          <p:cNvSpPr>
            <a:spLocks noGrp="1"/>
          </p:cNvSpPr>
          <p:nvPr>
            <p:ph type="body" sz="quarter" idx="27" hasCustomPrompt="1"/>
          </p:nvPr>
        </p:nvSpPr>
        <p:spPr>
          <a:xfrm>
            <a:off x="6350884" y="5952660"/>
            <a:ext cx="2001838" cy="446556"/>
          </a:xfrm>
          <a:noFill/>
        </p:spPr>
        <p:txBody>
          <a:bodyPr wrap="square" rtlCol="0">
            <a:noAutofit/>
          </a:bodyPr>
          <a:lstStyle>
            <a:lvl1pPr algn="ctr">
              <a:defRPr lang="en-GB" sz="1400" b="0" dirty="0">
                <a:solidFill>
                  <a:schemeClr val="accent2"/>
                </a:solidFill>
              </a:defRPr>
            </a:lvl1pPr>
          </a:lstStyle>
          <a:p>
            <a:pPr lvl="0" algn="ctr">
              <a:spcAft>
                <a:spcPts val="0"/>
              </a:spcAft>
            </a:pPr>
            <a:r>
              <a:rPr lang="en-US"/>
              <a:t>Enter position here</a:t>
            </a:r>
            <a:endParaRPr lang="en-GB"/>
          </a:p>
        </p:txBody>
      </p:sp>
      <p:sp>
        <p:nvSpPr>
          <p:cNvPr id="36" name="Rectangle 35">
            <a:extLst>
              <a:ext uri="{FF2B5EF4-FFF2-40B4-BE49-F238E27FC236}">
                <a16:creationId xmlns:a16="http://schemas.microsoft.com/office/drawing/2014/main" id="{89FEAFBD-BF67-42BC-A5ED-95E7B36F6368}"/>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E2F1722C-259B-48A7-8383-C9400D6A0749}"/>
              </a:ext>
            </a:extLst>
          </p:cNvPr>
          <p:cNvSpPr>
            <a:spLocks noGrp="1"/>
          </p:cNvSpPr>
          <p:nvPr>
            <p:ph type="sldNum" sz="quarter" idx="11"/>
          </p:nvPr>
        </p:nvSpPr>
        <p:spPr/>
        <p:txBody>
          <a:bodyPr/>
          <a:lstStyle/>
          <a:p>
            <a:fld id="{BEFB9AFC-13B3-4B7E-9ECB-57F83E5A432D}" type="slidenum">
              <a:rPr lang="en-GB" smtClean="0"/>
              <a:pPr/>
              <a:t>‹#›</a:t>
            </a:fld>
            <a:endParaRPr lang="en-GB"/>
          </a:p>
        </p:txBody>
      </p:sp>
      <p:grpSp>
        <p:nvGrpSpPr>
          <p:cNvPr id="37" name="Group 36">
            <a:extLst>
              <a:ext uri="{FF2B5EF4-FFF2-40B4-BE49-F238E27FC236}">
                <a16:creationId xmlns:a16="http://schemas.microsoft.com/office/drawing/2014/main" id="{B9EFFD83-0121-45AA-9D27-4C13CE499197}"/>
              </a:ext>
            </a:extLst>
          </p:cNvPr>
          <p:cNvGrpSpPr/>
          <p:nvPr userDrawn="1"/>
        </p:nvGrpSpPr>
        <p:grpSpPr>
          <a:xfrm>
            <a:off x="9875462" y="-592128"/>
            <a:ext cx="2641657" cy="2714067"/>
            <a:chOff x="10055225" y="-469915"/>
            <a:chExt cx="2421312" cy="2487682"/>
          </a:xfrm>
          <a:noFill/>
        </p:grpSpPr>
        <p:sp>
          <p:nvSpPr>
            <p:cNvPr id="38" name="Hexagon 37">
              <a:extLst>
                <a:ext uri="{FF2B5EF4-FFF2-40B4-BE49-F238E27FC236}">
                  <a16:creationId xmlns:a16="http://schemas.microsoft.com/office/drawing/2014/main" id="{C5E190F2-ED5C-491A-8459-D7A547FE85C6}"/>
                </a:ext>
              </a:extLst>
            </p:cNvPr>
            <p:cNvSpPr/>
            <p:nvPr userDrawn="1"/>
          </p:nvSpPr>
          <p:spPr>
            <a:xfrm rot="5400000">
              <a:off x="10600395"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9" name="Hexagon 38">
              <a:extLst>
                <a:ext uri="{FF2B5EF4-FFF2-40B4-BE49-F238E27FC236}">
                  <a16:creationId xmlns:a16="http://schemas.microsoft.com/office/drawing/2014/main" id="{72732B9D-CD64-4C4C-BC6D-8179EE6709FF}"/>
                </a:ext>
              </a:extLst>
            </p:cNvPr>
            <p:cNvSpPr/>
            <p:nvPr userDrawn="1"/>
          </p:nvSpPr>
          <p:spPr>
            <a:xfrm rot="5400000">
              <a:off x="11237357"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0" name="Hexagon 39">
              <a:extLst>
                <a:ext uri="{FF2B5EF4-FFF2-40B4-BE49-F238E27FC236}">
                  <a16:creationId xmlns:a16="http://schemas.microsoft.com/office/drawing/2014/main" id="{B8606DED-8698-472B-AAEA-4EB863992DB3}"/>
                </a:ext>
              </a:extLst>
            </p:cNvPr>
            <p:cNvSpPr/>
            <p:nvPr userDrawn="1"/>
          </p:nvSpPr>
          <p:spPr>
            <a:xfrm rot="5400000">
              <a:off x="9963433"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Tree>
    <p:custDataLst>
      <p:tags r:id="rId1"/>
    </p:custDataLst>
    <p:extLst>
      <p:ext uri="{BB962C8B-B14F-4D97-AF65-F5344CB8AC3E}">
        <p14:creationId xmlns:p14="http://schemas.microsoft.com/office/powerpoint/2010/main" val="1281922360"/>
      </p:ext>
    </p:extLst>
  </p:cSld>
  <p:clrMapOvr>
    <a:masterClrMapping/>
  </p:clrMapOvr>
  <p:transition spd="slow">
    <p:wipe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 Icons">
    <p:bg>
      <p:bgPr>
        <a:solidFill>
          <a:schemeClr val="accent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166FA71-1C6A-4543-8D4B-92CCFB09F0A3}"/>
              </a:ext>
            </a:extLst>
          </p:cNvPr>
          <p:cNvSpPr/>
          <p:nvPr userDrawn="1"/>
        </p:nvSpPr>
        <p:spPr>
          <a:xfrm>
            <a:off x="4691319" y="0"/>
            <a:ext cx="7500681"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nvGrpSpPr>
          <p:cNvPr id="43" name="Group 42">
            <a:extLst>
              <a:ext uri="{FF2B5EF4-FFF2-40B4-BE49-F238E27FC236}">
                <a16:creationId xmlns:a16="http://schemas.microsoft.com/office/drawing/2014/main" id="{1CE2EFAC-9D2E-48CB-8AFA-FD3CCA40672D}"/>
              </a:ext>
            </a:extLst>
          </p:cNvPr>
          <p:cNvGrpSpPr/>
          <p:nvPr userDrawn="1"/>
        </p:nvGrpSpPr>
        <p:grpSpPr>
          <a:xfrm flipV="1">
            <a:off x="7588099" y="-647864"/>
            <a:ext cx="5483720" cy="6419207"/>
            <a:chOff x="3838230" y="-852399"/>
            <a:chExt cx="6365231" cy="7451097"/>
          </a:xfrm>
          <a:noFill/>
        </p:grpSpPr>
        <p:sp>
          <p:nvSpPr>
            <p:cNvPr id="45" name="Hexagon 44">
              <a:extLst>
                <a:ext uri="{FF2B5EF4-FFF2-40B4-BE49-F238E27FC236}">
                  <a16:creationId xmlns:a16="http://schemas.microsoft.com/office/drawing/2014/main" id="{17B9C5A5-AE8A-46F0-BCE4-33C310FDE301}"/>
                </a:ext>
              </a:extLst>
            </p:cNvPr>
            <p:cNvSpPr/>
            <p:nvPr userDrawn="1"/>
          </p:nvSpPr>
          <p:spPr>
            <a:xfrm>
              <a:off x="6936469" y="-852399"/>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6" name="Hexagon 45">
              <a:extLst>
                <a:ext uri="{FF2B5EF4-FFF2-40B4-BE49-F238E27FC236}">
                  <a16:creationId xmlns:a16="http://schemas.microsoft.com/office/drawing/2014/main" id="{6B0B3E80-AF95-48E0-9380-A8B62ED6FE4D}"/>
                </a:ext>
              </a:extLst>
            </p:cNvPr>
            <p:cNvSpPr/>
            <p:nvPr userDrawn="1"/>
          </p:nvSpPr>
          <p:spPr>
            <a:xfrm>
              <a:off x="6936469" y="853244"/>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8" name="Hexagon 47">
              <a:extLst>
                <a:ext uri="{FF2B5EF4-FFF2-40B4-BE49-F238E27FC236}">
                  <a16:creationId xmlns:a16="http://schemas.microsoft.com/office/drawing/2014/main" id="{5B838748-FC8E-41D8-B6F5-99B284C1FCD3}"/>
                </a:ext>
              </a:extLst>
            </p:cNvPr>
            <p:cNvSpPr/>
            <p:nvPr userDrawn="1"/>
          </p:nvSpPr>
          <p:spPr>
            <a:xfrm>
              <a:off x="8485589" y="0"/>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9" name="Hexagon 48">
              <a:extLst>
                <a:ext uri="{FF2B5EF4-FFF2-40B4-BE49-F238E27FC236}">
                  <a16:creationId xmlns:a16="http://schemas.microsoft.com/office/drawing/2014/main" id="{A7DA5A9F-F6F5-4D5E-87DA-519BA2BD7842}"/>
                </a:ext>
              </a:extLst>
            </p:cNvPr>
            <p:cNvSpPr/>
            <p:nvPr userDrawn="1"/>
          </p:nvSpPr>
          <p:spPr>
            <a:xfrm>
              <a:off x="6936469" y="2559731"/>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0" name="Hexagon 49">
              <a:extLst>
                <a:ext uri="{FF2B5EF4-FFF2-40B4-BE49-F238E27FC236}">
                  <a16:creationId xmlns:a16="http://schemas.microsoft.com/office/drawing/2014/main" id="{23AD738A-BB32-4322-A5FA-5E5D20C1A300}"/>
                </a:ext>
              </a:extLst>
            </p:cNvPr>
            <p:cNvSpPr/>
            <p:nvPr userDrawn="1"/>
          </p:nvSpPr>
          <p:spPr>
            <a:xfrm>
              <a:off x="6936469" y="4265374"/>
              <a:ext cx="1717873"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1" name="Hexagon 50">
              <a:extLst>
                <a:ext uri="{FF2B5EF4-FFF2-40B4-BE49-F238E27FC236}">
                  <a16:creationId xmlns:a16="http://schemas.microsoft.com/office/drawing/2014/main" id="{7F9D8F23-66B6-44F6-8334-9BB04ED4AB1A}"/>
                </a:ext>
              </a:extLst>
            </p:cNvPr>
            <p:cNvSpPr/>
            <p:nvPr userDrawn="1"/>
          </p:nvSpPr>
          <p:spPr>
            <a:xfrm>
              <a:off x="8485589" y="1706487"/>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2" name="Hexagon 51">
              <a:extLst>
                <a:ext uri="{FF2B5EF4-FFF2-40B4-BE49-F238E27FC236}">
                  <a16:creationId xmlns:a16="http://schemas.microsoft.com/office/drawing/2014/main" id="{29F23518-4483-43B1-89A0-27D958DDBF13}"/>
                </a:ext>
              </a:extLst>
            </p:cNvPr>
            <p:cNvSpPr/>
            <p:nvPr userDrawn="1"/>
          </p:nvSpPr>
          <p:spPr>
            <a:xfrm>
              <a:off x="8485589" y="3412131"/>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4" name="Hexagon 53">
              <a:extLst>
                <a:ext uri="{FF2B5EF4-FFF2-40B4-BE49-F238E27FC236}">
                  <a16:creationId xmlns:a16="http://schemas.microsoft.com/office/drawing/2014/main" id="{ED8A2783-19E5-46FC-BC0C-0EC40B3716D7}"/>
                </a:ext>
              </a:extLst>
            </p:cNvPr>
            <p:cNvSpPr/>
            <p:nvPr userDrawn="1"/>
          </p:nvSpPr>
          <p:spPr>
            <a:xfrm>
              <a:off x="5387349" y="5117772"/>
              <a:ext cx="1717873"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5" name="Hexagon 54">
              <a:extLst>
                <a:ext uri="{FF2B5EF4-FFF2-40B4-BE49-F238E27FC236}">
                  <a16:creationId xmlns:a16="http://schemas.microsoft.com/office/drawing/2014/main" id="{CD0248E8-35C9-4F76-BD20-6ECEE72668A2}"/>
                </a:ext>
              </a:extLst>
            </p:cNvPr>
            <p:cNvSpPr/>
            <p:nvPr userDrawn="1"/>
          </p:nvSpPr>
          <p:spPr>
            <a:xfrm>
              <a:off x="3838230" y="4265374"/>
              <a:ext cx="1717873"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26" name="Hexagon 25">
            <a:extLst>
              <a:ext uri="{FF2B5EF4-FFF2-40B4-BE49-F238E27FC236}">
                <a16:creationId xmlns:a16="http://schemas.microsoft.com/office/drawing/2014/main" id="{52B6F677-8A75-404B-85FA-74FD235FCF2E}"/>
              </a:ext>
            </a:extLst>
          </p:cNvPr>
          <p:cNvSpPr/>
          <p:nvPr userDrawn="1"/>
        </p:nvSpPr>
        <p:spPr>
          <a:xfrm>
            <a:off x="5267235" y="720974"/>
            <a:ext cx="3443054" cy="296815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7" name="Rectangle 166">
            <a:extLst>
              <a:ext uri="{FF2B5EF4-FFF2-40B4-BE49-F238E27FC236}">
                <a16:creationId xmlns:a16="http://schemas.microsoft.com/office/drawing/2014/main" id="{71901BFB-5787-4478-B974-7FEA7823A6A2}"/>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168" name="Rectangle 167">
            <a:extLst>
              <a:ext uri="{FF2B5EF4-FFF2-40B4-BE49-F238E27FC236}">
                <a16:creationId xmlns:a16="http://schemas.microsoft.com/office/drawing/2014/main" id="{0A385C36-71BF-427C-84AE-193303C54AA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9" name="Text Placeholder 20">
            <a:extLst>
              <a:ext uri="{FF2B5EF4-FFF2-40B4-BE49-F238E27FC236}">
                <a16:creationId xmlns:a16="http://schemas.microsoft.com/office/drawing/2014/main" id="{D102D30F-BF62-4701-94BE-370C40B2E979}"/>
              </a:ext>
            </a:extLst>
          </p:cNvPr>
          <p:cNvSpPr>
            <a:spLocks noGrp="1"/>
          </p:cNvSpPr>
          <p:nvPr>
            <p:ph type="body" sz="quarter" idx="12" hasCustomPrompt="1"/>
          </p:nvPr>
        </p:nvSpPr>
        <p:spPr>
          <a:xfrm>
            <a:off x="1130301" y="1693488"/>
            <a:ext cx="3268079" cy="4212567"/>
          </a:xfrm>
        </p:spPr>
        <p:txBody>
          <a:bodyPr/>
          <a:lstStyle>
            <a:lvl1pPr>
              <a:defRPr sz="18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31" name="Hexagon 30">
            <a:extLst>
              <a:ext uri="{FF2B5EF4-FFF2-40B4-BE49-F238E27FC236}">
                <a16:creationId xmlns:a16="http://schemas.microsoft.com/office/drawing/2014/main" id="{988B6443-24E7-4712-B73D-C0EF467CE027}"/>
              </a:ext>
            </a:extLst>
          </p:cNvPr>
          <p:cNvSpPr/>
          <p:nvPr userDrawn="1"/>
        </p:nvSpPr>
        <p:spPr>
          <a:xfrm>
            <a:off x="8173032" y="3168876"/>
            <a:ext cx="3443054" cy="296815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2" name="Picture Placeholder 8">
            <a:extLst>
              <a:ext uri="{FF2B5EF4-FFF2-40B4-BE49-F238E27FC236}">
                <a16:creationId xmlns:a16="http://schemas.microsoft.com/office/drawing/2014/main" id="{17632F2C-18F3-496E-943D-5D9147C6BACA}"/>
              </a:ext>
            </a:extLst>
          </p:cNvPr>
          <p:cNvSpPr>
            <a:spLocks noGrp="1" noChangeAspect="1"/>
          </p:cNvSpPr>
          <p:nvPr>
            <p:ph type="pic" sz="quarter" idx="21" hasCustomPrompt="1"/>
          </p:nvPr>
        </p:nvSpPr>
        <p:spPr>
          <a:xfrm>
            <a:off x="6468062" y="1053614"/>
            <a:ext cx="1041400" cy="1041400"/>
          </a:xfrm>
          <a:prstGeom prst="rect">
            <a:avLst/>
          </a:prstGeom>
        </p:spPr>
        <p:txBody>
          <a:bodyPr lIns="72000" rIns="72000" anchor="ctr"/>
          <a:lstStyle>
            <a:lvl1pPr algn="ctr">
              <a:defRPr sz="1400"/>
            </a:lvl1pPr>
          </a:lstStyle>
          <a:p>
            <a:r>
              <a:rPr lang="en-GB"/>
              <a:t>Insert icon</a:t>
            </a:r>
          </a:p>
        </p:txBody>
      </p:sp>
      <p:sp>
        <p:nvSpPr>
          <p:cNvPr id="11" name="Text Placeholder 10">
            <a:extLst>
              <a:ext uri="{FF2B5EF4-FFF2-40B4-BE49-F238E27FC236}">
                <a16:creationId xmlns:a16="http://schemas.microsoft.com/office/drawing/2014/main" id="{24473F39-2FDC-4AF8-865F-15B224E6FE02}"/>
              </a:ext>
            </a:extLst>
          </p:cNvPr>
          <p:cNvSpPr>
            <a:spLocks noGrp="1"/>
          </p:cNvSpPr>
          <p:nvPr>
            <p:ph type="body" sz="quarter" idx="22" hasCustomPrompt="1"/>
          </p:nvPr>
        </p:nvSpPr>
        <p:spPr>
          <a:xfrm>
            <a:off x="5792700" y="2179791"/>
            <a:ext cx="2392124" cy="1249210"/>
          </a:xfrm>
        </p:spPr>
        <p:txBody>
          <a:bodyPr/>
          <a:lstStyle>
            <a:lvl1pPr algn="ctr">
              <a:defRPr sz="1600"/>
            </a:lvl1pPr>
            <a:lvl2pPr algn="ctr">
              <a:defRPr sz="1600"/>
            </a:lvl2pPr>
            <a:lvl3pPr algn="ctr">
              <a:defRPr sz="1400"/>
            </a:lvl3pPr>
            <a:lvl4pPr algn="ctr">
              <a:defRPr sz="1200"/>
            </a:lvl4pPr>
            <a:lvl5pPr algn="ctr">
              <a:defRPr sz="1200"/>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41" name="Picture Placeholder 8">
            <a:extLst>
              <a:ext uri="{FF2B5EF4-FFF2-40B4-BE49-F238E27FC236}">
                <a16:creationId xmlns:a16="http://schemas.microsoft.com/office/drawing/2014/main" id="{EAB2FAD8-CC26-45D4-B786-486DC53AC9E3}"/>
              </a:ext>
            </a:extLst>
          </p:cNvPr>
          <p:cNvSpPr>
            <a:spLocks noGrp="1" noChangeAspect="1"/>
          </p:cNvSpPr>
          <p:nvPr>
            <p:ph type="pic" sz="quarter" idx="27" hasCustomPrompt="1"/>
          </p:nvPr>
        </p:nvSpPr>
        <p:spPr>
          <a:xfrm>
            <a:off x="9373859" y="3520051"/>
            <a:ext cx="1041400" cy="1041400"/>
          </a:xfrm>
          <a:prstGeom prst="rect">
            <a:avLst/>
          </a:prstGeom>
        </p:spPr>
        <p:txBody>
          <a:bodyPr lIns="72000" rIns="72000" anchor="ctr"/>
          <a:lstStyle>
            <a:lvl1pPr algn="ctr">
              <a:defRPr sz="1400"/>
            </a:lvl1pPr>
          </a:lstStyle>
          <a:p>
            <a:r>
              <a:rPr lang="en-GB"/>
              <a:t>Insert icon</a:t>
            </a:r>
          </a:p>
        </p:txBody>
      </p:sp>
      <p:sp>
        <p:nvSpPr>
          <p:cNvPr id="42" name="Text Placeholder 10">
            <a:extLst>
              <a:ext uri="{FF2B5EF4-FFF2-40B4-BE49-F238E27FC236}">
                <a16:creationId xmlns:a16="http://schemas.microsoft.com/office/drawing/2014/main" id="{531A720A-7498-4135-838F-B7E11A44A8D1}"/>
              </a:ext>
            </a:extLst>
          </p:cNvPr>
          <p:cNvSpPr>
            <a:spLocks noGrp="1"/>
          </p:cNvSpPr>
          <p:nvPr>
            <p:ph type="body" sz="quarter" idx="28" hasCustomPrompt="1"/>
          </p:nvPr>
        </p:nvSpPr>
        <p:spPr>
          <a:xfrm>
            <a:off x="8698497" y="4646228"/>
            <a:ext cx="2392124" cy="1249210"/>
          </a:xfrm>
        </p:spPr>
        <p:txBody>
          <a:bodyPr/>
          <a:lstStyle>
            <a:lvl1pPr algn="ctr">
              <a:defRPr sz="1600"/>
            </a:lvl1pPr>
            <a:lvl2pPr algn="ctr">
              <a:defRPr sz="1600"/>
            </a:lvl2pPr>
            <a:lvl3pPr algn="ctr">
              <a:defRPr sz="1400"/>
            </a:lvl3pPr>
            <a:lvl4pPr algn="ctr">
              <a:defRPr sz="1200"/>
            </a:lvl4pPr>
            <a:lvl5pPr algn="ctr">
              <a:defRPr sz="1200"/>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3" name="Title 2">
            <a:extLst>
              <a:ext uri="{FF2B5EF4-FFF2-40B4-BE49-F238E27FC236}">
                <a16:creationId xmlns:a16="http://schemas.microsoft.com/office/drawing/2014/main" id="{DBE6B332-3095-4254-874A-3938736C522B}"/>
              </a:ext>
            </a:extLst>
          </p:cNvPr>
          <p:cNvSpPr>
            <a:spLocks noGrp="1"/>
          </p:cNvSpPr>
          <p:nvPr>
            <p:ph type="title" hasCustomPrompt="1"/>
          </p:nvPr>
        </p:nvSpPr>
        <p:spPr>
          <a:xfrm>
            <a:off x="1130300" y="524414"/>
            <a:ext cx="3268079" cy="912178"/>
          </a:xfrm>
        </p:spPr>
        <p:txBody>
          <a:bodyPr/>
          <a:lstStyle>
            <a:lvl1pPr>
              <a:defRPr>
                <a:solidFill>
                  <a:schemeClr val="bg1"/>
                </a:solidFill>
              </a:defRPr>
            </a:lvl1pPr>
          </a:lstStyle>
          <a:p>
            <a:r>
              <a:rPr lang="en-GB"/>
              <a:t>Enter title here</a:t>
            </a:r>
          </a:p>
        </p:txBody>
      </p:sp>
      <p:grpSp>
        <p:nvGrpSpPr>
          <p:cNvPr id="56" name="Group 55">
            <a:extLst>
              <a:ext uri="{FF2B5EF4-FFF2-40B4-BE49-F238E27FC236}">
                <a16:creationId xmlns:a16="http://schemas.microsoft.com/office/drawing/2014/main" id="{98660A88-3978-4F96-A144-555B0DDF4CF5}"/>
              </a:ext>
            </a:extLst>
          </p:cNvPr>
          <p:cNvGrpSpPr/>
          <p:nvPr userDrawn="1"/>
        </p:nvGrpSpPr>
        <p:grpSpPr>
          <a:xfrm>
            <a:off x="-3633349" y="0"/>
            <a:ext cx="3507558" cy="7251700"/>
            <a:chOff x="-3633349" y="0"/>
            <a:chExt cx="3507558" cy="7251700"/>
          </a:xfrm>
        </p:grpSpPr>
        <p:grpSp>
          <p:nvGrpSpPr>
            <p:cNvPr id="57" name="Group 56">
              <a:extLst>
                <a:ext uri="{FF2B5EF4-FFF2-40B4-BE49-F238E27FC236}">
                  <a16:creationId xmlns:a16="http://schemas.microsoft.com/office/drawing/2014/main" id="{9C67748F-4A06-41ED-9E97-4E91E3000CF4}"/>
                </a:ext>
              </a:extLst>
            </p:cNvPr>
            <p:cNvGrpSpPr/>
            <p:nvPr userDrawn="1"/>
          </p:nvGrpSpPr>
          <p:grpSpPr>
            <a:xfrm>
              <a:off x="-3633349" y="0"/>
              <a:ext cx="3507558" cy="7251700"/>
              <a:chOff x="838199" y="1150069"/>
              <a:chExt cx="3507558" cy="7251700"/>
            </a:xfrm>
          </p:grpSpPr>
          <p:sp>
            <p:nvSpPr>
              <p:cNvPr id="59" name="Rectangle 58">
                <a:extLst>
                  <a:ext uri="{FF2B5EF4-FFF2-40B4-BE49-F238E27FC236}">
                    <a16:creationId xmlns:a16="http://schemas.microsoft.com/office/drawing/2014/main" id="{BE8B7DBD-897D-49CC-A188-D1799CC5EC46}"/>
                  </a:ext>
                </a:extLst>
              </p:cNvPr>
              <p:cNvSpPr/>
              <p:nvPr/>
            </p:nvSpPr>
            <p:spPr>
              <a:xfrm>
                <a:off x="838200" y="1150069"/>
                <a:ext cx="3507557" cy="725170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60" name="TextBox 59">
                <a:extLst>
                  <a:ext uri="{FF2B5EF4-FFF2-40B4-BE49-F238E27FC236}">
                    <a16:creationId xmlns:a16="http://schemas.microsoft.com/office/drawing/2014/main" id="{405C3B64-C56A-47D2-BA87-621A4FACFBCA}"/>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icon</a:t>
                </a:r>
              </a:p>
            </p:txBody>
          </p:sp>
          <p:sp>
            <p:nvSpPr>
              <p:cNvPr id="61" name="Rectangle 60">
                <a:extLst>
                  <a:ext uri="{FF2B5EF4-FFF2-40B4-BE49-F238E27FC236}">
                    <a16:creationId xmlns:a16="http://schemas.microsoft.com/office/drawing/2014/main" id="{91F3D7A3-3F59-461F-B502-69243AEB9146}"/>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62" name="TextBox 61">
                <a:extLst>
                  <a:ext uri="{FF2B5EF4-FFF2-40B4-BE49-F238E27FC236}">
                    <a16:creationId xmlns:a16="http://schemas.microsoft.com/office/drawing/2014/main" id="{FDBE0FEE-A421-4315-AED0-9ECAB82F9971}"/>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Go to the </a:t>
                </a:r>
                <a:r>
                  <a:rPr lang="en-GB" sz="1400" b="1">
                    <a:solidFill>
                      <a:srgbClr val="333333"/>
                    </a:solidFill>
                  </a:rPr>
                  <a:t>icon bank asset slide </a:t>
                </a:r>
                <a:r>
                  <a:rPr lang="en-GB" sz="1400">
                    <a:solidFill>
                      <a:srgbClr val="333333"/>
                    </a:solidFill>
                  </a:rPr>
                  <a:t>and select your chosen icon. Press </a:t>
                </a:r>
                <a:r>
                  <a:rPr lang="en-GB" sz="1400" b="1">
                    <a:solidFill>
                      <a:srgbClr val="333333"/>
                    </a:solidFill>
                  </a:rPr>
                  <a:t>Ctrl + C </a:t>
                </a:r>
                <a:r>
                  <a:rPr lang="en-GB" sz="1400">
                    <a:solidFill>
                      <a:srgbClr val="333333"/>
                    </a:solidFill>
                  </a:rPr>
                  <a:t>to copy.</a:t>
                </a:r>
              </a:p>
            </p:txBody>
          </p:sp>
          <p:sp>
            <p:nvSpPr>
              <p:cNvPr id="63" name="TextBox 62">
                <a:extLst>
                  <a:ext uri="{FF2B5EF4-FFF2-40B4-BE49-F238E27FC236}">
                    <a16:creationId xmlns:a16="http://schemas.microsoft.com/office/drawing/2014/main" id="{BCF69F5A-FA30-45F6-952F-F9ECF3BA0EC6}"/>
                  </a:ext>
                </a:extLst>
              </p:cNvPr>
              <p:cNvSpPr txBox="1"/>
              <p:nvPr/>
            </p:nvSpPr>
            <p:spPr>
              <a:xfrm>
                <a:off x="838199" y="2650785"/>
                <a:ext cx="3507557" cy="954107"/>
              </a:xfrm>
              <a:prstGeom prst="rect">
                <a:avLst/>
              </a:prstGeom>
              <a:noFill/>
            </p:spPr>
            <p:txBody>
              <a:bodyPr wrap="square" rtlCol="0">
                <a:spAutoFit/>
              </a:bodyPr>
              <a:lstStyle/>
              <a:p>
                <a:r>
                  <a:rPr lang="en-GB" sz="1400" b="1">
                    <a:solidFill>
                      <a:srgbClr val="333333"/>
                    </a:solidFill>
                  </a:rPr>
                  <a:t>2. </a:t>
                </a:r>
                <a:r>
                  <a:rPr lang="en-GB" sz="1400" b="0">
                    <a:solidFill>
                      <a:srgbClr val="333333"/>
                    </a:solidFill>
                  </a:rPr>
                  <a:t>Go back to the slide you want the icon on, select your chosen icon placeholder and press </a:t>
                </a:r>
                <a:r>
                  <a:rPr lang="en-GB" sz="1400" b="1">
                    <a:solidFill>
                      <a:srgbClr val="333333"/>
                    </a:solidFill>
                  </a:rPr>
                  <a:t>Ctrl + V </a:t>
                </a:r>
                <a:r>
                  <a:rPr lang="en-GB" sz="1400" b="0">
                    <a:solidFill>
                      <a:srgbClr val="333333"/>
                    </a:solidFill>
                  </a:rPr>
                  <a:t>to paste the icon into the placeholder.</a:t>
                </a:r>
                <a:endParaRPr lang="en-GB" sz="1400">
                  <a:solidFill>
                    <a:srgbClr val="333333"/>
                  </a:solidFill>
                </a:endParaRPr>
              </a:p>
            </p:txBody>
          </p:sp>
          <p:sp>
            <p:nvSpPr>
              <p:cNvPr id="64" name="TextBox 63">
                <a:extLst>
                  <a:ext uri="{FF2B5EF4-FFF2-40B4-BE49-F238E27FC236}">
                    <a16:creationId xmlns:a16="http://schemas.microsoft.com/office/drawing/2014/main" id="{55DD9107-A67A-41DB-B4C2-F9A4D39CD428}"/>
                  </a:ext>
                </a:extLst>
              </p:cNvPr>
              <p:cNvSpPr txBox="1"/>
              <p:nvPr/>
            </p:nvSpPr>
            <p:spPr>
              <a:xfrm>
                <a:off x="838199" y="3649205"/>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Click on the </a:t>
                </a:r>
                <a:r>
                  <a:rPr lang="en-GB" sz="1400" b="1">
                    <a:solidFill>
                      <a:srgbClr val="333333"/>
                    </a:solidFill>
                  </a:rPr>
                  <a:t>Graphics Format </a:t>
                </a:r>
                <a:r>
                  <a:rPr lang="en-GB" sz="1400">
                    <a:solidFill>
                      <a:srgbClr val="333333"/>
                    </a:solidFill>
                  </a:rPr>
                  <a:t>tab in the ribbon and use the tools to edit the image. Under </a:t>
                </a:r>
                <a:r>
                  <a:rPr lang="en-GB" sz="1400" b="1">
                    <a:solidFill>
                      <a:srgbClr val="333333"/>
                    </a:solidFill>
                  </a:rPr>
                  <a:t>Crop,</a:t>
                </a:r>
                <a:r>
                  <a:rPr lang="en-GB" sz="1400">
                    <a:solidFill>
                      <a:srgbClr val="333333"/>
                    </a:solidFill>
                  </a:rPr>
                  <a:t> choose </a:t>
                </a:r>
                <a:r>
                  <a:rPr lang="en-GB" sz="1400" b="1">
                    <a:solidFill>
                      <a:srgbClr val="333333"/>
                    </a:solidFill>
                  </a:rPr>
                  <a:t>Fit</a:t>
                </a:r>
                <a:r>
                  <a:rPr lang="en-GB" sz="1400">
                    <a:solidFill>
                      <a:srgbClr val="333333"/>
                    </a:solidFill>
                  </a:rPr>
                  <a:t> to make sure the icon fits properly in the placeholder.</a:t>
                </a:r>
              </a:p>
            </p:txBody>
          </p:sp>
          <p:sp>
            <p:nvSpPr>
              <p:cNvPr id="34" name="TextBox 33">
                <a:extLst>
                  <a:ext uri="{FF2B5EF4-FFF2-40B4-BE49-F238E27FC236}">
                    <a16:creationId xmlns:a16="http://schemas.microsoft.com/office/drawing/2014/main" id="{7DF00ACE-E895-426A-A492-2AAF2D0DE554}"/>
                  </a:ext>
                </a:extLst>
              </p:cNvPr>
              <p:cNvSpPr txBox="1"/>
              <p:nvPr userDrawn="1"/>
            </p:nvSpPr>
            <p:spPr>
              <a:xfrm>
                <a:off x="838200" y="7064727"/>
                <a:ext cx="3410736" cy="1169551"/>
              </a:xfrm>
              <a:prstGeom prst="rect">
                <a:avLst/>
              </a:prstGeom>
              <a:noFill/>
            </p:spPr>
            <p:txBody>
              <a:bodyPr wrap="square" rtlCol="0">
                <a:spAutoFit/>
              </a:bodyPr>
              <a:lstStyle/>
              <a:p>
                <a:r>
                  <a:rPr lang="en-GB" sz="1400" b="1">
                    <a:solidFill>
                      <a:srgbClr val="333333"/>
                    </a:solidFill>
                  </a:rPr>
                  <a:t>4. </a:t>
                </a:r>
                <a:r>
                  <a:rPr lang="en-GB" sz="1400">
                    <a:solidFill>
                      <a:srgbClr val="333333"/>
                    </a:solidFill>
                  </a:rPr>
                  <a:t>To replace an icon, choose your icon from the asset slide, go back to the slide you want to change, right click on the placeholder and select </a:t>
                </a:r>
                <a:r>
                  <a:rPr lang="en-GB" sz="1400" b="1">
                    <a:solidFill>
                      <a:srgbClr val="333333"/>
                    </a:solidFill>
                  </a:rPr>
                  <a:t>Change Graphic </a:t>
                </a:r>
                <a:r>
                  <a:rPr lang="en-GB" sz="1400" b="0">
                    <a:solidFill>
                      <a:srgbClr val="333333"/>
                    </a:solidFill>
                  </a:rPr>
                  <a:t>then </a:t>
                </a:r>
                <a:r>
                  <a:rPr lang="en-GB" sz="1400" b="1">
                    <a:solidFill>
                      <a:srgbClr val="333333"/>
                    </a:solidFill>
                  </a:rPr>
                  <a:t>From Clipboard</a:t>
                </a:r>
              </a:p>
            </p:txBody>
          </p:sp>
        </p:grpSp>
        <p:pic>
          <p:nvPicPr>
            <p:cNvPr id="58" name="Picture 57">
              <a:extLst>
                <a:ext uri="{FF2B5EF4-FFF2-40B4-BE49-F238E27FC236}">
                  <a16:creationId xmlns:a16="http://schemas.microsoft.com/office/drawing/2014/main" id="{6D97BFEC-4E82-4A42-B486-EE1CEECF4404}"/>
                </a:ext>
              </a:extLst>
            </p:cNvPr>
            <p:cNvPicPr>
              <a:picLocks noChangeAspect="1"/>
            </p:cNvPicPr>
            <p:nvPr userDrawn="1"/>
          </p:nvPicPr>
          <p:blipFill>
            <a:blip r:embed="rId7"/>
            <a:stretch>
              <a:fillRect/>
            </a:stretch>
          </p:blipFill>
          <p:spPr>
            <a:xfrm>
              <a:off x="-2641570" y="3792811"/>
              <a:ext cx="1524000" cy="2038350"/>
            </a:xfrm>
            <a:prstGeom prst="rect">
              <a:avLst/>
            </a:prstGeom>
          </p:spPr>
        </p:pic>
      </p:grpSp>
    </p:spTree>
    <p:custDataLst>
      <p:tags r:id="rId1"/>
    </p:custDataLst>
    <p:extLst>
      <p:ext uri="{BB962C8B-B14F-4D97-AF65-F5344CB8AC3E}">
        <p14:creationId xmlns:p14="http://schemas.microsoft.com/office/powerpoint/2010/main" val="1721606152"/>
      </p:ext>
    </p:extLst>
  </p:cSld>
  <p:clrMapOvr>
    <a:masterClrMapping/>
  </p:clrMapOvr>
  <p:transition spd="slow">
    <p:wipe dir="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 Icons v1">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C798DDD6-6F09-466F-8F83-0B701119922D}"/>
              </a:ext>
            </a:extLst>
          </p:cNvPr>
          <p:cNvSpPr>
            <a:spLocks/>
          </p:cNvSpPr>
          <p:nvPr userDrawn="1"/>
        </p:nvSpPr>
        <p:spPr>
          <a:xfrm>
            <a:off x="0" y="2371060"/>
            <a:ext cx="4064000" cy="44869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1" name="Rectangle 40">
            <a:extLst>
              <a:ext uri="{FF2B5EF4-FFF2-40B4-BE49-F238E27FC236}">
                <a16:creationId xmlns:a16="http://schemas.microsoft.com/office/drawing/2014/main" id="{64FEB92D-3E2C-453D-B780-F44B6600A82B}"/>
              </a:ext>
            </a:extLst>
          </p:cNvPr>
          <p:cNvSpPr>
            <a:spLocks/>
          </p:cNvSpPr>
          <p:nvPr userDrawn="1"/>
        </p:nvSpPr>
        <p:spPr>
          <a:xfrm>
            <a:off x="4064000" y="2371060"/>
            <a:ext cx="4064000" cy="44869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2" name="Rectangle 41">
            <a:extLst>
              <a:ext uri="{FF2B5EF4-FFF2-40B4-BE49-F238E27FC236}">
                <a16:creationId xmlns:a16="http://schemas.microsoft.com/office/drawing/2014/main" id="{A09AD1E7-B5F7-4902-B2F4-B20663F1490C}"/>
              </a:ext>
            </a:extLst>
          </p:cNvPr>
          <p:cNvSpPr>
            <a:spLocks/>
          </p:cNvSpPr>
          <p:nvPr userDrawn="1"/>
        </p:nvSpPr>
        <p:spPr>
          <a:xfrm>
            <a:off x="8128000" y="2371060"/>
            <a:ext cx="4064000" cy="4486940"/>
          </a:xfrm>
          <a:prstGeom prst="rect">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grpSp>
        <p:nvGrpSpPr>
          <p:cNvPr id="30" name="Group 29">
            <a:extLst>
              <a:ext uri="{FF2B5EF4-FFF2-40B4-BE49-F238E27FC236}">
                <a16:creationId xmlns:a16="http://schemas.microsoft.com/office/drawing/2014/main" id="{20278F2B-7E65-4935-B424-C3C3FD3A5E82}"/>
              </a:ext>
            </a:extLst>
          </p:cNvPr>
          <p:cNvGrpSpPr/>
          <p:nvPr userDrawn="1"/>
        </p:nvGrpSpPr>
        <p:grpSpPr>
          <a:xfrm>
            <a:off x="9875462" y="-592128"/>
            <a:ext cx="2641657" cy="2714067"/>
            <a:chOff x="10055225" y="-469915"/>
            <a:chExt cx="2421312" cy="2487682"/>
          </a:xfrm>
          <a:noFill/>
        </p:grpSpPr>
        <p:sp>
          <p:nvSpPr>
            <p:cNvPr id="31" name="Hexagon 30">
              <a:extLst>
                <a:ext uri="{FF2B5EF4-FFF2-40B4-BE49-F238E27FC236}">
                  <a16:creationId xmlns:a16="http://schemas.microsoft.com/office/drawing/2014/main" id="{4861BF69-9326-4230-BCE9-A381D3EA0E4A}"/>
                </a:ext>
              </a:extLst>
            </p:cNvPr>
            <p:cNvSpPr/>
            <p:nvPr userDrawn="1"/>
          </p:nvSpPr>
          <p:spPr>
            <a:xfrm rot="5400000">
              <a:off x="10600395"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2" name="Hexagon 31">
              <a:extLst>
                <a:ext uri="{FF2B5EF4-FFF2-40B4-BE49-F238E27FC236}">
                  <a16:creationId xmlns:a16="http://schemas.microsoft.com/office/drawing/2014/main" id="{02D8C450-AA0E-4C6E-BAB9-EA362F156C6B}"/>
                </a:ext>
              </a:extLst>
            </p:cNvPr>
            <p:cNvSpPr/>
            <p:nvPr userDrawn="1"/>
          </p:nvSpPr>
          <p:spPr>
            <a:xfrm rot="5400000">
              <a:off x="11237357"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3" name="Hexagon 32">
              <a:extLst>
                <a:ext uri="{FF2B5EF4-FFF2-40B4-BE49-F238E27FC236}">
                  <a16:creationId xmlns:a16="http://schemas.microsoft.com/office/drawing/2014/main" id="{769F92CF-79F1-4431-9A72-88A90E928954}"/>
                </a:ext>
              </a:extLst>
            </p:cNvPr>
            <p:cNvSpPr/>
            <p:nvPr userDrawn="1"/>
          </p:nvSpPr>
          <p:spPr>
            <a:xfrm rot="5400000">
              <a:off x="9963433"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23" name="Rectangle 22">
            <a:extLst>
              <a:ext uri="{FF2B5EF4-FFF2-40B4-BE49-F238E27FC236}">
                <a16:creationId xmlns:a16="http://schemas.microsoft.com/office/drawing/2014/main" id="{DEC5D6D5-A22F-4360-BE6E-D053E3135B7F}"/>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44" name="Text Placeholder 11">
            <a:extLst>
              <a:ext uri="{FF2B5EF4-FFF2-40B4-BE49-F238E27FC236}">
                <a16:creationId xmlns:a16="http://schemas.microsoft.com/office/drawing/2014/main" id="{79F1311A-10A7-4169-91E6-D9D85713B427}"/>
              </a:ext>
            </a:extLst>
          </p:cNvPr>
          <p:cNvSpPr>
            <a:spLocks noGrp="1"/>
          </p:cNvSpPr>
          <p:nvPr>
            <p:ph type="body" sz="quarter" idx="16" hasCustomPrompt="1"/>
          </p:nvPr>
        </p:nvSpPr>
        <p:spPr>
          <a:xfrm>
            <a:off x="377825" y="4323777"/>
            <a:ext cx="3308350" cy="1888428"/>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47" name="Text Placeholder 11">
            <a:extLst>
              <a:ext uri="{FF2B5EF4-FFF2-40B4-BE49-F238E27FC236}">
                <a16:creationId xmlns:a16="http://schemas.microsoft.com/office/drawing/2014/main" id="{84962F17-38AA-4133-828A-11EA482A6456}"/>
              </a:ext>
            </a:extLst>
          </p:cNvPr>
          <p:cNvSpPr>
            <a:spLocks noGrp="1"/>
          </p:cNvSpPr>
          <p:nvPr>
            <p:ph type="body" sz="quarter" idx="18" hasCustomPrompt="1"/>
          </p:nvPr>
        </p:nvSpPr>
        <p:spPr>
          <a:xfrm>
            <a:off x="4441825" y="4323777"/>
            <a:ext cx="3308350" cy="1888428"/>
          </a:xfrm>
        </p:spPr>
        <p:txBody>
          <a:bodyP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49" name="Text Placeholder 11">
            <a:extLst>
              <a:ext uri="{FF2B5EF4-FFF2-40B4-BE49-F238E27FC236}">
                <a16:creationId xmlns:a16="http://schemas.microsoft.com/office/drawing/2014/main" id="{B9A14C45-31B1-4AD9-8782-4AE12CE91CB2}"/>
              </a:ext>
            </a:extLst>
          </p:cNvPr>
          <p:cNvSpPr>
            <a:spLocks noGrp="1"/>
          </p:cNvSpPr>
          <p:nvPr>
            <p:ph type="body" sz="quarter" idx="20" hasCustomPrompt="1"/>
          </p:nvPr>
        </p:nvSpPr>
        <p:spPr>
          <a:xfrm>
            <a:off x="8505825" y="4323777"/>
            <a:ext cx="3308350" cy="1888428"/>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54" name="Rectangle 53">
            <a:extLst>
              <a:ext uri="{FF2B5EF4-FFF2-40B4-BE49-F238E27FC236}">
                <a16:creationId xmlns:a16="http://schemas.microsoft.com/office/drawing/2014/main" id="{971B0C55-82A6-407C-9467-A7906B3FB65D}"/>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 name="Hexagon 6">
            <a:extLst>
              <a:ext uri="{FF2B5EF4-FFF2-40B4-BE49-F238E27FC236}">
                <a16:creationId xmlns:a16="http://schemas.microsoft.com/office/drawing/2014/main" id="{B8D7B817-8B50-4737-A98A-0B69CC6689E5}"/>
              </a:ext>
            </a:extLst>
          </p:cNvPr>
          <p:cNvSpPr/>
          <p:nvPr userDrawn="1"/>
        </p:nvSpPr>
        <p:spPr>
          <a:xfrm>
            <a:off x="9461500" y="2826845"/>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9" name="Hexagon 28">
            <a:extLst>
              <a:ext uri="{FF2B5EF4-FFF2-40B4-BE49-F238E27FC236}">
                <a16:creationId xmlns:a16="http://schemas.microsoft.com/office/drawing/2014/main" id="{A8C9BC06-C52F-41C8-8CFC-7EE715B48C7B}"/>
              </a:ext>
            </a:extLst>
          </p:cNvPr>
          <p:cNvSpPr/>
          <p:nvPr userDrawn="1"/>
        </p:nvSpPr>
        <p:spPr>
          <a:xfrm>
            <a:off x="5397500" y="2826845"/>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4" name="Hexagon 33">
            <a:extLst>
              <a:ext uri="{FF2B5EF4-FFF2-40B4-BE49-F238E27FC236}">
                <a16:creationId xmlns:a16="http://schemas.microsoft.com/office/drawing/2014/main" id="{0FE4F385-C45F-41A0-99EA-6C50D528B31F}"/>
              </a:ext>
            </a:extLst>
          </p:cNvPr>
          <p:cNvSpPr/>
          <p:nvPr userDrawn="1"/>
        </p:nvSpPr>
        <p:spPr>
          <a:xfrm>
            <a:off x="1333500" y="2826845"/>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9" name="Picture Placeholder 8">
            <a:extLst>
              <a:ext uri="{FF2B5EF4-FFF2-40B4-BE49-F238E27FC236}">
                <a16:creationId xmlns:a16="http://schemas.microsoft.com/office/drawing/2014/main" id="{8F298E4E-BED6-4377-840B-59B91A0BDF8F}"/>
              </a:ext>
            </a:extLst>
          </p:cNvPr>
          <p:cNvSpPr>
            <a:spLocks noGrp="1"/>
          </p:cNvSpPr>
          <p:nvPr>
            <p:ph type="pic" sz="quarter" idx="21" hasCustomPrompt="1"/>
          </p:nvPr>
        </p:nvSpPr>
        <p:spPr>
          <a:xfrm>
            <a:off x="1605280" y="3002280"/>
            <a:ext cx="853440" cy="853440"/>
          </a:xfrm>
          <a:prstGeom prst="rect">
            <a:avLst/>
          </a:prstGeom>
        </p:spPr>
        <p:txBody>
          <a:bodyPr lIns="72000" rIns="72000" anchor="ctr"/>
          <a:lstStyle>
            <a:lvl1pPr algn="ctr">
              <a:defRPr sz="1400"/>
            </a:lvl1pPr>
          </a:lstStyle>
          <a:p>
            <a:r>
              <a:rPr lang="en-GB"/>
              <a:t>Insert icon</a:t>
            </a:r>
          </a:p>
        </p:txBody>
      </p:sp>
      <p:sp>
        <p:nvSpPr>
          <p:cNvPr id="35" name="Picture Placeholder 8">
            <a:extLst>
              <a:ext uri="{FF2B5EF4-FFF2-40B4-BE49-F238E27FC236}">
                <a16:creationId xmlns:a16="http://schemas.microsoft.com/office/drawing/2014/main" id="{6C6B3FC6-6442-41A1-984A-1C1B4EBA2FFF}"/>
              </a:ext>
            </a:extLst>
          </p:cNvPr>
          <p:cNvSpPr>
            <a:spLocks noGrp="1"/>
          </p:cNvSpPr>
          <p:nvPr>
            <p:ph type="pic" sz="quarter" idx="22" hasCustomPrompt="1"/>
          </p:nvPr>
        </p:nvSpPr>
        <p:spPr>
          <a:xfrm>
            <a:off x="5669280" y="3002280"/>
            <a:ext cx="853440" cy="853440"/>
          </a:xfrm>
          <a:prstGeom prst="rect">
            <a:avLst/>
          </a:prstGeom>
        </p:spPr>
        <p:txBody>
          <a:bodyPr lIns="72000" rIns="72000" anchor="ctr"/>
          <a:lstStyle>
            <a:lvl1pPr algn="ctr">
              <a:defRPr sz="1400"/>
            </a:lvl1pPr>
          </a:lstStyle>
          <a:p>
            <a:r>
              <a:rPr lang="en-GB"/>
              <a:t>Insert icon</a:t>
            </a:r>
          </a:p>
        </p:txBody>
      </p:sp>
      <p:sp>
        <p:nvSpPr>
          <p:cNvPr id="36" name="Picture Placeholder 8">
            <a:extLst>
              <a:ext uri="{FF2B5EF4-FFF2-40B4-BE49-F238E27FC236}">
                <a16:creationId xmlns:a16="http://schemas.microsoft.com/office/drawing/2014/main" id="{8FC25A9D-F593-40EB-9A2F-08D55B46C37B}"/>
              </a:ext>
            </a:extLst>
          </p:cNvPr>
          <p:cNvSpPr>
            <a:spLocks noGrp="1"/>
          </p:cNvSpPr>
          <p:nvPr>
            <p:ph type="pic" sz="quarter" idx="23" hasCustomPrompt="1"/>
          </p:nvPr>
        </p:nvSpPr>
        <p:spPr>
          <a:xfrm>
            <a:off x="9733280" y="3002280"/>
            <a:ext cx="853440" cy="853440"/>
          </a:xfrm>
          <a:prstGeom prst="rect">
            <a:avLst/>
          </a:prstGeom>
        </p:spPr>
        <p:txBody>
          <a:bodyPr lIns="72000" rIns="72000" anchor="ctr"/>
          <a:lstStyle>
            <a:lvl1pPr algn="ctr">
              <a:defRPr sz="1400"/>
            </a:lvl1pPr>
          </a:lstStyle>
          <a:p>
            <a:r>
              <a:rPr lang="en-GB"/>
              <a:t>Insert icon</a:t>
            </a:r>
          </a:p>
        </p:txBody>
      </p:sp>
      <p:sp>
        <p:nvSpPr>
          <p:cNvPr id="37" name="Text Placeholder 20">
            <a:extLst>
              <a:ext uri="{FF2B5EF4-FFF2-40B4-BE49-F238E27FC236}">
                <a16:creationId xmlns:a16="http://schemas.microsoft.com/office/drawing/2014/main" id="{BC8141BE-C23F-4FFC-9927-2F955989BD21}"/>
              </a:ext>
            </a:extLst>
          </p:cNvPr>
          <p:cNvSpPr>
            <a:spLocks noGrp="1"/>
          </p:cNvSpPr>
          <p:nvPr>
            <p:ph type="body" sz="quarter" idx="12" hasCustomPrompt="1"/>
          </p:nvPr>
        </p:nvSpPr>
        <p:spPr>
          <a:xfrm>
            <a:off x="1130300" y="1693488"/>
            <a:ext cx="7991929" cy="559711"/>
          </a:xfrm>
        </p:spPr>
        <p:txBody>
          <a:bodyPr/>
          <a:lstStyle>
            <a:lvl1pPr>
              <a:defRPr sz="1800"/>
            </a:lvl1pPr>
            <a:lvl2pPr>
              <a:defRPr sz="1800"/>
            </a:lvl2pPr>
            <a:lvl3pPr>
              <a:defRPr sz="1600"/>
            </a:lvl3pPr>
            <a:lvl4pPr>
              <a:defRPr sz="1400"/>
            </a:lvl4pPr>
            <a:lvl5pPr>
              <a:defRPr sz="1400"/>
            </a:lvl5pPr>
          </a:lstStyle>
          <a:p>
            <a:pPr lvl="0"/>
            <a:r>
              <a:rPr lang="en-GB"/>
              <a:t>Enter text here</a:t>
            </a:r>
          </a:p>
        </p:txBody>
      </p:sp>
      <p:sp>
        <p:nvSpPr>
          <p:cNvPr id="3" name="Title 2">
            <a:extLst>
              <a:ext uri="{FF2B5EF4-FFF2-40B4-BE49-F238E27FC236}">
                <a16:creationId xmlns:a16="http://schemas.microsoft.com/office/drawing/2014/main" id="{962AF9CF-FF47-448A-B065-F7D05DC1C207}"/>
              </a:ext>
            </a:extLst>
          </p:cNvPr>
          <p:cNvSpPr>
            <a:spLocks noGrp="1"/>
          </p:cNvSpPr>
          <p:nvPr>
            <p:ph type="title" hasCustomPrompt="1"/>
          </p:nvPr>
        </p:nvSpPr>
        <p:spPr>
          <a:xfrm>
            <a:off x="1130300" y="524414"/>
            <a:ext cx="7991929" cy="912178"/>
          </a:xfrm>
        </p:spPr>
        <p:txBody>
          <a:bodyPr/>
          <a:lstStyle>
            <a:lvl1pPr>
              <a:defRPr/>
            </a:lvl1pPr>
          </a:lstStyle>
          <a:p>
            <a:r>
              <a:rPr lang="en-GB"/>
              <a:t>Enter title here</a:t>
            </a:r>
          </a:p>
        </p:txBody>
      </p:sp>
      <p:grpSp>
        <p:nvGrpSpPr>
          <p:cNvPr id="38" name="Group 37">
            <a:extLst>
              <a:ext uri="{FF2B5EF4-FFF2-40B4-BE49-F238E27FC236}">
                <a16:creationId xmlns:a16="http://schemas.microsoft.com/office/drawing/2014/main" id="{DF08EEB2-4EE5-40D3-9F51-55E5565C0E72}"/>
              </a:ext>
            </a:extLst>
          </p:cNvPr>
          <p:cNvGrpSpPr/>
          <p:nvPr userDrawn="1"/>
        </p:nvGrpSpPr>
        <p:grpSpPr>
          <a:xfrm>
            <a:off x="-3633349" y="0"/>
            <a:ext cx="3507558" cy="7251700"/>
            <a:chOff x="-3633349" y="0"/>
            <a:chExt cx="3507558" cy="7251700"/>
          </a:xfrm>
        </p:grpSpPr>
        <p:grpSp>
          <p:nvGrpSpPr>
            <p:cNvPr id="39" name="Group 38">
              <a:extLst>
                <a:ext uri="{FF2B5EF4-FFF2-40B4-BE49-F238E27FC236}">
                  <a16:creationId xmlns:a16="http://schemas.microsoft.com/office/drawing/2014/main" id="{17DE1153-919C-4BD3-8D8C-B9586F00DBE5}"/>
                </a:ext>
              </a:extLst>
            </p:cNvPr>
            <p:cNvGrpSpPr/>
            <p:nvPr userDrawn="1"/>
          </p:nvGrpSpPr>
          <p:grpSpPr>
            <a:xfrm>
              <a:off x="-3633349" y="0"/>
              <a:ext cx="3507558" cy="7251700"/>
              <a:chOff x="838199" y="1150069"/>
              <a:chExt cx="3507558" cy="7251700"/>
            </a:xfrm>
          </p:grpSpPr>
          <p:sp>
            <p:nvSpPr>
              <p:cNvPr id="45" name="Rectangle 44">
                <a:extLst>
                  <a:ext uri="{FF2B5EF4-FFF2-40B4-BE49-F238E27FC236}">
                    <a16:creationId xmlns:a16="http://schemas.microsoft.com/office/drawing/2014/main" id="{641242F0-078A-4EBA-9E10-3A1047F24261}"/>
                  </a:ext>
                </a:extLst>
              </p:cNvPr>
              <p:cNvSpPr/>
              <p:nvPr/>
            </p:nvSpPr>
            <p:spPr>
              <a:xfrm>
                <a:off x="838200" y="1150069"/>
                <a:ext cx="3507557" cy="725170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46" name="TextBox 45">
                <a:extLst>
                  <a:ext uri="{FF2B5EF4-FFF2-40B4-BE49-F238E27FC236}">
                    <a16:creationId xmlns:a16="http://schemas.microsoft.com/office/drawing/2014/main" id="{4F0EC3E7-02A9-486B-A928-5FA96BA802B8}"/>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icon</a:t>
                </a:r>
              </a:p>
            </p:txBody>
          </p:sp>
          <p:sp>
            <p:nvSpPr>
              <p:cNvPr id="48" name="Rectangle 47">
                <a:extLst>
                  <a:ext uri="{FF2B5EF4-FFF2-40B4-BE49-F238E27FC236}">
                    <a16:creationId xmlns:a16="http://schemas.microsoft.com/office/drawing/2014/main" id="{6EC39D87-77FE-4857-A042-1C373E6ED6F2}"/>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50" name="TextBox 49">
                <a:extLst>
                  <a:ext uri="{FF2B5EF4-FFF2-40B4-BE49-F238E27FC236}">
                    <a16:creationId xmlns:a16="http://schemas.microsoft.com/office/drawing/2014/main" id="{61752A9E-6BCB-4682-9680-29810F99C30A}"/>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Go to the </a:t>
                </a:r>
                <a:r>
                  <a:rPr lang="en-GB" sz="1400" b="1">
                    <a:solidFill>
                      <a:srgbClr val="333333"/>
                    </a:solidFill>
                  </a:rPr>
                  <a:t>icon bank asset slide </a:t>
                </a:r>
                <a:r>
                  <a:rPr lang="en-GB" sz="1400">
                    <a:solidFill>
                      <a:srgbClr val="333333"/>
                    </a:solidFill>
                  </a:rPr>
                  <a:t>and select your chosen icon. Press </a:t>
                </a:r>
                <a:r>
                  <a:rPr lang="en-GB" sz="1400" b="1">
                    <a:solidFill>
                      <a:srgbClr val="333333"/>
                    </a:solidFill>
                  </a:rPr>
                  <a:t>Ctrl + C </a:t>
                </a:r>
                <a:r>
                  <a:rPr lang="en-GB" sz="1400">
                    <a:solidFill>
                      <a:srgbClr val="333333"/>
                    </a:solidFill>
                  </a:rPr>
                  <a:t>to copy.</a:t>
                </a:r>
              </a:p>
            </p:txBody>
          </p:sp>
          <p:sp>
            <p:nvSpPr>
              <p:cNvPr id="51" name="TextBox 50">
                <a:extLst>
                  <a:ext uri="{FF2B5EF4-FFF2-40B4-BE49-F238E27FC236}">
                    <a16:creationId xmlns:a16="http://schemas.microsoft.com/office/drawing/2014/main" id="{39AB5F55-EF7A-4A12-93F3-55A9B50B8492}"/>
                  </a:ext>
                </a:extLst>
              </p:cNvPr>
              <p:cNvSpPr txBox="1"/>
              <p:nvPr/>
            </p:nvSpPr>
            <p:spPr>
              <a:xfrm>
                <a:off x="838199" y="2650785"/>
                <a:ext cx="3507557" cy="954107"/>
              </a:xfrm>
              <a:prstGeom prst="rect">
                <a:avLst/>
              </a:prstGeom>
              <a:noFill/>
            </p:spPr>
            <p:txBody>
              <a:bodyPr wrap="square" rtlCol="0">
                <a:spAutoFit/>
              </a:bodyPr>
              <a:lstStyle/>
              <a:p>
                <a:r>
                  <a:rPr lang="en-GB" sz="1400" b="1">
                    <a:solidFill>
                      <a:srgbClr val="333333"/>
                    </a:solidFill>
                  </a:rPr>
                  <a:t>2. </a:t>
                </a:r>
                <a:r>
                  <a:rPr lang="en-GB" sz="1400" b="0">
                    <a:solidFill>
                      <a:srgbClr val="333333"/>
                    </a:solidFill>
                  </a:rPr>
                  <a:t>Go back to the slide you want the icon on, select your chosen icon placeholder and press </a:t>
                </a:r>
                <a:r>
                  <a:rPr lang="en-GB" sz="1400" b="1">
                    <a:solidFill>
                      <a:srgbClr val="333333"/>
                    </a:solidFill>
                  </a:rPr>
                  <a:t>Ctrl + V </a:t>
                </a:r>
                <a:r>
                  <a:rPr lang="en-GB" sz="1400" b="0">
                    <a:solidFill>
                      <a:srgbClr val="333333"/>
                    </a:solidFill>
                  </a:rPr>
                  <a:t>to paste the icon into the placeholder.</a:t>
                </a:r>
                <a:endParaRPr lang="en-GB" sz="1400">
                  <a:solidFill>
                    <a:srgbClr val="333333"/>
                  </a:solidFill>
                </a:endParaRPr>
              </a:p>
            </p:txBody>
          </p:sp>
          <p:sp>
            <p:nvSpPr>
              <p:cNvPr id="52" name="TextBox 51">
                <a:extLst>
                  <a:ext uri="{FF2B5EF4-FFF2-40B4-BE49-F238E27FC236}">
                    <a16:creationId xmlns:a16="http://schemas.microsoft.com/office/drawing/2014/main" id="{69F324A8-6565-482C-B4D8-26DB3F821826}"/>
                  </a:ext>
                </a:extLst>
              </p:cNvPr>
              <p:cNvSpPr txBox="1"/>
              <p:nvPr/>
            </p:nvSpPr>
            <p:spPr>
              <a:xfrm>
                <a:off x="838199" y="3649205"/>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Click on the </a:t>
                </a:r>
                <a:r>
                  <a:rPr lang="en-GB" sz="1400" b="1">
                    <a:solidFill>
                      <a:srgbClr val="333333"/>
                    </a:solidFill>
                  </a:rPr>
                  <a:t>Graphics Format </a:t>
                </a:r>
                <a:r>
                  <a:rPr lang="en-GB" sz="1400">
                    <a:solidFill>
                      <a:srgbClr val="333333"/>
                    </a:solidFill>
                  </a:rPr>
                  <a:t>tab in the ribbon and use the tools to edit the image. Under </a:t>
                </a:r>
                <a:r>
                  <a:rPr lang="en-GB" sz="1400" b="1">
                    <a:solidFill>
                      <a:srgbClr val="333333"/>
                    </a:solidFill>
                  </a:rPr>
                  <a:t>Crop,</a:t>
                </a:r>
                <a:r>
                  <a:rPr lang="en-GB" sz="1400">
                    <a:solidFill>
                      <a:srgbClr val="333333"/>
                    </a:solidFill>
                  </a:rPr>
                  <a:t> choose </a:t>
                </a:r>
                <a:r>
                  <a:rPr lang="en-GB" sz="1400" b="1">
                    <a:solidFill>
                      <a:srgbClr val="333333"/>
                    </a:solidFill>
                  </a:rPr>
                  <a:t>Fit</a:t>
                </a:r>
                <a:r>
                  <a:rPr lang="en-GB" sz="1400">
                    <a:solidFill>
                      <a:srgbClr val="333333"/>
                    </a:solidFill>
                  </a:rPr>
                  <a:t> to make sure the icon fits properly in the placeholder.</a:t>
                </a:r>
              </a:p>
            </p:txBody>
          </p:sp>
          <p:sp>
            <p:nvSpPr>
              <p:cNvPr id="63" name="TextBox 62">
                <a:extLst>
                  <a:ext uri="{FF2B5EF4-FFF2-40B4-BE49-F238E27FC236}">
                    <a16:creationId xmlns:a16="http://schemas.microsoft.com/office/drawing/2014/main" id="{FCAB3DB7-2ABC-42A2-A8DF-2B4D32070105}"/>
                  </a:ext>
                </a:extLst>
              </p:cNvPr>
              <p:cNvSpPr txBox="1"/>
              <p:nvPr userDrawn="1"/>
            </p:nvSpPr>
            <p:spPr>
              <a:xfrm>
                <a:off x="838200" y="7064727"/>
                <a:ext cx="3410736" cy="1169551"/>
              </a:xfrm>
              <a:prstGeom prst="rect">
                <a:avLst/>
              </a:prstGeom>
              <a:noFill/>
            </p:spPr>
            <p:txBody>
              <a:bodyPr wrap="square" rtlCol="0">
                <a:spAutoFit/>
              </a:bodyPr>
              <a:lstStyle/>
              <a:p>
                <a:r>
                  <a:rPr lang="en-GB" sz="1400" b="1">
                    <a:solidFill>
                      <a:srgbClr val="333333"/>
                    </a:solidFill>
                  </a:rPr>
                  <a:t>4. </a:t>
                </a:r>
                <a:r>
                  <a:rPr lang="en-GB" sz="1400">
                    <a:solidFill>
                      <a:srgbClr val="333333"/>
                    </a:solidFill>
                  </a:rPr>
                  <a:t>To replace an icon, choose your icon from the asset slide, go back to the slide you want to change, right click on the placeholder and select </a:t>
                </a:r>
                <a:r>
                  <a:rPr lang="en-GB" sz="1400" b="1">
                    <a:solidFill>
                      <a:srgbClr val="333333"/>
                    </a:solidFill>
                  </a:rPr>
                  <a:t>Change Graphic </a:t>
                </a:r>
                <a:r>
                  <a:rPr lang="en-GB" sz="1400" b="0">
                    <a:solidFill>
                      <a:srgbClr val="333333"/>
                    </a:solidFill>
                  </a:rPr>
                  <a:t>then </a:t>
                </a:r>
                <a:r>
                  <a:rPr lang="en-GB" sz="1400" b="1">
                    <a:solidFill>
                      <a:srgbClr val="333333"/>
                    </a:solidFill>
                  </a:rPr>
                  <a:t>From Clipboard</a:t>
                </a:r>
              </a:p>
            </p:txBody>
          </p:sp>
        </p:grpSp>
        <p:pic>
          <p:nvPicPr>
            <p:cNvPr id="43" name="Picture 42">
              <a:extLst>
                <a:ext uri="{FF2B5EF4-FFF2-40B4-BE49-F238E27FC236}">
                  <a16:creationId xmlns:a16="http://schemas.microsoft.com/office/drawing/2014/main" id="{B00D15B0-2681-477B-B201-6EA12FD297C7}"/>
                </a:ext>
              </a:extLst>
            </p:cNvPr>
            <p:cNvPicPr>
              <a:picLocks noChangeAspect="1"/>
            </p:cNvPicPr>
            <p:nvPr userDrawn="1"/>
          </p:nvPicPr>
          <p:blipFill>
            <a:blip r:embed="rId7"/>
            <a:stretch>
              <a:fillRect/>
            </a:stretch>
          </p:blipFill>
          <p:spPr>
            <a:xfrm>
              <a:off x="-2641570" y="3792811"/>
              <a:ext cx="1524000" cy="2038350"/>
            </a:xfrm>
            <a:prstGeom prst="rect">
              <a:avLst/>
            </a:prstGeom>
          </p:spPr>
        </p:pic>
      </p:grpSp>
    </p:spTree>
    <p:custDataLst>
      <p:tags r:id="rId1"/>
    </p:custDataLst>
    <p:extLst>
      <p:ext uri="{BB962C8B-B14F-4D97-AF65-F5344CB8AC3E}">
        <p14:creationId xmlns:p14="http://schemas.microsoft.com/office/powerpoint/2010/main" val="1769118214"/>
      </p:ext>
    </p:extLst>
  </p:cSld>
  <p:clrMapOvr>
    <a:masterClrMapping/>
  </p:clrMapOvr>
  <p:transition spd="slow">
    <p:wipe dir="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3 Icons v2">
    <p:bg>
      <p:bgPr>
        <a:solidFill>
          <a:schemeClr val="accent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166FA71-1C6A-4543-8D4B-92CCFB09F0A3}"/>
              </a:ext>
            </a:extLst>
          </p:cNvPr>
          <p:cNvSpPr/>
          <p:nvPr userDrawn="1"/>
        </p:nvSpPr>
        <p:spPr>
          <a:xfrm>
            <a:off x="4691319" y="0"/>
            <a:ext cx="7500681"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nvGrpSpPr>
          <p:cNvPr id="43" name="Group 42">
            <a:extLst>
              <a:ext uri="{FF2B5EF4-FFF2-40B4-BE49-F238E27FC236}">
                <a16:creationId xmlns:a16="http://schemas.microsoft.com/office/drawing/2014/main" id="{1CE2EFAC-9D2E-48CB-8AFA-FD3CCA40672D}"/>
              </a:ext>
            </a:extLst>
          </p:cNvPr>
          <p:cNvGrpSpPr/>
          <p:nvPr userDrawn="1"/>
        </p:nvGrpSpPr>
        <p:grpSpPr>
          <a:xfrm>
            <a:off x="8865533" y="-533564"/>
            <a:ext cx="4149136" cy="7154287"/>
            <a:chOff x="5387349" y="-1705643"/>
            <a:chExt cx="4816112" cy="8304341"/>
          </a:xfrm>
          <a:noFill/>
        </p:grpSpPr>
        <p:sp>
          <p:nvSpPr>
            <p:cNvPr id="45" name="Hexagon 44">
              <a:extLst>
                <a:ext uri="{FF2B5EF4-FFF2-40B4-BE49-F238E27FC236}">
                  <a16:creationId xmlns:a16="http://schemas.microsoft.com/office/drawing/2014/main" id="{17B9C5A5-AE8A-46F0-BCE4-33C310FDE301}"/>
                </a:ext>
              </a:extLst>
            </p:cNvPr>
            <p:cNvSpPr/>
            <p:nvPr userDrawn="1"/>
          </p:nvSpPr>
          <p:spPr>
            <a:xfrm>
              <a:off x="6936469" y="-852399"/>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6" name="Hexagon 45">
              <a:extLst>
                <a:ext uri="{FF2B5EF4-FFF2-40B4-BE49-F238E27FC236}">
                  <a16:creationId xmlns:a16="http://schemas.microsoft.com/office/drawing/2014/main" id="{6B0B3E80-AF95-48E0-9380-A8B62ED6FE4D}"/>
                </a:ext>
              </a:extLst>
            </p:cNvPr>
            <p:cNvSpPr/>
            <p:nvPr userDrawn="1"/>
          </p:nvSpPr>
          <p:spPr>
            <a:xfrm>
              <a:off x="6936469" y="853244"/>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8" name="Hexagon 47">
              <a:extLst>
                <a:ext uri="{FF2B5EF4-FFF2-40B4-BE49-F238E27FC236}">
                  <a16:creationId xmlns:a16="http://schemas.microsoft.com/office/drawing/2014/main" id="{5B838748-FC8E-41D8-B6F5-99B284C1FCD3}"/>
                </a:ext>
              </a:extLst>
            </p:cNvPr>
            <p:cNvSpPr/>
            <p:nvPr userDrawn="1"/>
          </p:nvSpPr>
          <p:spPr>
            <a:xfrm>
              <a:off x="8485589" y="0"/>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9" name="Hexagon 48">
              <a:extLst>
                <a:ext uri="{FF2B5EF4-FFF2-40B4-BE49-F238E27FC236}">
                  <a16:creationId xmlns:a16="http://schemas.microsoft.com/office/drawing/2014/main" id="{A7DA5A9F-F6F5-4D5E-87DA-519BA2BD7842}"/>
                </a:ext>
              </a:extLst>
            </p:cNvPr>
            <p:cNvSpPr/>
            <p:nvPr userDrawn="1"/>
          </p:nvSpPr>
          <p:spPr>
            <a:xfrm>
              <a:off x="6936469" y="2559731"/>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0" name="Hexagon 49">
              <a:extLst>
                <a:ext uri="{FF2B5EF4-FFF2-40B4-BE49-F238E27FC236}">
                  <a16:creationId xmlns:a16="http://schemas.microsoft.com/office/drawing/2014/main" id="{23AD738A-BB32-4322-A5FA-5E5D20C1A300}"/>
                </a:ext>
              </a:extLst>
            </p:cNvPr>
            <p:cNvSpPr/>
            <p:nvPr userDrawn="1"/>
          </p:nvSpPr>
          <p:spPr>
            <a:xfrm>
              <a:off x="6936469" y="4265374"/>
              <a:ext cx="1717873"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1" name="Hexagon 50">
              <a:extLst>
                <a:ext uri="{FF2B5EF4-FFF2-40B4-BE49-F238E27FC236}">
                  <a16:creationId xmlns:a16="http://schemas.microsoft.com/office/drawing/2014/main" id="{7F9D8F23-66B6-44F6-8334-9BB04ED4AB1A}"/>
                </a:ext>
              </a:extLst>
            </p:cNvPr>
            <p:cNvSpPr/>
            <p:nvPr userDrawn="1"/>
          </p:nvSpPr>
          <p:spPr>
            <a:xfrm>
              <a:off x="8485589" y="1706487"/>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2" name="Hexagon 51">
              <a:extLst>
                <a:ext uri="{FF2B5EF4-FFF2-40B4-BE49-F238E27FC236}">
                  <a16:creationId xmlns:a16="http://schemas.microsoft.com/office/drawing/2014/main" id="{29F23518-4483-43B1-89A0-27D958DDBF13}"/>
                </a:ext>
              </a:extLst>
            </p:cNvPr>
            <p:cNvSpPr/>
            <p:nvPr userDrawn="1"/>
          </p:nvSpPr>
          <p:spPr>
            <a:xfrm>
              <a:off x="8485589" y="3412131"/>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4" name="Hexagon 53">
              <a:extLst>
                <a:ext uri="{FF2B5EF4-FFF2-40B4-BE49-F238E27FC236}">
                  <a16:creationId xmlns:a16="http://schemas.microsoft.com/office/drawing/2014/main" id="{ED8A2783-19E5-46FC-BC0C-0EC40B3716D7}"/>
                </a:ext>
              </a:extLst>
            </p:cNvPr>
            <p:cNvSpPr/>
            <p:nvPr userDrawn="1"/>
          </p:nvSpPr>
          <p:spPr>
            <a:xfrm>
              <a:off x="5387349" y="5117772"/>
              <a:ext cx="1717873"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3" name="Hexagon 32">
              <a:extLst>
                <a:ext uri="{FF2B5EF4-FFF2-40B4-BE49-F238E27FC236}">
                  <a16:creationId xmlns:a16="http://schemas.microsoft.com/office/drawing/2014/main" id="{BFD4153E-B1BA-4318-B2E0-3AF315DF2D02}"/>
                </a:ext>
              </a:extLst>
            </p:cNvPr>
            <p:cNvSpPr/>
            <p:nvPr userDrawn="1"/>
          </p:nvSpPr>
          <p:spPr>
            <a:xfrm>
              <a:off x="5387349" y="-1705643"/>
              <a:ext cx="1717873"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26" name="Hexagon 25">
            <a:extLst>
              <a:ext uri="{FF2B5EF4-FFF2-40B4-BE49-F238E27FC236}">
                <a16:creationId xmlns:a16="http://schemas.microsoft.com/office/drawing/2014/main" id="{52B6F677-8A75-404B-85FA-74FD235FCF2E}"/>
              </a:ext>
            </a:extLst>
          </p:cNvPr>
          <p:cNvSpPr/>
          <p:nvPr userDrawn="1"/>
        </p:nvSpPr>
        <p:spPr>
          <a:xfrm>
            <a:off x="6890594" y="633463"/>
            <a:ext cx="3102132" cy="2674252"/>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7" name="Rectangle 166">
            <a:extLst>
              <a:ext uri="{FF2B5EF4-FFF2-40B4-BE49-F238E27FC236}">
                <a16:creationId xmlns:a16="http://schemas.microsoft.com/office/drawing/2014/main" id="{71901BFB-5787-4478-B974-7FEA7823A6A2}"/>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168" name="Rectangle 167">
            <a:extLst>
              <a:ext uri="{FF2B5EF4-FFF2-40B4-BE49-F238E27FC236}">
                <a16:creationId xmlns:a16="http://schemas.microsoft.com/office/drawing/2014/main" id="{0A385C36-71BF-427C-84AE-193303C54AA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9" name="Text Placeholder 20">
            <a:extLst>
              <a:ext uri="{FF2B5EF4-FFF2-40B4-BE49-F238E27FC236}">
                <a16:creationId xmlns:a16="http://schemas.microsoft.com/office/drawing/2014/main" id="{D102D30F-BF62-4701-94BE-370C40B2E979}"/>
              </a:ext>
            </a:extLst>
          </p:cNvPr>
          <p:cNvSpPr>
            <a:spLocks noGrp="1"/>
          </p:cNvSpPr>
          <p:nvPr>
            <p:ph type="body" sz="quarter" idx="12" hasCustomPrompt="1"/>
          </p:nvPr>
        </p:nvSpPr>
        <p:spPr>
          <a:xfrm>
            <a:off x="1130301" y="1693488"/>
            <a:ext cx="3268079" cy="4212567"/>
          </a:xfrm>
        </p:spPr>
        <p:txBody>
          <a:bodyPr/>
          <a:lstStyle>
            <a:lvl1pPr>
              <a:defRPr sz="18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30" name="Hexagon 29">
            <a:extLst>
              <a:ext uri="{FF2B5EF4-FFF2-40B4-BE49-F238E27FC236}">
                <a16:creationId xmlns:a16="http://schemas.microsoft.com/office/drawing/2014/main" id="{502C97BD-8502-4893-B503-69BC138DD58A}"/>
              </a:ext>
            </a:extLst>
          </p:cNvPr>
          <p:cNvSpPr/>
          <p:nvPr userDrawn="1"/>
        </p:nvSpPr>
        <p:spPr>
          <a:xfrm>
            <a:off x="5203236" y="3550285"/>
            <a:ext cx="3102132" cy="2674252"/>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1" name="Hexagon 30">
            <a:extLst>
              <a:ext uri="{FF2B5EF4-FFF2-40B4-BE49-F238E27FC236}">
                <a16:creationId xmlns:a16="http://schemas.microsoft.com/office/drawing/2014/main" id="{988B6443-24E7-4712-B73D-C0EF467CE027}"/>
              </a:ext>
            </a:extLst>
          </p:cNvPr>
          <p:cNvSpPr/>
          <p:nvPr userDrawn="1"/>
        </p:nvSpPr>
        <p:spPr>
          <a:xfrm>
            <a:off x="8577953" y="3550285"/>
            <a:ext cx="3102132" cy="2674252"/>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2" name="Picture Placeholder 8">
            <a:extLst>
              <a:ext uri="{FF2B5EF4-FFF2-40B4-BE49-F238E27FC236}">
                <a16:creationId xmlns:a16="http://schemas.microsoft.com/office/drawing/2014/main" id="{17632F2C-18F3-496E-943D-5D9147C6BACA}"/>
              </a:ext>
            </a:extLst>
          </p:cNvPr>
          <p:cNvSpPr>
            <a:spLocks noGrp="1"/>
          </p:cNvSpPr>
          <p:nvPr>
            <p:ph type="pic" sz="quarter" idx="21" hasCustomPrompt="1"/>
          </p:nvPr>
        </p:nvSpPr>
        <p:spPr>
          <a:xfrm>
            <a:off x="7920960" y="934904"/>
            <a:ext cx="1041400" cy="1041400"/>
          </a:xfrm>
          <a:prstGeom prst="rect">
            <a:avLst/>
          </a:prstGeom>
        </p:spPr>
        <p:txBody>
          <a:bodyPr lIns="72000" rIns="72000" anchor="ctr"/>
          <a:lstStyle>
            <a:lvl1pPr algn="ctr">
              <a:defRPr sz="1400"/>
            </a:lvl1pPr>
          </a:lstStyle>
          <a:p>
            <a:r>
              <a:rPr lang="en-GB"/>
              <a:t>Insert icon</a:t>
            </a:r>
          </a:p>
        </p:txBody>
      </p:sp>
      <p:sp>
        <p:nvSpPr>
          <p:cNvPr id="11" name="Text Placeholder 10">
            <a:extLst>
              <a:ext uri="{FF2B5EF4-FFF2-40B4-BE49-F238E27FC236}">
                <a16:creationId xmlns:a16="http://schemas.microsoft.com/office/drawing/2014/main" id="{24473F39-2FDC-4AF8-865F-15B224E6FE02}"/>
              </a:ext>
            </a:extLst>
          </p:cNvPr>
          <p:cNvSpPr>
            <a:spLocks noGrp="1"/>
          </p:cNvSpPr>
          <p:nvPr>
            <p:ph type="body" sz="quarter" idx="22" hasCustomPrompt="1"/>
          </p:nvPr>
        </p:nvSpPr>
        <p:spPr>
          <a:xfrm>
            <a:off x="7431182" y="2084015"/>
            <a:ext cx="2020956" cy="956365"/>
          </a:xfrm>
        </p:spPr>
        <p:txBody>
          <a:bodyPr/>
          <a:lstStyle>
            <a:lvl1pPr algn="ctr">
              <a:defRPr sz="1600"/>
            </a:lvl1pPr>
            <a:lvl2pPr algn="ctr">
              <a:defRPr sz="1600"/>
            </a:lvl2pPr>
            <a:lvl3pPr algn="ctr">
              <a:defRPr sz="1400"/>
            </a:lvl3pPr>
            <a:lvl4pPr algn="ctr">
              <a:defRPr sz="1200"/>
            </a:lvl4pPr>
            <a:lvl5pPr algn="ctr">
              <a:defRPr sz="1200"/>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39" name="Picture Placeholder 8">
            <a:extLst>
              <a:ext uri="{FF2B5EF4-FFF2-40B4-BE49-F238E27FC236}">
                <a16:creationId xmlns:a16="http://schemas.microsoft.com/office/drawing/2014/main" id="{27397634-CE54-4132-9EC9-6BCB9C7850E2}"/>
              </a:ext>
            </a:extLst>
          </p:cNvPr>
          <p:cNvSpPr>
            <a:spLocks noGrp="1"/>
          </p:cNvSpPr>
          <p:nvPr>
            <p:ph type="pic" sz="quarter" idx="25" hasCustomPrompt="1"/>
          </p:nvPr>
        </p:nvSpPr>
        <p:spPr>
          <a:xfrm>
            <a:off x="6233602" y="3870261"/>
            <a:ext cx="1041400" cy="1041400"/>
          </a:xfrm>
          <a:prstGeom prst="rect">
            <a:avLst/>
          </a:prstGeom>
        </p:spPr>
        <p:txBody>
          <a:bodyPr lIns="72000" rIns="72000" anchor="ctr"/>
          <a:lstStyle>
            <a:lvl1pPr algn="ctr">
              <a:defRPr sz="1400"/>
            </a:lvl1pPr>
          </a:lstStyle>
          <a:p>
            <a:r>
              <a:rPr lang="en-GB"/>
              <a:t>Insert icon</a:t>
            </a:r>
          </a:p>
        </p:txBody>
      </p:sp>
      <p:sp>
        <p:nvSpPr>
          <p:cNvPr id="40" name="Text Placeholder 10">
            <a:extLst>
              <a:ext uri="{FF2B5EF4-FFF2-40B4-BE49-F238E27FC236}">
                <a16:creationId xmlns:a16="http://schemas.microsoft.com/office/drawing/2014/main" id="{8CF9744D-AECB-4B59-B881-F31B68438D45}"/>
              </a:ext>
            </a:extLst>
          </p:cNvPr>
          <p:cNvSpPr>
            <a:spLocks noGrp="1"/>
          </p:cNvSpPr>
          <p:nvPr>
            <p:ph type="body" sz="quarter" idx="26" hasCustomPrompt="1"/>
          </p:nvPr>
        </p:nvSpPr>
        <p:spPr>
          <a:xfrm>
            <a:off x="5743824" y="5019372"/>
            <a:ext cx="2020956" cy="956365"/>
          </a:xfrm>
        </p:spPr>
        <p:txBody>
          <a:bodyPr/>
          <a:lstStyle>
            <a:lvl1pPr algn="ctr">
              <a:defRPr sz="1600"/>
            </a:lvl1pPr>
            <a:lvl2pPr algn="ctr">
              <a:defRPr sz="1600"/>
            </a:lvl2pPr>
            <a:lvl3pPr algn="ctr">
              <a:defRPr sz="1400"/>
            </a:lvl3pPr>
            <a:lvl4pPr algn="ctr">
              <a:defRPr sz="1200"/>
            </a:lvl4pPr>
            <a:lvl5pPr algn="ctr">
              <a:defRPr sz="1200"/>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41" name="Picture Placeholder 8">
            <a:extLst>
              <a:ext uri="{FF2B5EF4-FFF2-40B4-BE49-F238E27FC236}">
                <a16:creationId xmlns:a16="http://schemas.microsoft.com/office/drawing/2014/main" id="{EAB2FAD8-CC26-45D4-B786-486DC53AC9E3}"/>
              </a:ext>
            </a:extLst>
          </p:cNvPr>
          <p:cNvSpPr>
            <a:spLocks noGrp="1"/>
          </p:cNvSpPr>
          <p:nvPr>
            <p:ph type="pic" sz="quarter" idx="27" hasCustomPrompt="1"/>
          </p:nvPr>
        </p:nvSpPr>
        <p:spPr>
          <a:xfrm>
            <a:off x="9608319" y="3870261"/>
            <a:ext cx="1041400" cy="1041400"/>
          </a:xfrm>
          <a:prstGeom prst="rect">
            <a:avLst/>
          </a:prstGeom>
        </p:spPr>
        <p:txBody>
          <a:bodyPr lIns="72000" rIns="72000" anchor="ctr"/>
          <a:lstStyle>
            <a:lvl1pPr algn="ctr">
              <a:defRPr sz="1400"/>
            </a:lvl1pPr>
          </a:lstStyle>
          <a:p>
            <a:r>
              <a:rPr lang="en-GB"/>
              <a:t>Insert icon</a:t>
            </a:r>
          </a:p>
        </p:txBody>
      </p:sp>
      <p:sp>
        <p:nvSpPr>
          <p:cNvPr id="42" name="Text Placeholder 10">
            <a:extLst>
              <a:ext uri="{FF2B5EF4-FFF2-40B4-BE49-F238E27FC236}">
                <a16:creationId xmlns:a16="http://schemas.microsoft.com/office/drawing/2014/main" id="{531A720A-7498-4135-838F-B7E11A44A8D1}"/>
              </a:ext>
            </a:extLst>
          </p:cNvPr>
          <p:cNvSpPr>
            <a:spLocks noGrp="1"/>
          </p:cNvSpPr>
          <p:nvPr>
            <p:ph type="body" sz="quarter" idx="28" hasCustomPrompt="1"/>
          </p:nvPr>
        </p:nvSpPr>
        <p:spPr>
          <a:xfrm>
            <a:off x="9118541" y="5019372"/>
            <a:ext cx="2020956" cy="956365"/>
          </a:xfrm>
        </p:spPr>
        <p:txBody>
          <a:bodyPr/>
          <a:lstStyle>
            <a:lvl1pPr algn="ctr">
              <a:defRPr sz="1600"/>
            </a:lvl1pPr>
            <a:lvl2pPr algn="ctr">
              <a:defRPr sz="1600"/>
            </a:lvl2pPr>
            <a:lvl3pPr algn="ctr">
              <a:defRPr sz="1400"/>
            </a:lvl3pPr>
            <a:lvl4pPr algn="ctr">
              <a:defRPr sz="1200"/>
            </a:lvl4pPr>
            <a:lvl5pPr algn="ctr">
              <a:defRPr sz="1200"/>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3" name="Title 2">
            <a:extLst>
              <a:ext uri="{FF2B5EF4-FFF2-40B4-BE49-F238E27FC236}">
                <a16:creationId xmlns:a16="http://schemas.microsoft.com/office/drawing/2014/main" id="{1E3F2AAC-025E-4AAF-AE0E-0BB358607EEE}"/>
              </a:ext>
            </a:extLst>
          </p:cNvPr>
          <p:cNvSpPr>
            <a:spLocks noGrp="1"/>
          </p:cNvSpPr>
          <p:nvPr>
            <p:ph type="title" hasCustomPrompt="1"/>
          </p:nvPr>
        </p:nvSpPr>
        <p:spPr>
          <a:xfrm>
            <a:off x="1130300" y="524414"/>
            <a:ext cx="3268079" cy="912178"/>
          </a:xfrm>
        </p:spPr>
        <p:txBody>
          <a:bodyPr/>
          <a:lstStyle>
            <a:lvl1pPr>
              <a:defRPr>
                <a:solidFill>
                  <a:schemeClr val="bg1"/>
                </a:solidFill>
              </a:defRPr>
            </a:lvl1pPr>
          </a:lstStyle>
          <a:p>
            <a:r>
              <a:rPr lang="en-GB"/>
              <a:t>Enter title here</a:t>
            </a:r>
          </a:p>
        </p:txBody>
      </p:sp>
      <p:grpSp>
        <p:nvGrpSpPr>
          <p:cNvPr id="37" name="Group 36">
            <a:extLst>
              <a:ext uri="{FF2B5EF4-FFF2-40B4-BE49-F238E27FC236}">
                <a16:creationId xmlns:a16="http://schemas.microsoft.com/office/drawing/2014/main" id="{AA1D6B65-9795-4001-8030-1FA3FDBD67A4}"/>
              </a:ext>
            </a:extLst>
          </p:cNvPr>
          <p:cNvGrpSpPr/>
          <p:nvPr userDrawn="1"/>
        </p:nvGrpSpPr>
        <p:grpSpPr>
          <a:xfrm>
            <a:off x="-3633349" y="0"/>
            <a:ext cx="3507558" cy="7251700"/>
            <a:chOff x="-3633349" y="0"/>
            <a:chExt cx="3507558" cy="7251700"/>
          </a:xfrm>
        </p:grpSpPr>
        <p:grpSp>
          <p:nvGrpSpPr>
            <p:cNvPr id="38" name="Group 37">
              <a:extLst>
                <a:ext uri="{FF2B5EF4-FFF2-40B4-BE49-F238E27FC236}">
                  <a16:creationId xmlns:a16="http://schemas.microsoft.com/office/drawing/2014/main" id="{5371D56A-73CD-45E9-9609-6C427FB557CB}"/>
                </a:ext>
              </a:extLst>
            </p:cNvPr>
            <p:cNvGrpSpPr/>
            <p:nvPr userDrawn="1"/>
          </p:nvGrpSpPr>
          <p:grpSpPr>
            <a:xfrm>
              <a:off x="-3633349" y="0"/>
              <a:ext cx="3507558" cy="7251700"/>
              <a:chOff x="838199" y="1150069"/>
              <a:chExt cx="3507558" cy="7251700"/>
            </a:xfrm>
          </p:grpSpPr>
          <p:sp>
            <p:nvSpPr>
              <p:cNvPr id="47" name="Rectangle 46">
                <a:extLst>
                  <a:ext uri="{FF2B5EF4-FFF2-40B4-BE49-F238E27FC236}">
                    <a16:creationId xmlns:a16="http://schemas.microsoft.com/office/drawing/2014/main" id="{A976F1F7-A19B-4C63-AC96-AEEDABB21F96}"/>
                  </a:ext>
                </a:extLst>
              </p:cNvPr>
              <p:cNvSpPr/>
              <p:nvPr/>
            </p:nvSpPr>
            <p:spPr>
              <a:xfrm>
                <a:off x="838200" y="1150069"/>
                <a:ext cx="3507557" cy="725170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53" name="TextBox 52">
                <a:extLst>
                  <a:ext uri="{FF2B5EF4-FFF2-40B4-BE49-F238E27FC236}">
                    <a16:creationId xmlns:a16="http://schemas.microsoft.com/office/drawing/2014/main" id="{52BEEEF2-975A-40FC-AEBC-83B7A27956A7}"/>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icon</a:t>
                </a:r>
              </a:p>
            </p:txBody>
          </p:sp>
          <p:sp>
            <p:nvSpPr>
              <p:cNvPr id="55" name="Rectangle 54">
                <a:extLst>
                  <a:ext uri="{FF2B5EF4-FFF2-40B4-BE49-F238E27FC236}">
                    <a16:creationId xmlns:a16="http://schemas.microsoft.com/office/drawing/2014/main" id="{2ABB01EE-7373-4B61-87C1-BF0BA1D2C881}"/>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56" name="TextBox 55">
                <a:extLst>
                  <a:ext uri="{FF2B5EF4-FFF2-40B4-BE49-F238E27FC236}">
                    <a16:creationId xmlns:a16="http://schemas.microsoft.com/office/drawing/2014/main" id="{4DEAEEF6-9329-43A3-9A31-D0722F8BB321}"/>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Go to the </a:t>
                </a:r>
                <a:r>
                  <a:rPr lang="en-GB" sz="1400" b="1">
                    <a:solidFill>
                      <a:srgbClr val="333333"/>
                    </a:solidFill>
                  </a:rPr>
                  <a:t>icon bank asset slide </a:t>
                </a:r>
                <a:r>
                  <a:rPr lang="en-GB" sz="1400">
                    <a:solidFill>
                      <a:srgbClr val="333333"/>
                    </a:solidFill>
                  </a:rPr>
                  <a:t>and select your chosen icon. Press </a:t>
                </a:r>
                <a:r>
                  <a:rPr lang="en-GB" sz="1400" b="1">
                    <a:solidFill>
                      <a:srgbClr val="333333"/>
                    </a:solidFill>
                  </a:rPr>
                  <a:t>Ctrl + C </a:t>
                </a:r>
                <a:r>
                  <a:rPr lang="en-GB" sz="1400">
                    <a:solidFill>
                      <a:srgbClr val="333333"/>
                    </a:solidFill>
                  </a:rPr>
                  <a:t>to copy.</a:t>
                </a:r>
              </a:p>
            </p:txBody>
          </p:sp>
          <p:sp>
            <p:nvSpPr>
              <p:cNvPr id="57" name="TextBox 56">
                <a:extLst>
                  <a:ext uri="{FF2B5EF4-FFF2-40B4-BE49-F238E27FC236}">
                    <a16:creationId xmlns:a16="http://schemas.microsoft.com/office/drawing/2014/main" id="{755256AD-54D1-44BE-ACF8-49A6EB8B500B}"/>
                  </a:ext>
                </a:extLst>
              </p:cNvPr>
              <p:cNvSpPr txBox="1"/>
              <p:nvPr/>
            </p:nvSpPr>
            <p:spPr>
              <a:xfrm>
                <a:off x="838199" y="2650785"/>
                <a:ext cx="3507557" cy="954107"/>
              </a:xfrm>
              <a:prstGeom prst="rect">
                <a:avLst/>
              </a:prstGeom>
              <a:noFill/>
            </p:spPr>
            <p:txBody>
              <a:bodyPr wrap="square" rtlCol="0">
                <a:spAutoFit/>
              </a:bodyPr>
              <a:lstStyle/>
              <a:p>
                <a:r>
                  <a:rPr lang="en-GB" sz="1400" b="1">
                    <a:solidFill>
                      <a:srgbClr val="333333"/>
                    </a:solidFill>
                  </a:rPr>
                  <a:t>2. </a:t>
                </a:r>
                <a:r>
                  <a:rPr lang="en-GB" sz="1400" b="0">
                    <a:solidFill>
                      <a:srgbClr val="333333"/>
                    </a:solidFill>
                  </a:rPr>
                  <a:t>Go back to the slide you want the icon on, select your chosen icon placeholder and press </a:t>
                </a:r>
                <a:r>
                  <a:rPr lang="en-GB" sz="1400" b="1">
                    <a:solidFill>
                      <a:srgbClr val="333333"/>
                    </a:solidFill>
                  </a:rPr>
                  <a:t>Ctrl + V </a:t>
                </a:r>
                <a:r>
                  <a:rPr lang="en-GB" sz="1400" b="0">
                    <a:solidFill>
                      <a:srgbClr val="333333"/>
                    </a:solidFill>
                  </a:rPr>
                  <a:t>to paste the icon into the placeholder.</a:t>
                </a:r>
                <a:endParaRPr lang="en-GB" sz="1400">
                  <a:solidFill>
                    <a:srgbClr val="333333"/>
                  </a:solidFill>
                </a:endParaRPr>
              </a:p>
            </p:txBody>
          </p:sp>
          <p:sp>
            <p:nvSpPr>
              <p:cNvPr id="67" name="TextBox 66">
                <a:extLst>
                  <a:ext uri="{FF2B5EF4-FFF2-40B4-BE49-F238E27FC236}">
                    <a16:creationId xmlns:a16="http://schemas.microsoft.com/office/drawing/2014/main" id="{41DF7F4E-56D9-4C45-98B9-839D98F67038}"/>
                  </a:ext>
                </a:extLst>
              </p:cNvPr>
              <p:cNvSpPr txBox="1"/>
              <p:nvPr/>
            </p:nvSpPr>
            <p:spPr>
              <a:xfrm>
                <a:off x="838199" y="3649205"/>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Click on the </a:t>
                </a:r>
                <a:r>
                  <a:rPr lang="en-GB" sz="1400" b="1">
                    <a:solidFill>
                      <a:srgbClr val="333333"/>
                    </a:solidFill>
                  </a:rPr>
                  <a:t>Graphics Format </a:t>
                </a:r>
                <a:r>
                  <a:rPr lang="en-GB" sz="1400">
                    <a:solidFill>
                      <a:srgbClr val="333333"/>
                    </a:solidFill>
                  </a:rPr>
                  <a:t>tab in the ribbon and use the tools to edit the image. Under </a:t>
                </a:r>
                <a:r>
                  <a:rPr lang="en-GB" sz="1400" b="1">
                    <a:solidFill>
                      <a:srgbClr val="333333"/>
                    </a:solidFill>
                  </a:rPr>
                  <a:t>Crop,</a:t>
                </a:r>
                <a:r>
                  <a:rPr lang="en-GB" sz="1400">
                    <a:solidFill>
                      <a:srgbClr val="333333"/>
                    </a:solidFill>
                  </a:rPr>
                  <a:t> choose </a:t>
                </a:r>
                <a:r>
                  <a:rPr lang="en-GB" sz="1400" b="1">
                    <a:solidFill>
                      <a:srgbClr val="333333"/>
                    </a:solidFill>
                  </a:rPr>
                  <a:t>Fit</a:t>
                </a:r>
                <a:r>
                  <a:rPr lang="en-GB" sz="1400">
                    <a:solidFill>
                      <a:srgbClr val="333333"/>
                    </a:solidFill>
                  </a:rPr>
                  <a:t> to make sure the icon fits properly in the placeholder.</a:t>
                </a:r>
              </a:p>
            </p:txBody>
          </p:sp>
          <p:sp>
            <p:nvSpPr>
              <p:cNvPr id="68" name="TextBox 67">
                <a:extLst>
                  <a:ext uri="{FF2B5EF4-FFF2-40B4-BE49-F238E27FC236}">
                    <a16:creationId xmlns:a16="http://schemas.microsoft.com/office/drawing/2014/main" id="{5C238E30-A296-4443-94AE-24E4DE614E5A}"/>
                  </a:ext>
                </a:extLst>
              </p:cNvPr>
              <p:cNvSpPr txBox="1"/>
              <p:nvPr userDrawn="1"/>
            </p:nvSpPr>
            <p:spPr>
              <a:xfrm>
                <a:off x="838200" y="7064727"/>
                <a:ext cx="3410736" cy="1169551"/>
              </a:xfrm>
              <a:prstGeom prst="rect">
                <a:avLst/>
              </a:prstGeom>
              <a:noFill/>
            </p:spPr>
            <p:txBody>
              <a:bodyPr wrap="square" rtlCol="0">
                <a:spAutoFit/>
              </a:bodyPr>
              <a:lstStyle/>
              <a:p>
                <a:r>
                  <a:rPr lang="en-GB" sz="1400" b="1">
                    <a:solidFill>
                      <a:srgbClr val="333333"/>
                    </a:solidFill>
                  </a:rPr>
                  <a:t>4. </a:t>
                </a:r>
                <a:r>
                  <a:rPr lang="en-GB" sz="1400">
                    <a:solidFill>
                      <a:srgbClr val="333333"/>
                    </a:solidFill>
                  </a:rPr>
                  <a:t>To replace an icon, choose your icon from the asset slide, go back to the slide you want to change, right click on the placeholder and select </a:t>
                </a:r>
                <a:r>
                  <a:rPr lang="en-GB" sz="1400" b="1">
                    <a:solidFill>
                      <a:srgbClr val="333333"/>
                    </a:solidFill>
                  </a:rPr>
                  <a:t>Change Graphic </a:t>
                </a:r>
                <a:r>
                  <a:rPr lang="en-GB" sz="1400" b="0">
                    <a:solidFill>
                      <a:srgbClr val="333333"/>
                    </a:solidFill>
                  </a:rPr>
                  <a:t>then </a:t>
                </a:r>
                <a:r>
                  <a:rPr lang="en-GB" sz="1400" b="1">
                    <a:solidFill>
                      <a:srgbClr val="333333"/>
                    </a:solidFill>
                  </a:rPr>
                  <a:t>From Clipboard</a:t>
                </a:r>
              </a:p>
            </p:txBody>
          </p:sp>
        </p:grpSp>
        <p:pic>
          <p:nvPicPr>
            <p:cNvPr id="44" name="Picture 43">
              <a:extLst>
                <a:ext uri="{FF2B5EF4-FFF2-40B4-BE49-F238E27FC236}">
                  <a16:creationId xmlns:a16="http://schemas.microsoft.com/office/drawing/2014/main" id="{043CF5A1-EFD5-4AD1-B17C-07D24F4C0090}"/>
                </a:ext>
              </a:extLst>
            </p:cNvPr>
            <p:cNvPicPr>
              <a:picLocks noChangeAspect="1"/>
            </p:cNvPicPr>
            <p:nvPr userDrawn="1"/>
          </p:nvPicPr>
          <p:blipFill>
            <a:blip r:embed="rId7"/>
            <a:stretch>
              <a:fillRect/>
            </a:stretch>
          </p:blipFill>
          <p:spPr>
            <a:xfrm>
              <a:off x="-2641570" y="3792811"/>
              <a:ext cx="1524000" cy="2038350"/>
            </a:xfrm>
            <a:prstGeom prst="rect">
              <a:avLst/>
            </a:prstGeom>
          </p:spPr>
        </p:pic>
      </p:grpSp>
    </p:spTree>
    <p:custDataLst>
      <p:tags r:id="rId1"/>
    </p:custDataLst>
    <p:extLst>
      <p:ext uri="{BB962C8B-B14F-4D97-AF65-F5344CB8AC3E}">
        <p14:creationId xmlns:p14="http://schemas.microsoft.com/office/powerpoint/2010/main" val="2959652995"/>
      </p:ext>
    </p:extLst>
  </p:cSld>
  <p:clrMapOvr>
    <a:masterClrMapping/>
  </p:clrMapOvr>
  <p:transition spd="slow">
    <p:wipe dir="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Icons v1">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7D7121C-3955-40F0-A506-5822FF7AEC3E}"/>
              </a:ext>
            </a:extLst>
          </p:cNvPr>
          <p:cNvSpPr>
            <a:spLocks/>
          </p:cNvSpPr>
          <p:nvPr userDrawn="1"/>
        </p:nvSpPr>
        <p:spPr>
          <a:xfrm>
            <a:off x="0" y="2371060"/>
            <a:ext cx="3048000" cy="44869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8" name="Rectangle 27">
            <a:extLst>
              <a:ext uri="{FF2B5EF4-FFF2-40B4-BE49-F238E27FC236}">
                <a16:creationId xmlns:a16="http://schemas.microsoft.com/office/drawing/2014/main" id="{645DE2E8-85A6-45C5-915D-169896F1F754}"/>
              </a:ext>
            </a:extLst>
          </p:cNvPr>
          <p:cNvSpPr>
            <a:spLocks/>
          </p:cNvSpPr>
          <p:nvPr userDrawn="1"/>
        </p:nvSpPr>
        <p:spPr>
          <a:xfrm>
            <a:off x="3048000" y="2371060"/>
            <a:ext cx="3048000" cy="44869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8" name="Rectangle 37">
            <a:extLst>
              <a:ext uri="{FF2B5EF4-FFF2-40B4-BE49-F238E27FC236}">
                <a16:creationId xmlns:a16="http://schemas.microsoft.com/office/drawing/2014/main" id="{3F68BF9B-7F14-430F-914A-68AC859C61AB}"/>
              </a:ext>
            </a:extLst>
          </p:cNvPr>
          <p:cNvSpPr>
            <a:spLocks/>
          </p:cNvSpPr>
          <p:nvPr userDrawn="1"/>
        </p:nvSpPr>
        <p:spPr>
          <a:xfrm>
            <a:off x="6096000" y="2371060"/>
            <a:ext cx="3048000" cy="44869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9" name="Rectangle 38">
            <a:extLst>
              <a:ext uri="{FF2B5EF4-FFF2-40B4-BE49-F238E27FC236}">
                <a16:creationId xmlns:a16="http://schemas.microsoft.com/office/drawing/2014/main" id="{7400800A-8E88-4926-9730-764B7CF24306}"/>
              </a:ext>
            </a:extLst>
          </p:cNvPr>
          <p:cNvSpPr>
            <a:spLocks/>
          </p:cNvSpPr>
          <p:nvPr userDrawn="1"/>
        </p:nvSpPr>
        <p:spPr>
          <a:xfrm>
            <a:off x="9144000" y="2371060"/>
            <a:ext cx="3048000" cy="4486940"/>
          </a:xfrm>
          <a:prstGeom prst="rect">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23" name="Rectangle 22">
            <a:extLst>
              <a:ext uri="{FF2B5EF4-FFF2-40B4-BE49-F238E27FC236}">
                <a16:creationId xmlns:a16="http://schemas.microsoft.com/office/drawing/2014/main" id="{DEC5D6D5-A22F-4360-BE6E-D053E3135B7F}"/>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44" name="Text Placeholder 11">
            <a:extLst>
              <a:ext uri="{FF2B5EF4-FFF2-40B4-BE49-F238E27FC236}">
                <a16:creationId xmlns:a16="http://schemas.microsoft.com/office/drawing/2014/main" id="{79F1311A-10A7-4169-91E6-D9D85713B427}"/>
              </a:ext>
            </a:extLst>
          </p:cNvPr>
          <p:cNvSpPr>
            <a:spLocks noGrp="1"/>
          </p:cNvSpPr>
          <p:nvPr>
            <p:ph type="body" sz="quarter" idx="16" hasCustomPrompt="1"/>
          </p:nvPr>
        </p:nvSpPr>
        <p:spPr>
          <a:xfrm>
            <a:off x="130175" y="4323777"/>
            <a:ext cx="2787650" cy="1888428"/>
          </a:xfrm>
        </p:spPr>
        <p:txBody>
          <a:bodyP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47" name="Text Placeholder 11">
            <a:extLst>
              <a:ext uri="{FF2B5EF4-FFF2-40B4-BE49-F238E27FC236}">
                <a16:creationId xmlns:a16="http://schemas.microsoft.com/office/drawing/2014/main" id="{84962F17-38AA-4133-828A-11EA482A6456}"/>
              </a:ext>
            </a:extLst>
          </p:cNvPr>
          <p:cNvSpPr>
            <a:spLocks noGrp="1"/>
          </p:cNvSpPr>
          <p:nvPr>
            <p:ph type="body" sz="quarter" idx="18" hasCustomPrompt="1"/>
          </p:nvPr>
        </p:nvSpPr>
        <p:spPr>
          <a:xfrm>
            <a:off x="3178175" y="4323777"/>
            <a:ext cx="2787650" cy="1888428"/>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49" name="Text Placeholder 11">
            <a:extLst>
              <a:ext uri="{FF2B5EF4-FFF2-40B4-BE49-F238E27FC236}">
                <a16:creationId xmlns:a16="http://schemas.microsoft.com/office/drawing/2014/main" id="{B9A14C45-31B1-4AD9-8782-4AE12CE91CB2}"/>
              </a:ext>
            </a:extLst>
          </p:cNvPr>
          <p:cNvSpPr>
            <a:spLocks noGrp="1"/>
          </p:cNvSpPr>
          <p:nvPr>
            <p:ph type="body" sz="quarter" idx="20" hasCustomPrompt="1"/>
          </p:nvPr>
        </p:nvSpPr>
        <p:spPr>
          <a:xfrm>
            <a:off x="6226175" y="4323777"/>
            <a:ext cx="2787650" cy="1888428"/>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54" name="Rectangle 53">
            <a:extLst>
              <a:ext uri="{FF2B5EF4-FFF2-40B4-BE49-F238E27FC236}">
                <a16:creationId xmlns:a16="http://schemas.microsoft.com/office/drawing/2014/main" id="{971B0C55-82A6-407C-9467-A7906B3FB65D}"/>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 name="Hexagon 6">
            <a:extLst>
              <a:ext uri="{FF2B5EF4-FFF2-40B4-BE49-F238E27FC236}">
                <a16:creationId xmlns:a16="http://schemas.microsoft.com/office/drawing/2014/main" id="{B8D7B817-8B50-4737-A98A-0B69CC6689E5}"/>
              </a:ext>
            </a:extLst>
          </p:cNvPr>
          <p:cNvSpPr/>
          <p:nvPr userDrawn="1"/>
        </p:nvSpPr>
        <p:spPr>
          <a:xfrm>
            <a:off x="6921500" y="2826845"/>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9" name="Hexagon 28">
            <a:extLst>
              <a:ext uri="{FF2B5EF4-FFF2-40B4-BE49-F238E27FC236}">
                <a16:creationId xmlns:a16="http://schemas.microsoft.com/office/drawing/2014/main" id="{A8C9BC06-C52F-41C8-8CFC-7EE715B48C7B}"/>
              </a:ext>
            </a:extLst>
          </p:cNvPr>
          <p:cNvSpPr/>
          <p:nvPr userDrawn="1"/>
        </p:nvSpPr>
        <p:spPr>
          <a:xfrm>
            <a:off x="3873500" y="2826845"/>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4" name="Hexagon 33">
            <a:extLst>
              <a:ext uri="{FF2B5EF4-FFF2-40B4-BE49-F238E27FC236}">
                <a16:creationId xmlns:a16="http://schemas.microsoft.com/office/drawing/2014/main" id="{0FE4F385-C45F-41A0-99EA-6C50D528B31F}"/>
              </a:ext>
            </a:extLst>
          </p:cNvPr>
          <p:cNvSpPr/>
          <p:nvPr userDrawn="1"/>
        </p:nvSpPr>
        <p:spPr>
          <a:xfrm>
            <a:off x="825500" y="2826845"/>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9" name="Picture Placeholder 8">
            <a:extLst>
              <a:ext uri="{FF2B5EF4-FFF2-40B4-BE49-F238E27FC236}">
                <a16:creationId xmlns:a16="http://schemas.microsoft.com/office/drawing/2014/main" id="{8F298E4E-BED6-4377-840B-59B91A0BDF8F}"/>
              </a:ext>
            </a:extLst>
          </p:cNvPr>
          <p:cNvSpPr>
            <a:spLocks noGrp="1"/>
          </p:cNvSpPr>
          <p:nvPr>
            <p:ph type="pic" sz="quarter" idx="21" hasCustomPrompt="1"/>
          </p:nvPr>
        </p:nvSpPr>
        <p:spPr>
          <a:xfrm>
            <a:off x="1097280" y="3002280"/>
            <a:ext cx="853440" cy="853440"/>
          </a:xfrm>
          <a:prstGeom prst="rect">
            <a:avLst/>
          </a:prstGeom>
        </p:spPr>
        <p:txBody>
          <a:bodyPr lIns="72000" rIns="72000" anchor="ctr"/>
          <a:lstStyle>
            <a:lvl1pPr algn="ctr">
              <a:defRPr sz="1400"/>
            </a:lvl1pPr>
          </a:lstStyle>
          <a:p>
            <a:r>
              <a:rPr lang="en-GB"/>
              <a:t>Insert icon</a:t>
            </a:r>
          </a:p>
        </p:txBody>
      </p:sp>
      <p:sp>
        <p:nvSpPr>
          <p:cNvPr id="35" name="Picture Placeholder 8">
            <a:extLst>
              <a:ext uri="{FF2B5EF4-FFF2-40B4-BE49-F238E27FC236}">
                <a16:creationId xmlns:a16="http://schemas.microsoft.com/office/drawing/2014/main" id="{6C6B3FC6-6442-41A1-984A-1C1B4EBA2FFF}"/>
              </a:ext>
            </a:extLst>
          </p:cNvPr>
          <p:cNvSpPr>
            <a:spLocks noGrp="1"/>
          </p:cNvSpPr>
          <p:nvPr>
            <p:ph type="pic" sz="quarter" idx="22" hasCustomPrompt="1"/>
          </p:nvPr>
        </p:nvSpPr>
        <p:spPr>
          <a:xfrm>
            <a:off x="4145280" y="3002280"/>
            <a:ext cx="853440" cy="853440"/>
          </a:xfrm>
          <a:prstGeom prst="rect">
            <a:avLst/>
          </a:prstGeom>
        </p:spPr>
        <p:txBody>
          <a:bodyPr lIns="72000" rIns="72000" anchor="ctr"/>
          <a:lstStyle>
            <a:lvl1pPr algn="ctr">
              <a:defRPr sz="1400"/>
            </a:lvl1pPr>
          </a:lstStyle>
          <a:p>
            <a:r>
              <a:rPr lang="en-GB"/>
              <a:t>Insert icon</a:t>
            </a:r>
          </a:p>
        </p:txBody>
      </p:sp>
      <p:sp>
        <p:nvSpPr>
          <p:cNvPr id="36" name="Picture Placeholder 8">
            <a:extLst>
              <a:ext uri="{FF2B5EF4-FFF2-40B4-BE49-F238E27FC236}">
                <a16:creationId xmlns:a16="http://schemas.microsoft.com/office/drawing/2014/main" id="{8FC25A9D-F593-40EB-9A2F-08D55B46C37B}"/>
              </a:ext>
            </a:extLst>
          </p:cNvPr>
          <p:cNvSpPr>
            <a:spLocks noGrp="1"/>
          </p:cNvSpPr>
          <p:nvPr>
            <p:ph type="pic" sz="quarter" idx="23" hasCustomPrompt="1"/>
          </p:nvPr>
        </p:nvSpPr>
        <p:spPr>
          <a:xfrm>
            <a:off x="7193280" y="3002280"/>
            <a:ext cx="853440" cy="853440"/>
          </a:xfrm>
          <a:prstGeom prst="rect">
            <a:avLst/>
          </a:prstGeom>
        </p:spPr>
        <p:txBody>
          <a:bodyPr lIns="72000" rIns="72000" anchor="ctr"/>
          <a:lstStyle>
            <a:lvl1pPr algn="ctr">
              <a:defRPr sz="1400"/>
            </a:lvl1pPr>
          </a:lstStyle>
          <a:p>
            <a:r>
              <a:rPr lang="en-GB"/>
              <a:t>Insert icon</a:t>
            </a:r>
          </a:p>
        </p:txBody>
      </p:sp>
      <p:sp>
        <p:nvSpPr>
          <p:cNvPr id="37" name="Text Placeholder 20">
            <a:extLst>
              <a:ext uri="{FF2B5EF4-FFF2-40B4-BE49-F238E27FC236}">
                <a16:creationId xmlns:a16="http://schemas.microsoft.com/office/drawing/2014/main" id="{BC8141BE-C23F-4FFC-9927-2F955989BD21}"/>
              </a:ext>
            </a:extLst>
          </p:cNvPr>
          <p:cNvSpPr>
            <a:spLocks noGrp="1"/>
          </p:cNvSpPr>
          <p:nvPr>
            <p:ph type="body" sz="quarter" idx="12" hasCustomPrompt="1"/>
          </p:nvPr>
        </p:nvSpPr>
        <p:spPr>
          <a:xfrm>
            <a:off x="1130300" y="1693488"/>
            <a:ext cx="7991929" cy="559711"/>
          </a:xfrm>
        </p:spPr>
        <p:txBody>
          <a:bodyPr/>
          <a:lstStyle>
            <a:lvl1pPr>
              <a:defRPr sz="1800"/>
            </a:lvl1pPr>
            <a:lvl2pPr>
              <a:defRPr sz="1800"/>
            </a:lvl2pPr>
            <a:lvl3pPr>
              <a:defRPr sz="1600"/>
            </a:lvl3pPr>
            <a:lvl4pPr>
              <a:defRPr sz="1400"/>
            </a:lvl4pPr>
            <a:lvl5pPr>
              <a:defRPr sz="1400"/>
            </a:lvl5pPr>
          </a:lstStyle>
          <a:p>
            <a:pPr lvl="0"/>
            <a:r>
              <a:rPr lang="en-GB"/>
              <a:t>Enter text here</a:t>
            </a:r>
          </a:p>
        </p:txBody>
      </p:sp>
      <p:sp>
        <p:nvSpPr>
          <p:cNvPr id="43" name="Text Placeholder 11">
            <a:extLst>
              <a:ext uri="{FF2B5EF4-FFF2-40B4-BE49-F238E27FC236}">
                <a16:creationId xmlns:a16="http://schemas.microsoft.com/office/drawing/2014/main" id="{3D8D217D-552A-4FBD-8796-1D016E0886B7}"/>
              </a:ext>
            </a:extLst>
          </p:cNvPr>
          <p:cNvSpPr>
            <a:spLocks noGrp="1"/>
          </p:cNvSpPr>
          <p:nvPr>
            <p:ph type="body" sz="quarter" idx="24" hasCustomPrompt="1"/>
          </p:nvPr>
        </p:nvSpPr>
        <p:spPr>
          <a:xfrm>
            <a:off x="9274175" y="4323777"/>
            <a:ext cx="2787650" cy="1888428"/>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45" name="Hexagon 44">
            <a:extLst>
              <a:ext uri="{FF2B5EF4-FFF2-40B4-BE49-F238E27FC236}">
                <a16:creationId xmlns:a16="http://schemas.microsoft.com/office/drawing/2014/main" id="{05C41CCB-6BF0-4D17-937C-537D2D630AE5}"/>
              </a:ext>
            </a:extLst>
          </p:cNvPr>
          <p:cNvSpPr/>
          <p:nvPr userDrawn="1"/>
        </p:nvSpPr>
        <p:spPr>
          <a:xfrm>
            <a:off x="9969500" y="2826845"/>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6" name="Picture Placeholder 8">
            <a:extLst>
              <a:ext uri="{FF2B5EF4-FFF2-40B4-BE49-F238E27FC236}">
                <a16:creationId xmlns:a16="http://schemas.microsoft.com/office/drawing/2014/main" id="{4301ED68-D4B6-4276-956D-6D883A792050}"/>
              </a:ext>
            </a:extLst>
          </p:cNvPr>
          <p:cNvSpPr>
            <a:spLocks noGrp="1"/>
          </p:cNvSpPr>
          <p:nvPr>
            <p:ph type="pic" sz="quarter" idx="25" hasCustomPrompt="1"/>
          </p:nvPr>
        </p:nvSpPr>
        <p:spPr>
          <a:xfrm>
            <a:off x="10241280" y="3002280"/>
            <a:ext cx="853440" cy="853440"/>
          </a:xfrm>
          <a:prstGeom prst="rect">
            <a:avLst/>
          </a:prstGeom>
        </p:spPr>
        <p:txBody>
          <a:bodyPr lIns="72000" rIns="72000" anchor="ctr"/>
          <a:lstStyle>
            <a:lvl1pPr algn="ctr">
              <a:defRPr sz="1400"/>
            </a:lvl1pPr>
          </a:lstStyle>
          <a:p>
            <a:r>
              <a:rPr lang="en-GB"/>
              <a:t>Insert icon</a:t>
            </a:r>
          </a:p>
        </p:txBody>
      </p:sp>
      <p:grpSp>
        <p:nvGrpSpPr>
          <p:cNvPr id="48" name="Group 47">
            <a:extLst>
              <a:ext uri="{FF2B5EF4-FFF2-40B4-BE49-F238E27FC236}">
                <a16:creationId xmlns:a16="http://schemas.microsoft.com/office/drawing/2014/main" id="{C2835CD8-3A0C-4D3B-B467-BF1C4D6F474A}"/>
              </a:ext>
            </a:extLst>
          </p:cNvPr>
          <p:cNvGrpSpPr/>
          <p:nvPr userDrawn="1"/>
        </p:nvGrpSpPr>
        <p:grpSpPr>
          <a:xfrm rot="16200000">
            <a:off x="10687930" y="-920867"/>
            <a:ext cx="1946732" cy="2721338"/>
            <a:chOff x="10692184" y="-476580"/>
            <a:chExt cx="1784352" cy="2494347"/>
          </a:xfrm>
          <a:noFill/>
        </p:grpSpPr>
        <p:sp>
          <p:nvSpPr>
            <p:cNvPr id="50" name="Hexagon 49">
              <a:extLst>
                <a:ext uri="{FF2B5EF4-FFF2-40B4-BE49-F238E27FC236}">
                  <a16:creationId xmlns:a16="http://schemas.microsoft.com/office/drawing/2014/main" id="{B01D64AF-57CD-46F3-9814-B25DB2DF9C92}"/>
                </a:ext>
              </a:extLst>
            </p:cNvPr>
            <p:cNvSpPr/>
            <p:nvPr userDrawn="1"/>
          </p:nvSpPr>
          <p:spPr>
            <a:xfrm rot="5400000">
              <a:off x="10600392" y="778587"/>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1" name="Hexagon 50">
              <a:extLst>
                <a:ext uri="{FF2B5EF4-FFF2-40B4-BE49-F238E27FC236}">
                  <a16:creationId xmlns:a16="http://schemas.microsoft.com/office/drawing/2014/main" id="{BF72C489-5385-4ED5-827B-FF10212E101B}"/>
                </a:ext>
              </a:extLst>
            </p:cNvPr>
            <p:cNvSpPr/>
            <p:nvPr userDrawn="1"/>
          </p:nvSpPr>
          <p:spPr>
            <a:xfrm rot="5400000">
              <a:off x="11237356" y="-384788"/>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 name="Title 2">
            <a:extLst>
              <a:ext uri="{FF2B5EF4-FFF2-40B4-BE49-F238E27FC236}">
                <a16:creationId xmlns:a16="http://schemas.microsoft.com/office/drawing/2014/main" id="{266C24D0-F614-4C24-BEB9-ACF8E598AFD9}"/>
              </a:ext>
            </a:extLst>
          </p:cNvPr>
          <p:cNvSpPr>
            <a:spLocks noGrp="1"/>
          </p:cNvSpPr>
          <p:nvPr>
            <p:ph type="title" hasCustomPrompt="1"/>
          </p:nvPr>
        </p:nvSpPr>
        <p:spPr>
          <a:xfrm>
            <a:off x="1130300" y="524414"/>
            <a:ext cx="7991929" cy="912178"/>
          </a:xfrm>
        </p:spPr>
        <p:txBody>
          <a:bodyPr/>
          <a:lstStyle>
            <a:lvl1pPr>
              <a:defRPr/>
            </a:lvl1pPr>
          </a:lstStyle>
          <a:p>
            <a:r>
              <a:rPr lang="en-GB"/>
              <a:t>Enter title here</a:t>
            </a:r>
          </a:p>
        </p:txBody>
      </p:sp>
      <p:grpSp>
        <p:nvGrpSpPr>
          <p:cNvPr id="40" name="Group 39">
            <a:extLst>
              <a:ext uri="{FF2B5EF4-FFF2-40B4-BE49-F238E27FC236}">
                <a16:creationId xmlns:a16="http://schemas.microsoft.com/office/drawing/2014/main" id="{07CB5F11-0241-4A90-B0EC-43B2059F8CDF}"/>
              </a:ext>
            </a:extLst>
          </p:cNvPr>
          <p:cNvGrpSpPr/>
          <p:nvPr userDrawn="1"/>
        </p:nvGrpSpPr>
        <p:grpSpPr>
          <a:xfrm>
            <a:off x="-3633349" y="0"/>
            <a:ext cx="3507558" cy="7251700"/>
            <a:chOff x="-3633349" y="0"/>
            <a:chExt cx="3507558" cy="7251700"/>
          </a:xfrm>
        </p:grpSpPr>
        <p:grpSp>
          <p:nvGrpSpPr>
            <p:cNvPr id="41" name="Group 40">
              <a:extLst>
                <a:ext uri="{FF2B5EF4-FFF2-40B4-BE49-F238E27FC236}">
                  <a16:creationId xmlns:a16="http://schemas.microsoft.com/office/drawing/2014/main" id="{7952AFBF-973F-4251-9B1C-B5DAB22E364E}"/>
                </a:ext>
              </a:extLst>
            </p:cNvPr>
            <p:cNvGrpSpPr/>
            <p:nvPr userDrawn="1"/>
          </p:nvGrpSpPr>
          <p:grpSpPr>
            <a:xfrm>
              <a:off x="-3633349" y="0"/>
              <a:ext cx="3507558" cy="7251700"/>
              <a:chOff x="838199" y="1150069"/>
              <a:chExt cx="3507558" cy="7251700"/>
            </a:xfrm>
          </p:grpSpPr>
          <p:sp>
            <p:nvSpPr>
              <p:cNvPr id="52" name="Rectangle 51">
                <a:extLst>
                  <a:ext uri="{FF2B5EF4-FFF2-40B4-BE49-F238E27FC236}">
                    <a16:creationId xmlns:a16="http://schemas.microsoft.com/office/drawing/2014/main" id="{9A924819-A7C0-4D37-BEA3-9D7A169707E7}"/>
                  </a:ext>
                </a:extLst>
              </p:cNvPr>
              <p:cNvSpPr/>
              <p:nvPr/>
            </p:nvSpPr>
            <p:spPr>
              <a:xfrm>
                <a:off x="838200" y="1150069"/>
                <a:ext cx="3507557" cy="725170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53" name="TextBox 52">
                <a:extLst>
                  <a:ext uri="{FF2B5EF4-FFF2-40B4-BE49-F238E27FC236}">
                    <a16:creationId xmlns:a16="http://schemas.microsoft.com/office/drawing/2014/main" id="{15963455-B424-4188-8AC3-7DD37BA19469}"/>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icon</a:t>
                </a:r>
              </a:p>
            </p:txBody>
          </p:sp>
          <p:sp>
            <p:nvSpPr>
              <p:cNvPr id="55" name="Rectangle 54">
                <a:extLst>
                  <a:ext uri="{FF2B5EF4-FFF2-40B4-BE49-F238E27FC236}">
                    <a16:creationId xmlns:a16="http://schemas.microsoft.com/office/drawing/2014/main" id="{EAF15056-C2E4-4858-874F-D03126B95A5B}"/>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56" name="TextBox 55">
                <a:extLst>
                  <a:ext uri="{FF2B5EF4-FFF2-40B4-BE49-F238E27FC236}">
                    <a16:creationId xmlns:a16="http://schemas.microsoft.com/office/drawing/2014/main" id="{35B67A3E-7EB6-4883-BD3D-A758DD046830}"/>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Go to the </a:t>
                </a:r>
                <a:r>
                  <a:rPr lang="en-GB" sz="1400" b="1">
                    <a:solidFill>
                      <a:srgbClr val="333333"/>
                    </a:solidFill>
                  </a:rPr>
                  <a:t>icon bank asset slide </a:t>
                </a:r>
                <a:r>
                  <a:rPr lang="en-GB" sz="1400">
                    <a:solidFill>
                      <a:srgbClr val="333333"/>
                    </a:solidFill>
                  </a:rPr>
                  <a:t>and select your chosen icon. Press </a:t>
                </a:r>
                <a:r>
                  <a:rPr lang="en-GB" sz="1400" b="1">
                    <a:solidFill>
                      <a:srgbClr val="333333"/>
                    </a:solidFill>
                  </a:rPr>
                  <a:t>Ctrl + C </a:t>
                </a:r>
                <a:r>
                  <a:rPr lang="en-GB" sz="1400">
                    <a:solidFill>
                      <a:srgbClr val="333333"/>
                    </a:solidFill>
                  </a:rPr>
                  <a:t>to copy.</a:t>
                </a:r>
              </a:p>
            </p:txBody>
          </p:sp>
          <p:sp>
            <p:nvSpPr>
              <p:cNvPr id="57" name="TextBox 56">
                <a:extLst>
                  <a:ext uri="{FF2B5EF4-FFF2-40B4-BE49-F238E27FC236}">
                    <a16:creationId xmlns:a16="http://schemas.microsoft.com/office/drawing/2014/main" id="{F3B9EEBB-1F30-4BE0-968F-3058DEC4E783}"/>
                  </a:ext>
                </a:extLst>
              </p:cNvPr>
              <p:cNvSpPr txBox="1"/>
              <p:nvPr/>
            </p:nvSpPr>
            <p:spPr>
              <a:xfrm>
                <a:off x="838199" y="2650785"/>
                <a:ext cx="3507557" cy="954107"/>
              </a:xfrm>
              <a:prstGeom prst="rect">
                <a:avLst/>
              </a:prstGeom>
              <a:noFill/>
            </p:spPr>
            <p:txBody>
              <a:bodyPr wrap="square" rtlCol="0">
                <a:spAutoFit/>
              </a:bodyPr>
              <a:lstStyle/>
              <a:p>
                <a:r>
                  <a:rPr lang="en-GB" sz="1400" b="1">
                    <a:solidFill>
                      <a:srgbClr val="333333"/>
                    </a:solidFill>
                  </a:rPr>
                  <a:t>2. </a:t>
                </a:r>
                <a:r>
                  <a:rPr lang="en-GB" sz="1400" b="0">
                    <a:solidFill>
                      <a:srgbClr val="333333"/>
                    </a:solidFill>
                  </a:rPr>
                  <a:t>Go back to the slide you want the icon on, select your chosen icon placeholder and press </a:t>
                </a:r>
                <a:r>
                  <a:rPr lang="en-GB" sz="1400" b="1">
                    <a:solidFill>
                      <a:srgbClr val="333333"/>
                    </a:solidFill>
                  </a:rPr>
                  <a:t>Ctrl + V </a:t>
                </a:r>
                <a:r>
                  <a:rPr lang="en-GB" sz="1400" b="0">
                    <a:solidFill>
                      <a:srgbClr val="333333"/>
                    </a:solidFill>
                  </a:rPr>
                  <a:t>to paste the icon into the placeholder.</a:t>
                </a:r>
                <a:endParaRPr lang="en-GB" sz="1400">
                  <a:solidFill>
                    <a:srgbClr val="333333"/>
                  </a:solidFill>
                </a:endParaRPr>
              </a:p>
            </p:txBody>
          </p:sp>
          <p:sp>
            <p:nvSpPr>
              <p:cNvPr id="58" name="TextBox 57">
                <a:extLst>
                  <a:ext uri="{FF2B5EF4-FFF2-40B4-BE49-F238E27FC236}">
                    <a16:creationId xmlns:a16="http://schemas.microsoft.com/office/drawing/2014/main" id="{E95C363E-AD9C-48C7-9B05-892835A70765}"/>
                  </a:ext>
                </a:extLst>
              </p:cNvPr>
              <p:cNvSpPr txBox="1"/>
              <p:nvPr/>
            </p:nvSpPr>
            <p:spPr>
              <a:xfrm>
                <a:off x="838199" y="3649205"/>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Click on the </a:t>
                </a:r>
                <a:r>
                  <a:rPr lang="en-GB" sz="1400" b="1">
                    <a:solidFill>
                      <a:srgbClr val="333333"/>
                    </a:solidFill>
                  </a:rPr>
                  <a:t>Graphics Format </a:t>
                </a:r>
                <a:r>
                  <a:rPr lang="en-GB" sz="1400">
                    <a:solidFill>
                      <a:srgbClr val="333333"/>
                    </a:solidFill>
                  </a:rPr>
                  <a:t>tab in the ribbon and use the tools to edit the image. Under </a:t>
                </a:r>
                <a:r>
                  <a:rPr lang="en-GB" sz="1400" b="1">
                    <a:solidFill>
                      <a:srgbClr val="333333"/>
                    </a:solidFill>
                  </a:rPr>
                  <a:t>Crop,</a:t>
                </a:r>
                <a:r>
                  <a:rPr lang="en-GB" sz="1400">
                    <a:solidFill>
                      <a:srgbClr val="333333"/>
                    </a:solidFill>
                  </a:rPr>
                  <a:t> choose </a:t>
                </a:r>
                <a:r>
                  <a:rPr lang="en-GB" sz="1400" b="1">
                    <a:solidFill>
                      <a:srgbClr val="333333"/>
                    </a:solidFill>
                  </a:rPr>
                  <a:t>Fit</a:t>
                </a:r>
                <a:r>
                  <a:rPr lang="en-GB" sz="1400">
                    <a:solidFill>
                      <a:srgbClr val="333333"/>
                    </a:solidFill>
                  </a:rPr>
                  <a:t> to make sure the icon fits properly in the placeholder.</a:t>
                </a:r>
              </a:p>
            </p:txBody>
          </p:sp>
          <p:sp>
            <p:nvSpPr>
              <p:cNvPr id="59" name="TextBox 58">
                <a:extLst>
                  <a:ext uri="{FF2B5EF4-FFF2-40B4-BE49-F238E27FC236}">
                    <a16:creationId xmlns:a16="http://schemas.microsoft.com/office/drawing/2014/main" id="{57BDA1DF-2CA0-4FC9-913B-A2E51462C8BD}"/>
                  </a:ext>
                </a:extLst>
              </p:cNvPr>
              <p:cNvSpPr txBox="1"/>
              <p:nvPr userDrawn="1"/>
            </p:nvSpPr>
            <p:spPr>
              <a:xfrm>
                <a:off x="838200" y="7064727"/>
                <a:ext cx="3410736" cy="1169551"/>
              </a:xfrm>
              <a:prstGeom prst="rect">
                <a:avLst/>
              </a:prstGeom>
              <a:noFill/>
            </p:spPr>
            <p:txBody>
              <a:bodyPr wrap="square" rtlCol="0">
                <a:spAutoFit/>
              </a:bodyPr>
              <a:lstStyle/>
              <a:p>
                <a:r>
                  <a:rPr lang="en-GB" sz="1400" b="1">
                    <a:solidFill>
                      <a:srgbClr val="333333"/>
                    </a:solidFill>
                  </a:rPr>
                  <a:t>4. </a:t>
                </a:r>
                <a:r>
                  <a:rPr lang="en-GB" sz="1400">
                    <a:solidFill>
                      <a:srgbClr val="333333"/>
                    </a:solidFill>
                  </a:rPr>
                  <a:t>To replace an icon, choose your icon from the asset slide, go back to the slide you want to change, right click on the placeholder and select </a:t>
                </a:r>
                <a:r>
                  <a:rPr lang="en-GB" sz="1400" b="1">
                    <a:solidFill>
                      <a:srgbClr val="333333"/>
                    </a:solidFill>
                  </a:rPr>
                  <a:t>Change Graphic </a:t>
                </a:r>
                <a:r>
                  <a:rPr lang="en-GB" sz="1400" b="0">
                    <a:solidFill>
                      <a:srgbClr val="333333"/>
                    </a:solidFill>
                  </a:rPr>
                  <a:t>then </a:t>
                </a:r>
                <a:r>
                  <a:rPr lang="en-GB" sz="1400" b="1">
                    <a:solidFill>
                      <a:srgbClr val="333333"/>
                    </a:solidFill>
                  </a:rPr>
                  <a:t>From Clipboard</a:t>
                </a:r>
              </a:p>
            </p:txBody>
          </p:sp>
        </p:grpSp>
        <p:pic>
          <p:nvPicPr>
            <p:cNvPr id="42" name="Picture 41">
              <a:extLst>
                <a:ext uri="{FF2B5EF4-FFF2-40B4-BE49-F238E27FC236}">
                  <a16:creationId xmlns:a16="http://schemas.microsoft.com/office/drawing/2014/main" id="{00C6BE1E-9D96-4083-B4AA-EF4825038570}"/>
                </a:ext>
              </a:extLst>
            </p:cNvPr>
            <p:cNvPicPr>
              <a:picLocks noChangeAspect="1"/>
            </p:cNvPicPr>
            <p:nvPr userDrawn="1"/>
          </p:nvPicPr>
          <p:blipFill>
            <a:blip r:embed="rId7"/>
            <a:stretch>
              <a:fillRect/>
            </a:stretch>
          </p:blipFill>
          <p:spPr>
            <a:xfrm>
              <a:off x="-2641570" y="3792811"/>
              <a:ext cx="1524000" cy="2038350"/>
            </a:xfrm>
            <a:prstGeom prst="rect">
              <a:avLst/>
            </a:prstGeom>
          </p:spPr>
        </p:pic>
      </p:grpSp>
    </p:spTree>
    <p:custDataLst>
      <p:tags r:id="rId1"/>
    </p:custDataLst>
    <p:extLst>
      <p:ext uri="{BB962C8B-B14F-4D97-AF65-F5344CB8AC3E}">
        <p14:creationId xmlns:p14="http://schemas.microsoft.com/office/powerpoint/2010/main" val="22518755"/>
      </p:ext>
    </p:extLst>
  </p:cSld>
  <p:clrMapOvr>
    <a:masterClrMapping/>
  </p:clrMapOvr>
  <p:transition spd="slow">
    <p:wipe dir="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4 Icons v2">
    <p:bg>
      <p:bgPr>
        <a:solidFill>
          <a:schemeClr val="accent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166FA71-1C6A-4543-8D4B-92CCFB09F0A3}"/>
              </a:ext>
            </a:extLst>
          </p:cNvPr>
          <p:cNvSpPr/>
          <p:nvPr userDrawn="1"/>
        </p:nvSpPr>
        <p:spPr>
          <a:xfrm>
            <a:off x="4691319" y="0"/>
            <a:ext cx="7500681"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nvGrpSpPr>
          <p:cNvPr id="43" name="Group 42">
            <a:extLst>
              <a:ext uri="{FF2B5EF4-FFF2-40B4-BE49-F238E27FC236}">
                <a16:creationId xmlns:a16="http://schemas.microsoft.com/office/drawing/2014/main" id="{1CE2EFAC-9D2E-48CB-8AFA-FD3CCA40672D}"/>
              </a:ext>
            </a:extLst>
          </p:cNvPr>
          <p:cNvGrpSpPr/>
          <p:nvPr userDrawn="1"/>
        </p:nvGrpSpPr>
        <p:grpSpPr>
          <a:xfrm>
            <a:off x="7530949" y="-533564"/>
            <a:ext cx="5483720" cy="7154287"/>
            <a:chOff x="3838230" y="-1705643"/>
            <a:chExt cx="6365231" cy="8304341"/>
          </a:xfrm>
          <a:noFill/>
        </p:grpSpPr>
        <p:sp>
          <p:nvSpPr>
            <p:cNvPr id="45" name="Hexagon 44">
              <a:extLst>
                <a:ext uri="{FF2B5EF4-FFF2-40B4-BE49-F238E27FC236}">
                  <a16:creationId xmlns:a16="http://schemas.microsoft.com/office/drawing/2014/main" id="{17B9C5A5-AE8A-46F0-BCE4-33C310FDE301}"/>
                </a:ext>
              </a:extLst>
            </p:cNvPr>
            <p:cNvSpPr/>
            <p:nvPr userDrawn="1"/>
          </p:nvSpPr>
          <p:spPr>
            <a:xfrm>
              <a:off x="6936469" y="-852399"/>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6" name="Hexagon 45">
              <a:extLst>
                <a:ext uri="{FF2B5EF4-FFF2-40B4-BE49-F238E27FC236}">
                  <a16:creationId xmlns:a16="http://schemas.microsoft.com/office/drawing/2014/main" id="{6B0B3E80-AF95-48E0-9380-A8B62ED6FE4D}"/>
                </a:ext>
              </a:extLst>
            </p:cNvPr>
            <p:cNvSpPr/>
            <p:nvPr userDrawn="1"/>
          </p:nvSpPr>
          <p:spPr>
            <a:xfrm>
              <a:off x="6936469" y="853244"/>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7" name="Hexagon 46">
              <a:extLst>
                <a:ext uri="{FF2B5EF4-FFF2-40B4-BE49-F238E27FC236}">
                  <a16:creationId xmlns:a16="http://schemas.microsoft.com/office/drawing/2014/main" id="{18D7D867-A625-453F-A4CD-A4F020DE94E8}"/>
                </a:ext>
              </a:extLst>
            </p:cNvPr>
            <p:cNvSpPr/>
            <p:nvPr userDrawn="1"/>
          </p:nvSpPr>
          <p:spPr>
            <a:xfrm>
              <a:off x="8485589" y="-1705643"/>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8" name="Hexagon 47">
              <a:extLst>
                <a:ext uri="{FF2B5EF4-FFF2-40B4-BE49-F238E27FC236}">
                  <a16:creationId xmlns:a16="http://schemas.microsoft.com/office/drawing/2014/main" id="{5B838748-FC8E-41D8-B6F5-99B284C1FCD3}"/>
                </a:ext>
              </a:extLst>
            </p:cNvPr>
            <p:cNvSpPr/>
            <p:nvPr userDrawn="1"/>
          </p:nvSpPr>
          <p:spPr>
            <a:xfrm>
              <a:off x="8485589" y="0"/>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9" name="Hexagon 48">
              <a:extLst>
                <a:ext uri="{FF2B5EF4-FFF2-40B4-BE49-F238E27FC236}">
                  <a16:creationId xmlns:a16="http://schemas.microsoft.com/office/drawing/2014/main" id="{A7DA5A9F-F6F5-4D5E-87DA-519BA2BD7842}"/>
                </a:ext>
              </a:extLst>
            </p:cNvPr>
            <p:cNvSpPr/>
            <p:nvPr userDrawn="1"/>
          </p:nvSpPr>
          <p:spPr>
            <a:xfrm>
              <a:off x="6936469" y="2559731"/>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0" name="Hexagon 49">
              <a:extLst>
                <a:ext uri="{FF2B5EF4-FFF2-40B4-BE49-F238E27FC236}">
                  <a16:creationId xmlns:a16="http://schemas.microsoft.com/office/drawing/2014/main" id="{23AD738A-BB32-4322-A5FA-5E5D20C1A300}"/>
                </a:ext>
              </a:extLst>
            </p:cNvPr>
            <p:cNvSpPr/>
            <p:nvPr userDrawn="1"/>
          </p:nvSpPr>
          <p:spPr>
            <a:xfrm>
              <a:off x="6936469" y="4265374"/>
              <a:ext cx="1717873"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1" name="Hexagon 50">
              <a:extLst>
                <a:ext uri="{FF2B5EF4-FFF2-40B4-BE49-F238E27FC236}">
                  <a16:creationId xmlns:a16="http://schemas.microsoft.com/office/drawing/2014/main" id="{7F9D8F23-66B6-44F6-8334-9BB04ED4AB1A}"/>
                </a:ext>
              </a:extLst>
            </p:cNvPr>
            <p:cNvSpPr/>
            <p:nvPr userDrawn="1"/>
          </p:nvSpPr>
          <p:spPr>
            <a:xfrm>
              <a:off x="8485589" y="1706487"/>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2" name="Hexagon 51">
              <a:extLst>
                <a:ext uri="{FF2B5EF4-FFF2-40B4-BE49-F238E27FC236}">
                  <a16:creationId xmlns:a16="http://schemas.microsoft.com/office/drawing/2014/main" id="{29F23518-4483-43B1-89A0-27D958DDBF13}"/>
                </a:ext>
              </a:extLst>
            </p:cNvPr>
            <p:cNvSpPr/>
            <p:nvPr userDrawn="1"/>
          </p:nvSpPr>
          <p:spPr>
            <a:xfrm>
              <a:off x="8485589" y="3412131"/>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4" name="Hexagon 53">
              <a:extLst>
                <a:ext uri="{FF2B5EF4-FFF2-40B4-BE49-F238E27FC236}">
                  <a16:creationId xmlns:a16="http://schemas.microsoft.com/office/drawing/2014/main" id="{ED8A2783-19E5-46FC-BC0C-0EC40B3716D7}"/>
                </a:ext>
              </a:extLst>
            </p:cNvPr>
            <p:cNvSpPr/>
            <p:nvPr userDrawn="1"/>
          </p:nvSpPr>
          <p:spPr>
            <a:xfrm>
              <a:off x="5387349" y="5117772"/>
              <a:ext cx="1717873"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5" name="Hexagon 54">
              <a:extLst>
                <a:ext uri="{FF2B5EF4-FFF2-40B4-BE49-F238E27FC236}">
                  <a16:creationId xmlns:a16="http://schemas.microsoft.com/office/drawing/2014/main" id="{CD0248E8-35C9-4F76-BD20-6ECEE72668A2}"/>
                </a:ext>
              </a:extLst>
            </p:cNvPr>
            <p:cNvSpPr/>
            <p:nvPr userDrawn="1"/>
          </p:nvSpPr>
          <p:spPr>
            <a:xfrm>
              <a:off x="3838230" y="4265374"/>
              <a:ext cx="1717873"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26" name="Hexagon 25">
            <a:extLst>
              <a:ext uri="{FF2B5EF4-FFF2-40B4-BE49-F238E27FC236}">
                <a16:creationId xmlns:a16="http://schemas.microsoft.com/office/drawing/2014/main" id="{52B6F677-8A75-404B-85FA-74FD235FCF2E}"/>
              </a:ext>
            </a:extLst>
          </p:cNvPr>
          <p:cNvSpPr/>
          <p:nvPr userDrawn="1"/>
        </p:nvSpPr>
        <p:spPr>
          <a:xfrm>
            <a:off x="5319202" y="733434"/>
            <a:ext cx="2870200" cy="247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7" name="Rectangle 166">
            <a:extLst>
              <a:ext uri="{FF2B5EF4-FFF2-40B4-BE49-F238E27FC236}">
                <a16:creationId xmlns:a16="http://schemas.microsoft.com/office/drawing/2014/main" id="{71901BFB-5787-4478-B974-7FEA7823A6A2}"/>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168" name="Rectangle 167">
            <a:extLst>
              <a:ext uri="{FF2B5EF4-FFF2-40B4-BE49-F238E27FC236}">
                <a16:creationId xmlns:a16="http://schemas.microsoft.com/office/drawing/2014/main" id="{0A385C36-71BF-427C-84AE-193303C54AA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9" name="Text Placeholder 20">
            <a:extLst>
              <a:ext uri="{FF2B5EF4-FFF2-40B4-BE49-F238E27FC236}">
                <a16:creationId xmlns:a16="http://schemas.microsoft.com/office/drawing/2014/main" id="{D102D30F-BF62-4701-94BE-370C40B2E979}"/>
              </a:ext>
            </a:extLst>
          </p:cNvPr>
          <p:cNvSpPr>
            <a:spLocks noGrp="1"/>
          </p:cNvSpPr>
          <p:nvPr>
            <p:ph type="body" sz="quarter" idx="12" hasCustomPrompt="1"/>
          </p:nvPr>
        </p:nvSpPr>
        <p:spPr>
          <a:xfrm>
            <a:off x="1130301" y="1693488"/>
            <a:ext cx="3268079" cy="4212567"/>
          </a:xfrm>
        </p:spPr>
        <p:txBody>
          <a:bodyPr/>
          <a:lstStyle>
            <a:lvl1pPr>
              <a:defRPr sz="18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27" name="Hexagon 26">
            <a:extLst>
              <a:ext uri="{FF2B5EF4-FFF2-40B4-BE49-F238E27FC236}">
                <a16:creationId xmlns:a16="http://schemas.microsoft.com/office/drawing/2014/main" id="{950D15CA-3DCF-4EB7-BCF1-CD1662D0D09E}"/>
              </a:ext>
            </a:extLst>
          </p:cNvPr>
          <p:cNvSpPr/>
          <p:nvPr userDrawn="1"/>
        </p:nvSpPr>
        <p:spPr>
          <a:xfrm>
            <a:off x="8693919" y="733434"/>
            <a:ext cx="2870200" cy="247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0" name="Hexagon 29">
            <a:extLst>
              <a:ext uri="{FF2B5EF4-FFF2-40B4-BE49-F238E27FC236}">
                <a16:creationId xmlns:a16="http://schemas.microsoft.com/office/drawing/2014/main" id="{502C97BD-8502-4893-B503-69BC138DD58A}"/>
              </a:ext>
            </a:extLst>
          </p:cNvPr>
          <p:cNvSpPr/>
          <p:nvPr userDrawn="1"/>
        </p:nvSpPr>
        <p:spPr>
          <a:xfrm>
            <a:off x="5319202" y="3650256"/>
            <a:ext cx="2870200" cy="247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1" name="Hexagon 30">
            <a:extLst>
              <a:ext uri="{FF2B5EF4-FFF2-40B4-BE49-F238E27FC236}">
                <a16:creationId xmlns:a16="http://schemas.microsoft.com/office/drawing/2014/main" id="{988B6443-24E7-4712-B73D-C0EF467CE027}"/>
              </a:ext>
            </a:extLst>
          </p:cNvPr>
          <p:cNvSpPr/>
          <p:nvPr userDrawn="1"/>
        </p:nvSpPr>
        <p:spPr>
          <a:xfrm>
            <a:off x="8693919" y="3650256"/>
            <a:ext cx="2870200" cy="247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2" name="Picture Placeholder 8">
            <a:extLst>
              <a:ext uri="{FF2B5EF4-FFF2-40B4-BE49-F238E27FC236}">
                <a16:creationId xmlns:a16="http://schemas.microsoft.com/office/drawing/2014/main" id="{17632F2C-18F3-496E-943D-5D9147C6BACA}"/>
              </a:ext>
            </a:extLst>
          </p:cNvPr>
          <p:cNvSpPr>
            <a:spLocks noGrp="1"/>
          </p:cNvSpPr>
          <p:nvPr>
            <p:ph type="pic" sz="quarter" idx="21" hasCustomPrompt="1"/>
          </p:nvPr>
        </p:nvSpPr>
        <p:spPr>
          <a:xfrm>
            <a:off x="6233602" y="934904"/>
            <a:ext cx="1041400" cy="1041400"/>
          </a:xfrm>
          <a:prstGeom prst="rect">
            <a:avLst/>
          </a:prstGeom>
        </p:spPr>
        <p:txBody>
          <a:bodyPr lIns="72000" rIns="72000" anchor="ctr"/>
          <a:lstStyle>
            <a:lvl1pPr algn="ctr">
              <a:defRPr sz="1400"/>
            </a:lvl1pPr>
          </a:lstStyle>
          <a:p>
            <a:r>
              <a:rPr lang="en-GB"/>
              <a:t>Insert icon</a:t>
            </a:r>
          </a:p>
        </p:txBody>
      </p:sp>
      <p:sp>
        <p:nvSpPr>
          <p:cNvPr id="11" name="Text Placeholder 10">
            <a:extLst>
              <a:ext uri="{FF2B5EF4-FFF2-40B4-BE49-F238E27FC236}">
                <a16:creationId xmlns:a16="http://schemas.microsoft.com/office/drawing/2014/main" id="{24473F39-2FDC-4AF8-865F-15B224E6FE02}"/>
              </a:ext>
            </a:extLst>
          </p:cNvPr>
          <p:cNvSpPr>
            <a:spLocks noGrp="1"/>
          </p:cNvSpPr>
          <p:nvPr>
            <p:ph type="body" sz="quarter" idx="22" hasCustomPrompt="1"/>
          </p:nvPr>
        </p:nvSpPr>
        <p:spPr>
          <a:xfrm>
            <a:off x="5743824" y="2084015"/>
            <a:ext cx="2020956" cy="956365"/>
          </a:xfrm>
        </p:spPr>
        <p:txBody>
          <a:bodyPr/>
          <a:lstStyle>
            <a:lvl1pPr algn="ctr">
              <a:defRPr sz="1600"/>
            </a:lvl1pPr>
            <a:lvl2pPr algn="ctr">
              <a:defRPr sz="1600"/>
            </a:lvl2pPr>
            <a:lvl3pPr algn="ctr">
              <a:defRPr sz="1400"/>
            </a:lvl3pPr>
            <a:lvl4pPr algn="ctr">
              <a:defRPr sz="1200"/>
            </a:lvl4pPr>
            <a:lvl5pPr algn="ctr">
              <a:defRPr sz="1200"/>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37" name="Picture Placeholder 8">
            <a:extLst>
              <a:ext uri="{FF2B5EF4-FFF2-40B4-BE49-F238E27FC236}">
                <a16:creationId xmlns:a16="http://schemas.microsoft.com/office/drawing/2014/main" id="{BBB30EAE-B829-4567-8E4C-60D6731A9F2B}"/>
              </a:ext>
            </a:extLst>
          </p:cNvPr>
          <p:cNvSpPr>
            <a:spLocks noGrp="1"/>
          </p:cNvSpPr>
          <p:nvPr>
            <p:ph type="pic" sz="quarter" idx="23" hasCustomPrompt="1"/>
          </p:nvPr>
        </p:nvSpPr>
        <p:spPr>
          <a:xfrm>
            <a:off x="9608319" y="934904"/>
            <a:ext cx="1041400" cy="1041400"/>
          </a:xfrm>
          <a:prstGeom prst="rect">
            <a:avLst/>
          </a:prstGeom>
        </p:spPr>
        <p:txBody>
          <a:bodyPr lIns="72000" rIns="72000" anchor="ctr"/>
          <a:lstStyle>
            <a:lvl1pPr algn="ctr">
              <a:defRPr sz="1400"/>
            </a:lvl1pPr>
          </a:lstStyle>
          <a:p>
            <a:r>
              <a:rPr lang="en-GB"/>
              <a:t>Insert icon</a:t>
            </a:r>
          </a:p>
        </p:txBody>
      </p:sp>
      <p:sp>
        <p:nvSpPr>
          <p:cNvPr id="38" name="Text Placeholder 10">
            <a:extLst>
              <a:ext uri="{FF2B5EF4-FFF2-40B4-BE49-F238E27FC236}">
                <a16:creationId xmlns:a16="http://schemas.microsoft.com/office/drawing/2014/main" id="{DF984EA0-3338-40CA-833F-FFDFDC8B69BB}"/>
              </a:ext>
            </a:extLst>
          </p:cNvPr>
          <p:cNvSpPr>
            <a:spLocks noGrp="1"/>
          </p:cNvSpPr>
          <p:nvPr>
            <p:ph type="body" sz="quarter" idx="24" hasCustomPrompt="1"/>
          </p:nvPr>
        </p:nvSpPr>
        <p:spPr>
          <a:xfrm>
            <a:off x="9118541" y="2084015"/>
            <a:ext cx="2020956" cy="956365"/>
          </a:xfrm>
        </p:spPr>
        <p:txBody>
          <a:bodyPr/>
          <a:lstStyle>
            <a:lvl1pPr algn="ctr">
              <a:defRPr sz="1600"/>
            </a:lvl1pPr>
            <a:lvl2pPr algn="ctr">
              <a:defRPr sz="1600"/>
            </a:lvl2pPr>
            <a:lvl3pPr algn="ctr">
              <a:defRPr sz="1400"/>
            </a:lvl3pPr>
            <a:lvl4pPr algn="ctr">
              <a:defRPr sz="1200"/>
            </a:lvl4pPr>
            <a:lvl5pPr algn="ctr">
              <a:defRPr sz="1200"/>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39" name="Picture Placeholder 8">
            <a:extLst>
              <a:ext uri="{FF2B5EF4-FFF2-40B4-BE49-F238E27FC236}">
                <a16:creationId xmlns:a16="http://schemas.microsoft.com/office/drawing/2014/main" id="{27397634-CE54-4132-9EC9-6BCB9C7850E2}"/>
              </a:ext>
            </a:extLst>
          </p:cNvPr>
          <p:cNvSpPr>
            <a:spLocks noGrp="1"/>
          </p:cNvSpPr>
          <p:nvPr>
            <p:ph type="pic" sz="quarter" idx="25" hasCustomPrompt="1"/>
          </p:nvPr>
        </p:nvSpPr>
        <p:spPr>
          <a:xfrm>
            <a:off x="6233602" y="3870261"/>
            <a:ext cx="1041400" cy="1041400"/>
          </a:xfrm>
          <a:prstGeom prst="rect">
            <a:avLst/>
          </a:prstGeom>
        </p:spPr>
        <p:txBody>
          <a:bodyPr lIns="72000" rIns="72000" anchor="ctr"/>
          <a:lstStyle>
            <a:lvl1pPr algn="ctr">
              <a:defRPr sz="1400"/>
            </a:lvl1pPr>
          </a:lstStyle>
          <a:p>
            <a:r>
              <a:rPr lang="en-GB"/>
              <a:t>Insert icon</a:t>
            </a:r>
          </a:p>
        </p:txBody>
      </p:sp>
      <p:sp>
        <p:nvSpPr>
          <p:cNvPr id="40" name="Text Placeholder 10">
            <a:extLst>
              <a:ext uri="{FF2B5EF4-FFF2-40B4-BE49-F238E27FC236}">
                <a16:creationId xmlns:a16="http://schemas.microsoft.com/office/drawing/2014/main" id="{8CF9744D-AECB-4B59-B881-F31B68438D45}"/>
              </a:ext>
            </a:extLst>
          </p:cNvPr>
          <p:cNvSpPr>
            <a:spLocks noGrp="1"/>
          </p:cNvSpPr>
          <p:nvPr>
            <p:ph type="body" sz="quarter" idx="26" hasCustomPrompt="1"/>
          </p:nvPr>
        </p:nvSpPr>
        <p:spPr>
          <a:xfrm>
            <a:off x="5743824" y="5019372"/>
            <a:ext cx="2020956" cy="956365"/>
          </a:xfrm>
        </p:spPr>
        <p:txBody>
          <a:bodyPr/>
          <a:lstStyle>
            <a:lvl1pPr algn="ctr">
              <a:defRPr sz="1600"/>
            </a:lvl1pPr>
            <a:lvl2pPr algn="ctr">
              <a:defRPr sz="1600"/>
            </a:lvl2pPr>
            <a:lvl3pPr algn="ctr">
              <a:defRPr sz="1400"/>
            </a:lvl3pPr>
            <a:lvl4pPr algn="ctr">
              <a:defRPr sz="1200"/>
            </a:lvl4pPr>
            <a:lvl5pPr algn="ctr">
              <a:defRPr sz="1200"/>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41" name="Picture Placeholder 8">
            <a:extLst>
              <a:ext uri="{FF2B5EF4-FFF2-40B4-BE49-F238E27FC236}">
                <a16:creationId xmlns:a16="http://schemas.microsoft.com/office/drawing/2014/main" id="{EAB2FAD8-CC26-45D4-B786-486DC53AC9E3}"/>
              </a:ext>
            </a:extLst>
          </p:cNvPr>
          <p:cNvSpPr>
            <a:spLocks noGrp="1"/>
          </p:cNvSpPr>
          <p:nvPr>
            <p:ph type="pic" sz="quarter" idx="27" hasCustomPrompt="1"/>
          </p:nvPr>
        </p:nvSpPr>
        <p:spPr>
          <a:xfrm>
            <a:off x="9608319" y="3870261"/>
            <a:ext cx="1041400" cy="1041400"/>
          </a:xfrm>
          <a:prstGeom prst="rect">
            <a:avLst/>
          </a:prstGeom>
        </p:spPr>
        <p:txBody>
          <a:bodyPr lIns="72000" rIns="72000" anchor="ctr"/>
          <a:lstStyle>
            <a:lvl1pPr algn="ctr">
              <a:defRPr sz="1400"/>
            </a:lvl1pPr>
          </a:lstStyle>
          <a:p>
            <a:r>
              <a:rPr lang="en-GB"/>
              <a:t>Insert icon</a:t>
            </a:r>
          </a:p>
        </p:txBody>
      </p:sp>
      <p:sp>
        <p:nvSpPr>
          <p:cNvPr id="42" name="Text Placeholder 10">
            <a:extLst>
              <a:ext uri="{FF2B5EF4-FFF2-40B4-BE49-F238E27FC236}">
                <a16:creationId xmlns:a16="http://schemas.microsoft.com/office/drawing/2014/main" id="{531A720A-7498-4135-838F-B7E11A44A8D1}"/>
              </a:ext>
            </a:extLst>
          </p:cNvPr>
          <p:cNvSpPr>
            <a:spLocks noGrp="1"/>
          </p:cNvSpPr>
          <p:nvPr>
            <p:ph type="body" sz="quarter" idx="28" hasCustomPrompt="1"/>
          </p:nvPr>
        </p:nvSpPr>
        <p:spPr>
          <a:xfrm>
            <a:off x="9118541" y="5019372"/>
            <a:ext cx="2020956" cy="956365"/>
          </a:xfrm>
        </p:spPr>
        <p:txBody>
          <a:bodyPr/>
          <a:lstStyle>
            <a:lvl1pPr algn="ctr">
              <a:defRPr sz="1600"/>
            </a:lvl1pPr>
            <a:lvl2pPr algn="ctr">
              <a:defRPr sz="1600"/>
            </a:lvl2pPr>
            <a:lvl3pPr algn="ctr">
              <a:defRPr sz="1400"/>
            </a:lvl3pPr>
            <a:lvl4pPr algn="ctr">
              <a:defRPr sz="1200"/>
            </a:lvl4pPr>
            <a:lvl5pPr algn="ctr">
              <a:defRPr sz="1200"/>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3" name="Title 2">
            <a:extLst>
              <a:ext uri="{FF2B5EF4-FFF2-40B4-BE49-F238E27FC236}">
                <a16:creationId xmlns:a16="http://schemas.microsoft.com/office/drawing/2014/main" id="{291BB506-702B-4BD3-AEF8-83A4B1D3609F}"/>
              </a:ext>
            </a:extLst>
          </p:cNvPr>
          <p:cNvSpPr>
            <a:spLocks noGrp="1"/>
          </p:cNvSpPr>
          <p:nvPr>
            <p:ph type="title" hasCustomPrompt="1"/>
          </p:nvPr>
        </p:nvSpPr>
        <p:spPr>
          <a:xfrm>
            <a:off x="1130300" y="524414"/>
            <a:ext cx="3268079" cy="912178"/>
          </a:xfrm>
        </p:spPr>
        <p:txBody>
          <a:bodyPr/>
          <a:lstStyle>
            <a:lvl1pPr>
              <a:defRPr>
                <a:solidFill>
                  <a:schemeClr val="bg1"/>
                </a:solidFill>
              </a:defRPr>
            </a:lvl1pPr>
          </a:lstStyle>
          <a:p>
            <a:r>
              <a:rPr lang="en-GB"/>
              <a:t>Enter title here</a:t>
            </a:r>
          </a:p>
        </p:txBody>
      </p:sp>
      <p:grpSp>
        <p:nvGrpSpPr>
          <p:cNvPr id="62" name="Group 61">
            <a:extLst>
              <a:ext uri="{FF2B5EF4-FFF2-40B4-BE49-F238E27FC236}">
                <a16:creationId xmlns:a16="http://schemas.microsoft.com/office/drawing/2014/main" id="{E9C0B1CB-8AB9-4B6C-BD37-AE9A88461398}"/>
              </a:ext>
            </a:extLst>
          </p:cNvPr>
          <p:cNvGrpSpPr/>
          <p:nvPr userDrawn="1"/>
        </p:nvGrpSpPr>
        <p:grpSpPr>
          <a:xfrm>
            <a:off x="-3633349" y="0"/>
            <a:ext cx="3507558" cy="6137026"/>
            <a:chOff x="-3633349" y="0"/>
            <a:chExt cx="3507558" cy="6137026"/>
          </a:xfrm>
        </p:grpSpPr>
        <p:grpSp>
          <p:nvGrpSpPr>
            <p:cNvPr id="63" name="Group 62">
              <a:extLst>
                <a:ext uri="{FF2B5EF4-FFF2-40B4-BE49-F238E27FC236}">
                  <a16:creationId xmlns:a16="http://schemas.microsoft.com/office/drawing/2014/main" id="{F396D5B6-DC0A-4E5A-B5DE-CC5CA55F69F9}"/>
                </a:ext>
              </a:extLst>
            </p:cNvPr>
            <p:cNvGrpSpPr/>
            <p:nvPr userDrawn="1"/>
          </p:nvGrpSpPr>
          <p:grpSpPr>
            <a:xfrm>
              <a:off x="-3633349" y="0"/>
              <a:ext cx="3507558" cy="6137026"/>
              <a:chOff x="838199" y="1150069"/>
              <a:chExt cx="3507558" cy="6137026"/>
            </a:xfrm>
          </p:grpSpPr>
          <p:sp>
            <p:nvSpPr>
              <p:cNvPr id="65" name="Rectangle 64">
                <a:extLst>
                  <a:ext uri="{FF2B5EF4-FFF2-40B4-BE49-F238E27FC236}">
                    <a16:creationId xmlns:a16="http://schemas.microsoft.com/office/drawing/2014/main" id="{B8B3A284-EF89-468A-B902-3A9FA91AD8C2}"/>
                  </a:ext>
                </a:extLst>
              </p:cNvPr>
              <p:cNvSpPr/>
              <p:nvPr/>
            </p:nvSpPr>
            <p:spPr>
              <a:xfrm>
                <a:off x="838200" y="1150069"/>
                <a:ext cx="3507557" cy="6137026"/>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67" name="Rectangle 66">
                <a:extLst>
                  <a:ext uri="{FF2B5EF4-FFF2-40B4-BE49-F238E27FC236}">
                    <a16:creationId xmlns:a16="http://schemas.microsoft.com/office/drawing/2014/main" id="{31A53C2C-35EF-40F8-B0B9-48FD9232F6D4}"/>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68" name="TextBox 67">
                <a:extLst>
                  <a:ext uri="{FF2B5EF4-FFF2-40B4-BE49-F238E27FC236}">
                    <a16:creationId xmlns:a16="http://schemas.microsoft.com/office/drawing/2014/main" id="{F5E804B3-6AC3-462A-B749-59B11FD68B1C}"/>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Go to the </a:t>
                </a:r>
                <a:r>
                  <a:rPr lang="en-GB" sz="1400" b="1">
                    <a:solidFill>
                      <a:srgbClr val="333333"/>
                    </a:solidFill>
                  </a:rPr>
                  <a:t>icon bank asset slide </a:t>
                </a:r>
                <a:r>
                  <a:rPr lang="en-GB" sz="1400">
                    <a:solidFill>
                      <a:srgbClr val="333333"/>
                    </a:solidFill>
                  </a:rPr>
                  <a:t>and select your chosen icon. Press </a:t>
                </a:r>
                <a:r>
                  <a:rPr lang="en-GB" sz="1400" b="1">
                    <a:solidFill>
                      <a:srgbClr val="333333"/>
                    </a:solidFill>
                  </a:rPr>
                  <a:t>Ctrl + C </a:t>
                </a:r>
                <a:r>
                  <a:rPr lang="en-GB" sz="1400">
                    <a:solidFill>
                      <a:srgbClr val="333333"/>
                    </a:solidFill>
                  </a:rPr>
                  <a:t>to copy.</a:t>
                </a:r>
              </a:p>
            </p:txBody>
          </p:sp>
          <p:sp>
            <p:nvSpPr>
              <p:cNvPr id="69" name="TextBox 68">
                <a:extLst>
                  <a:ext uri="{FF2B5EF4-FFF2-40B4-BE49-F238E27FC236}">
                    <a16:creationId xmlns:a16="http://schemas.microsoft.com/office/drawing/2014/main" id="{54F586FB-D50E-4D24-A42A-70B0DABDCCB8}"/>
                  </a:ext>
                </a:extLst>
              </p:cNvPr>
              <p:cNvSpPr txBox="1"/>
              <p:nvPr/>
            </p:nvSpPr>
            <p:spPr>
              <a:xfrm>
                <a:off x="838199" y="2650785"/>
                <a:ext cx="3507557" cy="954107"/>
              </a:xfrm>
              <a:prstGeom prst="rect">
                <a:avLst/>
              </a:prstGeom>
              <a:noFill/>
            </p:spPr>
            <p:txBody>
              <a:bodyPr wrap="square" rtlCol="0">
                <a:spAutoFit/>
              </a:bodyPr>
              <a:lstStyle/>
              <a:p>
                <a:r>
                  <a:rPr lang="en-GB" sz="1400" b="1">
                    <a:solidFill>
                      <a:srgbClr val="333333"/>
                    </a:solidFill>
                  </a:rPr>
                  <a:t>2. </a:t>
                </a:r>
                <a:r>
                  <a:rPr lang="en-GB" sz="1400" b="0">
                    <a:solidFill>
                      <a:srgbClr val="333333"/>
                    </a:solidFill>
                  </a:rPr>
                  <a:t>Go back to the slide you want the icon on, select your chosen icon placeholder and press </a:t>
                </a:r>
                <a:r>
                  <a:rPr lang="en-GB" sz="1400" b="1">
                    <a:solidFill>
                      <a:srgbClr val="333333"/>
                    </a:solidFill>
                  </a:rPr>
                  <a:t>Ctrl + V </a:t>
                </a:r>
                <a:r>
                  <a:rPr lang="en-GB" sz="1400" b="0">
                    <a:solidFill>
                      <a:srgbClr val="333333"/>
                    </a:solidFill>
                  </a:rPr>
                  <a:t>to paste the icon into the placeholder.</a:t>
                </a:r>
                <a:endParaRPr lang="en-GB" sz="1400">
                  <a:solidFill>
                    <a:srgbClr val="333333"/>
                  </a:solidFill>
                </a:endParaRPr>
              </a:p>
            </p:txBody>
          </p:sp>
          <p:sp>
            <p:nvSpPr>
              <p:cNvPr id="70" name="TextBox 69">
                <a:extLst>
                  <a:ext uri="{FF2B5EF4-FFF2-40B4-BE49-F238E27FC236}">
                    <a16:creationId xmlns:a16="http://schemas.microsoft.com/office/drawing/2014/main" id="{5F229AB8-2440-4945-BC75-B21B9A918651}"/>
                  </a:ext>
                </a:extLst>
              </p:cNvPr>
              <p:cNvSpPr txBox="1"/>
              <p:nvPr/>
            </p:nvSpPr>
            <p:spPr>
              <a:xfrm>
                <a:off x="838199" y="3649205"/>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Click on the </a:t>
                </a:r>
                <a:r>
                  <a:rPr lang="en-GB" sz="1400" b="1">
                    <a:solidFill>
                      <a:srgbClr val="333333"/>
                    </a:solidFill>
                  </a:rPr>
                  <a:t>Graphics Format </a:t>
                </a:r>
                <a:r>
                  <a:rPr lang="en-GB" sz="1400">
                    <a:solidFill>
                      <a:srgbClr val="333333"/>
                    </a:solidFill>
                  </a:rPr>
                  <a:t>tab in the ribbon and use the tools to edit the image. Under </a:t>
                </a:r>
                <a:r>
                  <a:rPr lang="en-GB" sz="1400" b="1">
                    <a:solidFill>
                      <a:srgbClr val="333333"/>
                    </a:solidFill>
                  </a:rPr>
                  <a:t>Crop,</a:t>
                </a:r>
                <a:r>
                  <a:rPr lang="en-GB" sz="1400">
                    <a:solidFill>
                      <a:srgbClr val="333333"/>
                    </a:solidFill>
                  </a:rPr>
                  <a:t> choose </a:t>
                </a:r>
                <a:r>
                  <a:rPr lang="en-GB" sz="1400" b="1">
                    <a:solidFill>
                      <a:srgbClr val="333333"/>
                    </a:solidFill>
                  </a:rPr>
                  <a:t>Fit</a:t>
                </a:r>
                <a:r>
                  <a:rPr lang="en-GB" sz="1400">
                    <a:solidFill>
                      <a:srgbClr val="333333"/>
                    </a:solidFill>
                  </a:rPr>
                  <a:t> to make sure the icon fits properly in the placeholder.</a:t>
                </a:r>
              </a:p>
            </p:txBody>
          </p:sp>
        </p:grpSp>
        <p:pic>
          <p:nvPicPr>
            <p:cNvPr id="64" name="Picture 63">
              <a:extLst>
                <a:ext uri="{FF2B5EF4-FFF2-40B4-BE49-F238E27FC236}">
                  <a16:creationId xmlns:a16="http://schemas.microsoft.com/office/drawing/2014/main" id="{64341A96-6113-4593-94C1-B32805F5CED8}"/>
                </a:ext>
              </a:extLst>
            </p:cNvPr>
            <p:cNvPicPr>
              <a:picLocks noChangeAspect="1"/>
            </p:cNvPicPr>
            <p:nvPr userDrawn="1"/>
          </p:nvPicPr>
          <p:blipFill>
            <a:blip r:embed="rId7"/>
            <a:stretch>
              <a:fillRect/>
            </a:stretch>
          </p:blipFill>
          <p:spPr>
            <a:xfrm>
              <a:off x="-2641570" y="3792811"/>
              <a:ext cx="1524000" cy="2038350"/>
            </a:xfrm>
            <a:prstGeom prst="rect">
              <a:avLst/>
            </a:prstGeom>
          </p:spPr>
        </p:pic>
      </p:grpSp>
      <p:grpSp>
        <p:nvGrpSpPr>
          <p:cNvPr id="44" name="Group 43">
            <a:extLst>
              <a:ext uri="{FF2B5EF4-FFF2-40B4-BE49-F238E27FC236}">
                <a16:creationId xmlns:a16="http://schemas.microsoft.com/office/drawing/2014/main" id="{55DB4239-9EBC-468A-8006-5924507A135F}"/>
              </a:ext>
            </a:extLst>
          </p:cNvPr>
          <p:cNvGrpSpPr/>
          <p:nvPr userDrawn="1"/>
        </p:nvGrpSpPr>
        <p:grpSpPr>
          <a:xfrm>
            <a:off x="-3633349" y="0"/>
            <a:ext cx="3507558" cy="7251700"/>
            <a:chOff x="-3633349" y="0"/>
            <a:chExt cx="3507558" cy="7251700"/>
          </a:xfrm>
        </p:grpSpPr>
        <p:grpSp>
          <p:nvGrpSpPr>
            <p:cNvPr id="53" name="Group 52">
              <a:extLst>
                <a:ext uri="{FF2B5EF4-FFF2-40B4-BE49-F238E27FC236}">
                  <a16:creationId xmlns:a16="http://schemas.microsoft.com/office/drawing/2014/main" id="{0F33CFD8-EF0F-4EB1-A337-ED24F16790D0}"/>
                </a:ext>
              </a:extLst>
            </p:cNvPr>
            <p:cNvGrpSpPr/>
            <p:nvPr userDrawn="1"/>
          </p:nvGrpSpPr>
          <p:grpSpPr>
            <a:xfrm>
              <a:off x="-3633349" y="0"/>
              <a:ext cx="3507558" cy="7251700"/>
              <a:chOff x="838199" y="1150069"/>
              <a:chExt cx="3507558" cy="7251700"/>
            </a:xfrm>
          </p:grpSpPr>
          <p:sp>
            <p:nvSpPr>
              <p:cNvPr id="57" name="Rectangle 56">
                <a:extLst>
                  <a:ext uri="{FF2B5EF4-FFF2-40B4-BE49-F238E27FC236}">
                    <a16:creationId xmlns:a16="http://schemas.microsoft.com/office/drawing/2014/main" id="{855AA01A-13A5-4701-B2F9-26EFB70B052B}"/>
                  </a:ext>
                </a:extLst>
              </p:cNvPr>
              <p:cNvSpPr/>
              <p:nvPr/>
            </p:nvSpPr>
            <p:spPr>
              <a:xfrm>
                <a:off x="838200" y="1150069"/>
                <a:ext cx="3507557" cy="725170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58" name="TextBox 57">
                <a:extLst>
                  <a:ext uri="{FF2B5EF4-FFF2-40B4-BE49-F238E27FC236}">
                    <a16:creationId xmlns:a16="http://schemas.microsoft.com/office/drawing/2014/main" id="{70A8A525-2A2B-496A-A90C-2C1AFB813D35}"/>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icon</a:t>
                </a:r>
              </a:p>
            </p:txBody>
          </p:sp>
          <p:sp>
            <p:nvSpPr>
              <p:cNvPr id="59" name="Rectangle 58">
                <a:extLst>
                  <a:ext uri="{FF2B5EF4-FFF2-40B4-BE49-F238E27FC236}">
                    <a16:creationId xmlns:a16="http://schemas.microsoft.com/office/drawing/2014/main" id="{DA078C42-39B9-4881-B901-1F0965CE3AF0}"/>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60" name="TextBox 59">
                <a:extLst>
                  <a:ext uri="{FF2B5EF4-FFF2-40B4-BE49-F238E27FC236}">
                    <a16:creationId xmlns:a16="http://schemas.microsoft.com/office/drawing/2014/main" id="{C65B132F-91D3-4AF0-9086-EDEB5A6931CE}"/>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Go to the </a:t>
                </a:r>
                <a:r>
                  <a:rPr lang="en-GB" sz="1400" b="1">
                    <a:solidFill>
                      <a:srgbClr val="333333"/>
                    </a:solidFill>
                  </a:rPr>
                  <a:t>icon bank asset slide </a:t>
                </a:r>
                <a:r>
                  <a:rPr lang="en-GB" sz="1400">
                    <a:solidFill>
                      <a:srgbClr val="333333"/>
                    </a:solidFill>
                  </a:rPr>
                  <a:t>and select your chosen icon. Press </a:t>
                </a:r>
                <a:r>
                  <a:rPr lang="en-GB" sz="1400" b="1">
                    <a:solidFill>
                      <a:srgbClr val="333333"/>
                    </a:solidFill>
                  </a:rPr>
                  <a:t>Ctrl + C </a:t>
                </a:r>
                <a:r>
                  <a:rPr lang="en-GB" sz="1400">
                    <a:solidFill>
                      <a:srgbClr val="333333"/>
                    </a:solidFill>
                  </a:rPr>
                  <a:t>to copy.</a:t>
                </a:r>
              </a:p>
            </p:txBody>
          </p:sp>
          <p:sp>
            <p:nvSpPr>
              <p:cNvPr id="61" name="TextBox 60">
                <a:extLst>
                  <a:ext uri="{FF2B5EF4-FFF2-40B4-BE49-F238E27FC236}">
                    <a16:creationId xmlns:a16="http://schemas.microsoft.com/office/drawing/2014/main" id="{580F7637-6E83-413D-A3CE-EDF6632BF0B4}"/>
                  </a:ext>
                </a:extLst>
              </p:cNvPr>
              <p:cNvSpPr txBox="1"/>
              <p:nvPr/>
            </p:nvSpPr>
            <p:spPr>
              <a:xfrm>
                <a:off x="838199" y="2650785"/>
                <a:ext cx="3507557" cy="954107"/>
              </a:xfrm>
              <a:prstGeom prst="rect">
                <a:avLst/>
              </a:prstGeom>
              <a:noFill/>
            </p:spPr>
            <p:txBody>
              <a:bodyPr wrap="square" rtlCol="0">
                <a:spAutoFit/>
              </a:bodyPr>
              <a:lstStyle/>
              <a:p>
                <a:r>
                  <a:rPr lang="en-GB" sz="1400" b="1">
                    <a:solidFill>
                      <a:srgbClr val="333333"/>
                    </a:solidFill>
                  </a:rPr>
                  <a:t>2. </a:t>
                </a:r>
                <a:r>
                  <a:rPr lang="en-GB" sz="1400" b="0">
                    <a:solidFill>
                      <a:srgbClr val="333333"/>
                    </a:solidFill>
                  </a:rPr>
                  <a:t>Go back to the slide you want the icon on, select your chosen icon placeholder and press </a:t>
                </a:r>
                <a:r>
                  <a:rPr lang="en-GB" sz="1400" b="1">
                    <a:solidFill>
                      <a:srgbClr val="333333"/>
                    </a:solidFill>
                  </a:rPr>
                  <a:t>Ctrl + V </a:t>
                </a:r>
                <a:r>
                  <a:rPr lang="en-GB" sz="1400" b="0">
                    <a:solidFill>
                      <a:srgbClr val="333333"/>
                    </a:solidFill>
                  </a:rPr>
                  <a:t>to paste the icon into the placeholder.</a:t>
                </a:r>
                <a:endParaRPr lang="en-GB" sz="1400">
                  <a:solidFill>
                    <a:srgbClr val="333333"/>
                  </a:solidFill>
                </a:endParaRPr>
              </a:p>
            </p:txBody>
          </p:sp>
          <p:sp>
            <p:nvSpPr>
              <p:cNvPr id="71" name="TextBox 70">
                <a:extLst>
                  <a:ext uri="{FF2B5EF4-FFF2-40B4-BE49-F238E27FC236}">
                    <a16:creationId xmlns:a16="http://schemas.microsoft.com/office/drawing/2014/main" id="{5FE61C0D-8DBB-441E-B0F8-6CEC1323F697}"/>
                  </a:ext>
                </a:extLst>
              </p:cNvPr>
              <p:cNvSpPr txBox="1"/>
              <p:nvPr/>
            </p:nvSpPr>
            <p:spPr>
              <a:xfrm>
                <a:off x="838199" y="3649205"/>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Click on the </a:t>
                </a:r>
                <a:r>
                  <a:rPr lang="en-GB" sz="1400" b="1">
                    <a:solidFill>
                      <a:srgbClr val="333333"/>
                    </a:solidFill>
                  </a:rPr>
                  <a:t>Graphics Format </a:t>
                </a:r>
                <a:r>
                  <a:rPr lang="en-GB" sz="1400">
                    <a:solidFill>
                      <a:srgbClr val="333333"/>
                    </a:solidFill>
                  </a:rPr>
                  <a:t>tab in the ribbon and use the tools to edit the image. Under </a:t>
                </a:r>
                <a:r>
                  <a:rPr lang="en-GB" sz="1400" b="1">
                    <a:solidFill>
                      <a:srgbClr val="333333"/>
                    </a:solidFill>
                  </a:rPr>
                  <a:t>Crop,</a:t>
                </a:r>
                <a:r>
                  <a:rPr lang="en-GB" sz="1400">
                    <a:solidFill>
                      <a:srgbClr val="333333"/>
                    </a:solidFill>
                  </a:rPr>
                  <a:t> choose </a:t>
                </a:r>
                <a:r>
                  <a:rPr lang="en-GB" sz="1400" b="1">
                    <a:solidFill>
                      <a:srgbClr val="333333"/>
                    </a:solidFill>
                  </a:rPr>
                  <a:t>Fit</a:t>
                </a:r>
                <a:r>
                  <a:rPr lang="en-GB" sz="1400">
                    <a:solidFill>
                      <a:srgbClr val="333333"/>
                    </a:solidFill>
                  </a:rPr>
                  <a:t> to make sure the icon fits properly in the placeholder.</a:t>
                </a:r>
              </a:p>
            </p:txBody>
          </p:sp>
          <p:sp>
            <p:nvSpPr>
              <p:cNvPr id="72" name="TextBox 71">
                <a:extLst>
                  <a:ext uri="{FF2B5EF4-FFF2-40B4-BE49-F238E27FC236}">
                    <a16:creationId xmlns:a16="http://schemas.microsoft.com/office/drawing/2014/main" id="{90CFC737-7E00-41A8-B30E-3201E74B60CD}"/>
                  </a:ext>
                </a:extLst>
              </p:cNvPr>
              <p:cNvSpPr txBox="1"/>
              <p:nvPr userDrawn="1"/>
            </p:nvSpPr>
            <p:spPr>
              <a:xfrm>
                <a:off x="838200" y="7064727"/>
                <a:ext cx="3410736" cy="1169551"/>
              </a:xfrm>
              <a:prstGeom prst="rect">
                <a:avLst/>
              </a:prstGeom>
              <a:noFill/>
            </p:spPr>
            <p:txBody>
              <a:bodyPr wrap="square" rtlCol="0">
                <a:spAutoFit/>
              </a:bodyPr>
              <a:lstStyle/>
              <a:p>
                <a:r>
                  <a:rPr lang="en-GB" sz="1400" b="1">
                    <a:solidFill>
                      <a:srgbClr val="333333"/>
                    </a:solidFill>
                  </a:rPr>
                  <a:t>4. </a:t>
                </a:r>
                <a:r>
                  <a:rPr lang="en-GB" sz="1400">
                    <a:solidFill>
                      <a:srgbClr val="333333"/>
                    </a:solidFill>
                  </a:rPr>
                  <a:t>To replace an icon, choose your icon from the asset slide, go back to the slide you want to change, right click on the placeholder and select </a:t>
                </a:r>
                <a:r>
                  <a:rPr lang="en-GB" sz="1400" b="1">
                    <a:solidFill>
                      <a:srgbClr val="333333"/>
                    </a:solidFill>
                  </a:rPr>
                  <a:t>Change Graphic </a:t>
                </a:r>
                <a:r>
                  <a:rPr lang="en-GB" sz="1400" b="0">
                    <a:solidFill>
                      <a:srgbClr val="333333"/>
                    </a:solidFill>
                  </a:rPr>
                  <a:t>then </a:t>
                </a:r>
                <a:r>
                  <a:rPr lang="en-GB" sz="1400" b="1">
                    <a:solidFill>
                      <a:srgbClr val="333333"/>
                    </a:solidFill>
                  </a:rPr>
                  <a:t>From Clipboard</a:t>
                </a:r>
              </a:p>
            </p:txBody>
          </p:sp>
        </p:grpSp>
        <p:pic>
          <p:nvPicPr>
            <p:cNvPr id="56" name="Picture 55">
              <a:extLst>
                <a:ext uri="{FF2B5EF4-FFF2-40B4-BE49-F238E27FC236}">
                  <a16:creationId xmlns:a16="http://schemas.microsoft.com/office/drawing/2014/main" id="{E43EB275-FD46-4CE3-ABD2-18FC0E8BD5A5}"/>
                </a:ext>
              </a:extLst>
            </p:cNvPr>
            <p:cNvPicPr>
              <a:picLocks noChangeAspect="1"/>
            </p:cNvPicPr>
            <p:nvPr userDrawn="1"/>
          </p:nvPicPr>
          <p:blipFill>
            <a:blip r:embed="rId7"/>
            <a:stretch>
              <a:fillRect/>
            </a:stretch>
          </p:blipFill>
          <p:spPr>
            <a:xfrm>
              <a:off x="-2641570" y="3792811"/>
              <a:ext cx="1524000" cy="2038350"/>
            </a:xfrm>
            <a:prstGeom prst="rect">
              <a:avLst/>
            </a:prstGeom>
          </p:spPr>
        </p:pic>
      </p:grpSp>
    </p:spTree>
    <p:custDataLst>
      <p:tags r:id="rId1"/>
    </p:custDataLst>
    <p:extLst>
      <p:ext uri="{BB962C8B-B14F-4D97-AF65-F5344CB8AC3E}">
        <p14:creationId xmlns:p14="http://schemas.microsoft.com/office/powerpoint/2010/main" val="1607361780"/>
      </p:ext>
    </p:extLst>
  </p:cSld>
  <p:clrMapOvr>
    <a:masterClrMapping/>
  </p:clrMapOvr>
  <p:transition spd="slow">
    <p:wipe dir="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 Icons v3">
    <p:spTree>
      <p:nvGrpSpPr>
        <p:cNvPr id="1" name=""/>
        <p:cNvGrpSpPr/>
        <p:nvPr/>
      </p:nvGrpSpPr>
      <p:grpSpPr>
        <a:xfrm>
          <a:off x="0" y="0"/>
          <a:ext cx="0" cy="0"/>
          <a:chOff x="0" y="0"/>
          <a:chExt cx="0" cy="0"/>
        </a:xfrm>
      </p:grpSpPr>
      <p:grpSp>
        <p:nvGrpSpPr>
          <p:cNvPr id="60" name="Group 59">
            <a:extLst>
              <a:ext uri="{FF2B5EF4-FFF2-40B4-BE49-F238E27FC236}">
                <a16:creationId xmlns:a16="http://schemas.microsoft.com/office/drawing/2014/main" id="{250EDCC5-7726-42D8-BEB7-E9CAB277F59F}"/>
              </a:ext>
            </a:extLst>
          </p:cNvPr>
          <p:cNvGrpSpPr/>
          <p:nvPr userDrawn="1"/>
        </p:nvGrpSpPr>
        <p:grpSpPr>
          <a:xfrm>
            <a:off x="-3633349" y="0"/>
            <a:ext cx="3507558" cy="7251700"/>
            <a:chOff x="-3633349" y="0"/>
            <a:chExt cx="3507558" cy="7251700"/>
          </a:xfrm>
        </p:grpSpPr>
        <p:grpSp>
          <p:nvGrpSpPr>
            <p:cNvPr id="79" name="Group 78">
              <a:extLst>
                <a:ext uri="{FF2B5EF4-FFF2-40B4-BE49-F238E27FC236}">
                  <a16:creationId xmlns:a16="http://schemas.microsoft.com/office/drawing/2014/main" id="{AEFA6E83-681A-421F-858F-83937DAB439C}"/>
                </a:ext>
              </a:extLst>
            </p:cNvPr>
            <p:cNvGrpSpPr/>
            <p:nvPr userDrawn="1"/>
          </p:nvGrpSpPr>
          <p:grpSpPr>
            <a:xfrm>
              <a:off x="-3633349" y="0"/>
              <a:ext cx="3507558" cy="7251700"/>
              <a:chOff x="838199" y="1150069"/>
              <a:chExt cx="3507558" cy="7251700"/>
            </a:xfrm>
          </p:grpSpPr>
          <p:sp>
            <p:nvSpPr>
              <p:cNvPr id="90" name="Rectangle 89">
                <a:extLst>
                  <a:ext uri="{FF2B5EF4-FFF2-40B4-BE49-F238E27FC236}">
                    <a16:creationId xmlns:a16="http://schemas.microsoft.com/office/drawing/2014/main" id="{35EC0862-2C03-4CF4-AED7-D776561AB73A}"/>
                  </a:ext>
                </a:extLst>
              </p:cNvPr>
              <p:cNvSpPr/>
              <p:nvPr/>
            </p:nvSpPr>
            <p:spPr>
              <a:xfrm>
                <a:off x="838200" y="1150069"/>
                <a:ext cx="3507557" cy="725170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91" name="TextBox 90">
                <a:extLst>
                  <a:ext uri="{FF2B5EF4-FFF2-40B4-BE49-F238E27FC236}">
                    <a16:creationId xmlns:a16="http://schemas.microsoft.com/office/drawing/2014/main" id="{938DFF24-8A73-4A5B-9983-31A088F544BF}"/>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icon</a:t>
                </a:r>
              </a:p>
            </p:txBody>
          </p:sp>
          <p:sp>
            <p:nvSpPr>
              <p:cNvPr id="92" name="Rectangle 91">
                <a:extLst>
                  <a:ext uri="{FF2B5EF4-FFF2-40B4-BE49-F238E27FC236}">
                    <a16:creationId xmlns:a16="http://schemas.microsoft.com/office/drawing/2014/main" id="{415D73B9-83F5-403F-B48B-A85BFB666901}"/>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93" name="TextBox 92">
                <a:extLst>
                  <a:ext uri="{FF2B5EF4-FFF2-40B4-BE49-F238E27FC236}">
                    <a16:creationId xmlns:a16="http://schemas.microsoft.com/office/drawing/2014/main" id="{C22CAC3F-5700-40C9-B514-E82A547736B1}"/>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Go to the </a:t>
                </a:r>
                <a:r>
                  <a:rPr lang="en-GB" sz="1400" b="1">
                    <a:solidFill>
                      <a:srgbClr val="333333"/>
                    </a:solidFill>
                  </a:rPr>
                  <a:t>icon bank asset slide </a:t>
                </a:r>
                <a:r>
                  <a:rPr lang="en-GB" sz="1400">
                    <a:solidFill>
                      <a:srgbClr val="333333"/>
                    </a:solidFill>
                  </a:rPr>
                  <a:t>and select your chosen icon. Press </a:t>
                </a:r>
                <a:r>
                  <a:rPr lang="en-GB" sz="1400" b="1">
                    <a:solidFill>
                      <a:srgbClr val="333333"/>
                    </a:solidFill>
                  </a:rPr>
                  <a:t>Ctrl + C </a:t>
                </a:r>
                <a:r>
                  <a:rPr lang="en-GB" sz="1400">
                    <a:solidFill>
                      <a:srgbClr val="333333"/>
                    </a:solidFill>
                  </a:rPr>
                  <a:t>to copy.</a:t>
                </a:r>
              </a:p>
            </p:txBody>
          </p:sp>
          <p:sp>
            <p:nvSpPr>
              <p:cNvPr id="94" name="TextBox 93">
                <a:extLst>
                  <a:ext uri="{FF2B5EF4-FFF2-40B4-BE49-F238E27FC236}">
                    <a16:creationId xmlns:a16="http://schemas.microsoft.com/office/drawing/2014/main" id="{92B1A92C-3D98-44BA-9DB0-7551546C5C9C}"/>
                  </a:ext>
                </a:extLst>
              </p:cNvPr>
              <p:cNvSpPr txBox="1"/>
              <p:nvPr/>
            </p:nvSpPr>
            <p:spPr>
              <a:xfrm>
                <a:off x="838199" y="2650785"/>
                <a:ext cx="3507557" cy="954107"/>
              </a:xfrm>
              <a:prstGeom prst="rect">
                <a:avLst/>
              </a:prstGeom>
              <a:noFill/>
            </p:spPr>
            <p:txBody>
              <a:bodyPr wrap="square" rtlCol="0">
                <a:spAutoFit/>
              </a:bodyPr>
              <a:lstStyle/>
              <a:p>
                <a:r>
                  <a:rPr lang="en-GB" sz="1400" b="1">
                    <a:solidFill>
                      <a:srgbClr val="333333"/>
                    </a:solidFill>
                  </a:rPr>
                  <a:t>2. </a:t>
                </a:r>
                <a:r>
                  <a:rPr lang="en-GB" sz="1400" b="0">
                    <a:solidFill>
                      <a:srgbClr val="333333"/>
                    </a:solidFill>
                  </a:rPr>
                  <a:t>Go back to the slide you want the icon on, select your chosen icon placeholder and press </a:t>
                </a:r>
                <a:r>
                  <a:rPr lang="en-GB" sz="1400" b="1">
                    <a:solidFill>
                      <a:srgbClr val="333333"/>
                    </a:solidFill>
                  </a:rPr>
                  <a:t>Ctrl + V </a:t>
                </a:r>
                <a:r>
                  <a:rPr lang="en-GB" sz="1400" b="0">
                    <a:solidFill>
                      <a:srgbClr val="333333"/>
                    </a:solidFill>
                  </a:rPr>
                  <a:t>to paste the icon into the placeholder.</a:t>
                </a:r>
                <a:endParaRPr lang="en-GB" sz="1400">
                  <a:solidFill>
                    <a:srgbClr val="333333"/>
                  </a:solidFill>
                </a:endParaRPr>
              </a:p>
            </p:txBody>
          </p:sp>
          <p:sp>
            <p:nvSpPr>
              <p:cNvPr id="95" name="TextBox 94">
                <a:extLst>
                  <a:ext uri="{FF2B5EF4-FFF2-40B4-BE49-F238E27FC236}">
                    <a16:creationId xmlns:a16="http://schemas.microsoft.com/office/drawing/2014/main" id="{B6643EB1-73ED-4446-BF68-7205E0C5C8BA}"/>
                  </a:ext>
                </a:extLst>
              </p:cNvPr>
              <p:cNvSpPr txBox="1"/>
              <p:nvPr/>
            </p:nvSpPr>
            <p:spPr>
              <a:xfrm>
                <a:off x="838199" y="3649205"/>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Click on the </a:t>
                </a:r>
                <a:r>
                  <a:rPr lang="en-GB" sz="1400" b="1">
                    <a:solidFill>
                      <a:srgbClr val="333333"/>
                    </a:solidFill>
                  </a:rPr>
                  <a:t>Graphics Format </a:t>
                </a:r>
                <a:r>
                  <a:rPr lang="en-GB" sz="1400">
                    <a:solidFill>
                      <a:srgbClr val="333333"/>
                    </a:solidFill>
                  </a:rPr>
                  <a:t>tab in the ribbon and use the tools to edit the image. Under </a:t>
                </a:r>
                <a:r>
                  <a:rPr lang="en-GB" sz="1400" b="1">
                    <a:solidFill>
                      <a:srgbClr val="333333"/>
                    </a:solidFill>
                  </a:rPr>
                  <a:t>Crop,</a:t>
                </a:r>
                <a:r>
                  <a:rPr lang="en-GB" sz="1400">
                    <a:solidFill>
                      <a:srgbClr val="333333"/>
                    </a:solidFill>
                  </a:rPr>
                  <a:t> choose </a:t>
                </a:r>
                <a:r>
                  <a:rPr lang="en-GB" sz="1400" b="1">
                    <a:solidFill>
                      <a:srgbClr val="333333"/>
                    </a:solidFill>
                  </a:rPr>
                  <a:t>Fit</a:t>
                </a:r>
                <a:r>
                  <a:rPr lang="en-GB" sz="1400">
                    <a:solidFill>
                      <a:srgbClr val="333333"/>
                    </a:solidFill>
                  </a:rPr>
                  <a:t> to make sure the icon fits properly in the placeholder.</a:t>
                </a:r>
              </a:p>
            </p:txBody>
          </p:sp>
          <p:sp>
            <p:nvSpPr>
              <p:cNvPr id="96" name="TextBox 95">
                <a:extLst>
                  <a:ext uri="{FF2B5EF4-FFF2-40B4-BE49-F238E27FC236}">
                    <a16:creationId xmlns:a16="http://schemas.microsoft.com/office/drawing/2014/main" id="{091B1375-A711-44A8-AE52-138780974C69}"/>
                  </a:ext>
                </a:extLst>
              </p:cNvPr>
              <p:cNvSpPr txBox="1"/>
              <p:nvPr userDrawn="1"/>
            </p:nvSpPr>
            <p:spPr>
              <a:xfrm>
                <a:off x="838200" y="7064727"/>
                <a:ext cx="3410736" cy="1169551"/>
              </a:xfrm>
              <a:prstGeom prst="rect">
                <a:avLst/>
              </a:prstGeom>
              <a:noFill/>
            </p:spPr>
            <p:txBody>
              <a:bodyPr wrap="square" rtlCol="0">
                <a:spAutoFit/>
              </a:bodyPr>
              <a:lstStyle/>
              <a:p>
                <a:r>
                  <a:rPr lang="en-GB" sz="1400" b="1">
                    <a:solidFill>
                      <a:srgbClr val="333333"/>
                    </a:solidFill>
                  </a:rPr>
                  <a:t>4. </a:t>
                </a:r>
                <a:r>
                  <a:rPr lang="en-GB" sz="1400">
                    <a:solidFill>
                      <a:srgbClr val="333333"/>
                    </a:solidFill>
                  </a:rPr>
                  <a:t>To replace an icon, choose your icon from the asset slide, go back to the slide you want to change, right click on the placeholder and select </a:t>
                </a:r>
                <a:r>
                  <a:rPr lang="en-GB" sz="1400" b="1">
                    <a:solidFill>
                      <a:srgbClr val="333333"/>
                    </a:solidFill>
                  </a:rPr>
                  <a:t>Change Graphic </a:t>
                </a:r>
                <a:r>
                  <a:rPr lang="en-GB" sz="1400" b="0">
                    <a:solidFill>
                      <a:srgbClr val="333333"/>
                    </a:solidFill>
                  </a:rPr>
                  <a:t>then </a:t>
                </a:r>
                <a:r>
                  <a:rPr lang="en-GB" sz="1400" b="1">
                    <a:solidFill>
                      <a:srgbClr val="333333"/>
                    </a:solidFill>
                  </a:rPr>
                  <a:t>From Clipboard</a:t>
                </a:r>
              </a:p>
            </p:txBody>
          </p:sp>
        </p:grpSp>
        <p:pic>
          <p:nvPicPr>
            <p:cNvPr id="80" name="Picture 79">
              <a:extLst>
                <a:ext uri="{FF2B5EF4-FFF2-40B4-BE49-F238E27FC236}">
                  <a16:creationId xmlns:a16="http://schemas.microsoft.com/office/drawing/2014/main" id="{7187D7E7-367E-431D-81B8-177E789B8450}"/>
                </a:ext>
              </a:extLst>
            </p:cNvPr>
            <p:cNvPicPr>
              <a:picLocks noChangeAspect="1"/>
            </p:cNvPicPr>
            <p:nvPr userDrawn="1"/>
          </p:nvPicPr>
          <p:blipFill>
            <a:blip r:embed="rId3"/>
            <a:stretch>
              <a:fillRect/>
            </a:stretch>
          </p:blipFill>
          <p:spPr>
            <a:xfrm>
              <a:off x="-2641570" y="3792811"/>
              <a:ext cx="1524000" cy="2038350"/>
            </a:xfrm>
            <a:prstGeom prst="rect">
              <a:avLst/>
            </a:prstGeom>
          </p:spPr>
        </p:pic>
      </p:grpSp>
      <p:grpSp>
        <p:nvGrpSpPr>
          <p:cNvPr id="65" name="Group 64">
            <a:extLst>
              <a:ext uri="{FF2B5EF4-FFF2-40B4-BE49-F238E27FC236}">
                <a16:creationId xmlns:a16="http://schemas.microsoft.com/office/drawing/2014/main" id="{B665A4EF-1963-478B-9D20-AD84AD517902}"/>
              </a:ext>
            </a:extLst>
          </p:cNvPr>
          <p:cNvGrpSpPr/>
          <p:nvPr userDrawn="1"/>
        </p:nvGrpSpPr>
        <p:grpSpPr>
          <a:xfrm>
            <a:off x="6482434" y="-1141198"/>
            <a:ext cx="6577072" cy="8580717"/>
            <a:chOff x="3838228" y="-1705643"/>
            <a:chExt cx="6365233" cy="8304341"/>
          </a:xfrm>
          <a:noFill/>
        </p:grpSpPr>
        <p:sp>
          <p:nvSpPr>
            <p:cNvPr id="66" name="Hexagon 65">
              <a:extLst>
                <a:ext uri="{FF2B5EF4-FFF2-40B4-BE49-F238E27FC236}">
                  <a16:creationId xmlns:a16="http://schemas.microsoft.com/office/drawing/2014/main" id="{45418FA6-C908-4174-81A6-6F8E9A6772D6}"/>
                </a:ext>
              </a:extLst>
            </p:cNvPr>
            <p:cNvSpPr/>
            <p:nvPr userDrawn="1"/>
          </p:nvSpPr>
          <p:spPr>
            <a:xfrm>
              <a:off x="5387349" y="845"/>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67" name="Hexagon 66">
              <a:extLst>
                <a:ext uri="{FF2B5EF4-FFF2-40B4-BE49-F238E27FC236}">
                  <a16:creationId xmlns:a16="http://schemas.microsoft.com/office/drawing/2014/main" id="{86E30E6C-2442-4AE1-AC2A-A4F64ACFD02B}"/>
                </a:ext>
              </a:extLst>
            </p:cNvPr>
            <p:cNvSpPr/>
            <p:nvPr userDrawn="1"/>
          </p:nvSpPr>
          <p:spPr>
            <a:xfrm>
              <a:off x="5387349" y="1706488"/>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68" name="Hexagon 67">
              <a:extLst>
                <a:ext uri="{FF2B5EF4-FFF2-40B4-BE49-F238E27FC236}">
                  <a16:creationId xmlns:a16="http://schemas.microsoft.com/office/drawing/2014/main" id="{1EC8777B-8C8A-4545-9057-8B1D8701637C}"/>
                </a:ext>
              </a:extLst>
            </p:cNvPr>
            <p:cNvSpPr/>
            <p:nvPr userDrawn="1"/>
          </p:nvSpPr>
          <p:spPr>
            <a:xfrm>
              <a:off x="6936469" y="-852399"/>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69" name="Hexagon 68">
              <a:extLst>
                <a:ext uri="{FF2B5EF4-FFF2-40B4-BE49-F238E27FC236}">
                  <a16:creationId xmlns:a16="http://schemas.microsoft.com/office/drawing/2014/main" id="{2AE1417B-8A5A-40B4-897F-6B24B32F0F7C}"/>
                </a:ext>
              </a:extLst>
            </p:cNvPr>
            <p:cNvSpPr/>
            <p:nvPr userDrawn="1"/>
          </p:nvSpPr>
          <p:spPr>
            <a:xfrm>
              <a:off x="6936469" y="853244"/>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0" name="Hexagon 69">
              <a:extLst>
                <a:ext uri="{FF2B5EF4-FFF2-40B4-BE49-F238E27FC236}">
                  <a16:creationId xmlns:a16="http://schemas.microsoft.com/office/drawing/2014/main" id="{F7FCC82C-D7DD-4DA9-AFE1-0499BF02B2B6}"/>
                </a:ext>
              </a:extLst>
            </p:cNvPr>
            <p:cNvSpPr/>
            <p:nvPr userDrawn="1"/>
          </p:nvSpPr>
          <p:spPr>
            <a:xfrm>
              <a:off x="8485589" y="-1705643"/>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1" name="Hexagon 70">
              <a:extLst>
                <a:ext uri="{FF2B5EF4-FFF2-40B4-BE49-F238E27FC236}">
                  <a16:creationId xmlns:a16="http://schemas.microsoft.com/office/drawing/2014/main" id="{CB622B07-0796-49B3-B545-AD65A6A1E0FE}"/>
                </a:ext>
              </a:extLst>
            </p:cNvPr>
            <p:cNvSpPr/>
            <p:nvPr userDrawn="1"/>
          </p:nvSpPr>
          <p:spPr>
            <a:xfrm>
              <a:off x="8485589" y="0"/>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2" name="Hexagon 71">
              <a:extLst>
                <a:ext uri="{FF2B5EF4-FFF2-40B4-BE49-F238E27FC236}">
                  <a16:creationId xmlns:a16="http://schemas.microsoft.com/office/drawing/2014/main" id="{B6C1F53F-AE57-4C8A-BB2A-A4F354512AA7}"/>
                </a:ext>
              </a:extLst>
            </p:cNvPr>
            <p:cNvSpPr/>
            <p:nvPr userDrawn="1"/>
          </p:nvSpPr>
          <p:spPr>
            <a:xfrm>
              <a:off x="6936469" y="2559731"/>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3" name="Hexagon 72">
              <a:extLst>
                <a:ext uri="{FF2B5EF4-FFF2-40B4-BE49-F238E27FC236}">
                  <a16:creationId xmlns:a16="http://schemas.microsoft.com/office/drawing/2014/main" id="{E565811D-27CC-4139-8164-15EDB608D2C1}"/>
                </a:ext>
              </a:extLst>
            </p:cNvPr>
            <p:cNvSpPr/>
            <p:nvPr userDrawn="1"/>
          </p:nvSpPr>
          <p:spPr>
            <a:xfrm>
              <a:off x="6936469" y="4265374"/>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4" name="Hexagon 73">
              <a:extLst>
                <a:ext uri="{FF2B5EF4-FFF2-40B4-BE49-F238E27FC236}">
                  <a16:creationId xmlns:a16="http://schemas.microsoft.com/office/drawing/2014/main" id="{D7C8BE8D-D127-42DC-97AD-B4EB79AC60C4}"/>
                </a:ext>
              </a:extLst>
            </p:cNvPr>
            <p:cNvSpPr/>
            <p:nvPr userDrawn="1"/>
          </p:nvSpPr>
          <p:spPr>
            <a:xfrm>
              <a:off x="8485589" y="1706487"/>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5" name="Hexagon 74">
              <a:extLst>
                <a:ext uri="{FF2B5EF4-FFF2-40B4-BE49-F238E27FC236}">
                  <a16:creationId xmlns:a16="http://schemas.microsoft.com/office/drawing/2014/main" id="{166A35F7-772F-4D32-A2D2-0FF4EA28377C}"/>
                </a:ext>
              </a:extLst>
            </p:cNvPr>
            <p:cNvSpPr/>
            <p:nvPr userDrawn="1"/>
          </p:nvSpPr>
          <p:spPr>
            <a:xfrm>
              <a:off x="8485589" y="3412130"/>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6" name="Hexagon 75">
              <a:extLst>
                <a:ext uri="{FF2B5EF4-FFF2-40B4-BE49-F238E27FC236}">
                  <a16:creationId xmlns:a16="http://schemas.microsoft.com/office/drawing/2014/main" id="{CFC96ED5-9C3F-4305-985A-DEC0F82285DB}"/>
                </a:ext>
              </a:extLst>
            </p:cNvPr>
            <p:cNvSpPr/>
            <p:nvPr userDrawn="1"/>
          </p:nvSpPr>
          <p:spPr>
            <a:xfrm>
              <a:off x="5387349" y="3412130"/>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7" name="Hexagon 76">
              <a:extLst>
                <a:ext uri="{FF2B5EF4-FFF2-40B4-BE49-F238E27FC236}">
                  <a16:creationId xmlns:a16="http://schemas.microsoft.com/office/drawing/2014/main" id="{7FFFDB54-1CFD-4530-A0D1-A5767305DE45}"/>
                </a:ext>
              </a:extLst>
            </p:cNvPr>
            <p:cNvSpPr/>
            <p:nvPr userDrawn="1"/>
          </p:nvSpPr>
          <p:spPr>
            <a:xfrm>
              <a:off x="5387349" y="5117772"/>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8" name="Hexagon 77">
              <a:extLst>
                <a:ext uri="{FF2B5EF4-FFF2-40B4-BE49-F238E27FC236}">
                  <a16:creationId xmlns:a16="http://schemas.microsoft.com/office/drawing/2014/main" id="{01D01279-1AB5-492E-8450-945EA90AA506}"/>
                </a:ext>
              </a:extLst>
            </p:cNvPr>
            <p:cNvSpPr/>
            <p:nvPr userDrawn="1"/>
          </p:nvSpPr>
          <p:spPr>
            <a:xfrm>
              <a:off x="3838228" y="4265374"/>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0" name="Rectangle 29">
            <a:extLst>
              <a:ext uri="{FF2B5EF4-FFF2-40B4-BE49-F238E27FC236}">
                <a16:creationId xmlns:a16="http://schemas.microsoft.com/office/drawing/2014/main" id="{6AFD5C38-D9AA-47B6-8EAA-4D2A7F42819A}"/>
              </a:ext>
            </a:extLst>
          </p:cNvPr>
          <p:cNvSpPr/>
          <p:nvPr userDrawn="1"/>
        </p:nvSpPr>
        <p:spPr>
          <a:xfrm>
            <a:off x="0" y="1877675"/>
            <a:ext cx="12192000" cy="38716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9419" y="485797"/>
            <a:ext cx="351156" cy="393294"/>
          </a:xfrm>
          <a:prstGeom prst="rect">
            <a:avLst/>
          </a:prstGeom>
        </p:spPr>
      </p:pic>
      <p:sp>
        <p:nvSpPr>
          <p:cNvPr id="23" name="Rectangle 22">
            <a:extLst>
              <a:ext uri="{FF2B5EF4-FFF2-40B4-BE49-F238E27FC236}">
                <a16:creationId xmlns:a16="http://schemas.microsoft.com/office/drawing/2014/main" id="{DEC5D6D5-A22F-4360-BE6E-D053E3135B7F}"/>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44" name="Text Placeholder 11">
            <a:extLst>
              <a:ext uri="{FF2B5EF4-FFF2-40B4-BE49-F238E27FC236}">
                <a16:creationId xmlns:a16="http://schemas.microsoft.com/office/drawing/2014/main" id="{79F1311A-10A7-4169-91E6-D9D85713B427}"/>
              </a:ext>
            </a:extLst>
          </p:cNvPr>
          <p:cNvSpPr>
            <a:spLocks noGrp="1"/>
          </p:cNvSpPr>
          <p:nvPr>
            <p:ph type="body" sz="quarter" idx="16" hasCustomPrompt="1"/>
          </p:nvPr>
        </p:nvSpPr>
        <p:spPr>
          <a:xfrm>
            <a:off x="1090878" y="3861774"/>
            <a:ext cx="2233000" cy="1052250"/>
          </a:xfrm>
        </p:spPr>
        <p:txBody>
          <a:bodyPr/>
          <a:lstStyle>
            <a:lvl1pPr algn="ctr">
              <a:defRPr sz="1600">
                <a:solidFill>
                  <a:schemeClr val="bg1"/>
                </a:solidFill>
              </a:defRPr>
            </a:lvl1pPr>
            <a:lvl2pPr algn="ctr">
              <a:defRPr sz="1600">
                <a:solidFill>
                  <a:schemeClr val="bg1"/>
                </a:solidFill>
              </a:defRPr>
            </a:lvl2pPr>
            <a:lvl3pPr algn="ctr">
              <a:defRPr sz="1400">
                <a:solidFill>
                  <a:schemeClr val="bg1"/>
                </a:solidFill>
              </a:defRPr>
            </a:lvl3pPr>
            <a:lvl4pPr algn="ctr">
              <a:defRPr sz="1200">
                <a:solidFill>
                  <a:schemeClr val="bg1"/>
                </a:solidFill>
              </a:defRPr>
            </a:lvl4pPr>
            <a:lvl5pPr algn="ctr">
              <a:defRPr sz="1200">
                <a:solidFill>
                  <a:schemeClr val="bg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54" name="Rectangle 53">
            <a:extLst>
              <a:ext uri="{FF2B5EF4-FFF2-40B4-BE49-F238E27FC236}">
                <a16:creationId xmlns:a16="http://schemas.microsoft.com/office/drawing/2014/main" id="{971B0C55-82A6-407C-9467-A7906B3FB65D}"/>
              </a:ext>
            </a:extLst>
          </p:cNvPr>
          <p:cNvSpPr/>
          <p:nvPr userDrawn="1"/>
        </p:nvSpPr>
        <p:spPr>
          <a:xfrm>
            <a:off x="325119" y="0"/>
            <a:ext cx="579756" cy="1022985"/>
          </a:xfrm>
          <a:prstGeom prst="rect">
            <a:avLst/>
          </a:prstGeom>
          <a: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4" name="Hexagon 33">
            <a:extLst>
              <a:ext uri="{FF2B5EF4-FFF2-40B4-BE49-F238E27FC236}">
                <a16:creationId xmlns:a16="http://schemas.microsoft.com/office/drawing/2014/main" id="{0FE4F385-C45F-41A0-99EA-6C50D528B31F}"/>
              </a:ext>
            </a:extLst>
          </p:cNvPr>
          <p:cNvSpPr/>
          <p:nvPr userDrawn="1"/>
        </p:nvSpPr>
        <p:spPr>
          <a:xfrm>
            <a:off x="1672344" y="2837161"/>
            <a:ext cx="1070069" cy="922473"/>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9" name="Picture Placeholder 8">
            <a:extLst>
              <a:ext uri="{FF2B5EF4-FFF2-40B4-BE49-F238E27FC236}">
                <a16:creationId xmlns:a16="http://schemas.microsoft.com/office/drawing/2014/main" id="{8F298E4E-BED6-4377-840B-59B91A0BDF8F}"/>
              </a:ext>
            </a:extLst>
          </p:cNvPr>
          <p:cNvSpPr>
            <a:spLocks noGrp="1"/>
          </p:cNvSpPr>
          <p:nvPr>
            <p:ph type="pic" sz="quarter" idx="21" hasCustomPrompt="1"/>
          </p:nvPr>
        </p:nvSpPr>
        <p:spPr>
          <a:xfrm>
            <a:off x="1861852" y="2952872"/>
            <a:ext cx="691052" cy="691052"/>
          </a:xfrm>
          <a:prstGeom prst="rect">
            <a:avLst/>
          </a:prstGeom>
        </p:spPr>
        <p:txBody>
          <a:bodyPr lIns="0" rIns="0" anchor="ctr"/>
          <a:lstStyle>
            <a:lvl1pPr algn="ctr">
              <a:defRPr sz="1400"/>
            </a:lvl1pPr>
          </a:lstStyle>
          <a:p>
            <a:r>
              <a:rPr lang="en-GB"/>
              <a:t>Insert icon</a:t>
            </a:r>
          </a:p>
        </p:txBody>
      </p:sp>
      <p:sp>
        <p:nvSpPr>
          <p:cNvPr id="31" name="Text Placeholder 11">
            <a:extLst>
              <a:ext uri="{FF2B5EF4-FFF2-40B4-BE49-F238E27FC236}">
                <a16:creationId xmlns:a16="http://schemas.microsoft.com/office/drawing/2014/main" id="{D256B31E-34C7-4242-AE78-821370B0115B}"/>
              </a:ext>
            </a:extLst>
          </p:cNvPr>
          <p:cNvSpPr>
            <a:spLocks noGrp="1"/>
          </p:cNvSpPr>
          <p:nvPr>
            <p:ph type="body" sz="quarter" idx="22" hasCustomPrompt="1"/>
          </p:nvPr>
        </p:nvSpPr>
        <p:spPr>
          <a:xfrm>
            <a:off x="3685091" y="3861774"/>
            <a:ext cx="2233000" cy="1052250"/>
          </a:xfrm>
        </p:spPr>
        <p:txBody>
          <a:bodyPr/>
          <a:lstStyle>
            <a:lvl1pPr algn="ctr">
              <a:defRPr sz="1600">
                <a:solidFill>
                  <a:schemeClr val="bg1"/>
                </a:solidFill>
              </a:defRPr>
            </a:lvl1pPr>
            <a:lvl2pPr algn="ctr">
              <a:defRPr sz="1600">
                <a:solidFill>
                  <a:schemeClr val="bg1"/>
                </a:solidFill>
              </a:defRPr>
            </a:lvl2pPr>
            <a:lvl3pPr algn="ctr">
              <a:defRPr sz="1400">
                <a:solidFill>
                  <a:schemeClr val="bg1"/>
                </a:solidFill>
              </a:defRPr>
            </a:lvl3pPr>
            <a:lvl4pPr algn="ctr">
              <a:defRPr sz="1200">
                <a:solidFill>
                  <a:schemeClr val="bg1"/>
                </a:solidFill>
              </a:defRPr>
            </a:lvl4pPr>
            <a:lvl5pPr algn="ctr">
              <a:defRPr sz="1200">
                <a:solidFill>
                  <a:schemeClr val="bg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32" name="Hexagon 31">
            <a:extLst>
              <a:ext uri="{FF2B5EF4-FFF2-40B4-BE49-F238E27FC236}">
                <a16:creationId xmlns:a16="http://schemas.microsoft.com/office/drawing/2014/main" id="{D7569425-69B9-4F52-9B53-34C4C7DD7C00}"/>
              </a:ext>
            </a:extLst>
          </p:cNvPr>
          <p:cNvSpPr/>
          <p:nvPr userDrawn="1"/>
        </p:nvSpPr>
        <p:spPr>
          <a:xfrm>
            <a:off x="4266557" y="2837161"/>
            <a:ext cx="1070069" cy="922473"/>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3" name="Picture Placeholder 8">
            <a:extLst>
              <a:ext uri="{FF2B5EF4-FFF2-40B4-BE49-F238E27FC236}">
                <a16:creationId xmlns:a16="http://schemas.microsoft.com/office/drawing/2014/main" id="{98725F69-77B2-42A1-835B-974161EED4CA}"/>
              </a:ext>
            </a:extLst>
          </p:cNvPr>
          <p:cNvSpPr>
            <a:spLocks noGrp="1"/>
          </p:cNvSpPr>
          <p:nvPr>
            <p:ph type="pic" sz="quarter" idx="23" hasCustomPrompt="1"/>
          </p:nvPr>
        </p:nvSpPr>
        <p:spPr>
          <a:xfrm>
            <a:off x="4456065" y="2952872"/>
            <a:ext cx="691052" cy="691052"/>
          </a:xfrm>
          <a:prstGeom prst="rect">
            <a:avLst/>
          </a:prstGeom>
        </p:spPr>
        <p:txBody>
          <a:bodyPr lIns="0" rIns="0" anchor="ctr"/>
          <a:lstStyle>
            <a:lvl1pPr algn="ctr">
              <a:defRPr sz="1400"/>
            </a:lvl1pPr>
          </a:lstStyle>
          <a:p>
            <a:r>
              <a:rPr lang="en-GB"/>
              <a:t>Insert icon</a:t>
            </a:r>
          </a:p>
        </p:txBody>
      </p:sp>
      <p:sp>
        <p:nvSpPr>
          <p:cNvPr id="40" name="Text Placeholder 11">
            <a:extLst>
              <a:ext uri="{FF2B5EF4-FFF2-40B4-BE49-F238E27FC236}">
                <a16:creationId xmlns:a16="http://schemas.microsoft.com/office/drawing/2014/main" id="{CD9E4217-858B-4311-B5C9-4F0C31E0F9B2}"/>
              </a:ext>
            </a:extLst>
          </p:cNvPr>
          <p:cNvSpPr>
            <a:spLocks noGrp="1"/>
          </p:cNvSpPr>
          <p:nvPr>
            <p:ph type="body" sz="quarter" idx="24" hasCustomPrompt="1"/>
          </p:nvPr>
        </p:nvSpPr>
        <p:spPr>
          <a:xfrm>
            <a:off x="6279304" y="3861774"/>
            <a:ext cx="2233000" cy="1052250"/>
          </a:xfrm>
        </p:spPr>
        <p:txBody>
          <a:bodyPr/>
          <a:lstStyle>
            <a:lvl1pPr algn="ctr">
              <a:defRPr sz="1600">
                <a:solidFill>
                  <a:schemeClr val="bg1"/>
                </a:solidFill>
              </a:defRPr>
            </a:lvl1pPr>
            <a:lvl2pPr algn="ctr">
              <a:defRPr sz="1600">
                <a:solidFill>
                  <a:schemeClr val="bg1"/>
                </a:solidFill>
              </a:defRPr>
            </a:lvl2pPr>
            <a:lvl3pPr algn="ctr">
              <a:defRPr sz="1400">
                <a:solidFill>
                  <a:schemeClr val="bg1"/>
                </a:solidFill>
              </a:defRPr>
            </a:lvl3pPr>
            <a:lvl4pPr algn="ctr">
              <a:defRPr sz="1200">
                <a:solidFill>
                  <a:schemeClr val="bg1"/>
                </a:solidFill>
              </a:defRPr>
            </a:lvl4pPr>
            <a:lvl5pPr algn="ctr">
              <a:defRPr sz="1200">
                <a:solidFill>
                  <a:schemeClr val="bg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41" name="Hexagon 40">
            <a:extLst>
              <a:ext uri="{FF2B5EF4-FFF2-40B4-BE49-F238E27FC236}">
                <a16:creationId xmlns:a16="http://schemas.microsoft.com/office/drawing/2014/main" id="{4116DCB5-EC2B-4DF1-9444-77E8BB3D000C}"/>
              </a:ext>
            </a:extLst>
          </p:cNvPr>
          <p:cNvSpPr/>
          <p:nvPr userDrawn="1"/>
        </p:nvSpPr>
        <p:spPr>
          <a:xfrm>
            <a:off x="6860770" y="2837161"/>
            <a:ext cx="1070069" cy="922473"/>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2" name="Picture Placeholder 8">
            <a:extLst>
              <a:ext uri="{FF2B5EF4-FFF2-40B4-BE49-F238E27FC236}">
                <a16:creationId xmlns:a16="http://schemas.microsoft.com/office/drawing/2014/main" id="{F15CFCCD-A0D5-4728-8EBB-DD840E3F9D5A}"/>
              </a:ext>
            </a:extLst>
          </p:cNvPr>
          <p:cNvSpPr>
            <a:spLocks noGrp="1"/>
          </p:cNvSpPr>
          <p:nvPr>
            <p:ph type="pic" sz="quarter" idx="25" hasCustomPrompt="1"/>
          </p:nvPr>
        </p:nvSpPr>
        <p:spPr>
          <a:xfrm>
            <a:off x="7050279" y="2952872"/>
            <a:ext cx="691052" cy="691052"/>
          </a:xfrm>
          <a:prstGeom prst="rect">
            <a:avLst/>
          </a:prstGeom>
        </p:spPr>
        <p:txBody>
          <a:bodyPr lIns="0" rIns="0" anchor="ctr"/>
          <a:lstStyle>
            <a:lvl1pPr algn="ctr">
              <a:defRPr sz="1400"/>
            </a:lvl1pPr>
          </a:lstStyle>
          <a:p>
            <a:r>
              <a:rPr lang="en-GB"/>
              <a:t>Insert icon</a:t>
            </a:r>
          </a:p>
        </p:txBody>
      </p:sp>
      <p:sp>
        <p:nvSpPr>
          <p:cNvPr id="52" name="Text Placeholder 11">
            <a:extLst>
              <a:ext uri="{FF2B5EF4-FFF2-40B4-BE49-F238E27FC236}">
                <a16:creationId xmlns:a16="http://schemas.microsoft.com/office/drawing/2014/main" id="{7423BBC6-48B9-42FF-9E6B-9B5AD860D2E2}"/>
              </a:ext>
            </a:extLst>
          </p:cNvPr>
          <p:cNvSpPr>
            <a:spLocks noGrp="1"/>
          </p:cNvSpPr>
          <p:nvPr>
            <p:ph type="body" sz="quarter" idx="26" hasCustomPrompt="1"/>
          </p:nvPr>
        </p:nvSpPr>
        <p:spPr>
          <a:xfrm>
            <a:off x="8873518" y="3861774"/>
            <a:ext cx="2233000" cy="1052250"/>
          </a:xfrm>
        </p:spPr>
        <p:txBody>
          <a:bodyPr/>
          <a:lstStyle>
            <a:lvl1pPr algn="ctr">
              <a:defRPr sz="1600">
                <a:solidFill>
                  <a:schemeClr val="bg1"/>
                </a:solidFill>
              </a:defRPr>
            </a:lvl1pPr>
            <a:lvl2pPr algn="ctr">
              <a:defRPr sz="1600">
                <a:solidFill>
                  <a:schemeClr val="bg1"/>
                </a:solidFill>
              </a:defRPr>
            </a:lvl2pPr>
            <a:lvl3pPr algn="ctr">
              <a:defRPr sz="1400">
                <a:solidFill>
                  <a:schemeClr val="bg1"/>
                </a:solidFill>
              </a:defRPr>
            </a:lvl3pPr>
            <a:lvl4pPr algn="ctr">
              <a:defRPr sz="1200">
                <a:solidFill>
                  <a:schemeClr val="bg1"/>
                </a:solidFill>
              </a:defRPr>
            </a:lvl4pPr>
            <a:lvl5pPr algn="ctr">
              <a:defRPr sz="1200">
                <a:solidFill>
                  <a:schemeClr val="bg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53" name="Hexagon 52">
            <a:extLst>
              <a:ext uri="{FF2B5EF4-FFF2-40B4-BE49-F238E27FC236}">
                <a16:creationId xmlns:a16="http://schemas.microsoft.com/office/drawing/2014/main" id="{59C8DC4F-2389-4097-881C-55081619C6DF}"/>
              </a:ext>
            </a:extLst>
          </p:cNvPr>
          <p:cNvSpPr/>
          <p:nvPr userDrawn="1"/>
        </p:nvSpPr>
        <p:spPr>
          <a:xfrm>
            <a:off x="9454983" y="2837161"/>
            <a:ext cx="1070069" cy="922473"/>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5" name="Picture Placeholder 8">
            <a:extLst>
              <a:ext uri="{FF2B5EF4-FFF2-40B4-BE49-F238E27FC236}">
                <a16:creationId xmlns:a16="http://schemas.microsoft.com/office/drawing/2014/main" id="{E61C7589-6941-4977-B895-2117BAFC312F}"/>
              </a:ext>
            </a:extLst>
          </p:cNvPr>
          <p:cNvSpPr>
            <a:spLocks noGrp="1"/>
          </p:cNvSpPr>
          <p:nvPr>
            <p:ph type="pic" sz="quarter" idx="27" hasCustomPrompt="1"/>
          </p:nvPr>
        </p:nvSpPr>
        <p:spPr>
          <a:xfrm>
            <a:off x="9644492" y="2952872"/>
            <a:ext cx="691052" cy="691052"/>
          </a:xfrm>
          <a:prstGeom prst="rect">
            <a:avLst/>
          </a:prstGeom>
        </p:spPr>
        <p:txBody>
          <a:bodyPr lIns="0" rIns="0" anchor="ctr"/>
          <a:lstStyle>
            <a:lvl1pPr algn="ctr">
              <a:defRPr sz="1400"/>
            </a:lvl1pPr>
          </a:lstStyle>
          <a:p>
            <a:r>
              <a:rPr lang="en-GB"/>
              <a:t>Insert icon</a:t>
            </a:r>
          </a:p>
        </p:txBody>
      </p:sp>
      <p:cxnSp>
        <p:nvCxnSpPr>
          <p:cNvPr id="10" name="Straight Connector 9">
            <a:extLst>
              <a:ext uri="{FF2B5EF4-FFF2-40B4-BE49-F238E27FC236}">
                <a16:creationId xmlns:a16="http://schemas.microsoft.com/office/drawing/2014/main" id="{9CF9F8BE-D445-4895-AC3F-7D70901DAA81}"/>
              </a:ext>
            </a:extLst>
          </p:cNvPr>
          <p:cNvCxnSpPr>
            <a:cxnSpLocks/>
          </p:cNvCxnSpPr>
          <p:nvPr userDrawn="1"/>
        </p:nvCxnSpPr>
        <p:spPr>
          <a:xfrm>
            <a:off x="910272" y="2837161"/>
            <a:ext cx="0" cy="164339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FE756800-3F20-4A36-A17C-EEBC809DB3A0}"/>
              </a:ext>
            </a:extLst>
          </p:cNvPr>
          <p:cNvCxnSpPr>
            <a:cxnSpLocks/>
          </p:cNvCxnSpPr>
          <p:nvPr userDrawn="1"/>
        </p:nvCxnSpPr>
        <p:spPr>
          <a:xfrm>
            <a:off x="3504485" y="2837161"/>
            <a:ext cx="0" cy="164339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77933568-8683-493D-A143-3F400DC13C8E}"/>
              </a:ext>
            </a:extLst>
          </p:cNvPr>
          <p:cNvCxnSpPr>
            <a:cxnSpLocks/>
          </p:cNvCxnSpPr>
          <p:nvPr userDrawn="1"/>
        </p:nvCxnSpPr>
        <p:spPr>
          <a:xfrm>
            <a:off x="6098698" y="2837161"/>
            <a:ext cx="0" cy="164339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DF04C5B-4E80-405E-94F2-30C0E188C6DB}"/>
              </a:ext>
            </a:extLst>
          </p:cNvPr>
          <p:cNvCxnSpPr>
            <a:cxnSpLocks/>
          </p:cNvCxnSpPr>
          <p:nvPr userDrawn="1"/>
        </p:nvCxnSpPr>
        <p:spPr>
          <a:xfrm>
            <a:off x="8692911" y="2837161"/>
            <a:ext cx="0" cy="164339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1DFDFA5A-1BCD-4943-AFC8-C81D2692FC22}"/>
              </a:ext>
            </a:extLst>
          </p:cNvPr>
          <p:cNvCxnSpPr>
            <a:cxnSpLocks/>
          </p:cNvCxnSpPr>
          <p:nvPr userDrawn="1"/>
        </p:nvCxnSpPr>
        <p:spPr>
          <a:xfrm>
            <a:off x="11287125" y="2837161"/>
            <a:ext cx="0" cy="164339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1" name="Group 60">
            <a:extLst>
              <a:ext uri="{FF2B5EF4-FFF2-40B4-BE49-F238E27FC236}">
                <a16:creationId xmlns:a16="http://schemas.microsoft.com/office/drawing/2014/main" id="{2EDC9D21-AF2F-4DF5-88A3-4BDA47C6F151}"/>
              </a:ext>
            </a:extLst>
          </p:cNvPr>
          <p:cNvGrpSpPr/>
          <p:nvPr userDrawn="1"/>
        </p:nvGrpSpPr>
        <p:grpSpPr>
          <a:xfrm rot="16200000">
            <a:off x="360407" y="4836458"/>
            <a:ext cx="1946732" cy="3990582"/>
            <a:chOff x="10692184" y="-1639954"/>
            <a:chExt cx="1784352" cy="3657721"/>
          </a:xfrm>
          <a:noFill/>
        </p:grpSpPr>
        <p:sp>
          <p:nvSpPr>
            <p:cNvPr id="62" name="Hexagon 61">
              <a:extLst>
                <a:ext uri="{FF2B5EF4-FFF2-40B4-BE49-F238E27FC236}">
                  <a16:creationId xmlns:a16="http://schemas.microsoft.com/office/drawing/2014/main" id="{2B8F4E3F-EB30-4ADE-9A17-D0C0777C5508}"/>
                </a:ext>
              </a:extLst>
            </p:cNvPr>
            <p:cNvSpPr/>
            <p:nvPr userDrawn="1"/>
          </p:nvSpPr>
          <p:spPr>
            <a:xfrm rot="5400000">
              <a:off x="10600392"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63" name="Hexagon 62">
              <a:extLst>
                <a:ext uri="{FF2B5EF4-FFF2-40B4-BE49-F238E27FC236}">
                  <a16:creationId xmlns:a16="http://schemas.microsoft.com/office/drawing/2014/main" id="{0F972CC2-86D8-4A5F-B725-D48E32530F0F}"/>
                </a:ext>
              </a:extLst>
            </p:cNvPr>
            <p:cNvSpPr/>
            <p:nvPr userDrawn="1"/>
          </p:nvSpPr>
          <p:spPr>
            <a:xfrm rot="5400000">
              <a:off x="11237356" y="-384788"/>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64" name="Hexagon 63">
              <a:extLst>
                <a:ext uri="{FF2B5EF4-FFF2-40B4-BE49-F238E27FC236}">
                  <a16:creationId xmlns:a16="http://schemas.microsoft.com/office/drawing/2014/main" id="{DDA03601-4898-41A2-B438-0EC994714C60}"/>
                </a:ext>
              </a:extLst>
            </p:cNvPr>
            <p:cNvSpPr/>
            <p:nvPr userDrawn="1"/>
          </p:nvSpPr>
          <p:spPr>
            <a:xfrm rot="5400000">
              <a:off x="10600392" y="-1548162"/>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 name="Title 2">
            <a:extLst>
              <a:ext uri="{FF2B5EF4-FFF2-40B4-BE49-F238E27FC236}">
                <a16:creationId xmlns:a16="http://schemas.microsoft.com/office/drawing/2014/main" id="{9BEB1BC0-8598-4C6C-972C-06521EC72484}"/>
              </a:ext>
            </a:extLst>
          </p:cNvPr>
          <p:cNvSpPr>
            <a:spLocks noGrp="1"/>
          </p:cNvSpPr>
          <p:nvPr>
            <p:ph type="title" hasCustomPrompt="1"/>
          </p:nvPr>
        </p:nvSpPr>
        <p:spPr>
          <a:xfrm>
            <a:off x="1130300" y="524414"/>
            <a:ext cx="7991929" cy="912178"/>
          </a:xfrm>
        </p:spPr>
        <p:txBody>
          <a:bodyPr/>
          <a:lstStyle>
            <a:lvl1pPr>
              <a:defRPr/>
            </a:lvl1pPr>
          </a:lstStyle>
          <a:p>
            <a:r>
              <a:rPr lang="en-GB"/>
              <a:t>Enter title here</a:t>
            </a:r>
          </a:p>
        </p:txBody>
      </p:sp>
    </p:spTree>
    <p:custDataLst>
      <p:tags r:id="rId1"/>
    </p:custDataLst>
    <p:extLst>
      <p:ext uri="{BB962C8B-B14F-4D97-AF65-F5344CB8AC3E}">
        <p14:creationId xmlns:p14="http://schemas.microsoft.com/office/powerpoint/2010/main" val="1361666738"/>
      </p:ext>
    </p:extLst>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9223F-5167-BF49-B7A5-9A20B74E8F8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17ABF161-E384-894F-8CEF-F54371BBF6E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FC480C3-D0D1-4E4D-9F78-98CFDDBAFE71}"/>
              </a:ext>
            </a:extLst>
          </p:cNvPr>
          <p:cNvSpPr>
            <a:spLocks noGrp="1"/>
          </p:cNvSpPr>
          <p:nvPr>
            <p:ph type="dt" sz="half" idx="10"/>
          </p:nvPr>
        </p:nvSpPr>
        <p:spPr/>
        <p:txBody>
          <a:bodyPr/>
          <a:lstStyle/>
          <a:p>
            <a:fld id="{0C225E06-2D28-6044-A754-78574865E02E}" type="datetimeFigureOut">
              <a:rPr lang="en-US" smtClean="0"/>
              <a:t>4/19/24</a:t>
            </a:fld>
            <a:endParaRPr lang="en-US"/>
          </a:p>
        </p:txBody>
      </p:sp>
      <p:sp>
        <p:nvSpPr>
          <p:cNvPr id="5" name="Footer Placeholder 4">
            <a:extLst>
              <a:ext uri="{FF2B5EF4-FFF2-40B4-BE49-F238E27FC236}">
                <a16:creationId xmlns:a16="http://schemas.microsoft.com/office/drawing/2014/main" id="{AA97826A-6DF5-CD4F-B5D0-85F601B7EA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A5BFAC-05F5-3347-9B34-5803B349BE96}"/>
              </a:ext>
            </a:extLst>
          </p:cNvPr>
          <p:cNvSpPr>
            <a:spLocks noGrp="1"/>
          </p:cNvSpPr>
          <p:nvPr>
            <p:ph type="sldNum" sz="quarter" idx="12"/>
          </p:nvPr>
        </p:nvSpPr>
        <p:spPr/>
        <p:txBody>
          <a:bodyPr/>
          <a:lstStyle/>
          <a:p>
            <a:fld id="{F418F0A1-952F-D043-9020-DF8406D5167E}" type="slidenum">
              <a:rPr lang="en-US" smtClean="0"/>
              <a:t>‹#›</a:t>
            </a:fld>
            <a:endParaRPr lang="en-US"/>
          </a:p>
        </p:txBody>
      </p:sp>
    </p:spTree>
    <p:extLst>
      <p:ext uri="{BB962C8B-B14F-4D97-AF65-F5344CB8AC3E}">
        <p14:creationId xmlns:p14="http://schemas.microsoft.com/office/powerpoint/2010/main" val="1603614292"/>
      </p:ext>
    </p:extLst>
  </p:cSld>
  <p:clrMapOvr>
    <a:masterClrMapping/>
  </p:clrMapOvr>
  <p:transition spd="slow">
    <p:wipe dir="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 icons v4">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926BBED4-D110-42AA-81A7-2BFD5D976269}"/>
              </a:ext>
            </a:extLst>
          </p:cNvPr>
          <p:cNvGrpSpPr/>
          <p:nvPr userDrawn="1"/>
        </p:nvGrpSpPr>
        <p:grpSpPr>
          <a:xfrm>
            <a:off x="-3633349" y="0"/>
            <a:ext cx="3507558" cy="7251700"/>
            <a:chOff x="-3633349" y="0"/>
            <a:chExt cx="3507558" cy="7251700"/>
          </a:xfrm>
        </p:grpSpPr>
        <p:grpSp>
          <p:nvGrpSpPr>
            <p:cNvPr id="45" name="Group 44">
              <a:extLst>
                <a:ext uri="{FF2B5EF4-FFF2-40B4-BE49-F238E27FC236}">
                  <a16:creationId xmlns:a16="http://schemas.microsoft.com/office/drawing/2014/main" id="{ADD2E1C0-9289-43F6-910B-2DD3F5453C77}"/>
                </a:ext>
              </a:extLst>
            </p:cNvPr>
            <p:cNvGrpSpPr/>
            <p:nvPr userDrawn="1"/>
          </p:nvGrpSpPr>
          <p:grpSpPr>
            <a:xfrm>
              <a:off x="-3633349" y="0"/>
              <a:ext cx="3507558" cy="7251700"/>
              <a:chOff x="838199" y="1150069"/>
              <a:chExt cx="3507558" cy="7251700"/>
            </a:xfrm>
          </p:grpSpPr>
          <p:sp>
            <p:nvSpPr>
              <p:cNvPr id="47" name="Rectangle 46">
                <a:extLst>
                  <a:ext uri="{FF2B5EF4-FFF2-40B4-BE49-F238E27FC236}">
                    <a16:creationId xmlns:a16="http://schemas.microsoft.com/office/drawing/2014/main" id="{E75537E8-F5DD-408D-9EC5-DCBEA1180C97}"/>
                  </a:ext>
                </a:extLst>
              </p:cNvPr>
              <p:cNvSpPr/>
              <p:nvPr/>
            </p:nvSpPr>
            <p:spPr>
              <a:xfrm>
                <a:off x="838200" y="1150069"/>
                <a:ext cx="3507557" cy="725170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48" name="TextBox 47">
                <a:extLst>
                  <a:ext uri="{FF2B5EF4-FFF2-40B4-BE49-F238E27FC236}">
                    <a16:creationId xmlns:a16="http://schemas.microsoft.com/office/drawing/2014/main" id="{8B19BB66-EABF-4AF4-93E1-F746C32FD85B}"/>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icon</a:t>
                </a:r>
              </a:p>
            </p:txBody>
          </p:sp>
          <p:sp>
            <p:nvSpPr>
              <p:cNvPr id="49" name="Rectangle 48">
                <a:extLst>
                  <a:ext uri="{FF2B5EF4-FFF2-40B4-BE49-F238E27FC236}">
                    <a16:creationId xmlns:a16="http://schemas.microsoft.com/office/drawing/2014/main" id="{080B610B-786E-449E-A290-688F5A95395C}"/>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50" name="TextBox 49">
                <a:extLst>
                  <a:ext uri="{FF2B5EF4-FFF2-40B4-BE49-F238E27FC236}">
                    <a16:creationId xmlns:a16="http://schemas.microsoft.com/office/drawing/2014/main" id="{CD319A2F-252B-4AF4-A2AA-DF07343BC7A1}"/>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Go to the </a:t>
                </a:r>
                <a:r>
                  <a:rPr lang="en-GB" sz="1400" b="1">
                    <a:solidFill>
                      <a:srgbClr val="333333"/>
                    </a:solidFill>
                  </a:rPr>
                  <a:t>icon bank asset slide </a:t>
                </a:r>
                <a:r>
                  <a:rPr lang="en-GB" sz="1400">
                    <a:solidFill>
                      <a:srgbClr val="333333"/>
                    </a:solidFill>
                  </a:rPr>
                  <a:t>and select your chosen icon. Press </a:t>
                </a:r>
                <a:r>
                  <a:rPr lang="en-GB" sz="1400" b="1">
                    <a:solidFill>
                      <a:srgbClr val="333333"/>
                    </a:solidFill>
                  </a:rPr>
                  <a:t>Ctrl + C </a:t>
                </a:r>
                <a:r>
                  <a:rPr lang="en-GB" sz="1400">
                    <a:solidFill>
                      <a:srgbClr val="333333"/>
                    </a:solidFill>
                  </a:rPr>
                  <a:t>to copy.</a:t>
                </a:r>
              </a:p>
            </p:txBody>
          </p:sp>
          <p:sp>
            <p:nvSpPr>
              <p:cNvPr id="51" name="TextBox 50">
                <a:extLst>
                  <a:ext uri="{FF2B5EF4-FFF2-40B4-BE49-F238E27FC236}">
                    <a16:creationId xmlns:a16="http://schemas.microsoft.com/office/drawing/2014/main" id="{832B0192-E186-4AAE-8B1F-35B1D50EEAC1}"/>
                  </a:ext>
                </a:extLst>
              </p:cNvPr>
              <p:cNvSpPr txBox="1"/>
              <p:nvPr/>
            </p:nvSpPr>
            <p:spPr>
              <a:xfrm>
                <a:off x="838199" y="2650785"/>
                <a:ext cx="3507557" cy="954107"/>
              </a:xfrm>
              <a:prstGeom prst="rect">
                <a:avLst/>
              </a:prstGeom>
              <a:noFill/>
            </p:spPr>
            <p:txBody>
              <a:bodyPr wrap="square" rtlCol="0">
                <a:spAutoFit/>
              </a:bodyPr>
              <a:lstStyle/>
              <a:p>
                <a:r>
                  <a:rPr lang="en-GB" sz="1400" b="1">
                    <a:solidFill>
                      <a:srgbClr val="333333"/>
                    </a:solidFill>
                  </a:rPr>
                  <a:t>2. </a:t>
                </a:r>
                <a:r>
                  <a:rPr lang="en-GB" sz="1400" b="0">
                    <a:solidFill>
                      <a:srgbClr val="333333"/>
                    </a:solidFill>
                  </a:rPr>
                  <a:t>Go back to the slide you want the icon on, select your chosen icon placeholder and press </a:t>
                </a:r>
                <a:r>
                  <a:rPr lang="en-GB" sz="1400" b="1">
                    <a:solidFill>
                      <a:srgbClr val="333333"/>
                    </a:solidFill>
                  </a:rPr>
                  <a:t>Ctrl + V </a:t>
                </a:r>
                <a:r>
                  <a:rPr lang="en-GB" sz="1400" b="0">
                    <a:solidFill>
                      <a:srgbClr val="333333"/>
                    </a:solidFill>
                  </a:rPr>
                  <a:t>to paste the icon into the placeholder.</a:t>
                </a:r>
                <a:endParaRPr lang="en-GB" sz="1400">
                  <a:solidFill>
                    <a:srgbClr val="333333"/>
                  </a:solidFill>
                </a:endParaRPr>
              </a:p>
            </p:txBody>
          </p:sp>
          <p:sp>
            <p:nvSpPr>
              <p:cNvPr id="56" name="TextBox 55">
                <a:extLst>
                  <a:ext uri="{FF2B5EF4-FFF2-40B4-BE49-F238E27FC236}">
                    <a16:creationId xmlns:a16="http://schemas.microsoft.com/office/drawing/2014/main" id="{9BF813BD-997F-4F0B-9D64-8C6CC5FEE2E8}"/>
                  </a:ext>
                </a:extLst>
              </p:cNvPr>
              <p:cNvSpPr txBox="1"/>
              <p:nvPr/>
            </p:nvSpPr>
            <p:spPr>
              <a:xfrm>
                <a:off x="838199" y="3649205"/>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Click on the </a:t>
                </a:r>
                <a:r>
                  <a:rPr lang="en-GB" sz="1400" b="1">
                    <a:solidFill>
                      <a:srgbClr val="333333"/>
                    </a:solidFill>
                  </a:rPr>
                  <a:t>Graphics Format </a:t>
                </a:r>
                <a:r>
                  <a:rPr lang="en-GB" sz="1400">
                    <a:solidFill>
                      <a:srgbClr val="333333"/>
                    </a:solidFill>
                  </a:rPr>
                  <a:t>tab in the ribbon and use the tools to edit the image. Under </a:t>
                </a:r>
                <a:r>
                  <a:rPr lang="en-GB" sz="1400" b="1">
                    <a:solidFill>
                      <a:srgbClr val="333333"/>
                    </a:solidFill>
                  </a:rPr>
                  <a:t>Crop,</a:t>
                </a:r>
                <a:r>
                  <a:rPr lang="en-GB" sz="1400">
                    <a:solidFill>
                      <a:srgbClr val="333333"/>
                    </a:solidFill>
                  </a:rPr>
                  <a:t> choose </a:t>
                </a:r>
                <a:r>
                  <a:rPr lang="en-GB" sz="1400" b="1">
                    <a:solidFill>
                      <a:srgbClr val="333333"/>
                    </a:solidFill>
                  </a:rPr>
                  <a:t>Fit</a:t>
                </a:r>
                <a:r>
                  <a:rPr lang="en-GB" sz="1400">
                    <a:solidFill>
                      <a:srgbClr val="333333"/>
                    </a:solidFill>
                  </a:rPr>
                  <a:t> to make sure the icon fits properly in the placeholder.</a:t>
                </a:r>
              </a:p>
            </p:txBody>
          </p:sp>
          <p:sp>
            <p:nvSpPr>
              <p:cNvPr id="57" name="TextBox 56">
                <a:extLst>
                  <a:ext uri="{FF2B5EF4-FFF2-40B4-BE49-F238E27FC236}">
                    <a16:creationId xmlns:a16="http://schemas.microsoft.com/office/drawing/2014/main" id="{E3C4D1B7-ECCB-4CE3-A763-520B41DCE114}"/>
                  </a:ext>
                </a:extLst>
              </p:cNvPr>
              <p:cNvSpPr txBox="1"/>
              <p:nvPr userDrawn="1"/>
            </p:nvSpPr>
            <p:spPr>
              <a:xfrm>
                <a:off x="838200" y="7064727"/>
                <a:ext cx="3410736" cy="1169551"/>
              </a:xfrm>
              <a:prstGeom prst="rect">
                <a:avLst/>
              </a:prstGeom>
              <a:noFill/>
            </p:spPr>
            <p:txBody>
              <a:bodyPr wrap="square" rtlCol="0">
                <a:spAutoFit/>
              </a:bodyPr>
              <a:lstStyle/>
              <a:p>
                <a:r>
                  <a:rPr lang="en-GB" sz="1400" b="1">
                    <a:solidFill>
                      <a:srgbClr val="333333"/>
                    </a:solidFill>
                  </a:rPr>
                  <a:t>4. </a:t>
                </a:r>
                <a:r>
                  <a:rPr lang="en-GB" sz="1400">
                    <a:solidFill>
                      <a:srgbClr val="333333"/>
                    </a:solidFill>
                  </a:rPr>
                  <a:t>To replace an icon, choose your icon from the asset slide, go back to the slide you want to change, right click on the placeholder and select </a:t>
                </a:r>
                <a:r>
                  <a:rPr lang="en-GB" sz="1400" b="1">
                    <a:solidFill>
                      <a:srgbClr val="333333"/>
                    </a:solidFill>
                  </a:rPr>
                  <a:t>Change Graphic </a:t>
                </a:r>
                <a:r>
                  <a:rPr lang="en-GB" sz="1400" b="0">
                    <a:solidFill>
                      <a:srgbClr val="333333"/>
                    </a:solidFill>
                  </a:rPr>
                  <a:t>then </a:t>
                </a:r>
                <a:r>
                  <a:rPr lang="en-GB" sz="1400" b="1">
                    <a:solidFill>
                      <a:srgbClr val="333333"/>
                    </a:solidFill>
                  </a:rPr>
                  <a:t>From Clipboard</a:t>
                </a:r>
              </a:p>
            </p:txBody>
          </p:sp>
        </p:grpSp>
        <p:pic>
          <p:nvPicPr>
            <p:cNvPr id="46" name="Picture 45">
              <a:extLst>
                <a:ext uri="{FF2B5EF4-FFF2-40B4-BE49-F238E27FC236}">
                  <a16:creationId xmlns:a16="http://schemas.microsoft.com/office/drawing/2014/main" id="{9F68BBE6-127B-45AE-AFD1-171B5A24EC24}"/>
                </a:ext>
              </a:extLst>
            </p:cNvPr>
            <p:cNvPicPr>
              <a:picLocks noChangeAspect="1"/>
            </p:cNvPicPr>
            <p:nvPr userDrawn="1"/>
          </p:nvPicPr>
          <p:blipFill>
            <a:blip r:embed="rId3"/>
            <a:stretch>
              <a:fillRect/>
            </a:stretch>
          </p:blipFill>
          <p:spPr>
            <a:xfrm>
              <a:off x="-2641570" y="3792811"/>
              <a:ext cx="1524000" cy="2038350"/>
            </a:xfrm>
            <a:prstGeom prst="rect">
              <a:avLst/>
            </a:prstGeom>
          </p:spPr>
        </p:pic>
      </p:grpSp>
      <p:sp>
        <p:nvSpPr>
          <p:cNvPr id="7" name="Rectangle 6">
            <a:extLst>
              <a:ext uri="{FF2B5EF4-FFF2-40B4-BE49-F238E27FC236}">
                <a16:creationId xmlns:a16="http://schemas.microsoft.com/office/drawing/2014/main" id="{67756852-2D95-4B2B-A8A0-82E07EAC6C60}"/>
              </a:ext>
            </a:extLst>
          </p:cNvPr>
          <p:cNvSpPr/>
          <p:nvPr userDrawn="1"/>
        </p:nvSpPr>
        <p:spPr>
          <a:xfrm>
            <a:off x="0" y="0"/>
            <a:ext cx="8140951"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nvGrpSpPr>
          <p:cNvPr id="13" name="Group 12">
            <a:extLst>
              <a:ext uri="{FF2B5EF4-FFF2-40B4-BE49-F238E27FC236}">
                <a16:creationId xmlns:a16="http://schemas.microsoft.com/office/drawing/2014/main" id="{EB74834A-3F52-4179-A1FB-B8B44372A7FF}"/>
              </a:ext>
            </a:extLst>
          </p:cNvPr>
          <p:cNvGrpSpPr/>
          <p:nvPr userDrawn="1"/>
        </p:nvGrpSpPr>
        <p:grpSpPr>
          <a:xfrm>
            <a:off x="6427764" y="1"/>
            <a:ext cx="5764237" cy="1599957"/>
            <a:chOff x="6427764" y="1"/>
            <a:chExt cx="5764237" cy="1599957"/>
          </a:xfrm>
        </p:grpSpPr>
        <p:sp>
          <p:nvSpPr>
            <p:cNvPr id="60" name="Freeform: Shape 59">
              <a:extLst>
                <a:ext uri="{FF2B5EF4-FFF2-40B4-BE49-F238E27FC236}">
                  <a16:creationId xmlns:a16="http://schemas.microsoft.com/office/drawing/2014/main" id="{CF34C3ED-2B28-4183-A55C-0A58E6CED483}"/>
                </a:ext>
              </a:extLst>
            </p:cNvPr>
            <p:cNvSpPr/>
            <p:nvPr userDrawn="1"/>
          </p:nvSpPr>
          <p:spPr>
            <a:xfrm>
              <a:off x="6427764" y="1"/>
              <a:ext cx="5764236" cy="1599957"/>
            </a:xfrm>
            <a:custGeom>
              <a:avLst/>
              <a:gdLst>
                <a:gd name="connsiteX0" fmla="*/ 0 w 5764236"/>
                <a:gd name="connsiteY0" fmla="*/ 0 h 1599957"/>
                <a:gd name="connsiteX1" fmla="*/ 5764236 w 5764236"/>
                <a:gd name="connsiteY1" fmla="*/ 0 h 1599957"/>
                <a:gd name="connsiteX2" fmla="*/ 5764236 w 5764236"/>
                <a:gd name="connsiteY2" fmla="*/ 1599957 h 1599957"/>
                <a:gd name="connsiteX3" fmla="*/ 799979 w 5764236"/>
                <a:gd name="connsiteY3" fmla="*/ 1599957 h 1599957"/>
              </a:gdLst>
              <a:ahLst/>
              <a:cxnLst>
                <a:cxn ang="0">
                  <a:pos x="connsiteX0" y="connsiteY0"/>
                </a:cxn>
                <a:cxn ang="0">
                  <a:pos x="connsiteX1" y="connsiteY1"/>
                </a:cxn>
                <a:cxn ang="0">
                  <a:pos x="connsiteX2" y="connsiteY2"/>
                </a:cxn>
                <a:cxn ang="0">
                  <a:pos x="connsiteX3" y="connsiteY3"/>
                </a:cxn>
              </a:cxnLst>
              <a:rect l="l" t="t" r="r" b="b"/>
              <a:pathLst>
                <a:path w="5764236" h="1599957">
                  <a:moveTo>
                    <a:pt x="0" y="0"/>
                  </a:moveTo>
                  <a:lnTo>
                    <a:pt x="5764236" y="0"/>
                  </a:lnTo>
                  <a:lnTo>
                    <a:pt x="5764236" y="1599957"/>
                  </a:lnTo>
                  <a:lnTo>
                    <a:pt x="799979" y="1599957"/>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00000"/>
                </a:lnSpc>
                <a:spcAft>
                  <a:spcPts val="800"/>
                </a:spcAft>
              </a:pPr>
              <a:endParaRPr lang="en-GB"/>
            </a:p>
          </p:txBody>
        </p:sp>
        <p:sp>
          <p:nvSpPr>
            <p:cNvPr id="58" name="Freeform: Shape 57">
              <a:extLst>
                <a:ext uri="{FF2B5EF4-FFF2-40B4-BE49-F238E27FC236}">
                  <a16:creationId xmlns:a16="http://schemas.microsoft.com/office/drawing/2014/main" id="{04550D18-33F6-4CE2-B437-06F643BBA797}"/>
                </a:ext>
              </a:extLst>
            </p:cNvPr>
            <p:cNvSpPr/>
            <p:nvPr userDrawn="1"/>
          </p:nvSpPr>
          <p:spPr>
            <a:xfrm>
              <a:off x="9285854" y="1"/>
              <a:ext cx="2906147" cy="1599957"/>
            </a:xfrm>
            <a:custGeom>
              <a:avLst/>
              <a:gdLst>
                <a:gd name="connsiteX0" fmla="*/ 799978 w 2906147"/>
                <a:gd name="connsiteY0" fmla="*/ 0 h 1599957"/>
                <a:gd name="connsiteX1" fmla="*/ 2906147 w 2906147"/>
                <a:gd name="connsiteY1" fmla="*/ 0 h 1599957"/>
                <a:gd name="connsiteX2" fmla="*/ 2906147 w 2906147"/>
                <a:gd name="connsiteY2" fmla="*/ 1599957 h 1599957"/>
                <a:gd name="connsiteX3" fmla="*/ 0 w 2906147"/>
                <a:gd name="connsiteY3" fmla="*/ 1599957 h 1599957"/>
              </a:gdLst>
              <a:ahLst/>
              <a:cxnLst>
                <a:cxn ang="0">
                  <a:pos x="connsiteX0" y="connsiteY0"/>
                </a:cxn>
                <a:cxn ang="0">
                  <a:pos x="connsiteX1" y="connsiteY1"/>
                </a:cxn>
                <a:cxn ang="0">
                  <a:pos x="connsiteX2" y="connsiteY2"/>
                </a:cxn>
                <a:cxn ang="0">
                  <a:pos x="connsiteX3" y="connsiteY3"/>
                </a:cxn>
              </a:cxnLst>
              <a:rect l="l" t="t" r="r" b="b"/>
              <a:pathLst>
                <a:path w="2906147" h="1599957">
                  <a:moveTo>
                    <a:pt x="799978" y="0"/>
                  </a:moveTo>
                  <a:lnTo>
                    <a:pt x="2906147" y="0"/>
                  </a:lnTo>
                  <a:lnTo>
                    <a:pt x="2906147" y="1599957"/>
                  </a:lnTo>
                  <a:lnTo>
                    <a:pt x="0" y="1599957"/>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00000"/>
                </a:lnSpc>
                <a:spcAft>
                  <a:spcPts val="800"/>
                </a:spcAft>
              </a:pPr>
              <a:endParaRPr lang="en-GB"/>
            </a:p>
          </p:txBody>
        </p:sp>
      </p:gr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9419" y="485797"/>
            <a:ext cx="351156" cy="393294"/>
          </a:xfrm>
          <a:prstGeom prst="rect">
            <a:avLst/>
          </a:prstGeom>
        </p:spPr>
      </p:pic>
      <p:sp>
        <p:nvSpPr>
          <p:cNvPr id="37" name="Rectangle 36">
            <a:extLst>
              <a:ext uri="{FF2B5EF4-FFF2-40B4-BE49-F238E27FC236}">
                <a16:creationId xmlns:a16="http://schemas.microsoft.com/office/drawing/2014/main" id="{00B23BDF-7E27-44E2-86F5-14DE8B56D587}"/>
              </a:ext>
            </a:extLst>
          </p:cNvPr>
          <p:cNvSpPr/>
          <p:nvPr userDrawn="1"/>
        </p:nvSpPr>
        <p:spPr>
          <a:xfrm>
            <a:off x="325119" y="0"/>
            <a:ext cx="579756" cy="1022985"/>
          </a:xfrm>
          <a:prstGeom prst="rect">
            <a:avLst/>
          </a:prstGeom>
          <a: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9" name="Text Placeholder 11">
            <a:extLst>
              <a:ext uri="{FF2B5EF4-FFF2-40B4-BE49-F238E27FC236}">
                <a16:creationId xmlns:a16="http://schemas.microsoft.com/office/drawing/2014/main" id="{F7520A29-C9D9-493A-BF88-F15B100D7843}"/>
              </a:ext>
            </a:extLst>
          </p:cNvPr>
          <p:cNvSpPr>
            <a:spLocks noGrp="1"/>
          </p:cNvSpPr>
          <p:nvPr>
            <p:ph type="body" sz="quarter" idx="22" hasCustomPrompt="1"/>
          </p:nvPr>
        </p:nvSpPr>
        <p:spPr>
          <a:xfrm>
            <a:off x="9697392" y="2303049"/>
            <a:ext cx="1841036" cy="796626"/>
          </a:xfrm>
        </p:spPr>
        <p:txBody>
          <a:bodyPr anchor="ctr"/>
          <a:lstStyle>
            <a:lvl1pPr algn="l">
              <a:defRPr sz="16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20" name="Hexagon 19">
            <a:extLst>
              <a:ext uri="{FF2B5EF4-FFF2-40B4-BE49-F238E27FC236}">
                <a16:creationId xmlns:a16="http://schemas.microsoft.com/office/drawing/2014/main" id="{519FD457-DF4A-4DB1-8CBE-93B0F07B7730}"/>
              </a:ext>
            </a:extLst>
          </p:cNvPr>
          <p:cNvSpPr/>
          <p:nvPr userDrawn="1"/>
        </p:nvSpPr>
        <p:spPr>
          <a:xfrm>
            <a:off x="8652512" y="2280950"/>
            <a:ext cx="975358" cy="840824"/>
          </a:xfrm>
          <a:prstGeom prst="hexagon">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1" name="Picture Placeholder 8">
            <a:extLst>
              <a:ext uri="{FF2B5EF4-FFF2-40B4-BE49-F238E27FC236}">
                <a16:creationId xmlns:a16="http://schemas.microsoft.com/office/drawing/2014/main" id="{79CBFD12-532B-4586-BF66-4AB6B49CD349}"/>
              </a:ext>
            </a:extLst>
          </p:cNvPr>
          <p:cNvSpPr>
            <a:spLocks noGrp="1" noChangeAspect="1"/>
          </p:cNvSpPr>
          <p:nvPr>
            <p:ph type="pic" sz="quarter" idx="23" hasCustomPrompt="1"/>
          </p:nvPr>
        </p:nvSpPr>
        <p:spPr>
          <a:xfrm>
            <a:off x="8827771" y="2388943"/>
            <a:ext cx="624838" cy="624838"/>
          </a:xfrm>
          <a:prstGeom prst="rect">
            <a:avLst/>
          </a:prstGeom>
        </p:spPr>
        <p:txBody>
          <a:bodyPr lIns="0" rIns="0" anchor="ctr"/>
          <a:lstStyle>
            <a:lvl1pPr algn="ctr">
              <a:defRPr sz="1200"/>
            </a:lvl1pPr>
          </a:lstStyle>
          <a:p>
            <a:r>
              <a:rPr lang="en-GB"/>
              <a:t>Insert icon</a:t>
            </a:r>
          </a:p>
        </p:txBody>
      </p:sp>
      <p:sp>
        <p:nvSpPr>
          <p:cNvPr id="22" name="Text Placeholder 11">
            <a:extLst>
              <a:ext uri="{FF2B5EF4-FFF2-40B4-BE49-F238E27FC236}">
                <a16:creationId xmlns:a16="http://schemas.microsoft.com/office/drawing/2014/main" id="{153EDC44-E444-48AE-B2C3-70A53D0BE1D2}"/>
              </a:ext>
            </a:extLst>
          </p:cNvPr>
          <p:cNvSpPr>
            <a:spLocks noGrp="1"/>
          </p:cNvSpPr>
          <p:nvPr>
            <p:ph type="body" sz="quarter" idx="24" hasCustomPrompt="1"/>
          </p:nvPr>
        </p:nvSpPr>
        <p:spPr>
          <a:xfrm>
            <a:off x="9697392" y="3375586"/>
            <a:ext cx="1841036" cy="796626"/>
          </a:xfrm>
        </p:spPr>
        <p:txBody>
          <a:bodyPr anchor="ctr"/>
          <a:lstStyle>
            <a:lvl1pPr algn="l">
              <a:defRPr sz="16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23" name="Hexagon 22">
            <a:extLst>
              <a:ext uri="{FF2B5EF4-FFF2-40B4-BE49-F238E27FC236}">
                <a16:creationId xmlns:a16="http://schemas.microsoft.com/office/drawing/2014/main" id="{C903D2BB-E7B7-4B6B-B2A2-7F9E2E3532FE}"/>
              </a:ext>
            </a:extLst>
          </p:cNvPr>
          <p:cNvSpPr/>
          <p:nvPr userDrawn="1"/>
        </p:nvSpPr>
        <p:spPr>
          <a:xfrm>
            <a:off x="8652512" y="3353487"/>
            <a:ext cx="975358" cy="840824"/>
          </a:xfrm>
          <a:prstGeom prst="hexagon">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5" name="Picture Placeholder 8">
            <a:extLst>
              <a:ext uri="{FF2B5EF4-FFF2-40B4-BE49-F238E27FC236}">
                <a16:creationId xmlns:a16="http://schemas.microsoft.com/office/drawing/2014/main" id="{ED58D092-2E8C-4ECC-B694-7E136AB794F2}"/>
              </a:ext>
            </a:extLst>
          </p:cNvPr>
          <p:cNvSpPr>
            <a:spLocks noGrp="1" noChangeAspect="1"/>
          </p:cNvSpPr>
          <p:nvPr>
            <p:ph type="pic" sz="quarter" idx="25" hasCustomPrompt="1"/>
          </p:nvPr>
        </p:nvSpPr>
        <p:spPr>
          <a:xfrm>
            <a:off x="8827772" y="3461480"/>
            <a:ext cx="624838" cy="624838"/>
          </a:xfrm>
          <a:prstGeom prst="rect">
            <a:avLst/>
          </a:prstGeom>
        </p:spPr>
        <p:txBody>
          <a:bodyPr lIns="0" rIns="0" anchor="ctr"/>
          <a:lstStyle>
            <a:lvl1pPr algn="ctr">
              <a:defRPr sz="1200"/>
            </a:lvl1pPr>
          </a:lstStyle>
          <a:p>
            <a:r>
              <a:rPr lang="en-GB"/>
              <a:t>Insert icon</a:t>
            </a:r>
          </a:p>
        </p:txBody>
      </p:sp>
      <p:sp>
        <p:nvSpPr>
          <p:cNvPr id="26" name="Text Placeholder 11">
            <a:extLst>
              <a:ext uri="{FF2B5EF4-FFF2-40B4-BE49-F238E27FC236}">
                <a16:creationId xmlns:a16="http://schemas.microsoft.com/office/drawing/2014/main" id="{8096A032-264B-4929-B57C-92CEEE9D0703}"/>
              </a:ext>
            </a:extLst>
          </p:cNvPr>
          <p:cNvSpPr>
            <a:spLocks noGrp="1"/>
          </p:cNvSpPr>
          <p:nvPr>
            <p:ph type="body" sz="quarter" idx="26" hasCustomPrompt="1"/>
          </p:nvPr>
        </p:nvSpPr>
        <p:spPr>
          <a:xfrm>
            <a:off x="9697392" y="4448123"/>
            <a:ext cx="1841036" cy="796626"/>
          </a:xfrm>
        </p:spPr>
        <p:txBody>
          <a:bodyPr anchor="ctr"/>
          <a:lstStyle>
            <a:lvl1pPr algn="l">
              <a:defRPr sz="16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27" name="Hexagon 26">
            <a:extLst>
              <a:ext uri="{FF2B5EF4-FFF2-40B4-BE49-F238E27FC236}">
                <a16:creationId xmlns:a16="http://schemas.microsoft.com/office/drawing/2014/main" id="{AE94C3FB-B789-448D-8158-67979C18C52F}"/>
              </a:ext>
            </a:extLst>
          </p:cNvPr>
          <p:cNvSpPr/>
          <p:nvPr userDrawn="1"/>
        </p:nvSpPr>
        <p:spPr>
          <a:xfrm>
            <a:off x="8652512" y="4426024"/>
            <a:ext cx="975358" cy="840824"/>
          </a:xfrm>
          <a:prstGeom prst="hexagon">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8" name="Picture Placeholder 8">
            <a:extLst>
              <a:ext uri="{FF2B5EF4-FFF2-40B4-BE49-F238E27FC236}">
                <a16:creationId xmlns:a16="http://schemas.microsoft.com/office/drawing/2014/main" id="{68B4C8FA-44A3-4009-B5D5-B05E71ED06EA}"/>
              </a:ext>
            </a:extLst>
          </p:cNvPr>
          <p:cNvSpPr>
            <a:spLocks noGrp="1" noChangeAspect="1"/>
          </p:cNvSpPr>
          <p:nvPr>
            <p:ph type="pic" sz="quarter" idx="27" hasCustomPrompt="1"/>
          </p:nvPr>
        </p:nvSpPr>
        <p:spPr>
          <a:xfrm>
            <a:off x="8827772" y="4534017"/>
            <a:ext cx="624838" cy="624838"/>
          </a:xfrm>
          <a:prstGeom prst="rect">
            <a:avLst/>
          </a:prstGeom>
        </p:spPr>
        <p:txBody>
          <a:bodyPr lIns="0" rIns="0" anchor="ctr"/>
          <a:lstStyle>
            <a:lvl1pPr algn="ctr">
              <a:defRPr sz="1200"/>
            </a:lvl1pPr>
          </a:lstStyle>
          <a:p>
            <a:r>
              <a:rPr lang="en-GB"/>
              <a:t>Insert icon</a:t>
            </a:r>
          </a:p>
        </p:txBody>
      </p:sp>
      <p:sp>
        <p:nvSpPr>
          <p:cNvPr id="29" name="Text Placeholder 11">
            <a:extLst>
              <a:ext uri="{FF2B5EF4-FFF2-40B4-BE49-F238E27FC236}">
                <a16:creationId xmlns:a16="http://schemas.microsoft.com/office/drawing/2014/main" id="{E2039198-3CCB-4546-ADAF-39AB6FDED9D5}"/>
              </a:ext>
            </a:extLst>
          </p:cNvPr>
          <p:cNvSpPr>
            <a:spLocks noGrp="1"/>
          </p:cNvSpPr>
          <p:nvPr>
            <p:ph type="body" sz="quarter" idx="28" hasCustomPrompt="1"/>
          </p:nvPr>
        </p:nvSpPr>
        <p:spPr>
          <a:xfrm>
            <a:off x="9697392" y="5520661"/>
            <a:ext cx="1841036" cy="796626"/>
          </a:xfrm>
        </p:spPr>
        <p:txBody>
          <a:bodyPr anchor="ctr"/>
          <a:lstStyle>
            <a:lvl1pPr algn="l">
              <a:defRPr sz="16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30" name="Hexagon 29">
            <a:extLst>
              <a:ext uri="{FF2B5EF4-FFF2-40B4-BE49-F238E27FC236}">
                <a16:creationId xmlns:a16="http://schemas.microsoft.com/office/drawing/2014/main" id="{96522316-1E08-4188-A398-9A36339F06AB}"/>
              </a:ext>
            </a:extLst>
          </p:cNvPr>
          <p:cNvSpPr/>
          <p:nvPr userDrawn="1"/>
        </p:nvSpPr>
        <p:spPr>
          <a:xfrm>
            <a:off x="8652512" y="5498562"/>
            <a:ext cx="975358" cy="840824"/>
          </a:xfrm>
          <a:prstGeom prst="hexagon">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1" name="Picture Placeholder 8">
            <a:extLst>
              <a:ext uri="{FF2B5EF4-FFF2-40B4-BE49-F238E27FC236}">
                <a16:creationId xmlns:a16="http://schemas.microsoft.com/office/drawing/2014/main" id="{C0CAAB71-54D8-49AF-943D-3F5B1428331E}"/>
              </a:ext>
            </a:extLst>
          </p:cNvPr>
          <p:cNvSpPr>
            <a:spLocks noGrp="1" noChangeAspect="1"/>
          </p:cNvSpPr>
          <p:nvPr>
            <p:ph type="pic" sz="quarter" idx="29" hasCustomPrompt="1"/>
          </p:nvPr>
        </p:nvSpPr>
        <p:spPr>
          <a:xfrm>
            <a:off x="8827772" y="5606555"/>
            <a:ext cx="624838" cy="624838"/>
          </a:xfrm>
          <a:prstGeom prst="rect">
            <a:avLst/>
          </a:prstGeom>
        </p:spPr>
        <p:txBody>
          <a:bodyPr lIns="0" rIns="0" anchor="ctr"/>
          <a:lstStyle>
            <a:lvl1pPr algn="ctr">
              <a:defRPr sz="1200"/>
            </a:lvl1pPr>
          </a:lstStyle>
          <a:p>
            <a:r>
              <a:rPr lang="en-GB"/>
              <a:t>Insert icon</a:t>
            </a:r>
          </a:p>
        </p:txBody>
      </p:sp>
      <p:grpSp>
        <p:nvGrpSpPr>
          <p:cNvPr id="52" name="Group 51">
            <a:extLst>
              <a:ext uri="{FF2B5EF4-FFF2-40B4-BE49-F238E27FC236}">
                <a16:creationId xmlns:a16="http://schemas.microsoft.com/office/drawing/2014/main" id="{E7135370-8EEB-408D-A9CF-0C36EB3A8E34}"/>
              </a:ext>
            </a:extLst>
          </p:cNvPr>
          <p:cNvGrpSpPr/>
          <p:nvPr userDrawn="1"/>
        </p:nvGrpSpPr>
        <p:grpSpPr>
          <a:xfrm rot="16200000">
            <a:off x="360407" y="4836458"/>
            <a:ext cx="1946732" cy="3990582"/>
            <a:chOff x="10692184" y="-1639954"/>
            <a:chExt cx="1784352" cy="3657721"/>
          </a:xfrm>
          <a:noFill/>
        </p:grpSpPr>
        <p:sp>
          <p:nvSpPr>
            <p:cNvPr id="53" name="Hexagon 52">
              <a:extLst>
                <a:ext uri="{FF2B5EF4-FFF2-40B4-BE49-F238E27FC236}">
                  <a16:creationId xmlns:a16="http://schemas.microsoft.com/office/drawing/2014/main" id="{EF2E0FFB-B075-497C-B2F1-8EC6CC0F89E9}"/>
                </a:ext>
              </a:extLst>
            </p:cNvPr>
            <p:cNvSpPr/>
            <p:nvPr userDrawn="1"/>
          </p:nvSpPr>
          <p:spPr>
            <a:xfrm rot="5400000">
              <a:off x="10600392"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4" name="Hexagon 53">
              <a:extLst>
                <a:ext uri="{FF2B5EF4-FFF2-40B4-BE49-F238E27FC236}">
                  <a16:creationId xmlns:a16="http://schemas.microsoft.com/office/drawing/2014/main" id="{4092F5E8-CB65-4C66-A39E-648D5694C390}"/>
                </a:ext>
              </a:extLst>
            </p:cNvPr>
            <p:cNvSpPr/>
            <p:nvPr userDrawn="1"/>
          </p:nvSpPr>
          <p:spPr>
            <a:xfrm rot="5400000">
              <a:off x="11237356" y="-3847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5" name="Hexagon 54">
              <a:extLst>
                <a:ext uri="{FF2B5EF4-FFF2-40B4-BE49-F238E27FC236}">
                  <a16:creationId xmlns:a16="http://schemas.microsoft.com/office/drawing/2014/main" id="{06EEE4AE-AB77-4DA7-895D-D52B53ADE880}"/>
                </a:ext>
              </a:extLst>
            </p:cNvPr>
            <p:cNvSpPr/>
            <p:nvPr userDrawn="1"/>
          </p:nvSpPr>
          <p:spPr>
            <a:xfrm rot="5400000">
              <a:off x="10600392" y="-1548162"/>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grpSp>
        <p:nvGrpSpPr>
          <p:cNvPr id="61" name="Group 60">
            <a:extLst>
              <a:ext uri="{FF2B5EF4-FFF2-40B4-BE49-F238E27FC236}">
                <a16:creationId xmlns:a16="http://schemas.microsoft.com/office/drawing/2014/main" id="{72A94F6F-F7D1-4148-A8DB-49671E27E811}"/>
              </a:ext>
            </a:extLst>
          </p:cNvPr>
          <p:cNvGrpSpPr/>
          <p:nvPr userDrawn="1"/>
        </p:nvGrpSpPr>
        <p:grpSpPr>
          <a:xfrm rot="16200000">
            <a:off x="10687930" y="-920867"/>
            <a:ext cx="1946732" cy="2721338"/>
            <a:chOff x="10692184" y="-476580"/>
            <a:chExt cx="1784352" cy="2494347"/>
          </a:xfrm>
          <a:noFill/>
        </p:grpSpPr>
        <p:sp>
          <p:nvSpPr>
            <p:cNvPr id="62" name="Hexagon 61">
              <a:extLst>
                <a:ext uri="{FF2B5EF4-FFF2-40B4-BE49-F238E27FC236}">
                  <a16:creationId xmlns:a16="http://schemas.microsoft.com/office/drawing/2014/main" id="{F4B29722-6453-4009-8A3A-78DDDF4D1122}"/>
                </a:ext>
              </a:extLst>
            </p:cNvPr>
            <p:cNvSpPr/>
            <p:nvPr userDrawn="1"/>
          </p:nvSpPr>
          <p:spPr>
            <a:xfrm rot="5400000">
              <a:off x="10600392" y="778587"/>
              <a:ext cx="1330972" cy="1147388"/>
            </a:xfrm>
            <a:prstGeom prst="hexagon">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63" name="Hexagon 62">
              <a:extLst>
                <a:ext uri="{FF2B5EF4-FFF2-40B4-BE49-F238E27FC236}">
                  <a16:creationId xmlns:a16="http://schemas.microsoft.com/office/drawing/2014/main" id="{6D31A98E-2353-46DB-A7FA-BAFF42F8D4E9}"/>
                </a:ext>
              </a:extLst>
            </p:cNvPr>
            <p:cNvSpPr/>
            <p:nvPr userDrawn="1"/>
          </p:nvSpPr>
          <p:spPr>
            <a:xfrm rot="5400000">
              <a:off x="11237356" y="-384788"/>
              <a:ext cx="1330972" cy="1147388"/>
            </a:xfrm>
            <a:prstGeom prst="hexagon">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64" name="Text Placeholder 20">
            <a:extLst>
              <a:ext uri="{FF2B5EF4-FFF2-40B4-BE49-F238E27FC236}">
                <a16:creationId xmlns:a16="http://schemas.microsoft.com/office/drawing/2014/main" id="{59C4E165-CFA5-44EE-A651-57440EEAED0A}"/>
              </a:ext>
            </a:extLst>
          </p:cNvPr>
          <p:cNvSpPr>
            <a:spLocks noGrp="1"/>
          </p:cNvSpPr>
          <p:nvPr>
            <p:ph type="body" sz="quarter" idx="12" hasCustomPrompt="1"/>
          </p:nvPr>
        </p:nvSpPr>
        <p:spPr>
          <a:xfrm>
            <a:off x="1130300" y="1693488"/>
            <a:ext cx="5183163" cy="4212567"/>
          </a:xfrm>
        </p:spPr>
        <p:txBody>
          <a:bodyPr/>
          <a:lstStyle>
            <a:lvl1pPr>
              <a:defRPr sz="1800"/>
            </a:lvl1pPr>
            <a:lvl2pPr>
              <a:defRPr sz="1800"/>
            </a:lvl2pPr>
            <a:lvl3pPr>
              <a:defRPr sz="1600"/>
            </a:lvl3pPr>
            <a:lvl4pPr>
              <a:defRPr sz="1400"/>
            </a:lvl4pPr>
            <a:lvl5pPr>
              <a:defRPr sz="1400"/>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3" name="Title 2">
            <a:extLst>
              <a:ext uri="{FF2B5EF4-FFF2-40B4-BE49-F238E27FC236}">
                <a16:creationId xmlns:a16="http://schemas.microsoft.com/office/drawing/2014/main" id="{8FE9A323-FB77-472D-B7DD-8A0A88CB51E5}"/>
              </a:ext>
            </a:extLst>
          </p:cNvPr>
          <p:cNvSpPr>
            <a:spLocks noGrp="1"/>
          </p:cNvSpPr>
          <p:nvPr>
            <p:ph type="title" hasCustomPrompt="1"/>
          </p:nvPr>
        </p:nvSpPr>
        <p:spPr>
          <a:xfrm>
            <a:off x="1130300" y="524414"/>
            <a:ext cx="5183164" cy="912178"/>
          </a:xfrm>
        </p:spPr>
        <p:txBody>
          <a:bodyPr/>
          <a:lstStyle>
            <a:lvl1pPr>
              <a:defRPr/>
            </a:lvl1pPr>
          </a:lstStyle>
          <a:p>
            <a:r>
              <a:rPr lang="en-GB"/>
              <a:t>Enter title here</a:t>
            </a:r>
          </a:p>
        </p:txBody>
      </p:sp>
    </p:spTree>
    <p:custDataLst>
      <p:tags r:id="rId1"/>
    </p:custDataLst>
    <p:extLst>
      <p:ext uri="{BB962C8B-B14F-4D97-AF65-F5344CB8AC3E}">
        <p14:creationId xmlns:p14="http://schemas.microsoft.com/office/powerpoint/2010/main" val="2018428658"/>
      </p:ext>
    </p:extLst>
  </p:cSld>
  <p:clrMapOvr>
    <a:masterClrMapping/>
  </p:clrMapOvr>
  <p:transition spd="slow">
    <p:wipe dir="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 Icons">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17519679-F920-4183-9CE1-F4088A5AFD67}"/>
              </a:ext>
            </a:extLst>
          </p:cNvPr>
          <p:cNvSpPr>
            <a:spLocks/>
          </p:cNvSpPr>
          <p:nvPr userDrawn="1"/>
        </p:nvSpPr>
        <p:spPr>
          <a:xfrm>
            <a:off x="0" y="2371060"/>
            <a:ext cx="2438400" cy="44869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1" name="Rectangle 50">
            <a:extLst>
              <a:ext uri="{FF2B5EF4-FFF2-40B4-BE49-F238E27FC236}">
                <a16:creationId xmlns:a16="http://schemas.microsoft.com/office/drawing/2014/main" id="{91F620D6-76B1-46C9-B740-D8932D988337}"/>
              </a:ext>
            </a:extLst>
          </p:cNvPr>
          <p:cNvSpPr>
            <a:spLocks/>
          </p:cNvSpPr>
          <p:nvPr userDrawn="1"/>
        </p:nvSpPr>
        <p:spPr>
          <a:xfrm>
            <a:off x="2438400" y="2371060"/>
            <a:ext cx="2438400" cy="44869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2" name="Rectangle 51">
            <a:extLst>
              <a:ext uri="{FF2B5EF4-FFF2-40B4-BE49-F238E27FC236}">
                <a16:creationId xmlns:a16="http://schemas.microsoft.com/office/drawing/2014/main" id="{2D5CA57B-EC5B-4603-9039-DFF5BDEA6FC3}"/>
              </a:ext>
            </a:extLst>
          </p:cNvPr>
          <p:cNvSpPr>
            <a:spLocks/>
          </p:cNvSpPr>
          <p:nvPr userDrawn="1"/>
        </p:nvSpPr>
        <p:spPr>
          <a:xfrm>
            <a:off x="4876800" y="2371060"/>
            <a:ext cx="2438400" cy="44869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3" name="Rectangle 52">
            <a:extLst>
              <a:ext uri="{FF2B5EF4-FFF2-40B4-BE49-F238E27FC236}">
                <a16:creationId xmlns:a16="http://schemas.microsoft.com/office/drawing/2014/main" id="{7748CE26-35F0-498C-8F47-391790DD77AD}"/>
              </a:ext>
            </a:extLst>
          </p:cNvPr>
          <p:cNvSpPr>
            <a:spLocks/>
          </p:cNvSpPr>
          <p:nvPr userDrawn="1"/>
        </p:nvSpPr>
        <p:spPr>
          <a:xfrm>
            <a:off x="7315200" y="2371060"/>
            <a:ext cx="2438400" cy="4486940"/>
          </a:xfrm>
          <a:prstGeom prst="rect">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5" name="Rectangle 54">
            <a:extLst>
              <a:ext uri="{FF2B5EF4-FFF2-40B4-BE49-F238E27FC236}">
                <a16:creationId xmlns:a16="http://schemas.microsoft.com/office/drawing/2014/main" id="{918CFB4D-703E-4620-B878-60257A6EFBDC}"/>
              </a:ext>
            </a:extLst>
          </p:cNvPr>
          <p:cNvSpPr>
            <a:spLocks/>
          </p:cNvSpPr>
          <p:nvPr userDrawn="1"/>
        </p:nvSpPr>
        <p:spPr>
          <a:xfrm>
            <a:off x="9753600" y="2371060"/>
            <a:ext cx="2438400" cy="4486940"/>
          </a:xfrm>
          <a:prstGeom prst="rect">
            <a:avLst/>
          </a:prstGeom>
          <a:solidFill>
            <a:srgbClr val="F7CB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grpSp>
        <p:nvGrpSpPr>
          <p:cNvPr id="30" name="Group 29">
            <a:extLst>
              <a:ext uri="{FF2B5EF4-FFF2-40B4-BE49-F238E27FC236}">
                <a16:creationId xmlns:a16="http://schemas.microsoft.com/office/drawing/2014/main" id="{20278F2B-7E65-4935-B424-C3C3FD3A5E82}"/>
              </a:ext>
            </a:extLst>
          </p:cNvPr>
          <p:cNvGrpSpPr/>
          <p:nvPr userDrawn="1"/>
        </p:nvGrpSpPr>
        <p:grpSpPr>
          <a:xfrm>
            <a:off x="9875462" y="-592128"/>
            <a:ext cx="2641657" cy="2714067"/>
            <a:chOff x="10055225" y="-469915"/>
            <a:chExt cx="2421312" cy="2487682"/>
          </a:xfrm>
          <a:noFill/>
        </p:grpSpPr>
        <p:sp>
          <p:nvSpPr>
            <p:cNvPr id="31" name="Hexagon 30">
              <a:extLst>
                <a:ext uri="{FF2B5EF4-FFF2-40B4-BE49-F238E27FC236}">
                  <a16:creationId xmlns:a16="http://schemas.microsoft.com/office/drawing/2014/main" id="{4861BF69-9326-4230-BCE9-A381D3EA0E4A}"/>
                </a:ext>
              </a:extLst>
            </p:cNvPr>
            <p:cNvSpPr/>
            <p:nvPr userDrawn="1"/>
          </p:nvSpPr>
          <p:spPr>
            <a:xfrm rot="5400000">
              <a:off x="10600395"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2" name="Hexagon 31">
              <a:extLst>
                <a:ext uri="{FF2B5EF4-FFF2-40B4-BE49-F238E27FC236}">
                  <a16:creationId xmlns:a16="http://schemas.microsoft.com/office/drawing/2014/main" id="{02D8C450-AA0E-4C6E-BAB9-EA362F156C6B}"/>
                </a:ext>
              </a:extLst>
            </p:cNvPr>
            <p:cNvSpPr/>
            <p:nvPr userDrawn="1"/>
          </p:nvSpPr>
          <p:spPr>
            <a:xfrm rot="5400000">
              <a:off x="11237357"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3" name="Hexagon 32">
              <a:extLst>
                <a:ext uri="{FF2B5EF4-FFF2-40B4-BE49-F238E27FC236}">
                  <a16:creationId xmlns:a16="http://schemas.microsoft.com/office/drawing/2014/main" id="{769F92CF-79F1-4431-9A72-88A90E928954}"/>
                </a:ext>
              </a:extLst>
            </p:cNvPr>
            <p:cNvSpPr/>
            <p:nvPr userDrawn="1"/>
          </p:nvSpPr>
          <p:spPr>
            <a:xfrm rot="5400000">
              <a:off x="9963433"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23" name="Rectangle 22">
            <a:extLst>
              <a:ext uri="{FF2B5EF4-FFF2-40B4-BE49-F238E27FC236}">
                <a16:creationId xmlns:a16="http://schemas.microsoft.com/office/drawing/2014/main" id="{DEC5D6D5-A22F-4360-BE6E-D053E3135B7F}"/>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44" name="Text Placeholder 11">
            <a:extLst>
              <a:ext uri="{FF2B5EF4-FFF2-40B4-BE49-F238E27FC236}">
                <a16:creationId xmlns:a16="http://schemas.microsoft.com/office/drawing/2014/main" id="{79F1311A-10A7-4169-91E6-D9D85713B427}"/>
              </a:ext>
            </a:extLst>
          </p:cNvPr>
          <p:cNvSpPr>
            <a:spLocks noGrp="1"/>
          </p:cNvSpPr>
          <p:nvPr>
            <p:ph type="body" sz="quarter" idx="16" hasCustomPrompt="1"/>
          </p:nvPr>
        </p:nvSpPr>
        <p:spPr>
          <a:xfrm>
            <a:off x="174625" y="4323777"/>
            <a:ext cx="2089150" cy="1888428"/>
          </a:xfrm>
        </p:spPr>
        <p:txBody>
          <a:bodyPr/>
          <a:lstStyle>
            <a:lvl1pPr algn="ctr">
              <a:defRPr sz="1800">
                <a:solidFill>
                  <a:schemeClr val="bg1"/>
                </a:solidFill>
              </a:defRPr>
            </a:lvl1pPr>
            <a:lvl2pPr algn="ctr">
              <a:defRPr sz="1800">
                <a:solidFill>
                  <a:schemeClr val="bg1"/>
                </a:solidFill>
              </a:defRPr>
            </a:lvl2pPr>
            <a:lvl3pPr algn="ctr">
              <a:defRPr sz="1600">
                <a:solidFill>
                  <a:schemeClr val="bg1"/>
                </a:solidFill>
              </a:defRPr>
            </a:lvl3pPr>
            <a:lvl4pPr algn="ctr">
              <a:defRPr sz="1400">
                <a:solidFill>
                  <a:schemeClr val="bg1"/>
                </a:solidFill>
              </a:defRPr>
            </a:lvl4pPr>
            <a:lvl5pPr algn="ctr">
              <a:defRPr sz="1400">
                <a:solidFill>
                  <a:schemeClr val="bg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47" name="Text Placeholder 11">
            <a:extLst>
              <a:ext uri="{FF2B5EF4-FFF2-40B4-BE49-F238E27FC236}">
                <a16:creationId xmlns:a16="http://schemas.microsoft.com/office/drawing/2014/main" id="{84962F17-38AA-4133-828A-11EA482A6456}"/>
              </a:ext>
            </a:extLst>
          </p:cNvPr>
          <p:cNvSpPr>
            <a:spLocks noGrp="1"/>
          </p:cNvSpPr>
          <p:nvPr>
            <p:ph type="body" sz="quarter" idx="18" hasCustomPrompt="1"/>
          </p:nvPr>
        </p:nvSpPr>
        <p:spPr>
          <a:xfrm>
            <a:off x="2613025" y="4323777"/>
            <a:ext cx="2089150" cy="1888428"/>
          </a:xfrm>
        </p:spPr>
        <p:txBody>
          <a:bodyPr/>
          <a:lstStyle>
            <a:lvl1pPr algn="ctr">
              <a:defRPr sz="1800">
                <a:solidFill>
                  <a:schemeClr val="tx1"/>
                </a:solidFill>
              </a:defRPr>
            </a:lvl1pPr>
            <a:lvl2pPr algn="ctr">
              <a:defRPr sz="1800">
                <a:solidFill>
                  <a:schemeClr val="tx1"/>
                </a:solidFill>
              </a:defRPr>
            </a:lvl2pPr>
            <a:lvl3pPr algn="ctr">
              <a:defRPr sz="1600">
                <a:solidFill>
                  <a:schemeClr val="tx1"/>
                </a:solidFill>
              </a:defRPr>
            </a:lvl3pPr>
            <a:lvl4pPr algn="ctr">
              <a:defRPr sz="1400">
                <a:solidFill>
                  <a:schemeClr val="tx1"/>
                </a:solidFill>
              </a:defRPr>
            </a:lvl4pPr>
            <a:lvl5pPr algn="ctr">
              <a:defRPr sz="1400">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49" name="Text Placeholder 11">
            <a:extLst>
              <a:ext uri="{FF2B5EF4-FFF2-40B4-BE49-F238E27FC236}">
                <a16:creationId xmlns:a16="http://schemas.microsoft.com/office/drawing/2014/main" id="{B9A14C45-31B1-4AD9-8782-4AE12CE91CB2}"/>
              </a:ext>
            </a:extLst>
          </p:cNvPr>
          <p:cNvSpPr>
            <a:spLocks noGrp="1"/>
          </p:cNvSpPr>
          <p:nvPr>
            <p:ph type="body" sz="quarter" idx="20" hasCustomPrompt="1"/>
          </p:nvPr>
        </p:nvSpPr>
        <p:spPr>
          <a:xfrm>
            <a:off x="5051425" y="4323777"/>
            <a:ext cx="2089150" cy="1888428"/>
          </a:xfrm>
        </p:spPr>
        <p:txBody>
          <a:bodyPr/>
          <a:lstStyle>
            <a:lvl1pPr algn="ctr">
              <a:defRPr sz="1800">
                <a:solidFill>
                  <a:schemeClr val="tx1"/>
                </a:solidFill>
              </a:defRPr>
            </a:lvl1pPr>
            <a:lvl2pPr algn="ctr">
              <a:defRPr sz="1800">
                <a:solidFill>
                  <a:schemeClr val="tx1"/>
                </a:solidFill>
              </a:defRPr>
            </a:lvl2pPr>
            <a:lvl3pPr algn="ctr">
              <a:defRPr sz="1600">
                <a:solidFill>
                  <a:schemeClr val="tx1"/>
                </a:solidFill>
              </a:defRPr>
            </a:lvl3pPr>
            <a:lvl4pPr algn="ctr">
              <a:defRPr sz="1400">
                <a:solidFill>
                  <a:schemeClr val="tx1"/>
                </a:solidFill>
              </a:defRPr>
            </a:lvl4pPr>
            <a:lvl5pPr algn="ctr">
              <a:defRPr sz="1400">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54" name="Rectangle 53">
            <a:extLst>
              <a:ext uri="{FF2B5EF4-FFF2-40B4-BE49-F238E27FC236}">
                <a16:creationId xmlns:a16="http://schemas.microsoft.com/office/drawing/2014/main" id="{971B0C55-82A6-407C-9467-A7906B3FB65D}"/>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 name="Hexagon 6">
            <a:extLst>
              <a:ext uri="{FF2B5EF4-FFF2-40B4-BE49-F238E27FC236}">
                <a16:creationId xmlns:a16="http://schemas.microsoft.com/office/drawing/2014/main" id="{B8D7B817-8B50-4737-A98A-0B69CC6689E5}"/>
              </a:ext>
            </a:extLst>
          </p:cNvPr>
          <p:cNvSpPr/>
          <p:nvPr userDrawn="1"/>
        </p:nvSpPr>
        <p:spPr>
          <a:xfrm>
            <a:off x="5397500" y="2826845"/>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9" name="Hexagon 28">
            <a:extLst>
              <a:ext uri="{FF2B5EF4-FFF2-40B4-BE49-F238E27FC236}">
                <a16:creationId xmlns:a16="http://schemas.microsoft.com/office/drawing/2014/main" id="{A8C9BC06-C52F-41C8-8CFC-7EE715B48C7B}"/>
              </a:ext>
            </a:extLst>
          </p:cNvPr>
          <p:cNvSpPr/>
          <p:nvPr userDrawn="1"/>
        </p:nvSpPr>
        <p:spPr>
          <a:xfrm>
            <a:off x="2959100" y="2826845"/>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4" name="Hexagon 33">
            <a:extLst>
              <a:ext uri="{FF2B5EF4-FFF2-40B4-BE49-F238E27FC236}">
                <a16:creationId xmlns:a16="http://schemas.microsoft.com/office/drawing/2014/main" id="{0FE4F385-C45F-41A0-99EA-6C50D528B31F}"/>
              </a:ext>
            </a:extLst>
          </p:cNvPr>
          <p:cNvSpPr/>
          <p:nvPr userDrawn="1"/>
        </p:nvSpPr>
        <p:spPr>
          <a:xfrm>
            <a:off x="520700" y="2826845"/>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9" name="Picture Placeholder 8">
            <a:extLst>
              <a:ext uri="{FF2B5EF4-FFF2-40B4-BE49-F238E27FC236}">
                <a16:creationId xmlns:a16="http://schemas.microsoft.com/office/drawing/2014/main" id="{8F298E4E-BED6-4377-840B-59B91A0BDF8F}"/>
              </a:ext>
            </a:extLst>
          </p:cNvPr>
          <p:cNvSpPr>
            <a:spLocks noGrp="1"/>
          </p:cNvSpPr>
          <p:nvPr>
            <p:ph type="pic" sz="quarter" idx="21" hasCustomPrompt="1"/>
          </p:nvPr>
        </p:nvSpPr>
        <p:spPr>
          <a:xfrm>
            <a:off x="792480" y="3002280"/>
            <a:ext cx="853440" cy="853440"/>
          </a:xfrm>
          <a:prstGeom prst="rect">
            <a:avLst/>
          </a:prstGeom>
        </p:spPr>
        <p:txBody>
          <a:bodyPr lIns="72000" rIns="72000" anchor="ctr"/>
          <a:lstStyle>
            <a:lvl1pPr algn="ctr">
              <a:defRPr sz="1400"/>
            </a:lvl1pPr>
          </a:lstStyle>
          <a:p>
            <a:r>
              <a:rPr lang="en-GB"/>
              <a:t>Insert icon</a:t>
            </a:r>
          </a:p>
        </p:txBody>
      </p:sp>
      <p:sp>
        <p:nvSpPr>
          <p:cNvPr id="35" name="Picture Placeholder 8">
            <a:extLst>
              <a:ext uri="{FF2B5EF4-FFF2-40B4-BE49-F238E27FC236}">
                <a16:creationId xmlns:a16="http://schemas.microsoft.com/office/drawing/2014/main" id="{6C6B3FC6-6442-41A1-984A-1C1B4EBA2FFF}"/>
              </a:ext>
            </a:extLst>
          </p:cNvPr>
          <p:cNvSpPr>
            <a:spLocks noGrp="1"/>
          </p:cNvSpPr>
          <p:nvPr>
            <p:ph type="pic" sz="quarter" idx="22" hasCustomPrompt="1"/>
          </p:nvPr>
        </p:nvSpPr>
        <p:spPr>
          <a:xfrm>
            <a:off x="3230880" y="3002280"/>
            <a:ext cx="853440" cy="853440"/>
          </a:xfrm>
          <a:prstGeom prst="rect">
            <a:avLst/>
          </a:prstGeom>
        </p:spPr>
        <p:txBody>
          <a:bodyPr lIns="72000" rIns="72000" anchor="ctr"/>
          <a:lstStyle>
            <a:lvl1pPr algn="ctr">
              <a:defRPr sz="1400"/>
            </a:lvl1pPr>
          </a:lstStyle>
          <a:p>
            <a:r>
              <a:rPr lang="en-GB"/>
              <a:t>Insert icon</a:t>
            </a:r>
          </a:p>
        </p:txBody>
      </p:sp>
      <p:sp>
        <p:nvSpPr>
          <p:cNvPr id="36" name="Picture Placeholder 8">
            <a:extLst>
              <a:ext uri="{FF2B5EF4-FFF2-40B4-BE49-F238E27FC236}">
                <a16:creationId xmlns:a16="http://schemas.microsoft.com/office/drawing/2014/main" id="{8FC25A9D-F593-40EB-9A2F-08D55B46C37B}"/>
              </a:ext>
            </a:extLst>
          </p:cNvPr>
          <p:cNvSpPr>
            <a:spLocks noGrp="1"/>
          </p:cNvSpPr>
          <p:nvPr>
            <p:ph type="pic" sz="quarter" idx="23" hasCustomPrompt="1"/>
          </p:nvPr>
        </p:nvSpPr>
        <p:spPr>
          <a:xfrm>
            <a:off x="5669280" y="3002280"/>
            <a:ext cx="853440" cy="853440"/>
          </a:xfrm>
          <a:prstGeom prst="rect">
            <a:avLst/>
          </a:prstGeom>
        </p:spPr>
        <p:txBody>
          <a:bodyPr lIns="72000" rIns="72000" anchor="ctr"/>
          <a:lstStyle>
            <a:lvl1pPr algn="ctr">
              <a:defRPr sz="1400"/>
            </a:lvl1pPr>
          </a:lstStyle>
          <a:p>
            <a:r>
              <a:rPr lang="en-GB"/>
              <a:t>Insert icon</a:t>
            </a:r>
          </a:p>
        </p:txBody>
      </p:sp>
      <p:sp>
        <p:nvSpPr>
          <p:cNvPr id="37" name="Text Placeholder 20">
            <a:extLst>
              <a:ext uri="{FF2B5EF4-FFF2-40B4-BE49-F238E27FC236}">
                <a16:creationId xmlns:a16="http://schemas.microsoft.com/office/drawing/2014/main" id="{BC8141BE-C23F-4FFC-9927-2F955989BD21}"/>
              </a:ext>
            </a:extLst>
          </p:cNvPr>
          <p:cNvSpPr>
            <a:spLocks noGrp="1"/>
          </p:cNvSpPr>
          <p:nvPr>
            <p:ph type="body" sz="quarter" idx="12" hasCustomPrompt="1"/>
          </p:nvPr>
        </p:nvSpPr>
        <p:spPr>
          <a:xfrm>
            <a:off x="1130300" y="1693488"/>
            <a:ext cx="7991929" cy="559711"/>
          </a:xfrm>
        </p:spPr>
        <p:txBody>
          <a:bodyPr/>
          <a:lstStyle>
            <a:lvl1pPr>
              <a:defRPr sz="1800"/>
            </a:lvl1pPr>
            <a:lvl2pPr>
              <a:defRPr sz="1800"/>
            </a:lvl2pPr>
            <a:lvl3pPr>
              <a:defRPr sz="1600"/>
            </a:lvl3pPr>
            <a:lvl4pPr>
              <a:defRPr sz="1400"/>
            </a:lvl4pPr>
            <a:lvl5pPr>
              <a:defRPr sz="1400"/>
            </a:lvl5pPr>
          </a:lstStyle>
          <a:p>
            <a:pPr lvl="0"/>
            <a:r>
              <a:rPr lang="en-GB"/>
              <a:t>Enter text here</a:t>
            </a:r>
          </a:p>
        </p:txBody>
      </p:sp>
      <p:sp>
        <p:nvSpPr>
          <p:cNvPr id="43" name="Text Placeholder 11">
            <a:extLst>
              <a:ext uri="{FF2B5EF4-FFF2-40B4-BE49-F238E27FC236}">
                <a16:creationId xmlns:a16="http://schemas.microsoft.com/office/drawing/2014/main" id="{3D8D217D-552A-4FBD-8796-1D016E0886B7}"/>
              </a:ext>
            </a:extLst>
          </p:cNvPr>
          <p:cNvSpPr>
            <a:spLocks noGrp="1"/>
          </p:cNvSpPr>
          <p:nvPr>
            <p:ph type="body" sz="quarter" idx="24" hasCustomPrompt="1"/>
          </p:nvPr>
        </p:nvSpPr>
        <p:spPr>
          <a:xfrm>
            <a:off x="7489825" y="4323777"/>
            <a:ext cx="2089150" cy="1888428"/>
          </a:xfrm>
        </p:spPr>
        <p:txBody>
          <a:bodyPr/>
          <a:lstStyle>
            <a:lvl1pPr algn="ctr">
              <a:defRPr sz="1800">
                <a:solidFill>
                  <a:schemeClr val="tx1"/>
                </a:solidFill>
              </a:defRPr>
            </a:lvl1pPr>
            <a:lvl2pPr algn="ctr">
              <a:defRPr sz="1800">
                <a:solidFill>
                  <a:schemeClr val="tx1"/>
                </a:solidFill>
              </a:defRPr>
            </a:lvl2pPr>
            <a:lvl3pPr algn="ctr">
              <a:defRPr sz="1600">
                <a:solidFill>
                  <a:schemeClr val="tx1"/>
                </a:solidFill>
              </a:defRPr>
            </a:lvl3pPr>
            <a:lvl4pPr algn="ctr">
              <a:defRPr sz="1400">
                <a:solidFill>
                  <a:schemeClr val="tx1"/>
                </a:solidFill>
              </a:defRPr>
            </a:lvl4pPr>
            <a:lvl5pPr algn="ctr">
              <a:defRPr sz="1400">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45" name="Hexagon 44">
            <a:extLst>
              <a:ext uri="{FF2B5EF4-FFF2-40B4-BE49-F238E27FC236}">
                <a16:creationId xmlns:a16="http://schemas.microsoft.com/office/drawing/2014/main" id="{05C41CCB-6BF0-4D17-937C-537D2D630AE5}"/>
              </a:ext>
            </a:extLst>
          </p:cNvPr>
          <p:cNvSpPr/>
          <p:nvPr userDrawn="1"/>
        </p:nvSpPr>
        <p:spPr>
          <a:xfrm>
            <a:off x="7835900" y="2826845"/>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6" name="Picture Placeholder 8">
            <a:extLst>
              <a:ext uri="{FF2B5EF4-FFF2-40B4-BE49-F238E27FC236}">
                <a16:creationId xmlns:a16="http://schemas.microsoft.com/office/drawing/2014/main" id="{4301ED68-D4B6-4276-956D-6D883A792050}"/>
              </a:ext>
            </a:extLst>
          </p:cNvPr>
          <p:cNvSpPr>
            <a:spLocks noGrp="1"/>
          </p:cNvSpPr>
          <p:nvPr>
            <p:ph type="pic" sz="quarter" idx="25" hasCustomPrompt="1"/>
          </p:nvPr>
        </p:nvSpPr>
        <p:spPr>
          <a:xfrm>
            <a:off x="8107680" y="3002280"/>
            <a:ext cx="853440" cy="853440"/>
          </a:xfrm>
          <a:prstGeom prst="rect">
            <a:avLst/>
          </a:prstGeom>
        </p:spPr>
        <p:txBody>
          <a:bodyPr lIns="72000" rIns="72000" anchor="ctr"/>
          <a:lstStyle>
            <a:lvl1pPr algn="ctr">
              <a:defRPr sz="1400"/>
            </a:lvl1pPr>
          </a:lstStyle>
          <a:p>
            <a:r>
              <a:rPr lang="en-GB"/>
              <a:t>Insert icon</a:t>
            </a:r>
          </a:p>
        </p:txBody>
      </p:sp>
      <p:sp>
        <p:nvSpPr>
          <p:cNvPr id="56" name="Text Placeholder 11">
            <a:extLst>
              <a:ext uri="{FF2B5EF4-FFF2-40B4-BE49-F238E27FC236}">
                <a16:creationId xmlns:a16="http://schemas.microsoft.com/office/drawing/2014/main" id="{A4017190-0768-4698-AC77-7D53BC76A51D}"/>
              </a:ext>
            </a:extLst>
          </p:cNvPr>
          <p:cNvSpPr>
            <a:spLocks noGrp="1"/>
          </p:cNvSpPr>
          <p:nvPr>
            <p:ph type="body" sz="quarter" idx="26" hasCustomPrompt="1"/>
          </p:nvPr>
        </p:nvSpPr>
        <p:spPr>
          <a:xfrm>
            <a:off x="9928225" y="4323777"/>
            <a:ext cx="2089150" cy="1888428"/>
          </a:xfrm>
        </p:spPr>
        <p:txBody>
          <a:bodyPr/>
          <a:lstStyle>
            <a:lvl1pPr algn="ctr">
              <a:defRPr sz="1800">
                <a:solidFill>
                  <a:schemeClr val="tx1"/>
                </a:solidFill>
              </a:defRPr>
            </a:lvl1pPr>
            <a:lvl2pPr algn="ctr">
              <a:defRPr sz="1800">
                <a:solidFill>
                  <a:schemeClr val="tx1"/>
                </a:solidFill>
              </a:defRPr>
            </a:lvl2pPr>
            <a:lvl3pPr algn="ctr">
              <a:defRPr sz="1600">
                <a:solidFill>
                  <a:schemeClr val="tx1"/>
                </a:solidFill>
              </a:defRPr>
            </a:lvl3pPr>
            <a:lvl4pPr algn="ctr">
              <a:defRPr sz="1400">
                <a:solidFill>
                  <a:schemeClr val="tx1"/>
                </a:solidFill>
              </a:defRPr>
            </a:lvl4pPr>
            <a:lvl5pPr algn="ctr">
              <a:defRPr sz="1400">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57" name="Hexagon 56">
            <a:extLst>
              <a:ext uri="{FF2B5EF4-FFF2-40B4-BE49-F238E27FC236}">
                <a16:creationId xmlns:a16="http://schemas.microsoft.com/office/drawing/2014/main" id="{EC22C047-F46F-47E8-94DD-0E0926BF26CA}"/>
              </a:ext>
            </a:extLst>
          </p:cNvPr>
          <p:cNvSpPr/>
          <p:nvPr userDrawn="1"/>
        </p:nvSpPr>
        <p:spPr>
          <a:xfrm>
            <a:off x="10274300" y="2826845"/>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8" name="Picture Placeholder 8">
            <a:extLst>
              <a:ext uri="{FF2B5EF4-FFF2-40B4-BE49-F238E27FC236}">
                <a16:creationId xmlns:a16="http://schemas.microsoft.com/office/drawing/2014/main" id="{CEDC698B-56CA-44DC-BBA4-610C77C2C423}"/>
              </a:ext>
            </a:extLst>
          </p:cNvPr>
          <p:cNvSpPr>
            <a:spLocks noGrp="1"/>
          </p:cNvSpPr>
          <p:nvPr>
            <p:ph type="pic" sz="quarter" idx="27" hasCustomPrompt="1"/>
          </p:nvPr>
        </p:nvSpPr>
        <p:spPr>
          <a:xfrm>
            <a:off x="10546080" y="3002280"/>
            <a:ext cx="853440" cy="853440"/>
          </a:xfrm>
          <a:prstGeom prst="rect">
            <a:avLst/>
          </a:prstGeom>
        </p:spPr>
        <p:txBody>
          <a:bodyPr lIns="72000" rIns="72000" anchor="ctr"/>
          <a:lstStyle>
            <a:lvl1pPr algn="ctr">
              <a:defRPr sz="1400"/>
            </a:lvl1pPr>
          </a:lstStyle>
          <a:p>
            <a:r>
              <a:rPr lang="en-GB"/>
              <a:t>Insert icon</a:t>
            </a:r>
          </a:p>
        </p:txBody>
      </p:sp>
      <p:sp>
        <p:nvSpPr>
          <p:cNvPr id="3" name="Title 2">
            <a:extLst>
              <a:ext uri="{FF2B5EF4-FFF2-40B4-BE49-F238E27FC236}">
                <a16:creationId xmlns:a16="http://schemas.microsoft.com/office/drawing/2014/main" id="{68DC8D72-1E23-4904-9107-967156D5F175}"/>
              </a:ext>
            </a:extLst>
          </p:cNvPr>
          <p:cNvSpPr>
            <a:spLocks noGrp="1"/>
          </p:cNvSpPr>
          <p:nvPr>
            <p:ph type="title" hasCustomPrompt="1"/>
          </p:nvPr>
        </p:nvSpPr>
        <p:spPr>
          <a:xfrm>
            <a:off x="1130300" y="524414"/>
            <a:ext cx="7991929" cy="912178"/>
          </a:xfrm>
        </p:spPr>
        <p:txBody>
          <a:bodyPr/>
          <a:lstStyle>
            <a:lvl1pPr>
              <a:defRPr/>
            </a:lvl1pPr>
          </a:lstStyle>
          <a:p>
            <a:r>
              <a:rPr lang="en-GB"/>
              <a:t>Enter title here</a:t>
            </a:r>
          </a:p>
        </p:txBody>
      </p:sp>
      <p:grpSp>
        <p:nvGrpSpPr>
          <p:cNvPr id="41" name="Group 40">
            <a:extLst>
              <a:ext uri="{FF2B5EF4-FFF2-40B4-BE49-F238E27FC236}">
                <a16:creationId xmlns:a16="http://schemas.microsoft.com/office/drawing/2014/main" id="{64A489C0-88D2-49E5-94E2-9A3E3F20BEBF}"/>
              </a:ext>
            </a:extLst>
          </p:cNvPr>
          <p:cNvGrpSpPr/>
          <p:nvPr userDrawn="1"/>
        </p:nvGrpSpPr>
        <p:grpSpPr>
          <a:xfrm>
            <a:off x="-3633349" y="0"/>
            <a:ext cx="3507558" cy="7251700"/>
            <a:chOff x="-3633349" y="0"/>
            <a:chExt cx="3507558" cy="7251700"/>
          </a:xfrm>
        </p:grpSpPr>
        <p:grpSp>
          <p:nvGrpSpPr>
            <p:cNvPr id="42" name="Group 41">
              <a:extLst>
                <a:ext uri="{FF2B5EF4-FFF2-40B4-BE49-F238E27FC236}">
                  <a16:creationId xmlns:a16="http://schemas.microsoft.com/office/drawing/2014/main" id="{6FD96621-6F95-40DB-B1D9-963BB1D92703}"/>
                </a:ext>
              </a:extLst>
            </p:cNvPr>
            <p:cNvGrpSpPr/>
            <p:nvPr userDrawn="1"/>
          </p:nvGrpSpPr>
          <p:grpSpPr>
            <a:xfrm>
              <a:off x="-3633349" y="0"/>
              <a:ext cx="3507558" cy="7251700"/>
              <a:chOff x="838199" y="1150069"/>
              <a:chExt cx="3507558" cy="7251700"/>
            </a:xfrm>
          </p:grpSpPr>
          <p:sp>
            <p:nvSpPr>
              <p:cNvPr id="59" name="Rectangle 58">
                <a:extLst>
                  <a:ext uri="{FF2B5EF4-FFF2-40B4-BE49-F238E27FC236}">
                    <a16:creationId xmlns:a16="http://schemas.microsoft.com/office/drawing/2014/main" id="{5D771FDA-6B6C-4C22-A7C1-29D286060A26}"/>
                  </a:ext>
                </a:extLst>
              </p:cNvPr>
              <p:cNvSpPr/>
              <p:nvPr/>
            </p:nvSpPr>
            <p:spPr>
              <a:xfrm>
                <a:off x="838200" y="1150069"/>
                <a:ext cx="3507557" cy="725170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60" name="TextBox 59">
                <a:extLst>
                  <a:ext uri="{FF2B5EF4-FFF2-40B4-BE49-F238E27FC236}">
                    <a16:creationId xmlns:a16="http://schemas.microsoft.com/office/drawing/2014/main" id="{F7965068-3F03-4375-998B-3A87182F5801}"/>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icon</a:t>
                </a:r>
              </a:p>
            </p:txBody>
          </p:sp>
          <p:sp>
            <p:nvSpPr>
              <p:cNvPr id="61" name="Rectangle 60">
                <a:extLst>
                  <a:ext uri="{FF2B5EF4-FFF2-40B4-BE49-F238E27FC236}">
                    <a16:creationId xmlns:a16="http://schemas.microsoft.com/office/drawing/2014/main" id="{16FA2170-99F6-4E70-89EB-D9505518471D}"/>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62" name="TextBox 61">
                <a:extLst>
                  <a:ext uri="{FF2B5EF4-FFF2-40B4-BE49-F238E27FC236}">
                    <a16:creationId xmlns:a16="http://schemas.microsoft.com/office/drawing/2014/main" id="{C0DF64BA-78FE-46E6-BFA7-FB15DBD5CEF3}"/>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Go to the </a:t>
                </a:r>
                <a:r>
                  <a:rPr lang="en-GB" sz="1400" b="1">
                    <a:solidFill>
                      <a:srgbClr val="333333"/>
                    </a:solidFill>
                  </a:rPr>
                  <a:t>icon bank asset slide </a:t>
                </a:r>
                <a:r>
                  <a:rPr lang="en-GB" sz="1400">
                    <a:solidFill>
                      <a:srgbClr val="333333"/>
                    </a:solidFill>
                  </a:rPr>
                  <a:t>and select your chosen icon. Press </a:t>
                </a:r>
                <a:r>
                  <a:rPr lang="en-GB" sz="1400" b="1">
                    <a:solidFill>
                      <a:srgbClr val="333333"/>
                    </a:solidFill>
                  </a:rPr>
                  <a:t>Ctrl + C </a:t>
                </a:r>
                <a:r>
                  <a:rPr lang="en-GB" sz="1400">
                    <a:solidFill>
                      <a:srgbClr val="333333"/>
                    </a:solidFill>
                  </a:rPr>
                  <a:t>to copy.</a:t>
                </a:r>
              </a:p>
            </p:txBody>
          </p:sp>
          <p:sp>
            <p:nvSpPr>
              <p:cNvPr id="63" name="TextBox 62">
                <a:extLst>
                  <a:ext uri="{FF2B5EF4-FFF2-40B4-BE49-F238E27FC236}">
                    <a16:creationId xmlns:a16="http://schemas.microsoft.com/office/drawing/2014/main" id="{2B2DCA9D-DA39-406D-948B-5CC9FDD1A84D}"/>
                  </a:ext>
                </a:extLst>
              </p:cNvPr>
              <p:cNvSpPr txBox="1"/>
              <p:nvPr/>
            </p:nvSpPr>
            <p:spPr>
              <a:xfrm>
                <a:off x="838199" y="2650785"/>
                <a:ext cx="3507557" cy="954107"/>
              </a:xfrm>
              <a:prstGeom prst="rect">
                <a:avLst/>
              </a:prstGeom>
              <a:noFill/>
            </p:spPr>
            <p:txBody>
              <a:bodyPr wrap="square" rtlCol="0">
                <a:spAutoFit/>
              </a:bodyPr>
              <a:lstStyle/>
              <a:p>
                <a:r>
                  <a:rPr lang="en-GB" sz="1400" b="1">
                    <a:solidFill>
                      <a:srgbClr val="333333"/>
                    </a:solidFill>
                  </a:rPr>
                  <a:t>2. </a:t>
                </a:r>
                <a:r>
                  <a:rPr lang="en-GB" sz="1400" b="0">
                    <a:solidFill>
                      <a:srgbClr val="333333"/>
                    </a:solidFill>
                  </a:rPr>
                  <a:t>Go back to the slide you want the icon on, select your chosen icon placeholder and press </a:t>
                </a:r>
                <a:r>
                  <a:rPr lang="en-GB" sz="1400" b="1">
                    <a:solidFill>
                      <a:srgbClr val="333333"/>
                    </a:solidFill>
                  </a:rPr>
                  <a:t>Ctrl + V </a:t>
                </a:r>
                <a:r>
                  <a:rPr lang="en-GB" sz="1400" b="0">
                    <a:solidFill>
                      <a:srgbClr val="333333"/>
                    </a:solidFill>
                  </a:rPr>
                  <a:t>to paste the icon into the placeholder.</a:t>
                </a:r>
                <a:endParaRPr lang="en-GB" sz="1400">
                  <a:solidFill>
                    <a:srgbClr val="333333"/>
                  </a:solidFill>
                </a:endParaRPr>
              </a:p>
            </p:txBody>
          </p:sp>
          <p:sp>
            <p:nvSpPr>
              <p:cNvPr id="64" name="TextBox 63">
                <a:extLst>
                  <a:ext uri="{FF2B5EF4-FFF2-40B4-BE49-F238E27FC236}">
                    <a16:creationId xmlns:a16="http://schemas.microsoft.com/office/drawing/2014/main" id="{B872B685-DB0D-4044-8AFE-E75689C213A6}"/>
                  </a:ext>
                </a:extLst>
              </p:cNvPr>
              <p:cNvSpPr txBox="1"/>
              <p:nvPr/>
            </p:nvSpPr>
            <p:spPr>
              <a:xfrm>
                <a:off x="838199" y="3649205"/>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Click on the </a:t>
                </a:r>
                <a:r>
                  <a:rPr lang="en-GB" sz="1400" b="1">
                    <a:solidFill>
                      <a:srgbClr val="333333"/>
                    </a:solidFill>
                  </a:rPr>
                  <a:t>Graphics Format </a:t>
                </a:r>
                <a:r>
                  <a:rPr lang="en-GB" sz="1400">
                    <a:solidFill>
                      <a:srgbClr val="333333"/>
                    </a:solidFill>
                  </a:rPr>
                  <a:t>tab in the ribbon and use the tools to edit the image. Under </a:t>
                </a:r>
                <a:r>
                  <a:rPr lang="en-GB" sz="1400" b="1">
                    <a:solidFill>
                      <a:srgbClr val="333333"/>
                    </a:solidFill>
                  </a:rPr>
                  <a:t>Crop,</a:t>
                </a:r>
                <a:r>
                  <a:rPr lang="en-GB" sz="1400">
                    <a:solidFill>
                      <a:srgbClr val="333333"/>
                    </a:solidFill>
                  </a:rPr>
                  <a:t> choose </a:t>
                </a:r>
                <a:r>
                  <a:rPr lang="en-GB" sz="1400" b="1">
                    <a:solidFill>
                      <a:srgbClr val="333333"/>
                    </a:solidFill>
                  </a:rPr>
                  <a:t>Fit</a:t>
                </a:r>
                <a:r>
                  <a:rPr lang="en-GB" sz="1400">
                    <a:solidFill>
                      <a:srgbClr val="333333"/>
                    </a:solidFill>
                  </a:rPr>
                  <a:t> to make sure the icon fits properly in the placeholder.</a:t>
                </a:r>
              </a:p>
            </p:txBody>
          </p:sp>
          <p:sp>
            <p:nvSpPr>
              <p:cNvPr id="65" name="TextBox 64">
                <a:extLst>
                  <a:ext uri="{FF2B5EF4-FFF2-40B4-BE49-F238E27FC236}">
                    <a16:creationId xmlns:a16="http://schemas.microsoft.com/office/drawing/2014/main" id="{01A8287C-2AAF-4634-BC8D-C7AC2199DC2F}"/>
                  </a:ext>
                </a:extLst>
              </p:cNvPr>
              <p:cNvSpPr txBox="1"/>
              <p:nvPr userDrawn="1"/>
            </p:nvSpPr>
            <p:spPr>
              <a:xfrm>
                <a:off x="838200" y="7064727"/>
                <a:ext cx="3410736" cy="1169551"/>
              </a:xfrm>
              <a:prstGeom prst="rect">
                <a:avLst/>
              </a:prstGeom>
              <a:noFill/>
            </p:spPr>
            <p:txBody>
              <a:bodyPr wrap="square" rtlCol="0">
                <a:spAutoFit/>
              </a:bodyPr>
              <a:lstStyle/>
              <a:p>
                <a:r>
                  <a:rPr lang="en-GB" sz="1400" b="1">
                    <a:solidFill>
                      <a:srgbClr val="333333"/>
                    </a:solidFill>
                  </a:rPr>
                  <a:t>4. </a:t>
                </a:r>
                <a:r>
                  <a:rPr lang="en-GB" sz="1400">
                    <a:solidFill>
                      <a:srgbClr val="333333"/>
                    </a:solidFill>
                  </a:rPr>
                  <a:t>To replace an icon, choose your icon from the asset slide, go back to the slide you want to change, right click on the placeholder and select </a:t>
                </a:r>
                <a:r>
                  <a:rPr lang="en-GB" sz="1400" b="1">
                    <a:solidFill>
                      <a:srgbClr val="333333"/>
                    </a:solidFill>
                  </a:rPr>
                  <a:t>Change Graphic </a:t>
                </a:r>
                <a:r>
                  <a:rPr lang="en-GB" sz="1400" b="0">
                    <a:solidFill>
                      <a:srgbClr val="333333"/>
                    </a:solidFill>
                  </a:rPr>
                  <a:t>then </a:t>
                </a:r>
                <a:r>
                  <a:rPr lang="en-GB" sz="1400" b="1">
                    <a:solidFill>
                      <a:srgbClr val="333333"/>
                    </a:solidFill>
                  </a:rPr>
                  <a:t>From Clipboard</a:t>
                </a:r>
              </a:p>
            </p:txBody>
          </p:sp>
        </p:grpSp>
        <p:pic>
          <p:nvPicPr>
            <p:cNvPr id="48" name="Picture 47">
              <a:extLst>
                <a:ext uri="{FF2B5EF4-FFF2-40B4-BE49-F238E27FC236}">
                  <a16:creationId xmlns:a16="http://schemas.microsoft.com/office/drawing/2014/main" id="{33DFB1FF-4449-4654-911C-DDBC8C06C680}"/>
                </a:ext>
              </a:extLst>
            </p:cNvPr>
            <p:cNvPicPr>
              <a:picLocks noChangeAspect="1"/>
            </p:cNvPicPr>
            <p:nvPr userDrawn="1"/>
          </p:nvPicPr>
          <p:blipFill>
            <a:blip r:embed="rId7"/>
            <a:stretch>
              <a:fillRect/>
            </a:stretch>
          </p:blipFill>
          <p:spPr>
            <a:xfrm>
              <a:off x="-2641570" y="3792811"/>
              <a:ext cx="1524000" cy="2038350"/>
            </a:xfrm>
            <a:prstGeom prst="rect">
              <a:avLst/>
            </a:prstGeom>
          </p:spPr>
        </p:pic>
      </p:grpSp>
    </p:spTree>
    <p:custDataLst>
      <p:tags r:id="rId1"/>
    </p:custDataLst>
    <p:extLst>
      <p:ext uri="{BB962C8B-B14F-4D97-AF65-F5344CB8AC3E}">
        <p14:creationId xmlns:p14="http://schemas.microsoft.com/office/powerpoint/2010/main" val="3219963077"/>
      </p:ext>
    </p:extLst>
  </p:cSld>
  <p:clrMapOvr>
    <a:masterClrMapping/>
  </p:clrMapOvr>
  <p:transition spd="slow">
    <p:wipe dir="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8 Icons">
    <p:spTree>
      <p:nvGrpSpPr>
        <p:cNvPr id="1" name=""/>
        <p:cNvGrpSpPr/>
        <p:nvPr/>
      </p:nvGrpSpPr>
      <p:grpSpPr>
        <a:xfrm>
          <a:off x="0" y="0"/>
          <a:ext cx="0" cy="0"/>
          <a:chOff x="0" y="0"/>
          <a:chExt cx="0" cy="0"/>
        </a:xfrm>
      </p:grpSpPr>
      <p:grpSp>
        <p:nvGrpSpPr>
          <p:cNvPr id="87" name="Group 86">
            <a:extLst>
              <a:ext uri="{FF2B5EF4-FFF2-40B4-BE49-F238E27FC236}">
                <a16:creationId xmlns:a16="http://schemas.microsoft.com/office/drawing/2014/main" id="{19B0214C-629A-4510-AC48-B7286FB91CA1}"/>
              </a:ext>
            </a:extLst>
          </p:cNvPr>
          <p:cNvGrpSpPr/>
          <p:nvPr userDrawn="1"/>
        </p:nvGrpSpPr>
        <p:grpSpPr>
          <a:xfrm>
            <a:off x="-3633349" y="0"/>
            <a:ext cx="3507558" cy="7251700"/>
            <a:chOff x="-3633349" y="0"/>
            <a:chExt cx="3507558" cy="7251700"/>
          </a:xfrm>
        </p:grpSpPr>
        <p:grpSp>
          <p:nvGrpSpPr>
            <p:cNvPr id="88" name="Group 87">
              <a:extLst>
                <a:ext uri="{FF2B5EF4-FFF2-40B4-BE49-F238E27FC236}">
                  <a16:creationId xmlns:a16="http://schemas.microsoft.com/office/drawing/2014/main" id="{A893C344-8220-4ED5-A021-B44E5CBC21B2}"/>
                </a:ext>
              </a:extLst>
            </p:cNvPr>
            <p:cNvGrpSpPr/>
            <p:nvPr userDrawn="1"/>
          </p:nvGrpSpPr>
          <p:grpSpPr>
            <a:xfrm>
              <a:off x="-3633349" y="0"/>
              <a:ext cx="3507558" cy="7251700"/>
              <a:chOff x="838199" y="1150069"/>
              <a:chExt cx="3507558" cy="7251700"/>
            </a:xfrm>
          </p:grpSpPr>
          <p:sp>
            <p:nvSpPr>
              <p:cNvPr id="90" name="Rectangle 89">
                <a:extLst>
                  <a:ext uri="{FF2B5EF4-FFF2-40B4-BE49-F238E27FC236}">
                    <a16:creationId xmlns:a16="http://schemas.microsoft.com/office/drawing/2014/main" id="{50390351-B11C-403C-90E9-62E524E85531}"/>
                  </a:ext>
                </a:extLst>
              </p:cNvPr>
              <p:cNvSpPr/>
              <p:nvPr/>
            </p:nvSpPr>
            <p:spPr>
              <a:xfrm>
                <a:off x="838200" y="1150069"/>
                <a:ext cx="3507557" cy="725170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91" name="TextBox 90">
                <a:extLst>
                  <a:ext uri="{FF2B5EF4-FFF2-40B4-BE49-F238E27FC236}">
                    <a16:creationId xmlns:a16="http://schemas.microsoft.com/office/drawing/2014/main" id="{FCBDAA1D-FC96-4A77-ADC1-B665CD4C8C65}"/>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icon</a:t>
                </a:r>
              </a:p>
            </p:txBody>
          </p:sp>
          <p:sp>
            <p:nvSpPr>
              <p:cNvPr id="92" name="Rectangle 91">
                <a:extLst>
                  <a:ext uri="{FF2B5EF4-FFF2-40B4-BE49-F238E27FC236}">
                    <a16:creationId xmlns:a16="http://schemas.microsoft.com/office/drawing/2014/main" id="{1D213B3C-2058-421A-A059-A8EB7AB3B419}"/>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93" name="TextBox 92">
                <a:extLst>
                  <a:ext uri="{FF2B5EF4-FFF2-40B4-BE49-F238E27FC236}">
                    <a16:creationId xmlns:a16="http://schemas.microsoft.com/office/drawing/2014/main" id="{3630E4EE-5E8F-46CF-93D4-A99B793463F5}"/>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Go to the </a:t>
                </a:r>
                <a:r>
                  <a:rPr lang="en-GB" sz="1400" b="1">
                    <a:solidFill>
                      <a:srgbClr val="333333"/>
                    </a:solidFill>
                  </a:rPr>
                  <a:t>icon bank asset slide </a:t>
                </a:r>
                <a:r>
                  <a:rPr lang="en-GB" sz="1400">
                    <a:solidFill>
                      <a:srgbClr val="333333"/>
                    </a:solidFill>
                  </a:rPr>
                  <a:t>and select your chosen icon. Press </a:t>
                </a:r>
                <a:r>
                  <a:rPr lang="en-GB" sz="1400" b="1">
                    <a:solidFill>
                      <a:srgbClr val="333333"/>
                    </a:solidFill>
                  </a:rPr>
                  <a:t>Ctrl + C </a:t>
                </a:r>
                <a:r>
                  <a:rPr lang="en-GB" sz="1400">
                    <a:solidFill>
                      <a:srgbClr val="333333"/>
                    </a:solidFill>
                  </a:rPr>
                  <a:t>to copy.</a:t>
                </a:r>
              </a:p>
            </p:txBody>
          </p:sp>
          <p:sp>
            <p:nvSpPr>
              <p:cNvPr id="94" name="TextBox 93">
                <a:extLst>
                  <a:ext uri="{FF2B5EF4-FFF2-40B4-BE49-F238E27FC236}">
                    <a16:creationId xmlns:a16="http://schemas.microsoft.com/office/drawing/2014/main" id="{FD3F7CB5-09F2-4E08-9B55-554DA0BF807B}"/>
                  </a:ext>
                </a:extLst>
              </p:cNvPr>
              <p:cNvSpPr txBox="1"/>
              <p:nvPr/>
            </p:nvSpPr>
            <p:spPr>
              <a:xfrm>
                <a:off x="838199" y="2650785"/>
                <a:ext cx="3507557" cy="954107"/>
              </a:xfrm>
              <a:prstGeom prst="rect">
                <a:avLst/>
              </a:prstGeom>
              <a:noFill/>
            </p:spPr>
            <p:txBody>
              <a:bodyPr wrap="square" rtlCol="0">
                <a:spAutoFit/>
              </a:bodyPr>
              <a:lstStyle/>
              <a:p>
                <a:r>
                  <a:rPr lang="en-GB" sz="1400" b="1">
                    <a:solidFill>
                      <a:srgbClr val="333333"/>
                    </a:solidFill>
                  </a:rPr>
                  <a:t>2. </a:t>
                </a:r>
                <a:r>
                  <a:rPr lang="en-GB" sz="1400" b="0">
                    <a:solidFill>
                      <a:srgbClr val="333333"/>
                    </a:solidFill>
                  </a:rPr>
                  <a:t>Go back to the slide you want the icon on, select your chosen icon placeholder and press </a:t>
                </a:r>
                <a:r>
                  <a:rPr lang="en-GB" sz="1400" b="1">
                    <a:solidFill>
                      <a:srgbClr val="333333"/>
                    </a:solidFill>
                  </a:rPr>
                  <a:t>Ctrl + V </a:t>
                </a:r>
                <a:r>
                  <a:rPr lang="en-GB" sz="1400" b="0">
                    <a:solidFill>
                      <a:srgbClr val="333333"/>
                    </a:solidFill>
                  </a:rPr>
                  <a:t>to paste the icon into the placeholder.</a:t>
                </a:r>
                <a:endParaRPr lang="en-GB" sz="1400">
                  <a:solidFill>
                    <a:srgbClr val="333333"/>
                  </a:solidFill>
                </a:endParaRPr>
              </a:p>
            </p:txBody>
          </p:sp>
          <p:sp>
            <p:nvSpPr>
              <p:cNvPr id="95" name="TextBox 94">
                <a:extLst>
                  <a:ext uri="{FF2B5EF4-FFF2-40B4-BE49-F238E27FC236}">
                    <a16:creationId xmlns:a16="http://schemas.microsoft.com/office/drawing/2014/main" id="{2C1800EB-5F8D-4004-9CD9-A85B7AB62FDF}"/>
                  </a:ext>
                </a:extLst>
              </p:cNvPr>
              <p:cNvSpPr txBox="1"/>
              <p:nvPr/>
            </p:nvSpPr>
            <p:spPr>
              <a:xfrm>
                <a:off x="838199" y="3649205"/>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Click on the </a:t>
                </a:r>
                <a:r>
                  <a:rPr lang="en-GB" sz="1400" b="1">
                    <a:solidFill>
                      <a:srgbClr val="333333"/>
                    </a:solidFill>
                  </a:rPr>
                  <a:t>Graphics Format </a:t>
                </a:r>
                <a:r>
                  <a:rPr lang="en-GB" sz="1400">
                    <a:solidFill>
                      <a:srgbClr val="333333"/>
                    </a:solidFill>
                  </a:rPr>
                  <a:t>tab in the ribbon and use the tools to edit the image. Under </a:t>
                </a:r>
                <a:r>
                  <a:rPr lang="en-GB" sz="1400" b="1">
                    <a:solidFill>
                      <a:srgbClr val="333333"/>
                    </a:solidFill>
                  </a:rPr>
                  <a:t>Crop,</a:t>
                </a:r>
                <a:r>
                  <a:rPr lang="en-GB" sz="1400">
                    <a:solidFill>
                      <a:srgbClr val="333333"/>
                    </a:solidFill>
                  </a:rPr>
                  <a:t> choose </a:t>
                </a:r>
                <a:r>
                  <a:rPr lang="en-GB" sz="1400" b="1">
                    <a:solidFill>
                      <a:srgbClr val="333333"/>
                    </a:solidFill>
                  </a:rPr>
                  <a:t>Fit</a:t>
                </a:r>
                <a:r>
                  <a:rPr lang="en-GB" sz="1400">
                    <a:solidFill>
                      <a:srgbClr val="333333"/>
                    </a:solidFill>
                  </a:rPr>
                  <a:t> to make sure the icon fits properly in the placeholder.</a:t>
                </a:r>
              </a:p>
            </p:txBody>
          </p:sp>
          <p:sp>
            <p:nvSpPr>
              <p:cNvPr id="96" name="TextBox 95">
                <a:extLst>
                  <a:ext uri="{FF2B5EF4-FFF2-40B4-BE49-F238E27FC236}">
                    <a16:creationId xmlns:a16="http://schemas.microsoft.com/office/drawing/2014/main" id="{626993D7-4E80-47A5-8E51-EDD5A39C98B3}"/>
                  </a:ext>
                </a:extLst>
              </p:cNvPr>
              <p:cNvSpPr txBox="1"/>
              <p:nvPr userDrawn="1"/>
            </p:nvSpPr>
            <p:spPr>
              <a:xfrm>
                <a:off x="838200" y="7064727"/>
                <a:ext cx="3410736" cy="1169551"/>
              </a:xfrm>
              <a:prstGeom prst="rect">
                <a:avLst/>
              </a:prstGeom>
              <a:noFill/>
            </p:spPr>
            <p:txBody>
              <a:bodyPr wrap="square" rtlCol="0">
                <a:spAutoFit/>
              </a:bodyPr>
              <a:lstStyle/>
              <a:p>
                <a:r>
                  <a:rPr lang="en-GB" sz="1400" b="1">
                    <a:solidFill>
                      <a:srgbClr val="333333"/>
                    </a:solidFill>
                  </a:rPr>
                  <a:t>4. </a:t>
                </a:r>
                <a:r>
                  <a:rPr lang="en-GB" sz="1400">
                    <a:solidFill>
                      <a:srgbClr val="333333"/>
                    </a:solidFill>
                  </a:rPr>
                  <a:t>To replace an icon, choose your icon from the asset slide, go back to the slide you want to change, right click on the placeholder and select </a:t>
                </a:r>
                <a:r>
                  <a:rPr lang="en-GB" sz="1400" b="1">
                    <a:solidFill>
                      <a:srgbClr val="333333"/>
                    </a:solidFill>
                  </a:rPr>
                  <a:t>Change Graphic </a:t>
                </a:r>
                <a:r>
                  <a:rPr lang="en-GB" sz="1400" b="0">
                    <a:solidFill>
                      <a:srgbClr val="333333"/>
                    </a:solidFill>
                  </a:rPr>
                  <a:t>then </a:t>
                </a:r>
                <a:r>
                  <a:rPr lang="en-GB" sz="1400" b="1">
                    <a:solidFill>
                      <a:srgbClr val="333333"/>
                    </a:solidFill>
                  </a:rPr>
                  <a:t>From Clipboard</a:t>
                </a:r>
              </a:p>
            </p:txBody>
          </p:sp>
        </p:grpSp>
        <p:pic>
          <p:nvPicPr>
            <p:cNvPr id="89" name="Picture 88">
              <a:extLst>
                <a:ext uri="{FF2B5EF4-FFF2-40B4-BE49-F238E27FC236}">
                  <a16:creationId xmlns:a16="http://schemas.microsoft.com/office/drawing/2014/main" id="{187F0F05-B3DA-4A9C-AF71-2DAF32ACFEB6}"/>
                </a:ext>
              </a:extLst>
            </p:cNvPr>
            <p:cNvPicPr>
              <a:picLocks noChangeAspect="1"/>
            </p:cNvPicPr>
            <p:nvPr userDrawn="1"/>
          </p:nvPicPr>
          <p:blipFill>
            <a:blip r:embed="rId3"/>
            <a:stretch>
              <a:fillRect/>
            </a:stretch>
          </p:blipFill>
          <p:spPr>
            <a:xfrm>
              <a:off x="-2641570" y="3792811"/>
              <a:ext cx="1524000" cy="2038350"/>
            </a:xfrm>
            <a:prstGeom prst="rect">
              <a:avLst/>
            </a:prstGeom>
          </p:spPr>
        </p:pic>
      </p:grpSp>
      <p:grpSp>
        <p:nvGrpSpPr>
          <p:cNvPr id="65" name="Group 64">
            <a:extLst>
              <a:ext uri="{FF2B5EF4-FFF2-40B4-BE49-F238E27FC236}">
                <a16:creationId xmlns:a16="http://schemas.microsoft.com/office/drawing/2014/main" id="{B665A4EF-1963-478B-9D20-AD84AD517902}"/>
              </a:ext>
            </a:extLst>
          </p:cNvPr>
          <p:cNvGrpSpPr/>
          <p:nvPr userDrawn="1"/>
        </p:nvGrpSpPr>
        <p:grpSpPr>
          <a:xfrm>
            <a:off x="6482434" y="-1141198"/>
            <a:ext cx="6577072" cy="8580717"/>
            <a:chOff x="3838228" y="-1705643"/>
            <a:chExt cx="6365233" cy="8304341"/>
          </a:xfrm>
          <a:noFill/>
        </p:grpSpPr>
        <p:sp>
          <p:nvSpPr>
            <p:cNvPr id="66" name="Hexagon 65">
              <a:extLst>
                <a:ext uri="{FF2B5EF4-FFF2-40B4-BE49-F238E27FC236}">
                  <a16:creationId xmlns:a16="http://schemas.microsoft.com/office/drawing/2014/main" id="{45418FA6-C908-4174-81A6-6F8E9A6772D6}"/>
                </a:ext>
              </a:extLst>
            </p:cNvPr>
            <p:cNvSpPr/>
            <p:nvPr userDrawn="1"/>
          </p:nvSpPr>
          <p:spPr>
            <a:xfrm>
              <a:off x="5387349" y="845"/>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67" name="Hexagon 66">
              <a:extLst>
                <a:ext uri="{FF2B5EF4-FFF2-40B4-BE49-F238E27FC236}">
                  <a16:creationId xmlns:a16="http://schemas.microsoft.com/office/drawing/2014/main" id="{86E30E6C-2442-4AE1-AC2A-A4F64ACFD02B}"/>
                </a:ext>
              </a:extLst>
            </p:cNvPr>
            <p:cNvSpPr/>
            <p:nvPr userDrawn="1"/>
          </p:nvSpPr>
          <p:spPr>
            <a:xfrm>
              <a:off x="5387349" y="1706488"/>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68" name="Hexagon 67">
              <a:extLst>
                <a:ext uri="{FF2B5EF4-FFF2-40B4-BE49-F238E27FC236}">
                  <a16:creationId xmlns:a16="http://schemas.microsoft.com/office/drawing/2014/main" id="{1EC8777B-8C8A-4545-9057-8B1D8701637C}"/>
                </a:ext>
              </a:extLst>
            </p:cNvPr>
            <p:cNvSpPr/>
            <p:nvPr userDrawn="1"/>
          </p:nvSpPr>
          <p:spPr>
            <a:xfrm>
              <a:off x="6936469" y="-852399"/>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69" name="Hexagon 68">
              <a:extLst>
                <a:ext uri="{FF2B5EF4-FFF2-40B4-BE49-F238E27FC236}">
                  <a16:creationId xmlns:a16="http://schemas.microsoft.com/office/drawing/2014/main" id="{2AE1417B-8A5A-40B4-897F-6B24B32F0F7C}"/>
                </a:ext>
              </a:extLst>
            </p:cNvPr>
            <p:cNvSpPr/>
            <p:nvPr userDrawn="1"/>
          </p:nvSpPr>
          <p:spPr>
            <a:xfrm>
              <a:off x="6936469" y="853244"/>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0" name="Hexagon 69">
              <a:extLst>
                <a:ext uri="{FF2B5EF4-FFF2-40B4-BE49-F238E27FC236}">
                  <a16:creationId xmlns:a16="http://schemas.microsoft.com/office/drawing/2014/main" id="{F7FCC82C-D7DD-4DA9-AFE1-0499BF02B2B6}"/>
                </a:ext>
              </a:extLst>
            </p:cNvPr>
            <p:cNvSpPr/>
            <p:nvPr userDrawn="1"/>
          </p:nvSpPr>
          <p:spPr>
            <a:xfrm>
              <a:off x="8485589" y="-1705643"/>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1" name="Hexagon 70">
              <a:extLst>
                <a:ext uri="{FF2B5EF4-FFF2-40B4-BE49-F238E27FC236}">
                  <a16:creationId xmlns:a16="http://schemas.microsoft.com/office/drawing/2014/main" id="{CB622B07-0796-49B3-B545-AD65A6A1E0FE}"/>
                </a:ext>
              </a:extLst>
            </p:cNvPr>
            <p:cNvSpPr/>
            <p:nvPr userDrawn="1"/>
          </p:nvSpPr>
          <p:spPr>
            <a:xfrm>
              <a:off x="8485589" y="0"/>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2" name="Hexagon 71">
              <a:extLst>
                <a:ext uri="{FF2B5EF4-FFF2-40B4-BE49-F238E27FC236}">
                  <a16:creationId xmlns:a16="http://schemas.microsoft.com/office/drawing/2014/main" id="{B6C1F53F-AE57-4C8A-BB2A-A4F354512AA7}"/>
                </a:ext>
              </a:extLst>
            </p:cNvPr>
            <p:cNvSpPr/>
            <p:nvPr userDrawn="1"/>
          </p:nvSpPr>
          <p:spPr>
            <a:xfrm>
              <a:off x="6936469" y="2559731"/>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3" name="Hexagon 72">
              <a:extLst>
                <a:ext uri="{FF2B5EF4-FFF2-40B4-BE49-F238E27FC236}">
                  <a16:creationId xmlns:a16="http://schemas.microsoft.com/office/drawing/2014/main" id="{E565811D-27CC-4139-8164-15EDB608D2C1}"/>
                </a:ext>
              </a:extLst>
            </p:cNvPr>
            <p:cNvSpPr/>
            <p:nvPr userDrawn="1"/>
          </p:nvSpPr>
          <p:spPr>
            <a:xfrm>
              <a:off x="6936469" y="4265374"/>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4" name="Hexagon 73">
              <a:extLst>
                <a:ext uri="{FF2B5EF4-FFF2-40B4-BE49-F238E27FC236}">
                  <a16:creationId xmlns:a16="http://schemas.microsoft.com/office/drawing/2014/main" id="{D7C8BE8D-D127-42DC-97AD-B4EB79AC60C4}"/>
                </a:ext>
              </a:extLst>
            </p:cNvPr>
            <p:cNvSpPr/>
            <p:nvPr userDrawn="1"/>
          </p:nvSpPr>
          <p:spPr>
            <a:xfrm>
              <a:off x="8485589" y="1706487"/>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5" name="Hexagon 74">
              <a:extLst>
                <a:ext uri="{FF2B5EF4-FFF2-40B4-BE49-F238E27FC236}">
                  <a16:creationId xmlns:a16="http://schemas.microsoft.com/office/drawing/2014/main" id="{166A35F7-772F-4D32-A2D2-0FF4EA28377C}"/>
                </a:ext>
              </a:extLst>
            </p:cNvPr>
            <p:cNvSpPr/>
            <p:nvPr userDrawn="1"/>
          </p:nvSpPr>
          <p:spPr>
            <a:xfrm>
              <a:off x="8485589" y="3412130"/>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6" name="Hexagon 75">
              <a:extLst>
                <a:ext uri="{FF2B5EF4-FFF2-40B4-BE49-F238E27FC236}">
                  <a16:creationId xmlns:a16="http://schemas.microsoft.com/office/drawing/2014/main" id="{CFC96ED5-9C3F-4305-985A-DEC0F82285DB}"/>
                </a:ext>
              </a:extLst>
            </p:cNvPr>
            <p:cNvSpPr/>
            <p:nvPr userDrawn="1"/>
          </p:nvSpPr>
          <p:spPr>
            <a:xfrm>
              <a:off x="5387349" y="3412130"/>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7" name="Hexagon 76">
              <a:extLst>
                <a:ext uri="{FF2B5EF4-FFF2-40B4-BE49-F238E27FC236}">
                  <a16:creationId xmlns:a16="http://schemas.microsoft.com/office/drawing/2014/main" id="{7FFFDB54-1CFD-4530-A0D1-A5767305DE45}"/>
                </a:ext>
              </a:extLst>
            </p:cNvPr>
            <p:cNvSpPr/>
            <p:nvPr userDrawn="1"/>
          </p:nvSpPr>
          <p:spPr>
            <a:xfrm>
              <a:off x="5387349" y="5117772"/>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8" name="Hexagon 77">
              <a:extLst>
                <a:ext uri="{FF2B5EF4-FFF2-40B4-BE49-F238E27FC236}">
                  <a16:creationId xmlns:a16="http://schemas.microsoft.com/office/drawing/2014/main" id="{01D01279-1AB5-492E-8450-945EA90AA506}"/>
                </a:ext>
              </a:extLst>
            </p:cNvPr>
            <p:cNvSpPr/>
            <p:nvPr userDrawn="1"/>
          </p:nvSpPr>
          <p:spPr>
            <a:xfrm>
              <a:off x="3838228" y="4265374"/>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0" name="Rectangle 29">
            <a:extLst>
              <a:ext uri="{FF2B5EF4-FFF2-40B4-BE49-F238E27FC236}">
                <a16:creationId xmlns:a16="http://schemas.microsoft.com/office/drawing/2014/main" id="{6AFD5C38-D9AA-47B6-8EAA-4D2A7F42819A}"/>
              </a:ext>
            </a:extLst>
          </p:cNvPr>
          <p:cNvSpPr/>
          <p:nvPr userDrawn="1"/>
        </p:nvSpPr>
        <p:spPr>
          <a:xfrm>
            <a:off x="0" y="1877675"/>
            <a:ext cx="12192000" cy="38716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9419" y="485797"/>
            <a:ext cx="351156" cy="393294"/>
          </a:xfrm>
          <a:prstGeom prst="rect">
            <a:avLst/>
          </a:prstGeom>
        </p:spPr>
      </p:pic>
      <p:sp>
        <p:nvSpPr>
          <p:cNvPr id="23" name="Rectangle 22">
            <a:extLst>
              <a:ext uri="{FF2B5EF4-FFF2-40B4-BE49-F238E27FC236}">
                <a16:creationId xmlns:a16="http://schemas.microsoft.com/office/drawing/2014/main" id="{DEC5D6D5-A22F-4360-BE6E-D053E3135B7F}"/>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44" name="Text Placeholder 11">
            <a:extLst>
              <a:ext uri="{FF2B5EF4-FFF2-40B4-BE49-F238E27FC236}">
                <a16:creationId xmlns:a16="http://schemas.microsoft.com/office/drawing/2014/main" id="{79F1311A-10A7-4169-91E6-D9D85713B427}"/>
              </a:ext>
            </a:extLst>
          </p:cNvPr>
          <p:cNvSpPr>
            <a:spLocks noGrp="1"/>
          </p:cNvSpPr>
          <p:nvPr>
            <p:ph type="body" sz="quarter" idx="16" hasCustomPrompt="1"/>
          </p:nvPr>
        </p:nvSpPr>
        <p:spPr>
          <a:xfrm>
            <a:off x="1090878" y="3219995"/>
            <a:ext cx="2233000" cy="584743"/>
          </a:xfrm>
        </p:spPr>
        <p:txBody>
          <a:bodyPr/>
          <a:lstStyle>
            <a:lvl1pPr algn="ctr">
              <a:defRPr sz="1600">
                <a:solidFill>
                  <a:schemeClr val="bg1"/>
                </a:solidFill>
              </a:defRPr>
            </a:lvl1pPr>
            <a:lvl2pPr algn="ctr">
              <a:defRPr sz="1600">
                <a:solidFill>
                  <a:schemeClr val="bg1"/>
                </a:solidFill>
              </a:defRPr>
            </a:lvl2pPr>
            <a:lvl3pPr algn="ctr">
              <a:defRPr sz="1400">
                <a:solidFill>
                  <a:schemeClr val="bg1"/>
                </a:solidFill>
              </a:defRPr>
            </a:lvl3pPr>
            <a:lvl4pPr algn="ctr">
              <a:defRPr sz="1200">
                <a:solidFill>
                  <a:schemeClr val="bg1"/>
                </a:solidFill>
              </a:defRPr>
            </a:lvl4pPr>
            <a:lvl5pPr algn="ctr">
              <a:defRPr sz="1200">
                <a:solidFill>
                  <a:schemeClr val="bg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54" name="Rectangle 53">
            <a:extLst>
              <a:ext uri="{FF2B5EF4-FFF2-40B4-BE49-F238E27FC236}">
                <a16:creationId xmlns:a16="http://schemas.microsoft.com/office/drawing/2014/main" id="{971B0C55-82A6-407C-9467-A7906B3FB65D}"/>
              </a:ext>
            </a:extLst>
          </p:cNvPr>
          <p:cNvSpPr/>
          <p:nvPr userDrawn="1"/>
        </p:nvSpPr>
        <p:spPr>
          <a:xfrm>
            <a:off x="325119" y="0"/>
            <a:ext cx="579756" cy="1022985"/>
          </a:xfrm>
          <a:prstGeom prst="rect">
            <a:avLst/>
          </a:prstGeom>
          <a: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4" name="Hexagon 33">
            <a:extLst>
              <a:ext uri="{FF2B5EF4-FFF2-40B4-BE49-F238E27FC236}">
                <a16:creationId xmlns:a16="http://schemas.microsoft.com/office/drawing/2014/main" id="{0FE4F385-C45F-41A0-99EA-6C50D528B31F}"/>
              </a:ext>
            </a:extLst>
          </p:cNvPr>
          <p:cNvSpPr/>
          <p:nvPr userDrawn="1"/>
        </p:nvSpPr>
        <p:spPr>
          <a:xfrm>
            <a:off x="1672344" y="2253257"/>
            <a:ext cx="1070069" cy="922473"/>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9" name="Picture Placeholder 8">
            <a:extLst>
              <a:ext uri="{FF2B5EF4-FFF2-40B4-BE49-F238E27FC236}">
                <a16:creationId xmlns:a16="http://schemas.microsoft.com/office/drawing/2014/main" id="{8F298E4E-BED6-4377-840B-59B91A0BDF8F}"/>
              </a:ext>
            </a:extLst>
          </p:cNvPr>
          <p:cNvSpPr>
            <a:spLocks noGrp="1"/>
          </p:cNvSpPr>
          <p:nvPr>
            <p:ph type="pic" sz="quarter" idx="21" hasCustomPrompt="1"/>
          </p:nvPr>
        </p:nvSpPr>
        <p:spPr>
          <a:xfrm>
            <a:off x="1888329" y="2395445"/>
            <a:ext cx="638098" cy="638098"/>
          </a:xfrm>
          <a:prstGeom prst="rect">
            <a:avLst/>
          </a:prstGeom>
        </p:spPr>
        <p:txBody>
          <a:bodyPr lIns="0" rIns="0" anchor="ctr"/>
          <a:lstStyle>
            <a:lvl1pPr algn="ctr">
              <a:defRPr sz="1200"/>
            </a:lvl1pPr>
          </a:lstStyle>
          <a:p>
            <a:r>
              <a:rPr lang="en-GB"/>
              <a:t>Insert icon</a:t>
            </a:r>
          </a:p>
        </p:txBody>
      </p:sp>
      <p:sp>
        <p:nvSpPr>
          <p:cNvPr id="31" name="Text Placeholder 11">
            <a:extLst>
              <a:ext uri="{FF2B5EF4-FFF2-40B4-BE49-F238E27FC236}">
                <a16:creationId xmlns:a16="http://schemas.microsoft.com/office/drawing/2014/main" id="{D256B31E-34C7-4242-AE78-821370B0115B}"/>
              </a:ext>
            </a:extLst>
          </p:cNvPr>
          <p:cNvSpPr>
            <a:spLocks noGrp="1"/>
          </p:cNvSpPr>
          <p:nvPr>
            <p:ph type="body" sz="quarter" idx="22" hasCustomPrompt="1"/>
          </p:nvPr>
        </p:nvSpPr>
        <p:spPr>
          <a:xfrm>
            <a:off x="3685091" y="3219995"/>
            <a:ext cx="2233000" cy="584743"/>
          </a:xfrm>
        </p:spPr>
        <p:txBody>
          <a:bodyPr/>
          <a:lstStyle>
            <a:lvl1pPr algn="ctr">
              <a:defRPr sz="1600">
                <a:solidFill>
                  <a:schemeClr val="bg1"/>
                </a:solidFill>
              </a:defRPr>
            </a:lvl1pPr>
            <a:lvl2pPr algn="ctr">
              <a:defRPr sz="1600">
                <a:solidFill>
                  <a:schemeClr val="bg1"/>
                </a:solidFill>
              </a:defRPr>
            </a:lvl2pPr>
            <a:lvl3pPr algn="ctr">
              <a:defRPr sz="1400">
                <a:solidFill>
                  <a:schemeClr val="bg1"/>
                </a:solidFill>
              </a:defRPr>
            </a:lvl3pPr>
            <a:lvl4pPr algn="ctr">
              <a:defRPr sz="1200">
                <a:solidFill>
                  <a:schemeClr val="bg1"/>
                </a:solidFill>
              </a:defRPr>
            </a:lvl4pPr>
            <a:lvl5pPr algn="ctr">
              <a:defRPr sz="1200">
                <a:solidFill>
                  <a:schemeClr val="bg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32" name="Hexagon 31">
            <a:extLst>
              <a:ext uri="{FF2B5EF4-FFF2-40B4-BE49-F238E27FC236}">
                <a16:creationId xmlns:a16="http://schemas.microsoft.com/office/drawing/2014/main" id="{D7569425-69B9-4F52-9B53-34C4C7DD7C00}"/>
              </a:ext>
            </a:extLst>
          </p:cNvPr>
          <p:cNvSpPr/>
          <p:nvPr userDrawn="1"/>
        </p:nvSpPr>
        <p:spPr>
          <a:xfrm>
            <a:off x="4266557" y="2253257"/>
            <a:ext cx="1070069" cy="922473"/>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3" name="Picture Placeholder 8">
            <a:extLst>
              <a:ext uri="{FF2B5EF4-FFF2-40B4-BE49-F238E27FC236}">
                <a16:creationId xmlns:a16="http://schemas.microsoft.com/office/drawing/2014/main" id="{98725F69-77B2-42A1-835B-974161EED4CA}"/>
              </a:ext>
            </a:extLst>
          </p:cNvPr>
          <p:cNvSpPr>
            <a:spLocks noGrp="1"/>
          </p:cNvSpPr>
          <p:nvPr>
            <p:ph type="pic" sz="quarter" idx="23" hasCustomPrompt="1"/>
          </p:nvPr>
        </p:nvSpPr>
        <p:spPr>
          <a:xfrm>
            <a:off x="4482542" y="2395445"/>
            <a:ext cx="638098" cy="638098"/>
          </a:xfrm>
          <a:prstGeom prst="rect">
            <a:avLst/>
          </a:prstGeom>
        </p:spPr>
        <p:txBody>
          <a:bodyPr lIns="0" rIns="0" anchor="ctr"/>
          <a:lstStyle>
            <a:lvl1pPr algn="ctr">
              <a:defRPr sz="1200"/>
            </a:lvl1pPr>
          </a:lstStyle>
          <a:p>
            <a:r>
              <a:rPr lang="en-GB"/>
              <a:t>Insert icon</a:t>
            </a:r>
          </a:p>
        </p:txBody>
      </p:sp>
      <p:sp>
        <p:nvSpPr>
          <p:cNvPr id="40" name="Text Placeholder 11">
            <a:extLst>
              <a:ext uri="{FF2B5EF4-FFF2-40B4-BE49-F238E27FC236}">
                <a16:creationId xmlns:a16="http://schemas.microsoft.com/office/drawing/2014/main" id="{CD9E4217-858B-4311-B5C9-4F0C31E0F9B2}"/>
              </a:ext>
            </a:extLst>
          </p:cNvPr>
          <p:cNvSpPr>
            <a:spLocks noGrp="1"/>
          </p:cNvSpPr>
          <p:nvPr>
            <p:ph type="body" sz="quarter" idx="24" hasCustomPrompt="1"/>
          </p:nvPr>
        </p:nvSpPr>
        <p:spPr>
          <a:xfrm>
            <a:off x="6279304" y="3219995"/>
            <a:ext cx="2233000" cy="584743"/>
          </a:xfrm>
        </p:spPr>
        <p:txBody>
          <a:bodyPr/>
          <a:lstStyle>
            <a:lvl1pPr algn="ctr">
              <a:defRPr sz="1600">
                <a:solidFill>
                  <a:schemeClr val="bg1"/>
                </a:solidFill>
              </a:defRPr>
            </a:lvl1pPr>
            <a:lvl2pPr algn="ctr">
              <a:defRPr sz="1600">
                <a:solidFill>
                  <a:schemeClr val="bg1"/>
                </a:solidFill>
              </a:defRPr>
            </a:lvl2pPr>
            <a:lvl3pPr algn="ctr">
              <a:defRPr sz="1400">
                <a:solidFill>
                  <a:schemeClr val="bg1"/>
                </a:solidFill>
              </a:defRPr>
            </a:lvl3pPr>
            <a:lvl4pPr algn="ctr">
              <a:defRPr sz="1200">
                <a:solidFill>
                  <a:schemeClr val="bg1"/>
                </a:solidFill>
              </a:defRPr>
            </a:lvl4pPr>
            <a:lvl5pPr algn="ctr">
              <a:defRPr sz="1200">
                <a:solidFill>
                  <a:schemeClr val="bg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41" name="Hexagon 40">
            <a:extLst>
              <a:ext uri="{FF2B5EF4-FFF2-40B4-BE49-F238E27FC236}">
                <a16:creationId xmlns:a16="http://schemas.microsoft.com/office/drawing/2014/main" id="{4116DCB5-EC2B-4DF1-9444-77E8BB3D000C}"/>
              </a:ext>
            </a:extLst>
          </p:cNvPr>
          <p:cNvSpPr/>
          <p:nvPr userDrawn="1"/>
        </p:nvSpPr>
        <p:spPr>
          <a:xfrm>
            <a:off x="6860770" y="2253257"/>
            <a:ext cx="1070069" cy="922473"/>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2" name="Picture Placeholder 8">
            <a:extLst>
              <a:ext uri="{FF2B5EF4-FFF2-40B4-BE49-F238E27FC236}">
                <a16:creationId xmlns:a16="http://schemas.microsoft.com/office/drawing/2014/main" id="{F15CFCCD-A0D5-4728-8EBB-DD840E3F9D5A}"/>
              </a:ext>
            </a:extLst>
          </p:cNvPr>
          <p:cNvSpPr>
            <a:spLocks noGrp="1"/>
          </p:cNvSpPr>
          <p:nvPr>
            <p:ph type="pic" sz="quarter" idx="25" hasCustomPrompt="1"/>
          </p:nvPr>
        </p:nvSpPr>
        <p:spPr>
          <a:xfrm>
            <a:off x="7076756" y="2395445"/>
            <a:ext cx="638098" cy="638098"/>
          </a:xfrm>
          <a:prstGeom prst="rect">
            <a:avLst/>
          </a:prstGeom>
        </p:spPr>
        <p:txBody>
          <a:bodyPr lIns="0" rIns="0" anchor="ctr"/>
          <a:lstStyle>
            <a:lvl1pPr algn="ctr">
              <a:defRPr sz="1200"/>
            </a:lvl1pPr>
          </a:lstStyle>
          <a:p>
            <a:r>
              <a:rPr lang="en-GB"/>
              <a:t>Insert icon</a:t>
            </a:r>
          </a:p>
        </p:txBody>
      </p:sp>
      <p:sp>
        <p:nvSpPr>
          <p:cNvPr id="52" name="Text Placeholder 11">
            <a:extLst>
              <a:ext uri="{FF2B5EF4-FFF2-40B4-BE49-F238E27FC236}">
                <a16:creationId xmlns:a16="http://schemas.microsoft.com/office/drawing/2014/main" id="{7423BBC6-48B9-42FF-9E6B-9B5AD860D2E2}"/>
              </a:ext>
            </a:extLst>
          </p:cNvPr>
          <p:cNvSpPr>
            <a:spLocks noGrp="1"/>
          </p:cNvSpPr>
          <p:nvPr>
            <p:ph type="body" sz="quarter" idx="26" hasCustomPrompt="1"/>
          </p:nvPr>
        </p:nvSpPr>
        <p:spPr>
          <a:xfrm>
            <a:off x="8873518" y="3219995"/>
            <a:ext cx="2233000" cy="584743"/>
          </a:xfrm>
        </p:spPr>
        <p:txBody>
          <a:bodyPr/>
          <a:lstStyle>
            <a:lvl1pPr algn="ctr">
              <a:defRPr sz="1600">
                <a:solidFill>
                  <a:schemeClr val="bg1"/>
                </a:solidFill>
              </a:defRPr>
            </a:lvl1pPr>
            <a:lvl2pPr algn="ctr">
              <a:defRPr sz="1600">
                <a:solidFill>
                  <a:schemeClr val="bg1"/>
                </a:solidFill>
              </a:defRPr>
            </a:lvl2pPr>
            <a:lvl3pPr algn="ctr">
              <a:defRPr sz="1400">
                <a:solidFill>
                  <a:schemeClr val="bg1"/>
                </a:solidFill>
              </a:defRPr>
            </a:lvl3pPr>
            <a:lvl4pPr algn="ctr">
              <a:defRPr sz="1200">
                <a:solidFill>
                  <a:schemeClr val="bg1"/>
                </a:solidFill>
              </a:defRPr>
            </a:lvl4pPr>
            <a:lvl5pPr algn="ctr">
              <a:defRPr sz="1200">
                <a:solidFill>
                  <a:schemeClr val="bg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53" name="Hexagon 52">
            <a:extLst>
              <a:ext uri="{FF2B5EF4-FFF2-40B4-BE49-F238E27FC236}">
                <a16:creationId xmlns:a16="http://schemas.microsoft.com/office/drawing/2014/main" id="{59C8DC4F-2389-4097-881C-55081619C6DF}"/>
              </a:ext>
            </a:extLst>
          </p:cNvPr>
          <p:cNvSpPr/>
          <p:nvPr userDrawn="1"/>
        </p:nvSpPr>
        <p:spPr>
          <a:xfrm>
            <a:off x="9454983" y="2253257"/>
            <a:ext cx="1070069" cy="922473"/>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5" name="Picture Placeholder 8">
            <a:extLst>
              <a:ext uri="{FF2B5EF4-FFF2-40B4-BE49-F238E27FC236}">
                <a16:creationId xmlns:a16="http://schemas.microsoft.com/office/drawing/2014/main" id="{E61C7589-6941-4977-B895-2117BAFC312F}"/>
              </a:ext>
            </a:extLst>
          </p:cNvPr>
          <p:cNvSpPr>
            <a:spLocks noGrp="1"/>
          </p:cNvSpPr>
          <p:nvPr>
            <p:ph type="pic" sz="quarter" idx="27" hasCustomPrompt="1"/>
          </p:nvPr>
        </p:nvSpPr>
        <p:spPr>
          <a:xfrm>
            <a:off x="9670969" y="2395445"/>
            <a:ext cx="638098" cy="638098"/>
          </a:xfrm>
          <a:prstGeom prst="rect">
            <a:avLst/>
          </a:prstGeom>
        </p:spPr>
        <p:txBody>
          <a:bodyPr lIns="0" rIns="0" anchor="ctr"/>
          <a:lstStyle>
            <a:lvl1pPr algn="ctr">
              <a:defRPr sz="1200"/>
            </a:lvl1pPr>
          </a:lstStyle>
          <a:p>
            <a:r>
              <a:rPr lang="en-GB"/>
              <a:t>Insert icon</a:t>
            </a:r>
          </a:p>
        </p:txBody>
      </p:sp>
      <p:cxnSp>
        <p:nvCxnSpPr>
          <p:cNvPr id="10" name="Straight Connector 9">
            <a:extLst>
              <a:ext uri="{FF2B5EF4-FFF2-40B4-BE49-F238E27FC236}">
                <a16:creationId xmlns:a16="http://schemas.microsoft.com/office/drawing/2014/main" id="{9CF9F8BE-D445-4895-AC3F-7D70901DAA81}"/>
              </a:ext>
            </a:extLst>
          </p:cNvPr>
          <p:cNvCxnSpPr/>
          <p:nvPr userDrawn="1"/>
        </p:nvCxnSpPr>
        <p:spPr>
          <a:xfrm>
            <a:off x="910272" y="2253257"/>
            <a:ext cx="0" cy="127278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FE756800-3F20-4A36-A17C-EEBC809DB3A0}"/>
              </a:ext>
            </a:extLst>
          </p:cNvPr>
          <p:cNvCxnSpPr/>
          <p:nvPr userDrawn="1"/>
        </p:nvCxnSpPr>
        <p:spPr>
          <a:xfrm>
            <a:off x="3504485" y="2253257"/>
            <a:ext cx="0" cy="127278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77933568-8683-493D-A143-3F400DC13C8E}"/>
              </a:ext>
            </a:extLst>
          </p:cNvPr>
          <p:cNvCxnSpPr/>
          <p:nvPr userDrawn="1"/>
        </p:nvCxnSpPr>
        <p:spPr>
          <a:xfrm>
            <a:off x="6098698" y="2253257"/>
            <a:ext cx="0" cy="127278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DF04C5B-4E80-405E-94F2-30C0E188C6DB}"/>
              </a:ext>
            </a:extLst>
          </p:cNvPr>
          <p:cNvCxnSpPr/>
          <p:nvPr userDrawn="1"/>
        </p:nvCxnSpPr>
        <p:spPr>
          <a:xfrm>
            <a:off x="8692911" y="2253257"/>
            <a:ext cx="0" cy="127278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1DFDFA5A-1BCD-4943-AFC8-C81D2692FC22}"/>
              </a:ext>
            </a:extLst>
          </p:cNvPr>
          <p:cNvCxnSpPr/>
          <p:nvPr userDrawn="1"/>
        </p:nvCxnSpPr>
        <p:spPr>
          <a:xfrm>
            <a:off x="11287125" y="2253257"/>
            <a:ext cx="0" cy="127278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1" name="Group 60">
            <a:extLst>
              <a:ext uri="{FF2B5EF4-FFF2-40B4-BE49-F238E27FC236}">
                <a16:creationId xmlns:a16="http://schemas.microsoft.com/office/drawing/2014/main" id="{2EDC9D21-AF2F-4DF5-88A3-4BDA47C6F151}"/>
              </a:ext>
            </a:extLst>
          </p:cNvPr>
          <p:cNvGrpSpPr/>
          <p:nvPr userDrawn="1"/>
        </p:nvGrpSpPr>
        <p:grpSpPr>
          <a:xfrm rot="16200000">
            <a:off x="360407" y="4836458"/>
            <a:ext cx="1946732" cy="3990582"/>
            <a:chOff x="10692184" y="-1639954"/>
            <a:chExt cx="1784352" cy="3657721"/>
          </a:xfrm>
          <a:noFill/>
        </p:grpSpPr>
        <p:sp>
          <p:nvSpPr>
            <p:cNvPr id="62" name="Hexagon 61">
              <a:extLst>
                <a:ext uri="{FF2B5EF4-FFF2-40B4-BE49-F238E27FC236}">
                  <a16:creationId xmlns:a16="http://schemas.microsoft.com/office/drawing/2014/main" id="{2B8F4E3F-EB30-4ADE-9A17-D0C0777C5508}"/>
                </a:ext>
              </a:extLst>
            </p:cNvPr>
            <p:cNvSpPr/>
            <p:nvPr userDrawn="1"/>
          </p:nvSpPr>
          <p:spPr>
            <a:xfrm rot="5400000">
              <a:off x="10600392"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63" name="Hexagon 62">
              <a:extLst>
                <a:ext uri="{FF2B5EF4-FFF2-40B4-BE49-F238E27FC236}">
                  <a16:creationId xmlns:a16="http://schemas.microsoft.com/office/drawing/2014/main" id="{0F972CC2-86D8-4A5F-B725-D48E32530F0F}"/>
                </a:ext>
              </a:extLst>
            </p:cNvPr>
            <p:cNvSpPr/>
            <p:nvPr userDrawn="1"/>
          </p:nvSpPr>
          <p:spPr>
            <a:xfrm rot="5400000">
              <a:off x="11237356" y="-384788"/>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64" name="Hexagon 63">
              <a:extLst>
                <a:ext uri="{FF2B5EF4-FFF2-40B4-BE49-F238E27FC236}">
                  <a16:creationId xmlns:a16="http://schemas.microsoft.com/office/drawing/2014/main" id="{DDA03601-4898-41A2-B438-0EC994714C60}"/>
                </a:ext>
              </a:extLst>
            </p:cNvPr>
            <p:cNvSpPr/>
            <p:nvPr userDrawn="1"/>
          </p:nvSpPr>
          <p:spPr>
            <a:xfrm rot="5400000">
              <a:off x="10600392" y="-1548162"/>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43" name="Text Placeholder 11">
            <a:extLst>
              <a:ext uri="{FF2B5EF4-FFF2-40B4-BE49-F238E27FC236}">
                <a16:creationId xmlns:a16="http://schemas.microsoft.com/office/drawing/2014/main" id="{B0DB6152-56EF-430F-B55D-9E6CFF1A8EC3}"/>
              </a:ext>
            </a:extLst>
          </p:cNvPr>
          <p:cNvSpPr>
            <a:spLocks noGrp="1"/>
          </p:cNvSpPr>
          <p:nvPr>
            <p:ph type="body" sz="quarter" idx="28" hasCustomPrompt="1"/>
          </p:nvPr>
        </p:nvSpPr>
        <p:spPr>
          <a:xfrm>
            <a:off x="1094518" y="4898985"/>
            <a:ext cx="2233000" cy="584743"/>
          </a:xfrm>
        </p:spPr>
        <p:txBody>
          <a:bodyPr/>
          <a:lstStyle>
            <a:lvl1pPr algn="ctr">
              <a:defRPr sz="1600">
                <a:solidFill>
                  <a:schemeClr val="bg1"/>
                </a:solidFill>
              </a:defRPr>
            </a:lvl1pPr>
            <a:lvl2pPr algn="ctr">
              <a:defRPr sz="1600">
                <a:solidFill>
                  <a:schemeClr val="bg1"/>
                </a:solidFill>
              </a:defRPr>
            </a:lvl2pPr>
            <a:lvl3pPr algn="ctr">
              <a:defRPr sz="1400">
                <a:solidFill>
                  <a:schemeClr val="bg1"/>
                </a:solidFill>
              </a:defRPr>
            </a:lvl3pPr>
            <a:lvl4pPr algn="ctr">
              <a:defRPr sz="1200">
                <a:solidFill>
                  <a:schemeClr val="bg1"/>
                </a:solidFill>
              </a:defRPr>
            </a:lvl4pPr>
            <a:lvl5pPr algn="ctr">
              <a:defRPr sz="1200">
                <a:solidFill>
                  <a:schemeClr val="bg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45" name="Hexagon 44">
            <a:extLst>
              <a:ext uri="{FF2B5EF4-FFF2-40B4-BE49-F238E27FC236}">
                <a16:creationId xmlns:a16="http://schemas.microsoft.com/office/drawing/2014/main" id="{6ECFE8CC-E293-46E2-99EF-C7CBB1B275E0}"/>
              </a:ext>
            </a:extLst>
          </p:cNvPr>
          <p:cNvSpPr/>
          <p:nvPr userDrawn="1"/>
        </p:nvSpPr>
        <p:spPr>
          <a:xfrm>
            <a:off x="1675984" y="3932247"/>
            <a:ext cx="1070069" cy="922473"/>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6" name="Picture Placeholder 8">
            <a:extLst>
              <a:ext uri="{FF2B5EF4-FFF2-40B4-BE49-F238E27FC236}">
                <a16:creationId xmlns:a16="http://schemas.microsoft.com/office/drawing/2014/main" id="{B95753A1-004F-4B0B-A879-6DD2DE59C4D4}"/>
              </a:ext>
            </a:extLst>
          </p:cNvPr>
          <p:cNvSpPr>
            <a:spLocks noGrp="1"/>
          </p:cNvSpPr>
          <p:nvPr>
            <p:ph type="pic" sz="quarter" idx="29" hasCustomPrompt="1"/>
          </p:nvPr>
        </p:nvSpPr>
        <p:spPr>
          <a:xfrm>
            <a:off x="1891970" y="4074435"/>
            <a:ext cx="638098" cy="638098"/>
          </a:xfrm>
          <a:prstGeom prst="rect">
            <a:avLst/>
          </a:prstGeom>
        </p:spPr>
        <p:txBody>
          <a:bodyPr lIns="0" rIns="0" anchor="ctr"/>
          <a:lstStyle>
            <a:lvl1pPr algn="ctr">
              <a:defRPr sz="1200"/>
            </a:lvl1pPr>
          </a:lstStyle>
          <a:p>
            <a:r>
              <a:rPr lang="en-GB"/>
              <a:t>Insert icon</a:t>
            </a:r>
          </a:p>
        </p:txBody>
      </p:sp>
      <p:sp>
        <p:nvSpPr>
          <p:cNvPr id="47" name="Text Placeholder 11">
            <a:extLst>
              <a:ext uri="{FF2B5EF4-FFF2-40B4-BE49-F238E27FC236}">
                <a16:creationId xmlns:a16="http://schemas.microsoft.com/office/drawing/2014/main" id="{77C1C557-0C5B-4CC6-99D2-32DA7AA1FA1A}"/>
              </a:ext>
            </a:extLst>
          </p:cNvPr>
          <p:cNvSpPr>
            <a:spLocks noGrp="1"/>
          </p:cNvSpPr>
          <p:nvPr>
            <p:ph type="body" sz="quarter" idx="30" hasCustomPrompt="1"/>
          </p:nvPr>
        </p:nvSpPr>
        <p:spPr>
          <a:xfrm>
            <a:off x="3688731" y="4898985"/>
            <a:ext cx="2233000" cy="584743"/>
          </a:xfrm>
        </p:spPr>
        <p:txBody>
          <a:bodyPr/>
          <a:lstStyle>
            <a:lvl1pPr algn="ctr">
              <a:defRPr sz="1600">
                <a:solidFill>
                  <a:schemeClr val="bg1"/>
                </a:solidFill>
              </a:defRPr>
            </a:lvl1pPr>
            <a:lvl2pPr algn="ctr">
              <a:defRPr sz="1600">
                <a:solidFill>
                  <a:schemeClr val="bg1"/>
                </a:solidFill>
              </a:defRPr>
            </a:lvl2pPr>
            <a:lvl3pPr algn="ctr">
              <a:defRPr sz="1400">
                <a:solidFill>
                  <a:schemeClr val="bg1"/>
                </a:solidFill>
              </a:defRPr>
            </a:lvl3pPr>
            <a:lvl4pPr algn="ctr">
              <a:defRPr sz="1200">
                <a:solidFill>
                  <a:schemeClr val="bg1"/>
                </a:solidFill>
              </a:defRPr>
            </a:lvl4pPr>
            <a:lvl5pPr algn="ctr">
              <a:defRPr sz="1200">
                <a:solidFill>
                  <a:schemeClr val="bg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48" name="Hexagon 47">
            <a:extLst>
              <a:ext uri="{FF2B5EF4-FFF2-40B4-BE49-F238E27FC236}">
                <a16:creationId xmlns:a16="http://schemas.microsoft.com/office/drawing/2014/main" id="{3E5FF7EC-77C6-4B20-ABDB-645C1930BD83}"/>
              </a:ext>
            </a:extLst>
          </p:cNvPr>
          <p:cNvSpPr/>
          <p:nvPr userDrawn="1"/>
        </p:nvSpPr>
        <p:spPr>
          <a:xfrm>
            <a:off x="4270197" y="3932247"/>
            <a:ext cx="1070069" cy="922473"/>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9" name="Picture Placeholder 8">
            <a:extLst>
              <a:ext uri="{FF2B5EF4-FFF2-40B4-BE49-F238E27FC236}">
                <a16:creationId xmlns:a16="http://schemas.microsoft.com/office/drawing/2014/main" id="{286AAD8C-7D83-42CB-A4AE-BE1F0D3A5BE1}"/>
              </a:ext>
            </a:extLst>
          </p:cNvPr>
          <p:cNvSpPr>
            <a:spLocks noGrp="1"/>
          </p:cNvSpPr>
          <p:nvPr>
            <p:ph type="pic" sz="quarter" idx="31" hasCustomPrompt="1"/>
          </p:nvPr>
        </p:nvSpPr>
        <p:spPr>
          <a:xfrm>
            <a:off x="4486182" y="4074435"/>
            <a:ext cx="638098" cy="638098"/>
          </a:xfrm>
          <a:prstGeom prst="rect">
            <a:avLst/>
          </a:prstGeom>
        </p:spPr>
        <p:txBody>
          <a:bodyPr lIns="0" rIns="0" anchor="ctr"/>
          <a:lstStyle>
            <a:lvl1pPr algn="ctr">
              <a:defRPr sz="1200"/>
            </a:lvl1pPr>
          </a:lstStyle>
          <a:p>
            <a:r>
              <a:rPr lang="en-GB"/>
              <a:t>Insert icon</a:t>
            </a:r>
          </a:p>
        </p:txBody>
      </p:sp>
      <p:sp>
        <p:nvSpPr>
          <p:cNvPr id="50" name="Text Placeholder 11">
            <a:extLst>
              <a:ext uri="{FF2B5EF4-FFF2-40B4-BE49-F238E27FC236}">
                <a16:creationId xmlns:a16="http://schemas.microsoft.com/office/drawing/2014/main" id="{C316FB55-8D7B-435A-92C2-3225838CDF02}"/>
              </a:ext>
            </a:extLst>
          </p:cNvPr>
          <p:cNvSpPr>
            <a:spLocks noGrp="1"/>
          </p:cNvSpPr>
          <p:nvPr>
            <p:ph type="body" sz="quarter" idx="32" hasCustomPrompt="1"/>
          </p:nvPr>
        </p:nvSpPr>
        <p:spPr>
          <a:xfrm>
            <a:off x="6282944" y="4898985"/>
            <a:ext cx="2233000" cy="584743"/>
          </a:xfrm>
        </p:spPr>
        <p:txBody>
          <a:bodyPr/>
          <a:lstStyle>
            <a:lvl1pPr algn="ctr">
              <a:defRPr sz="1600">
                <a:solidFill>
                  <a:schemeClr val="bg1"/>
                </a:solidFill>
              </a:defRPr>
            </a:lvl1pPr>
            <a:lvl2pPr algn="ctr">
              <a:defRPr sz="1600">
                <a:solidFill>
                  <a:schemeClr val="bg1"/>
                </a:solidFill>
              </a:defRPr>
            </a:lvl2pPr>
            <a:lvl3pPr algn="ctr">
              <a:defRPr sz="1400">
                <a:solidFill>
                  <a:schemeClr val="bg1"/>
                </a:solidFill>
              </a:defRPr>
            </a:lvl3pPr>
            <a:lvl4pPr algn="ctr">
              <a:defRPr sz="1200">
                <a:solidFill>
                  <a:schemeClr val="bg1"/>
                </a:solidFill>
              </a:defRPr>
            </a:lvl4pPr>
            <a:lvl5pPr algn="ctr">
              <a:defRPr sz="1200">
                <a:solidFill>
                  <a:schemeClr val="bg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51" name="Hexagon 50">
            <a:extLst>
              <a:ext uri="{FF2B5EF4-FFF2-40B4-BE49-F238E27FC236}">
                <a16:creationId xmlns:a16="http://schemas.microsoft.com/office/drawing/2014/main" id="{C97E69B8-7EF0-4933-832D-10BEAB627D67}"/>
              </a:ext>
            </a:extLst>
          </p:cNvPr>
          <p:cNvSpPr/>
          <p:nvPr userDrawn="1"/>
        </p:nvSpPr>
        <p:spPr>
          <a:xfrm>
            <a:off x="6864410" y="3932247"/>
            <a:ext cx="1070069" cy="922473"/>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60" name="Picture Placeholder 8">
            <a:extLst>
              <a:ext uri="{FF2B5EF4-FFF2-40B4-BE49-F238E27FC236}">
                <a16:creationId xmlns:a16="http://schemas.microsoft.com/office/drawing/2014/main" id="{4E2FF58C-23A0-4D0C-88A5-E58746D5C2EF}"/>
              </a:ext>
            </a:extLst>
          </p:cNvPr>
          <p:cNvSpPr>
            <a:spLocks noGrp="1"/>
          </p:cNvSpPr>
          <p:nvPr>
            <p:ph type="pic" sz="quarter" idx="33" hasCustomPrompt="1"/>
          </p:nvPr>
        </p:nvSpPr>
        <p:spPr>
          <a:xfrm>
            <a:off x="7080395" y="4074435"/>
            <a:ext cx="638098" cy="638098"/>
          </a:xfrm>
          <a:prstGeom prst="rect">
            <a:avLst/>
          </a:prstGeom>
        </p:spPr>
        <p:txBody>
          <a:bodyPr lIns="0" rIns="0" anchor="ctr"/>
          <a:lstStyle>
            <a:lvl1pPr algn="ctr">
              <a:defRPr sz="1200"/>
            </a:lvl1pPr>
          </a:lstStyle>
          <a:p>
            <a:r>
              <a:rPr lang="en-GB"/>
              <a:t>Insert icon</a:t>
            </a:r>
          </a:p>
        </p:txBody>
      </p:sp>
      <p:sp>
        <p:nvSpPr>
          <p:cNvPr id="79" name="Text Placeholder 11">
            <a:extLst>
              <a:ext uri="{FF2B5EF4-FFF2-40B4-BE49-F238E27FC236}">
                <a16:creationId xmlns:a16="http://schemas.microsoft.com/office/drawing/2014/main" id="{E69DA712-5F7A-432B-BA66-FDA34D062059}"/>
              </a:ext>
            </a:extLst>
          </p:cNvPr>
          <p:cNvSpPr>
            <a:spLocks noGrp="1"/>
          </p:cNvSpPr>
          <p:nvPr>
            <p:ph type="body" sz="quarter" idx="34" hasCustomPrompt="1"/>
          </p:nvPr>
        </p:nvSpPr>
        <p:spPr>
          <a:xfrm>
            <a:off x="8877158" y="4898985"/>
            <a:ext cx="2233000" cy="584743"/>
          </a:xfrm>
        </p:spPr>
        <p:txBody>
          <a:bodyPr/>
          <a:lstStyle>
            <a:lvl1pPr algn="ctr">
              <a:defRPr sz="1600">
                <a:solidFill>
                  <a:schemeClr val="bg1"/>
                </a:solidFill>
              </a:defRPr>
            </a:lvl1pPr>
            <a:lvl2pPr algn="ctr">
              <a:defRPr sz="1600">
                <a:solidFill>
                  <a:schemeClr val="bg1"/>
                </a:solidFill>
              </a:defRPr>
            </a:lvl2pPr>
            <a:lvl3pPr algn="ctr">
              <a:defRPr sz="1400">
                <a:solidFill>
                  <a:schemeClr val="bg1"/>
                </a:solidFill>
              </a:defRPr>
            </a:lvl3pPr>
            <a:lvl4pPr algn="ctr">
              <a:defRPr sz="1200">
                <a:solidFill>
                  <a:schemeClr val="bg1"/>
                </a:solidFill>
              </a:defRPr>
            </a:lvl4pPr>
            <a:lvl5pPr algn="ctr">
              <a:defRPr sz="1200">
                <a:solidFill>
                  <a:schemeClr val="bg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80" name="Hexagon 79">
            <a:extLst>
              <a:ext uri="{FF2B5EF4-FFF2-40B4-BE49-F238E27FC236}">
                <a16:creationId xmlns:a16="http://schemas.microsoft.com/office/drawing/2014/main" id="{E117DEB8-2621-419F-9A68-E264B3222DEA}"/>
              </a:ext>
            </a:extLst>
          </p:cNvPr>
          <p:cNvSpPr/>
          <p:nvPr userDrawn="1"/>
        </p:nvSpPr>
        <p:spPr>
          <a:xfrm>
            <a:off x="9458623" y="3932247"/>
            <a:ext cx="1070069" cy="922473"/>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81" name="Picture Placeholder 8">
            <a:extLst>
              <a:ext uri="{FF2B5EF4-FFF2-40B4-BE49-F238E27FC236}">
                <a16:creationId xmlns:a16="http://schemas.microsoft.com/office/drawing/2014/main" id="{CFB7020D-EB25-43CE-8D14-E60E4847A03C}"/>
              </a:ext>
            </a:extLst>
          </p:cNvPr>
          <p:cNvSpPr>
            <a:spLocks noGrp="1"/>
          </p:cNvSpPr>
          <p:nvPr>
            <p:ph type="pic" sz="quarter" idx="35" hasCustomPrompt="1"/>
          </p:nvPr>
        </p:nvSpPr>
        <p:spPr>
          <a:xfrm>
            <a:off x="9674608" y="4074435"/>
            <a:ext cx="638098" cy="638098"/>
          </a:xfrm>
          <a:prstGeom prst="rect">
            <a:avLst/>
          </a:prstGeom>
        </p:spPr>
        <p:txBody>
          <a:bodyPr lIns="0" rIns="0" anchor="ctr"/>
          <a:lstStyle>
            <a:lvl1pPr algn="ctr">
              <a:defRPr sz="1200"/>
            </a:lvl1pPr>
          </a:lstStyle>
          <a:p>
            <a:r>
              <a:rPr lang="en-GB"/>
              <a:t>Insert icon</a:t>
            </a:r>
          </a:p>
        </p:txBody>
      </p:sp>
      <p:cxnSp>
        <p:nvCxnSpPr>
          <p:cNvPr id="82" name="Straight Connector 81">
            <a:extLst>
              <a:ext uri="{FF2B5EF4-FFF2-40B4-BE49-F238E27FC236}">
                <a16:creationId xmlns:a16="http://schemas.microsoft.com/office/drawing/2014/main" id="{9644212D-CD93-431D-AA3E-94DBD38C5CC9}"/>
              </a:ext>
            </a:extLst>
          </p:cNvPr>
          <p:cNvCxnSpPr/>
          <p:nvPr userDrawn="1"/>
        </p:nvCxnSpPr>
        <p:spPr>
          <a:xfrm>
            <a:off x="913912" y="3932247"/>
            <a:ext cx="0" cy="127278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D30D0936-7ED7-4634-85DA-FCF81EFA542B}"/>
              </a:ext>
            </a:extLst>
          </p:cNvPr>
          <p:cNvCxnSpPr/>
          <p:nvPr userDrawn="1"/>
        </p:nvCxnSpPr>
        <p:spPr>
          <a:xfrm>
            <a:off x="3508125" y="3932247"/>
            <a:ext cx="0" cy="127278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002646FC-ACD1-4ED6-B308-88487B92AEA6}"/>
              </a:ext>
            </a:extLst>
          </p:cNvPr>
          <p:cNvCxnSpPr/>
          <p:nvPr userDrawn="1"/>
        </p:nvCxnSpPr>
        <p:spPr>
          <a:xfrm>
            <a:off x="6102338" y="3932247"/>
            <a:ext cx="0" cy="127278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0FE19367-1341-4E86-B03B-7DB400F31A00}"/>
              </a:ext>
            </a:extLst>
          </p:cNvPr>
          <p:cNvCxnSpPr/>
          <p:nvPr userDrawn="1"/>
        </p:nvCxnSpPr>
        <p:spPr>
          <a:xfrm>
            <a:off x="8696551" y="3932247"/>
            <a:ext cx="0" cy="127278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523365B-737E-45B0-AFEC-F57CF830E0EF}"/>
              </a:ext>
            </a:extLst>
          </p:cNvPr>
          <p:cNvCxnSpPr/>
          <p:nvPr userDrawn="1"/>
        </p:nvCxnSpPr>
        <p:spPr>
          <a:xfrm>
            <a:off x="11290765" y="3932247"/>
            <a:ext cx="0" cy="127278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3BA398F3-1FDF-43F3-AF56-5C25D1DCBB18}"/>
              </a:ext>
            </a:extLst>
          </p:cNvPr>
          <p:cNvSpPr>
            <a:spLocks noGrp="1"/>
          </p:cNvSpPr>
          <p:nvPr>
            <p:ph type="title" hasCustomPrompt="1"/>
          </p:nvPr>
        </p:nvSpPr>
        <p:spPr>
          <a:xfrm>
            <a:off x="1130300" y="524414"/>
            <a:ext cx="7991929" cy="912178"/>
          </a:xfrm>
        </p:spPr>
        <p:txBody>
          <a:bodyPr/>
          <a:lstStyle>
            <a:lvl1pPr>
              <a:defRPr/>
            </a:lvl1pPr>
          </a:lstStyle>
          <a:p>
            <a:r>
              <a:rPr lang="en-GB"/>
              <a:t>Enter title here</a:t>
            </a:r>
          </a:p>
        </p:txBody>
      </p:sp>
    </p:spTree>
    <p:custDataLst>
      <p:tags r:id="rId1"/>
    </p:custDataLst>
    <p:extLst>
      <p:ext uri="{BB962C8B-B14F-4D97-AF65-F5344CB8AC3E}">
        <p14:creationId xmlns:p14="http://schemas.microsoft.com/office/powerpoint/2010/main" val="1927826613"/>
      </p:ext>
    </p:extLst>
  </p:cSld>
  <p:clrMapOvr>
    <a:masterClrMapping/>
  </p:clrMapOvr>
  <p:transition spd="slow">
    <p:wipe dir="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0 Icons">
    <p:spTree>
      <p:nvGrpSpPr>
        <p:cNvPr id="1" name=""/>
        <p:cNvGrpSpPr/>
        <p:nvPr/>
      </p:nvGrpSpPr>
      <p:grpSpPr>
        <a:xfrm>
          <a:off x="0" y="0"/>
          <a:ext cx="0" cy="0"/>
          <a:chOff x="0" y="0"/>
          <a:chExt cx="0" cy="0"/>
        </a:xfrm>
      </p:grpSpPr>
      <p:grpSp>
        <p:nvGrpSpPr>
          <p:cNvPr id="56" name="Group 55">
            <a:extLst>
              <a:ext uri="{FF2B5EF4-FFF2-40B4-BE49-F238E27FC236}">
                <a16:creationId xmlns:a16="http://schemas.microsoft.com/office/drawing/2014/main" id="{9538A58C-8494-4BF9-B924-4817D0827CA1}"/>
              </a:ext>
            </a:extLst>
          </p:cNvPr>
          <p:cNvGrpSpPr/>
          <p:nvPr userDrawn="1"/>
        </p:nvGrpSpPr>
        <p:grpSpPr>
          <a:xfrm>
            <a:off x="-3633349" y="0"/>
            <a:ext cx="3507558" cy="7251700"/>
            <a:chOff x="-3633349" y="0"/>
            <a:chExt cx="3507558" cy="7251700"/>
          </a:xfrm>
        </p:grpSpPr>
        <p:grpSp>
          <p:nvGrpSpPr>
            <p:cNvPr id="57" name="Group 56">
              <a:extLst>
                <a:ext uri="{FF2B5EF4-FFF2-40B4-BE49-F238E27FC236}">
                  <a16:creationId xmlns:a16="http://schemas.microsoft.com/office/drawing/2014/main" id="{5772063F-10D7-4B15-9FA1-240D77DDC660}"/>
                </a:ext>
              </a:extLst>
            </p:cNvPr>
            <p:cNvGrpSpPr/>
            <p:nvPr userDrawn="1"/>
          </p:nvGrpSpPr>
          <p:grpSpPr>
            <a:xfrm>
              <a:off x="-3633349" y="0"/>
              <a:ext cx="3507558" cy="7251700"/>
              <a:chOff x="838199" y="1150069"/>
              <a:chExt cx="3507558" cy="7251700"/>
            </a:xfrm>
          </p:grpSpPr>
          <p:sp>
            <p:nvSpPr>
              <p:cNvPr id="59" name="Rectangle 58">
                <a:extLst>
                  <a:ext uri="{FF2B5EF4-FFF2-40B4-BE49-F238E27FC236}">
                    <a16:creationId xmlns:a16="http://schemas.microsoft.com/office/drawing/2014/main" id="{E199D954-36D6-4498-ABCF-EDFB76C21442}"/>
                  </a:ext>
                </a:extLst>
              </p:cNvPr>
              <p:cNvSpPr/>
              <p:nvPr/>
            </p:nvSpPr>
            <p:spPr>
              <a:xfrm>
                <a:off x="838200" y="1150069"/>
                <a:ext cx="3507557" cy="725170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60" name="TextBox 59">
                <a:extLst>
                  <a:ext uri="{FF2B5EF4-FFF2-40B4-BE49-F238E27FC236}">
                    <a16:creationId xmlns:a16="http://schemas.microsoft.com/office/drawing/2014/main" id="{B136CFFC-2464-46B2-BE81-EFA6C41CC5C9}"/>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icon</a:t>
                </a:r>
              </a:p>
            </p:txBody>
          </p:sp>
          <p:sp>
            <p:nvSpPr>
              <p:cNvPr id="61" name="Rectangle 60">
                <a:extLst>
                  <a:ext uri="{FF2B5EF4-FFF2-40B4-BE49-F238E27FC236}">
                    <a16:creationId xmlns:a16="http://schemas.microsoft.com/office/drawing/2014/main" id="{E57ACCDC-8BE0-4A8A-8B04-28470CBBF4F6}"/>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62" name="TextBox 61">
                <a:extLst>
                  <a:ext uri="{FF2B5EF4-FFF2-40B4-BE49-F238E27FC236}">
                    <a16:creationId xmlns:a16="http://schemas.microsoft.com/office/drawing/2014/main" id="{F231992B-AA88-4F8F-A3A0-A2A15AE4B58A}"/>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Go to the </a:t>
                </a:r>
                <a:r>
                  <a:rPr lang="en-GB" sz="1400" b="1">
                    <a:solidFill>
                      <a:srgbClr val="333333"/>
                    </a:solidFill>
                  </a:rPr>
                  <a:t>icon bank asset slide </a:t>
                </a:r>
                <a:r>
                  <a:rPr lang="en-GB" sz="1400">
                    <a:solidFill>
                      <a:srgbClr val="333333"/>
                    </a:solidFill>
                  </a:rPr>
                  <a:t>and select your chosen icon. Press </a:t>
                </a:r>
                <a:r>
                  <a:rPr lang="en-GB" sz="1400" b="1">
                    <a:solidFill>
                      <a:srgbClr val="333333"/>
                    </a:solidFill>
                  </a:rPr>
                  <a:t>Ctrl + C </a:t>
                </a:r>
                <a:r>
                  <a:rPr lang="en-GB" sz="1400">
                    <a:solidFill>
                      <a:srgbClr val="333333"/>
                    </a:solidFill>
                  </a:rPr>
                  <a:t>to copy.</a:t>
                </a:r>
              </a:p>
            </p:txBody>
          </p:sp>
          <p:sp>
            <p:nvSpPr>
              <p:cNvPr id="63" name="TextBox 62">
                <a:extLst>
                  <a:ext uri="{FF2B5EF4-FFF2-40B4-BE49-F238E27FC236}">
                    <a16:creationId xmlns:a16="http://schemas.microsoft.com/office/drawing/2014/main" id="{6649D871-E6B8-465D-9D21-A35C4A480BF1}"/>
                  </a:ext>
                </a:extLst>
              </p:cNvPr>
              <p:cNvSpPr txBox="1"/>
              <p:nvPr/>
            </p:nvSpPr>
            <p:spPr>
              <a:xfrm>
                <a:off x="838199" y="2650785"/>
                <a:ext cx="3507557" cy="954107"/>
              </a:xfrm>
              <a:prstGeom prst="rect">
                <a:avLst/>
              </a:prstGeom>
              <a:noFill/>
            </p:spPr>
            <p:txBody>
              <a:bodyPr wrap="square" rtlCol="0">
                <a:spAutoFit/>
              </a:bodyPr>
              <a:lstStyle/>
              <a:p>
                <a:r>
                  <a:rPr lang="en-GB" sz="1400" b="1">
                    <a:solidFill>
                      <a:srgbClr val="333333"/>
                    </a:solidFill>
                  </a:rPr>
                  <a:t>2. </a:t>
                </a:r>
                <a:r>
                  <a:rPr lang="en-GB" sz="1400" b="0">
                    <a:solidFill>
                      <a:srgbClr val="333333"/>
                    </a:solidFill>
                  </a:rPr>
                  <a:t>Go back to the slide you want the icon on, select your chosen icon placeholder and press </a:t>
                </a:r>
                <a:r>
                  <a:rPr lang="en-GB" sz="1400" b="1">
                    <a:solidFill>
                      <a:srgbClr val="333333"/>
                    </a:solidFill>
                  </a:rPr>
                  <a:t>Ctrl + V </a:t>
                </a:r>
                <a:r>
                  <a:rPr lang="en-GB" sz="1400" b="0">
                    <a:solidFill>
                      <a:srgbClr val="333333"/>
                    </a:solidFill>
                  </a:rPr>
                  <a:t>to paste the icon into the placeholder.</a:t>
                </a:r>
                <a:endParaRPr lang="en-GB" sz="1400">
                  <a:solidFill>
                    <a:srgbClr val="333333"/>
                  </a:solidFill>
                </a:endParaRPr>
              </a:p>
            </p:txBody>
          </p:sp>
          <p:sp>
            <p:nvSpPr>
              <p:cNvPr id="64" name="TextBox 63">
                <a:extLst>
                  <a:ext uri="{FF2B5EF4-FFF2-40B4-BE49-F238E27FC236}">
                    <a16:creationId xmlns:a16="http://schemas.microsoft.com/office/drawing/2014/main" id="{61C0DBD4-A242-4783-A372-C9AD2C1907AB}"/>
                  </a:ext>
                </a:extLst>
              </p:cNvPr>
              <p:cNvSpPr txBox="1"/>
              <p:nvPr/>
            </p:nvSpPr>
            <p:spPr>
              <a:xfrm>
                <a:off x="838199" y="3649205"/>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Click on the </a:t>
                </a:r>
                <a:r>
                  <a:rPr lang="en-GB" sz="1400" b="1">
                    <a:solidFill>
                      <a:srgbClr val="333333"/>
                    </a:solidFill>
                  </a:rPr>
                  <a:t>Graphics Format </a:t>
                </a:r>
                <a:r>
                  <a:rPr lang="en-GB" sz="1400">
                    <a:solidFill>
                      <a:srgbClr val="333333"/>
                    </a:solidFill>
                  </a:rPr>
                  <a:t>tab in the ribbon and use the tools to edit the image. Under </a:t>
                </a:r>
                <a:r>
                  <a:rPr lang="en-GB" sz="1400" b="1">
                    <a:solidFill>
                      <a:srgbClr val="333333"/>
                    </a:solidFill>
                  </a:rPr>
                  <a:t>Crop,</a:t>
                </a:r>
                <a:r>
                  <a:rPr lang="en-GB" sz="1400">
                    <a:solidFill>
                      <a:srgbClr val="333333"/>
                    </a:solidFill>
                  </a:rPr>
                  <a:t> choose </a:t>
                </a:r>
                <a:r>
                  <a:rPr lang="en-GB" sz="1400" b="1">
                    <a:solidFill>
                      <a:srgbClr val="333333"/>
                    </a:solidFill>
                  </a:rPr>
                  <a:t>Fit</a:t>
                </a:r>
                <a:r>
                  <a:rPr lang="en-GB" sz="1400">
                    <a:solidFill>
                      <a:srgbClr val="333333"/>
                    </a:solidFill>
                  </a:rPr>
                  <a:t> to make sure the icon fits properly in the placeholder.</a:t>
                </a:r>
              </a:p>
            </p:txBody>
          </p:sp>
          <p:sp>
            <p:nvSpPr>
              <p:cNvPr id="65" name="TextBox 64">
                <a:extLst>
                  <a:ext uri="{FF2B5EF4-FFF2-40B4-BE49-F238E27FC236}">
                    <a16:creationId xmlns:a16="http://schemas.microsoft.com/office/drawing/2014/main" id="{51BE4B41-80E4-43A6-B1BF-E95B8BD1DE16}"/>
                  </a:ext>
                </a:extLst>
              </p:cNvPr>
              <p:cNvSpPr txBox="1"/>
              <p:nvPr userDrawn="1"/>
            </p:nvSpPr>
            <p:spPr>
              <a:xfrm>
                <a:off x="838200" y="7064727"/>
                <a:ext cx="3410736" cy="1169551"/>
              </a:xfrm>
              <a:prstGeom prst="rect">
                <a:avLst/>
              </a:prstGeom>
              <a:noFill/>
            </p:spPr>
            <p:txBody>
              <a:bodyPr wrap="square" rtlCol="0">
                <a:spAutoFit/>
              </a:bodyPr>
              <a:lstStyle/>
              <a:p>
                <a:r>
                  <a:rPr lang="en-GB" sz="1400" b="1">
                    <a:solidFill>
                      <a:srgbClr val="333333"/>
                    </a:solidFill>
                  </a:rPr>
                  <a:t>4. </a:t>
                </a:r>
                <a:r>
                  <a:rPr lang="en-GB" sz="1400">
                    <a:solidFill>
                      <a:srgbClr val="333333"/>
                    </a:solidFill>
                  </a:rPr>
                  <a:t>To replace an icon, choose your icon from the asset slide, go back to the slide you want to change, right click on the placeholder and select </a:t>
                </a:r>
                <a:r>
                  <a:rPr lang="en-GB" sz="1400" b="1">
                    <a:solidFill>
                      <a:srgbClr val="333333"/>
                    </a:solidFill>
                  </a:rPr>
                  <a:t>Change Graphic </a:t>
                </a:r>
                <a:r>
                  <a:rPr lang="en-GB" sz="1400" b="0">
                    <a:solidFill>
                      <a:srgbClr val="333333"/>
                    </a:solidFill>
                  </a:rPr>
                  <a:t>then </a:t>
                </a:r>
                <a:r>
                  <a:rPr lang="en-GB" sz="1400" b="1">
                    <a:solidFill>
                      <a:srgbClr val="333333"/>
                    </a:solidFill>
                  </a:rPr>
                  <a:t>From Clipboard</a:t>
                </a:r>
              </a:p>
            </p:txBody>
          </p:sp>
        </p:grpSp>
        <p:pic>
          <p:nvPicPr>
            <p:cNvPr id="58" name="Picture 57">
              <a:extLst>
                <a:ext uri="{FF2B5EF4-FFF2-40B4-BE49-F238E27FC236}">
                  <a16:creationId xmlns:a16="http://schemas.microsoft.com/office/drawing/2014/main" id="{EA983D5D-CF36-4ACF-9EA2-129F377D6634}"/>
                </a:ext>
              </a:extLst>
            </p:cNvPr>
            <p:cNvPicPr>
              <a:picLocks noChangeAspect="1"/>
            </p:cNvPicPr>
            <p:nvPr userDrawn="1"/>
          </p:nvPicPr>
          <p:blipFill>
            <a:blip r:embed="rId3"/>
            <a:stretch>
              <a:fillRect/>
            </a:stretch>
          </p:blipFill>
          <p:spPr>
            <a:xfrm>
              <a:off x="-2641570" y="3792811"/>
              <a:ext cx="1524000" cy="2038350"/>
            </a:xfrm>
            <a:prstGeom prst="rect">
              <a:avLst/>
            </a:prstGeom>
          </p:spPr>
        </p:pic>
      </p:grpSp>
      <p:sp>
        <p:nvSpPr>
          <p:cNvPr id="7" name="Rectangle 6">
            <a:extLst>
              <a:ext uri="{FF2B5EF4-FFF2-40B4-BE49-F238E27FC236}">
                <a16:creationId xmlns:a16="http://schemas.microsoft.com/office/drawing/2014/main" id="{67756852-2D95-4B2B-A8A0-82E07EAC6C60}"/>
              </a:ext>
            </a:extLst>
          </p:cNvPr>
          <p:cNvSpPr/>
          <p:nvPr userDrawn="1"/>
        </p:nvSpPr>
        <p:spPr>
          <a:xfrm>
            <a:off x="0" y="0"/>
            <a:ext cx="4691319"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9419" y="485797"/>
            <a:ext cx="351156" cy="393294"/>
          </a:xfrm>
          <a:prstGeom prst="rect">
            <a:avLst/>
          </a:prstGeom>
        </p:spPr>
      </p:pic>
      <p:sp>
        <p:nvSpPr>
          <p:cNvPr id="37" name="Rectangle 36">
            <a:extLst>
              <a:ext uri="{FF2B5EF4-FFF2-40B4-BE49-F238E27FC236}">
                <a16:creationId xmlns:a16="http://schemas.microsoft.com/office/drawing/2014/main" id="{00B23BDF-7E27-44E2-86F5-14DE8B56D587}"/>
              </a:ext>
            </a:extLst>
          </p:cNvPr>
          <p:cNvSpPr/>
          <p:nvPr userDrawn="1"/>
        </p:nvSpPr>
        <p:spPr>
          <a:xfrm>
            <a:off x="325119" y="0"/>
            <a:ext cx="579756" cy="1022985"/>
          </a:xfrm>
          <a:prstGeom prst="rect">
            <a:avLst/>
          </a:prstGeom>
          <a: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4" name="Text Placeholder 20">
            <a:extLst>
              <a:ext uri="{FF2B5EF4-FFF2-40B4-BE49-F238E27FC236}">
                <a16:creationId xmlns:a16="http://schemas.microsoft.com/office/drawing/2014/main" id="{C8EFDEA6-8A1A-49AF-A275-7B05723A0BCE}"/>
              </a:ext>
            </a:extLst>
          </p:cNvPr>
          <p:cNvSpPr>
            <a:spLocks noGrp="1"/>
          </p:cNvSpPr>
          <p:nvPr>
            <p:ph type="body" sz="quarter" idx="13" hasCustomPrompt="1"/>
          </p:nvPr>
        </p:nvSpPr>
        <p:spPr>
          <a:xfrm>
            <a:off x="1130301" y="1693488"/>
            <a:ext cx="3268079" cy="4212567"/>
          </a:xfrm>
        </p:spPr>
        <p:txBody>
          <a:bodyPr/>
          <a:lstStyle>
            <a:lvl1pPr>
              <a:defRPr sz="18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15" name="Text Placeholder 11">
            <a:extLst>
              <a:ext uri="{FF2B5EF4-FFF2-40B4-BE49-F238E27FC236}">
                <a16:creationId xmlns:a16="http://schemas.microsoft.com/office/drawing/2014/main" id="{7CFBE7BA-ED4F-41EE-9A18-9E7CD5B03176}"/>
              </a:ext>
            </a:extLst>
          </p:cNvPr>
          <p:cNvSpPr>
            <a:spLocks noGrp="1"/>
          </p:cNvSpPr>
          <p:nvPr>
            <p:ph type="body" sz="quarter" idx="16" hasCustomPrompt="1"/>
          </p:nvPr>
        </p:nvSpPr>
        <p:spPr>
          <a:xfrm>
            <a:off x="6520644" y="676864"/>
            <a:ext cx="1841036" cy="796626"/>
          </a:xfrm>
        </p:spPr>
        <p:txBody>
          <a:bodyPr anchor="ctr"/>
          <a:lstStyle>
            <a:lvl1pPr algn="l">
              <a:defRPr sz="16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16" name="Hexagon 15">
            <a:extLst>
              <a:ext uri="{FF2B5EF4-FFF2-40B4-BE49-F238E27FC236}">
                <a16:creationId xmlns:a16="http://schemas.microsoft.com/office/drawing/2014/main" id="{15D0C30B-52FE-4C74-BCB9-74F693882ED5}"/>
              </a:ext>
            </a:extLst>
          </p:cNvPr>
          <p:cNvSpPr/>
          <p:nvPr userDrawn="1"/>
        </p:nvSpPr>
        <p:spPr>
          <a:xfrm>
            <a:off x="5344335" y="613941"/>
            <a:ext cx="1070069" cy="922473"/>
          </a:xfrm>
          <a:prstGeom prst="hexagon">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7" name="Picture Placeholder 8">
            <a:extLst>
              <a:ext uri="{FF2B5EF4-FFF2-40B4-BE49-F238E27FC236}">
                <a16:creationId xmlns:a16="http://schemas.microsoft.com/office/drawing/2014/main" id="{AC4F6B06-F9E8-41C5-BC81-A06F38C7AF1C}"/>
              </a:ext>
            </a:extLst>
          </p:cNvPr>
          <p:cNvSpPr>
            <a:spLocks noGrp="1"/>
          </p:cNvSpPr>
          <p:nvPr>
            <p:ph type="pic" sz="quarter" idx="21" hasCustomPrompt="1"/>
          </p:nvPr>
        </p:nvSpPr>
        <p:spPr>
          <a:xfrm>
            <a:off x="5569393" y="765202"/>
            <a:ext cx="619952" cy="619952"/>
          </a:xfrm>
          <a:prstGeom prst="rect">
            <a:avLst/>
          </a:prstGeom>
        </p:spPr>
        <p:txBody>
          <a:bodyPr lIns="0" rIns="0" anchor="ctr"/>
          <a:lstStyle>
            <a:lvl1pPr algn="ctr">
              <a:defRPr sz="1200"/>
            </a:lvl1pPr>
          </a:lstStyle>
          <a:p>
            <a:r>
              <a:rPr lang="en-GB"/>
              <a:t>Insert icon</a:t>
            </a:r>
          </a:p>
        </p:txBody>
      </p:sp>
      <p:sp>
        <p:nvSpPr>
          <p:cNvPr id="19" name="Text Placeholder 11">
            <a:extLst>
              <a:ext uri="{FF2B5EF4-FFF2-40B4-BE49-F238E27FC236}">
                <a16:creationId xmlns:a16="http://schemas.microsoft.com/office/drawing/2014/main" id="{F7520A29-C9D9-493A-BF88-F15B100D7843}"/>
              </a:ext>
            </a:extLst>
          </p:cNvPr>
          <p:cNvSpPr>
            <a:spLocks noGrp="1"/>
          </p:cNvSpPr>
          <p:nvPr>
            <p:ph type="body" sz="quarter" idx="22" hasCustomPrompt="1"/>
          </p:nvPr>
        </p:nvSpPr>
        <p:spPr>
          <a:xfrm>
            <a:off x="6520644" y="1842832"/>
            <a:ext cx="1841036" cy="796626"/>
          </a:xfrm>
        </p:spPr>
        <p:txBody>
          <a:bodyPr anchor="ctr"/>
          <a:lstStyle>
            <a:lvl1pPr algn="l">
              <a:defRPr sz="16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20" name="Hexagon 19">
            <a:extLst>
              <a:ext uri="{FF2B5EF4-FFF2-40B4-BE49-F238E27FC236}">
                <a16:creationId xmlns:a16="http://schemas.microsoft.com/office/drawing/2014/main" id="{519FD457-DF4A-4DB1-8CBE-93B0F07B7730}"/>
              </a:ext>
            </a:extLst>
          </p:cNvPr>
          <p:cNvSpPr/>
          <p:nvPr userDrawn="1"/>
        </p:nvSpPr>
        <p:spPr>
          <a:xfrm>
            <a:off x="5344335" y="1779909"/>
            <a:ext cx="1070069" cy="922473"/>
          </a:xfrm>
          <a:prstGeom prst="hexagon">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1" name="Picture Placeholder 8">
            <a:extLst>
              <a:ext uri="{FF2B5EF4-FFF2-40B4-BE49-F238E27FC236}">
                <a16:creationId xmlns:a16="http://schemas.microsoft.com/office/drawing/2014/main" id="{79CBFD12-532B-4586-BF66-4AB6B49CD349}"/>
              </a:ext>
            </a:extLst>
          </p:cNvPr>
          <p:cNvSpPr>
            <a:spLocks noGrp="1"/>
          </p:cNvSpPr>
          <p:nvPr>
            <p:ph type="pic" sz="quarter" idx="23" hasCustomPrompt="1"/>
          </p:nvPr>
        </p:nvSpPr>
        <p:spPr>
          <a:xfrm>
            <a:off x="5569393" y="1931170"/>
            <a:ext cx="619952" cy="619952"/>
          </a:xfrm>
          <a:prstGeom prst="rect">
            <a:avLst/>
          </a:prstGeom>
        </p:spPr>
        <p:txBody>
          <a:bodyPr lIns="0" rIns="0" anchor="ctr"/>
          <a:lstStyle>
            <a:lvl1pPr algn="ctr">
              <a:defRPr sz="1200"/>
            </a:lvl1pPr>
          </a:lstStyle>
          <a:p>
            <a:r>
              <a:rPr lang="en-GB"/>
              <a:t>Insert icon</a:t>
            </a:r>
          </a:p>
        </p:txBody>
      </p:sp>
      <p:sp>
        <p:nvSpPr>
          <p:cNvPr id="22" name="Text Placeholder 11">
            <a:extLst>
              <a:ext uri="{FF2B5EF4-FFF2-40B4-BE49-F238E27FC236}">
                <a16:creationId xmlns:a16="http://schemas.microsoft.com/office/drawing/2014/main" id="{153EDC44-E444-48AE-B2C3-70A53D0BE1D2}"/>
              </a:ext>
            </a:extLst>
          </p:cNvPr>
          <p:cNvSpPr>
            <a:spLocks noGrp="1"/>
          </p:cNvSpPr>
          <p:nvPr>
            <p:ph type="body" sz="quarter" idx="24" hasCustomPrompt="1"/>
          </p:nvPr>
        </p:nvSpPr>
        <p:spPr>
          <a:xfrm>
            <a:off x="6520644" y="3008800"/>
            <a:ext cx="1841036" cy="796626"/>
          </a:xfrm>
        </p:spPr>
        <p:txBody>
          <a:bodyPr anchor="ctr"/>
          <a:lstStyle>
            <a:lvl1pPr algn="l">
              <a:defRPr sz="16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23" name="Hexagon 22">
            <a:extLst>
              <a:ext uri="{FF2B5EF4-FFF2-40B4-BE49-F238E27FC236}">
                <a16:creationId xmlns:a16="http://schemas.microsoft.com/office/drawing/2014/main" id="{C903D2BB-E7B7-4B6B-B2A2-7F9E2E3532FE}"/>
              </a:ext>
            </a:extLst>
          </p:cNvPr>
          <p:cNvSpPr/>
          <p:nvPr userDrawn="1"/>
        </p:nvSpPr>
        <p:spPr>
          <a:xfrm>
            <a:off x="5344335" y="2945877"/>
            <a:ext cx="1070069" cy="922473"/>
          </a:xfrm>
          <a:prstGeom prst="hexagon">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5" name="Picture Placeholder 8">
            <a:extLst>
              <a:ext uri="{FF2B5EF4-FFF2-40B4-BE49-F238E27FC236}">
                <a16:creationId xmlns:a16="http://schemas.microsoft.com/office/drawing/2014/main" id="{ED58D092-2E8C-4ECC-B694-7E136AB794F2}"/>
              </a:ext>
            </a:extLst>
          </p:cNvPr>
          <p:cNvSpPr>
            <a:spLocks noGrp="1"/>
          </p:cNvSpPr>
          <p:nvPr>
            <p:ph type="pic" sz="quarter" idx="25" hasCustomPrompt="1"/>
          </p:nvPr>
        </p:nvSpPr>
        <p:spPr>
          <a:xfrm>
            <a:off x="5569393" y="3097138"/>
            <a:ext cx="619952" cy="619952"/>
          </a:xfrm>
          <a:prstGeom prst="rect">
            <a:avLst/>
          </a:prstGeom>
        </p:spPr>
        <p:txBody>
          <a:bodyPr lIns="0" rIns="0" anchor="ctr"/>
          <a:lstStyle>
            <a:lvl1pPr algn="ctr">
              <a:defRPr sz="1200"/>
            </a:lvl1pPr>
          </a:lstStyle>
          <a:p>
            <a:r>
              <a:rPr lang="en-GB"/>
              <a:t>Insert icon</a:t>
            </a:r>
          </a:p>
        </p:txBody>
      </p:sp>
      <p:sp>
        <p:nvSpPr>
          <p:cNvPr id="26" name="Text Placeholder 11">
            <a:extLst>
              <a:ext uri="{FF2B5EF4-FFF2-40B4-BE49-F238E27FC236}">
                <a16:creationId xmlns:a16="http://schemas.microsoft.com/office/drawing/2014/main" id="{8096A032-264B-4929-B57C-92CEEE9D0703}"/>
              </a:ext>
            </a:extLst>
          </p:cNvPr>
          <p:cNvSpPr>
            <a:spLocks noGrp="1"/>
          </p:cNvSpPr>
          <p:nvPr>
            <p:ph type="body" sz="quarter" idx="26" hasCustomPrompt="1"/>
          </p:nvPr>
        </p:nvSpPr>
        <p:spPr>
          <a:xfrm>
            <a:off x="6520644" y="4174768"/>
            <a:ext cx="1841036" cy="796626"/>
          </a:xfrm>
        </p:spPr>
        <p:txBody>
          <a:bodyPr anchor="ctr"/>
          <a:lstStyle>
            <a:lvl1pPr algn="l">
              <a:defRPr sz="16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27" name="Hexagon 26">
            <a:extLst>
              <a:ext uri="{FF2B5EF4-FFF2-40B4-BE49-F238E27FC236}">
                <a16:creationId xmlns:a16="http://schemas.microsoft.com/office/drawing/2014/main" id="{AE94C3FB-B789-448D-8158-67979C18C52F}"/>
              </a:ext>
            </a:extLst>
          </p:cNvPr>
          <p:cNvSpPr/>
          <p:nvPr userDrawn="1"/>
        </p:nvSpPr>
        <p:spPr>
          <a:xfrm>
            <a:off x="5344335" y="4111845"/>
            <a:ext cx="1070069" cy="922473"/>
          </a:xfrm>
          <a:prstGeom prst="hexagon">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8" name="Picture Placeholder 8">
            <a:extLst>
              <a:ext uri="{FF2B5EF4-FFF2-40B4-BE49-F238E27FC236}">
                <a16:creationId xmlns:a16="http://schemas.microsoft.com/office/drawing/2014/main" id="{68B4C8FA-44A3-4009-B5D5-B05E71ED06EA}"/>
              </a:ext>
            </a:extLst>
          </p:cNvPr>
          <p:cNvSpPr>
            <a:spLocks noGrp="1"/>
          </p:cNvSpPr>
          <p:nvPr>
            <p:ph type="pic" sz="quarter" idx="27" hasCustomPrompt="1"/>
          </p:nvPr>
        </p:nvSpPr>
        <p:spPr>
          <a:xfrm>
            <a:off x="5569393" y="4263106"/>
            <a:ext cx="619952" cy="619952"/>
          </a:xfrm>
          <a:prstGeom prst="rect">
            <a:avLst/>
          </a:prstGeom>
        </p:spPr>
        <p:txBody>
          <a:bodyPr lIns="0" rIns="0" anchor="ctr"/>
          <a:lstStyle>
            <a:lvl1pPr algn="ctr">
              <a:defRPr sz="1200"/>
            </a:lvl1pPr>
          </a:lstStyle>
          <a:p>
            <a:r>
              <a:rPr lang="en-GB"/>
              <a:t>Insert icon</a:t>
            </a:r>
          </a:p>
        </p:txBody>
      </p:sp>
      <p:sp>
        <p:nvSpPr>
          <p:cNvPr id="29" name="Text Placeholder 11">
            <a:extLst>
              <a:ext uri="{FF2B5EF4-FFF2-40B4-BE49-F238E27FC236}">
                <a16:creationId xmlns:a16="http://schemas.microsoft.com/office/drawing/2014/main" id="{E2039198-3CCB-4546-ADAF-39AB6FDED9D5}"/>
              </a:ext>
            </a:extLst>
          </p:cNvPr>
          <p:cNvSpPr>
            <a:spLocks noGrp="1"/>
          </p:cNvSpPr>
          <p:nvPr>
            <p:ph type="body" sz="quarter" idx="28" hasCustomPrompt="1"/>
          </p:nvPr>
        </p:nvSpPr>
        <p:spPr>
          <a:xfrm>
            <a:off x="6520644" y="5340736"/>
            <a:ext cx="1841036" cy="796626"/>
          </a:xfrm>
        </p:spPr>
        <p:txBody>
          <a:bodyPr anchor="ctr"/>
          <a:lstStyle>
            <a:lvl1pPr algn="l">
              <a:defRPr sz="16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30" name="Hexagon 29">
            <a:extLst>
              <a:ext uri="{FF2B5EF4-FFF2-40B4-BE49-F238E27FC236}">
                <a16:creationId xmlns:a16="http://schemas.microsoft.com/office/drawing/2014/main" id="{96522316-1E08-4188-A398-9A36339F06AB}"/>
              </a:ext>
            </a:extLst>
          </p:cNvPr>
          <p:cNvSpPr/>
          <p:nvPr userDrawn="1"/>
        </p:nvSpPr>
        <p:spPr>
          <a:xfrm>
            <a:off x="5344335" y="5277813"/>
            <a:ext cx="1070069" cy="922473"/>
          </a:xfrm>
          <a:prstGeom prst="hexagon">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1" name="Picture Placeholder 8">
            <a:extLst>
              <a:ext uri="{FF2B5EF4-FFF2-40B4-BE49-F238E27FC236}">
                <a16:creationId xmlns:a16="http://schemas.microsoft.com/office/drawing/2014/main" id="{C0CAAB71-54D8-49AF-943D-3F5B1428331E}"/>
              </a:ext>
            </a:extLst>
          </p:cNvPr>
          <p:cNvSpPr>
            <a:spLocks noGrp="1"/>
          </p:cNvSpPr>
          <p:nvPr>
            <p:ph type="pic" sz="quarter" idx="29" hasCustomPrompt="1"/>
          </p:nvPr>
        </p:nvSpPr>
        <p:spPr>
          <a:xfrm>
            <a:off x="5569393" y="5429074"/>
            <a:ext cx="619952" cy="619952"/>
          </a:xfrm>
          <a:prstGeom prst="rect">
            <a:avLst/>
          </a:prstGeom>
        </p:spPr>
        <p:txBody>
          <a:bodyPr lIns="0" rIns="0" anchor="ctr"/>
          <a:lstStyle>
            <a:lvl1pPr algn="ctr">
              <a:defRPr sz="1200"/>
            </a:lvl1pPr>
          </a:lstStyle>
          <a:p>
            <a:r>
              <a:rPr lang="en-GB"/>
              <a:t>Insert icon</a:t>
            </a:r>
          </a:p>
        </p:txBody>
      </p:sp>
      <p:sp>
        <p:nvSpPr>
          <p:cNvPr id="32" name="Text Placeholder 11">
            <a:extLst>
              <a:ext uri="{FF2B5EF4-FFF2-40B4-BE49-F238E27FC236}">
                <a16:creationId xmlns:a16="http://schemas.microsoft.com/office/drawing/2014/main" id="{3DF43AA2-28E9-4A24-80D2-62B4069AEF1C}"/>
              </a:ext>
            </a:extLst>
          </p:cNvPr>
          <p:cNvSpPr>
            <a:spLocks noGrp="1"/>
          </p:cNvSpPr>
          <p:nvPr>
            <p:ph type="body" sz="quarter" idx="30" hasCustomPrompt="1"/>
          </p:nvPr>
        </p:nvSpPr>
        <p:spPr>
          <a:xfrm>
            <a:off x="9644229" y="676864"/>
            <a:ext cx="1841036" cy="796626"/>
          </a:xfrm>
        </p:spPr>
        <p:txBody>
          <a:bodyPr anchor="ctr"/>
          <a:lstStyle>
            <a:lvl1pPr algn="l">
              <a:defRPr sz="16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34" name="Hexagon 33">
            <a:extLst>
              <a:ext uri="{FF2B5EF4-FFF2-40B4-BE49-F238E27FC236}">
                <a16:creationId xmlns:a16="http://schemas.microsoft.com/office/drawing/2014/main" id="{00E4B09B-ABE1-4F6A-99E4-A820CD6AC97A}"/>
              </a:ext>
            </a:extLst>
          </p:cNvPr>
          <p:cNvSpPr/>
          <p:nvPr userDrawn="1"/>
        </p:nvSpPr>
        <p:spPr>
          <a:xfrm>
            <a:off x="8467920" y="613941"/>
            <a:ext cx="1070069" cy="922473"/>
          </a:xfrm>
          <a:prstGeom prst="hexagon">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6" name="Picture Placeholder 8">
            <a:extLst>
              <a:ext uri="{FF2B5EF4-FFF2-40B4-BE49-F238E27FC236}">
                <a16:creationId xmlns:a16="http://schemas.microsoft.com/office/drawing/2014/main" id="{BBF93E21-95D5-4EC2-9131-B3864C657691}"/>
              </a:ext>
            </a:extLst>
          </p:cNvPr>
          <p:cNvSpPr>
            <a:spLocks noGrp="1"/>
          </p:cNvSpPr>
          <p:nvPr>
            <p:ph type="pic" sz="quarter" idx="31" hasCustomPrompt="1"/>
          </p:nvPr>
        </p:nvSpPr>
        <p:spPr>
          <a:xfrm>
            <a:off x="8692978" y="765202"/>
            <a:ext cx="619952" cy="619952"/>
          </a:xfrm>
          <a:prstGeom prst="rect">
            <a:avLst/>
          </a:prstGeom>
        </p:spPr>
        <p:txBody>
          <a:bodyPr lIns="0" rIns="0" anchor="ctr"/>
          <a:lstStyle>
            <a:lvl1pPr algn="ctr">
              <a:defRPr sz="1200"/>
            </a:lvl1pPr>
          </a:lstStyle>
          <a:p>
            <a:r>
              <a:rPr lang="en-GB"/>
              <a:t>Insert icon</a:t>
            </a:r>
          </a:p>
        </p:txBody>
      </p:sp>
      <p:sp>
        <p:nvSpPr>
          <p:cNvPr id="40" name="Text Placeholder 11">
            <a:extLst>
              <a:ext uri="{FF2B5EF4-FFF2-40B4-BE49-F238E27FC236}">
                <a16:creationId xmlns:a16="http://schemas.microsoft.com/office/drawing/2014/main" id="{5D57DFA7-0372-4754-A64F-8AEAB781AF8F}"/>
              </a:ext>
            </a:extLst>
          </p:cNvPr>
          <p:cNvSpPr>
            <a:spLocks noGrp="1"/>
          </p:cNvSpPr>
          <p:nvPr>
            <p:ph type="body" sz="quarter" idx="32" hasCustomPrompt="1"/>
          </p:nvPr>
        </p:nvSpPr>
        <p:spPr>
          <a:xfrm>
            <a:off x="9644229" y="1842832"/>
            <a:ext cx="1841036" cy="796626"/>
          </a:xfrm>
        </p:spPr>
        <p:txBody>
          <a:bodyPr anchor="ctr"/>
          <a:lstStyle>
            <a:lvl1pPr algn="l">
              <a:defRPr sz="16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41" name="Hexagon 40">
            <a:extLst>
              <a:ext uri="{FF2B5EF4-FFF2-40B4-BE49-F238E27FC236}">
                <a16:creationId xmlns:a16="http://schemas.microsoft.com/office/drawing/2014/main" id="{3B4C8242-E00D-4400-9E4B-BB3E997A59C9}"/>
              </a:ext>
            </a:extLst>
          </p:cNvPr>
          <p:cNvSpPr/>
          <p:nvPr userDrawn="1"/>
        </p:nvSpPr>
        <p:spPr>
          <a:xfrm>
            <a:off x="8467920" y="1779909"/>
            <a:ext cx="1070069" cy="922473"/>
          </a:xfrm>
          <a:prstGeom prst="hexagon">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2" name="Picture Placeholder 8">
            <a:extLst>
              <a:ext uri="{FF2B5EF4-FFF2-40B4-BE49-F238E27FC236}">
                <a16:creationId xmlns:a16="http://schemas.microsoft.com/office/drawing/2014/main" id="{C988A0D5-F598-4E96-BA03-441A1EBC77DF}"/>
              </a:ext>
            </a:extLst>
          </p:cNvPr>
          <p:cNvSpPr>
            <a:spLocks noGrp="1"/>
          </p:cNvSpPr>
          <p:nvPr>
            <p:ph type="pic" sz="quarter" idx="33" hasCustomPrompt="1"/>
          </p:nvPr>
        </p:nvSpPr>
        <p:spPr>
          <a:xfrm>
            <a:off x="8692978" y="1931170"/>
            <a:ext cx="619952" cy="619952"/>
          </a:xfrm>
          <a:prstGeom prst="rect">
            <a:avLst/>
          </a:prstGeom>
        </p:spPr>
        <p:txBody>
          <a:bodyPr lIns="0" rIns="0" anchor="ctr"/>
          <a:lstStyle>
            <a:lvl1pPr algn="ctr">
              <a:defRPr sz="1200"/>
            </a:lvl1pPr>
          </a:lstStyle>
          <a:p>
            <a:r>
              <a:rPr lang="en-GB"/>
              <a:t>Insert icon</a:t>
            </a:r>
          </a:p>
        </p:txBody>
      </p:sp>
      <p:sp>
        <p:nvSpPr>
          <p:cNvPr id="43" name="Text Placeholder 11">
            <a:extLst>
              <a:ext uri="{FF2B5EF4-FFF2-40B4-BE49-F238E27FC236}">
                <a16:creationId xmlns:a16="http://schemas.microsoft.com/office/drawing/2014/main" id="{E33E6D75-2315-4FCD-B5FB-151BE4188941}"/>
              </a:ext>
            </a:extLst>
          </p:cNvPr>
          <p:cNvSpPr>
            <a:spLocks noGrp="1"/>
          </p:cNvSpPr>
          <p:nvPr>
            <p:ph type="body" sz="quarter" idx="34" hasCustomPrompt="1"/>
          </p:nvPr>
        </p:nvSpPr>
        <p:spPr>
          <a:xfrm>
            <a:off x="9644229" y="3008800"/>
            <a:ext cx="1841036" cy="796626"/>
          </a:xfrm>
        </p:spPr>
        <p:txBody>
          <a:bodyPr anchor="ctr"/>
          <a:lstStyle>
            <a:lvl1pPr algn="l">
              <a:defRPr sz="16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44" name="Hexagon 43">
            <a:extLst>
              <a:ext uri="{FF2B5EF4-FFF2-40B4-BE49-F238E27FC236}">
                <a16:creationId xmlns:a16="http://schemas.microsoft.com/office/drawing/2014/main" id="{53999778-25CA-448F-8D8D-879793120FBC}"/>
              </a:ext>
            </a:extLst>
          </p:cNvPr>
          <p:cNvSpPr/>
          <p:nvPr userDrawn="1"/>
        </p:nvSpPr>
        <p:spPr>
          <a:xfrm>
            <a:off x="8467920" y="2945877"/>
            <a:ext cx="1070069" cy="922473"/>
          </a:xfrm>
          <a:prstGeom prst="hexagon">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5" name="Picture Placeholder 8">
            <a:extLst>
              <a:ext uri="{FF2B5EF4-FFF2-40B4-BE49-F238E27FC236}">
                <a16:creationId xmlns:a16="http://schemas.microsoft.com/office/drawing/2014/main" id="{24CDE6BB-00CE-49EE-930A-A883171A6B8C}"/>
              </a:ext>
            </a:extLst>
          </p:cNvPr>
          <p:cNvSpPr>
            <a:spLocks noGrp="1"/>
          </p:cNvSpPr>
          <p:nvPr>
            <p:ph type="pic" sz="quarter" idx="35" hasCustomPrompt="1"/>
          </p:nvPr>
        </p:nvSpPr>
        <p:spPr>
          <a:xfrm>
            <a:off x="8692978" y="3097138"/>
            <a:ext cx="619952" cy="619952"/>
          </a:xfrm>
          <a:prstGeom prst="rect">
            <a:avLst/>
          </a:prstGeom>
        </p:spPr>
        <p:txBody>
          <a:bodyPr lIns="0" rIns="0" anchor="ctr"/>
          <a:lstStyle>
            <a:lvl1pPr algn="ctr">
              <a:defRPr sz="1200"/>
            </a:lvl1pPr>
          </a:lstStyle>
          <a:p>
            <a:r>
              <a:rPr lang="en-GB"/>
              <a:t>Insert icon</a:t>
            </a:r>
          </a:p>
        </p:txBody>
      </p:sp>
      <p:sp>
        <p:nvSpPr>
          <p:cNvPr id="46" name="Text Placeholder 11">
            <a:extLst>
              <a:ext uri="{FF2B5EF4-FFF2-40B4-BE49-F238E27FC236}">
                <a16:creationId xmlns:a16="http://schemas.microsoft.com/office/drawing/2014/main" id="{F5220186-0702-4507-B5B8-EB92D07DF154}"/>
              </a:ext>
            </a:extLst>
          </p:cNvPr>
          <p:cNvSpPr>
            <a:spLocks noGrp="1"/>
          </p:cNvSpPr>
          <p:nvPr>
            <p:ph type="body" sz="quarter" idx="36" hasCustomPrompt="1"/>
          </p:nvPr>
        </p:nvSpPr>
        <p:spPr>
          <a:xfrm>
            <a:off x="9644229" y="4174768"/>
            <a:ext cx="1841036" cy="796626"/>
          </a:xfrm>
        </p:spPr>
        <p:txBody>
          <a:bodyPr anchor="ctr"/>
          <a:lstStyle>
            <a:lvl1pPr algn="l">
              <a:defRPr sz="16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47" name="Hexagon 46">
            <a:extLst>
              <a:ext uri="{FF2B5EF4-FFF2-40B4-BE49-F238E27FC236}">
                <a16:creationId xmlns:a16="http://schemas.microsoft.com/office/drawing/2014/main" id="{68A8F116-4E06-49B3-8363-829F822A2D57}"/>
              </a:ext>
            </a:extLst>
          </p:cNvPr>
          <p:cNvSpPr/>
          <p:nvPr userDrawn="1"/>
        </p:nvSpPr>
        <p:spPr>
          <a:xfrm>
            <a:off x="8467920" y="4111845"/>
            <a:ext cx="1070069" cy="922473"/>
          </a:xfrm>
          <a:prstGeom prst="hexagon">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8" name="Picture Placeholder 8">
            <a:extLst>
              <a:ext uri="{FF2B5EF4-FFF2-40B4-BE49-F238E27FC236}">
                <a16:creationId xmlns:a16="http://schemas.microsoft.com/office/drawing/2014/main" id="{33CDED4A-EC2C-4941-9A2C-FAB5EDD7EFE1}"/>
              </a:ext>
            </a:extLst>
          </p:cNvPr>
          <p:cNvSpPr>
            <a:spLocks noGrp="1"/>
          </p:cNvSpPr>
          <p:nvPr>
            <p:ph type="pic" sz="quarter" idx="37" hasCustomPrompt="1"/>
          </p:nvPr>
        </p:nvSpPr>
        <p:spPr>
          <a:xfrm>
            <a:off x="8692978" y="4263106"/>
            <a:ext cx="619952" cy="619952"/>
          </a:xfrm>
          <a:prstGeom prst="rect">
            <a:avLst/>
          </a:prstGeom>
        </p:spPr>
        <p:txBody>
          <a:bodyPr lIns="0" rIns="0" anchor="ctr"/>
          <a:lstStyle>
            <a:lvl1pPr algn="ctr">
              <a:defRPr sz="1200"/>
            </a:lvl1pPr>
          </a:lstStyle>
          <a:p>
            <a:r>
              <a:rPr lang="en-GB"/>
              <a:t>Insert icon</a:t>
            </a:r>
          </a:p>
        </p:txBody>
      </p:sp>
      <p:sp>
        <p:nvSpPr>
          <p:cNvPr id="49" name="Text Placeholder 11">
            <a:extLst>
              <a:ext uri="{FF2B5EF4-FFF2-40B4-BE49-F238E27FC236}">
                <a16:creationId xmlns:a16="http://schemas.microsoft.com/office/drawing/2014/main" id="{BF846DBE-3D90-415F-A27B-40410CE3A213}"/>
              </a:ext>
            </a:extLst>
          </p:cNvPr>
          <p:cNvSpPr>
            <a:spLocks noGrp="1"/>
          </p:cNvSpPr>
          <p:nvPr>
            <p:ph type="body" sz="quarter" idx="38" hasCustomPrompt="1"/>
          </p:nvPr>
        </p:nvSpPr>
        <p:spPr>
          <a:xfrm>
            <a:off x="9644229" y="5340736"/>
            <a:ext cx="1841036" cy="796626"/>
          </a:xfrm>
        </p:spPr>
        <p:txBody>
          <a:bodyPr anchor="ctr"/>
          <a:lstStyle>
            <a:lvl1pPr algn="l">
              <a:defRPr sz="16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50" name="Hexagon 49">
            <a:extLst>
              <a:ext uri="{FF2B5EF4-FFF2-40B4-BE49-F238E27FC236}">
                <a16:creationId xmlns:a16="http://schemas.microsoft.com/office/drawing/2014/main" id="{B51A3F78-85AC-49FC-8927-48F0CD54EC4D}"/>
              </a:ext>
            </a:extLst>
          </p:cNvPr>
          <p:cNvSpPr/>
          <p:nvPr userDrawn="1"/>
        </p:nvSpPr>
        <p:spPr>
          <a:xfrm>
            <a:off x="8467920" y="5277813"/>
            <a:ext cx="1070069" cy="922473"/>
          </a:xfrm>
          <a:prstGeom prst="hexagon">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1" name="Picture Placeholder 8">
            <a:extLst>
              <a:ext uri="{FF2B5EF4-FFF2-40B4-BE49-F238E27FC236}">
                <a16:creationId xmlns:a16="http://schemas.microsoft.com/office/drawing/2014/main" id="{2A9AD338-3C18-4623-9866-14B6A645CBAE}"/>
              </a:ext>
            </a:extLst>
          </p:cNvPr>
          <p:cNvSpPr>
            <a:spLocks noGrp="1"/>
          </p:cNvSpPr>
          <p:nvPr>
            <p:ph type="pic" sz="quarter" idx="39" hasCustomPrompt="1"/>
          </p:nvPr>
        </p:nvSpPr>
        <p:spPr>
          <a:xfrm>
            <a:off x="8692978" y="5429074"/>
            <a:ext cx="619952" cy="619952"/>
          </a:xfrm>
          <a:prstGeom prst="rect">
            <a:avLst/>
          </a:prstGeom>
        </p:spPr>
        <p:txBody>
          <a:bodyPr lIns="0" rIns="0" anchor="ctr"/>
          <a:lstStyle>
            <a:lvl1pPr algn="ctr">
              <a:defRPr sz="1200"/>
            </a:lvl1pPr>
          </a:lstStyle>
          <a:p>
            <a:r>
              <a:rPr lang="en-GB"/>
              <a:t>Insert icon</a:t>
            </a:r>
          </a:p>
        </p:txBody>
      </p:sp>
      <p:grpSp>
        <p:nvGrpSpPr>
          <p:cNvPr id="52" name="Group 51">
            <a:extLst>
              <a:ext uri="{FF2B5EF4-FFF2-40B4-BE49-F238E27FC236}">
                <a16:creationId xmlns:a16="http://schemas.microsoft.com/office/drawing/2014/main" id="{E7135370-8EEB-408D-A9CF-0C36EB3A8E34}"/>
              </a:ext>
            </a:extLst>
          </p:cNvPr>
          <p:cNvGrpSpPr/>
          <p:nvPr userDrawn="1"/>
        </p:nvGrpSpPr>
        <p:grpSpPr>
          <a:xfrm rot="16200000">
            <a:off x="360407" y="4836458"/>
            <a:ext cx="1946732" cy="3990582"/>
            <a:chOff x="10692184" y="-1639954"/>
            <a:chExt cx="1784352" cy="3657721"/>
          </a:xfrm>
          <a:noFill/>
        </p:grpSpPr>
        <p:sp>
          <p:nvSpPr>
            <p:cNvPr id="53" name="Hexagon 52">
              <a:extLst>
                <a:ext uri="{FF2B5EF4-FFF2-40B4-BE49-F238E27FC236}">
                  <a16:creationId xmlns:a16="http://schemas.microsoft.com/office/drawing/2014/main" id="{EF2E0FFB-B075-497C-B2F1-8EC6CC0F89E9}"/>
                </a:ext>
              </a:extLst>
            </p:cNvPr>
            <p:cNvSpPr/>
            <p:nvPr userDrawn="1"/>
          </p:nvSpPr>
          <p:spPr>
            <a:xfrm rot="5400000">
              <a:off x="10600392"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4" name="Hexagon 53">
              <a:extLst>
                <a:ext uri="{FF2B5EF4-FFF2-40B4-BE49-F238E27FC236}">
                  <a16:creationId xmlns:a16="http://schemas.microsoft.com/office/drawing/2014/main" id="{4092F5E8-CB65-4C66-A39E-648D5694C390}"/>
                </a:ext>
              </a:extLst>
            </p:cNvPr>
            <p:cNvSpPr/>
            <p:nvPr userDrawn="1"/>
          </p:nvSpPr>
          <p:spPr>
            <a:xfrm rot="5400000">
              <a:off x="11237356" y="-3847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5" name="Hexagon 54">
              <a:extLst>
                <a:ext uri="{FF2B5EF4-FFF2-40B4-BE49-F238E27FC236}">
                  <a16:creationId xmlns:a16="http://schemas.microsoft.com/office/drawing/2014/main" id="{06EEE4AE-AB77-4DA7-895D-D52B53ADE880}"/>
                </a:ext>
              </a:extLst>
            </p:cNvPr>
            <p:cNvSpPr/>
            <p:nvPr userDrawn="1"/>
          </p:nvSpPr>
          <p:spPr>
            <a:xfrm rot="5400000">
              <a:off x="10600392" y="-1548162"/>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 name="Title 2">
            <a:extLst>
              <a:ext uri="{FF2B5EF4-FFF2-40B4-BE49-F238E27FC236}">
                <a16:creationId xmlns:a16="http://schemas.microsoft.com/office/drawing/2014/main" id="{CF21927A-E4CC-4C53-9A6D-8909BF225398}"/>
              </a:ext>
            </a:extLst>
          </p:cNvPr>
          <p:cNvSpPr>
            <a:spLocks noGrp="1"/>
          </p:cNvSpPr>
          <p:nvPr>
            <p:ph type="title" hasCustomPrompt="1"/>
          </p:nvPr>
        </p:nvSpPr>
        <p:spPr>
          <a:xfrm>
            <a:off x="1130300" y="524414"/>
            <a:ext cx="3268079" cy="912178"/>
          </a:xfrm>
        </p:spPr>
        <p:txBody>
          <a:bodyPr/>
          <a:lstStyle>
            <a:lvl1pPr>
              <a:defRPr/>
            </a:lvl1pPr>
          </a:lstStyle>
          <a:p>
            <a:r>
              <a:rPr lang="en-GB"/>
              <a:t>Enter title here</a:t>
            </a:r>
          </a:p>
        </p:txBody>
      </p:sp>
    </p:spTree>
    <p:custDataLst>
      <p:tags r:id="rId1"/>
    </p:custDataLst>
    <p:extLst>
      <p:ext uri="{BB962C8B-B14F-4D97-AF65-F5344CB8AC3E}">
        <p14:creationId xmlns:p14="http://schemas.microsoft.com/office/powerpoint/2010/main" val="2028069609"/>
      </p:ext>
    </p:extLst>
  </p:cSld>
  <p:clrMapOvr>
    <a:masterClrMapping/>
  </p:clrMapOvr>
  <p:transition spd="slow">
    <p:wipe dir="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low">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782F263-109C-4020-A4CD-3DD832CD51FB}"/>
              </a:ext>
            </a:extLst>
          </p:cNvPr>
          <p:cNvSpPr/>
          <p:nvPr userDrawn="1"/>
        </p:nvSpPr>
        <p:spPr>
          <a:xfrm>
            <a:off x="0" y="0"/>
            <a:ext cx="12192000" cy="3429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4" name="Rectangle 13">
            <a:extLst>
              <a:ext uri="{FF2B5EF4-FFF2-40B4-BE49-F238E27FC236}">
                <a16:creationId xmlns:a16="http://schemas.microsoft.com/office/drawing/2014/main" id="{F3AE6317-A5D9-44F6-A8DE-48E77B555C40}"/>
              </a:ext>
            </a:extLst>
          </p:cNvPr>
          <p:cNvSpPr/>
          <p:nvPr userDrawn="1"/>
        </p:nvSpPr>
        <p:spPr>
          <a:xfrm>
            <a:off x="0" y="6356350"/>
            <a:ext cx="12192000" cy="501650"/>
          </a:xfrm>
          <a:prstGeom prst="rect">
            <a:avLst/>
          </a:prstGeom>
          <a:solidFill>
            <a:srgbClr val="E5E5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 name="Footer Placeholder 2">
            <a:extLst>
              <a:ext uri="{FF2B5EF4-FFF2-40B4-BE49-F238E27FC236}">
                <a16:creationId xmlns:a16="http://schemas.microsoft.com/office/drawing/2014/main" id="{258DFCCF-ED25-4399-907B-A1A0E748DC37}"/>
              </a:ext>
            </a:extLst>
          </p:cNvPr>
          <p:cNvSpPr>
            <a:spLocks noGrp="1"/>
          </p:cNvSpPr>
          <p:nvPr>
            <p:ph type="ftr" sz="quarter" idx="10"/>
          </p:nvPr>
        </p:nvSpPr>
        <p:spPr>
          <a:xfrm>
            <a:off x="3329064" y="6356350"/>
            <a:ext cx="7935138" cy="365125"/>
          </a:xfrm>
        </p:spPr>
        <p:txBody>
          <a:bodyPr/>
          <a:lstStyle/>
          <a:p>
            <a:endParaRPr lang="en-GB"/>
          </a:p>
        </p:txBody>
      </p:sp>
      <p:sp>
        <p:nvSpPr>
          <p:cNvPr id="5" name="Title 4">
            <a:extLst>
              <a:ext uri="{FF2B5EF4-FFF2-40B4-BE49-F238E27FC236}">
                <a16:creationId xmlns:a16="http://schemas.microsoft.com/office/drawing/2014/main" id="{C00BDE7F-E7C8-44A1-9BAC-8D11A90B8D84}"/>
              </a:ext>
            </a:extLst>
          </p:cNvPr>
          <p:cNvSpPr>
            <a:spLocks noGrp="1"/>
          </p:cNvSpPr>
          <p:nvPr>
            <p:ph type="title" hasCustomPrompt="1"/>
          </p:nvPr>
        </p:nvSpPr>
        <p:spPr>
          <a:xfrm>
            <a:off x="1130300" y="524414"/>
            <a:ext cx="6434904" cy="912178"/>
          </a:xfrm>
        </p:spPr>
        <p:txBody>
          <a:bodyPr/>
          <a:lstStyle>
            <a:lvl1pPr>
              <a:defRPr/>
            </a:lvl1pPr>
          </a:lstStyle>
          <a:p>
            <a:r>
              <a:rPr lang="en-GB"/>
              <a:t>Enter title here</a:t>
            </a:r>
          </a:p>
        </p:txBody>
      </p:sp>
      <p:pic>
        <p:nvPicPr>
          <p:cNvPr id="7" name="Graphic 6">
            <a:extLst>
              <a:ext uri="{FF2B5EF4-FFF2-40B4-BE49-F238E27FC236}">
                <a16:creationId xmlns:a16="http://schemas.microsoft.com/office/drawing/2014/main" id="{381DDB59-7F10-49D7-8743-2208BDC510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8" name="Rectangle 7">
            <a:extLst>
              <a:ext uri="{FF2B5EF4-FFF2-40B4-BE49-F238E27FC236}">
                <a16:creationId xmlns:a16="http://schemas.microsoft.com/office/drawing/2014/main" id="{DA019799-9E3F-411F-8086-B523F4A9C96A}"/>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nvGrpSpPr>
          <p:cNvPr id="9" name="Group 8">
            <a:extLst>
              <a:ext uri="{FF2B5EF4-FFF2-40B4-BE49-F238E27FC236}">
                <a16:creationId xmlns:a16="http://schemas.microsoft.com/office/drawing/2014/main" id="{0E93FB4A-6C7D-46C3-B910-BD122278068B}"/>
              </a:ext>
            </a:extLst>
          </p:cNvPr>
          <p:cNvGrpSpPr/>
          <p:nvPr userDrawn="1"/>
        </p:nvGrpSpPr>
        <p:grpSpPr>
          <a:xfrm rot="16200000">
            <a:off x="360407" y="4836458"/>
            <a:ext cx="1946732" cy="3990582"/>
            <a:chOff x="10692184" y="-1639954"/>
            <a:chExt cx="1784352" cy="3657721"/>
          </a:xfrm>
          <a:noFill/>
        </p:grpSpPr>
        <p:sp>
          <p:nvSpPr>
            <p:cNvPr id="10" name="Hexagon 9">
              <a:extLst>
                <a:ext uri="{FF2B5EF4-FFF2-40B4-BE49-F238E27FC236}">
                  <a16:creationId xmlns:a16="http://schemas.microsoft.com/office/drawing/2014/main" id="{36949FA1-1B47-4D5C-A499-4CB072FC6E6F}"/>
                </a:ext>
              </a:extLst>
            </p:cNvPr>
            <p:cNvSpPr/>
            <p:nvPr userDrawn="1"/>
          </p:nvSpPr>
          <p:spPr>
            <a:xfrm rot="5400000">
              <a:off x="10600392"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1" name="Hexagon 10">
              <a:extLst>
                <a:ext uri="{FF2B5EF4-FFF2-40B4-BE49-F238E27FC236}">
                  <a16:creationId xmlns:a16="http://schemas.microsoft.com/office/drawing/2014/main" id="{45CB8CC5-1536-482C-BB6A-78FF23808DDD}"/>
                </a:ext>
              </a:extLst>
            </p:cNvPr>
            <p:cNvSpPr/>
            <p:nvPr userDrawn="1"/>
          </p:nvSpPr>
          <p:spPr>
            <a:xfrm rot="5400000">
              <a:off x="11237356" y="-3847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2" name="Hexagon 11">
              <a:extLst>
                <a:ext uri="{FF2B5EF4-FFF2-40B4-BE49-F238E27FC236}">
                  <a16:creationId xmlns:a16="http://schemas.microsoft.com/office/drawing/2014/main" id="{B0A8690D-EE39-4AF8-8F50-F291F8D6331B}"/>
                </a:ext>
              </a:extLst>
            </p:cNvPr>
            <p:cNvSpPr/>
            <p:nvPr userDrawn="1"/>
          </p:nvSpPr>
          <p:spPr>
            <a:xfrm rot="5400000">
              <a:off x="10600392" y="-1548162"/>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15" name="Rectangle 14">
            <a:extLst>
              <a:ext uri="{FF2B5EF4-FFF2-40B4-BE49-F238E27FC236}">
                <a16:creationId xmlns:a16="http://schemas.microsoft.com/office/drawing/2014/main" id="{C71C1292-F651-424B-84ED-9C826FF922A5}"/>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E2F1722C-259B-48A7-8383-C9400D6A0749}"/>
              </a:ext>
            </a:extLst>
          </p:cNvPr>
          <p:cNvSpPr>
            <a:spLocks noGrp="1"/>
          </p:cNvSpPr>
          <p:nvPr>
            <p:ph type="sldNum" sz="quarter" idx="11"/>
          </p:nvPr>
        </p:nvSpPr>
        <p:spPr/>
        <p:txBody>
          <a:bodyPr/>
          <a:lstStyle/>
          <a:p>
            <a:fld id="{BEFB9AFC-13B3-4B7E-9ECB-57F83E5A432D}" type="slidenum">
              <a:rPr lang="en-GB" smtClean="0"/>
              <a:pPr/>
              <a:t>‹#›</a:t>
            </a:fld>
            <a:endParaRPr lang="en-GB"/>
          </a:p>
        </p:txBody>
      </p:sp>
      <p:cxnSp>
        <p:nvCxnSpPr>
          <p:cNvPr id="17" name="Straight Connector 16">
            <a:extLst>
              <a:ext uri="{FF2B5EF4-FFF2-40B4-BE49-F238E27FC236}">
                <a16:creationId xmlns:a16="http://schemas.microsoft.com/office/drawing/2014/main" id="{0DAF7265-9A5D-43F6-89CF-935789CC8E2C}"/>
              </a:ext>
            </a:extLst>
          </p:cNvPr>
          <p:cNvCxnSpPr>
            <a:cxnSpLocks/>
          </p:cNvCxnSpPr>
          <p:nvPr userDrawn="1"/>
        </p:nvCxnSpPr>
        <p:spPr>
          <a:xfrm>
            <a:off x="0" y="3429000"/>
            <a:ext cx="12192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8" name="Text Placeholder 17">
            <a:extLst>
              <a:ext uri="{FF2B5EF4-FFF2-40B4-BE49-F238E27FC236}">
                <a16:creationId xmlns:a16="http://schemas.microsoft.com/office/drawing/2014/main" id="{D2C8B8BF-9843-4F22-AA63-F4BF1F580CD4}"/>
              </a:ext>
            </a:extLst>
          </p:cNvPr>
          <p:cNvSpPr>
            <a:spLocks noGrp="1"/>
          </p:cNvSpPr>
          <p:nvPr>
            <p:ph type="body" sz="quarter" idx="32" hasCustomPrompt="1"/>
          </p:nvPr>
        </p:nvSpPr>
        <p:spPr>
          <a:xfrm>
            <a:off x="1005273" y="2905628"/>
            <a:ext cx="1214222" cy="1046744"/>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accent2"/>
          </a:solidFill>
          <a:ln w="12700">
            <a:noFill/>
          </a:ln>
        </p:spPr>
        <p:txBody>
          <a:bodyPr wrap="square" anchor="ctr">
            <a:noAutofit/>
          </a:bodyPr>
          <a:lstStyle>
            <a:lvl1pPr algn="ctr">
              <a:defRPr sz="1800" b="1">
                <a:solidFill>
                  <a:schemeClr val="bg1"/>
                </a:solidFill>
              </a:defRPr>
            </a:lvl1pPr>
          </a:lstStyle>
          <a:p>
            <a:pPr lvl="0"/>
            <a:r>
              <a:rPr lang="en-GB"/>
              <a:t>01</a:t>
            </a:r>
          </a:p>
        </p:txBody>
      </p:sp>
      <p:sp>
        <p:nvSpPr>
          <p:cNvPr id="19" name="Text Placeholder 17">
            <a:extLst>
              <a:ext uri="{FF2B5EF4-FFF2-40B4-BE49-F238E27FC236}">
                <a16:creationId xmlns:a16="http://schemas.microsoft.com/office/drawing/2014/main" id="{EE1344BE-5009-4F2A-87CD-0E768BFDFB7B}"/>
              </a:ext>
            </a:extLst>
          </p:cNvPr>
          <p:cNvSpPr>
            <a:spLocks noGrp="1"/>
          </p:cNvSpPr>
          <p:nvPr>
            <p:ph type="body" sz="quarter" idx="33" hasCustomPrompt="1"/>
          </p:nvPr>
        </p:nvSpPr>
        <p:spPr>
          <a:xfrm>
            <a:off x="2807233" y="2905628"/>
            <a:ext cx="1214222" cy="1046744"/>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accent4"/>
          </a:solidFill>
          <a:ln w="12700">
            <a:noFill/>
          </a:ln>
        </p:spPr>
        <p:txBody>
          <a:bodyPr wrap="square" anchor="ctr">
            <a:noAutofit/>
          </a:bodyPr>
          <a:lstStyle>
            <a:lvl1pPr algn="ctr">
              <a:defRPr sz="1800" b="1">
                <a:solidFill>
                  <a:schemeClr val="bg1"/>
                </a:solidFill>
              </a:defRPr>
            </a:lvl1pPr>
          </a:lstStyle>
          <a:p>
            <a:pPr lvl="0"/>
            <a:r>
              <a:rPr lang="en-GB"/>
              <a:t>02</a:t>
            </a:r>
          </a:p>
        </p:txBody>
      </p:sp>
      <p:sp>
        <p:nvSpPr>
          <p:cNvPr id="20" name="Text Placeholder 17">
            <a:extLst>
              <a:ext uri="{FF2B5EF4-FFF2-40B4-BE49-F238E27FC236}">
                <a16:creationId xmlns:a16="http://schemas.microsoft.com/office/drawing/2014/main" id="{B1095C35-2DF8-49A2-8D12-D204F5AE81CD}"/>
              </a:ext>
            </a:extLst>
          </p:cNvPr>
          <p:cNvSpPr>
            <a:spLocks noGrp="1"/>
          </p:cNvSpPr>
          <p:nvPr>
            <p:ph type="body" sz="quarter" idx="34" hasCustomPrompt="1"/>
          </p:nvPr>
        </p:nvSpPr>
        <p:spPr>
          <a:xfrm>
            <a:off x="4609193" y="2905628"/>
            <a:ext cx="1214222" cy="1046744"/>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accent2"/>
          </a:solidFill>
          <a:ln w="12700">
            <a:noFill/>
          </a:ln>
        </p:spPr>
        <p:txBody>
          <a:bodyPr wrap="square" anchor="ctr">
            <a:noAutofit/>
          </a:bodyPr>
          <a:lstStyle>
            <a:lvl1pPr algn="ctr">
              <a:defRPr sz="1800" b="1">
                <a:solidFill>
                  <a:schemeClr val="bg1"/>
                </a:solidFill>
              </a:defRPr>
            </a:lvl1pPr>
          </a:lstStyle>
          <a:p>
            <a:pPr lvl="0"/>
            <a:r>
              <a:rPr lang="en-GB"/>
              <a:t>03</a:t>
            </a:r>
          </a:p>
        </p:txBody>
      </p:sp>
      <p:sp>
        <p:nvSpPr>
          <p:cNvPr id="21" name="Text Placeholder 17">
            <a:extLst>
              <a:ext uri="{FF2B5EF4-FFF2-40B4-BE49-F238E27FC236}">
                <a16:creationId xmlns:a16="http://schemas.microsoft.com/office/drawing/2014/main" id="{B2D1A6A9-946D-4C3E-B861-F8588BBB6169}"/>
              </a:ext>
            </a:extLst>
          </p:cNvPr>
          <p:cNvSpPr>
            <a:spLocks noGrp="1"/>
          </p:cNvSpPr>
          <p:nvPr>
            <p:ph type="body" sz="quarter" idx="35" hasCustomPrompt="1"/>
          </p:nvPr>
        </p:nvSpPr>
        <p:spPr>
          <a:xfrm>
            <a:off x="6411153" y="2905628"/>
            <a:ext cx="1214222" cy="1046744"/>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accent4"/>
          </a:solidFill>
          <a:ln w="12700">
            <a:noFill/>
          </a:ln>
        </p:spPr>
        <p:txBody>
          <a:bodyPr wrap="square" anchor="ctr">
            <a:noAutofit/>
          </a:bodyPr>
          <a:lstStyle>
            <a:lvl1pPr algn="ctr">
              <a:defRPr sz="1800" b="1">
                <a:solidFill>
                  <a:schemeClr val="bg1"/>
                </a:solidFill>
              </a:defRPr>
            </a:lvl1pPr>
          </a:lstStyle>
          <a:p>
            <a:pPr lvl="0"/>
            <a:r>
              <a:rPr lang="en-GB"/>
              <a:t>04</a:t>
            </a:r>
          </a:p>
        </p:txBody>
      </p:sp>
      <p:sp>
        <p:nvSpPr>
          <p:cNvPr id="22" name="Text Placeholder 17">
            <a:extLst>
              <a:ext uri="{FF2B5EF4-FFF2-40B4-BE49-F238E27FC236}">
                <a16:creationId xmlns:a16="http://schemas.microsoft.com/office/drawing/2014/main" id="{E2928BC3-F4A4-4239-AF7F-68AF9DB33E7E}"/>
              </a:ext>
            </a:extLst>
          </p:cNvPr>
          <p:cNvSpPr>
            <a:spLocks noGrp="1"/>
          </p:cNvSpPr>
          <p:nvPr>
            <p:ph type="body" sz="quarter" idx="36" hasCustomPrompt="1"/>
          </p:nvPr>
        </p:nvSpPr>
        <p:spPr>
          <a:xfrm>
            <a:off x="8213113" y="2905628"/>
            <a:ext cx="1214222" cy="1046744"/>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accent2"/>
          </a:solidFill>
          <a:ln w="12700">
            <a:noFill/>
          </a:ln>
        </p:spPr>
        <p:txBody>
          <a:bodyPr wrap="square" anchor="ctr">
            <a:noAutofit/>
          </a:bodyPr>
          <a:lstStyle>
            <a:lvl1pPr algn="ctr">
              <a:defRPr sz="1800" b="1">
                <a:solidFill>
                  <a:schemeClr val="bg1"/>
                </a:solidFill>
              </a:defRPr>
            </a:lvl1pPr>
          </a:lstStyle>
          <a:p>
            <a:pPr lvl="0"/>
            <a:r>
              <a:rPr lang="en-GB"/>
              <a:t>05</a:t>
            </a:r>
          </a:p>
        </p:txBody>
      </p:sp>
      <p:sp>
        <p:nvSpPr>
          <p:cNvPr id="23" name="Text Placeholder 17">
            <a:extLst>
              <a:ext uri="{FF2B5EF4-FFF2-40B4-BE49-F238E27FC236}">
                <a16:creationId xmlns:a16="http://schemas.microsoft.com/office/drawing/2014/main" id="{7BC08A6A-C7EC-4293-84D1-5767E73A05A2}"/>
              </a:ext>
            </a:extLst>
          </p:cNvPr>
          <p:cNvSpPr>
            <a:spLocks noGrp="1"/>
          </p:cNvSpPr>
          <p:nvPr>
            <p:ph type="body" sz="quarter" idx="37" hasCustomPrompt="1"/>
          </p:nvPr>
        </p:nvSpPr>
        <p:spPr>
          <a:xfrm>
            <a:off x="9972505" y="2905628"/>
            <a:ext cx="1214222" cy="1046744"/>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accent4"/>
          </a:solidFill>
          <a:ln w="12700">
            <a:noFill/>
          </a:ln>
        </p:spPr>
        <p:txBody>
          <a:bodyPr wrap="square" anchor="ctr">
            <a:noAutofit/>
          </a:bodyPr>
          <a:lstStyle>
            <a:lvl1pPr algn="ctr">
              <a:defRPr sz="1800" b="1">
                <a:solidFill>
                  <a:schemeClr val="bg1"/>
                </a:solidFill>
              </a:defRPr>
            </a:lvl1pPr>
          </a:lstStyle>
          <a:p>
            <a:pPr lvl="0"/>
            <a:r>
              <a:rPr lang="en-GB"/>
              <a:t>06</a:t>
            </a:r>
          </a:p>
        </p:txBody>
      </p:sp>
      <p:sp>
        <p:nvSpPr>
          <p:cNvPr id="24" name="Text Placeholder 17">
            <a:extLst>
              <a:ext uri="{FF2B5EF4-FFF2-40B4-BE49-F238E27FC236}">
                <a16:creationId xmlns:a16="http://schemas.microsoft.com/office/drawing/2014/main" id="{EC315369-EA1F-44B1-AB54-D1AC842DB407}"/>
              </a:ext>
            </a:extLst>
          </p:cNvPr>
          <p:cNvSpPr>
            <a:spLocks noGrp="1"/>
          </p:cNvSpPr>
          <p:nvPr>
            <p:ph type="body" sz="quarter" idx="38" hasCustomPrompt="1"/>
          </p:nvPr>
        </p:nvSpPr>
        <p:spPr>
          <a:xfrm>
            <a:off x="2312325" y="3255690"/>
            <a:ext cx="402078" cy="346620"/>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w="12700">
            <a:solidFill>
              <a:schemeClr val="accent2"/>
            </a:solidFill>
          </a:ln>
        </p:spPr>
        <p:txBody>
          <a:bodyPr wrap="square" anchor="ctr">
            <a:noAutofit/>
          </a:bodyPr>
          <a:lstStyle>
            <a:lvl1pPr algn="ctr">
              <a:defRPr sz="1800" b="1">
                <a:solidFill>
                  <a:schemeClr val="accent2"/>
                </a:solidFill>
              </a:defRPr>
            </a:lvl1pPr>
          </a:lstStyle>
          <a:p>
            <a:pPr lvl="0"/>
            <a:r>
              <a:rPr lang="en-GB"/>
              <a:t> </a:t>
            </a:r>
          </a:p>
        </p:txBody>
      </p:sp>
      <p:sp>
        <p:nvSpPr>
          <p:cNvPr id="28" name="Text Placeholder 17">
            <a:extLst>
              <a:ext uri="{FF2B5EF4-FFF2-40B4-BE49-F238E27FC236}">
                <a16:creationId xmlns:a16="http://schemas.microsoft.com/office/drawing/2014/main" id="{69A65836-0473-4896-929B-711A38C77262}"/>
              </a:ext>
            </a:extLst>
          </p:cNvPr>
          <p:cNvSpPr>
            <a:spLocks noGrp="1"/>
          </p:cNvSpPr>
          <p:nvPr>
            <p:ph type="body" sz="quarter" idx="39" hasCustomPrompt="1"/>
          </p:nvPr>
        </p:nvSpPr>
        <p:spPr>
          <a:xfrm>
            <a:off x="4114285" y="3255690"/>
            <a:ext cx="402078" cy="346620"/>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w="12700">
            <a:solidFill>
              <a:schemeClr val="accent2"/>
            </a:solidFill>
          </a:ln>
        </p:spPr>
        <p:txBody>
          <a:bodyPr wrap="square" anchor="ctr">
            <a:noAutofit/>
          </a:bodyPr>
          <a:lstStyle>
            <a:lvl1pPr algn="ctr">
              <a:defRPr sz="1800" b="1">
                <a:solidFill>
                  <a:schemeClr val="accent2"/>
                </a:solidFill>
              </a:defRPr>
            </a:lvl1pPr>
          </a:lstStyle>
          <a:p>
            <a:pPr lvl="0"/>
            <a:r>
              <a:rPr lang="en-GB"/>
              <a:t> </a:t>
            </a:r>
          </a:p>
        </p:txBody>
      </p:sp>
      <p:sp>
        <p:nvSpPr>
          <p:cNvPr id="29" name="Text Placeholder 17">
            <a:extLst>
              <a:ext uri="{FF2B5EF4-FFF2-40B4-BE49-F238E27FC236}">
                <a16:creationId xmlns:a16="http://schemas.microsoft.com/office/drawing/2014/main" id="{0D08CFE7-55CB-41FA-9105-94554C749F1B}"/>
              </a:ext>
            </a:extLst>
          </p:cNvPr>
          <p:cNvSpPr>
            <a:spLocks noGrp="1"/>
          </p:cNvSpPr>
          <p:nvPr>
            <p:ph type="body" sz="quarter" idx="40" hasCustomPrompt="1"/>
          </p:nvPr>
        </p:nvSpPr>
        <p:spPr>
          <a:xfrm>
            <a:off x="5887859" y="3255690"/>
            <a:ext cx="402078" cy="346620"/>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w="12700">
            <a:solidFill>
              <a:schemeClr val="accent2"/>
            </a:solidFill>
          </a:ln>
        </p:spPr>
        <p:txBody>
          <a:bodyPr wrap="square" anchor="ctr">
            <a:noAutofit/>
          </a:bodyPr>
          <a:lstStyle>
            <a:lvl1pPr algn="ctr">
              <a:defRPr sz="1800" b="1">
                <a:solidFill>
                  <a:schemeClr val="accent2"/>
                </a:solidFill>
              </a:defRPr>
            </a:lvl1pPr>
          </a:lstStyle>
          <a:p>
            <a:pPr lvl="0"/>
            <a:r>
              <a:rPr lang="en-GB"/>
              <a:t> </a:t>
            </a:r>
          </a:p>
        </p:txBody>
      </p:sp>
      <p:sp>
        <p:nvSpPr>
          <p:cNvPr id="30" name="Text Placeholder 17">
            <a:extLst>
              <a:ext uri="{FF2B5EF4-FFF2-40B4-BE49-F238E27FC236}">
                <a16:creationId xmlns:a16="http://schemas.microsoft.com/office/drawing/2014/main" id="{93580669-3712-4270-9C17-C86C57462A8D}"/>
              </a:ext>
            </a:extLst>
          </p:cNvPr>
          <p:cNvSpPr>
            <a:spLocks noGrp="1"/>
          </p:cNvSpPr>
          <p:nvPr>
            <p:ph type="body" sz="quarter" idx="41" hasCustomPrompt="1"/>
          </p:nvPr>
        </p:nvSpPr>
        <p:spPr>
          <a:xfrm>
            <a:off x="7718205" y="3255690"/>
            <a:ext cx="402078" cy="346620"/>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w="12700">
            <a:solidFill>
              <a:schemeClr val="accent2"/>
            </a:solidFill>
          </a:ln>
        </p:spPr>
        <p:txBody>
          <a:bodyPr wrap="square" anchor="ctr">
            <a:noAutofit/>
          </a:bodyPr>
          <a:lstStyle>
            <a:lvl1pPr algn="ctr">
              <a:defRPr sz="1800" b="1">
                <a:solidFill>
                  <a:schemeClr val="accent2"/>
                </a:solidFill>
              </a:defRPr>
            </a:lvl1pPr>
          </a:lstStyle>
          <a:p>
            <a:pPr lvl="0"/>
            <a:r>
              <a:rPr lang="en-GB"/>
              <a:t> </a:t>
            </a:r>
          </a:p>
        </p:txBody>
      </p:sp>
      <p:sp>
        <p:nvSpPr>
          <p:cNvPr id="31" name="Text Placeholder 17">
            <a:extLst>
              <a:ext uri="{FF2B5EF4-FFF2-40B4-BE49-F238E27FC236}">
                <a16:creationId xmlns:a16="http://schemas.microsoft.com/office/drawing/2014/main" id="{5B5BC3F1-8783-43B2-AAF0-2DD6300FF9DD}"/>
              </a:ext>
            </a:extLst>
          </p:cNvPr>
          <p:cNvSpPr>
            <a:spLocks noGrp="1"/>
          </p:cNvSpPr>
          <p:nvPr>
            <p:ph type="body" sz="quarter" idx="42" hasCustomPrompt="1"/>
          </p:nvPr>
        </p:nvSpPr>
        <p:spPr>
          <a:xfrm>
            <a:off x="9498881" y="3255690"/>
            <a:ext cx="402078" cy="346620"/>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w="12700">
            <a:solidFill>
              <a:schemeClr val="accent2"/>
            </a:solidFill>
          </a:ln>
        </p:spPr>
        <p:txBody>
          <a:bodyPr wrap="square" anchor="ctr">
            <a:noAutofit/>
          </a:bodyPr>
          <a:lstStyle>
            <a:lvl1pPr algn="ctr">
              <a:defRPr sz="1800" b="1">
                <a:solidFill>
                  <a:schemeClr val="accent2"/>
                </a:solidFill>
              </a:defRPr>
            </a:lvl1pPr>
          </a:lstStyle>
          <a:p>
            <a:pPr lvl="0"/>
            <a:r>
              <a:rPr lang="en-GB"/>
              <a:t> </a:t>
            </a:r>
          </a:p>
        </p:txBody>
      </p:sp>
      <p:sp>
        <p:nvSpPr>
          <p:cNvPr id="32" name="Text Placeholder 21">
            <a:extLst>
              <a:ext uri="{FF2B5EF4-FFF2-40B4-BE49-F238E27FC236}">
                <a16:creationId xmlns:a16="http://schemas.microsoft.com/office/drawing/2014/main" id="{92248340-3271-4A17-879C-73156FAB8642}"/>
              </a:ext>
            </a:extLst>
          </p:cNvPr>
          <p:cNvSpPr>
            <a:spLocks noGrp="1"/>
          </p:cNvSpPr>
          <p:nvPr>
            <p:ph type="body" sz="quarter" idx="14" hasCustomPrompt="1"/>
          </p:nvPr>
        </p:nvSpPr>
        <p:spPr>
          <a:xfrm>
            <a:off x="771128" y="4190632"/>
            <a:ext cx="1682512" cy="307975"/>
          </a:xfrm>
          <a:noFill/>
        </p:spPr>
        <p:txBody>
          <a:bodyPr wrap="square" rtlCol="0">
            <a:noAutofit/>
          </a:bodyPr>
          <a:lstStyle>
            <a:lvl1pPr algn="ctr">
              <a:defRPr lang="en-GB" sz="1400" b="1" dirty="0">
                <a:solidFill>
                  <a:schemeClr val="accent2"/>
                </a:solidFill>
              </a:defRPr>
            </a:lvl1pPr>
          </a:lstStyle>
          <a:p>
            <a:pPr lvl="0" algn="ctr">
              <a:spcAft>
                <a:spcPts val="0"/>
              </a:spcAft>
            </a:pPr>
            <a:r>
              <a:rPr lang="en-US"/>
              <a:t>Enter text here</a:t>
            </a:r>
            <a:endParaRPr lang="en-GB"/>
          </a:p>
        </p:txBody>
      </p:sp>
      <p:sp>
        <p:nvSpPr>
          <p:cNvPr id="33" name="Text Placeholder 21">
            <a:extLst>
              <a:ext uri="{FF2B5EF4-FFF2-40B4-BE49-F238E27FC236}">
                <a16:creationId xmlns:a16="http://schemas.microsoft.com/office/drawing/2014/main" id="{ED8FFC5F-29E8-4ABC-8A6B-C61365B061F4}"/>
              </a:ext>
            </a:extLst>
          </p:cNvPr>
          <p:cNvSpPr>
            <a:spLocks noGrp="1"/>
          </p:cNvSpPr>
          <p:nvPr>
            <p:ph type="body" sz="quarter" idx="15" hasCustomPrompt="1"/>
          </p:nvPr>
        </p:nvSpPr>
        <p:spPr>
          <a:xfrm>
            <a:off x="771128" y="4453137"/>
            <a:ext cx="1682512" cy="833605"/>
          </a:xfrm>
          <a:noFill/>
        </p:spPr>
        <p:txBody>
          <a:bodyPr wrap="square" rtlCol="0">
            <a:noAutofit/>
          </a:bodyPr>
          <a:lstStyle>
            <a:lvl1pPr algn="ctr">
              <a:defRPr lang="en-GB" sz="1200" b="0" dirty="0">
                <a:solidFill>
                  <a:schemeClr val="accent6"/>
                </a:solidFill>
              </a:defRPr>
            </a:lvl1pPr>
          </a:lstStyle>
          <a:p>
            <a:pPr lvl="0" algn="ctr">
              <a:spcAft>
                <a:spcPts val="0"/>
              </a:spcAft>
            </a:pPr>
            <a:r>
              <a:rPr lang="en-US"/>
              <a:t>Enter text here</a:t>
            </a:r>
            <a:endParaRPr lang="en-GB"/>
          </a:p>
        </p:txBody>
      </p:sp>
      <p:sp>
        <p:nvSpPr>
          <p:cNvPr id="34" name="Text Placeholder 21">
            <a:extLst>
              <a:ext uri="{FF2B5EF4-FFF2-40B4-BE49-F238E27FC236}">
                <a16:creationId xmlns:a16="http://schemas.microsoft.com/office/drawing/2014/main" id="{C630ECD7-F06B-4289-9FA2-CEC58ED1BD3F}"/>
              </a:ext>
            </a:extLst>
          </p:cNvPr>
          <p:cNvSpPr>
            <a:spLocks noGrp="1"/>
          </p:cNvSpPr>
          <p:nvPr>
            <p:ph type="body" sz="quarter" idx="43" hasCustomPrompt="1"/>
          </p:nvPr>
        </p:nvSpPr>
        <p:spPr>
          <a:xfrm>
            <a:off x="2573088" y="4190632"/>
            <a:ext cx="1682512" cy="307975"/>
          </a:xfrm>
          <a:noFill/>
        </p:spPr>
        <p:txBody>
          <a:bodyPr wrap="square" rtlCol="0">
            <a:noAutofit/>
          </a:bodyPr>
          <a:lstStyle>
            <a:lvl1pPr algn="ctr">
              <a:defRPr lang="en-GB" sz="1400" b="1" dirty="0">
                <a:solidFill>
                  <a:schemeClr val="accent4"/>
                </a:solidFill>
              </a:defRPr>
            </a:lvl1pPr>
          </a:lstStyle>
          <a:p>
            <a:pPr lvl="0" algn="ctr">
              <a:spcAft>
                <a:spcPts val="0"/>
              </a:spcAft>
            </a:pPr>
            <a:r>
              <a:rPr lang="en-US"/>
              <a:t>Enter text here</a:t>
            </a:r>
          </a:p>
        </p:txBody>
      </p:sp>
      <p:sp>
        <p:nvSpPr>
          <p:cNvPr id="35" name="Text Placeholder 21">
            <a:extLst>
              <a:ext uri="{FF2B5EF4-FFF2-40B4-BE49-F238E27FC236}">
                <a16:creationId xmlns:a16="http://schemas.microsoft.com/office/drawing/2014/main" id="{9704C978-B7EF-40AD-8388-99B2FB715158}"/>
              </a:ext>
            </a:extLst>
          </p:cNvPr>
          <p:cNvSpPr>
            <a:spLocks noGrp="1"/>
          </p:cNvSpPr>
          <p:nvPr>
            <p:ph type="body" sz="quarter" idx="44" hasCustomPrompt="1"/>
          </p:nvPr>
        </p:nvSpPr>
        <p:spPr>
          <a:xfrm>
            <a:off x="2573088" y="4453137"/>
            <a:ext cx="1682512" cy="833605"/>
          </a:xfrm>
          <a:noFill/>
        </p:spPr>
        <p:txBody>
          <a:bodyPr wrap="square" rtlCol="0">
            <a:noAutofit/>
          </a:bodyPr>
          <a:lstStyle>
            <a:lvl1pPr algn="ctr">
              <a:defRPr lang="en-GB" sz="1200" b="0" dirty="0">
                <a:solidFill>
                  <a:schemeClr val="accent6"/>
                </a:solidFill>
              </a:defRPr>
            </a:lvl1pPr>
          </a:lstStyle>
          <a:p>
            <a:pPr lvl="0" algn="ctr">
              <a:spcAft>
                <a:spcPts val="0"/>
              </a:spcAft>
            </a:pPr>
            <a:r>
              <a:rPr lang="en-US"/>
              <a:t>Enter text here</a:t>
            </a:r>
          </a:p>
        </p:txBody>
      </p:sp>
      <p:sp>
        <p:nvSpPr>
          <p:cNvPr id="36" name="Text Placeholder 21">
            <a:extLst>
              <a:ext uri="{FF2B5EF4-FFF2-40B4-BE49-F238E27FC236}">
                <a16:creationId xmlns:a16="http://schemas.microsoft.com/office/drawing/2014/main" id="{F4B38686-84AF-404D-862D-4042D3299A3D}"/>
              </a:ext>
            </a:extLst>
          </p:cNvPr>
          <p:cNvSpPr>
            <a:spLocks noGrp="1"/>
          </p:cNvSpPr>
          <p:nvPr>
            <p:ph type="body" sz="quarter" idx="45" hasCustomPrompt="1"/>
          </p:nvPr>
        </p:nvSpPr>
        <p:spPr>
          <a:xfrm>
            <a:off x="4375048" y="4190632"/>
            <a:ext cx="1682512" cy="307975"/>
          </a:xfrm>
          <a:noFill/>
        </p:spPr>
        <p:txBody>
          <a:bodyPr wrap="square" rtlCol="0">
            <a:noAutofit/>
          </a:bodyPr>
          <a:lstStyle>
            <a:lvl1pPr algn="ctr">
              <a:defRPr lang="en-GB" sz="1400" b="1" dirty="0">
                <a:solidFill>
                  <a:schemeClr val="accent2"/>
                </a:solidFill>
              </a:defRPr>
            </a:lvl1pPr>
          </a:lstStyle>
          <a:p>
            <a:pPr lvl="0" algn="ctr">
              <a:spcAft>
                <a:spcPts val="0"/>
              </a:spcAft>
            </a:pPr>
            <a:r>
              <a:rPr lang="en-US"/>
              <a:t>Enter text here</a:t>
            </a:r>
          </a:p>
        </p:txBody>
      </p:sp>
      <p:sp>
        <p:nvSpPr>
          <p:cNvPr id="37" name="Text Placeholder 21">
            <a:extLst>
              <a:ext uri="{FF2B5EF4-FFF2-40B4-BE49-F238E27FC236}">
                <a16:creationId xmlns:a16="http://schemas.microsoft.com/office/drawing/2014/main" id="{84BA06F1-2C83-4BD1-AD4C-9CF12876F820}"/>
              </a:ext>
            </a:extLst>
          </p:cNvPr>
          <p:cNvSpPr>
            <a:spLocks noGrp="1"/>
          </p:cNvSpPr>
          <p:nvPr>
            <p:ph type="body" sz="quarter" idx="46" hasCustomPrompt="1"/>
          </p:nvPr>
        </p:nvSpPr>
        <p:spPr>
          <a:xfrm>
            <a:off x="4375048" y="4453137"/>
            <a:ext cx="1682512" cy="833605"/>
          </a:xfrm>
          <a:noFill/>
        </p:spPr>
        <p:txBody>
          <a:bodyPr wrap="square" rtlCol="0">
            <a:noAutofit/>
          </a:bodyPr>
          <a:lstStyle>
            <a:lvl1pPr algn="ctr">
              <a:defRPr lang="en-GB" sz="1200" b="0" dirty="0">
                <a:solidFill>
                  <a:schemeClr val="accent6"/>
                </a:solidFill>
              </a:defRPr>
            </a:lvl1pPr>
          </a:lstStyle>
          <a:p>
            <a:pPr lvl="0" algn="ctr">
              <a:spcAft>
                <a:spcPts val="0"/>
              </a:spcAft>
            </a:pPr>
            <a:r>
              <a:rPr lang="en-US"/>
              <a:t>Enter text here</a:t>
            </a:r>
          </a:p>
        </p:txBody>
      </p:sp>
      <p:sp>
        <p:nvSpPr>
          <p:cNvPr id="38" name="Text Placeholder 21">
            <a:extLst>
              <a:ext uri="{FF2B5EF4-FFF2-40B4-BE49-F238E27FC236}">
                <a16:creationId xmlns:a16="http://schemas.microsoft.com/office/drawing/2014/main" id="{30C0BE1E-C523-493D-9CC2-A4EF780B8D79}"/>
              </a:ext>
            </a:extLst>
          </p:cNvPr>
          <p:cNvSpPr>
            <a:spLocks noGrp="1"/>
          </p:cNvSpPr>
          <p:nvPr>
            <p:ph type="body" sz="quarter" idx="47" hasCustomPrompt="1"/>
          </p:nvPr>
        </p:nvSpPr>
        <p:spPr>
          <a:xfrm>
            <a:off x="6177008" y="4190632"/>
            <a:ext cx="1682512" cy="307975"/>
          </a:xfrm>
          <a:noFill/>
        </p:spPr>
        <p:txBody>
          <a:bodyPr wrap="square" rtlCol="0">
            <a:noAutofit/>
          </a:bodyPr>
          <a:lstStyle>
            <a:lvl1pPr algn="ctr">
              <a:defRPr lang="en-GB" sz="1400" b="1" dirty="0">
                <a:solidFill>
                  <a:schemeClr val="accent4"/>
                </a:solidFill>
              </a:defRPr>
            </a:lvl1pPr>
          </a:lstStyle>
          <a:p>
            <a:pPr lvl="0" algn="ctr">
              <a:spcAft>
                <a:spcPts val="0"/>
              </a:spcAft>
            </a:pPr>
            <a:r>
              <a:rPr lang="en-US"/>
              <a:t>Enter text here</a:t>
            </a:r>
          </a:p>
        </p:txBody>
      </p:sp>
      <p:sp>
        <p:nvSpPr>
          <p:cNvPr id="39" name="Text Placeholder 21">
            <a:extLst>
              <a:ext uri="{FF2B5EF4-FFF2-40B4-BE49-F238E27FC236}">
                <a16:creationId xmlns:a16="http://schemas.microsoft.com/office/drawing/2014/main" id="{8E7FC0AC-9328-49AA-9861-E2612EFF1C07}"/>
              </a:ext>
            </a:extLst>
          </p:cNvPr>
          <p:cNvSpPr>
            <a:spLocks noGrp="1"/>
          </p:cNvSpPr>
          <p:nvPr>
            <p:ph type="body" sz="quarter" idx="48" hasCustomPrompt="1"/>
          </p:nvPr>
        </p:nvSpPr>
        <p:spPr>
          <a:xfrm>
            <a:off x="6177008" y="4453137"/>
            <a:ext cx="1682512" cy="833605"/>
          </a:xfrm>
          <a:noFill/>
        </p:spPr>
        <p:txBody>
          <a:bodyPr wrap="square" rtlCol="0">
            <a:noAutofit/>
          </a:bodyPr>
          <a:lstStyle>
            <a:lvl1pPr algn="ctr">
              <a:defRPr lang="en-GB" sz="1200" b="0" dirty="0">
                <a:solidFill>
                  <a:schemeClr val="accent6"/>
                </a:solidFill>
              </a:defRPr>
            </a:lvl1pPr>
          </a:lstStyle>
          <a:p>
            <a:pPr lvl="0" algn="ctr">
              <a:spcAft>
                <a:spcPts val="0"/>
              </a:spcAft>
            </a:pPr>
            <a:r>
              <a:rPr lang="en-US"/>
              <a:t>Enter text here</a:t>
            </a:r>
          </a:p>
        </p:txBody>
      </p:sp>
      <p:sp>
        <p:nvSpPr>
          <p:cNvPr id="40" name="Text Placeholder 21">
            <a:extLst>
              <a:ext uri="{FF2B5EF4-FFF2-40B4-BE49-F238E27FC236}">
                <a16:creationId xmlns:a16="http://schemas.microsoft.com/office/drawing/2014/main" id="{11C4F730-7CF1-448C-BA9D-6F1CA6321659}"/>
              </a:ext>
            </a:extLst>
          </p:cNvPr>
          <p:cNvSpPr>
            <a:spLocks noGrp="1"/>
          </p:cNvSpPr>
          <p:nvPr>
            <p:ph type="body" sz="quarter" idx="49" hasCustomPrompt="1"/>
          </p:nvPr>
        </p:nvSpPr>
        <p:spPr>
          <a:xfrm>
            <a:off x="7978967" y="4190632"/>
            <a:ext cx="1682512" cy="307975"/>
          </a:xfrm>
          <a:noFill/>
        </p:spPr>
        <p:txBody>
          <a:bodyPr wrap="square" rtlCol="0">
            <a:noAutofit/>
          </a:bodyPr>
          <a:lstStyle>
            <a:lvl1pPr algn="ctr">
              <a:defRPr lang="en-GB" sz="1400" b="1" dirty="0">
                <a:solidFill>
                  <a:schemeClr val="accent2"/>
                </a:solidFill>
              </a:defRPr>
            </a:lvl1pPr>
          </a:lstStyle>
          <a:p>
            <a:pPr lvl="0" algn="ctr">
              <a:spcAft>
                <a:spcPts val="0"/>
              </a:spcAft>
            </a:pPr>
            <a:r>
              <a:rPr lang="en-US"/>
              <a:t>Enter text here</a:t>
            </a:r>
          </a:p>
        </p:txBody>
      </p:sp>
      <p:sp>
        <p:nvSpPr>
          <p:cNvPr id="41" name="Text Placeholder 21">
            <a:extLst>
              <a:ext uri="{FF2B5EF4-FFF2-40B4-BE49-F238E27FC236}">
                <a16:creationId xmlns:a16="http://schemas.microsoft.com/office/drawing/2014/main" id="{3F4A40FA-3AFE-4D36-9B6A-0DA5D1604874}"/>
              </a:ext>
            </a:extLst>
          </p:cNvPr>
          <p:cNvSpPr>
            <a:spLocks noGrp="1"/>
          </p:cNvSpPr>
          <p:nvPr>
            <p:ph type="body" sz="quarter" idx="50" hasCustomPrompt="1"/>
          </p:nvPr>
        </p:nvSpPr>
        <p:spPr>
          <a:xfrm>
            <a:off x="7978967" y="4453137"/>
            <a:ext cx="1682512" cy="833605"/>
          </a:xfrm>
          <a:noFill/>
        </p:spPr>
        <p:txBody>
          <a:bodyPr wrap="square" rtlCol="0">
            <a:noAutofit/>
          </a:bodyPr>
          <a:lstStyle>
            <a:lvl1pPr algn="ctr">
              <a:defRPr lang="en-GB" sz="1200" b="0" dirty="0">
                <a:solidFill>
                  <a:schemeClr val="accent6"/>
                </a:solidFill>
              </a:defRPr>
            </a:lvl1pPr>
          </a:lstStyle>
          <a:p>
            <a:pPr lvl="0" algn="ctr">
              <a:spcAft>
                <a:spcPts val="0"/>
              </a:spcAft>
            </a:pPr>
            <a:r>
              <a:rPr lang="en-US"/>
              <a:t>Enter text here</a:t>
            </a:r>
          </a:p>
        </p:txBody>
      </p:sp>
      <p:sp>
        <p:nvSpPr>
          <p:cNvPr id="42" name="Text Placeholder 21">
            <a:extLst>
              <a:ext uri="{FF2B5EF4-FFF2-40B4-BE49-F238E27FC236}">
                <a16:creationId xmlns:a16="http://schemas.microsoft.com/office/drawing/2014/main" id="{6CF1C2F4-C0E4-41B6-B5BD-5C1BC3C5761B}"/>
              </a:ext>
            </a:extLst>
          </p:cNvPr>
          <p:cNvSpPr>
            <a:spLocks noGrp="1"/>
          </p:cNvSpPr>
          <p:nvPr>
            <p:ph type="body" sz="quarter" idx="51" hasCustomPrompt="1"/>
          </p:nvPr>
        </p:nvSpPr>
        <p:spPr>
          <a:xfrm>
            <a:off x="9738361" y="4190632"/>
            <a:ext cx="1682512" cy="307975"/>
          </a:xfrm>
          <a:noFill/>
        </p:spPr>
        <p:txBody>
          <a:bodyPr wrap="square" rtlCol="0">
            <a:noAutofit/>
          </a:bodyPr>
          <a:lstStyle>
            <a:lvl1pPr algn="ctr">
              <a:defRPr lang="en-GB" sz="1400" b="1" dirty="0">
                <a:solidFill>
                  <a:schemeClr val="accent4"/>
                </a:solidFill>
              </a:defRPr>
            </a:lvl1pPr>
          </a:lstStyle>
          <a:p>
            <a:pPr lvl="0" algn="ctr">
              <a:spcAft>
                <a:spcPts val="0"/>
              </a:spcAft>
            </a:pPr>
            <a:r>
              <a:rPr lang="en-US"/>
              <a:t>Enter text here</a:t>
            </a:r>
          </a:p>
        </p:txBody>
      </p:sp>
      <p:sp>
        <p:nvSpPr>
          <p:cNvPr id="43" name="Text Placeholder 21">
            <a:extLst>
              <a:ext uri="{FF2B5EF4-FFF2-40B4-BE49-F238E27FC236}">
                <a16:creationId xmlns:a16="http://schemas.microsoft.com/office/drawing/2014/main" id="{1A2B8E9F-9B2E-4264-B322-2581E6A49C32}"/>
              </a:ext>
            </a:extLst>
          </p:cNvPr>
          <p:cNvSpPr>
            <a:spLocks noGrp="1"/>
          </p:cNvSpPr>
          <p:nvPr>
            <p:ph type="body" sz="quarter" idx="52" hasCustomPrompt="1"/>
          </p:nvPr>
        </p:nvSpPr>
        <p:spPr>
          <a:xfrm>
            <a:off x="9738361" y="4453137"/>
            <a:ext cx="1682512" cy="833605"/>
          </a:xfrm>
          <a:noFill/>
        </p:spPr>
        <p:txBody>
          <a:bodyPr wrap="square" rtlCol="0">
            <a:noAutofit/>
          </a:bodyPr>
          <a:lstStyle>
            <a:lvl1pPr algn="ctr">
              <a:defRPr lang="en-GB" sz="1200" b="0" dirty="0">
                <a:solidFill>
                  <a:schemeClr val="accent6"/>
                </a:solidFill>
              </a:defRPr>
            </a:lvl1pPr>
          </a:lstStyle>
          <a:p>
            <a:pPr lvl="0" algn="ctr">
              <a:spcAft>
                <a:spcPts val="0"/>
              </a:spcAft>
            </a:pPr>
            <a:r>
              <a:rPr lang="en-US"/>
              <a:t>Enter text here</a:t>
            </a:r>
          </a:p>
        </p:txBody>
      </p:sp>
      <p:grpSp>
        <p:nvGrpSpPr>
          <p:cNvPr id="44" name="Group 43">
            <a:extLst>
              <a:ext uri="{FF2B5EF4-FFF2-40B4-BE49-F238E27FC236}">
                <a16:creationId xmlns:a16="http://schemas.microsoft.com/office/drawing/2014/main" id="{465C3315-DEA5-42DA-8F82-880C701B0E83}"/>
              </a:ext>
            </a:extLst>
          </p:cNvPr>
          <p:cNvGrpSpPr/>
          <p:nvPr userDrawn="1"/>
        </p:nvGrpSpPr>
        <p:grpSpPr>
          <a:xfrm>
            <a:off x="7679504" y="-1020040"/>
            <a:ext cx="4976395" cy="3292620"/>
            <a:chOff x="5387349" y="-852399"/>
            <a:chExt cx="4816112" cy="3186569"/>
          </a:xfrm>
          <a:noFill/>
        </p:grpSpPr>
        <p:sp>
          <p:nvSpPr>
            <p:cNvPr id="45" name="Hexagon 44">
              <a:extLst>
                <a:ext uri="{FF2B5EF4-FFF2-40B4-BE49-F238E27FC236}">
                  <a16:creationId xmlns:a16="http://schemas.microsoft.com/office/drawing/2014/main" id="{5D61FA0C-7FE1-467A-9080-7CF030561A64}"/>
                </a:ext>
              </a:extLst>
            </p:cNvPr>
            <p:cNvSpPr/>
            <p:nvPr userDrawn="1"/>
          </p:nvSpPr>
          <p:spPr>
            <a:xfrm>
              <a:off x="5387349" y="845"/>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6" name="Hexagon 45">
              <a:extLst>
                <a:ext uri="{FF2B5EF4-FFF2-40B4-BE49-F238E27FC236}">
                  <a16:creationId xmlns:a16="http://schemas.microsoft.com/office/drawing/2014/main" id="{AF455944-C853-439E-A546-B5939C9B253A}"/>
                </a:ext>
              </a:extLst>
            </p:cNvPr>
            <p:cNvSpPr/>
            <p:nvPr userDrawn="1"/>
          </p:nvSpPr>
          <p:spPr>
            <a:xfrm>
              <a:off x="6936469" y="-852399"/>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7" name="Hexagon 46">
              <a:extLst>
                <a:ext uri="{FF2B5EF4-FFF2-40B4-BE49-F238E27FC236}">
                  <a16:creationId xmlns:a16="http://schemas.microsoft.com/office/drawing/2014/main" id="{E43D73CE-52CA-4692-9123-A32169ED12B4}"/>
                </a:ext>
              </a:extLst>
            </p:cNvPr>
            <p:cNvSpPr/>
            <p:nvPr userDrawn="1"/>
          </p:nvSpPr>
          <p:spPr>
            <a:xfrm>
              <a:off x="6936469" y="853244"/>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8" name="Hexagon 47">
              <a:extLst>
                <a:ext uri="{FF2B5EF4-FFF2-40B4-BE49-F238E27FC236}">
                  <a16:creationId xmlns:a16="http://schemas.microsoft.com/office/drawing/2014/main" id="{E1F7CF7C-3869-425D-A5B9-2CB7CDF99F4B}"/>
                </a:ext>
              </a:extLst>
            </p:cNvPr>
            <p:cNvSpPr/>
            <p:nvPr userDrawn="1"/>
          </p:nvSpPr>
          <p:spPr>
            <a:xfrm>
              <a:off x="8485589" y="0"/>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49" name="Text Placeholder 20">
            <a:extLst>
              <a:ext uri="{FF2B5EF4-FFF2-40B4-BE49-F238E27FC236}">
                <a16:creationId xmlns:a16="http://schemas.microsoft.com/office/drawing/2014/main" id="{0ABEEEBA-986F-48D1-83A5-ED89B021F3E9}"/>
              </a:ext>
            </a:extLst>
          </p:cNvPr>
          <p:cNvSpPr>
            <a:spLocks noGrp="1"/>
          </p:cNvSpPr>
          <p:nvPr>
            <p:ph type="body" sz="quarter" idx="12" hasCustomPrompt="1"/>
          </p:nvPr>
        </p:nvSpPr>
        <p:spPr>
          <a:xfrm>
            <a:off x="1130300" y="1693488"/>
            <a:ext cx="7991929" cy="559711"/>
          </a:xfrm>
        </p:spPr>
        <p:txBody>
          <a:bodyPr/>
          <a:lstStyle>
            <a:lvl1pPr>
              <a:defRPr sz="1800"/>
            </a:lvl1pPr>
            <a:lvl2pPr>
              <a:defRPr sz="1800"/>
            </a:lvl2pPr>
            <a:lvl3pPr>
              <a:defRPr sz="1600"/>
            </a:lvl3pPr>
            <a:lvl4pPr>
              <a:defRPr sz="1400"/>
            </a:lvl4pPr>
            <a:lvl5pPr>
              <a:defRPr sz="1400"/>
            </a:lvl5pPr>
          </a:lstStyle>
          <a:p>
            <a:pPr lvl="0"/>
            <a:r>
              <a:rPr lang="en-GB"/>
              <a:t>Enter text here</a:t>
            </a:r>
          </a:p>
        </p:txBody>
      </p:sp>
    </p:spTree>
    <p:custDataLst>
      <p:tags r:id="rId1"/>
    </p:custDataLst>
    <p:extLst>
      <p:ext uri="{BB962C8B-B14F-4D97-AF65-F5344CB8AC3E}">
        <p14:creationId xmlns:p14="http://schemas.microsoft.com/office/powerpoint/2010/main" val="110690843"/>
      </p:ext>
    </p:extLst>
  </p:cSld>
  <p:clrMapOvr>
    <a:masterClrMapping/>
  </p:clrMapOvr>
  <p:transition spd="slow">
    <p:wipe dir="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meline v1">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C954E13-B673-4DEB-8C64-04CB49268BDC}"/>
              </a:ext>
            </a:extLst>
          </p:cNvPr>
          <p:cNvSpPr/>
          <p:nvPr userDrawn="1"/>
        </p:nvSpPr>
        <p:spPr>
          <a:xfrm>
            <a:off x="0" y="5714489"/>
            <a:ext cx="12192000" cy="1143511"/>
          </a:xfrm>
          <a:prstGeom prst="rect">
            <a:avLst/>
          </a:prstGeom>
          <a:solidFill>
            <a:srgbClr val="E5E5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5" name="Rectangle 34">
            <a:extLst>
              <a:ext uri="{FF2B5EF4-FFF2-40B4-BE49-F238E27FC236}">
                <a16:creationId xmlns:a16="http://schemas.microsoft.com/office/drawing/2014/main" id="{AE8489D9-3B79-4EB9-858C-C0A13AFCD5E0}"/>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 name="Footer Placeholder 2">
            <a:extLst>
              <a:ext uri="{FF2B5EF4-FFF2-40B4-BE49-F238E27FC236}">
                <a16:creationId xmlns:a16="http://schemas.microsoft.com/office/drawing/2014/main" id="{258DFCCF-ED25-4399-907B-A1A0E748DC37}"/>
              </a:ext>
            </a:extLst>
          </p:cNvPr>
          <p:cNvSpPr>
            <a:spLocks noGrp="1"/>
          </p:cNvSpPr>
          <p:nvPr>
            <p:ph type="ftr" sz="quarter" idx="10"/>
          </p:nvPr>
        </p:nvSpPr>
        <p:spPr>
          <a:xfrm>
            <a:off x="3329064" y="6356350"/>
            <a:ext cx="7935138" cy="365125"/>
          </a:xfrm>
        </p:spPr>
        <p:txBody>
          <a:bodyPr/>
          <a:lstStyle/>
          <a:p>
            <a:endParaRPr lang="en-GB"/>
          </a:p>
        </p:txBody>
      </p:sp>
      <p:sp>
        <p:nvSpPr>
          <p:cNvPr id="4" name="Slide Number Placeholder 3">
            <a:extLst>
              <a:ext uri="{FF2B5EF4-FFF2-40B4-BE49-F238E27FC236}">
                <a16:creationId xmlns:a16="http://schemas.microsoft.com/office/drawing/2014/main" id="{E2F1722C-259B-48A7-8383-C9400D6A0749}"/>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5" name="Title 4">
            <a:extLst>
              <a:ext uri="{FF2B5EF4-FFF2-40B4-BE49-F238E27FC236}">
                <a16:creationId xmlns:a16="http://schemas.microsoft.com/office/drawing/2014/main" id="{C00BDE7F-E7C8-44A1-9BAC-8D11A90B8D84}"/>
              </a:ext>
            </a:extLst>
          </p:cNvPr>
          <p:cNvSpPr>
            <a:spLocks noGrp="1"/>
          </p:cNvSpPr>
          <p:nvPr>
            <p:ph type="title" hasCustomPrompt="1"/>
          </p:nvPr>
        </p:nvSpPr>
        <p:spPr/>
        <p:txBody>
          <a:bodyPr/>
          <a:lstStyle>
            <a:lvl1pPr>
              <a:defRPr/>
            </a:lvl1pPr>
          </a:lstStyle>
          <a:p>
            <a:r>
              <a:rPr lang="en-GB"/>
              <a:t>Enter title here</a:t>
            </a:r>
          </a:p>
        </p:txBody>
      </p:sp>
      <p:pic>
        <p:nvPicPr>
          <p:cNvPr id="7" name="Graphic 6">
            <a:extLst>
              <a:ext uri="{FF2B5EF4-FFF2-40B4-BE49-F238E27FC236}">
                <a16:creationId xmlns:a16="http://schemas.microsoft.com/office/drawing/2014/main" id="{AE5624E3-82B2-4EEE-9648-D4FD4A1E8F3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8" name="Rectangle 7">
            <a:extLst>
              <a:ext uri="{FF2B5EF4-FFF2-40B4-BE49-F238E27FC236}">
                <a16:creationId xmlns:a16="http://schemas.microsoft.com/office/drawing/2014/main" id="{47E8A961-9C36-4685-948D-3D7CF3DACEF6}"/>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cxnSp>
        <p:nvCxnSpPr>
          <p:cNvPr id="9" name="Straight Connector 8">
            <a:extLst>
              <a:ext uri="{FF2B5EF4-FFF2-40B4-BE49-F238E27FC236}">
                <a16:creationId xmlns:a16="http://schemas.microsoft.com/office/drawing/2014/main" id="{DD9A23A4-FAE9-490E-9002-B01CD1546585}"/>
              </a:ext>
            </a:extLst>
          </p:cNvPr>
          <p:cNvCxnSpPr>
            <a:cxnSpLocks/>
          </p:cNvCxnSpPr>
          <p:nvPr userDrawn="1"/>
        </p:nvCxnSpPr>
        <p:spPr>
          <a:xfrm>
            <a:off x="0" y="3575540"/>
            <a:ext cx="12192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F2A86094-E156-4252-90B3-763269BA175C}"/>
              </a:ext>
            </a:extLst>
          </p:cNvPr>
          <p:cNvGrpSpPr/>
          <p:nvPr userDrawn="1"/>
        </p:nvGrpSpPr>
        <p:grpSpPr>
          <a:xfrm rot="16200000">
            <a:off x="360407" y="4836458"/>
            <a:ext cx="1946732" cy="3990582"/>
            <a:chOff x="10692184" y="-1639954"/>
            <a:chExt cx="1784352" cy="3657721"/>
          </a:xfrm>
          <a:noFill/>
        </p:grpSpPr>
        <p:sp>
          <p:nvSpPr>
            <p:cNvPr id="11" name="Hexagon 10">
              <a:extLst>
                <a:ext uri="{FF2B5EF4-FFF2-40B4-BE49-F238E27FC236}">
                  <a16:creationId xmlns:a16="http://schemas.microsoft.com/office/drawing/2014/main" id="{5F1549B6-44B1-4322-96D5-33E7BC9392A8}"/>
                </a:ext>
              </a:extLst>
            </p:cNvPr>
            <p:cNvSpPr/>
            <p:nvPr userDrawn="1"/>
          </p:nvSpPr>
          <p:spPr>
            <a:xfrm rot="5400000">
              <a:off x="10600392"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2" name="Hexagon 11">
              <a:extLst>
                <a:ext uri="{FF2B5EF4-FFF2-40B4-BE49-F238E27FC236}">
                  <a16:creationId xmlns:a16="http://schemas.microsoft.com/office/drawing/2014/main" id="{7AB4A772-4C1F-4E60-978C-79D7D7F5E634}"/>
                </a:ext>
              </a:extLst>
            </p:cNvPr>
            <p:cNvSpPr/>
            <p:nvPr userDrawn="1"/>
          </p:nvSpPr>
          <p:spPr>
            <a:xfrm rot="5400000">
              <a:off x="11237356" y="-3847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3" name="Hexagon 12">
              <a:extLst>
                <a:ext uri="{FF2B5EF4-FFF2-40B4-BE49-F238E27FC236}">
                  <a16:creationId xmlns:a16="http://schemas.microsoft.com/office/drawing/2014/main" id="{25B5CAD3-6E32-472C-BF9B-9329A33F4385}"/>
                </a:ext>
              </a:extLst>
            </p:cNvPr>
            <p:cNvSpPr/>
            <p:nvPr userDrawn="1"/>
          </p:nvSpPr>
          <p:spPr>
            <a:xfrm rot="5400000">
              <a:off x="10600392" y="-1548162"/>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15" name="Text Placeholder 17">
            <a:extLst>
              <a:ext uri="{FF2B5EF4-FFF2-40B4-BE49-F238E27FC236}">
                <a16:creationId xmlns:a16="http://schemas.microsoft.com/office/drawing/2014/main" id="{82CD6E64-F1C0-4333-BF3F-33EEA00D8597}"/>
              </a:ext>
            </a:extLst>
          </p:cNvPr>
          <p:cNvSpPr>
            <a:spLocks noGrp="1"/>
          </p:cNvSpPr>
          <p:nvPr>
            <p:ph type="body" sz="quarter" idx="32" hasCustomPrompt="1"/>
          </p:nvPr>
        </p:nvSpPr>
        <p:spPr>
          <a:xfrm>
            <a:off x="2180894" y="3211641"/>
            <a:ext cx="844246" cy="727798"/>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accent1"/>
          </a:solidFill>
          <a:ln w="12700">
            <a:noFill/>
          </a:ln>
        </p:spPr>
        <p:txBody>
          <a:bodyPr wrap="square" anchor="ctr">
            <a:noAutofit/>
          </a:bodyPr>
          <a:lstStyle>
            <a:lvl1pPr algn="ctr">
              <a:defRPr sz="1600" b="0">
                <a:solidFill>
                  <a:schemeClr val="bg1"/>
                </a:solidFill>
              </a:defRPr>
            </a:lvl1pPr>
          </a:lstStyle>
          <a:p>
            <a:pPr lvl="0"/>
            <a:r>
              <a:rPr lang="en-GB"/>
              <a:t>XXXX</a:t>
            </a:r>
          </a:p>
        </p:txBody>
      </p:sp>
      <p:sp>
        <p:nvSpPr>
          <p:cNvPr id="16" name="Text Placeholder 17">
            <a:extLst>
              <a:ext uri="{FF2B5EF4-FFF2-40B4-BE49-F238E27FC236}">
                <a16:creationId xmlns:a16="http://schemas.microsoft.com/office/drawing/2014/main" id="{08323386-5BF5-435A-BFF3-9CD4BECFC536}"/>
              </a:ext>
            </a:extLst>
          </p:cNvPr>
          <p:cNvSpPr>
            <a:spLocks noGrp="1"/>
          </p:cNvSpPr>
          <p:nvPr>
            <p:ph type="body" sz="quarter" idx="50" hasCustomPrompt="1"/>
          </p:nvPr>
        </p:nvSpPr>
        <p:spPr>
          <a:xfrm>
            <a:off x="1876970" y="1824350"/>
            <a:ext cx="1452094" cy="1251808"/>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solidFill>
              <a:schemeClr val="accent1"/>
            </a:solidFill>
          </a:ln>
        </p:spPr>
        <p:txBody>
          <a:bodyPr wrap="square" anchor="ctr">
            <a:noAutofit/>
          </a:bodyPr>
          <a:lstStyle>
            <a:lvl1pPr algn="ctr">
              <a:defRPr sz="1800" b="1">
                <a:solidFill>
                  <a:schemeClr val="accent2"/>
                </a:solidFill>
              </a:defRPr>
            </a:lvl1pPr>
          </a:lstStyle>
          <a:p>
            <a:pPr lvl="0"/>
            <a:r>
              <a:rPr lang="en-GB"/>
              <a:t> </a:t>
            </a:r>
          </a:p>
        </p:txBody>
      </p:sp>
      <p:sp>
        <p:nvSpPr>
          <p:cNvPr id="17" name="Text Placeholder 21">
            <a:extLst>
              <a:ext uri="{FF2B5EF4-FFF2-40B4-BE49-F238E27FC236}">
                <a16:creationId xmlns:a16="http://schemas.microsoft.com/office/drawing/2014/main" id="{5AA884F5-7A45-45BD-8385-65935108702C}"/>
              </a:ext>
            </a:extLst>
          </p:cNvPr>
          <p:cNvSpPr>
            <a:spLocks noGrp="1"/>
          </p:cNvSpPr>
          <p:nvPr>
            <p:ph type="body" sz="quarter" idx="14" hasCustomPrompt="1"/>
          </p:nvPr>
        </p:nvSpPr>
        <p:spPr>
          <a:xfrm>
            <a:off x="1761761" y="4190632"/>
            <a:ext cx="1682512" cy="307975"/>
          </a:xfrm>
          <a:noFill/>
        </p:spPr>
        <p:txBody>
          <a:bodyPr wrap="square" rtlCol="0">
            <a:noAutofit/>
          </a:bodyPr>
          <a:lstStyle>
            <a:lvl1pPr algn="ctr">
              <a:defRPr lang="en-GB" sz="1400" b="1" dirty="0">
                <a:solidFill>
                  <a:schemeClr val="accent1"/>
                </a:solidFill>
              </a:defRPr>
            </a:lvl1pPr>
          </a:lstStyle>
          <a:p>
            <a:pPr lvl="0" algn="ctr">
              <a:spcAft>
                <a:spcPts val="0"/>
              </a:spcAft>
            </a:pPr>
            <a:r>
              <a:rPr lang="en-US"/>
              <a:t>Enter text here</a:t>
            </a:r>
          </a:p>
        </p:txBody>
      </p:sp>
      <p:sp>
        <p:nvSpPr>
          <p:cNvPr id="18" name="Text Placeholder 21">
            <a:extLst>
              <a:ext uri="{FF2B5EF4-FFF2-40B4-BE49-F238E27FC236}">
                <a16:creationId xmlns:a16="http://schemas.microsoft.com/office/drawing/2014/main" id="{C8415AC8-33B9-4109-A610-98C340FB7549}"/>
              </a:ext>
            </a:extLst>
          </p:cNvPr>
          <p:cNvSpPr>
            <a:spLocks noGrp="1"/>
          </p:cNvSpPr>
          <p:nvPr>
            <p:ph type="body" sz="quarter" idx="15" hasCustomPrompt="1"/>
          </p:nvPr>
        </p:nvSpPr>
        <p:spPr>
          <a:xfrm>
            <a:off x="1761761" y="4453137"/>
            <a:ext cx="1682512" cy="833605"/>
          </a:xfrm>
          <a:noFill/>
        </p:spPr>
        <p:txBody>
          <a:bodyPr wrap="square" rtlCol="0">
            <a:noAutofit/>
          </a:bodyPr>
          <a:lstStyle>
            <a:lvl1pPr algn="ctr">
              <a:defRPr lang="en-GB" sz="1200" b="0" dirty="0">
                <a:solidFill>
                  <a:schemeClr val="accent6"/>
                </a:solidFill>
              </a:defRPr>
            </a:lvl1pPr>
          </a:lstStyle>
          <a:p>
            <a:pPr lvl="0" algn="ctr">
              <a:spcAft>
                <a:spcPts val="0"/>
              </a:spcAft>
            </a:pPr>
            <a:r>
              <a:rPr lang="en-US"/>
              <a:t>Enter text here</a:t>
            </a:r>
          </a:p>
        </p:txBody>
      </p:sp>
      <p:sp>
        <p:nvSpPr>
          <p:cNvPr id="19" name="Picture Placeholder 8">
            <a:extLst>
              <a:ext uri="{FF2B5EF4-FFF2-40B4-BE49-F238E27FC236}">
                <a16:creationId xmlns:a16="http://schemas.microsoft.com/office/drawing/2014/main" id="{5F90006C-1DD4-4048-8106-D68852DBE93E}"/>
              </a:ext>
            </a:extLst>
          </p:cNvPr>
          <p:cNvSpPr>
            <a:spLocks noGrp="1"/>
          </p:cNvSpPr>
          <p:nvPr>
            <p:ph type="pic" sz="quarter" idx="21" hasCustomPrompt="1"/>
          </p:nvPr>
        </p:nvSpPr>
        <p:spPr>
          <a:xfrm>
            <a:off x="2231216" y="2078453"/>
            <a:ext cx="743602" cy="743602"/>
          </a:xfrm>
          <a:prstGeom prst="rect">
            <a:avLst/>
          </a:prstGeom>
        </p:spPr>
        <p:txBody>
          <a:bodyPr lIns="72000" rIns="72000" anchor="ctr"/>
          <a:lstStyle>
            <a:lvl1pPr algn="ctr">
              <a:defRPr sz="1400"/>
            </a:lvl1pPr>
          </a:lstStyle>
          <a:p>
            <a:r>
              <a:rPr lang="en-GB"/>
              <a:t>Insert icon</a:t>
            </a:r>
          </a:p>
        </p:txBody>
      </p:sp>
      <p:sp>
        <p:nvSpPr>
          <p:cNvPr id="20" name="Text Placeholder 17">
            <a:extLst>
              <a:ext uri="{FF2B5EF4-FFF2-40B4-BE49-F238E27FC236}">
                <a16:creationId xmlns:a16="http://schemas.microsoft.com/office/drawing/2014/main" id="{782FD932-22BE-4CF0-A170-F6A4174DE389}"/>
              </a:ext>
            </a:extLst>
          </p:cNvPr>
          <p:cNvSpPr>
            <a:spLocks noGrp="1"/>
          </p:cNvSpPr>
          <p:nvPr>
            <p:ph type="body" sz="quarter" idx="51" hasCustomPrompt="1"/>
          </p:nvPr>
        </p:nvSpPr>
        <p:spPr>
          <a:xfrm>
            <a:off x="4509549" y="3211641"/>
            <a:ext cx="844246" cy="727798"/>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accent2"/>
          </a:solidFill>
          <a:ln w="12700">
            <a:noFill/>
          </a:ln>
        </p:spPr>
        <p:txBody>
          <a:bodyPr wrap="square" anchor="ctr">
            <a:noAutofit/>
          </a:bodyPr>
          <a:lstStyle>
            <a:lvl1pPr algn="ctr">
              <a:defRPr sz="1600" b="0">
                <a:solidFill>
                  <a:schemeClr val="bg1"/>
                </a:solidFill>
              </a:defRPr>
            </a:lvl1pPr>
          </a:lstStyle>
          <a:p>
            <a:pPr lvl="0"/>
            <a:r>
              <a:rPr lang="en-GB"/>
              <a:t>XXXX</a:t>
            </a:r>
          </a:p>
        </p:txBody>
      </p:sp>
      <p:sp>
        <p:nvSpPr>
          <p:cNvPr id="21" name="Text Placeholder 17">
            <a:extLst>
              <a:ext uri="{FF2B5EF4-FFF2-40B4-BE49-F238E27FC236}">
                <a16:creationId xmlns:a16="http://schemas.microsoft.com/office/drawing/2014/main" id="{72C263D7-F0CB-4616-943F-4C48368E5F77}"/>
              </a:ext>
            </a:extLst>
          </p:cNvPr>
          <p:cNvSpPr>
            <a:spLocks noGrp="1"/>
          </p:cNvSpPr>
          <p:nvPr>
            <p:ph type="body" sz="quarter" idx="52" hasCustomPrompt="1"/>
          </p:nvPr>
        </p:nvSpPr>
        <p:spPr>
          <a:xfrm>
            <a:off x="4205625" y="1824350"/>
            <a:ext cx="1452094" cy="1251808"/>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solidFill>
              <a:schemeClr val="accent2"/>
            </a:solidFill>
          </a:ln>
        </p:spPr>
        <p:txBody>
          <a:bodyPr wrap="square" anchor="ctr">
            <a:noAutofit/>
          </a:bodyPr>
          <a:lstStyle>
            <a:lvl1pPr algn="ctr">
              <a:defRPr sz="1800" b="1">
                <a:solidFill>
                  <a:schemeClr val="accent2"/>
                </a:solidFill>
              </a:defRPr>
            </a:lvl1pPr>
          </a:lstStyle>
          <a:p>
            <a:pPr lvl="0"/>
            <a:r>
              <a:rPr lang="en-GB"/>
              <a:t> </a:t>
            </a:r>
          </a:p>
        </p:txBody>
      </p:sp>
      <p:sp>
        <p:nvSpPr>
          <p:cNvPr id="22" name="Text Placeholder 21">
            <a:extLst>
              <a:ext uri="{FF2B5EF4-FFF2-40B4-BE49-F238E27FC236}">
                <a16:creationId xmlns:a16="http://schemas.microsoft.com/office/drawing/2014/main" id="{34C77122-6BCD-4CC3-A17D-2B1B895A57CF}"/>
              </a:ext>
            </a:extLst>
          </p:cNvPr>
          <p:cNvSpPr>
            <a:spLocks noGrp="1"/>
          </p:cNvSpPr>
          <p:nvPr>
            <p:ph type="body" sz="quarter" idx="53" hasCustomPrompt="1"/>
          </p:nvPr>
        </p:nvSpPr>
        <p:spPr>
          <a:xfrm>
            <a:off x="4090416" y="4190632"/>
            <a:ext cx="1682512" cy="307975"/>
          </a:xfrm>
          <a:noFill/>
        </p:spPr>
        <p:txBody>
          <a:bodyPr wrap="square" rtlCol="0">
            <a:noAutofit/>
          </a:bodyPr>
          <a:lstStyle>
            <a:lvl1pPr algn="ctr">
              <a:defRPr lang="en-GB" sz="1400" b="1" dirty="0">
                <a:solidFill>
                  <a:schemeClr val="accent2"/>
                </a:solidFill>
              </a:defRPr>
            </a:lvl1pPr>
          </a:lstStyle>
          <a:p>
            <a:pPr lvl="0" algn="ctr">
              <a:spcAft>
                <a:spcPts val="0"/>
              </a:spcAft>
            </a:pPr>
            <a:r>
              <a:rPr lang="en-US"/>
              <a:t>Enter text here</a:t>
            </a:r>
          </a:p>
        </p:txBody>
      </p:sp>
      <p:sp>
        <p:nvSpPr>
          <p:cNvPr id="23" name="Text Placeholder 21">
            <a:extLst>
              <a:ext uri="{FF2B5EF4-FFF2-40B4-BE49-F238E27FC236}">
                <a16:creationId xmlns:a16="http://schemas.microsoft.com/office/drawing/2014/main" id="{649D95BC-7902-42D3-A280-A90BACD3751C}"/>
              </a:ext>
            </a:extLst>
          </p:cNvPr>
          <p:cNvSpPr>
            <a:spLocks noGrp="1"/>
          </p:cNvSpPr>
          <p:nvPr>
            <p:ph type="body" sz="quarter" idx="54" hasCustomPrompt="1"/>
          </p:nvPr>
        </p:nvSpPr>
        <p:spPr>
          <a:xfrm>
            <a:off x="4090416" y="4453137"/>
            <a:ext cx="1682512" cy="833605"/>
          </a:xfrm>
          <a:noFill/>
        </p:spPr>
        <p:txBody>
          <a:bodyPr wrap="square" rtlCol="0">
            <a:noAutofit/>
          </a:bodyPr>
          <a:lstStyle>
            <a:lvl1pPr algn="ctr">
              <a:defRPr lang="en-GB" sz="1200" b="0" dirty="0">
                <a:solidFill>
                  <a:schemeClr val="accent6"/>
                </a:solidFill>
              </a:defRPr>
            </a:lvl1pPr>
          </a:lstStyle>
          <a:p>
            <a:pPr lvl="0" algn="ctr">
              <a:spcAft>
                <a:spcPts val="0"/>
              </a:spcAft>
            </a:pPr>
            <a:r>
              <a:rPr lang="en-US"/>
              <a:t>Enter text here</a:t>
            </a:r>
          </a:p>
        </p:txBody>
      </p:sp>
      <p:sp>
        <p:nvSpPr>
          <p:cNvPr id="24" name="Picture Placeholder 8">
            <a:extLst>
              <a:ext uri="{FF2B5EF4-FFF2-40B4-BE49-F238E27FC236}">
                <a16:creationId xmlns:a16="http://schemas.microsoft.com/office/drawing/2014/main" id="{3674F7D5-83AB-4555-8C32-A2919DEA29F8}"/>
              </a:ext>
            </a:extLst>
          </p:cNvPr>
          <p:cNvSpPr>
            <a:spLocks noGrp="1"/>
          </p:cNvSpPr>
          <p:nvPr>
            <p:ph type="pic" sz="quarter" idx="55" hasCustomPrompt="1"/>
          </p:nvPr>
        </p:nvSpPr>
        <p:spPr>
          <a:xfrm>
            <a:off x="4559871" y="2078453"/>
            <a:ext cx="743602" cy="743602"/>
          </a:xfrm>
          <a:prstGeom prst="rect">
            <a:avLst/>
          </a:prstGeom>
        </p:spPr>
        <p:txBody>
          <a:bodyPr lIns="72000" rIns="72000" anchor="ctr"/>
          <a:lstStyle>
            <a:lvl1pPr algn="ctr">
              <a:defRPr sz="1400"/>
            </a:lvl1pPr>
          </a:lstStyle>
          <a:p>
            <a:r>
              <a:rPr lang="en-GB"/>
              <a:t>Insert icon</a:t>
            </a:r>
          </a:p>
        </p:txBody>
      </p:sp>
      <p:sp>
        <p:nvSpPr>
          <p:cNvPr id="25" name="Text Placeholder 17">
            <a:extLst>
              <a:ext uri="{FF2B5EF4-FFF2-40B4-BE49-F238E27FC236}">
                <a16:creationId xmlns:a16="http://schemas.microsoft.com/office/drawing/2014/main" id="{A0682857-1A18-4A81-9670-B5A356FEEA99}"/>
              </a:ext>
            </a:extLst>
          </p:cNvPr>
          <p:cNvSpPr>
            <a:spLocks noGrp="1"/>
          </p:cNvSpPr>
          <p:nvPr>
            <p:ph type="body" sz="quarter" idx="56" hasCustomPrompt="1"/>
          </p:nvPr>
        </p:nvSpPr>
        <p:spPr>
          <a:xfrm>
            <a:off x="6838204" y="3211641"/>
            <a:ext cx="844246" cy="727798"/>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accent4"/>
          </a:solidFill>
          <a:ln w="12700">
            <a:noFill/>
          </a:ln>
        </p:spPr>
        <p:txBody>
          <a:bodyPr wrap="square" anchor="ctr">
            <a:noAutofit/>
          </a:bodyPr>
          <a:lstStyle>
            <a:lvl1pPr algn="ctr">
              <a:defRPr sz="1600" b="0">
                <a:solidFill>
                  <a:schemeClr val="bg1"/>
                </a:solidFill>
              </a:defRPr>
            </a:lvl1pPr>
          </a:lstStyle>
          <a:p>
            <a:pPr lvl="0"/>
            <a:r>
              <a:rPr lang="en-GB"/>
              <a:t>XXXX</a:t>
            </a:r>
          </a:p>
        </p:txBody>
      </p:sp>
      <p:sp>
        <p:nvSpPr>
          <p:cNvPr id="26" name="Text Placeholder 17">
            <a:extLst>
              <a:ext uri="{FF2B5EF4-FFF2-40B4-BE49-F238E27FC236}">
                <a16:creationId xmlns:a16="http://schemas.microsoft.com/office/drawing/2014/main" id="{C1DFBCD2-DF3B-424F-8A20-8A78F7041F9C}"/>
              </a:ext>
            </a:extLst>
          </p:cNvPr>
          <p:cNvSpPr>
            <a:spLocks noGrp="1"/>
          </p:cNvSpPr>
          <p:nvPr>
            <p:ph type="body" sz="quarter" idx="57" hasCustomPrompt="1"/>
          </p:nvPr>
        </p:nvSpPr>
        <p:spPr>
          <a:xfrm>
            <a:off x="6534279" y="1824350"/>
            <a:ext cx="1452094" cy="1251808"/>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solidFill>
              <a:schemeClr val="accent4"/>
            </a:solidFill>
          </a:ln>
        </p:spPr>
        <p:txBody>
          <a:bodyPr wrap="square" anchor="ctr">
            <a:noAutofit/>
          </a:bodyPr>
          <a:lstStyle>
            <a:lvl1pPr algn="ctr">
              <a:defRPr sz="1800" b="1">
                <a:solidFill>
                  <a:schemeClr val="accent2"/>
                </a:solidFill>
              </a:defRPr>
            </a:lvl1pPr>
          </a:lstStyle>
          <a:p>
            <a:pPr lvl="0"/>
            <a:r>
              <a:rPr lang="en-GB"/>
              <a:t> </a:t>
            </a:r>
          </a:p>
        </p:txBody>
      </p:sp>
      <p:sp>
        <p:nvSpPr>
          <p:cNvPr id="27" name="Text Placeholder 21">
            <a:extLst>
              <a:ext uri="{FF2B5EF4-FFF2-40B4-BE49-F238E27FC236}">
                <a16:creationId xmlns:a16="http://schemas.microsoft.com/office/drawing/2014/main" id="{14E6CA8E-0617-4BAC-8224-5ED2100D9B9C}"/>
              </a:ext>
            </a:extLst>
          </p:cNvPr>
          <p:cNvSpPr>
            <a:spLocks noGrp="1"/>
          </p:cNvSpPr>
          <p:nvPr>
            <p:ph type="body" sz="quarter" idx="58" hasCustomPrompt="1"/>
          </p:nvPr>
        </p:nvSpPr>
        <p:spPr>
          <a:xfrm>
            <a:off x="6419071" y="4190632"/>
            <a:ext cx="1682512" cy="307975"/>
          </a:xfrm>
          <a:noFill/>
        </p:spPr>
        <p:txBody>
          <a:bodyPr wrap="square" rtlCol="0">
            <a:noAutofit/>
          </a:bodyPr>
          <a:lstStyle>
            <a:lvl1pPr algn="ctr">
              <a:defRPr lang="en-GB" sz="1400" b="1" dirty="0">
                <a:solidFill>
                  <a:schemeClr val="accent4"/>
                </a:solidFill>
              </a:defRPr>
            </a:lvl1pPr>
          </a:lstStyle>
          <a:p>
            <a:pPr lvl="0" algn="ctr">
              <a:spcAft>
                <a:spcPts val="0"/>
              </a:spcAft>
            </a:pPr>
            <a:r>
              <a:rPr lang="en-US"/>
              <a:t>Enter text here</a:t>
            </a:r>
          </a:p>
        </p:txBody>
      </p:sp>
      <p:sp>
        <p:nvSpPr>
          <p:cNvPr id="28" name="Text Placeholder 21">
            <a:extLst>
              <a:ext uri="{FF2B5EF4-FFF2-40B4-BE49-F238E27FC236}">
                <a16:creationId xmlns:a16="http://schemas.microsoft.com/office/drawing/2014/main" id="{71A4AB88-8125-4943-AE6C-D1240112CE96}"/>
              </a:ext>
            </a:extLst>
          </p:cNvPr>
          <p:cNvSpPr>
            <a:spLocks noGrp="1"/>
          </p:cNvSpPr>
          <p:nvPr>
            <p:ph type="body" sz="quarter" idx="59" hasCustomPrompt="1"/>
          </p:nvPr>
        </p:nvSpPr>
        <p:spPr>
          <a:xfrm>
            <a:off x="6419071" y="4453137"/>
            <a:ext cx="1682512" cy="833605"/>
          </a:xfrm>
          <a:noFill/>
        </p:spPr>
        <p:txBody>
          <a:bodyPr wrap="square" rtlCol="0">
            <a:noAutofit/>
          </a:bodyPr>
          <a:lstStyle>
            <a:lvl1pPr algn="ctr">
              <a:defRPr lang="en-GB" sz="1200" b="0" dirty="0">
                <a:solidFill>
                  <a:schemeClr val="accent6"/>
                </a:solidFill>
              </a:defRPr>
            </a:lvl1pPr>
          </a:lstStyle>
          <a:p>
            <a:pPr lvl="0" algn="ctr">
              <a:spcAft>
                <a:spcPts val="0"/>
              </a:spcAft>
            </a:pPr>
            <a:r>
              <a:rPr lang="en-US"/>
              <a:t>Enter text here</a:t>
            </a:r>
          </a:p>
        </p:txBody>
      </p:sp>
      <p:sp>
        <p:nvSpPr>
          <p:cNvPr id="29" name="Picture Placeholder 8">
            <a:extLst>
              <a:ext uri="{FF2B5EF4-FFF2-40B4-BE49-F238E27FC236}">
                <a16:creationId xmlns:a16="http://schemas.microsoft.com/office/drawing/2014/main" id="{238B02DD-FB5D-4D53-859D-9C59EF109489}"/>
              </a:ext>
            </a:extLst>
          </p:cNvPr>
          <p:cNvSpPr>
            <a:spLocks noGrp="1"/>
          </p:cNvSpPr>
          <p:nvPr>
            <p:ph type="pic" sz="quarter" idx="60" hasCustomPrompt="1"/>
          </p:nvPr>
        </p:nvSpPr>
        <p:spPr>
          <a:xfrm>
            <a:off x="6888526" y="2078453"/>
            <a:ext cx="743602" cy="743602"/>
          </a:xfrm>
          <a:prstGeom prst="rect">
            <a:avLst/>
          </a:prstGeom>
        </p:spPr>
        <p:txBody>
          <a:bodyPr lIns="72000" rIns="72000" anchor="ctr"/>
          <a:lstStyle>
            <a:lvl1pPr algn="ctr">
              <a:defRPr sz="1400"/>
            </a:lvl1pPr>
          </a:lstStyle>
          <a:p>
            <a:r>
              <a:rPr lang="en-GB"/>
              <a:t>Insert icon</a:t>
            </a:r>
          </a:p>
        </p:txBody>
      </p:sp>
      <p:sp>
        <p:nvSpPr>
          <p:cNvPr id="30" name="Text Placeholder 17">
            <a:extLst>
              <a:ext uri="{FF2B5EF4-FFF2-40B4-BE49-F238E27FC236}">
                <a16:creationId xmlns:a16="http://schemas.microsoft.com/office/drawing/2014/main" id="{78CB9DA7-1A82-41F9-9C74-D6BAC619E659}"/>
              </a:ext>
            </a:extLst>
          </p:cNvPr>
          <p:cNvSpPr>
            <a:spLocks noGrp="1"/>
          </p:cNvSpPr>
          <p:nvPr>
            <p:ph type="body" sz="quarter" idx="61" hasCustomPrompt="1"/>
          </p:nvPr>
        </p:nvSpPr>
        <p:spPr>
          <a:xfrm>
            <a:off x="9166860" y="3211641"/>
            <a:ext cx="844246" cy="727798"/>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accent6"/>
          </a:solidFill>
          <a:ln w="12700">
            <a:noFill/>
          </a:ln>
        </p:spPr>
        <p:txBody>
          <a:bodyPr wrap="square" anchor="ctr">
            <a:noAutofit/>
          </a:bodyPr>
          <a:lstStyle>
            <a:lvl1pPr algn="ctr">
              <a:defRPr sz="1600" b="0">
                <a:solidFill>
                  <a:schemeClr val="bg1"/>
                </a:solidFill>
              </a:defRPr>
            </a:lvl1pPr>
          </a:lstStyle>
          <a:p>
            <a:pPr lvl="0"/>
            <a:r>
              <a:rPr lang="en-GB"/>
              <a:t>XXXX</a:t>
            </a:r>
          </a:p>
        </p:txBody>
      </p:sp>
      <p:sp>
        <p:nvSpPr>
          <p:cNvPr id="31" name="Text Placeholder 17">
            <a:extLst>
              <a:ext uri="{FF2B5EF4-FFF2-40B4-BE49-F238E27FC236}">
                <a16:creationId xmlns:a16="http://schemas.microsoft.com/office/drawing/2014/main" id="{AD9E73BF-E7C8-4F60-8E68-0BC29D837DFA}"/>
              </a:ext>
            </a:extLst>
          </p:cNvPr>
          <p:cNvSpPr>
            <a:spLocks noGrp="1"/>
          </p:cNvSpPr>
          <p:nvPr>
            <p:ph type="body" sz="quarter" idx="62" hasCustomPrompt="1"/>
          </p:nvPr>
        </p:nvSpPr>
        <p:spPr>
          <a:xfrm>
            <a:off x="8862936" y="1824350"/>
            <a:ext cx="1452094" cy="1251808"/>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solidFill>
              <a:schemeClr val="accent6"/>
            </a:solidFill>
          </a:ln>
        </p:spPr>
        <p:txBody>
          <a:bodyPr wrap="square" anchor="ctr">
            <a:noAutofit/>
          </a:bodyPr>
          <a:lstStyle>
            <a:lvl1pPr algn="ctr">
              <a:defRPr sz="1800" b="1">
                <a:solidFill>
                  <a:schemeClr val="accent2"/>
                </a:solidFill>
              </a:defRPr>
            </a:lvl1pPr>
          </a:lstStyle>
          <a:p>
            <a:pPr lvl="0"/>
            <a:r>
              <a:rPr lang="en-GB"/>
              <a:t> </a:t>
            </a:r>
          </a:p>
        </p:txBody>
      </p:sp>
      <p:sp>
        <p:nvSpPr>
          <p:cNvPr id="32" name="Text Placeholder 21">
            <a:extLst>
              <a:ext uri="{FF2B5EF4-FFF2-40B4-BE49-F238E27FC236}">
                <a16:creationId xmlns:a16="http://schemas.microsoft.com/office/drawing/2014/main" id="{8F1856B7-A357-43AF-9E5C-95DF63D42405}"/>
              </a:ext>
            </a:extLst>
          </p:cNvPr>
          <p:cNvSpPr>
            <a:spLocks noGrp="1"/>
          </p:cNvSpPr>
          <p:nvPr>
            <p:ph type="body" sz="quarter" idx="63" hasCustomPrompt="1"/>
          </p:nvPr>
        </p:nvSpPr>
        <p:spPr>
          <a:xfrm>
            <a:off x="8747727" y="4190632"/>
            <a:ext cx="1682512" cy="307975"/>
          </a:xfrm>
          <a:noFill/>
        </p:spPr>
        <p:txBody>
          <a:bodyPr wrap="square" rtlCol="0">
            <a:noAutofit/>
          </a:bodyPr>
          <a:lstStyle>
            <a:lvl1pPr algn="ctr">
              <a:defRPr lang="en-GB" sz="1400" b="1" dirty="0">
                <a:solidFill>
                  <a:schemeClr val="accent6"/>
                </a:solidFill>
              </a:defRPr>
            </a:lvl1pPr>
          </a:lstStyle>
          <a:p>
            <a:pPr lvl="0" algn="ctr">
              <a:spcAft>
                <a:spcPts val="0"/>
              </a:spcAft>
            </a:pPr>
            <a:r>
              <a:rPr lang="en-US"/>
              <a:t>Enter text here</a:t>
            </a:r>
          </a:p>
        </p:txBody>
      </p:sp>
      <p:sp>
        <p:nvSpPr>
          <p:cNvPr id="33" name="Text Placeholder 21">
            <a:extLst>
              <a:ext uri="{FF2B5EF4-FFF2-40B4-BE49-F238E27FC236}">
                <a16:creationId xmlns:a16="http://schemas.microsoft.com/office/drawing/2014/main" id="{77C4AD50-CCFE-4DB6-ABD2-3D0F78121C83}"/>
              </a:ext>
            </a:extLst>
          </p:cNvPr>
          <p:cNvSpPr>
            <a:spLocks noGrp="1"/>
          </p:cNvSpPr>
          <p:nvPr>
            <p:ph type="body" sz="quarter" idx="64" hasCustomPrompt="1"/>
          </p:nvPr>
        </p:nvSpPr>
        <p:spPr>
          <a:xfrm>
            <a:off x="8747727" y="4453137"/>
            <a:ext cx="1682512" cy="833605"/>
          </a:xfrm>
          <a:noFill/>
        </p:spPr>
        <p:txBody>
          <a:bodyPr wrap="square" rtlCol="0">
            <a:noAutofit/>
          </a:bodyPr>
          <a:lstStyle>
            <a:lvl1pPr algn="ctr">
              <a:defRPr lang="en-GB" sz="1200" b="0" dirty="0">
                <a:solidFill>
                  <a:schemeClr val="accent6"/>
                </a:solidFill>
              </a:defRPr>
            </a:lvl1pPr>
          </a:lstStyle>
          <a:p>
            <a:pPr lvl="0" algn="ctr">
              <a:spcAft>
                <a:spcPts val="0"/>
              </a:spcAft>
            </a:pPr>
            <a:r>
              <a:rPr lang="en-US"/>
              <a:t>Enter text here</a:t>
            </a:r>
          </a:p>
        </p:txBody>
      </p:sp>
      <p:sp>
        <p:nvSpPr>
          <p:cNvPr id="34" name="Picture Placeholder 8">
            <a:extLst>
              <a:ext uri="{FF2B5EF4-FFF2-40B4-BE49-F238E27FC236}">
                <a16:creationId xmlns:a16="http://schemas.microsoft.com/office/drawing/2014/main" id="{7323ED99-4212-425F-A2D5-606CA86553A2}"/>
              </a:ext>
            </a:extLst>
          </p:cNvPr>
          <p:cNvSpPr>
            <a:spLocks noGrp="1"/>
          </p:cNvSpPr>
          <p:nvPr>
            <p:ph type="pic" sz="quarter" idx="65" hasCustomPrompt="1"/>
          </p:nvPr>
        </p:nvSpPr>
        <p:spPr>
          <a:xfrm>
            <a:off x="9217182" y="2078453"/>
            <a:ext cx="743602" cy="743602"/>
          </a:xfrm>
          <a:prstGeom prst="rect">
            <a:avLst/>
          </a:prstGeom>
        </p:spPr>
        <p:txBody>
          <a:bodyPr lIns="72000" rIns="72000" anchor="ctr"/>
          <a:lstStyle>
            <a:lvl1pPr algn="ctr">
              <a:defRPr sz="1400"/>
            </a:lvl1pPr>
          </a:lstStyle>
          <a:p>
            <a:r>
              <a:rPr lang="en-GB"/>
              <a:t>Insert icon</a:t>
            </a:r>
          </a:p>
        </p:txBody>
      </p:sp>
      <p:grpSp>
        <p:nvGrpSpPr>
          <p:cNvPr id="36" name="Group 35">
            <a:extLst>
              <a:ext uri="{FF2B5EF4-FFF2-40B4-BE49-F238E27FC236}">
                <a16:creationId xmlns:a16="http://schemas.microsoft.com/office/drawing/2014/main" id="{6E12B298-1363-4711-981F-B79E5F475035}"/>
              </a:ext>
            </a:extLst>
          </p:cNvPr>
          <p:cNvGrpSpPr/>
          <p:nvPr userDrawn="1"/>
        </p:nvGrpSpPr>
        <p:grpSpPr>
          <a:xfrm>
            <a:off x="9654244" y="-514382"/>
            <a:ext cx="3336583" cy="2714068"/>
            <a:chOff x="10055225" y="-469915"/>
            <a:chExt cx="3058273" cy="2487683"/>
          </a:xfrm>
          <a:noFill/>
        </p:grpSpPr>
        <p:sp>
          <p:nvSpPr>
            <p:cNvPr id="37" name="Hexagon 36">
              <a:extLst>
                <a:ext uri="{FF2B5EF4-FFF2-40B4-BE49-F238E27FC236}">
                  <a16:creationId xmlns:a16="http://schemas.microsoft.com/office/drawing/2014/main" id="{F0D9BF98-D71A-4E18-BAD3-8543F0B39212}"/>
                </a:ext>
              </a:extLst>
            </p:cNvPr>
            <p:cNvSpPr/>
            <p:nvPr userDrawn="1"/>
          </p:nvSpPr>
          <p:spPr>
            <a:xfrm rot="5400000">
              <a:off x="11237357"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8" name="Hexagon 37">
              <a:extLst>
                <a:ext uri="{FF2B5EF4-FFF2-40B4-BE49-F238E27FC236}">
                  <a16:creationId xmlns:a16="http://schemas.microsoft.com/office/drawing/2014/main" id="{2DE5D434-8C71-4282-A817-C87FB3F9A3FB}"/>
                </a:ext>
              </a:extLst>
            </p:cNvPr>
            <p:cNvSpPr/>
            <p:nvPr userDrawn="1"/>
          </p:nvSpPr>
          <p:spPr>
            <a:xfrm rot="5400000">
              <a:off x="9963433"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9" name="Hexagon 38">
              <a:extLst>
                <a:ext uri="{FF2B5EF4-FFF2-40B4-BE49-F238E27FC236}">
                  <a16:creationId xmlns:a16="http://schemas.microsoft.com/office/drawing/2014/main" id="{0BFB4397-EE9F-46C4-904F-E17F74324719}"/>
                </a:ext>
              </a:extLst>
            </p:cNvPr>
            <p:cNvSpPr/>
            <p:nvPr userDrawn="1"/>
          </p:nvSpPr>
          <p:spPr>
            <a:xfrm rot="5400000">
              <a:off x="11874318" y="7785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grpSp>
        <p:nvGrpSpPr>
          <p:cNvPr id="40" name="Group 39">
            <a:extLst>
              <a:ext uri="{FF2B5EF4-FFF2-40B4-BE49-F238E27FC236}">
                <a16:creationId xmlns:a16="http://schemas.microsoft.com/office/drawing/2014/main" id="{E2B4149E-BF1A-4C7C-B2F4-9C4D039A1DA4}"/>
              </a:ext>
            </a:extLst>
          </p:cNvPr>
          <p:cNvGrpSpPr/>
          <p:nvPr userDrawn="1"/>
        </p:nvGrpSpPr>
        <p:grpSpPr>
          <a:xfrm>
            <a:off x="-3633349" y="0"/>
            <a:ext cx="3507558" cy="7251700"/>
            <a:chOff x="-3633349" y="0"/>
            <a:chExt cx="3507558" cy="7251700"/>
          </a:xfrm>
        </p:grpSpPr>
        <p:grpSp>
          <p:nvGrpSpPr>
            <p:cNvPr id="41" name="Group 40">
              <a:extLst>
                <a:ext uri="{FF2B5EF4-FFF2-40B4-BE49-F238E27FC236}">
                  <a16:creationId xmlns:a16="http://schemas.microsoft.com/office/drawing/2014/main" id="{E96BEB95-D01E-4812-BBD0-721BA39AFD01}"/>
                </a:ext>
              </a:extLst>
            </p:cNvPr>
            <p:cNvGrpSpPr/>
            <p:nvPr userDrawn="1"/>
          </p:nvGrpSpPr>
          <p:grpSpPr>
            <a:xfrm>
              <a:off x="-3633349" y="0"/>
              <a:ext cx="3507558" cy="7251700"/>
              <a:chOff x="838199" y="1150069"/>
              <a:chExt cx="3507558" cy="7251700"/>
            </a:xfrm>
          </p:grpSpPr>
          <p:sp>
            <p:nvSpPr>
              <p:cNvPr id="43" name="Rectangle 42">
                <a:extLst>
                  <a:ext uri="{FF2B5EF4-FFF2-40B4-BE49-F238E27FC236}">
                    <a16:creationId xmlns:a16="http://schemas.microsoft.com/office/drawing/2014/main" id="{8D0626ED-DB30-42D9-A227-05F8DA1C7E64}"/>
                  </a:ext>
                </a:extLst>
              </p:cNvPr>
              <p:cNvSpPr/>
              <p:nvPr/>
            </p:nvSpPr>
            <p:spPr>
              <a:xfrm>
                <a:off x="838200" y="1150069"/>
                <a:ext cx="3507557" cy="725170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44" name="TextBox 43">
                <a:extLst>
                  <a:ext uri="{FF2B5EF4-FFF2-40B4-BE49-F238E27FC236}">
                    <a16:creationId xmlns:a16="http://schemas.microsoft.com/office/drawing/2014/main" id="{A2774716-667B-45F4-A695-972943CC01AE}"/>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icon</a:t>
                </a:r>
              </a:p>
            </p:txBody>
          </p:sp>
          <p:sp>
            <p:nvSpPr>
              <p:cNvPr id="45" name="Rectangle 44">
                <a:extLst>
                  <a:ext uri="{FF2B5EF4-FFF2-40B4-BE49-F238E27FC236}">
                    <a16:creationId xmlns:a16="http://schemas.microsoft.com/office/drawing/2014/main" id="{9CB30831-C408-4A5E-BB02-A2FEABC4BCC1}"/>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46" name="TextBox 45">
                <a:extLst>
                  <a:ext uri="{FF2B5EF4-FFF2-40B4-BE49-F238E27FC236}">
                    <a16:creationId xmlns:a16="http://schemas.microsoft.com/office/drawing/2014/main" id="{3C76B8F4-C23A-4DCE-9178-32C9D123B78E}"/>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Go to the </a:t>
                </a:r>
                <a:r>
                  <a:rPr lang="en-GB" sz="1400" b="1">
                    <a:solidFill>
                      <a:srgbClr val="333333"/>
                    </a:solidFill>
                  </a:rPr>
                  <a:t>icon bank asset slide </a:t>
                </a:r>
                <a:r>
                  <a:rPr lang="en-GB" sz="1400">
                    <a:solidFill>
                      <a:srgbClr val="333333"/>
                    </a:solidFill>
                  </a:rPr>
                  <a:t>and select your chosen icon. Press </a:t>
                </a:r>
                <a:r>
                  <a:rPr lang="en-GB" sz="1400" b="1">
                    <a:solidFill>
                      <a:srgbClr val="333333"/>
                    </a:solidFill>
                  </a:rPr>
                  <a:t>Ctrl + C </a:t>
                </a:r>
                <a:r>
                  <a:rPr lang="en-GB" sz="1400">
                    <a:solidFill>
                      <a:srgbClr val="333333"/>
                    </a:solidFill>
                  </a:rPr>
                  <a:t>to copy.</a:t>
                </a:r>
              </a:p>
            </p:txBody>
          </p:sp>
          <p:sp>
            <p:nvSpPr>
              <p:cNvPr id="47" name="TextBox 46">
                <a:extLst>
                  <a:ext uri="{FF2B5EF4-FFF2-40B4-BE49-F238E27FC236}">
                    <a16:creationId xmlns:a16="http://schemas.microsoft.com/office/drawing/2014/main" id="{CB55DEEB-2EEB-4D31-A6A0-319D9945A974}"/>
                  </a:ext>
                </a:extLst>
              </p:cNvPr>
              <p:cNvSpPr txBox="1"/>
              <p:nvPr/>
            </p:nvSpPr>
            <p:spPr>
              <a:xfrm>
                <a:off x="838199" y="2650785"/>
                <a:ext cx="3507557" cy="954107"/>
              </a:xfrm>
              <a:prstGeom prst="rect">
                <a:avLst/>
              </a:prstGeom>
              <a:noFill/>
            </p:spPr>
            <p:txBody>
              <a:bodyPr wrap="square" rtlCol="0">
                <a:spAutoFit/>
              </a:bodyPr>
              <a:lstStyle/>
              <a:p>
                <a:r>
                  <a:rPr lang="en-GB" sz="1400" b="1">
                    <a:solidFill>
                      <a:srgbClr val="333333"/>
                    </a:solidFill>
                  </a:rPr>
                  <a:t>2. </a:t>
                </a:r>
                <a:r>
                  <a:rPr lang="en-GB" sz="1400" b="0">
                    <a:solidFill>
                      <a:srgbClr val="333333"/>
                    </a:solidFill>
                  </a:rPr>
                  <a:t>Go back to the slide you want the icon on, select your chosen icon placeholder and press </a:t>
                </a:r>
                <a:r>
                  <a:rPr lang="en-GB" sz="1400" b="1">
                    <a:solidFill>
                      <a:srgbClr val="333333"/>
                    </a:solidFill>
                  </a:rPr>
                  <a:t>Ctrl + V </a:t>
                </a:r>
                <a:r>
                  <a:rPr lang="en-GB" sz="1400" b="0">
                    <a:solidFill>
                      <a:srgbClr val="333333"/>
                    </a:solidFill>
                  </a:rPr>
                  <a:t>to paste the icon into the placeholder.</a:t>
                </a:r>
                <a:endParaRPr lang="en-GB" sz="1400">
                  <a:solidFill>
                    <a:srgbClr val="333333"/>
                  </a:solidFill>
                </a:endParaRPr>
              </a:p>
            </p:txBody>
          </p:sp>
          <p:sp>
            <p:nvSpPr>
              <p:cNvPr id="48" name="TextBox 47">
                <a:extLst>
                  <a:ext uri="{FF2B5EF4-FFF2-40B4-BE49-F238E27FC236}">
                    <a16:creationId xmlns:a16="http://schemas.microsoft.com/office/drawing/2014/main" id="{6EA87955-F952-4B38-B120-C804116CBA35}"/>
                  </a:ext>
                </a:extLst>
              </p:cNvPr>
              <p:cNvSpPr txBox="1"/>
              <p:nvPr/>
            </p:nvSpPr>
            <p:spPr>
              <a:xfrm>
                <a:off x="838199" y="3649205"/>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Click on the </a:t>
                </a:r>
                <a:r>
                  <a:rPr lang="en-GB" sz="1400" b="1">
                    <a:solidFill>
                      <a:srgbClr val="333333"/>
                    </a:solidFill>
                  </a:rPr>
                  <a:t>Graphics Format </a:t>
                </a:r>
                <a:r>
                  <a:rPr lang="en-GB" sz="1400">
                    <a:solidFill>
                      <a:srgbClr val="333333"/>
                    </a:solidFill>
                  </a:rPr>
                  <a:t>tab in the ribbon and use the tools to edit the image. Under </a:t>
                </a:r>
                <a:r>
                  <a:rPr lang="en-GB" sz="1400" b="1">
                    <a:solidFill>
                      <a:srgbClr val="333333"/>
                    </a:solidFill>
                  </a:rPr>
                  <a:t>Crop,</a:t>
                </a:r>
                <a:r>
                  <a:rPr lang="en-GB" sz="1400">
                    <a:solidFill>
                      <a:srgbClr val="333333"/>
                    </a:solidFill>
                  </a:rPr>
                  <a:t> choose </a:t>
                </a:r>
                <a:r>
                  <a:rPr lang="en-GB" sz="1400" b="1">
                    <a:solidFill>
                      <a:srgbClr val="333333"/>
                    </a:solidFill>
                  </a:rPr>
                  <a:t>Fit</a:t>
                </a:r>
                <a:r>
                  <a:rPr lang="en-GB" sz="1400">
                    <a:solidFill>
                      <a:srgbClr val="333333"/>
                    </a:solidFill>
                  </a:rPr>
                  <a:t> to make sure the icon fits properly in the placeholder.</a:t>
                </a:r>
              </a:p>
            </p:txBody>
          </p:sp>
          <p:sp>
            <p:nvSpPr>
              <p:cNvPr id="49" name="TextBox 48">
                <a:extLst>
                  <a:ext uri="{FF2B5EF4-FFF2-40B4-BE49-F238E27FC236}">
                    <a16:creationId xmlns:a16="http://schemas.microsoft.com/office/drawing/2014/main" id="{D2571E2A-4165-4B7E-9208-BA0E435AA007}"/>
                  </a:ext>
                </a:extLst>
              </p:cNvPr>
              <p:cNvSpPr txBox="1"/>
              <p:nvPr userDrawn="1"/>
            </p:nvSpPr>
            <p:spPr>
              <a:xfrm>
                <a:off x="838200" y="7064727"/>
                <a:ext cx="3410736" cy="1169551"/>
              </a:xfrm>
              <a:prstGeom prst="rect">
                <a:avLst/>
              </a:prstGeom>
              <a:noFill/>
            </p:spPr>
            <p:txBody>
              <a:bodyPr wrap="square" rtlCol="0">
                <a:spAutoFit/>
              </a:bodyPr>
              <a:lstStyle/>
              <a:p>
                <a:r>
                  <a:rPr lang="en-GB" sz="1400" b="1">
                    <a:solidFill>
                      <a:srgbClr val="333333"/>
                    </a:solidFill>
                  </a:rPr>
                  <a:t>4. </a:t>
                </a:r>
                <a:r>
                  <a:rPr lang="en-GB" sz="1400">
                    <a:solidFill>
                      <a:srgbClr val="333333"/>
                    </a:solidFill>
                  </a:rPr>
                  <a:t>To replace an icon, choose your icon from the asset slide, go back to the slide you want to change, right click on the placeholder and select </a:t>
                </a:r>
                <a:r>
                  <a:rPr lang="en-GB" sz="1400" b="1">
                    <a:solidFill>
                      <a:srgbClr val="333333"/>
                    </a:solidFill>
                  </a:rPr>
                  <a:t>Change Graphic </a:t>
                </a:r>
                <a:r>
                  <a:rPr lang="en-GB" sz="1400" b="0">
                    <a:solidFill>
                      <a:srgbClr val="333333"/>
                    </a:solidFill>
                  </a:rPr>
                  <a:t>then </a:t>
                </a:r>
                <a:r>
                  <a:rPr lang="en-GB" sz="1400" b="1">
                    <a:solidFill>
                      <a:srgbClr val="333333"/>
                    </a:solidFill>
                  </a:rPr>
                  <a:t>From Clipboard</a:t>
                </a:r>
              </a:p>
            </p:txBody>
          </p:sp>
        </p:grpSp>
        <p:pic>
          <p:nvPicPr>
            <p:cNvPr id="42" name="Picture 41">
              <a:extLst>
                <a:ext uri="{FF2B5EF4-FFF2-40B4-BE49-F238E27FC236}">
                  <a16:creationId xmlns:a16="http://schemas.microsoft.com/office/drawing/2014/main" id="{1419527B-9167-4738-B9D2-632D5E8D24CE}"/>
                </a:ext>
              </a:extLst>
            </p:cNvPr>
            <p:cNvPicPr>
              <a:picLocks noChangeAspect="1"/>
            </p:cNvPicPr>
            <p:nvPr userDrawn="1"/>
          </p:nvPicPr>
          <p:blipFill>
            <a:blip r:embed="rId7"/>
            <a:stretch>
              <a:fillRect/>
            </a:stretch>
          </p:blipFill>
          <p:spPr>
            <a:xfrm>
              <a:off x="-2641570" y="3792811"/>
              <a:ext cx="1524000" cy="2038350"/>
            </a:xfrm>
            <a:prstGeom prst="rect">
              <a:avLst/>
            </a:prstGeom>
          </p:spPr>
        </p:pic>
      </p:grpSp>
    </p:spTree>
    <p:custDataLst>
      <p:tags r:id="rId1"/>
    </p:custDataLst>
    <p:extLst>
      <p:ext uri="{BB962C8B-B14F-4D97-AF65-F5344CB8AC3E}">
        <p14:creationId xmlns:p14="http://schemas.microsoft.com/office/powerpoint/2010/main" val="2225069056"/>
      </p:ext>
    </p:extLst>
  </p:cSld>
  <p:clrMapOvr>
    <a:masterClrMapping/>
  </p:clrMapOvr>
  <p:transition spd="slow">
    <p:wipe dir="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meline v2">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644031E8-93FD-47C7-A7F4-2D32AE56A3AF}"/>
              </a:ext>
            </a:extLst>
          </p:cNvPr>
          <p:cNvSpPr/>
          <p:nvPr userDrawn="1"/>
        </p:nvSpPr>
        <p:spPr>
          <a:xfrm>
            <a:off x="0" y="5714489"/>
            <a:ext cx="12192000" cy="1143511"/>
          </a:xfrm>
          <a:prstGeom prst="rect">
            <a:avLst/>
          </a:prstGeom>
          <a:solidFill>
            <a:srgbClr val="E5E5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1" name="Rectangle 40">
            <a:extLst>
              <a:ext uri="{FF2B5EF4-FFF2-40B4-BE49-F238E27FC236}">
                <a16:creationId xmlns:a16="http://schemas.microsoft.com/office/drawing/2014/main" id="{A9822522-D29D-49CD-A082-5C688BD8E2D9}"/>
              </a:ext>
            </a:extLst>
          </p:cNvPr>
          <p:cNvSpPr/>
          <p:nvPr userDrawn="1"/>
        </p:nvSpPr>
        <p:spPr>
          <a:xfrm>
            <a:off x="0" y="2460442"/>
            <a:ext cx="12192000" cy="32540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4" name="Rectangle 13">
            <a:extLst>
              <a:ext uri="{FF2B5EF4-FFF2-40B4-BE49-F238E27FC236}">
                <a16:creationId xmlns:a16="http://schemas.microsoft.com/office/drawing/2014/main" id="{3C954E13-B673-4DEB-8C64-04CB49268BDC}"/>
              </a:ext>
            </a:extLst>
          </p:cNvPr>
          <p:cNvSpPr/>
          <p:nvPr userDrawn="1"/>
        </p:nvSpPr>
        <p:spPr>
          <a:xfrm>
            <a:off x="0" y="5714489"/>
            <a:ext cx="12192000" cy="1143511"/>
          </a:xfrm>
          <a:prstGeom prst="rect">
            <a:avLst/>
          </a:prstGeom>
          <a:solidFill>
            <a:srgbClr val="E5E5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5" name="Rectangle 34">
            <a:extLst>
              <a:ext uri="{FF2B5EF4-FFF2-40B4-BE49-F238E27FC236}">
                <a16:creationId xmlns:a16="http://schemas.microsoft.com/office/drawing/2014/main" id="{AE8489D9-3B79-4EB9-858C-C0A13AFCD5E0}"/>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 name="Footer Placeholder 2">
            <a:extLst>
              <a:ext uri="{FF2B5EF4-FFF2-40B4-BE49-F238E27FC236}">
                <a16:creationId xmlns:a16="http://schemas.microsoft.com/office/drawing/2014/main" id="{258DFCCF-ED25-4399-907B-A1A0E748DC37}"/>
              </a:ext>
            </a:extLst>
          </p:cNvPr>
          <p:cNvSpPr>
            <a:spLocks noGrp="1"/>
          </p:cNvSpPr>
          <p:nvPr>
            <p:ph type="ftr" sz="quarter" idx="10"/>
          </p:nvPr>
        </p:nvSpPr>
        <p:spPr>
          <a:xfrm>
            <a:off x="3329064" y="6356350"/>
            <a:ext cx="7935138" cy="365125"/>
          </a:xfrm>
        </p:spPr>
        <p:txBody>
          <a:bodyPr/>
          <a:lstStyle/>
          <a:p>
            <a:endParaRPr lang="en-GB"/>
          </a:p>
        </p:txBody>
      </p:sp>
      <p:sp>
        <p:nvSpPr>
          <p:cNvPr id="4" name="Slide Number Placeholder 3">
            <a:extLst>
              <a:ext uri="{FF2B5EF4-FFF2-40B4-BE49-F238E27FC236}">
                <a16:creationId xmlns:a16="http://schemas.microsoft.com/office/drawing/2014/main" id="{E2F1722C-259B-48A7-8383-C9400D6A0749}"/>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5" name="Title 4">
            <a:extLst>
              <a:ext uri="{FF2B5EF4-FFF2-40B4-BE49-F238E27FC236}">
                <a16:creationId xmlns:a16="http://schemas.microsoft.com/office/drawing/2014/main" id="{C00BDE7F-E7C8-44A1-9BAC-8D11A90B8D84}"/>
              </a:ext>
            </a:extLst>
          </p:cNvPr>
          <p:cNvSpPr>
            <a:spLocks noGrp="1"/>
          </p:cNvSpPr>
          <p:nvPr>
            <p:ph type="title" hasCustomPrompt="1"/>
          </p:nvPr>
        </p:nvSpPr>
        <p:spPr/>
        <p:txBody>
          <a:bodyPr/>
          <a:lstStyle>
            <a:lvl1pPr>
              <a:defRPr/>
            </a:lvl1pPr>
          </a:lstStyle>
          <a:p>
            <a:r>
              <a:rPr lang="en-GB"/>
              <a:t>Enter title here</a:t>
            </a:r>
          </a:p>
        </p:txBody>
      </p:sp>
      <p:pic>
        <p:nvPicPr>
          <p:cNvPr id="7" name="Graphic 6">
            <a:extLst>
              <a:ext uri="{FF2B5EF4-FFF2-40B4-BE49-F238E27FC236}">
                <a16:creationId xmlns:a16="http://schemas.microsoft.com/office/drawing/2014/main" id="{AE5624E3-82B2-4EEE-9648-D4FD4A1E8F3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8" name="Rectangle 7">
            <a:extLst>
              <a:ext uri="{FF2B5EF4-FFF2-40B4-BE49-F238E27FC236}">
                <a16:creationId xmlns:a16="http://schemas.microsoft.com/office/drawing/2014/main" id="{47E8A961-9C36-4685-948D-3D7CF3DACEF6}"/>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cxnSp>
        <p:nvCxnSpPr>
          <p:cNvPr id="9" name="Straight Connector 8">
            <a:extLst>
              <a:ext uri="{FF2B5EF4-FFF2-40B4-BE49-F238E27FC236}">
                <a16:creationId xmlns:a16="http://schemas.microsoft.com/office/drawing/2014/main" id="{DD9A23A4-FAE9-490E-9002-B01CD1546585}"/>
              </a:ext>
            </a:extLst>
          </p:cNvPr>
          <p:cNvCxnSpPr>
            <a:cxnSpLocks/>
          </p:cNvCxnSpPr>
          <p:nvPr userDrawn="1"/>
        </p:nvCxnSpPr>
        <p:spPr>
          <a:xfrm>
            <a:off x="0" y="3393207"/>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F2A86094-E156-4252-90B3-763269BA175C}"/>
              </a:ext>
            </a:extLst>
          </p:cNvPr>
          <p:cNvGrpSpPr/>
          <p:nvPr userDrawn="1"/>
        </p:nvGrpSpPr>
        <p:grpSpPr>
          <a:xfrm rot="16200000">
            <a:off x="360407" y="4836458"/>
            <a:ext cx="1946732" cy="3990582"/>
            <a:chOff x="10692184" y="-1639954"/>
            <a:chExt cx="1784352" cy="3657721"/>
          </a:xfrm>
          <a:noFill/>
        </p:grpSpPr>
        <p:sp>
          <p:nvSpPr>
            <p:cNvPr id="11" name="Hexagon 10">
              <a:extLst>
                <a:ext uri="{FF2B5EF4-FFF2-40B4-BE49-F238E27FC236}">
                  <a16:creationId xmlns:a16="http://schemas.microsoft.com/office/drawing/2014/main" id="{5F1549B6-44B1-4322-96D5-33E7BC9392A8}"/>
                </a:ext>
              </a:extLst>
            </p:cNvPr>
            <p:cNvSpPr/>
            <p:nvPr userDrawn="1"/>
          </p:nvSpPr>
          <p:spPr>
            <a:xfrm rot="5400000">
              <a:off x="10600392"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2" name="Hexagon 11">
              <a:extLst>
                <a:ext uri="{FF2B5EF4-FFF2-40B4-BE49-F238E27FC236}">
                  <a16:creationId xmlns:a16="http://schemas.microsoft.com/office/drawing/2014/main" id="{7AB4A772-4C1F-4E60-978C-79D7D7F5E634}"/>
                </a:ext>
              </a:extLst>
            </p:cNvPr>
            <p:cNvSpPr/>
            <p:nvPr userDrawn="1"/>
          </p:nvSpPr>
          <p:spPr>
            <a:xfrm rot="5400000">
              <a:off x="11237356" y="-3847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3" name="Hexagon 12">
              <a:extLst>
                <a:ext uri="{FF2B5EF4-FFF2-40B4-BE49-F238E27FC236}">
                  <a16:creationId xmlns:a16="http://schemas.microsoft.com/office/drawing/2014/main" id="{25B5CAD3-6E32-472C-BF9B-9329A33F4385}"/>
                </a:ext>
              </a:extLst>
            </p:cNvPr>
            <p:cNvSpPr/>
            <p:nvPr userDrawn="1"/>
          </p:nvSpPr>
          <p:spPr>
            <a:xfrm rot="5400000">
              <a:off x="10600392" y="-1548162"/>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16" name="Text Placeholder 17">
            <a:extLst>
              <a:ext uri="{FF2B5EF4-FFF2-40B4-BE49-F238E27FC236}">
                <a16:creationId xmlns:a16="http://schemas.microsoft.com/office/drawing/2014/main" id="{08323386-5BF5-435A-BFF3-9CD4BECFC536}"/>
              </a:ext>
            </a:extLst>
          </p:cNvPr>
          <p:cNvSpPr>
            <a:spLocks noGrp="1"/>
          </p:cNvSpPr>
          <p:nvPr>
            <p:ph type="body" sz="quarter" idx="50" hasCustomPrompt="1"/>
          </p:nvPr>
        </p:nvSpPr>
        <p:spPr>
          <a:xfrm>
            <a:off x="1876970" y="2767303"/>
            <a:ext cx="1452094" cy="1251808"/>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noFill/>
          </a:ln>
        </p:spPr>
        <p:txBody>
          <a:bodyPr wrap="square" anchor="ctr">
            <a:noAutofit/>
          </a:bodyPr>
          <a:lstStyle>
            <a:lvl1pPr algn="ctr">
              <a:defRPr sz="1800" b="1">
                <a:solidFill>
                  <a:schemeClr val="accent2"/>
                </a:solidFill>
              </a:defRPr>
            </a:lvl1pPr>
          </a:lstStyle>
          <a:p>
            <a:pPr lvl="0"/>
            <a:r>
              <a:rPr lang="en-GB"/>
              <a:t> </a:t>
            </a:r>
          </a:p>
        </p:txBody>
      </p:sp>
      <p:sp>
        <p:nvSpPr>
          <p:cNvPr id="17" name="Text Placeholder 21">
            <a:extLst>
              <a:ext uri="{FF2B5EF4-FFF2-40B4-BE49-F238E27FC236}">
                <a16:creationId xmlns:a16="http://schemas.microsoft.com/office/drawing/2014/main" id="{5AA884F5-7A45-45BD-8385-65935108702C}"/>
              </a:ext>
            </a:extLst>
          </p:cNvPr>
          <p:cNvSpPr>
            <a:spLocks noGrp="1"/>
          </p:cNvSpPr>
          <p:nvPr>
            <p:ph type="body" sz="quarter" idx="14" hasCustomPrompt="1"/>
          </p:nvPr>
        </p:nvSpPr>
        <p:spPr>
          <a:xfrm>
            <a:off x="1761761" y="4190632"/>
            <a:ext cx="1682512" cy="307975"/>
          </a:xfrm>
          <a:noFill/>
        </p:spPr>
        <p:txBody>
          <a:bodyPr wrap="square" rtlCol="0">
            <a:noAutofit/>
          </a:bodyPr>
          <a:lstStyle>
            <a:lvl1pPr algn="ctr">
              <a:defRPr lang="en-GB" sz="1400" b="1" dirty="0">
                <a:solidFill>
                  <a:schemeClr val="bg1"/>
                </a:solidFill>
              </a:defRPr>
            </a:lvl1pPr>
          </a:lstStyle>
          <a:p>
            <a:pPr lvl="0" algn="ctr">
              <a:spcAft>
                <a:spcPts val="0"/>
              </a:spcAft>
            </a:pPr>
            <a:r>
              <a:rPr lang="en-US"/>
              <a:t>Enter text here</a:t>
            </a:r>
          </a:p>
        </p:txBody>
      </p:sp>
      <p:sp>
        <p:nvSpPr>
          <p:cNvPr id="18" name="Text Placeholder 21">
            <a:extLst>
              <a:ext uri="{FF2B5EF4-FFF2-40B4-BE49-F238E27FC236}">
                <a16:creationId xmlns:a16="http://schemas.microsoft.com/office/drawing/2014/main" id="{C8415AC8-33B9-4109-A610-98C340FB7549}"/>
              </a:ext>
            </a:extLst>
          </p:cNvPr>
          <p:cNvSpPr>
            <a:spLocks noGrp="1"/>
          </p:cNvSpPr>
          <p:nvPr>
            <p:ph type="body" sz="quarter" idx="15" hasCustomPrompt="1"/>
          </p:nvPr>
        </p:nvSpPr>
        <p:spPr>
          <a:xfrm>
            <a:off x="1761761" y="4453137"/>
            <a:ext cx="1682512" cy="833605"/>
          </a:xfrm>
          <a:noFill/>
        </p:spPr>
        <p:txBody>
          <a:bodyPr wrap="square" rtlCol="0">
            <a:noAutofit/>
          </a:bodyPr>
          <a:lstStyle>
            <a:lvl1pPr algn="ctr">
              <a:defRPr lang="en-GB" sz="1200" b="0" dirty="0">
                <a:solidFill>
                  <a:schemeClr val="bg1"/>
                </a:solidFill>
              </a:defRPr>
            </a:lvl1pPr>
          </a:lstStyle>
          <a:p>
            <a:pPr lvl="0" algn="ctr">
              <a:spcAft>
                <a:spcPts val="0"/>
              </a:spcAft>
            </a:pPr>
            <a:r>
              <a:rPr lang="en-US"/>
              <a:t>Enter text here</a:t>
            </a:r>
          </a:p>
        </p:txBody>
      </p:sp>
      <p:sp>
        <p:nvSpPr>
          <p:cNvPr id="19" name="Picture Placeholder 8">
            <a:extLst>
              <a:ext uri="{FF2B5EF4-FFF2-40B4-BE49-F238E27FC236}">
                <a16:creationId xmlns:a16="http://schemas.microsoft.com/office/drawing/2014/main" id="{5F90006C-1DD4-4048-8106-D68852DBE93E}"/>
              </a:ext>
            </a:extLst>
          </p:cNvPr>
          <p:cNvSpPr>
            <a:spLocks noGrp="1"/>
          </p:cNvSpPr>
          <p:nvPr>
            <p:ph type="pic" sz="quarter" idx="21" hasCustomPrompt="1"/>
          </p:nvPr>
        </p:nvSpPr>
        <p:spPr>
          <a:xfrm>
            <a:off x="2241550" y="3031740"/>
            <a:ext cx="722934" cy="722934"/>
          </a:xfrm>
          <a:prstGeom prst="rect">
            <a:avLst/>
          </a:prstGeom>
        </p:spPr>
        <p:txBody>
          <a:bodyPr lIns="72000" rIns="72000" anchor="ctr"/>
          <a:lstStyle>
            <a:lvl1pPr algn="ctr">
              <a:defRPr sz="1400"/>
            </a:lvl1pPr>
          </a:lstStyle>
          <a:p>
            <a:r>
              <a:rPr lang="en-GB"/>
              <a:t>Insert icon</a:t>
            </a:r>
          </a:p>
        </p:txBody>
      </p:sp>
      <p:sp>
        <p:nvSpPr>
          <p:cNvPr id="21" name="Text Placeholder 17">
            <a:extLst>
              <a:ext uri="{FF2B5EF4-FFF2-40B4-BE49-F238E27FC236}">
                <a16:creationId xmlns:a16="http://schemas.microsoft.com/office/drawing/2014/main" id="{72C263D7-F0CB-4616-943F-4C48368E5F77}"/>
              </a:ext>
            </a:extLst>
          </p:cNvPr>
          <p:cNvSpPr>
            <a:spLocks noGrp="1"/>
          </p:cNvSpPr>
          <p:nvPr>
            <p:ph type="body" sz="quarter" idx="52" hasCustomPrompt="1"/>
          </p:nvPr>
        </p:nvSpPr>
        <p:spPr>
          <a:xfrm>
            <a:off x="4205625" y="2767303"/>
            <a:ext cx="1452094" cy="1251808"/>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noFill/>
          </a:ln>
        </p:spPr>
        <p:txBody>
          <a:bodyPr wrap="square" anchor="ctr">
            <a:noAutofit/>
          </a:bodyPr>
          <a:lstStyle>
            <a:lvl1pPr algn="ctr">
              <a:defRPr sz="1800" b="1">
                <a:solidFill>
                  <a:schemeClr val="accent2"/>
                </a:solidFill>
              </a:defRPr>
            </a:lvl1pPr>
          </a:lstStyle>
          <a:p>
            <a:pPr lvl="0"/>
            <a:r>
              <a:rPr lang="en-GB"/>
              <a:t> </a:t>
            </a:r>
          </a:p>
        </p:txBody>
      </p:sp>
      <p:sp>
        <p:nvSpPr>
          <p:cNvPr id="22" name="Text Placeholder 21">
            <a:extLst>
              <a:ext uri="{FF2B5EF4-FFF2-40B4-BE49-F238E27FC236}">
                <a16:creationId xmlns:a16="http://schemas.microsoft.com/office/drawing/2014/main" id="{34C77122-6BCD-4CC3-A17D-2B1B895A57CF}"/>
              </a:ext>
            </a:extLst>
          </p:cNvPr>
          <p:cNvSpPr>
            <a:spLocks noGrp="1"/>
          </p:cNvSpPr>
          <p:nvPr>
            <p:ph type="body" sz="quarter" idx="53" hasCustomPrompt="1"/>
          </p:nvPr>
        </p:nvSpPr>
        <p:spPr>
          <a:xfrm>
            <a:off x="4090416" y="4190632"/>
            <a:ext cx="1682512" cy="307975"/>
          </a:xfrm>
          <a:noFill/>
        </p:spPr>
        <p:txBody>
          <a:bodyPr wrap="square" rtlCol="0">
            <a:noAutofit/>
          </a:bodyPr>
          <a:lstStyle>
            <a:lvl1pPr algn="ctr">
              <a:defRPr lang="en-GB" sz="1400" b="1" dirty="0">
                <a:solidFill>
                  <a:schemeClr val="bg1"/>
                </a:solidFill>
              </a:defRPr>
            </a:lvl1pPr>
          </a:lstStyle>
          <a:p>
            <a:pPr lvl="0" algn="ctr">
              <a:spcAft>
                <a:spcPts val="0"/>
              </a:spcAft>
            </a:pPr>
            <a:r>
              <a:rPr lang="en-US"/>
              <a:t>Enter text here</a:t>
            </a:r>
          </a:p>
        </p:txBody>
      </p:sp>
      <p:sp>
        <p:nvSpPr>
          <p:cNvPr id="23" name="Text Placeholder 21">
            <a:extLst>
              <a:ext uri="{FF2B5EF4-FFF2-40B4-BE49-F238E27FC236}">
                <a16:creationId xmlns:a16="http://schemas.microsoft.com/office/drawing/2014/main" id="{649D95BC-7902-42D3-A280-A90BACD3751C}"/>
              </a:ext>
            </a:extLst>
          </p:cNvPr>
          <p:cNvSpPr>
            <a:spLocks noGrp="1"/>
          </p:cNvSpPr>
          <p:nvPr>
            <p:ph type="body" sz="quarter" idx="54" hasCustomPrompt="1"/>
          </p:nvPr>
        </p:nvSpPr>
        <p:spPr>
          <a:xfrm>
            <a:off x="4090416" y="4453137"/>
            <a:ext cx="1682512" cy="833605"/>
          </a:xfrm>
          <a:noFill/>
        </p:spPr>
        <p:txBody>
          <a:bodyPr wrap="square" rtlCol="0">
            <a:noAutofit/>
          </a:bodyPr>
          <a:lstStyle>
            <a:lvl1pPr algn="ctr">
              <a:defRPr lang="en-GB" sz="1200" b="0" dirty="0">
                <a:solidFill>
                  <a:schemeClr val="bg1"/>
                </a:solidFill>
              </a:defRPr>
            </a:lvl1pPr>
          </a:lstStyle>
          <a:p>
            <a:pPr lvl="0" algn="ctr">
              <a:spcAft>
                <a:spcPts val="0"/>
              </a:spcAft>
            </a:pPr>
            <a:r>
              <a:rPr lang="en-US"/>
              <a:t>Enter text here</a:t>
            </a:r>
          </a:p>
        </p:txBody>
      </p:sp>
      <p:sp>
        <p:nvSpPr>
          <p:cNvPr id="24" name="Picture Placeholder 8">
            <a:extLst>
              <a:ext uri="{FF2B5EF4-FFF2-40B4-BE49-F238E27FC236}">
                <a16:creationId xmlns:a16="http://schemas.microsoft.com/office/drawing/2014/main" id="{3674F7D5-83AB-4555-8C32-A2919DEA29F8}"/>
              </a:ext>
            </a:extLst>
          </p:cNvPr>
          <p:cNvSpPr>
            <a:spLocks noGrp="1"/>
          </p:cNvSpPr>
          <p:nvPr>
            <p:ph type="pic" sz="quarter" idx="55" hasCustomPrompt="1"/>
          </p:nvPr>
        </p:nvSpPr>
        <p:spPr>
          <a:xfrm>
            <a:off x="4570205" y="3031740"/>
            <a:ext cx="722934" cy="722934"/>
          </a:xfrm>
          <a:prstGeom prst="rect">
            <a:avLst/>
          </a:prstGeom>
        </p:spPr>
        <p:txBody>
          <a:bodyPr lIns="72000" rIns="72000" anchor="ctr"/>
          <a:lstStyle>
            <a:lvl1pPr algn="ctr">
              <a:defRPr sz="1400"/>
            </a:lvl1pPr>
          </a:lstStyle>
          <a:p>
            <a:r>
              <a:rPr lang="en-GB"/>
              <a:t>Insert icon</a:t>
            </a:r>
          </a:p>
        </p:txBody>
      </p:sp>
      <p:sp>
        <p:nvSpPr>
          <p:cNvPr id="26" name="Text Placeholder 17">
            <a:extLst>
              <a:ext uri="{FF2B5EF4-FFF2-40B4-BE49-F238E27FC236}">
                <a16:creationId xmlns:a16="http://schemas.microsoft.com/office/drawing/2014/main" id="{C1DFBCD2-DF3B-424F-8A20-8A78F7041F9C}"/>
              </a:ext>
            </a:extLst>
          </p:cNvPr>
          <p:cNvSpPr>
            <a:spLocks noGrp="1"/>
          </p:cNvSpPr>
          <p:nvPr>
            <p:ph type="body" sz="quarter" idx="57" hasCustomPrompt="1"/>
          </p:nvPr>
        </p:nvSpPr>
        <p:spPr>
          <a:xfrm>
            <a:off x="6534279" y="2767303"/>
            <a:ext cx="1452094" cy="1251808"/>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noFill/>
          </a:ln>
        </p:spPr>
        <p:txBody>
          <a:bodyPr wrap="square" anchor="ctr">
            <a:noAutofit/>
          </a:bodyPr>
          <a:lstStyle>
            <a:lvl1pPr algn="ctr">
              <a:defRPr sz="1800" b="1">
                <a:solidFill>
                  <a:schemeClr val="accent2"/>
                </a:solidFill>
              </a:defRPr>
            </a:lvl1pPr>
          </a:lstStyle>
          <a:p>
            <a:pPr lvl="0"/>
            <a:r>
              <a:rPr lang="en-GB"/>
              <a:t> </a:t>
            </a:r>
          </a:p>
        </p:txBody>
      </p:sp>
      <p:sp>
        <p:nvSpPr>
          <p:cNvPr id="27" name="Text Placeholder 21">
            <a:extLst>
              <a:ext uri="{FF2B5EF4-FFF2-40B4-BE49-F238E27FC236}">
                <a16:creationId xmlns:a16="http://schemas.microsoft.com/office/drawing/2014/main" id="{14E6CA8E-0617-4BAC-8224-5ED2100D9B9C}"/>
              </a:ext>
            </a:extLst>
          </p:cNvPr>
          <p:cNvSpPr>
            <a:spLocks noGrp="1"/>
          </p:cNvSpPr>
          <p:nvPr>
            <p:ph type="body" sz="quarter" idx="58" hasCustomPrompt="1"/>
          </p:nvPr>
        </p:nvSpPr>
        <p:spPr>
          <a:xfrm>
            <a:off x="6419071" y="4190632"/>
            <a:ext cx="1682512" cy="307975"/>
          </a:xfrm>
          <a:noFill/>
        </p:spPr>
        <p:txBody>
          <a:bodyPr wrap="square" rtlCol="0">
            <a:noAutofit/>
          </a:bodyPr>
          <a:lstStyle>
            <a:lvl1pPr algn="ctr">
              <a:defRPr lang="en-GB" sz="1400" b="1" dirty="0">
                <a:solidFill>
                  <a:schemeClr val="bg1"/>
                </a:solidFill>
              </a:defRPr>
            </a:lvl1pPr>
          </a:lstStyle>
          <a:p>
            <a:pPr lvl="0" algn="ctr">
              <a:spcAft>
                <a:spcPts val="0"/>
              </a:spcAft>
            </a:pPr>
            <a:r>
              <a:rPr lang="en-US"/>
              <a:t>Enter text here</a:t>
            </a:r>
          </a:p>
        </p:txBody>
      </p:sp>
      <p:sp>
        <p:nvSpPr>
          <p:cNvPr id="28" name="Text Placeholder 21">
            <a:extLst>
              <a:ext uri="{FF2B5EF4-FFF2-40B4-BE49-F238E27FC236}">
                <a16:creationId xmlns:a16="http://schemas.microsoft.com/office/drawing/2014/main" id="{71A4AB88-8125-4943-AE6C-D1240112CE96}"/>
              </a:ext>
            </a:extLst>
          </p:cNvPr>
          <p:cNvSpPr>
            <a:spLocks noGrp="1"/>
          </p:cNvSpPr>
          <p:nvPr>
            <p:ph type="body" sz="quarter" idx="59" hasCustomPrompt="1"/>
          </p:nvPr>
        </p:nvSpPr>
        <p:spPr>
          <a:xfrm>
            <a:off x="6419071" y="4453137"/>
            <a:ext cx="1682512" cy="833605"/>
          </a:xfrm>
          <a:noFill/>
        </p:spPr>
        <p:txBody>
          <a:bodyPr wrap="square" rtlCol="0">
            <a:noAutofit/>
          </a:bodyPr>
          <a:lstStyle>
            <a:lvl1pPr algn="ctr">
              <a:defRPr lang="en-GB" sz="1200" b="0" dirty="0">
                <a:solidFill>
                  <a:schemeClr val="bg1"/>
                </a:solidFill>
              </a:defRPr>
            </a:lvl1pPr>
          </a:lstStyle>
          <a:p>
            <a:pPr lvl="0" algn="ctr">
              <a:spcAft>
                <a:spcPts val="0"/>
              </a:spcAft>
            </a:pPr>
            <a:r>
              <a:rPr lang="en-US"/>
              <a:t>Enter text here</a:t>
            </a:r>
          </a:p>
        </p:txBody>
      </p:sp>
      <p:sp>
        <p:nvSpPr>
          <p:cNvPr id="29" name="Picture Placeholder 8">
            <a:extLst>
              <a:ext uri="{FF2B5EF4-FFF2-40B4-BE49-F238E27FC236}">
                <a16:creationId xmlns:a16="http://schemas.microsoft.com/office/drawing/2014/main" id="{238B02DD-FB5D-4D53-859D-9C59EF109489}"/>
              </a:ext>
            </a:extLst>
          </p:cNvPr>
          <p:cNvSpPr>
            <a:spLocks noGrp="1"/>
          </p:cNvSpPr>
          <p:nvPr>
            <p:ph type="pic" sz="quarter" idx="60" hasCustomPrompt="1"/>
          </p:nvPr>
        </p:nvSpPr>
        <p:spPr>
          <a:xfrm>
            <a:off x="6898860" y="3031740"/>
            <a:ext cx="722934" cy="722934"/>
          </a:xfrm>
          <a:prstGeom prst="rect">
            <a:avLst/>
          </a:prstGeom>
        </p:spPr>
        <p:txBody>
          <a:bodyPr lIns="72000" rIns="72000" anchor="ctr"/>
          <a:lstStyle>
            <a:lvl1pPr algn="ctr">
              <a:defRPr sz="1400"/>
            </a:lvl1pPr>
          </a:lstStyle>
          <a:p>
            <a:r>
              <a:rPr lang="en-GB"/>
              <a:t>Insert icon</a:t>
            </a:r>
          </a:p>
        </p:txBody>
      </p:sp>
      <p:sp>
        <p:nvSpPr>
          <p:cNvPr id="31" name="Text Placeholder 17">
            <a:extLst>
              <a:ext uri="{FF2B5EF4-FFF2-40B4-BE49-F238E27FC236}">
                <a16:creationId xmlns:a16="http://schemas.microsoft.com/office/drawing/2014/main" id="{AD9E73BF-E7C8-4F60-8E68-0BC29D837DFA}"/>
              </a:ext>
            </a:extLst>
          </p:cNvPr>
          <p:cNvSpPr>
            <a:spLocks noGrp="1"/>
          </p:cNvSpPr>
          <p:nvPr>
            <p:ph type="body" sz="quarter" idx="62" hasCustomPrompt="1"/>
          </p:nvPr>
        </p:nvSpPr>
        <p:spPr>
          <a:xfrm>
            <a:off x="8862936" y="2767303"/>
            <a:ext cx="1452094" cy="1251808"/>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noFill/>
          </a:ln>
        </p:spPr>
        <p:txBody>
          <a:bodyPr wrap="square" anchor="ctr">
            <a:noAutofit/>
          </a:bodyPr>
          <a:lstStyle>
            <a:lvl1pPr algn="ctr">
              <a:defRPr sz="1800" b="1">
                <a:solidFill>
                  <a:schemeClr val="accent2"/>
                </a:solidFill>
              </a:defRPr>
            </a:lvl1pPr>
          </a:lstStyle>
          <a:p>
            <a:pPr lvl="0"/>
            <a:r>
              <a:rPr lang="en-GB"/>
              <a:t> </a:t>
            </a:r>
          </a:p>
        </p:txBody>
      </p:sp>
      <p:sp>
        <p:nvSpPr>
          <p:cNvPr id="32" name="Text Placeholder 21">
            <a:extLst>
              <a:ext uri="{FF2B5EF4-FFF2-40B4-BE49-F238E27FC236}">
                <a16:creationId xmlns:a16="http://schemas.microsoft.com/office/drawing/2014/main" id="{8F1856B7-A357-43AF-9E5C-95DF63D42405}"/>
              </a:ext>
            </a:extLst>
          </p:cNvPr>
          <p:cNvSpPr>
            <a:spLocks noGrp="1"/>
          </p:cNvSpPr>
          <p:nvPr>
            <p:ph type="body" sz="quarter" idx="63" hasCustomPrompt="1"/>
          </p:nvPr>
        </p:nvSpPr>
        <p:spPr>
          <a:xfrm>
            <a:off x="8747727" y="4190632"/>
            <a:ext cx="1682512" cy="307975"/>
          </a:xfrm>
          <a:noFill/>
        </p:spPr>
        <p:txBody>
          <a:bodyPr wrap="square" rtlCol="0">
            <a:noAutofit/>
          </a:bodyPr>
          <a:lstStyle>
            <a:lvl1pPr algn="ctr">
              <a:defRPr lang="en-GB" sz="1400" b="1" dirty="0">
                <a:solidFill>
                  <a:schemeClr val="bg1"/>
                </a:solidFill>
              </a:defRPr>
            </a:lvl1pPr>
          </a:lstStyle>
          <a:p>
            <a:pPr lvl="0" algn="ctr">
              <a:spcAft>
                <a:spcPts val="0"/>
              </a:spcAft>
            </a:pPr>
            <a:r>
              <a:rPr lang="en-US"/>
              <a:t>Enter text here</a:t>
            </a:r>
          </a:p>
        </p:txBody>
      </p:sp>
      <p:sp>
        <p:nvSpPr>
          <p:cNvPr id="33" name="Text Placeholder 21">
            <a:extLst>
              <a:ext uri="{FF2B5EF4-FFF2-40B4-BE49-F238E27FC236}">
                <a16:creationId xmlns:a16="http://schemas.microsoft.com/office/drawing/2014/main" id="{77C4AD50-CCFE-4DB6-ABD2-3D0F78121C83}"/>
              </a:ext>
            </a:extLst>
          </p:cNvPr>
          <p:cNvSpPr>
            <a:spLocks noGrp="1"/>
          </p:cNvSpPr>
          <p:nvPr>
            <p:ph type="body" sz="quarter" idx="64" hasCustomPrompt="1"/>
          </p:nvPr>
        </p:nvSpPr>
        <p:spPr>
          <a:xfrm>
            <a:off x="8747727" y="4453137"/>
            <a:ext cx="1682512" cy="833605"/>
          </a:xfrm>
          <a:noFill/>
        </p:spPr>
        <p:txBody>
          <a:bodyPr wrap="square" rtlCol="0">
            <a:noAutofit/>
          </a:bodyPr>
          <a:lstStyle>
            <a:lvl1pPr algn="ctr">
              <a:defRPr lang="en-GB" sz="1200" b="0" dirty="0">
                <a:solidFill>
                  <a:schemeClr val="bg1"/>
                </a:solidFill>
              </a:defRPr>
            </a:lvl1pPr>
          </a:lstStyle>
          <a:p>
            <a:pPr lvl="0" algn="ctr">
              <a:spcAft>
                <a:spcPts val="0"/>
              </a:spcAft>
            </a:pPr>
            <a:r>
              <a:rPr lang="en-US"/>
              <a:t>Enter text here</a:t>
            </a:r>
          </a:p>
        </p:txBody>
      </p:sp>
      <p:sp>
        <p:nvSpPr>
          <p:cNvPr id="34" name="Picture Placeholder 8">
            <a:extLst>
              <a:ext uri="{FF2B5EF4-FFF2-40B4-BE49-F238E27FC236}">
                <a16:creationId xmlns:a16="http://schemas.microsoft.com/office/drawing/2014/main" id="{7323ED99-4212-425F-A2D5-606CA86553A2}"/>
              </a:ext>
            </a:extLst>
          </p:cNvPr>
          <p:cNvSpPr>
            <a:spLocks noGrp="1"/>
          </p:cNvSpPr>
          <p:nvPr>
            <p:ph type="pic" sz="quarter" idx="65" hasCustomPrompt="1"/>
          </p:nvPr>
        </p:nvSpPr>
        <p:spPr>
          <a:xfrm>
            <a:off x="9227516" y="3031740"/>
            <a:ext cx="722934" cy="722934"/>
          </a:xfrm>
          <a:prstGeom prst="rect">
            <a:avLst/>
          </a:prstGeom>
        </p:spPr>
        <p:txBody>
          <a:bodyPr lIns="72000" rIns="72000" anchor="ctr"/>
          <a:lstStyle>
            <a:lvl1pPr algn="ctr">
              <a:defRPr sz="1400"/>
            </a:lvl1pPr>
          </a:lstStyle>
          <a:p>
            <a:r>
              <a:rPr lang="en-GB"/>
              <a:t>Insert icon</a:t>
            </a:r>
          </a:p>
        </p:txBody>
      </p:sp>
      <p:sp>
        <p:nvSpPr>
          <p:cNvPr id="43" name="Text Placeholder 42">
            <a:extLst>
              <a:ext uri="{FF2B5EF4-FFF2-40B4-BE49-F238E27FC236}">
                <a16:creationId xmlns:a16="http://schemas.microsoft.com/office/drawing/2014/main" id="{B0DB0EA5-543E-490F-AC9E-F7E5E025B182}"/>
              </a:ext>
            </a:extLst>
          </p:cNvPr>
          <p:cNvSpPr>
            <a:spLocks noGrp="1"/>
          </p:cNvSpPr>
          <p:nvPr>
            <p:ph type="body" sz="quarter" idx="66" hasCustomPrompt="1"/>
          </p:nvPr>
        </p:nvSpPr>
        <p:spPr>
          <a:xfrm>
            <a:off x="2118036" y="1927225"/>
            <a:ext cx="969962" cy="412750"/>
          </a:xfrm>
        </p:spPr>
        <p:txBody>
          <a:bodyPr/>
          <a:lstStyle>
            <a:lvl1pPr algn="ctr">
              <a:defRPr>
                <a:solidFill>
                  <a:schemeClr val="accent4"/>
                </a:solidFill>
              </a:defRPr>
            </a:lvl1pPr>
          </a:lstStyle>
          <a:p>
            <a:pPr lvl="0"/>
            <a:r>
              <a:rPr lang="en-US"/>
              <a:t>XXXX</a:t>
            </a:r>
            <a:endParaRPr lang="en-GB"/>
          </a:p>
        </p:txBody>
      </p:sp>
      <p:sp>
        <p:nvSpPr>
          <p:cNvPr id="44" name="Text Placeholder 42">
            <a:extLst>
              <a:ext uri="{FF2B5EF4-FFF2-40B4-BE49-F238E27FC236}">
                <a16:creationId xmlns:a16="http://schemas.microsoft.com/office/drawing/2014/main" id="{A9D66E33-8DDB-4BD9-9987-E4BB95B7BB0D}"/>
              </a:ext>
            </a:extLst>
          </p:cNvPr>
          <p:cNvSpPr>
            <a:spLocks noGrp="1"/>
          </p:cNvSpPr>
          <p:nvPr>
            <p:ph type="body" sz="quarter" idx="67" hasCustomPrompt="1"/>
          </p:nvPr>
        </p:nvSpPr>
        <p:spPr>
          <a:xfrm>
            <a:off x="4446691" y="1927225"/>
            <a:ext cx="969962" cy="412750"/>
          </a:xfrm>
        </p:spPr>
        <p:txBody>
          <a:bodyPr/>
          <a:lstStyle>
            <a:lvl1pPr algn="ctr">
              <a:defRPr>
                <a:solidFill>
                  <a:schemeClr val="accent4"/>
                </a:solidFill>
              </a:defRPr>
            </a:lvl1pPr>
          </a:lstStyle>
          <a:p>
            <a:pPr lvl="0"/>
            <a:r>
              <a:rPr lang="en-US"/>
              <a:t>XXXX</a:t>
            </a:r>
            <a:endParaRPr lang="en-GB"/>
          </a:p>
        </p:txBody>
      </p:sp>
      <p:sp>
        <p:nvSpPr>
          <p:cNvPr id="45" name="Text Placeholder 42">
            <a:extLst>
              <a:ext uri="{FF2B5EF4-FFF2-40B4-BE49-F238E27FC236}">
                <a16:creationId xmlns:a16="http://schemas.microsoft.com/office/drawing/2014/main" id="{EB2ACB06-5012-4980-B2F9-C35A63C2D519}"/>
              </a:ext>
            </a:extLst>
          </p:cNvPr>
          <p:cNvSpPr>
            <a:spLocks noGrp="1"/>
          </p:cNvSpPr>
          <p:nvPr>
            <p:ph type="body" sz="quarter" idx="68" hasCustomPrompt="1"/>
          </p:nvPr>
        </p:nvSpPr>
        <p:spPr>
          <a:xfrm>
            <a:off x="6775345" y="1927225"/>
            <a:ext cx="969962" cy="412750"/>
          </a:xfrm>
        </p:spPr>
        <p:txBody>
          <a:bodyPr/>
          <a:lstStyle>
            <a:lvl1pPr algn="ctr">
              <a:defRPr>
                <a:solidFill>
                  <a:schemeClr val="accent4"/>
                </a:solidFill>
              </a:defRPr>
            </a:lvl1pPr>
          </a:lstStyle>
          <a:p>
            <a:pPr lvl="0"/>
            <a:r>
              <a:rPr lang="en-US"/>
              <a:t>XXXX</a:t>
            </a:r>
            <a:endParaRPr lang="en-GB"/>
          </a:p>
        </p:txBody>
      </p:sp>
      <p:sp>
        <p:nvSpPr>
          <p:cNvPr id="46" name="Text Placeholder 42">
            <a:extLst>
              <a:ext uri="{FF2B5EF4-FFF2-40B4-BE49-F238E27FC236}">
                <a16:creationId xmlns:a16="http://schemas.microsoft.com/office/drawing/2014/main" id="{F32D65FC-F793-4343-9F42-D52BED8D8636}"/>
              </a:ext>
            </a:extLst>
          </p:cNvPr>
          <p:cNvSpPr>
            <a:spLocks noGrp="1"/>
          </p:cNvSpPr>
          <p:nvPr>
            <p:ph type="body" sz="quarter" idx="69" hasCustomPrompt="1"/>
          </p:nvPr>
        </p:nvSpPr>
        <p:spPr>
          <a:xfrm>
            <a:off x="9104002" y="1927225"/>
            <a:ext cx="969962" cy="412750"/>
          </a:xfrm>
        </p:spPr>
        <p:txBody>
          <a:bodyPr/>
          <a:lstStyle>
            <a:lvl1pPr algn="ctr">
              <a:defRPr>
                <a:solidFill>
                  <a:schemeClr val="accent4"/>
                </a:solidFill>
              </a:defRPr>
            </a:lvl1pPr>
          </a:lstStyle>
          <a:p>
            <a:pPr lvl="0"/>
            <a:r>
              <a:rPr lang="en-US"/>
              <a:t>XXXX</a:t>
            </a:r>
            <a:endParaRPr lang="en-GB"/>
          </a:p>
        </p:txBody>
      </p:sp>
      <p:grpSp>
        <p:nvGrpSpPr>
          <p:cNvPr id="47" name="Group 46">
            <a:extLst>
              <a:ext uri="{FF2B5EF4-FFF2-40B4-BE49-F238E27FC236}">
                <a16:creationId xmlns:a16="http://schemas.microsoft.com/office/drawing/2014/main" id="{834654CF-6155-4714-BFD1-2ECBA736E822}"/>
              </a:ext>
            </a:extLst>
          </p:cNvPr>
          <p:cNvGrpSpPr/>
          <p:nvPr userDrawn="1"/>
        </p:nvGrpSpPr>
        <p:grpSpPr>
          <a:xfrm>
            <a:off x="9654244" y="-514382"/>
            <a:ext cx="3336583" cy="2714068"/>
            <a:chOff x="10055225" y="-469915"/>
            <a:chExt cx="3058273" cy="2487683"/>
          </a:xfrm>
          <a:noFill/>
        </p:grpSpPr>
        <p:sp>
          <p:nvSpPr>
            <p:cNvPr id="48" name="Hexagon 47">
              <a:extLst>
                <a:ext uri="{FF2B5EF4-FFF2-40B4-BE49-F238E27FC236}">
                  <a16:creationId xmlns:a16="http://schemas.microsoft.com/office/drawing/2014/main" id="{EF634457-3353-4678-A46C-AAE4442EC05D}"/>
                </a:ext>
              </a:extLst>
            </p:cNvPr>
            <p:cNvSpPr/>
            <p:nvPr userDrawn="1"/>
          </p:nvSpPr>
          <p:spPr>
            <a:xfrm rot="5400000">
              <a:off x="11237357"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9" name="Hexagon 48">
              <a:extLst>
                <a:ext uri="{FF2B5EF4-FFF2-40B4-BE49-F238E27FC236}">
                  <a16:creationId xmlns:a16="http://schemas.microsoft.com/office/drawing/2014/main" id="{D7071B15-B7F1-44FE-B41A-EA6AE9D534F3}"/>
                </a:ext>
              </a:extLst>
            </p:cNvPr>
            <p:cNvSpPr/>
            <p:nvPr userDrawn="1"/>
          </p:nvSpPr>
          <p:spPr>
            <a:xfrm rot="5400000">
              <a:off x="9963433"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0" name="Hexagon 49">
              <a:extLst>
                <a:ext uri="{FF2B5EF4-FFF2-40B4-BE49-F238E27FC236}">
                  <a16:creationId xmlns:a16="http://schemas.microsoft.com/office/drawing/2014/main" id="{E79A2514-DE6C-4693-BA05-6E440CE057AA}"/>
                </a:ext>
              </a:extLst>
            </p:cNvPr>
            <p:cNvSpPr/>
            <p:nvPr userDrawn="1"/>
          </p:nvSpPr>
          <p:spPr>
            <a:xfrm rot="5400000">
              <a:off x="11874318" y="7785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grpSp>
        <p:nvGrpSpPr>
          <p:cNvPr id="51" name="Group 50">
            <a:extLst>
              <a:ext uri="{FF2B5EF4-FFF2-40B4-BE49-F238E27FC236}">
                <a16:creationId xmlns:a16="http://schemas.microsoft.com/office/drawing/2014/main" id="{54D6E8E0-3B63-4549-9FF7-3E17CA6D59A6}"/>
              </a:ext>
            </a:extLst>
          </p:cNvPr>
          <p:cNvGrpSpPr/>
          <p:nvPr userDrawn="1"/>
        </p:nvGrpSpPr>
        <p:grpSpPr>
          <a:xfrm>
            <a:off x="-3633349" y="0"/>
            <a:ext cx="3507558" cy="7251700"/>
            <a:chOff x="-3633349" y="0"/>
            <a:chExt cx="3507558" cy="7251700"/>
          </a:xfrm>
        </p:grpSpPr>
        <p:grpSp>
          <p:nvGrpSpPr>
            <p:cNvPr id="52" name="Group 51">
              <a:extLst>
                <a:ext uri="{FF2B5EF4-FFF2-40B4-BE49-F238E27FC236}">
                  <a16:creationId xmlns:a16="http://schemas.microsoft.com/office/drawing/2014/main" id="{15619E5F-2BC4-4A1C-95E6-8BF758F8C4F0}"/>
                </a:ext>
              </a:extLst>
            </p:cNvPr>
            <p:cNvGrpSpPr/>
            <p:nvPr userDrawn="1"/>
          </p:nvGrpSpPr>
          <p:grpSpPr>
            <a:xfrm>
              <a:off x="-3633349" y="0"/>
              <a:ext cx="3507558" cy="7251700"/>
              <a:chOff x="838199" y="1150069"/>
              <a:chExt cx="3507558" cy="7251700"/>
            </a:xfrm>
          </p:grpSpPr>
          <p:sp>
            <p:nvSpPr>
              <p:cNvPr id="54" name="Rectangle 53">
                <a:extLst>
                  <a:ext uri="{FF2B5EF4-FFF2-40B4-BE49-F238E27FC236}">
                    <a16:creationId xmlns:a16="http://schemas.microsoft.com/office/drawing/2014/main" id="{27D30597-2452-49E4-A3C8-915618C2F552}"/>
                  </a:ext>
                </a:extLst>
              </p:cNvPr>
              <p:cNvSpPr/>
              <p:nvPr/>
            </p:nvSpPr>
            <p:spPr>
              <a:xfrm>
                <a:off x="838200" y="1150069"/>
                <a:ext cx="3507557" cy="725170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55" name="TextBox 54">
                <a:extLst>
                  <a:ext uri="{FF2B5EF4-FFF2-40B4-BE49-F238E27FC236}">
                    <a16:creationId xmlns:a16="http://schemas.microsoft.com/office/drawing/2014/main" id="{952BEEC7-48E2-4CB4-A4CB-1961A23F8942}"/>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icon</a:t>
                </a:r>
              </a:p>
            </p:txBody>
          </p:sp>
          <p:sp>
            <p:nvSpPr>
              <p:cNvPr id="56" name="Rectangle 55">
                <a:extLst>
                  <a:ext uri="{FF2B5EF4-FFF2-40B4-BE49-F238E27FC236}">
                    <a16:creationId xmlns:a16="http://schemas.microsoft.com/office/drawing/2014/main" id="{1D385AC3-25B3-45C6-902B-0F903DDA3B27}"/>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57" name="TextBox 56">
                <a:extLst>
                  <a:ext uri="{FF2B5EF4-FFF2-40B4-BE49-F238E27FC236}">
                    <a16:creationId xmlns:a16="http://schemas.microsoft.com/office/drawing/2014/main" id="{AFB87984-7B17-4038-8EB5-212430585432}"/>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Go to the </a:t>
                </a:r>
                <a:r>
                  <a:rPr lang="en-GB" sz="1400" b="1">
                    <a:solidFill>
                      <a:srgbClr val="333333"/>
                    </a:solidFill>
                  </a:rPr>
                  <a:t>icon bank asset slide </a:t>
                </a:r>
                <a:r>
                  <a:rPr lang="en-GB" sz="1400">
                    <a:solidFill>
                      <a:srgbClr val="333333"/>
                    </a:solidFill>
                  </a:rPr>
                  <a:t>and select your chosen icon. Press </a:t>
                </a:r>
                <a:r>
                  <a:rPr lang="en-GB" sz="1400" b="1">
                    <a:solidFill>
                      <a:srgbClr val="333333"/>
                    </a:solidFill>
                  </a:rPr>
                  <a:t>Ctrl + C </a:t>
                </a:r>
                <a:r>
                  <a:rPr lang="en-GB" sz="1400">
                    <a:solidFill>
                      <a:srgbClr val="333333"/>
                    </a:solidFill>
                  </a:rPr>
                  <a:t>to copy.</a:t>
                </a:r>
              </a:p>
            </p:txBody>
          </p:sp>
          <p:sp>
            <p:nvSpPr>
              <p:cNvPr id="58" name="TextBox 57">
                <a:extLst>
                  <a:ext uri="{FF2B5EF4-FFF2-40B4-BE49-F238E27FC236}">
                    <a16:creationId xmlns:a16="http://schemas.microsoft.com/office/drawing/2014/main" id="{8B33FEAF-6A2D-4683-A76B-3315C52D7D42}"/>
                  </a:ext>
                </a:extLst>
              </p:cNvPr>
              <p:cNvSpPr txBox="1"/>
              <p:nvPr/>
            </p:nvSpPr>
            <p:spPr>
              <a:xfrm>
                <a:off x="838199" y="2650785"/>
                <a:ext cx="3507557" cy="954107"/>
              </a:xfrm>
              <a:prstGeom prst="rect">
                <a:avLst/>
              </a:prstGeom>
              <a:noFill/>
            </p:spPr>
            <p:txBody>
              <a:bodyPr wrap="square" rtlCol="0">
                <a:spAutoFit/>
              </a:bodyPr>
              <a:lstStyle/>
              <a:p>
                <a:r>
                  <a:rPr lang="en-GB" sz="1400" b="1">
                    <a:solidFill>
                      <a:srgbClr val="333333"/>
                    </a:solidFill>
                  </a:rPr>
                  <a:t>2. </a:t>
                </a:r>
                <a:r>
                  <a:rPr lang="en-GB" sz="1400" b="0">
                    <a:solidFill>
                      <a:srgbClr val="333333"/>
                    </a:solidFill>
                  </a:rPr>
                  <a:t>Go back to the slide you want the icon on, select your chosen icon placeholder and press </a:t>
                </a:r>
                <a:r>
                  <a:rPr lang="en-GB" sz="1400" b="1">
                    <a:solidFill>
                      <a:srgbClr val="333333"/>
                    </a:solidFill>
                  </a:rPr>
                  <a:t>Ctrl + V </a:t>
                </a:r>
                <a:r>
                  <a:rPr lang="en-GB" sz="1400" b="0">
                    <a:solidFill>
                      <a:srgbClr val="333333"/>
                    </a:solidFill>
                  </a:rPr>
                  <a:t>to paste the icon into the placeholder.</a:t>
                </a:r>
                <a:endParaRPr lang="en-GB" sz="1400">
                  <a:solidFill>
                    <a:srgbClr val="333333"/>
                  </a:solidFill>
                </a:endParaRPr>
              </a:p>
            </p:txBody>
          </p:sp>
          <p:sp>
            <p:nvSpPr>
              <p:cNvPr id="59" name="TextBox 58">
                <a:extLst>
                  <a:ext uri="{FF2B5EF4-FFF2-40B4-BE49-F238E27FC236}">
                    <a16:creationId xmlns:a16="http://schemas.microsoft.com/office/drawing/2014/main" id="{EA341AC9-2D02-40DA-8853-2DCC1550CC88}"/>
                  </a:ext>
                </a:extLst>
              </p:cNvPr>
              <p:cNvSpPr txBox="1"/>
              <p:nvPr/>
            </p:nvSpPr>
            <p:spPr>
              <a:xfrm>
                <a:off x="838199" y="3649205"/>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Click on the </a:t>
                </a:r>
                <a:r>
                  <a:rPr lang="en-GB" sz="1400" b="1">
                    <a:solidFill>
                      <a:srgbClr val="333333"/>
                    </a:solidFill>
                  </a:rPr>
                  <a:t>Graphics Format </a:t>
                </a:r>
                <a:r>
                  <a:rPr lang="en-GB" sz="1400">
                    <a:solidFill>
                      <a:srgbClr val="333333"/>
                    </a:solidFill>
                  </a:rPr>
                  <a:t>tab in the ribbon and use the tools to edit the image. Under </a:t>
                </a:r>
                <a:r>
                  <a:rPr lang="en-GB" sz="1400" b="1">
                    <a:solidFill>
                      <a:srgbClr val="333333"/>
                    </a:solidFill>
                  </a:rPr>
                  <a:t>Crop,</a:t>
                </a:r>
                <a:r>
                  <a:rPr lang="en-GB" sz="1400">
                    <a:solidFill>
                      <a:srgbClr val="333333"/>
                    </a:solidFill>
                  </a:rPr>
                  <a:t> choose </a:t>
                </a:r>
                <a:r>
                  <a:rPr lang="en-GB" sz="1400" b="1">
                    <a:solidFill>
                      <a:srgbClr val="333333"/>
                    </a:solidFill>
                  </a:rPr>
                  <a:t>Fit</a:t>
                </a:r>
                <a:r>
                  <a:rPr lang="en-GB" sz="1400">
                    <a:solidFill>
                      <a:srgbClr val="333333"/>
                    </a:solidFill>
                  </a:rPr>
                  <a:t> to make sure the icon fits properly in the placeholder.</a:t>
                </a:r>
              </a:p>
            </p:txBody>
          </p:sp>
          <p:sp>
            <p:nvSpPr>
              <p:cNvPr id="60" name="TextBox 59">
                <a:extLst>
                  <a:ext uri="{FF2B5EF4-FFF2-40B4-BE49-F238E27FC236}">
                    <a16:creationId xmlns:a16="http://schemas.microsoft.com/office/drawing/2014/main" id="{777F1701-82DC-42B0-852A-4CA97A48FA1F}"/>
                  </a:ext>
                </a:extLst>
              </p:cNvPr>
              <p:cNvSpPr txBox="1"/>
              <p:nvPr userDrawn="1"/>
            </p:nvSpPr>
            <p:spPr>
              <a:xfrm>
                <a:off x="838200" y="7064727"/>
                <a:ext cx="3410736" cy="1169551"/>
              </a:xfrm>
              <a:prstGeom prst="rect">
                <a:avLst/>
              </a:prstGeom>
              <a:noFill/>
            </p:spPr>
            <p:txBody>
              <a:bodyPr wrap="square" rtlCol="0">
                <a:spAutoFit/>
              </a:bodyPr>
              <a:lstStyle/>
              <a:p>
                <a:r>
                  <a:rPr lang="en-GB" sz="1400" b="1">
                    <a:solidFill>
                      <a:srgbClr val="333333"/>
                    </a:solidFill>
                  </a:rPr>
                  <a:t>4. </a:t>
                </a:r>
                <a:r>
                  <a:rPr lang="en-GB" sz="1400">
                    <a:solidFill>
                      <a:srgbClr val="333333"/>
                    </a:solidFill>
                  </a:rPr>
                  <a:t>To replace an icon, choose your icon from the asset slide, go back to the slide you want to change, right click on the placeholder and select </a:t>
                </a:r>
                <a:r>
                  <a:rPr lang="en-GB" sz="1400" b="1">
                    <a:solidFill>
                      <a:srgbClr val="333333"/>
                    </a:solidFill>
                  </a:rPr>
                  <a:t>Change Graphic </a:t>
                </a:r>
                <a:r>
                  <a:rPr lang="en-GB" sz="1400" b="0">
                    <a:solidFill>
                      <a:srgbClr val="333333"/>
                    </a:solidFill>
                  </a:rPr>
                  <a:t>then </a:t>
                </a:r>
                <a:r>
                  <a:rPr lang="en-GB" sz="1400" b="1">
                    <a:solidFill>
                      <a:srgbClr val="333333"/>
                    </a:solidFill>
                  </a:rPr>
                  <a:t>From Clipboard</a:t>
                </a:r>
              </a:p>
            </p:txBody>
          </p:sp>
        </p:grpSp>
        <p:pic>
          <p:nvPicPr>
            <p:cNvPr id="53" name="Picture 52">
              <a:extLst>
                <a:ext uri="{FF2B5EF4-FFF2-40B4-BE49-F238E27FC236}">
                  <a16:creationId xmlns:a16="http://schemas.microsoft.com/office/drawing/2014/main" id="{72B0018B-887E-42F4-A73C-DEAAAB9F1FE9}"/>
                </a:ext>
              </a:extLst>
            </p:cNvPr>
            <p:cNvPicPr>
              <a:picLocks noChangeAspect="1"/>
            </p:cNvPicPr>
            <p:nvPr userDrawn="1"/>
          </p:nvPicPr>
          <p:blipFill>
            <a:blip r:embed="rId7"/>
            <a:stretch>
              <a:fillRect/>
            </a:stretch>
          </p:blipFill>
          <p:spPr>
            <a:xfrm>
              <a:off x="-2641570" y="3792811"/>
              <a:ext cx="1524000" cy="2038350"/>
            </a:xfrm>
            <a:prstGeom prst="rect">
              <a:avLst/>
            </a:prstGeom>
          </p:spPr>
        </p:pic>
      </p:grpSp>
    </p:spTree>
    <p:custDataLst>
      <p:tags r:id="rId1"/>
    </p:custDataLst>
    <p:extLst>
      <p:ext uri="{BB962C8B-B14F-4D97-AF65-F5344CB8AC3E}">
        <p14:creationId xmlns:p14="http://schemas.microsoft.com/office/powerpoint/2010/main" val="3093288909"/>
      </p:ext>
    </p:extLst>
  </p:cSld>
  <p:clrMapOvr>
    <a:masterClrMapping/>
  </p:clrMapOvr>
  <p:transition spd="slow">
    <p:wipe dir="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hort Quot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E303B03-4D38-4152-97E8-702D21389178}"/>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9" name="Text Placeholder 8">
            <a:extLst>
              <a:ext uri="{FF2B5EF4-FFF2-40B4-BE49-F238E27FC236}">
                <a16:creationId xmlns:a16="http://schemas.microsoft.com/office/drawing/2014/main" id="{BBEEE8D5-1AFF-4410-A6C2-58AB53DCDABF}"/>
              </a:ext>
            </a:extLst>
          </p:cNvPr>
          <p:cNvSpPr>
            <a:spLocks noGrp="1"/>
          </p:cNvSpPr>
          <p:nvPr>
            <p:ph type="body" sz="quarter" idx="17" hasCustomPrompt="1"/>
          </p:nvPr>
        </p:nvSpPr>
        <p:spPr>
          <a:xfrm>
            <a:off x="0" y="1371600"/>
            <a:ext cx="5394960" cy="4470400"/>
          </a:xfrm>
          <a:solidFill>
            <a:schemeClr val="accent2"/>
          </a:solidFill>
        </p:spPr>
        <p:txBody>
          <a:bodyPr lIns="756000" tIns="1800000" rIns="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Enter quote here</a:t>
            </a:r>
          </a:p>
          <a:p>
            <a:pPr lvl="1"/>
            <a:r>
              <a:rPr lang="en-GB"/>
              <a:t>Second level</a:t>
            </a:r>
          </a:p>
          <a:p>
            <a:pPr lvl="2"/>
            <a:r>
              <a:rPr lang="en-GB"/>
              <a:t>Third level</a:t>
            </a:r>
          </a:p>
          <a:p>
            <a:pPr lvl="3"/>
            <a:r>
              <a:rPr lang="en-GB"/>
              <a:t>Fourth level</a:t>
            </a:r>
          </a:p>
          <a:p>
            <a:pPr lvl="4"/>
            <a:r>
              <a:rPr lang="en-GB"/>
              <a:t>Fifth level</a:t>
            </a:r>
          </a:p>
        </p:txBody>
      </p:sp>
      <p:sp>
        <p:nvSpPr>
          <p:cNvPr id="11" name="Text Placeholder 10">
            <a:extLst>
              <a:ext uri="{FF2B5EF4-FFF2-40B4-BE49-F238E27FC236}">
                <a16:creationId xmlns:a16="http://schemas.microsoft.com/office/drawing/2014/main" id="{C690DEC8-10BE-43DD-BACD-22CF1BB06E34}"/>
              </a:ext>
            </a:extLst>
          </p:cNvPr>
          <p:cNvSpPr>
            <a:spLocks noGrp="1"/>
          </p:cNvSpPr>
          <p:nvPr>
            <p:ph type="body" sz="quarter" idx="18" hasCustomPrompt="1"/>
          </p:nvPr>
        </p:nvSpPr>
        <p:spPr>
          <a:xfrm>
            <a:off x="667067" y="4753356"/>
            <a:ext cx="3948747" cy="669925"/>
          </a:xfrm>
        </p:spPr>
        <p:txBody>
          <a:bodyPr/>
          <a:lstStyle>
            <a:lvl1pPr>
              <a:defRPr sz="1600" b="1">
                <a:solidFill>
                  <a:schemeClr val="accent3"/>
                </a:solidFill>
              </a:defRPr>
            </a:lvl1pPr>
            <a:lvl2pPr marL="0" indent="0">
              <a:buNone/>
              <a:defRPr sz="1600" b="1">
                <a:solidFill>
                  <a:schemeClr val="accent3"/>
                </a:solidFill>
              </a:defRPr>
            </a:lvl2pPr>
            <a:lvl3pPr>
              <a:defRPr sz="1400" b="1">
                <a:solidFill>
                  <a:schemeClr val="accent3"/>
                </a:solidFill>
              </a:defRPr>
            </a:lvl3pPr>
            <a:lvl4pPr>
              <a:defRPr sz="1200" b="1">
                <a:solidFill>
                  <a:schemeClr val="accent3"/>
                </a:solidFill>
              </a:defRPr>
            </a:lvl4pPr>
            <a:lvl5pPr>
              <a:defRPr sz="1200" b="1">
                <a:solidFill>
                  <a:schemeClr val="accent3"/>
                </a:solidFill>
              </a:defRPr>
            </a:lvl5pPr>
          </a:lstStyle>
          <a:p>
            <a:pPr lvl="0"/>
            <a:r>
              <a:rPr lang="en-GB"/>
              <a:t>Enter name and position here</a:t>
            </a:r>
          </a:p>
        </p:txBody>
      </p:sp>
      <p:sp>
        <p:nvSpPr>
          <p:cNvPr id="7" name="Text Placeholder 6">
            <a:extLst>
              <a:ext uri="{FF2B5EF4-FFF2-40B4-BE49-F238E27FC236}">
                <a16:creationId xmlns:a16="http://schemas.microsoft.com/office/drawing/2014/main" id="{6C612906-1439-475C-93ED-D85D394441E4}"/>
              </a:ext>
            </a:extLst>
          </p:cNvPr>
          <p:cNvSpPr>
            <a:spLocks noGrp="1"/>
          </p:cNvSpPr>
          <p:nvPr>
            <p:ph type="body" sz="quarter" idx="16" hasCustomPrompt="1"/>
          </p:nvPr>
        </p:nvSpPr>
        <p:spPr>
          <a:xfrm>
            <a:off x="760812" y="2144466"/>
            <a:ext cx="1017188" cy="792159"/>
          </a:xfrm>
          <a:custGeom>
            <a:avLst/>
            <a:gdLst/>
            <a:ahLst/>
            <a:cxnLst/>
            <a:rect l="l" t="t" r="r" b="b"/>
            <a:pathLst>
              <a:path w="909247" h="708097">
                <a:moveTo>
                  <a:pt x="831345" y="0"/>
                </a:moveTo>
                <a:lnTo>
                  <a:pt x="909247" y="103482"/>
                </a:lnTo>
                <a:lnTo>
                  <a:pt x="822043" y="177896"/>
                </a:lnTo>
                <a:cubicBezTo>
                  <a:pt x="779410" y="214328"/>
                  <a:pt x="758094" y="258899"/>
                  <a:pt x="758094" y="311609"/>
                </a:cubicBezTo>
                <a:cubicBezTo>
                  <a:pt x="758094" y="343390"/>
                  <a:pt x="777085" y="380210"/>
                  <a:pt x="815067" y="422068"/>
                </a:cubicBezTo>
                <a:cubicBezTo>
                  <a:pt x="853049" y="463925"/>
                  <a:pt x="872040" y="502295"/>
                  <a:pt x="872040" y="537177"/>
                </a:cubicBezTo>
                <a:cubicBezTo>
                  <a:pt x="872040" y="651123"/>
                  <a:pt x="815842" y="708097"/>
                  <a:pt x="703446" y="708097"/>
                </a:cubicBezTo>
                <a:cubicBezTo>
                  <a:pt x="583298" y="708097"/>
                  <a:pt x="523224" y="639496"/>
                  <a:pt x="523224" y="502295"/>
                </a:cubicBezTo>
                <a:cubicBezTo>
                  <a:pt x="523224" y="296881"/>
                  <a:pt x="625931" y="129450"/>
                  <a:pt x="831345" y="0"/>
                </a:cubicBezTo>
                <a:close/>
                <a:moveTo>
                  <a:pt x="308121" y="0"/>
                </a:moveTo>
                <a:lnTo>
                  <a:pt x="386023" y="103482"/>
                </a:lnTo>
                <a:lnTo>
                  <a:pt x="298819" y="177896"/>
                </a:lnTo>
                <a:cubicBezTo>
                  <a:pt x="256186" y="214328"/>
                  <a:pt x="234870" y="258899"/>
                  <a:pt x="234870" y="311609"/>
                </a:cubicBezTo>
                <a:cubicBezTo>
                  <a:pt x="234870" y="343390"/>
                  <a:pt x="253861" y="380210"/>
                  <a:pt x="291843" y="422068"/>
                </a:cubicBezTo>
                <a:cubicBezTo>
                  <a:pt x="329825" y="463925"/>
                  <a:pt x="348816" y="502295"/>
                  <a:pt x="348816" y="537177"/>
                </a:cubicBezTo>
                <a:cubicBezTo>
                  <a:pt x="348816" y="651123"/>
                  <a:pt x="292618" y="708097"/>
                  <a:pt x="180222" y="708097"/>
                </a:cubicBezTo>
                <a:cubicBezTo>
                  <a:pt x="60074" y="708097"/>
                  <a:pt x="0" y="639496"/>
                  <a:pt x="0" y="502295"/>
                </a:cubicBezTo>
                <a:cubicBezTo>
                  <a:pt x="0" y="296881"/>
                  <a:pt x="102707" y="129450"/>
                  <a:pt x="308121" y="0"/>
                </a:cubicBezTo>
                <a:close/>
              </a:path>
            </a:pathLst>
          </a:custGeom>
          <a:solidFill>
            <a:schemeClr val="accent3"/>
          </a:solidFill>
        </p:spPr>
        <p:txBody>
          <a:bodyPr wrap="square">
            <a:noAutofit/>
          </a:bodyPr>
          <a:lstStyle>
            <a:lvl1pPr>
              <a:defRPr/>
            </a:lvl1pPr>
          </a:lstStyle>
          <a:p>
            <a:pPr lvl="0"/>
            <a:r>
              <a:rPr lang="en-GB"/>
              <a:t> </a:t>
            </a:r>
          </a:p>
        </p:txBody>
      </p:sp>
      <p:sp>
        <p:nvSpPr>
          <p:cNvPr id="12" name="Rectangle 11">
            <a:extLst>
              <a:ext uri="{FF2B5EF4-FFF2-40B4-BE49-F238E27FC236}">
                <a16:creationId xmlns:a16="http://schemas.microsoft.com/office/drawing/2014/main" id="{8F7CBB8D-9097-468B-BC79-237877780E08}"/>
              </a:ext>
            </a:extLst>
          </p:cNvPr>
          <p:cNvSpPr/>
          <p:nvPr userDrawn="1"/>
        </p:nvSpPr>
        <p:spPr>
          <a:xfrm>
            <a:off x="325119" y="0"/>
            <a:ext cx="579756" cy="1022985"/>
          </a:xfrm>
          <a:prstGeom prst="rect">
            <a:avLst/>
          </a:prstGeom>
          <a: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nvGrpSpPr>
          <p:cNvPr id="13" name="Group 12">
            <a:extLst>
              <a:ext uri="{FF2B5EF4-FFF2-40B4-BE49-F238E27FC236}">
                <a16:creationId xmlns:a16="http://schemas.microsoft.com/office/drawing/2014/main" id="{11E4C5FA-FD9E-4504-A93A-502D6DBD94EC}"/>
              </a:ext>
            </a:extLst>
          </p:cNvPr>
          <p:cNvGrpSpPr/>
          <p:nvPr userDrawn="1"/>
        </p:nvGrpSpPr>
        <p:grpSpPr>
          <a:xfrm>
            <a:off x="9875462" y="-592128"/>
            <a:ext cx="2641657" cy="2714067"/>
            <a:chOff x="10055225" y="-469915"/>
            <a:chExt cx="2421312" cy="2487682"/>
          </a:xfrm>
          <a:solidFill>
            <a:schemeClr val="bg1"/>
          </a:solidFill>
        </p:grpSpPr>
        <p:sp>
          <p:nvSpPr>
            <p:cNvPr id="14" name="Hexagon 13">
              <a:extLst>
                <a:ext uri="{FF2B5EF4-FFF2-40B4-BE49-F238E27FC236}">
                  <a16:creationId xmlns:a16="http://schemas.microsoft.com/office/drawing/2014/main" id="{F660CA2B-001F-491E-B3D3-1F4FDCFF3BFF}"/>
                </a:ext>
              </a:extLst>
            </p:cNvPr>
            <p:cNvSpPr/>
            <p:nvPr userDrawn="1"/>
          </p:nvSpPr>
          <p:spPr>
            <a:xfrm rot="5400000">
              <a:off x="10600395" y="778587"/>
              <a:ext cx="1330972" cy="1147388"/>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5" name="Hexagon 14">
              <a:extLst>
                <a:ext uri="{FF2B5EF4-FFF2-40B4-BE49-F238E27FC236}">
                  <a16:creationId xmlns:a16="http://schemas.microsoft.com/office/drawing/2014/main" id="{E7450B86-E0ED-41D7-A6FD-EEB7B2F2A85B}"/>
                </a:ext>
              </a:extLst>
            </p:cNvPr>
            <p:cNvSpPr/>
            <p:nvPr userDrawn="1"/>
          </p:nvSpPr>
          <p:spPr>
            <a:xfrm rot="5400000">
              <a:off x="11237357" y="-378123"/>
              <a:ext cx="1330972" cy="1147388"/>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 name="Hexagon 15">
              <a:extLst>
                <a:ext uri="{FF2B5EF4-FFF2-40B4-BE49-F238E27FC236}">
                  <a16:creationId xmlns:a16="http://schemas.microsoft.com/office/drawing/2014/main" id="{C7ACB1DA-709B-4DB0-833B-B6EAD43E497C}"/>
                </a:ext>
              </a:extLst>
            </p:cNvPr>
            <p:cNvSpPr/>
            <p:nvPr userDrawn="1"/>
          </p:nvSpPr>
          <p:spPr>
            <a:xfrm rot="5400000">
              <a:off x="9963433" y="-378123"/>
              <a:ext cx="1330972" cy="1147388"/>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grpSp>
        <p:nvGrpSpPr>
          <p:cNvPr id="17" name="Group 16">
            <a:extLst>
              <a:ext uri="{FF2B5EF4-FFF2-40B4-BE49-F238E27FC236}">
                <a16:creationId xmlns:a16="http://schemas.microsoft.com/office/drawing/2014/main" id="{A5F5CD2E-7644-46E2-A7C1-299AB5D4D30B}"/>
              </a:ext>
            </a:extLst>
          </p:cNvPr>
          <p:cNvGrpSpPr/>
          <p:nvPr userDrawn="1"/>
        </p:nvGrpSpPr>
        <p:grpSpPr>
          <a:xfrm>
            <a:off x="-3633349" y="0"/>
            <a:ext cx="3507558" cy="3745276"/>
            <a:chOff x="838199" y="1150070"/>
            <a:chExt cx="3507558" cy="3745276"/>
          </a:xfrm>
          <a:solidFill>
            <a:schemeClr val="tx1"/>
          </a:solidFill>
        </p:grpSpPr>
        <p:sp>
          <p:nvSpPr>
            <p:cNvPr id="18" name="Rectangle 17">
              <a:extLst>
                <a:ext uri="{FF2B5EF4-FFF2-40B4-BE49-F238E27FC236}">
                  <a16:creationId xmlns:a16="http://schemas.microsoft.com/office/drawing/2014/main" id="{2DA64C25-B038-4146-A83E-22C03593EE94}"/>
                </a:ext>
              </a:extLst>
            </p:cNvPr>
            <p:cNvSpPr/>
            <p:nvPr/>
          </p:nvSpPr>
          <p:spPr>
            <a:xfrm>
              <a:off x="838200" y="1150070"/>
              <a:ext cx="3507557" cy="3745276"/>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19" name="TextBox 18">
              <a:extLst>
                <a:ext uri="{FF2B5EF4-FFF2-40B4-BE49-F238E27FC236}">
                  <a16:creationId xmlns:a16="http://schemas.microsoft.com/office/drawing/2014/main" id="{6C81478B-A226-47B8-B478-D9B21DFF90E7}"/>
                </a:ext>
              </a:extLst>
            </p:cNvPr>
            <p:cNvSpPr txBox="1"/>
            <p:nvPr/>
          </p:nvSpPr>
          <p:spPr>
            <a:xfrm>
              <a:off x="838200" y="1150070"/>
              <a:ext cx="3507557" cy="646331"/>
            </a:xfrm>
            <a:prstGeom prst="rect">
              <a:avLst/>
            </a:prstGeom>
            <a:noFill/>
          </p:spPr>
          <p:txBody>
            <a:bodyPr wrap="square" rtlCol="0">
              <a:spAutoFit/>
            </a:bodyPr>
            <a:lstStyle/>
            <a:p>
              <a:pPr algn="ctr"/>
              <a:r>
                <a:rPr lang="en-GB">
                  <a:solidFill>
                    <a:srgbClr val="333333"/>
                  </a:solidFill>
                  <a:latin typeface="+mj-lt"/>
                </a:rPr>
                <a:t>How to insert a </a:t>
              </a:r>
              <a:br>
                <a:rPr lang="en-GB">
                  <a:solidFill>
                    <a:srgbClr val="333333"/>
                  </a:solidFill>
                  <a:latin typeface="+mj-lt"/>
                </a:rPr>
              </a:br>
              <a:r>
                <a:rPr lang="en-GB">
                  <a:solidFill>
                    <a:srgbClr val="333333"/>
                  </a:solidFill>
                  <a:latin typeface="+mj-lt"/>
                </a:rPr>
                <a:t>background image</a:t>
              </a:r>
            </a:p>
          </p:txBody>
        </p:sp>
        <p:sp>
          <p:nvSpPr>
            <p:cNvPr id="20" name="Rectangle 19">
              <a:extLst>
                <a:ext uri="{FF2B5EF4-FFF2-40B4-BE49-F238E27FC236}">
                  <a16:creationId xmlns:a16="http://schemas.microsoft.com/office/drawing/2014/main" id="{EA274675-A6F0-40BB-910D-1F0D432E8407}"/>
                </a:ext>
              </a:extLst>
            </p:cNvPr>
            <p:cNvSpPr/>
            <p:nvPr/>
          </p:nvSpPr>
          <p:spPr>
            <a:xfrm>
              <a:off x="838200" y="1817193"/>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21" name="TextBox 20">
              <a:extLst>
                <a:ext uri="{FF2B5EF4-FFF2-40B4-BE49-F238E27FC236}">
                  <a16:creationId xmlns:a16="http://schemas.microsoft.com/office/drawing/2014/main" id="{57CA8CDA-BE54-4788-9881-07384C817F8F}"/>
                </a:ext>
              </a:extLst>
            </p:cNvPr>
            <p:cNvSpPr txBox="1"/>
            <p:nvPr/>
          </p:nvSpPr>
          <p:spPr>
            <a:xfrm>
              <a:off x="838199" y="1867808"/>
              <a:ext cx="3507557" cy="523220"/>
            </a:xfrm>
            <a:prstGeom prst="rect">
              <a:avLst/>
            </a:prstGeom>
            <a:noFill/>
          </p:spPr>
          <p:txBody>
            <a:bodyPr wrap="square" rtlCol="0">
              <a:spAutoFit/>
            </a:bodyPr>
            <a:lstStyle/>
            <a:p>
              <a:r>
                <a:rPr lang="en-GB" sz="1400" b="1">
                  <a:solidFill>
                    <a:srgbClr val="333333"/>
                  </a:solidFill>
                </a:rPr>
                <a:t>1. </a:t>
              </a:r>
              <a:r>
                <a:rPr lang="en-GB" sz="1400">
                  <a:solidFill>
                    <a:srgbClr val="333333"/>
                  </a:solidFill>
                </a:rPr>
                <a:t>Right click on your slide and click </a:t>
              </a:r>
              <a:r>
                <a:rPr lang="en-GB" sz="1400" b="1">
                  <a:solidFill>
                    <a:srgbClr val="333333"/>
                  </a:solidFill>
                </a:rPr>
                <a:t>Format Background</a:t>
              </a:r>
              <a:r>
                <a:rPr lang="en-GB" sz="1400">
                  <a:solidFill>
                    <a:srgbClr val="333333"/>
                  </a:solidFill>
                </a:rPr>
                <a:t>.</a:t>
              </a:r>
            </a:p>
          </p:txBody>
        </p:sp>
        <p:sp>
          <p:nvSpPr>
            <p:cNvPr id="22" name="TextBox 21">
              <a:extLst>
                <a:ext uri="{FF2B5EF4-FFF2-40B4-BE49-F238E27FC236}">
                  <a16:creationId xmlns:a16="http://schemas.microsoft.com/office/drawing/2014/main" id="{5391DEC5-24B3-406D-98F1-4EB1B0B9B1FE}"/>
                </a:ext>
              </a:extLst>
            </p:cNvPr>
            <p:cNvSpPr txBox="1"/>
            <p:nvPr/>
          </p:nvSpPr>
          <p:spPr>
            <a:xfrm>
              <a:off x="838199" y="2415081"/>
              <a:ext cx="3507557" cy="738664"/>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a:t>
              </a:r>
              <a:r>
                <a:rPr lang="en-GB" sz="1400" b="1">
                  <a:solidFill>
                    <a:srgbClr val="333333"/>
                  </a:solidFill>
                </a:rPr>
                <a:t>Fill</a:t>
              </a:r>
              <a:r>
                <a:rPr lang="en-GB" sz="1400">
                  <a:solidFill>
                    <a:srgbClr val="333333"/>
                  </a:solidFill>
                </a:rPr>
                <a:t> then </a:t>
              </a:r>
              <a:r>
                <a:rPr lang="en-GB" sz="1400" b="1">
                  <a:solidFill>
                    <a:srgbClr val="333333"/>
                  </a:solidFill>
                </a:rPr>
                <a:t>Picture or Texture Fill</a:t>
              </a:r>
              <a:r>
                <a:rPr lang="en-GB" sz="1400">
                  <a:solidFill>
                    <a:srgbClr val="333333"/>
                  </a:solidFill>
                </a:rPr>
                <a:t> and choose the image from your computer.</a:t>
              </a:r>
            </a:p>
          </p:txBody>
        </p:sp>
        <p:sp>
          <p:nvSpPr>
            <p:cNvPr id="23" name="TextBox 22">
              <a:extLst>
                <a:ext uri="{FF2B5EF4-FFF2-40B4-BE49-F238E27FC236}">
                  <a16:creationId xmlns:a16="http://schemas.microsoft.com/office/drawing/2014/main" id="{67993D91-2B4C-4A08-920C-34590C34CF1A}"/>
                </a:ext>
              </a:extLst>
            </p:cNvPr>
            <p:cNvSpPr txBox="1"/>
            <p:nvPr/>
          </p:nvSpPr>
          <p:spPr>
            <a:xfrm>
              <a:off x="838199" y="3153745"/>
              <a:ext cx="3507557" cy="523220"/>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Click </a:t>
              </a:r>
              <a:r>
                <a:rPr lang="en-GB" sz="1400" b="1">
                  <a:solidFill>
                    <a:srgbClr val="333333"/>
                  </a:solidFill>
                </a:rPr>
                <a:t>Picture</a:t>
              </a:r>
              <a:r>
                <a:rPr lang="en-GB" sz="1400">
                  <a:solidFill>
                    <a:srgbClr val="333333"/>
                  </a:solidFill>
                </a:rPr>
                <a:t> on the Format Background Menu to alter your image.</a:t>
              </a:r>
            </a:p>
          </p:txBody>
        </p:sp>
        <p:sp>
          <p:nvSpPr>
            <p:cNvPr id="24" name="TextBox 23">
              <a:extLst>
                <a:ext uri="{FF2B5EF4-FFF2-40B4-BE49-F238E27FC236}">
                  <a16:creationId xmlns:a16="http://schemas.microsoft.com/office/drawing/2014/main" id="{DC352FB2-403B-4010-B08F-B8298061D932}"/>
                </a:ext>
              </a:extLst>
            </p:cNvPr>
            <p:cNvSpPr txBox="1"/>
            <p:nvPr/>
          </p:nvSpPr>
          <p:spPr>
            <a:xfrm>
              <a:off x="838199" y="3697078"/>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25" name="TextBox 24">
              <a:extLst>
                <a:ext uri="{FF2B5EF4-FFF2-40B4-BE49-F238E27FC236}">
                  <a16:creationId xmlns:a16="http://schemas.microsoft.com/office/drawing/2014/main" id="{3564A57E-71DE-4FF2-99B1-46F0366B3749}"/>
                </a:ext>
              </a:extLst>
            </p:cNvPr>
            <p:cNvSpPr txBox="1"/>
            <p:nvPr/>
          </p:nvSpPr>
          <p:spPr>
            <a:xfrm>
              <a:off x="838199" y="4240412"/>
              <a:ext cx="3507557" cy="523220"/>
            </a:xfrm>
            <a:prstGeom prst="rect">
              <a:avLst/>
            </a:prstGeom>
            <a:noFill/>
          </p:spPr>
          <p:txBody>
            <a:bodyPr wrap="square" rtlCol="0">
              <a:sp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grpSp>
    </p:spTree>
    <p:custDataLst>
      <p:tags r:id="rId1"/>
    </p:custDataLst>
    <p:extLst>
      <p:ext uri="{BB962C8B-B14F-4D97-AF65-F5344CB8AC3E}">
        <p14:creationId xmlns:p14="http://schemas.microsoft.com/office/powerpoint/2010/main" val="805225748"/>
      </p:ext>
    </p:extLst>
  </p:cSld>
  <p:clrMapOvr>
    <a:masterClrMapping/>
  </p:clrMapOvr>
  <p:transition spd="slow">
    <p:wipe dir="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Long Quot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ED849BC-5644-4CC4-9A4D-A79536D4F022}"/>
              </a:ext>
            </a:extLst>
          </p:cNvPr>
          <p:cNvSpPr>
            <a:spLocks noGrp="1"/>
          </p:cNvSpPr>
          <p:nvPr>
            <p:ph type="body" sz="quarter" idx="18" hasCustomPrompt="1"/>
          </p:nvPr>
        </p:nvSpPr>
        <p:spPr>
          <a:xfrm>
            <a:off x="5397943" y="-825612"/>
            <a:ext cx="3534768" cy="4214897"/>
          </a:xfrm>
          <a:blipFill>
            <a:blip r:embed="rId3">
              <a:extLst>
                <a:ext uri="{96DAC541-7B7A-43D3-8B79-37D633B846F1}">
                  <asvg:svgBlip xmlns:asvg="http://schemas.microsoft.com/office/drawing/2016/SVG/main" r:embed="rId4"/>
                </a:ext>
              </a:extLst>
            </a:blip>
            <a:stretch>
              <a:fillRect/>
            </a:stretch>
          </a:blipFill>
        </p:spPr>
        <p:txBody>
          <a:bodyPr/>
          <a:lstStyle>
            <a:lvl1pPr>
              <a:defRPr/>
            </a:lvl1pPr>
          </a:lstStyle>
          <a:p>
            <a:pPr lvl="0"/>
            <a:r>
              <a:rPr lang="en-US"/>
              <a:t> </a:t>
            </a:r>
            <a:endParaRPr lang="en-GB"/>
          </a:p>
        </p:txBody>
      </p:sp>
      <p:sp>
        <p:nvSpPr>
          <p:cNvPr id="22" name="Picture Placeholder 21">
            <a:extLst>
              <a:ext uri="{FF2B5EF4-FFF2-40B4-BE49-F238E27FC236}">
                <a16:creationId xmlns:a16="http://schemas.microsoft.com/office/drawing/2014/main" id="{AF520733-7DE2-4630-AFCE-0E7320D31B17}"/>
              </a:ext>
            </a:extLst>
          </p:cNvPr>
          <p:cNvSpPr>
            <a:spLocks noGrp="1"/>
          </p:cNvSpPr>
          <p:nvPr>
            <p:ph type="pic" sz="quarter" idx="13" hasCustomPrompt="1"/>
          </p:nvPr>
        </p:nvSpPr>
        <p:spPr>
          <a:xfrm>
            <a:off x="6431007" y="0"/>
            <a:ext cx="5760993" cy="6858000"/>
          </a:xfrm>
          <a:custGeom>
            <a:avLst/>
            <a:gdLst>
              <a:gd name="connsiteX0" fmla="*/ 1714501 w 5760993"/>
              <a:gd name="connsiteY0" fmla="*/ 0 h 6858000"/>
              <a:gd name="connsiteX1" fmla="*/ 5760993 w 5760993"/>
              <a:gd name="connsiteY1" fmla="*/ 0 h 6858000"/>
              <a:gd name="connsiteX2" fmla="*/ 5760993 w 5760993"/>
              <a:gd name="connsiteY2" fmla="*/ 6858000 h 6858000"/>
              <a:gd name="connsiteX3" fmla="*/ 1714501 w 5760993"/>
              <a:gd name="connsiteY3" fmla="*/ 6858000 h 6858000"/>
              <a:gd name="connsiteX4" fmla="*/ 0 w 5760993"/>
              <a:gd name="connsiteY4" fmla="*/ 3429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993" h="6858000">
                <a:moveTo>
                  <a:pt x="1714501" y="0"/>
                </a:moveTo>
                <a:lnTo>
                  <a:pt x="5760993" y="0"/>
                </a:lnTo>
                <a:lnTo>
                  <a:pt x="5760993" y="6858000"/>
                </a:lnTo>
                <a:lnTo>
                  <a:pt x="1714501" y="6858000"/>
                </a:lnTo>
                <a:lnTo>
                  <a:pt x="0" y="3429000"/>
                </a:lnTo>
                <a:close/>
              </a:path>
            </a:pathLst>
          </a:custGeom>
        </p:spPr>
        <p:txBody>
          <a:bodyPr wrap="square" lIns="1440000" rIns="1440000" anchor="ctr">
            <a:noAutofit/>
          </a:bodyPr>
          <a:lstStyle>
            <a:lvl1pPr algn="ctr">
              <a:defRPr/>
            </a:lvl1pPr>
          </a:lstStyle>
          <a:p>
            <a:r>
              <a:rPr lang="en-GB"/>
              <a:t>Click icon to insert image &gt; Right click &gt; Send to back</a:t>
            </a:r>
          </a:p>
        </p:txBody>
      </p:sp>
      <p:grpSp>
        <p:nvGrpSpPr>
          <p:cNvPr id="13" name="Group 12">
            <a:extLst>
              <a:ext uri="{FF2B5EF4-FFF2-40B4-BE49-F238E27FC236}">
                <a16:creationId xmlns:a16="http://schemas.microsoft.com/office/drawing/2014/main" id="{6E7D2D00-EC3B-4EFD-84D6-BF98A1F96920}"/>
              </a:ext>
            </a:extLst>
          </p:cNvPr>
          <p:cNvGrpSpPr/>
          <p:nvPr userDrawn="1"/>
        </p:nvGrpSpPr>
        <p:grpSpPr>
          <a:xfrm rot="16200000">
            <a:off x="5626888" y="4836458"/>
            <a:ext cx="1946732" cy="3990582"/>
            <a:chOff x="10692184" y="-1639954"/>
            <a:chExt cx="1784352" cy="3657721"/>
          </a:xfrm>
          <a:noFill/>
        </p:grpSpPr>
        <p:sp>
          <p:nvSpPr>
            <p:cNvPr id="14" name="Hexagon 13">
              <a:extLst>
                <a:ext uri="{FF2B5EF4-FFF2-40B4-BE49-F238E27FC236}">
                  <a16:creationId xmlns:a16="http://schemas.microsoft.com/office/drawing/2014/main" id="{8B577679-776C-4F3C-85D4-B8B73F088077}"/>
                </a:ext>
              </a:extLst>
            </p:cNvPr>
            <p:cNvSpPr/>
            <p:nvPr userDrawn="1"/>
          </p:nvSpPr>
          <p:spPr>
            <a:xfrm rot="5400000">
              <a:off x="10600392" y="778587"/>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5" name="Hexagon 14">
              <a:extLst>
                <a:ext uri="{FF2B5EF4-FFF2-40B4-BE49-F238E27FC236}">
                  <a16:creationId xmlns:a16="http://schemas.microsoft.com/office/drawing/2014/main" id="{7E9E45A6-EC01-4140-8379-4EAC31AC521D}"/>
                </a:ext>
              </a:extLst>
            </p:cNvPr>
            <p:cNvSpPr/>
            <p:nvPr userDrawn="1"/>
          </p:nvSpPr>
          <p:spPr>
            <a:xfrm rot="5400000">
              <a:off x="11237356" y="-384788"/>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7" name="Hexagon 16">
              <a:extLst>
                <a:ext uri="{FF2B5EF4-FFF2-40B4-BE49-F238E27FC236}">
                  <a16:creationId xmlns:a16="http://schemas.microsoft.com/office/drawing/2014/main" id="{CD5D7A8F-641B-47BF-8DB5-9C8A0716C8A7}"/>
                </a:ext>
              </a:extLst>
            </p:cNvPr>
            <p:cNvSpPr/>
            <p:nvPr userDrawn="1"/>
          </p:nvSpPr>
          <p:spPr>
            <a:xfrm rot="5400000">
              <a:off x="10600392" y="-1548162"/>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21" name="Text Placeholder 20">
            <a:extLst>
              <a:ext uri="{FF2B5EF4-FFF2-40B4-BE49-F238E27FC236}">
                <a16:creationId xmlns:a16="http://schemas.microsoft.com/office/drawing/2014/main" id="{36362B7C-D451-488D-B12C-B998E0FD8F8A}"/>
              </a:ext>
            </a:extLst>
          </p:cNvPr>
          <p:cNvSpPr>
            <a:spLocks noGrp="1"/>
          </p:cNvSpPr>
          <p:nvPr>
            <p:ph type="body" sz="quarter" idx="12" hasCustomPrompt="1"/>
          </p:nvPr>
        </p:nvSpPr>
        <p:spPr>
          <a:xfrm>
            <a:off x="709210" y="1238491"/>
            <a:ext cx="4688732" cy="3585961"/>
          </a:xfrm>
        </p:spPr>
        <p:txBody>
          <a:bodyPr/>
          <a:lstStyle>
            <a:lvl1pPr>
              <a:defRPr sz="1800"/>
            </a:lvl1pPr>
            <a:lvl2pPr>
              <a:defRPr sz="1800"/>
            </a:lvl2pPr>
            <a:lvl3pPr>
              <a:defRPr sz="1600"/>
            </a:lvl3pPr>
            <a:lvl4pPr>
              <a:defRPr sz="1400"/>
            </a:lvl4pPr>
            <a:lvl5pPr>
              <a:defRPr sz="1400"/>
            </a:lvl5pPr>
          </a:lstStyle>
          <a:p>
            <a:pPr lvl="0"/>
            <a:r>
              <a:rPr lang="en-GB"/>
              <a:t>Enter quote here</a:t>
            </a:r>
          </a:p>
          <a:p>
            <a:pPr lvl="1"/>
            <a:r>
              <a:rPr lang="en-GB"/>
              <a:t>Second level</a:t>
            </a:r>
          </a:p>
          <a:p>
            <a:pPr lvl="2"/>
            <a:r>
              <a:rPr lang="en-GB"/>
              <a:t>Third level</a:t>
            </a:r>
          </a:p>
          <a:p>
            <a:pPr lvl="3"/>
            <a:r>
              <a:rPr lang="en-GB"/>
              <a:t>Fourth level</a:t>
            </a:r>
          </a:p>
          <a:p>
            <a:pPr lvl="4"/>
            <a:r>
              <a:rPr lang="en-GB"/>
              <a:t>Fifth level</a:t>
            </a:r>
          </a:p>
        </p:txBody>
      </p:sp>
      <p:sp>
        <p:nvSpPr>
          <p:cNvPr id="46" name="Text Placeholder 45">
            <a:extLst>
              <a:ext uri="{FF2B5EF4-FFF2-40B4-BE49-F238E27FC236}">
                <a16:creationId xmlns:a16="http://schemas.microsoft.com/office/drawing/2014/main" id="{CC02216A-B4DD-4416-92A1-EF8D8278309B}"/>
              </a:ext>
            </a:extLst>
          </p:cNvPr>
          <p:cNvSpPr>
            <a:spLocks noGrp="1"/>
          </p:cNvSpPr>
          <p:nvPr>
            <p:ph type="body" sz="quarter" idx="14" hasCustomPrompt="1"/>
          </p:nvPr>
        </p:nvSpPr>
        <p:spPr>
          <a:xfrm>
            <a:off x="11440272" y="6212205"/>
            <a:ext cx="439308" cy="645795"/>
          </a:xfrm>
          <a:custGeom>
            <a:avLst/>
            <a:gdLst>
              <a:gd name="connsiteX0" fmla="*/ 0 w 439308"/>
              <a:gd name="connsiteY0" fmla="*/ 0 h 645795"/>
              <a:gd name="connsiteX1" fmla="*/ 439308 w 439308"/>
              <a:gd name="connsiteY1" fmla="*/ 0 h 645795"/>
              <a:gd name="connsiteX2" fmla="*/ 439308 w 439308"/>
              <a:gd name="connsiteY2" fmla="*/ 645795 h 645795"/>
              <a:gd name="connsiteX3" fmla="*/ 0 w 439308"/>
              <a:gd name="connsiteY3" fmla="*/ 645795 h 645795"/>
            </a:gdLst>
            <a:ahLst/>
            <a:cxnLst>
              <a:cxn ang="0">
                <a:pos x="connsiteX0" y="connsiteY0"/>
              </a:cxn>
              <a:cxn ang="0">
                <a:pos x="connsiteX1" y="connsiteY1"/>
              </a:cxn>
              <a:cxn ang="0">
                <a:pos x="connsiteX2" y="connsiteY2"/>
              </a:cxn>
              <a:cxn ang="0">
                <a:pos x="connsiteX3" y="connsiteY3"/>
              </a:cxn>
            </a:cxnLst>
            <a:rect l="l" t="t" r="r" b="b"/>
            <a:pathLst>
              <a:path w="439308" h="645795">
                <a:moveTo>
                  <a:pt x="0" y="0"/>
                </a:moveTo>
                <a:lnTo>
                  <a:pt x="439308" y="0"/>
                </a:lnTo>
                <a:lnTo>
                  <a:pt x="439308" y="645795"/>
                </a:lnTo>
                <a:lnTo>
                  <a:pt x="0" y="645795"/>
                </a:lnTo>
                <a:close/>
              </a:path>
            </a:pathLst>
          </a:custGeom>
          <a:solidFill>
            <a:schemeClr val="accent1"/>
          </a:solidFill>
        </p:spPr>
        <p:txBody>
          <a:bodyPr wrap="square">
            <a:noAutofit/>
          </a:bodyPr>
          <a:lstStyle>
            <a:lvl1pPr>
              <a:defRPr/>
            </a:lvl1pPr>
          </a:lstStyle>
          <a:p>
            <a:pPr lvl="0"/>
            <a:r>
              <a:rPr lang="en-GB"/>
              <a:t> </a:t>
            </a:r>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36" name="Text Placeholder 35">
            <a:extLst>
              <a:ext uri="{FF2B5EF4-FFF2-40B4-BE49-F238E27FC236}">
                <a16:creationId xmlns:a16="http://schemas.microsoft.com/office/drawing/2014/main" id="{7AA18954-65D3-45D5-8281-4AB22D636BC3}"/>
              </a:ext>
            </a:extLst>
          </p:cNvPr>
          <p:cNvSpPr>
            <a:spLocks noGrp="1"/>
          </p:cNvSpPr>
          <p:nvPr>
            <p:ph type="body" sz="quarter" idx="15" hasCustomPrompt="1"/>
          </p:nvPr>
        </p:nvSpPr>
        <p:spPr>
          <a:xfrm>
            <a:off x="6839465" y="5049520"/>
            <a:ext cx="1870963" cy="1612900"/>
          </a:xfrm>
          <a:custGeom>
            <a:avLst/>
            <a:gdLst>
              <a:gd name="connsiteX0" fmla="*/ 423080 w 1963088"/>
              <a:gd name="connsiteY0" fmla="*/ 0 h 1692318"/>
              <a:gd name="connsiteX1" fmla="*/ 1540009 w 1963088"/>
              <a:gd name="connsiteY1" fmla="*/ 0 h 1692318"/>
              <a:gd name="connsiteX2" fmla="*/ 1963088 w 1963088"/>
              <a:gd name="connsiteY2" fmla="*/ 846159 h 1692318"/>
              <a:gd name="connsiteX3" fmla="*/ 1540009 w 1963088"/>
              <a:gd name="connsiteY3" fmla="*/ 1692318 h 1692318"/>
              <a:gd name="connsiteX4" fmla="*/ 423080 w 1963088"/>
              <a:gd name="connsiteY4" fmla="*/ 1692318 h 1692318"/>
              <a:gd name="connsiteX5" fmla="*/ 0 w 1963088"/>
              <a:gd name="connsiteY5" fmla="*/ 846159 h 1692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3088" h="1692318">
                <a:moveTo>
                  <a:pt x="423080" y="0"/>
                </a:moveTo>
                <a:lnTo>
                  <a:pt x="1540009" y="0"/>
                </a:lnTo>
                <a:lnTo>
                  <a:pt x="1963088" y="846159"/>
                </a:lnTo>
                <a:lnTo>
                  <a:pt x="1540009" y="1692318"/>
                </a:lnTo>
                <a:lnTo>
                  <a:pt x="423080" y="1692318"/>
                </a:lnTo>
                <a:lnTo>
                  <a:pt x="0" y="846159"/>
                </a:lnTo>
                <a:close/>
              </a:path>
            </a:pathLst>
          </a:cu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wrap="square">
            <a:noAutofit/>
          </a:bodyPr>
          <a:lstStyle>
            <a:lvl1pPr>
              <a:defRPr/>
            </a:lvl1pPr>
          </a:lstStyle>
          <a:p>
            <a:pPr lvl="0"/>
            <a:r>
              <a:rPr lang="en-GB"/>
              <a:t> </a:t>
            </a:r>
          </a:p>
        </p:txBody>
      </p:sp>
      <p:sp>
        <p:nvSpPr>
          <p:cNvPr id="37" name="Text Placeholder 36">
            <a:extLst>
              <a:ext uri="{FF2B5EF4-FFF2-40B4-BE49-F238E27FC236}">
                <a16:creationId xmlns:a16="http://schemas.microsoft.com/office/drawing/2014/main" id="{FE49065D-97DF-4C1D-9289-DE6F862782B3}"/>
              </a:ext>
            </a:extLst>
          </p:cNvPr>
          <p:cNvSpPr>
            <a:spLocks noGrp="1"/>
          </p:cNvSpPr>
          <p:nvPr>
            <p:ph type="body" sz="quarter" idx="16" hasCustomPrompt="1"/>
          </p:nvPr>
        </p:nvSpPr>
        <p:spPr>
          <a:xfrm>
            <a:off x="760812" y="661190"/>
            <a:ext cx="578403" cy="450445"/>
          </a:xfrm>
          <a:custGeom>
            <a:avLst/>
            <a:gdLst/>
            <a:ahLst/>
            <a:cxnLst/>
            <a:rect l="l" t="t" r="r" b="b"/>
            <a:pathLst>
              <a:path w="909247" h="708097">
                <a:moveTo>
                  <a:pt x="831345" y="0"/>
                </a:moveTo>
                <a:lnTo>
                  <a:pt x="909247" y="103482"/>
                </a:lnTo>
                <a:lnTo>
                  <a:pt x="822043" y="177896"/>
                </a:lnTo>
                <a:cubicBezTo>
                  <a:pt x="779410" y="214328"/>
                  <a:pt x="758094" y="258899"/>
                  <a:pt x="758094" y="311609"/>
                </a:cubicBezTo>
                <a:cubicBezTo>
                  <a:pt x="758094" y="343390"/>
                  <a:pt x="777085" y="380210"/>
                  <a:pt x="815067" y="422068"/>
                </a:cubicBezTo>
                <a:cubicBezTo>
                  <a:pt x="853049" y="463925"/>
                  <a:pt x="872040" y="502295"/>
                  <a:pt x="872040" y="537177"/>
                </a:cubicBezTo>
                <a:cubicBezTo>
                  <a:pt x="872040" y="651123"/>
                  <a:pt x="815842" y="708097"/>
                  <a:pt x="703446" y="708097"/>
                </a:cubicBezTo>
                <a:cubicBezTo>
                  <a:pt x="583298" y="708097"/>
                  <a:pt x="523224" y="639496"/>
                  <a:pt x="523224" y="502295"/>
                </a:cubicBezTo>
                <a:cubicBezTo>
                  <a:pt x="523224" y="296881"/>
                  <a:pt x="625931" y="129450"/>
                  <a:pt x="831345" y="0"/>
                </a:cubicBezTo>
                <a:close/>
                <a:moveTo>
                  <a:pt x="308121" y="0"/>
                </a:moveTo>
                <a:lnTo>
                  <a:pt x="386023" y="103482"/>
                </a:lnTo>
                <a:lnTo>
                  <a:pt x="298819" y="177896"/>
                </a:lnTo>
                <a:cubicBezTo>
                  <a:pt x="256186" y="214328"/>
                  <a:pt x="234870" y="258899"/>
                  <a:pt x="234870" y="311609"/>
                </a:cubicBezTo>
                <a:cubicBezTo>
                  <a:pt x="234870" y="343390"/>
                  <a:pt x="253861" y="380210"/>
                  <a:pt x="291843" y="422068"/>
                </a:cubicBezTo>
                <a:cubicBezTo>
                  <a:pt x="329825" y="463925"/>
                  <a:pt x="348816" y="502295"/>
                  <a:pt x="348816" y="537177"/>
                </a:cubicBezTo>
                <a:cubicBezTo>
                  <a:pt x="348816" y="651123"/>
                  <a:pt x="292618" y="708097"/>
                  <a:pt x="180222" y="708097"/>
                </a:cubicBezTo>
                <a:cubicBezTo>
                  <a:pt x="60074" y="708097"/>
                  <a:pt x="0" y="639496"/>
                  <a:pt x="0" y="502295"/>
                </a:cubicBezTo>
                <a:cubicBezTo>
                  <a:pt x="0" y="296881"/>
                  <a:pt x="102707" y="129450"/>
                  <a:pt x="308121" y="0"/>
                </a:cubicBezTo>
                <a:close/>
              </a:path>
            </a:pathLst>
          </a:custGeom>
          <a:solidFill>
            <a:schemeClr val="accent1"/>
          </a:solidFill>
        </p:spPr>
        <p:txBody>
          <a:bodyPr wrap="square">
            <a:noAutofit/>
          </a:bodyPr>
          <a:lstStyle>
            <a:lvl1pPr>
              <a:defRPr/>
            </a:lvl1pPr>
          </a:lstStyle>
          <a:p>
            <a:pPr lvl="0"/>
            <a:r>
              <a:rPr lang="en-GB"/>
              <a:t> </a:t>
            </a:r>
          </a:p>
        </p:txBody>
      </p:sp>
      <p:sp>
        <p:nvSpPr>
          <p:cNvPr id="38" name="Text Placeholder 20">
            <a:extLst>
              <a:ext uri="{FF2B5EF4-FFF2-40B4-BE49-F238E27FC236}">
                <a16:creationId xmlns:a16="http://schemas.microsoft.com/office/drawing/2014/main" id="{504C8A1B-80B1-4916-BBA6-BB248B1B97D1}"/>
              </a:ext>
            </a:extLst>
          </p:cNvPr>
          <p:cNvSpPr>
            <a:spLocks noGrp="1"/>
          </p:cNvSpPr>
          <p:nvPr>
            <p:ph type="body" sz="quarter" idx="17" hasCustomPrompt="1"/>
          </p:nvPr>
        </p:nvSpPr>
        <p:spPr>
          <a:xfrm>
            <a:off x="701453" y="5218407"/>
            <a:ext cx="4688732" cy="1031022"/>
          </a:xfrm>
        </p:spPr>
        <p:txBody>
          <a:bodyPr/>
          <a:lstStyle>
            <a:lvl1pPr>
              <a:defRPr sz="1800" b="1">
                <a:solidFill>
                  <a:schemeClr val="accent1"/>
                </a:solidFill>
              </a:defRPr>
            </a:lvl1pPr>
            <a:lvl2pPr>
              <a:defRPr sz="1800"/>
            </a:lvl2pPr>
            <a:lvl3pPr>
              <a:defRPr sz="1600"/>
            </a:lvl3pPr>
            <a:lvl4pPr>
              <a:defRPr sz="1400"/>
            </a:lvl4pPr>
            <a:lvl5pPr>
              <a:defRPr sz="1400"/>
            </a:lvl5pPr>
          </a:lstStyle>
          <a:p>
            <a:pPr lvl="0"/>
            <a:r>
              <a:rPr lang="en-GB"/>
              <a:t>Enter name and position here</a:t>
            </a:r>
          </a:p>
        </p:txBody>
      </p:sp>
      <p:grpSp>
        <p:nvGrpSpPr>
          <p:cNvPr id="19" name="Group 18">
            <a:extLst>
              <a:ext uri="{FF2B5EF4-FFF2-40B4-BE49-F238E27FC236}">
                <a16:creationId xmlns:a16="http://schemas.microsoft.com/office/drawing/2014/main" id="{155BBBA2-2585-4FFF-9185-4CFF05ED66AB}"/>
              </a:ext>
            </a:extLst>
          </p:cNvPr>
          <p:cNvGrpSpPr/>
          <p:nvPr userDrawn="1"/>
        </p:nvGrpSpPr>
        <p:grpSpPr>
          <a:xfrm>
            <a:off x="-3633350" y="0"/>
            <a:ext cx="3507559" cy="5160812"/>
            <a:chOff x="838198" y="1150069"/>
            <a:chExt cx="3507559" cy="5160812"/>
          </a:xfrm>
        </p:grpSpPr>
        <p:sp>
          <p:nvSpPr>
            <p:cNvPr id="20" name="Rectangle 19">
              <a:extLst>
                <a:ext uri="{FF2B5EF4-FFF2-40B4-BE49-F238E27FC236}">
                  <a16:creationId xmlns:a16="http://schemas.microsoft.com/office/drawing/2014/main" id="{C3A6993D-9286-4B29-B315-9D979E9D5B58}"/>
                </a:ext>
              </a:extLst>
            </p:cNvPr>
            <p:cNvSpPr/>
            <p:nvPr/>
          </p:nvSpPr>
          <p:spPr>
            <a:xfrm>
              <a:off x="838200" y="1150069"/>
              <a:ext cx="3507557" cy="5160812"/>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23" name="TextBox 22">
              <a:extLst>
                <a:ext uri="{FF2B5EF4-FFF2-40B4-BE49-F238E27FC236}">
                  <a16:creationId xmlns:a16="http://schemas.microsoft.com/office/drawing/2014/main" id="{D4FAC6D7-046B-4649-9CA6-52ABFDE0A207}"/>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image</a:t>
              </a:r>
            </a:p>
          </p:txBody>
        </p:sp>
        <p:sp>
          <p:nvSpPr>
            <p:cNvPr id="24" name="Rectangle 23">
              <a:extLst>
                <a:ext uri="{FF2B5EF4-FFF2-40B4-BE49-F238E27FC236}">
                  <a16:creationId xmlns:a16="http://schemas.microsoft.com/office/drawing/2014/main" id="{487E622C-FC9C-4E46-AD56-2262235D0267}"/>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25" name="TextBox 24">
              <a:extLst>
                <a:ext uri="{FF2B5EF4-FFF2-40B4-BE49-F238E27FC236}">
                  <a16:creationId xmlns:a16="http://schemas.microsoft.com/office/drawing/2014/main" id="{C660AB39-62B4-4494-B449-DC77901A3011}"/>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Click on the </a:t>
              </a:r>
              <a:r>
                <a:rPr lang="en-GB" sz="1400" b="1">
                  <a:solidFill>
                    <a:srgbClr val="333333"/>
                  </a:solidFill>
                </a:rPr>
                <a:t>icon</a:t>
              </a:r>
              <a:r>
                <a:rPr lang="en-GB" sz="1400">
                  <a:solidFill>
                    <a:srgbClr val="333333"/>
                  </a:solidFill>
                </a:rPr>
                <a:t> in the middle of the placeholder and choose the image from your computer.</a:t>
              </a:r>
            </a:p>
          </p:txBody>
        </p:sp>
        <p:sp>
          <p:nvSpPr>
            <p:cNvPr id="26" name="TextBox 25">
              <a:extLst>
                <a:ext uri="{FF2B5EF4-FFF2-40B4-BE49-F238E27FC236}">
                  <a16:creationId xmlns:a16="http://schemas.microsoft.com/office/drawing/2014/main" id="{980AE72D-E137-462C-8B28-A575763534D4}"/>
                </a:ext>
              </a:extLst>
            </p:cNvPr>
            <p:cNvSpPr txBox="1"/>
            <p:nvPr/>
          </p:nvSpPr>
          <p:spPr>
            <a:xfrm>
              <a:off x="838199" y="2650785"/>
              <a:ext cx="3507557" cy="738664"/>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27" name="TextBox 26">
              <a:extLst>
                <a:ext uri="{FF2B5EF4-FFF2-40B4-BE49-F238E27FC236}">
                  <a16:creationId xmlns:a16="http://schemas.microsoft.com/office/drawing/2014/main" id="{6E424E87-015F-4216-BD25-AA09E44342B3}"/>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sp>
          <p:nvSpPr>
            <p:cNvPr id="30" name="TextBox 29">
              <a:extLst>
                <a:ext uri="{FF2B5EF4-FFF2-40B4-BE49-F238E27FC236}">
                  <a16:creationId xmlns:a16="http://schemas.microsoft.com/office/drawing/2014/main" id="{89E7E5A7-19FD-47F7-BA5A-E22D3EB673AE}"/>
                </a:ext>
              </a:extLst>
            </p:cNvPr>
            <p:cNvSpPr txBox="1"/>
            <p:nvPr/>
          </p:nvSpPr>
          <p:spPr>
            <a:xfrm>
              <a:off x="838199" y="4448000"/>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35" name="TextBox 34">
              <a:extLst>
                <a:ext uri="{FF2B5EF4-FFF2-40B4-BE49-F238E27FC236}">
                  <a16:creationId xmlns:a16="http://schemas.microsoft.com/office/drawing/2014/main" id="{31C053A0-FF92-4074-A9FB-4C24CEB75C01}"/>
                </a:ext>
              </a:extLst>
            </p:cNvPr>
            <p:cNvSpPr txBox="1"/>
            <p:nvPr/>
          </p:nvSpPr>
          <p:spPr>
            <a:xfrm>
              <a:off x="838199" y="5039938"/>
              <a:ext cx="3507557" cy="523220"/>
            </a:xfrm>
            <a:prstGeom prst="rect">
              <a:avLst/>
            </a:prstGeom>
            <a:noFill/>
          </p:spPr>
          <p:txBody>
            <a:bodyPr wrap="square" rtlCol="0">
              <a:sp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sp>
          <p:nvSpPr>
            <p:cNvPr id="39" name="TextBox 38">
              <a:extLst>
                <a:ext uri="{FF2B5EF4-FFF2-40B4-BE49-F238E27FC236}">
                  <a16:creationId xmlns:a16="http://schemas.microsoft.com/office/drawing/2014/main" id="{29000432-1766-47A5-8112-48230FD05C10}"/>
                </a:ext>
              </a:extLst>
            </p:cNvPr>
            <p:cNvSpPr txBox="1"/>
            <p:nvPr/>
          </p:nvSpPr>
          <p:spPr>
            <a:xfrm>
              <a:off x="838198" y="5631876"/>
              <a:ext cx="3507557" cy="523220"/>
            </a:xfrm>
            <a:prstGeom prst="rect">
              <a:avLst/>
            </a:prstGeom>
            <a:noFill/>
          </p:spPr>
          <p:txBody>
            <a:bodyPr wrap="square" rtlCol="0">
              <a:spAutoFit/>
            </a:bodyPr>
            <a:lstStyle/>
            <a:p>
              <a:r>
                <a:rPr lang="en-GB" sz="1400" b="1">
                  <a:solidFill>
                    <a:srgbClr val="333333"/>
                  </a:solidFill>
                </a:rPr>
                <a:t>6. </a:t>
              </a:r>
              <a:r>
                <a:rPr lang="en-GB" sz="1400">
                  <a:solidFill>
                    <a:srgbClr val="333333"/>
                  </a:solidFill>
                </a:rPr>
                <a:t>To change an existing image you can right click and choose </a:t>
              </a:r>
              <a:r>
                <a:rPr lang="en-GB" sz="1400" b="1">
                  <a:solidFill>
                    <a:srgbClr val="333333"/>
                  </a:solidFill>
                </a:rPr>
                <a:t>Change Picture.</a:t>
              </a:r>
            </a:p>
          </p:txBody>
        </p:sp>
      </p:grpSp>
    </p:spTree>
    <p:custDataLst>
      <p:tags r:id="rId1"/>
    </p:custDataLst>
    <p:extLst>
      <p:ext uri="{BB962C8B-B14F-4D97-AF65-F5344CB8AC3E}">
        <p14:creationId xmlns:p14="http://schemas.microsoft.com/office/powerpoint/2010/main" val="342964041"/>
      </p:ext>
    </p:extLst>
  </p:cSld>
  <p:clrMapOvr>
    <a:masterClrMapping/>
  </p:clrMapOvr>
  <p:transition spd="slow">
    <p:wipe dir="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C9C95F9-75C4-4A1A-995F-D02FE8A4014F}"/>
              </a:ext>
            </a:extLst>
          </p:cNvPr>
          <p:cNvSpPr/>
          <p:nvPr userDrawn="1"/>
        </p:nvSpPr>
        <p:spPr>
          <a:xfrm>
            <a:off x="0" y="0"/>
            <a:ext cx="12192000" cy="21145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37" name="Rectangle 36">
            <a:extLst>
              <a:ext uri="{FF2B5EF4-FFF2-40B4-BE49-F238E27FC236}">
                <a16:creationId xmlns:a16="http://schemas.microsoft.com/office/drawing/2014/main" id="{00B23BDF-7E27-44E2-86F5-14DE8B56D58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9" name="Chart Placeholder 8">
            <a:extLst>
              <a:ext uri="{FF2B5EF4-FFF2-40B4-BE49-F238E27FC236}">
                <a16:creationId xmlns:a16="http://schemas.microsoft.com/office/drawing/2014/main" id="{E764E9E9-1A66-43EA-AF87-8B1420310C12}"/>
              </a:ext>
            </a:extLst>
          </p:cNvPr>
          <p:cNvSpPr>
            <a:spLocks noGrp="1"/>
          </p:cNvSpPr>
          <p:nvPr>
            <p:ph type="chart" sz="quarter" idx="14" hasCustomPrompt="1"/>
          </p:nvPr>
        </p:nvSpPr>
        <p:spPr>
          <a:xfrm>
            <a:off x="1130300" y="2405743"/>
            <a:ext cx="9931400" cy="3923364"/>
          </a:xfrm>
        </p:spPr>
        <p:txBody>
          <a:bodyPr anchor="ctr"/>
          <a:lstStyle>
            <a:lvl1pPr algn="ctr">
              <a:defRPr/>
            </a:lvl1pPr>
          </a:lstStyle>
          <a:p>
            <a:r>
              <a:rPr lang="en-GB"/>
              <a:t>Click icon to insert chart</a:t>
            </a:r>
          </a:p>
        </p:txBody>
      </p:sp>
      <p:grpSp>
        <p:nvGrpSpPr>
          <p:cNvPr id="33" name="Group 32">
            <a:extLst>
              <a:ext uri="{FF2B5EF4-FFF2-40B4-BE49-F238E27FC236}">
                <a16:creationId xmlns:a16="http://schemas.microsoft.com/office/drawing/2014/main" id="{2E8F43F7-291C-40D5-B8C1-95741F33151C}"/>
              </a:ext>
            </a:extLst>
          </p:cNvPr>
          <p:cNvGrpSpPr/>
          <p:nvPr userDrawn="1"/>
        </p:nvGrpSpPr>
        <p:grpSpPr>
          <a:xfrm>
            <a:off x="8655627" y="-1117639"/>
            <a:ext cx="4031511" cy="3982624"/>
            <a:chOff x="10055225" y="-469915"/>
            <a:chExt cx="3695236" cy="3650425"/>
          </a:xfrm>
          <a:noFill/>
        </p:grpSpPr>
        <p:sp>
          <p:nvSpPr>
            <p:cNvPr id="35" name="Hexagon 34">
              <a:extLst>
                <a:ext uri="{FF2B5EF4-FFF2-40B4-BE49-F238E27FC236}">
                  <a16:creationId xmlns:a16="http://schemas.microsoft.com/office/drawing/2014/main" id="{BEBA6CE3-B7DF-4C6A-BA01-8505E7276668}"/>
                </a:ext>
              </a:extLst>
            </p:cNvPr>
            <p:cNvSpPr/>
            <p:nvPr userDrawn="1"/>
          </p:nvSpPr>
          <p:spPr>
            <a:xfrm rot="5400000">
              <a:off x="11237357" y="-378123"/>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8" name="Hexagon 37">
              <a:extLst>
                <a:ext uri="{FF2B5EF4-FFF2-40B4-BE49-F238E27FC236}">
                  <a16:creationId xmlns:a16="http://schemas.microsoft.com/office/drawing/2014/main" id="{84F2E533-8DEA-4C90-9DFF-20F34DCB93A9}"/>
                </a:ext>
              </a:extLst>
            </p:cNvPr>
            <p:cNvSpPr/>
            <p:nvPr userDrawn="1"/>
          </p:nvSpPr>
          <p:spPr>
            <a:xfrm rot="5400000">
              <a:off x="9963433" y="-378123"/>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9" name="Hexagon 38">
              <a:extLst>
                <a:ext uri="{FF2B5EF4-FFF2-40B4-BE49-F238E27FC236}">
                  <a16:creationId xmlns:a16="http://schemas.microsoft.com/office/drawing/2014/main" id="{13A73DF6-9202-45C7-99D6-7EF5C60842DF}"/>
                </a:ext>
              </a:extLst>
            </p:cNvPr>
            <p:cNvSpPr/>
            <p:nvPr userDrawn="1"/>
          </p:nvSpPr>
          <p:spPr>
            <a:xfrm rot="5400000">
              <a:off x="11874318" y="778588"/>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2" name="Hexagon 21">
              <a:extLst>
                <a:ext uri="{FF2B5EF4-FFF2-40B4-BE49-F238E27FC236}">
                  <a16:creationId xmlns:a16="http://schemas.microsoft.com/office/drawing/2014/main" id="{F14A4257-BAA2-41BB-B34F-A33E85CB3E5E}"/>
                </a:ext>
              </a:extLst>
            </p:cNvPr>
            <p:cNvSpPr/>
            <p:nvPr userDrawn="1"/>
          </p:nvSpPr>
          <p:spPr>
            <a:xfrm rot="5400000">
              <a:off x="10600394" y="778588"/>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3" name="Hexagon 22">
              <a:extLst>
                <a:ext uri="{FF2B5EF4-FFF2-40B4-BE49-F238E27FC236}">
                  <a16:creationId xmlns:a16="http://schemas.microsoft.com/office/drawing/2014/main" id="{F5C79B0B-1ED8-4E46-93DE-D92EFA9E860E}"/>
                </a:ext>
              </a:extLst>
            </p:cNvPr>
            <p:cNvSpPr/>
            <p:nvPr userDrawn="1"/>
          </p:nvSpPr>
          <p:spPr>
            <a:xfrm rot="5400000">
              <a:off x="12511280" y="1941330"/>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6" name="Hexagon 25">
              <a:extLst>
                <a:ext uri="{FF2B5EF4-FFF2-40B4-BE49-F238E27FC236}">
                  <a16:creationId xmlns:a16="http://schemas.microsoft.com/office/drawing/2014/main" id="{46B35F3E-06B9-40FD-9D7B-6E13B0F93B66}"/>
                </a:ext>
              </a:extLst>
            </p:cNvPr>
            <p:cNvSpPr/>
            <p:nvPr userDrawn="1"/>
          </p:nvSpPr>
          <p:spPr>
            <a:xfrm rot="5400000">
              <a:off x="12511281" y="-378123"/>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grpSp>
        <p:nvGrpSpPr>
          <p:cNvPr id="18" name="Group 17">
            <a:extLst>
              <a:ext uri="{FF2B5EF4-FFF2-40B4-BE49-F238E27FC236}">
                <a16:creationId xmlns:a16="http://schemas.microsoft.com/office/drawing/2014/main" id="{6064F596-BFA2-429B-8B60-BF4278508093}"/>
              </a:ext>
            </a:extLst>
          </p:cNvPr>
          <p:cNvGrpSpPr/>
          <p:nvPr userDrawn="1"/>
        </p:nvGrpSpPr>
        <p:grpSpPr>
          <a:xfrm rot="16200000">
            <a:off x="-128796" y="5471080"/>
            <a:ext cx="1946732" cy="2721338"/>
            <a:chOff x="10692184" y="-476580"/>
            <a:chExt cx="1784352" cy="2494347"/>
          </a:xfrm>
          <a:noFill/>
        </p:grpSpPr>
        <p:sp>
          <p:nvSpPr>
            <p:cNvPr id="19" name="Hexagon 18">
              <a:extLst>
                <a:ext uri="{FF2B5EF4-FFF2-40B4-BE49-F238E27FC236}">
                  <a16:creationId xmlns:a16="http://schemas.microsoft.com/office/drawing/2014/main" id="{EC2B0FAE-86A7-438B-BBA5-D9B86E862389}"/>
                </a:ext>
              </a:extLst>
            </p:cNvPr>
            <p:cNvSpPr/>
            <p:nvPr userDrawn="1"/>
          </p:nvSpPr>
          <p:spPr>
            <a:xfrm rot="5400000">
              <a:off x="10600392"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0" name="Hexagon 19">
              <a:extLst>
                <a:ext uri="{FF2B5EF4-FFF2-40B4-BE49-F238E27FC236}">
                  <a16:creationId xmlns:a16="http://schemas.microsoft.com/office/drawing/2014/main" id="{B3B49272-78B9-43A5-8BA7-70F619BEF20F}"/>
                </a:ext>
              </a:extLst>
            </p:cNvPr>
            <p:cNvSpPr/>
            <p:nvPr userDrawn="1"/>
          </p:nvSpPr>
          <p:spPr>
            <a:xfrm rot="5400000">
              <a:off x="11237356" y="-3847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 name="Title 2">
            <a:extLst>
              <a:ext uri="{FF2B5EF4-FFF2-40B4-BE49-F238E27FC236}">
                <a16:creationId xmlns:a16="http://schemas.microsoft.com/office/drawing/2014/main" id="{91579805-0C42-4067-8B7E-29744DF37350}"/>
              </a:ext>
            </a:extLst>
          </p:cNvPr>
          <p:cNvSpPr>
            <a:spLocks noGrp="1"/>
          </p:cNvSpPr>
          <p:nvPr>
            <p:ph type="title" hasCustomPrompt="1"/>
          </p:nvPr>
        </p:nvSpPr>
        <p:spPr>
          <a:xfrm>
            <a:off x="1130300" y="524414"/>
            <a:ext cx="7991929" cy="912178"/>
          </a:xfrm>
        </p:spPr>
        <p:txBody>
          <a:bodyPr/>
          <a:lstStyle>
            <a:lvl1pPr>
              <a:defRPr>
                <a:solidFill>
                  <a:schemeClr val="bg1"/>
                </a:solidFill>
              </a:defRPr>
            </a:lvl1pPr>
          </a:lstStyle>
          <a:p>
            <a:r>
              <a:rPr lang="en-GB"/>
              <a:t>Enter title here</a:t>
            </a:r>
          </a:p>
        </p:txBody>
      </p:sp>
      <p:grpSp>
        <p:nvGrpSpPr>
          <p:cNvPr id="34" name="Group 33">
            <a:extLst>
              <a:ext uri="{FF2B5EF4-FFF2-40B4-BE49-F238E27FC236}">
                <a16:creationId xmlns:a16="http://schemas.microsoft.com/office/drawing/2014/main" id="{8EF45C9E-78DA-4019-B5FA-FE922C27C8BC}"/>
              </a:ext>
            </a:extLst>
          </p:cNvPr>
          <p:cNvGrpSpPr/>
          <p:nvPr userDrawn="1"/>
        </p:nvGrpSpPr>
        <p:grpSpPr>
          <a:xfrm>
            <a:off x="-3633350" y="0"/>
            <a:ext cx="3507559" cy="3136705"/>
            <a:chOff x="397357" y="1593847"/>
            <a:chExt cx="3507559" cy="3136705"/>
          </a:xfrm>
        </p:grpSpPr>
        <p:sp>
          <p:nvSpPr>
            <p:cNvPr id="36" name="Rectangle 35">
              <a:extLst>
                <a:ext uri="{FF2B5EF4-FFF2-40B4-BE49-F238E27FC236}">
                  <a16:creationId xmlns:a16="http://schemas.microsoft.com/office/drawing/2014/main" id="{2028C8C3-D04B-457D-B040-B5B204543031}"/>
                </a:ext>
              </a:extLst>
            </p:cNvPr>
            <p:cNvSpPr/>
            <p:nvPr/>
          </p:nvSpPr>
          <p:spPr>
            <a:xfrm>
              <a:off x="397358" y="1593847"/>
              <a:ext cx="3507554" cy="3136705"/>
            </a:xfrm>
            <a:prstGeom prst="rect">
              <a:avLst/>
            </a:prstGeom>
            <a:solidFill>
              <a:srgbClr val="F8F8F8"/>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a:solidFill>
                  <a:srgbClr val="333333"/>
                </a:solidFill>
              </a:endParaRPr>
            </a:p>
          </p:txBody>
        </p:sp>
        <p:sp>
          <p:nvSpPr>
            <p:cNvPr id="40" name="TextBox 39">
              <a:extLst>
                <a:ext uri="{FF2B5EF4-FFF2-40B4-BE49-F238E27FC236}">
                  <a16:creationId xmlns:a16="http://schemas.microsoft.com/office/drawing/2014/main" id="{67E78C36-342E-46E7-9301-D62E321AE9CD}"/>
                </a:ext>
              </a:extLst>
            </p:cNvPr>
            <p:cNvSpPr txBox="1"/>
            <p:nvPr userDrawn="1"/>
          </p:nvSpPr>
          <p:spPr>
            <a:xfrm>
              <a:off x="397357" y="2882622"/>
              <a:ext cx="3507555" cy="603077"/>
            </a:xfrm>
            <a:prstGeom prst="rect">
              <a:avLst/>
            </a:prstGeom>
            <a:noFill/>
          </p:spPr>
          <p:txBody>
            <a:bodyPr wrap="square" rtlCol="0">
              <a:noAutofit/>
            </a:bodyPr>
            <a:lstStyle/>
            <a:p>
              <a:pPr>
                <a:lnSpc>
                  <a:spcPct val="90000"/>
                </a:lnSpc>
                <a:spcAft>
                  <a:spcPts val="600"/>
                </a:spcAft>
              </a:pPr>
              <a:r>
                <a:rPr lang="en-GB" sz="1400" b="1">
                  <a:solidFill>
                    <a:srgbClr val="333333"/>
                  </a:solidFill>
                </a:rPr>
                <a:t>2. </a:t>
              </a:r>
              <a:r>
                <a:rPr lang="en-GB" sz="1400">
                  <a:solidFill>
                    <a:srgbClr val="333333"/>
                  </a:solidFill>
                </a:rPr>
                <a:t>Click on the chart type you wish </a:t>
              </a:r>
              <a:br>
                <a:rPr lang="en-GB" sz="1400">
                  <a:solidFill>
                    <a:srgbClr val="333333"/>
                  </a:solidFill>
                </a:rPr>
              </a:br>
              <a:r>
                <a:rPr lang="en-GB" sz="1400">
                  <a:solidFill>
                    <a:srgbClr val="333333"/>
                  </a:solidFill>
                </a:rPr>
                <a:t>to use</a:t>
              </a:r>
              <a:r>
                <a:rPr lang="en-GB" sz="1400" baseline="0">
                  <a:solidFill>
                    <a:srgbClr val="333333"/>
                  </a:solidFill>
                </a:rPr>
                <a:t>.</a:t>
              </a:r>
              <a:endParaRPr lang="en-GB" sz="1400">
                <a:solidFill>
                  <a:srgbClr val="333333"/>
                </a:solidFill>
              </a:endParaRPr>
            </a:p>
          </p:txBody>
        </p:sp>
        <p:sp>
          <p:nvSpPr>
            <p:cNvPr id="41" name="TextBox 40">
              <a:extLst>
                <a:ext uri="{FF2B5EF4-FFF2-40B4-BE49-F238E27FC236}">
                  <a16:creationId xmlns:a16="http://schemas.microsoft.com/office/drawing/2014/main" id="{AA594E42-25BB-41AA-B589-F3B51F04975C}"/>
                </a:ext>
              </a:extLst>
            </p:cNvPr>
            <p:cNvSpPr txBox="1"/>
            <p:nvPr userDrawn="1"/>
          </p:nvSpPr>
          <p:spPr>
            <a:xfrm>
              <a:off x="397357" y="4033451"/>
              <a:ext cx="3507555" cy="603077"/>
            </a:xfrm>
            <a:prstGeom prst="rect">
              <a:avLst/>
            </a:prstGeom>
            <a:noFill/>
          </p:spPr>
          <p:txBody>
            <a:bodyPr wrap="square" rtlCol="0">
              <a:noAutofit/>
            </a:bodyPr>
            <a:lstStyle/>
            <a:p>
              <a:pPr>
                <a:lnSpc>
                  <a:spcPct val="90000"/>
                </a:lnSpc>
                <a:spcAft>
                  <a:spcPts val="600"/>
                </a:spcAft>
              </a:pPr>
              <a:r>
                <a:rPr lang="en-GB" sz="1400" b="1">
                  <a:solidFill>
                    <a:srgbClr val="333333"/>
                  </a:solidFill>
                </a:rPr>
                <a:t>4. </a:t>
              </a:r>
              <a:r>
                <a:rPr lang="en-GB" sz="1400">
                  <a:solidFill>
                    <a:srgbClr val="333333"/>
                  </a:solidFill>
                </a:rPr>
                <a:t>Stylise your chart under </a:t>
              </a:r>
              <a:r>
                <a:rPr lang="en-GB" sz="1400" b="1">
                  <a:solidFill>
                    <a:srgbClr val="333333"/>
                  </a:solidFill>
                </a:rPr>
                <a:t>Format</a:t>
              </a:r>
              <a:r>
                <a:rPr lang="en-GB" sz="1400">
                  <a:solidFill>
                    <a:srgbClr val="333333"/>
                  </a:solidFill>
                </a:rPr>
                <a:t> in the </a:t>
              </a:r>
              <a:r>
                <a:rPr lang="en-GB" sz="1400" b="1">
                  <a:solidFill>
                    <a:srgbClr val="333333"/>
                  </a:solidFill>
                </a:rPr>
                <a:t>Chart Tools </a:t>
              </a:r>
              <a:r>
                <a:rPr lang="en-GB" sz="1400">
                  <a:solidFill>
                    <a:srgbClr val="333333"/>
                  </a:solidFill>
                </a:rPr>
                <a:t>ribbons</a:t>
              </a:r>
            </a:p>
          </p:txBody>
        </p:sp>
        <p:sp>
          <p:nvSpPr>
            <p:cNvPr id="42" name="TextBox 41">
              <a:extLst>
                <a:ext uri="{FF2B5EF4-FFF2-40B4-BE49-F238E27FC236}">
                  <a16:creationId xmlns:a16="http://schemas.microsoft.com/office/drawing/2014/main" id="{95E1E97B-F3F8-43EB-B83E-9DB4918D0620}"/>
                </a:ext>
              </a:extLst>
            </p:cNvPr>
            <p:cNvSpPr txBox="1"/>
            <p:nvPr userDrawn="1"/>
          </p:nvSpPr>
          <p:spPr>
            <a:xfrm>
              <a:off x="397357" y="3437502"/>
              <a:ext cx="3507555" cy="603077"/>
            </a:xfrm>
            <a:prstGeom prst="rect">
              <a:avLst/>
            </a:prstGeom>
            <a:noFill/>
          </p:spPr>
          <p:txBody>
            <a:bodyPr wrap="square" rtlCol="0">
              <a:noAutofit/>
            </a:bodyPr>
            <a:lstStyle/>
            <a:p>
              <a:pPr>
                <a:lnSpc>
                  <a:spcPct val="90000"/>
                </a:lnSpc>
                <a:spcAft>
                  <a:spcPts val="600"/>
                </a:spcAft>
              </a:pPr>
              <a:r>
                <a:rPr lang="en-GB" sz="1400" b="1">
                  <a:solidFill>
                    <a:srgbClr val="333333"/>
                  </a:solidFill>
                </a:rPr>
                <a:t>3. </a:t>
              </a:r>
              <a:r>
                <a:rPr lang="en-GB" sz="1400">
                  <a:solidFill>
                    <a:srgbClr val="333333"/>
                  </a:solidFill>
                </a:rPr>
                <a:t>Edit your data under </a:t>
              </a:r>
              <a:r>
                <a:rPr lang="en-GB" sz="1400" b="1">
                  <a:solidFill>
                    <a:srgbClr val="333333"/>
                  </a:solidFill>
                </a:rPr>
                <a:t>Design</a:t>
              </a:r>
              <a:r>
                <a:rPr lang="en-GB" sz="1400">
                  <a:solidFill>
                    <a:srgbClr val="333333"/>
                  </a:solidFill>
                </a:rPr>
                <a:t> in the </a:t>
              </a:r>
              <a:r>
                <a:rPr lang="en-GB" sz="1400" b="1">
                  <a:solidFill>
                    <a:srgbClr val="333333"/>
                  </a:solidFill>
                </a:rPr>
                <a:t>Chart Tools </a:t>
              </a:r>
              <a:r>
                <a:rPr lang="en-GB" sz="1400">
                  <a:solidFill>
                    <a:srgbClr val="333333"/>
                  </a:solidFill>
                </a:rPr>
                <a:t>ribbon.</a:t>
              </a:r>
            </a:p>
          </p:txBody>
        </p:sp>
        <p:sp>
          <p:nvSpPr>
            <p:cNvPr id="43" name="TextBox 42">
              <a:extLst>
                <a:ext uri="{FF2B5EF4-FFF2-40B4-BE49-F238E27FC236}">
                  <a16:creationId xmlns:a16="http://schemas.microsoft.com/office/drawing/2014/main" id="{78463636-520E-4961-9F02-ED5EC98C9B46}"/>
                </a:ext>
              </a:extLst>
            </p:cNvPr>
            <p:cNvSpPr txBox="1"/>
            <p:nvPr userDrawn="1"/>
          </p:nvSpPr>
          <p:spPr>
            <a:xfrm>
              <a:off x="397357" y="2280553"/>
              <a:ext cx="3507555" cy="603077"/>
            </a:xfrm>
            <a:prstGeom prst="rect">
              <a:avLst/>
            </a:prstGeom>
            <a:noFill/>
          </p:spPr>
          <p:txBody>
            <a:bodyPr wrap="square" rtlCol="0">
              <a:noAutofit/>
            </a:bodyPr>
            <a:lstStyle/>
            <a:p>
              <a:pPr>
                <a:lnSpc>
                  <a:spcPct val="90000"/>
                </a:lnSpc>
                <a:spcAft>
                  <a:spcPts val="600"/>
                </a:spcAft>
              </a:pPr>
              <a:r>
                <a:rPr lang="en-GB" sz="1400" b="1">
                  <a:solidFill>
                    <a:srgbClr val="333333"/>
                  </a:solidFill>
                </a:rPr>
                <a:t>1. </a:t>
              </a:r>
              <a:r>
                <a:rPr lang="en-GB" sz="1400">
                  <a:solidFill>
                    <a:srgbClr val="333333"/>
                  </a:solidFill>
                </a:rPr>
                <a:t>Click on the icon in the middle</a:t>
              </a:r>
              <a:r>
                <a:rPr lang="en-GB" sz="1400" baseline="0">
                  <a:solidFill>
                    <a:srgbClr val="333333"/>
                  </a:solidFill>
                </a:rPr>
                <a:t> of the placeholder.</a:t>
              </a:r>
              <a:endParaRPr lang="en-GB" sz="1400">
                <a:solidFill>
                  <a:srgbClr val="333333"/>
                </a:solidFill>
              </a:endParaRPr>
            </a:p>
          </p:txBody>
        </p:sp>
        <p:sp>
          <p:nvSpPr>
            <p:cNvPr id="44" name="TextBox 43">
              <a:extLst>
                <a:ext uri="{FF2B5EF4-FFF2-40B4-BE49-F238E27FC236}">
                  <a16:creationId xmlns:a16="http://schemas.microsoft.com/office/drawing/2014/main" id="{DCA69552-B26A-420A-956F-E41FDE57092E}"/>
                </a:ext>
              </a:extLst>
            </p:cNvPr>
            <p:cNvSpPr txBox="1"/>
            <p:nvPr/>
          </p:nvSpPr>
          <p:spPr>
            <a:xfrm>
              <a:off x="763139" y="1687756"/>
              <a:ext cx="2775990" cy="422632"/>
            </a:xfrm>
            <a:prstGeom prst="rect">
              <a:avLst/>
            </a:prstGeom>
            <a:noFill/>
          </p:spPr>
          <p:txBody>
            <a:bodyPr wrap="square" rtlCol="0" anchor="ctr">
              <a:noAutofit/>
            </a:bodyPr>
            <a:lstStyle/>
            <a:p>
              <a:pPr algn="ctr">
                <a:lnSpc>
                  <a:spcPct val="90000"/>
                </a:lnSpc>
                <a:spcAft>
                  <a:spcPts val="600"/>
                </a:spcAft>
              </a:pPr>
              <a:r>
                <a:rPr lang="en-GB">
                  <a:solidFill>
                    <a:srgbClr val="333333"/>
                  </a:solidFill>
                </a:rPr>
                <a:t>How to</a:t>
              </a:r>
              <a:r>
                <a:rPr lang="en-GB" baseline="0">
                  <a:solidFill>
                    <a:srgbClr val="333333"/>
                  </a:solidFill>
                </a:rPr>
                <a:t> insert a chart</a:t>
              </a:r>
              <a:endParaRPr lang="en-GB">
                <a:solidFill>
                  <a:srgbClr val="333333"/>
                </a:solidFill>
              </a:endParaRPr>
            </a:p>
          </p:txBody>
        </p:sp>
        <p:sp>
          <p:nvSpPr>
            <p:cNvPr id="45" name="Rectangle 44">
              <a:extLst>
                <a:ext uri="{FF2B5EF4-FFF2-40B4-BE49-F238E27FC236}">
                  <a16:creationId xmlns:a16="http://schemas.microsoft.com/office/drawing/2014/main" id="{BF1EC196-C0FD-4C1A-B17E-99DA0788BE70}"/>
                </a:ext>
              </a:extLst>
            </p:cNvPr>
            <p:cNvSpPr/>
            <p:nvPr/>
          </p:nvSpPr>
          <p:spPr>
            <a:xfrm>
              <a:off x="397359" y="2202767"/>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grpSp>
    </p:spTree>
    <p:custDataLst>
      <p:tags r:id="rId1"/>
    </p:custDataLst>
    <p:extLst>
      <p:ext uri="{BB962C8B-B14F-4D97-AF65-F5344CB8AC3E}">
        <p14:creationId xmlns:p14="http://schemas.microsoft.com/office/powerpoint/2010/main" val="2181623228"/>
      </p:ext>
    </p:extLst>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4C62B-3F37-8347-BD7A-155988B27BD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0F007E9-C26B-5440-A4A0-0CC5914A2434}"/>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A9498BE2-A856-134D-B17A-5DAD97DDCF1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558697B1-9116-6E49-8710-69F7246DCB74}"/>
              </a:ext>
            </a:extLst>
          </p:cNvPr>
          <p:cNvSpPr>
            <a:spLocks noGrp="1"/>
          </p:cNvSpPr>
          <p:nvPr>
            <p:ph type="dt" sz="half" idx="10"/>
          </p:nvPr>
        </p:nvSpPr>
        <p:spPr/>
        <p:txBody>
          <a:bodyPr/>
          <a:lstStyle/>
          <a:p>
            <a:fld id="{0C225E06-2D28-6044-A754-78574865E02E}" type="datetimeFigureOut">
              <a:rPr lang="en-US" smtClean="0"/>
              <a:t>4/19/24</a:t>
            </a:fld>
            <a:endParaRPr lang="en-US"/>
          </a:p>
        </p:txBody>
      </p:sp>
      <p:sp>
        <p:nvSpPr>
          <p:cNvPr id="6" name="Footer Placeholder 5">
            <a:extLst>
              <a:ext uri="{FF2B5EF4-FFF2-40B4-BE49-F238E27FC236}">
                <a16:creationId xmlns:a16="http://schemas.microsoft.com/office/drawing/2014/main" id="{476BA064-0D23-B447-A093-21CD4666C5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54D95A-4286-214D-AFDC-DF88B65E6EC6}"/>
              </a:ext>
            </a:extLst>
          </p:cNvPr>
          <p:cNvSpPr>
            <a:spLocks noGrp="1"/>
          </p:cNvSpPr>
          <p:nvPr>
            <p:ph type="sldNum" sz="quarter" idx="12"/>
          </p:nvPr>
        </p:nvSpPr>
        <p:spPr/>
        <p:txBody>
          <a:bodyPr/>
          <a:lstStyle/>
          <a:p>
            <a:fld id="{F418F0A1-952F-D043-9020-DF8406D5167E}" type="slidenum">
              <a:rPr lang="en-US" smtClean="0"/>
              <a:t>‹#›</a:t>
            </a:fld>
            <a:endParaRPr lang="en-US"/>
          </a:p>
        </p:txBody>
      </p:sp>
    </p:spTree>
    <p:extLst>
      <p:ext uri="{BB962C8B-B14F-4D97-AF65-F5344CB8AC3E}">
        <p14:creationId xmlns:p14="http://schemas.microsoft.com/office/powerpoint/2010/main" val="2699644159"/>
      </p:ext>
    </p:extLst>
  </p:cSld>
  <p:clrMapOvr>
    <a:masterClrMapping/>
  </p:clrMapOvr>
  <p:transition spd="slow">
    <p:wipe dir="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C9C95F9-75C4-4A1A-995F-D02FE8A4014F}"/>
              </a:ext>
            </a:extLst>
          </p:cNvPr>
          <p:cNvSpPr/>
          <p:nvPr userDrawn="1"/>
        </p:nvSpPr>
        <p:spPr>
          <a:xfrm>
            <a:off x="0" y="0"/>
            <a:ext cx="12192000" cy="21145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37" name="Rectangle 36">
            <a:extLst>
              <a:ext uri="{FF2B5EF4-FFF2-40B4-BE49-F238E27FC236}">
                <a16:creationId xmlns:a16="http://schemas.microsoft.com/office/drawing/2014/main" id="{00B23BDF-7E27-44E2-86F5-14DE8B56D58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 name="Table Placeholder 4">
            <a:extLst>
              <a:ext uri="{FF2B5EF4-FFF2-40B4-BE49-F238E27FC236}">
                <a16:creationId xmlns:a16="http://schemas.microsoft.com/office/drawing/2014/main" id="{24C846CB-AF87-4214-9647-546EEADD39DB}"/>
              </a:ext>
            </a:extLst>
          </p:cNvPr>
          <p:cNvSpPr>
            <a:spLocks noGrp="1"/>
          </p:cNvSpPr>
          <p:nvPr>
            <p:ph type="tbl" sz="quarter" idx="15" hasCustomPrompt="1"/>
          </p:nvPr>
        </p:nvSpPr>
        <p:spPr>
          <a:xfrm>
            <a:off x="1130300" y="2405743"/>
            <a:ext cx="9931400" cy="3923364"/>
          </a:xfrm>
        </p:spPr>
        <p:txBody>
          <a:bodyPr anchor="ctr"/>
          <a:lstStyle>
            <a:lvl1pPr algn="ctr">
              <a:defRPr/>
            </a:lvl1pPr>
          </a:lstStyle>
          <a:p>
            <a:r>
              <a:rPr lang="en-GB"/>
              <a:t>Click icon to insert table</a:t>
            </a:r>
          </a:p>
        </p:txBody>
      </p:sp>
      <p:grpSp>
        <p:nvGrpSpPr>
          <p:cNvPr id="33" name="Group 32">
            <a:extLst>
              <a:ext uri="{FF2B5EF4-FFF2-40B4-BE49-F238E27FC236}">
                <a16:creationId xmlns:a16="http://schemas.microsoft.com/office/drawing/2014/main" id="{2E8F43F7-291C-40D5-B8C1-95741F33151C}"/>
              </a:ext>
            </a:extLst>
          </p:cNvPr>
          <p:cNvGrpSpPr/>
          <p:nvPr userDrawn="1"/>
        </p:nvGrpSpPr>
        <p:grpSpPr>
          <a:xfrm>
            <a:off x="8655627" y="-1117639"/>
            <a:ext cx="4031511" cy="3982624"/>
            <a:chOff x="10055225" y="-469915"/>
            <a:chExt cx="3695236" cy="3650425"/>
          </a:xfrm>
          <a:noFill/>
        </p:grpSpPr>
        <p:sp>
          <p:nvSpPr>
            <p:cNvPr id="35" name="Hexagon 34">
              <a:extLst>
                <a:ext uri="{FF2B5EF4-FFF2-40B4-BE49-F238E27FC236}">
                  <a16:creationId xmlns:a16="http://schemas.microsoft.com/office/drawing/2014/main" id="{BEBA6CE3-B7DF-4C6A-BA01-8505E7276668}"/>
                </a:ext>
              </a:extLst>
            </p:cNvPr>
            <p:cNvSpPr/>
            <p:nvPr userDrawn="1"/>
          </p:nvSpPr>
          <p:spPr>
            <a:xfrm rot="5400000">
              <a:off x="11237357" y="-378123"/>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8" name="Hexagon 37">
              <a:extLst>
                <a:ext uri="{FF2B5EF4-FFF2-40B4-BE49-F238E27FC236}">
                  <a16:creationId xmlns:a16="http://schemas.microsoft.com/office/drawing/2014/main" id="{84F2E533-8DEA-4C90-9DFF-20F34DCB93A9}"/>
                </a:ext>
              </a:extLst>
            </p:cNvPr>
            <p:cNvSpPr/>
            <p:nvPr userDrawn="1"/>
          </p:nvSpPr>
          <p:spPr>
            <a:xfrm rot="5400000">
              <a:off x="9963433" y="-378123"/>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9" name="Hexagon 38">
              <a:extLst>
                <a:ext uri="{FF2B5EF4-FFF2-40B4-BE49-F238E27FC236}">
                  <a16:creationId xmlns:a16="http://schemas.microsoft.com/office/drawing/2014/main" id="{13A73DF6-9202-45C7-99D6-7EF5C60842DF}"/>
                </a:ext>
              </a:extLst>
            </p:cNvPr>
            <p:cNvSpPr/>
            <p:nvPr userDrawn="1"/>
          </p:nvSpPr>
          <p:spPr>
            <a:xfrm rot="5400000">
              <a:off x="11874318" y="778588"/>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2" name="Hexagon 21">
              <a:extLst>
                <a:ext uri="{FF2B5EF4-FFF2-40B4-BE49-F238E27FC236}">
                  <a16:creationId xmlns:a16="http://schemas.microsoft.com/office/drawing/2014/main" id="{F14A4257-BAA2-41BB-B34F-A33E85CB3E5E}"/>
                </a:ext>
              </a:extLst>
            </p:cNvPr>
            <p:cNvSpPr/>
            <p:nvPr userDrawn="1"/>
          </p:nvSpPr>
          <p:spPr>
            <a:xfrm rot="5400000">
              <a:off x="10600394" y="778588"/>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3" name="Hexagon 22">
              <a:extLst>
                <a:ext uri="{FF2B5EF4-FFF2-40B4-BE49-F238E27FC236}">
                  <a16:creationId xmlns:a16="http://schemas.microsoft.com/office/drawing/2014/main" id="{F5C79B0B-1ED8-4E46-93DE-D92EFA9E860E}"/>
                </a:ext>
              </a:extLst>
            </p:cNvPr>
            <p:cNvSpPr/>
            <p:nvPr userDrawn="1"/>
          </p:nvSpPr>
          <p:spPr>
            <a:xfrm rot="5400000">
              <a:off x="12511280" y="1941330"/>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6" name="Hexagon 25">
              <a:extLst>
                <a:ext uri="{FF2B5EF4-FFF2-40B4-BE49-F238E27FC236}">
                  <a16:creationId xmlns:a16="http://schemas.microsoft.com/office/drawing/2014/main" id="{46B35F3E-06B9-40FD-9D7B-6E13B0F93B66}"/>
                </a:ext>
              </a:extLst>
            </p:cNvPr>
            <p:cNvSpPr/>
            <p:nvPr userDrawn="1"/>
          </p:nvSpPr>
          <p:spPr>
            <a:xfrm rot="5400000">
              <a:off x="12511281" y="-378123"/>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grpSp>
        <p:nvGrpSpPr>
          <p:cNvPr id="18" name="Group 17">
            <a:extLst>
              <a:ext uri="{FF2B5EF4-FFF2-40B4-BE49-F238E27FC236}">
                <a16:creationId xmlns:a16="http://schemas.microsoft.com/office/drawing/2014/main" id="{6064F596-BFA2-429B-8B60-BF4278508093}"/>
              </a:ext>
            </a:extLst>
          </p:cNvPr>
          <p:cNvGrpSpPr/>
          <p:nvPr userDrawn="1"/>
        </p:nvGrpSpPr>
        <p:grpSpPr>
          <a:xfrm rot="16200000">
            <a:off x="-128796" y="5471080"/>
            <a:ext cx="1946732" cy="2721338"/>
            <a:chOff x="10692184" y="-476580"/>
            <a:chExt cx="1784352" cy="2494347"/>
          </a:xfrm>
          <a:noFill/>
        </p:grpSpPr>
        <p:sp>
          <p:nvSpPr>
            <p:cNvPr id="19" name="Hexagon 18">
              <a:extLst>
                <a:ext uri="{FF2B5EF4-FFF2-40B4-BE49-F238E27FC236}">
                  <a16:creationId xmlns:a16="http://schemas.microsoft.com/office/drawing/2014/main" id="{EC2B0FAE-86A7-438B-BBA5-D9B86E862389}"/>
                </a:ext>
              </a:extLst>
            </p:cNvPr>
            <p:cNvSpPr/>
            <p:nvPr userDrawn="1"/>
          </p:nvSpPr>
          <p:spPr>
            <a:xfrm rot="5400000">
              <a:off x="10600392"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0" name="Hexagon 19">
              <a:extLst>
                <a:ext uri="{FF2B5EF4-FFF2-40B4-BE49-F238E27FC236}">
                  <a16:creationId xmlns:a16="http://schemas.microsoft.com/office/drawing/2014/main" id="{B3B49272-78B9-43A5-8BA7-70F619BEF20F}"/>
                </a:ext>
              </a:extLst>
            </p:cNvPr>
            <p:cNvSpPr/>
            <p:nvPr userDrawn="1"/>
          </p:nvSpPr>
          <p:spPr>
            <a:xfrm rot="5400000">
              <a:off x="11237356" y="-3847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 name="Title 2">
            <a:extLst>
              <a:ext uri="{FF2B5EF4-FFF2-40B4-BE49-F238E27FC236}">
                <a16:creationId xmlns:a16="http://schemas.microsoft.com/office/drawing/2014/main" id="{91579805-0C42-4067-8B7E-29744DF37350}"/>
              </a:ext>
            </a:extLst>
          </p:cNvPr>
          <p:cNvSpPr>
            <a:spLocks noGrp="1"/>
          </p:cNvSpPr>
          <p:nvPr>
            <p:ph type="title" hasCustomPrompt="1"/>
          </p:nvPr>
        </p:nvSpPr>
        <p:spPr>
          <a:xfrm>
            <a:off x="1130300" y="524414"/>
            <a:ext cx="7991929" cy="912178"/>
          </a:xfrm>
        </p:spPr>
        <p:txBody>
          <a:bodyPr/>
          <a:lstStyle>
            <a:lvl1pPr>
              <a:defRPr>
                <a:solidFill>
                  <a:schemeClr val="bg1"/>
                </a:solidFill>
              </a:defRPr>
            </a:lvl1pPr>
          </a:lstStyle>
          <a:p>
            <a:r>
              <a:rPr lang="en-GB"/>
              <a:t>Enter title here</a:t>
            </a:r>
          </a:p>
        </p:txBody>
      </p:sp>
    </p:spTree>
    <p:custDataLst>
      <p:tags r:id="rId1"/>
    </p:custDataLst>
    <p:extLst>
      <p:ext uri="{BB962C8B-B14F-4D97-AF65-F5344CB8AC3E}">
        <p14:creationId xmlns:p14="http://schemas.microsoft.com/office/powerpoint/2010/main" val="2688793597"/>
      </p:ext>
    </p:extLst>
  </p:cSld>
  <p:clrMapOvr>
    <a:masterClrMapping/>
  </p:clrMapOvr>
  <p:transition spd="slow">
    <p:wipe dir="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hart w/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7756852-2D95-4B2B-A8A0-82E07EAC6C60}"/>
              </a:ext>
            </a:extLst>
          </p:cNvPr>
          <p:cNvSpPr/>
          <p:nvPr userDrawn="1"/>
        </p:nvSpPr>
        <p:spPr>
          <a:xfrm>
            <a:off x="0" y="0"/>
            <a:ext cx="4691319"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37" name="Rectangle 36">
            <a:extLst>
              <a:ext uri="{FF2B5EF4-FFF2-40B4-BE49-F238E27FC236}">
                <a16:creationId xmlns:a16="http://schemas.microsoft.com/office/drawing/2014/main" id="{00B23BDF-7E27-44E2-86F5-14DE8B56D58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4" name="Text Placeholder 20">
            <a:extLst>
              <a:ext uri="{FF2B5EF4-FFF2-40B4-BE49-F238E27FC236}">
                <a16:creationId xmlns:a16="http://schemas.microsoft.com/office/drawing/2014/main" id="{C8EFDEA6-8A1A-49AF-A275-7B05723A0BCE}"/>
              </a:ext>
            </a:extLst>
          </p:cNvPr>
          <p:cNvSpPr>
            <a:spLocks noGrp="1"/>
          </p:cNvSpPr>
          <p:nvPr>
            <p:ph type="body" sz="quarter" idx="13" hasCustomPrompt="1"/>
          </p:nvPr>
        </p:nvSpPr>
        <p:spPr>
          <a:xfrm>
            <a:off x="1130301" y="1693488"/>
            <a:ext cx="3268079" cy="4132037"/>
          </a:xfrm>
        </p:spPr>
        <p:txBody>
          <a:bodyPr/>
          <a:lstStyle>
            <a:lvl1pPr>
              <a:defRPr sz="18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9" name="Chart Placeholder 8">
            <a:extLst>
              <a:ext uri="{FF2B5EF4-FFF2-40B4-BE49-F238E27FC236}">
                <a16:creationId xmlns:a16="http://schemas.microsoft.com/office/drawing/2014/main" id="{E764E9E9-1A66-43EA-AF87-8B1420310C12}"/>
              </a:ext>
            </a:extLst>
          </p:cNvPr>
          <p:cNvSpPr>
            <a:spLocks noGrp="1"/>
          </p:cNvSpPr>
          <p:nvPr>
            <p:ph type="chart" sz="quarter" idx="14" hasCustomPrompt="1"/>
          </p:nvPr>
        </p:nvSpPr>
        <p:spPr>
          <a:xfrm>
            <a:off x="5212080" y="1235075"/>
            <a:ext cx="6446520" cy="4486275"/>
          </a:xfrm>
        </p:spPr>
        <p:txBody>
          <a:bodyPr anchor="ctr"/>
          <a:lstStyle>
            <a:lvl1pPr algn="ctr">
              <a:defRPr/>
            </a:lvl1pPr>
          </a:lstStyle>
          <a:p>
            <a:r>
              <a:rPr lang="en-GB"/>
              <a:t>Click icon to insert chart</a:t>
            </a:r>
          </a:p>
        </p:txBody>
      </p:sp>
      <p:grpSp>
        <p:nvGrpSpPr>
          <p:cNvPr id="33" name="Group 32">
            <a:extLst>
              <a:ext uri="{FF2B5EF4-FFF2-40B4-BE49-F238E27FC236}">
                <a16:creationId xmlns:a16="http://schemas.microsoft.com/office/drawing/2014/main" id="{2E8F43F7-291C-40D5-B8C1-95741F33151C}"/>
              </a:ext>
            </a:extLst>
          </p:cNvPr>
          <p:cNvGrpSpPr/>
          <p:nvPr userDrawn="1"/>
        </p:nvGrpSpPr>
        <p:grpSpPr>
          <a:xfrm>
            <a:off x="9775768" y="-871237"/>
            <a:ext cx="3336583" cy="2714068"/>
            <a:chOff x="10055225" y="-469915"/>
            <a:chExt cx="3058273" cy="2487683"/>
          </a:xfrm>
          <a:noFill/>
        </p:grpSpPr>
        <p:sp>
          <p:nvSpPr>
            <p:cNvPr id="35" name="Hexagon 34">
              <a:extLst>
                <a:ext uri="{FF2B5EF4-FFF2-40B4-BE49-F238E27FC236}">
                  <a16:creationId xmlns:a16="http://schemas.microsoft.com/office/drawing/2014/main" id="{BEBA6CE3-B7DF-4C6A-BA01-8505E7276668}"/>
                </a:ext>
              </a:extLst>
            </p:cNvPr>
            <p:cNvSpPr/>
            <p:nvPr userDrawn="1"/>
          </p:nvSpPr>
          <p:spPr>
            <a:xfrm rot="5400000">
              <a:off x="11237357"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8" name="Hexagon 37">
              <a:extLst>
                <a:ext uri="{FF2B5EF4-FFF2-40B4-BE49-F238E27FC236}">
                  <a16:creationId xmlns:a16="http://schemas.microsoft.com/office/drawing/2014/main" id="{84F2E533-8DEA-4C90-9DFF-20F34DCB93A9}"/>
                </a:ext>
              </a:extLst>
            </p:cNvPr>
            <p:cNvSpPr/>
            <p:nvPr userDrawn="1"/>
          </p:nvSpPr>
          <p:spPr>
            <a:xfrm rot="5400000">
              <a:off x="9963433"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9" name="Hexagon 38">
              <a:extLst>
                <a:ext uri="{FF2B5EF4-FFF2-40B4-BE49-F238E27FC236}">
                  <a16:creationId xmlns:a16="http://schemas.microsoft.com/office/drawing/2014/main" id="{13A73DF6-9202-45C7-99D6-7EF5C60842DF}"/>
                </a:ext>
              </a:extLst>
            </p:cNvPr>
            <p:cNvSpPr/>
            <p:nvPr userDrawn="1"/>
          </p:nvSpPr>
          <p:spPr>
            <a:xfrm rot="5400000">
              <a:off x="11874318" y="7785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 name="Title 2">
            <a:extLst>
              <a:ext uri="{FF2B5EF4-FFF2-40B4-BE49-F238E27FC236}">
                <a16:creationId xmlns:a16="http://schemas.microsoft.com/office/drawing/2014/main" id="{A616D1A0-972C-4AC6-B408-1187E397EF75}"/>
              </a:ext>
            </a:extLst>
          </p:cNvPr>
          <p:cNvSpPr>
            <a:spLocks noGrp="1"/>
          </p:cNvSpPr>
          <p:nvPr>
            <p:ph type="title" hasCustomPrompt="1"/>
          </p:nvPr>
        </p:nvSpPr>
        <p:spPr>
          <a:xfrm>
            <a:off x="1130300" y="524414"/>
            <a:ext cx="3268079" cy="912178"/>
          </a:xfrm>
        </p:spPr>
        <p:txBody>
          <a:bodyPr/>
          <a:lstStyle>
            <a:lvl1pPr>
              <a:defRPr/>
            </a:lvl1pPr>
          </a:lstStyle>
          <a:p>
            <a:r>
              <a:rPr lang="en-GB"/>
              <a:t>Enter title here</a:t>
            </a:r>
          </a:p>
        </p:txBody>
      </p:sp>
      <p:grpSp>
        <p:nvGrpSpPr>
          <p:cNvPr id="25" name="Group 24">
            <a:extLst>
              <a:ext uri="{FF2B5EF4-FFF2-40B4-BE49-F238E27FC236}">
                <a16:creationId xmlns:a16="http://schemas.microsoft.com/office/drawing/2014/main" id="{0283693B-57CA-4762-B5B5-B7F620747931}"/>
              </a:ext>
            </a:extLst>
          </p:cNvPr>
          <p:cNvGrpSpPr/>
          <p:nvPr userDrawn="1"/>
        </p:nvGrpSpPr>
        <p:grpSpPr>
          <a:xfrm>
            <a:off x="-3633350" y="0"/>
            <a:ext cx="3507559" cy="3136705"/>
            <a:chOff x="397357" y="1593847"/>
            <a:chExt cx="3507559" cy="3136705"/>
          </a:xfrm>
        </p:grpSpPr>
        <p:sp>
          <p:nvSpPr>
            <p:cNvPr id="26" name="Rectangle 25">
              <a:extLst>
                <a:ext uri="{FF2B5EF4-FFF2-40B4-BE49-F238E27FC236}">
                  <a16:creationId xmlns:a16="http://schemas.microsoft.com/office/drawing/2014/main" id="{72096AE6-BB27-4899-8B6B-FE44ADEEF722}"/>
                </a:ext>
              </a:extLst>
            </p:cNvPr>
            <p:cNvSpPr/>
            <p:nvPr/>
          </p:nvSpPr>
          <p:spPr>
            <a:xfrm>
              <a:off x="397358" y="1593847"/>
              <a:ext cx="3507554" cy="3136705"/>
            </a:xfrm>
            <a:prstGeom prst="rect">
              <a:avLst/>
            </a:prstGeom>
            <a:solidFill>
              <a:srgbClr val="F8F8F8"/>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a:solidFill>
                  <a:srgbClr val="333333"/>
                </a:solidFill>
              </a:endParaRPr>
            </a:p>
          </p:txBody>
        </p:sp>
        <p:sp>
          <p:nvSpPr>
            <p:cNvPr id="27" name="TextBox 26">
              <a:extLst>
                <a:ext uri="{FF2B5EF4-FFF2-40B4-BE49-F238E27FC236}">
                  <a16:creationId xmlns:a16="http://schemas.microsoft.com/office/drawing/2014/main" id="{8DDEF901-46A9-46A2-8665-6413628F31ED}"/>
                </a:ext>
              </a:extLst>
            </p:cNvPr>
            <p:cNvSpPr txBox="1"/>
            <p:nvPr userDrawn="1"/>
          </p:nvSpPr>
          <p:spPr>
            <a:xfrm>
              <a:off x="397357" y="2882622"/>
              <a:ext cx="3507555" cy="603077"/>
            </a:xfrm>
            <a:prstGeom prst="rect">
              <a:avLst/>
            </a:prstGeom>
            <a:noFill/>
          </p:spPr>
          <p:txBody>
            <a:bodyPr wrap="square" rtlCol="0">
              <a:noAutofit/>
            </a:bodyPr>
            <a:lstStyle/>
            <a:p>
              <a:pPr>
                <a:lnSpc>
                  <a:spcPct val="90000"/>
                </a:lnSpc>
                <a:spcAft>
                  <a:spcPts val="600"/>
                </a:spcAft>
              </a:pPr>
              <a:r>
                <a:rPr lang="en-GB" sz="1400" b="1">
                  <a:solidFill>
                    <a:srgbClr val="333333"/>
                  </a:solidFill>
                </a:rPr>
                <a:t>2. </a:t>
              </a:r>
              <a:r>
                <a:rPr lang="en-GB" sz="1400">
                  <a:solidFill>
                    <a:srgbClr val="333333"/>
                  </a:solidFill>
                </a:rPr>
                <a:t>Click on the chart type you wish </a:t>
              </a:r>
              <a:br>
                <a:rPr lang="en-GB" sz="1400">
                  <a:solidFill>
                    <a:srgbClr val="333333"/>
                  </a:solidFill>
                </a:rPr>
              </a:br>
              <a:r>
                <a:rPr lang="en-GB" sz="1400">
                  <a:solidFill>
                    <a:srgbClr val="333333"/>
                  </a:solidFill>
                </a:rPr>
                <a:t>to use</a:t>
              </a:r>
              <a:r>
                <a:rPr lang="en-GB" sz="1400" baseline="0">
                  <a:solidFill>
                    <a:srgbClr val="333333"/>
                  </a:solidFill>
                </a:rPr>
                <a:t>.</a:t>
              </a:r>
              <a:endParaRPr lang="en-GB" sz="1400">
                <a:solidFill>
                  <a:srgbClr val="333333"/>
                </a:solidFill>
              </a:endParaRPr>
            </a:p>
          </p:txBody>
        </p:sp>
        <p:sp>
          <p:nvSpPr>
            <p:cNvPr id="28" name="TextBox 27">
              <a:extLst>
                <a:ext uri="{FF2B5EF4-FFF2-40B4-BE49-F238E27FC236}">
                  <a16:creationId xmlns:a16="http://schemas.microsoft.com/office/drawing/2014/main" id="{45B20B08-ECF5-454A-AE9E-CB955F0F54F3}"/>
                </a:ext>
              </a:extLst>
            </p:cNvPr>
            <p:cNvSpPr txBox="1"/>
            <p:nvPr userDrawn="1"/>
          </p:nvSpPr>
          <p:spPr>
            <a:xfrm>
              <a:off x="397357" y="4033451"/>
              <a:ext cx="3507555" cy="603077"/>
            </a:xfrm>
            <a:prstGeom prst="rect">
              <a:avLst/>
            </a:prstGeom>
            <a:noFill/>
          </p:spPr>
          <p:txBody>
            <a:bodyPr wrap="square" rtlCol="0">
              <a:noAutofit/>
            </a:bodyPr>
            <a:lstStyle/>
            <a:p>
              <a:pPr>
                <a:lnSpc>
                  <a:spcPct val="90000"/>
                </a:lnSpc>
                <a:spcAft>
                  <a:spcPts val="600"/>
                </a:spcAft>
              </a:pPr>
              <a:r>
                <a:rPr lang="en-GB" sz="1400" b="1">
                  <a:solidFill>
                    <a:srgbClr val="333333"/>
                  </a:solidFill>
                </a:rPr>
                <a:t>4. </a:t>
              </a:r>
              <a:r>
                <a:rPr lang="en-GB" sz="1400">
                  <a:solidFill>
                    <a:srgbClr val="333333"/>
                  </a:solidFill>
                </a:rPr>
                <a:t>Stylise your chart under </a:t>
              </a:r>
              <a:r>
                <a:rPr lang="en-GB" sz="1400" b="1">
                  <a:solidFill>
                    <a:srgbClr val="333333"/>
                  </a:solidFill>
                </a:rPr>
                <a:t>Format</a:t>
              </a:r>
              <a:r>
                <a:rPr lang="en-GB" sz="1400">
                  <a:solidFill>
                    <a:srgbClr val="333333"/>
                  </a:solidFill>
                </a:rPr>
                <a:t> in the </a:t>
              </a:r>
              <a:r>
                <a:rPr lang="en-GB" sz="1400" b="1">
                  <a:solidFill>
                    <a:srgbClr val="333333"/>
                  </a:solidFill>
                </a:rPr>
                <a:t>Chart Tools </a:t>
              </a:r>
              <a:r>
                <a:rPr lang="en-GB" sz="1400">
                  <a:solidFill>
                    <a:srgbClr val="333333"/>
                  </a:solidFill>
                </a:rPr>
                <a:t>ribbons</a:t>
              </a:r>
            </a:p>
          </p:txBody>
        </p:sp>
        <p:sp>
          <p:nvSpPr>
            <p:cNvPr id="29" name="TextBox 28">
              <a:extLst>
                <a:ext uri="{FF2B5EF4-FFF2-40B4-BE49-F238E27FC236}">
                  <a16:creationId xmlns:a16="http://schemas.microsoft.com/office/drawing/2014/main" id="{FC754094-ECF1-42E2-AEF1-6B618E005ED9}"/>
                </a:ext>
              </a:extLst>
            </p:cNvPr>
            <p:cNvSpPr txBox="1"/>
            <p:nvPr userDrawn="1"/>
          </p:nvSpPr>
          <p:spPr>
            <a:xfrm>
              <a:off x="397357" y="3437502"/>
              <a:ext cx="3507555" cy="603077"/>
            </a:xfrm>
            <a:prstGeom prst="rect">
              <a:avLst/>
            </a:prstGeom>
            <a:noFill/>
          </p:spPr>
          <p:txBody>
            <a:bodyPr wrap="square" rtlCol="0">
              <a:noAutofit/>
            </a:bodyPr>
            <a:lstStyle/>
            <a:p>
              <a:pPr>
                <a:lnSpc>
                  <a:spcPct val="90000"/>
                </a:lnSpc>
                <a:spcAft>
                  <a:spcPts val="600"/>
                </a:spcAft>
              </a:pPr>
              <a:r>
                <a:rPr lang="en-GB" sz="1400" b="1">
                  <a:solidFill>
                    <a:srgbClr val="333333"/>
                  </a:solidFill>
                </a:rPr>
                <a:t>3. </a:t>
              </a:r>
              <a:r>
                <a:rPr lang="en-GB" sz="1400">
                  <a:solidFill>
                    <a:srgbClr val="333333"/>
                  </a:solidFill>
                </a:rPr>
                <a:t>Edit your data under </a:t>
              </a:r>
              <a:r>
                <a:rPr lang="en-GB" sz="1400" b="1">
                  <a:solidFill>
                    <a:srgbClr val="333333"/>
                  </a:solidFill>
                </a:rPr>
                <a:t>Design</a:t>
              </a:r>
              <a:r>
                <a:rPr lang="en-GB" sz="1400">
                  <a:solidFill>
                    <a:srgbClr val="333333"/>
                  </a:solidFill>
                </a:rPr>
                <a:t> in the </a:t>
              </a:r>
              <a:r>
                <a:rPr lang="en-GB" sz="1400" b="1">
                  <a:solidFill>
                    <a:srgbClr val="333333"/>
                  </a:solidFill>
                </a:rPr>
                <a:t>Chart Tools </a:t>
              </a:r>
              <a:r>
                <a:rPr lang="en-GB" sz="1400">
                  <a:solidFill>
                    <a:srgbClr val="333333"/>
                  </a:solidFill>
                </a:rPr>
                <a:t>ribbon.</a:t>
              </a:r>
            </a:p>
          </p:txBody>
        </p:sp>
        <p:sp>
          <p:nvSpPr>
            <p:cNvPr id="30" name="TextBox 29">
              <a:extLst>
                <a:ext uri="{FF2B5EF4-FFF2-40B4-BE49-F238E27FC236}">
                  <a16:creationId xmlns:a16="http://schemas.microsoft.com/office/drawing/2014/main" id="{292314EA-4D0C-4BA6-B9B0-0F0E22925455}"/>
                </a:ext>
              </a:extLst>
            </p:cNvPr>
            <p:cNvSpPr txBox="1"/>
            <p:nvPr userDrawn="1"/>
          </p:nvSpPr>
          <p:spPr>
            <a:xfrm>
              <a:off x="397357" y="2280553"/>
              <a:ext cx="3507555" cy="603077"/>
            </a:xfrm>
            <a:prstGeom prst="rect">
              <a:avLst/>
            </a:prstGeom>
            <a:noFill/>
          </p:spPr>
          <p:txBody>
            <a:bodyPr wrap="square" rtlCol="0">
              <a:noAutofit/>
            </a:bodyPr>
            <a:lstStyle/>
            <a:p>
              <a:pPr>
                <a:lnSpc>
                  <a:spcPct val="90000"/>
                </a:lnSpc>
                <a:spcAft>
                  <a:spcPts val="600"/>
                </a:spcAft>
              </a:pPr>
              <a:r>
                <a:rPr lang="en-GB" sz="1400" b="1">
                  <a:solidFill>
                    <a:srgbClr val="333333"/>
                  </a:solidFill>
                </a:rPr>
                <a:t>1. </a:t>
              </a:r>
              <a:r>
                <a:rPr lang="en-GB" sz="1400">
                  <a:solidFill>
                    <a:srgbClr val="333333"/>
                  </a:solidFill>
                </a:rPr>
                <a:t>Click on the icon in the middle</a:t>
              </a:r>
              <a:r>
                <a:rPr lang="en-GB" sz="1400" baseline="0">
                  <a:solidFill>
                    <a:srgbClr val="333333"/>
                  </a:solidFill>
                </a:rPr>
                <a:t> of the placeholder.</a:t>
              </a:r>
              <a:endParaRPr lang="en-GB" sz="1400">
                <a:solidFill>
                  <a:srgbClr val="333333"/>
                </a:solidFill>
              </a:endParaRPr>
            </a:p>
          </p:txBody>
        </p:sp>
        <p:sp>
          <p:nvSpPr>
            <p:cNvPr id="31" name="TextBox 30">
              <a:extLst>
                <a:ext uri="{FF2B5EF4-FFF2-40B4-BE49-F238E27FC236}">
                  <a16:creationId xmlns:a16="http://schemas.microsoft.com/office/drawing/2014/main" id="{D6709982-9A32-4AB5-A8D9-AF1DE95C36BE}"/>
                </a:ext>
              </a:extLst>
            </p:cNvPr>
            <p:cNvSpPr txBox="1"/>
            <p:nvPr/>
          </p:nvSpPr>
          <p:spPr>
            <a:xfrm>
              <a:off x="763139" y="1687756"/>
              <a:ext cx="2775990" cy="422632"/>
            </a:xfrm>
            <a:prstGeom prst="rect">
              <a:avLst/>
            </a:prstGeom>
            <a:noFill/>
          </p:spPr>
          <p:txBody>
            <a:bodyPr wrap="square" rtlCol="0" anchor="ctr">
              <a:noAutofit/>
            </a:bodyPr>
            <a:lstStyle/>
            <a:p>
              <a:pPr algn="ctr">
                <a:lnSpc>
                  <a:spcPct val="90000"/>
                </a:lnSpc>
                <a:spcAft>
                  <a:spcPts val="600"/>
                </a:spcAft>
              </a:pPr>
              <a:r>
                <a:rPr lang="en-GB">
                  <a:solidFill>
                    <a:srgbClr val="333333"/>
                  </a:solidFill>
                </a:rPr>
                <a:t>How to</a:t>
              </a:r>
              <a:r>
                <a:rPr lang="en-GB" baseline="0">
                  <a:solidFill>
                    <a:srgbClr val="333333"/>
                  </a:solidFill>
                </a:rPr>
                <a:t> insert a chart</a:t>
              </a:r>
              <a:endParaRPr lang="en-GB">
                <a:solidFill>
                  <a:srgbClr val="333333"/>
                </a:solidFill>
              </a:endParaRPr>
            </a:p>
          </p:txBody>
        </p:sp>
        <p:sp>
          <p:nvSpPr>
            <p:cNvPr id="32" name="Rectangle 31">
              <a:extLst>
                <a:ext uri="{FF2B5EF4-FFF2-40B4-BE49-F238E27FC236}">
                  <a16:creationId xmlns:a16="http://schemas.microsoft.com/office/drawing/2014/main" id="{48D2947A-3574-4C9E-A6E3-C6665417EB76}"/>
                </a:ext>
              </a:extLst>
            </p:cNvPr>
            <p:cNvSpPr/>
            <p:nvPr/>
          </p:nvSpPr>
          <p:spPr>
            <a:xfrm>
              <a:off x="397359" y="2202767"/>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grpSp>
    </p:spTree>
    <p:custDataLst>
      <p:tags r:id="rId1"/>
    </p:custDataLst>
    <p:extLst>
      <p:ext uri="{BB962C8B-B14F-4D97-AF65-F5344CB8AC3E}">
        <p14:creationId xmlns:p14="http://schemas.microsoft.com/office/powerpoint/2010/main" val="3148224086"/>
      </p:ext>
    </p:extLst>
  </p:cSld>
  <p:clrMapOvr>
    <a:masterClrMapping/>
  </p:clrMapOvr>
  <p:transition spd="slow">
    <p:wipe dir="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hart Pull 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7756852-2D95-4B2B-A8A0-82E07EAC6C60}"/>
              </a:ext>
            </a:extLst>
          </p:cNvPr>
          <p:cNvSpPr/>
          <p:nvPr userDrawn="1"/>
        </p:nvSpPr>
        <p:spPr>
          <a:xfrm>
            <a:off x="5212081" y="0"/>
            <a:ext cx="697992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4" name="Rectangle 43">
            <a:extLst>
              <a:ext uri="{FF2B5EF4-FFF2-40B4-BE49-F238E27FC236}">
                <a16:creationId xmlns:a16="http://schemas.microsoft.com/office/drawing/2014/main" id="{C8FB4145-6F39-40B0-9881-D7E56FF0B36B}"/>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37" name="Rectangle 36">
            <a:extLst>
              <a:ext uri="{FF2B5EF4-FFF2-40B4-BE49-F238E27FC236}">
                <a16:creationId xmlns:a16="http://schemas.microsoft.com/office/drawing/2014/main" id="{00B23BDF-7E27-44E2-86F5-14DE8B56D58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9" name="Chart Placeholder 8">
            <a:extLst>
              <a:ext uri="{FF2B5EF4-FFF2-40B4-BE49-F238E27FC236}">
                <a16:creationId xmlns:a16="http://schemas.microsoft.com/office/drawing/2014/main" id="{E764E9E9-1A66-43EA-AF87-8B1420310C12}"/>
              </a:ext>
            </a:extLst>
          </p:cNvPr>
          <p:cNvSpPr>
            <a:spLocks noGrp="1"/>
          </p:cNvSpPr>
          <p:nvPr>
            <p:ph type="chart" sz="quarter" idx="14" hasCustomPrompt="1"/>
          </p:nvPr>
        </p:nvSpPr>
        <p:spPr>
          <a:xfrm>
            <a:off x="849630" y="1606550"/>
            <a:ext cx="4090670" cy="4114800"/>
          </a:xfrm>
        </p:spPr>
        <p:txBody>
          <a:bodyPr anchor="ctr"/>
          <a:lstStyle>
            <a:lvl1pPr algn="ctr">
              <a:defRPr/>
            </a:lvl1pPr>
          </a:lstStyle>
          <a:p>
            <a:r>
              <a:rPr lang="en-GB"/>
              <a:t>Click icon to insert chart</a:t>
            </a:r>
          </a:p>
        </p:txBody>
      </p:sp>
      <p:grpSp>
        <p:nvGrpSpPr>
          <p:cNvPr id="33" name="Group 32">
            <a:extLst>
              <a:ext uri="{FF2B5EF4-FFF2-40B4-BE49-F238E27FC236}">
                <a16:creationId xmlns:a16="http://schemas.microsoft.com/office/drawing/2014/main" id="{2E8F43F7-291C-40D5-B8C1-95741F33151C}"/>
              </a:ext>
            </a:extLst>
          </p:cNvPr>
          <p:cNvGrpSpPr/>
          <p:nvPr userDrawn="1"/>
        </p:nvGrpSpPr>
        <p:grpSpPr>
          <a:xfrm>
            <a:off x="9775768" y="-871237"/>
            <a:ext cx="3336583" cy="2714068"/>
            <a:chOff x="10055225" y="-469915"/>
            <a:chExt cx="3058273" cy="2487683"/>
          </a:xfrm>
          <a:noFill/>
        </p:grpSpPr>
        <p:sp>
          <p:nvSpPr>
            <p:cNvPr id="35" name="Hexagon 34">
              <a:extLst>
                <a:ext uri="{FF2B5EF4-FFF2-40B4-BE49-F238E27FC236}">
                  <a16:creationId xmlns:a16="http://schemas.microsoft.com/office/drawing/2014/main" id="{BEBA6CE3-B7DF-4C6A-BA01-8505E7276668}"/>
                </a:ext>
              </a:extLst>
            </p:cNvPr>
            <p:cNvSpPr/>
            <p:nvPr userDrawn="1"/>
          </p:nvSpPr>
          <p:spPr>
            <a:xfrm rot="5400000">
              <a:off x="11237357"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8" name="Hexagon 37">
              <a:extLst>
                <a:ext uri="{FF2B5EF4-FFF2-40B4-BE49-F238E27FC236}">
                  <a16:creationId xmlns:a16="http://schemas.microsoft.com/office/drawing/2014/main" id="{84F2E533-8DEA-4C90-9DFF-20F34DCB93A9}"/>
                </a:ext>
              </a:extLst>
            </p:cNvPr>
            <p:cNvSpPr/>
            <p:nvPr userDrawn="1"/>
          </p:nvSpPr>
          <p:spPr>
            <a:xfrm rot="5400000">
              <a:off x="9963433"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9" name="Hexagon 38">
              <a:extLst>
                <a:ext uri="{FF2B5EF4-FFF2-40B4-BE49-F238E27FC236}">
                  <a16:creationId xmlns:a16="http://schemas.microsoft.com/office/drawing/2014/main" id="{13A73DF6-9202-45C7-99D6-7EF5C60842DF}"/>
                </a:ext>
              </a:extLst>
            </p:cNvPr>
            <p:cNvSpPr/>
            <p:nvPr userDrawn="1"/>
          </p:nvSpPr>
          <p:spPr>
            <a:xfrm rot="5400000">
              <a:off x="11874318" y="7785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 name="Title 2">
            <a:extLst>
              <a:ext uri="{FF2B5EF4-FFF2-40B4-BE49-F238E27FC236}">
                <a16:creationId xmlns:a16="http://schemas.microsoft.com/office/drawing/2014/main" id="{A616D1A0-972C-4AC6-B408-1187E397EF75}"/>
              </a:ext>
            </a:extLst>
          </p:cNvPr>
          <p:cNvSpPr>
            <a:spLocks noGrp="1"/>
          </p:cNvSpPr>
          <p:nvPr>
            <p:ph type="title" hasCustomPrompt="1"/>
          </p:nvPr>
        </p:nvSpPr>
        <p:spPr>
          <a:xfrm>
            <a:off x="1130300" y="524414"/>
            <a:ext cx="3268079" cy="912178"/>
          </a:xfrm>
        </p:spPr>
        <p:txBody>
          <a:bodyPr/>
          <a:lstStyle>
            <a:lvl1pPr>
              <a:defRPr/>
            </a:lvl1pPr>
          </a:lstStyle>
          <a:p>
            <a:r>
              <a:rPr lang="en-GB"/>
              <a:t>Enter title here</a:t>
            </a:r>
          </a:p>
        </p:txBody>
      </p:sp>
      <p:grpSp>
        <p:nvGrpSpPr>
          <p:cNvPr id="16" name="Group 15">
            <a:extLst>
              <a:ext uri="{FF2B5EF4-FFF2-40B4-BE49-F238E27FC236}">
                <a16:creationId xmlns:a16="http://schemas.microsoft.com/office/drawing/2014/main" id="{EAC15A63-562B-4C9B-91AA-FF6AFB46914B}"/>
              </a:ext>
            </a:extLst>
          </p:cNvPr>
          <p:cNvGrpSpPr/>
          <p:nvPr userDrawn="1"/>
        </p:nvGrpSpPr>
        <p:grpSpPr>
          <a:xfrm>
            <a:off x="-3633350" y="0"/>
            <a:ext cx="3507559" cy="3136705"/>
            <a:chOff x="397357" y="1593847"/>
            <a:chExt cx="3507559" cy="3136705"/>
          </a:xfrm>
        </p:grpSpPr>
        <p:sp>
          <p:nvSpPr>
            <p:cNvPr id="17" name="Rectangle 16">
              <a:extLst>
                <a:ext uri="{FF2B5EF4-FFF2-40B4-BE49-F238E27FC236}">
                  <a16:creationId xmlns:a16="http://schemas.microsoft.com/office/drawing/2014/main" id="{F065A420-BC0E-4056-B742-9EE39F674582}"/>
                </a:ext>
              </a:extLst>
            </p:cNvPr>
            <p:cNvSpPr/>
            <p:nvPr/>
          </p:nvSpPr>
          <p:spPr>
            <a:xfrm>
              <a:off x="397358" y="1593847"/>
              <a:ext cx="3507554" cy="3136705"/>
            </a:xfrm>
            <a:prstGeom prst="rect">
              <a:avLst/>
            </a:prstGeom>
            <a:solidFill>
              <a:srgbClr val="F8F8F8"/>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a:solidFill>
                  <a:srgbClr val="333333"/>
                </a:solidFill>
              </a:endParaRPr>
            </a:p>
          </p:txBody>
        </p:sp>
        <p:sp>
          <p:nvSpPr>
            <p:cNvPr id="18" name="TextBox 17">
              <a:extLst>
                <a:ext uri="{FF2B5EF4-FFF2-40B4-BE49-F238E27FC236}">
                  <a16:creationId xmlns:a16="http://schemas.microsoft.com/office/drawing/2014/main" id="{B2203A5D-9D48-4DC7-A857-E28102924148}"/>
                </a:ext>
              </a:extLst>
            </p:cNvPr>
            <p:cNvSpPr txBox="1"/>
            <p:nvPr userDrawn="1"/>
          </p:nvSpPr>
          <p:spPr>
            <a:xfrm>
              <a:off x="397357" y="2882622"/>
              <a:ext cx="3507555" cy="603077"/>
            </a:xfrm>
            <a:prstGeom prst="rect">
              <a:avLst/>
            </a:prstGeom>
            <a:noFill/>
          </p:spPr>
          <p:txBody>
            <a:bodyPr wrap="square" rtlCol="0">
              <a:noAutofit/>
            </a:bodyPr>
            <a:lstStyle/>
            <a:p>
              <a:pPr>
                <a:lnSpc>
                  <a:spcPct val="90000"/>
                </a:lnSpc>
                <a:spcAft>
                  <a:spcPts val="600"/>
                </a:spcAft>
              </a:pPr>
              <a:r>
                <a:rPr lang="en-GB" sz="1400" b="1">
                  <a:solidFill>
                    <a:srgbClr val="333333"/>
                  </a:solidFill>
                </a:rPr>
                <a:t>2. </a:t>
              </a:r>
              <a:r>
                <a:rPr lang="en-GB" sz="1400">
                  <a:solidFill>
                    <a:srgbClr val="333333"/>
                  </a:solidFill>
                </a:rPr>
                <a:t>Click on the chart type you wish </a:t>
              </a:r>
              <a:br>
                <a:rPr lang="en-GB" sz="1400">
                  <a:solidFill>
                    <a:srgbClr val="333333"/>
                  </a:solidFill>
                </a:rPr>
              </a:br>
              <a:r>
                <a:rPr lang="en-GB" sz="1400">
                  <a:solidFill>
                    <a:srgbClr val="333333"/>
                  </a:solidFill>
                </a:rPr>
                <a:t>to use</a:t>
              </a:r>
              <a:r>
                <a:rPr lang="en-GB" sz="1400" baseline="0">
                  <a:solidFill>
                    <a:srgbClr val="333333"/>
                  </a:solidFill>
                </a:rPr>
                <a:t>.</a:t>
              </a:r>
              <a:endParaRPr lang="en-GB" sz="1400">
                <a:solidFill>
                  <a:srgbClr val="333333"/>
                </a:solidFill>
              </a:endParaRPr>
            </a:p>
          </p:txBody>
        </p:sp>
        <p:sp>
          <p:nvSpPr>
            <p:cNvPr id="19" name="TextBox 18">
              <a:extLst>
                <a:ext uri="{FF2B5EF4-FFF2-40B4-BE49-F238E27FC236}">
                  <a16:creationId xmlns:a16="http://schemas.microsoft.com/office/drawing/2014/main" id="{1BA9431D-BDB8-4932-8978-72CD688CC662}"/>
                </a:ext>
              </a:extLst>
            </p:cNvPr>
            <p:cNvSpPr txBox="1"/>
            <p:nvPr userDrawn="1"/>
          </p:nvSpPr>
          <p:spPr>
            <a:xfrm>
              <a:off x="397357" y="4033451"/>
              <a:ext cx="3507555" cy="603077"/>
            </a:xfrm>
            <a:prstGeom prst="rect">
              <a:avLst/>
            </a:prstGeom>
            <a:noFill/>
          </p:spPr>
          <p:txBody>
            <a:bodyPr wrap="square" rtlCol="0">
              <a:noAutofit/>
            </a:bodyPr>
            <a:lstStyle/>
            <a:p>
              <a:pPr>
                <a:lnSpc>
                  <a:spcPct val="90000"/>
                </a:lnSpc>
                <a:spcAft>
                  <a:spcPts val="600"/>
                </a:spcAft>
              </a:pPr>
              <a:r>
                <a:rPr lang="en-GB" sz="1400" b="1">
                  <a:solidFill>
                    <a:srgbClr val="333333"/>
                  </a:solidFill>
                </a:rPr>
                <a:t>4. </a:t>
              </a:r>
              <a:r>
                <a:rPr lang="en-GB" sz="1400">
                  <a:solidFill>
                    <a:srgbClr val="333333"/>
                  </a:solidFill>
                </a:rPr>
                <a:t>Stylise your chart under </a:t>
              </a:r>
              <a:r>
                <a:rPr lang="en-GB" sz="1400" b="1">
                  <a:solidFill>
                    <a:srgbClr val="333333"/>
                  </a:solidFill>
                </a:rPr>
                <a:t>Format</a:t>
              </a:r>
              <a:r>
                <a:rPr lang="en-GB" sz="1400">
                  <a:solidFill>
                    <a:srgbClr val="333333"/>
                  </a:solidFill>
                </a:rPr>
                <a:t> in the </a:t>
              </a:r>
              <a:r>
                <a:rPr lang="en-GB" sz="1400" b="1">
                  <a:solidFill>
                    <a:srgbClr val="333333"/>
                  </a:solidFill>
                </a:rPr>
                <a:t>Chart Tools </a:t>
              </a:r>
              <a:r>
                <a:rPr lang="en-GB" sz="1400">
                  <a:solidFill>
                    <a:srgbClr val="333333"/>
                  </a:solidFill>
                </a:rPr>
                <a:t>ribbons</a:t>
              </a:r>
            </a:p>
          </p:txBody>
        </p:sp>
        <p:sp>
          <p:nvSpPr>
            <p:cNvPr id="20" name="TextBox 19">
              <a:extLst>
                <a:ext uri="{FF2B5EF4-FFF2-40B4-BE49-F238E27FC236}">
                  <a16:creationId xmlns:a16="http://schemas.microsoft.com/office/drawing/2014/main" id="{66F67D5B-E348-4C91-9AF4-89810B9FC74D}"/>
                </a:ext>
              </a:extLst>
            </p:cNvPr>
            <p:cNvSpPr txBox="1"/>
            <p:nvPr userDrawn="1"/>
          </p:nvSpPr>
          <p:spPr>
            <a:xfrm>
              <a:off x="397357" y="3437502"/>
              <a:ext cx="3507555" cy="603077"/>
            </a:xfrm>
            <a:prstGeom prst="rect">
              <a:avLst/>
            </a:prstGeom>
            <a:noFill/>
          </p:spPr>
          <p:txBody>
            <a:bodyPr wrap="square" rtlCol="0">
              <a:noAutofit/>
            </a:bodyPr>
            <a:lstStyle/>
            <a:p>
              <a:pPr>
                <a:lnSpc>
                  <a:spcPct val="90000"/>
                </a:lnSpc>
                <a:spcAft>
                  <a:spcPts val="600"/>
                </a:spcAft>
              </a:pPr>
              <a:r>
                <a:rPr lang="en-GB" sz="1400" b="1">
                  <a:solidFill>
                    <a:srgbClr val="333333"/>
                  </a:solidFill>
                </a:rPr>
                <a:t>3. </a:t>
              </a:r>
              <a:r>
                <a:rPr lang="en-GB" sz="1400">
                  <a:solidFill>
                    <a:srgbClr val="333333"/>
                  </a:solidFill>
                </a:rPr>
                <a:t>Edit your data under </a:t>
              </a:r>
              <a:r>
                <a:rPr lang="en-GB" sz="1400" b="1">
                  <a:solidFill>
                    <a:srgbClr val="333333"/>
                  </a:solidFill>
                </a:rPr>
                <a:t>Design</a:t>
              </a:r>
              <a:r>
                <a:rPr lang="en-GB" sz="1400">
                  <a:solidFill>
                    <a:srgbClr val="333333"/>
                  </a:solidFill>
                </a:rPr>
                <a:t> in the </a:t>
              </a:r>
              <a:r>
                <a:rPr lang="en-GB" sz="1400" b="1">
                  <a:solidFill>
                    <a:srgbClr val="333333"/>
                  </a:solidFill>
                </a:rPr>
                <a:t>Chart Tools </a:t>
              </a:r>
              <a:r>
                <a:rPr lang="en-GB" sz="1400">
                  <a:solidFill>
                    <a:srgbClr val="333333"/>
                  </a:solidFill>
                </a:rPr>
                <a:t>ribbon.</a:t>
              </a:r>
            </a:p>
          </p:txBody>
        </p:sp>
        <p:sp>
          <p:nvSpPr>
            <p:cNvPr id="21" name="TextBox 20">
              <a:extLst>
                <a:ext uri="{FF2B5EF4-FFF2-40B4-BE49-F238E27FC236}">
                  <a16:creationId xmlns:a16="http://schemas.microsoft.com/office/drawing/2014/main" id="{2503CEBB-F27E-43AC-A35E-A050278D1B13}"/>
                </a:ext>
              </a:extLst>
            </p:cNvPr>
            <p:cNvSpPr txBox="1"/>
            <p:nvPr userDrawn="1"/>
          </p:nvSpPr>
          <p:spPr>
            <a:xfrm>
              <a:off x="397357" y="2280553"/>
              <a:ext cx="3507555" cy="603077"/>
            </a:xfrm>
            <a:prstGeom prst="rect">
              <a:avLst/>
            </a:prstGeom>
            <a:noFill/>
          </p:spPr>
          <p:txBody>
            <a:bodyPr wrap="square" rtlCol="0">
              <a:noAutofit/>
            </a:bodyPr>
            <a:lstStyle/>
            <a:p>
              <a:pPr>
                <a:lnSpc>
                  <a:spcPct val="90000"/>
                </a:lnSpc>
                <a:spcAft>
                  <a:spcPts val="600"/>
                </a:spcAft>
              </a:pPr>
              <a:r>
                <a:rPr lang="en-GB" sz="1400" b="1">
                  <a:solidFill>
                    <a:srgbClr val="333333"/>
                  </a:solidFill>
                </a:rPr>
                <a:t>1. </a:t>
              </a:r>
              <a:r>
                <a:rPr lang="en-GB" sz="1400">
                  <a:solidFill>
                    <a:srgbClr val="333333"/>
                  </a:solidFill>
                </a:rPr>
                <a:t>Click on the icon in the middle</a:t>
              </a:r>
              <a:r>
                <a:rPr lang="en-GB" sz="1400" baseline="0">
                  <a:solidFill>
                    <a:srgbClr val="333333"/>
                  </a:solidFill>
                </a:rPr>
                <a:t> of the placeholder.</a:t>
              </a:r>
              <a:endParaRPr lang="en-GB" sz="1400">
                <a:solidFill>
                  <a:srgbClr val="333333"/>
                </a:solidFill>
              </a:endParaRPr>
            </a:p>
          </p:txBody>
        </p:sp>
        <p:sp>
          <p:nvSpPr>
            <p:cNvPr id="22" name="TextBox 21">
              <a:extLst>
                <a:ext uri="{FF2B5EF4-FFF2-40B4-BE49-F238E27FC236}">
                  <a16:creationId xmlns:a16="http://schemas.microsoft.com/office/drawing/2014/main" id="{EB370DAE-55CF-47C5-A694-06312E4FC797}"/>
                </a:ext>
              </a:extLst>
            </p:cNvPr>
            <p:cNvSpPr txBox="1"/>
            <p:nvPr/>
          </p:nvSpPr>
          <p:spPr>
            <a:xfrm>
              <a:off x="763139" y="1687756"/>
              <a:ext cx="2775990" cy="422632"/>
            </a:xfrm>
            <a:prstGeom prst="rect">
              <a:avLst/>
            </a:prstGeom>
            <a:noFill/>
          </p:spPr>
          <p:txBody>
            <a:bodyPr wrap="square" rtlCol="0" anchor="ctr">
              <a:noAutofit/>
            </a:bodyPr>
            <a:lstStyle/>
            <a:p>
              <a:pPr algn="ctr">
                <a:lnSpc>
                  <a:spcPct val="90000"/>
                </a:lnSpc>
                <a:spcAft>
                  <a:spcPts val="600"/>
                </a:spcAft>
              </a:pPr>
              <a:r>
                <a:rPr lang="en-GB">
                  <a:solidFill>
                    <a:srgbClr val="333333"/>
                  </a:solidFill>
                </a:rPr>
                <a:t>How to</a:t>
              </a:r>
              <a:r>
                <a:rPr lang="en-GB" baseline="0">
                  <a:solidFill>
                    <a:srgbClr val="333333"/>
                  </a:solidFill>
                </a:rPr>
                <a:t> insert a chart</a:t>
              </a:r>
              <a:endParaRPr lang="en-GB">
                <a:solidFill>
                  <a:srgbClr val="333333"/>
                </a:solidFill>
              </a:endParaRPr>
            </a:p>
          </p:txBody>
        </p:sp>
        <p:sp>
          <p:nvSpPr>
            <p:cNvPr id="23" name="Rectangle 22">
              <a:extLst>
                <a:ext uri="{FF2B5EF4-FFF2-40B4-BE49-F238E27FC236}">
                  <a16:creationId xmlns:a16="http://schemas.microsoft.com/office/drawing/2014/main" id="{3234280F-0C87-4B6F-ACD0-9A66545C1FAD}"/>
                </a:ext>
              </a:extLst>
            </p:cNvPr>
            <p:cNvSpPr/>
            <p:nvPr/>
          </p:nvSpPr>
          <p:spPr>
            <a:xfrm>
              <a:off x="397359" y="2202767"/>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grpSp>
      <p:sp>
        <p:nvSpPr>
          <p:cNvPr id="25" name="Hexagon 24">
            <a:extLst>
              <a:ext uri="{FF2B5EF4-FFF2-40B4-BE49-F238E27FC236}">
                <a16:creationId xmlns:a16="http://schemas.microsoft.com/office/drawing/2014/main" id="{FD98AC64-9A65-484F-BB2B-2746C88EAA89}"/>
              </a:ext>
            </a:extLst>
          </p:cNvPr>
          <p:cNvSpPr/>
          <p:nvPr userDrawn="1"/>
        </p:nvSpPr>
        <p:spPr>
          <a:xfrm>
            <a:off x="6102350" y="1636253"/>
            <a:ext cx="1397000" cy="1204310"/>
          </a:xfrm>
          <a:prstGeom prst="hexagon">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6" name="Picture Placeholder 8">
            <a:extLst>
              <a:ext uri="{FF2B5EF4-FFF2-40B4-BE49-F238E27FC236}">
                <a16:creationId xmlns:a16="http://schemas.microsoft.com/office/drawing/2014/main" id="{C3465D7F-69BA-44B9-9864-CF7B7B28F6B1}"/>
              </a:ext>
            </a:extLst>
          </p:cNvPr>
          <p:cNvSpPr>
            <a:spLocks noGrp="1"/>
          </p:cNvSpPr>
          <p:nvPr>
            <p:ph type="pic" sz="quarter" idx="21" hasCustomPrompt="1"/>
          </p:nvPr>
        </p:nvSpPr>
        <p:spPr>
          <a:xfrm>
            <a:off x="6481270" y="1918828"/>
            <a:ext cx="639160" cy="639160"/>
          </a:xfrm>
          <a:prstGeom prst="rect">
            <a:avLst/>
          </a:prstGeom>
        </p:spPr>
        <p:txBody>
          <a:bodyPr lIns="72000" rIns="72000" anchor="ctr"/>
          <a:lstStyle>
            <a:lvl1pPr algn="ctr">
              <a:defRPr sz="1400"/>
            </a:lvl1pPr>
          </a:lstStyle>
          <a:p>
            <a:r>
              <a:rPr lang="en-GB"/>
              <a:t>Insert icon</a:t>
            </a:r>
          </a:p>
        </p:txBody>
      </p:sp>
      <p:sp>
        <p:nvSpPr>
          <p:cNvPr id="10" name="Text Placeholder 9">
            <a:extLst>
              <a:ext uri="{FF2B5EF4-FFF2-40B4-BE49-F238E27FC236}">
                <a16:creationId xmlns:a16="http://schemas.microsoft.com/office/drawing/2014/main" id="{D1CF0EAE-9790-4926-8653-E5145BAA4B9F}"/>
              </a:ext>
            </a:extLst>
          </p:cNvPr>
          <p:cNvSpPr>
            <a:spLocks noGrp="1"/>
          </p:cNvSpPr>
          <p:nvPr>
            <p:ph type="body" sz="quarter" idx="22" hasCustomPrompt="1"/>
          </p:nvPr>
        </p:nvSpPr>
        <p:spPr>
          <a:xfrm>
            <a:off x="6508750" y="1493923"/>
            <a:ext cx="584200" cy="282575"/>
          </a:xfrm>
          <a:solidFill>
            <a:schemeClr val="accent1"/>
          </a:solidFill>
        </p:spPr>
        <p:txBody>
          <a:bodyPr anchor="ctr"/>
          <a:lstStyle>
            <a:lvl1pPr algn="ctr">
              <a:defRPr sz="1200">
                <a:solidFill>
                  <a:schemeClr val="bg1"/>
                </a:solidFill>
              </a:defRPr>
            </a:lvl1pPr>
          </a:lstStyle>
          <a:p>
            <a:pPr lvl="0"/>
            <a:r>
              <a:rPr lang="en-US"/>
              <a:t>XXXX</a:t>
            </a:r>
            <a:endParaRPr lang="en-GB"/>
          </a:p>
        </p:txBody>
      </p:sp>
      <p:sp>
        <p:nvSpPr>
          <p:cNvPr id="27" name="Text Placeholder 14">
            <a:extLst>
              <a:ext uri="{FF2B5EF4-FFF2-40B4-BE49-F238E27FC236}">
                <a16:creationId xmlns:a16="http://schemas.microsoft.com/office/drawing/2014/main" id="{4E6C000B-370C-4C4A-86B0-4C1676293022}"/>
              </a:ext>
            </a:extLst>
          </p:cNvPr>
          <p:cNvSpPr>
            <a:spLocks noGrp="1"/>
          </p:cNvSpPr>
          <p:nvPr>
            <p:ph type="body" sz="quarter" idx="15" hasCustomPrompt="1"/>
          </p:nvPr>
        </p:nvSpPr>
        <p:spPr>
          <a:xfrm>
            <a:off x="7771131" y="1719830"/>
            <a:ext cx="3683018" cy="418147"/>
          </a:xfrm>
        </p:spPr>
        <p:txBody>
          <a:bodyPr anchor="ctr"/>
          <a:lstStyle>
            <a:lvl1pPr>
              <a:defRPr sz="1600" b="1">
                <a:solidFill>
                  <a:schemeClr val="accent1"/>
                </a:solidFill>
              </a:defRPr>
            </a:lvl1pPr>
          </a:lstStyle>
          <a:p>
            <a:pPr lvl="0"/>
            <a:r>
              <a:rPr lang="en-GB"/>
              <a:t>Enter heading here</a:t>
            </a:r>
          </a:p>
        </p:txBody>
      </p:sp>
      <p:sp>
        <p:nvSpPr>
          <p:cNvPr id="28" name="Text Placeholder 17">
            <a:extLst>
              <a:ext uri="{FF2B5EF4-FFF2-40B4-BE49-F238E27FC236}">
                <a16:creationId xmlns:a16="http://schemas.microsoft.com/office/drawing/2014/main" id="{5BA52CA9-0243-4243-8A3D-535401460A76}"/>
              </a:ext>
            </a:extLst>
          </p:cNvPr>
          <p:cNvSpPr>
            <a:spLocks noGrp="1"/>
          </p:cNvSpPr>
          <p:nvPr>
            <p:ph type="body" sz="quarter" idx="16" hasCustomPrompt="1"/>
          </p:nvPr>
        </p:nvSpPr>
        <p:spPr>
          <a:xfrm>
            <a:off x="7771130" y="2137977"/>
            <a:ext cx="3683691" cy="925263"/>
          </a:xfrm>
        </p:spPr>
        <p:txBody>
          <a:bodyPr/>
          <a:lstStyle>
            <a:lvl1pPr>
              <a:defRPr sz="1200"/>
            </a:lvl1pPr>
            <a:lvl2pPr>
              <a:defRPr sz="1200"/>
            </a:lvl2pPr>
            <a:lvl3pPr>
              <a:defRPr sz="1100"/>
            </a:lvl3pPr>
            <a:lvl4pPr marL="354013" indent="0">
              <a:buNone/>
              <a:defRPr sz="1050"/>
            </a:lvl4pPr>
            <a:lvl5pPr marL="534988" indent="0">
              <a:buNone/>
              <a:defRPr sz="1050"/>
            </a:lvl5pPr>
          </a:lstStyle>
          <a:p>
            <a:pPr lvl="0"/>
            <a:r>
              <a:rPr lang="en-GB"/>
              <a:t>Enter text here</a:t>
            </a:r>
          </a:p>
          <a:p>
            <a:pPr lvl="1"/>
            <a:r>
              <a:rPr lang="en-GB"/>
              <a:t>Second level</a:t>
            </a:r>
          </a:p>
          <a:p>
            <a:pPr lvl="2"/>
            <a:r>
              <a:rPr lang="en-GB"/>
              <a:t>Third level</a:t>
            </a:r>
          </a:p>
        </p:txBody>
      </p:sp>
      <p:sp>
        <p:nvSpPr>
          <p:cNvPr id="29" name="Hexagon 28">
            <a:extLst>
              <a:ext uri="{FF2B5EF4-FFF2-40B4-BE49-F238E27FC236}">
                <a16:creationId xmlns:a16="http://schemas.microsoft.com/office/drawing/2014/main" id="{294F5CB9-FCD2-4B59-89FB-6A35F2BC3883}"/>
              </a:ext>
            </a:extLst>
          </p:cNvPr>
          <p:cNvSpPr/>
          <p:nvPr userDrawn="1"/>
        </p:nvSpPr>
        <p:spPr>
          <a:xfrm>
            <a:off x="6094730" y="3136705"/>
            <a:ext cx="1397000" cy="1204310"/>
          </a:xfrm>
          <a:prstGeom prst="hexagon">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0" name="Picture Placeholder 8">
            <a:extLst>
              <a:ext uri="{FF2B5EF4-FFF2-40B4-BE49-F238E27FC236}">
                <a16:creationId xmlns:a16="http://schemas.microsoft.com/office/drawing/2014/main" id="{6BD28092-4BB5-43D3-A094-D500F82D4D0E}"/>
              </a:ext>
            </a:extLst>
          </p:cNvPr>
          <p:cNvSpPr>
            <a:spLocks noGrp="1"/>
          </p:cNvSpPr>
          <p:nvPr>
            <p:ph type="pic" sz="quarter" idx="23" hasCustomPrompt="1"/>
          </p:nvPr>
        </p:nvSpPr>
        <p:spPr>
          <a:xfrm>
            <a:off x="6473650" y="3419280"/>
            <a:ext cx="639160" cy="639160"/>
          </a:xfrm>
          <a:prstGeom prst="rect">
            <a:avLst/>
          </a:prstGeom>
        </p:spPr>
        <p:txBody>
          <a:bodyPr lIns="72000" rIns="72000" anchor="ctr"/>
          <a:lstStyle>
            <a:lvl1pPr algn="ctr">
              <a:defRPr sz="1400"/>
            </a:lvl1pPr>
          </a:lstStyle>
          <a:p>
            <a:r>
              <a:rPr lang="en-GB"/>
              <a:t>Insert icon</a:t>
            </a:r>
          </a:p>
        </p:txBody>
      </p:sp>
      <p:sp>
        <p:nvSpPr>
          <p:cNvPr id="31" name="Text Placeholder 9">
            <a:extLst>
              <a:ext uri="{FF2B5EF4-FFF2-40B4-BE49-F238E27FC236}">
                <a16:creationId xmlns:a16="http://schemas.microsoft.com/office/drawing/2014/main" id="{1856DF10-64A6-4E4A-B612-699ABDB0DD58}"/>
              </a:ext>
            </a:extLst>
          </p:cNvPr>
          <p:cNvSpPr>
            <a:spLocks noGrp="1"/>
          </p:cNvSpPr>
          <p:nvPr>
            <p:ph type="body" sz="quarter" idx="24" hasCustomPrompt="1"/>
          </p:nvPr>
        </p:nvSpPr>
        <p:spPr>
          <a:xfrm>
            <a:off x="6501130" y="2994375"/>
            <a:ext cx="584200" cy="282575"/>
          </a:xfrm>
          <a:solidFill>
            <a:schemeClr val="accent2"/>
          </a:solidFill>
        </p:spPr>
        <p:txBody>
          <a:bodyPr anchor="ctr"/>
          <a:lstStyle>
            <a:lvl1pPr algn="ctr">
              <a:defRPr sz="1200">
                <a:solidFill>
                  <a:schemeClr val="bg1"/>
                </a:solidFill>
              </a:defRPr>
            </a:lvl1pPr>
          </a:lstStyle>
          <a:p>
            <a:pPr lvl="0"/>
            <a:r>
              <a:rPr lang="en-US"/>
              <a:t>XXXX</a:t>
            </a:r>
            <a:endParaRPr lang="en-GB"/>
          </a:p>
        </p:txBody>
      </p:sp>
      <p:sp>
        <p:nvSpPr>
          <p:cNvPr id="32" name="Text Placeholder 14">
            <a:extLst>
              <a:ext uri="{FF2B5EF4-FFF2-40B4-BE49-F238E27FC236}">
                <a16:creationId xmlns:a16="http://schemas.microsoft.com/office/drawing/2014/main" id="{22B3ABA4-CC3B-48FF-BB98-1250E4D2F779}"/>
              </a:ext>
            </a:extLst>
          </p:cNvPr>
          <p:cNvSpPr>
            <a:spLocks noGrp="1"/>
          </p:cNvSpPr>
          <p:nvPr>
            <p:ph type="body" sz="quarter" idx="25" hasCustomPrompt="1"/>
          </p:nvPr>
        </p:nvSpPr>
        <p:spPr>
          <a:xfrm>
            <a:off x="7763511" y="3220282"/>
            <a:ext cx="3683018" cy="418147"/>
          </a:xfrm>
        </p:spPr>
        <p:txBody>
          <a:bodyPr anchor="ctr"/>
          <a:lstStyle>
            <a:lvl1pPr>
              <a:defRPr sz="1600" b="1">
                <a:solidFill>
                  <a:schemeClr val="accent2"/>
                </a:solidFill>
              </a:defRPr>
            </a:lvl1pPr>
          </a:lstStyle>
          <a:p>
            <a:pPr lvl="0"/>
            <a:r>
              <a:rPr lang="en-GB"/>
              <a:t>Enter heading here</a:t>
            </a:r>
          </a:p>
        </p:txBody>
      </p:sp>
      <p:sp>
        <p:nvSpPr>
          <p:cNvPr id="34" name="Text Placeholder 17">
            <a:extLst>
              <a:ext uri="{FF2B5EF4-FFF2-40B4-BE49-F238E27FC236}">
                <a16:creationId xmlns:a16="http://schemas.microsoft.com/office/drawing/2014/main" id="{DC5A0D67-6756-4571-8104-8918370A855E}"/>
              </a:ext>
            </a:extLst>
          </p:cNvPr>
          <p:cNvSpPr>
            <a:spLocks noGrp="1"/>
          </p:cNvSpPr>
          <p:nvPr>
            <p:ph type="body" sz="quarter" idx="26" hasCustomPrompt="1"/>
          </p:nvPr>
        </p:nvSpPr>
        <p:spPr>
          <a:xfrm>
            <a:off x="7763510" y="3638429"/>
            <a:ext cx="3683691" cy="925263"/>
          </a:xfrm>
        </p:spPr>
        <p:txBody>
          <a:bodyPr/>
          <a:lstStyle>
            <a:lvl1pPr>
              <a:defRPr sz="1200"/>
            </a:lvl1pPr>
            <a:lvl2pPr>
              <a:defRPr sz="1200"/>
            </a:lvl2pPr>
            <a:lvl3pPr>
              <a:defRPr sz="1100"/>
            </a:lvl3pPr>
            <a:lvl4pPr marL="354013" indent="0">
              <a:buNone/>
              <a:defRPr sz="1050"/>
            </a:lvl4pPr>
            <a:lvl5pPr marL="534988" indent="0">
              <a:buNone/>
              <a:defRPr sz="1050"/>
            </a:lvl5pPr>
          </a:lstStyle>
          <a:p>
            <a:pPr lvl="0"/>
            <a:r>
              <a:rPr lang="en-GB"/>
              <a:t>Enter text here</a:t>
            </a:r>
          </a:p>
          <a:p>
            <a:pPr lvl="1"/>
            <a:r>
              <a:rPr lang="en-GB"/>
              <a:t>Second level</a:t>
            </a:r>
          </a:p>
          <a:p>
            <a:pPr lvl="2"/>
            <a:r>
              <a:rPr lang="en-GB"/>
              <a:t>Third level</a:t>
            </a:r>
          </a:p>
        </p:txBody>
      </p:sp>
      <p:sp>
        <p:nvSpPr>
          <p:cNvPr id="36" name="Hexagon 35">
            <a:extLst>
              <a:ext uri="{FF2B5EF4-FFF2-40B4-BE49-F238E27FC236}">
                <a16:creationId xmlns:a16="http://schemas.microsoft.com/office/drawing/2014/main" id="{027B52DE-ADD7-4BB3-A873-04D53CCDB842}"/>
              </a:ext>
            </a:extLst>
          </p:cNvPr>
          <p:cNvSpPr/>
          <p:nvPr userDrawn="1"/>
        </p:nvSpPr>
        <p:spPr>
          <a:xfrm>
            <a:off x="6087110" y="4637157"/>
            <a:ext cx="1397000" cy="1204310"/>
          </a:xfrm>
          <a:prstGeom prst="hexagon">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0" name="Picture Placeholder 8">
            <a:extLst>
              <a:ext uri="{FF2B5EF4-FFF2-40B4-BE49-F238E27FC236}">
                <a16:creationId xmlns:a16="http://schemas.microsoft.com/office/drawing/2014/main" id="{865B005A-A7A2-46E3-B192-C68A7B672F62}"/>
              </a:ext>
            </a:extLst>
          </p:cNvPr>
          <p:cNvSpPr>
            <a:spLocks noGrp="1"/>
          </p:cNvSpPr>
          <p:nvPr>
            <p:ph type="pic" sz="quarter" idx="27" hasCustomPrompt="1"/>
          </p:nvPr>
        </p:nvSpPr>
        <p:spPr>
          <a:xfrm>
            <a:off x="6466030" y="4919732"/>
            <a:ext cx="639160" cy="639160"/>
          </a:xfrm>
          <a:prstGeom prst="rect">
            <a:avLst/>
          </a:prstGeom>
        </p:spPr>
        <p:txBody>
          <a:bodyPr lIns="72000" rIns="72000" anchor="ctr"/>
          <a:lstStyle>
            <a:lvl1pPr algn="ctr">
              <a:defRPr sz="1400"/>
            </a:lvl1pPr>
          </a:lstStyle>
          <a:p>
            <a:r>
              <a:rPr lang="en-GB"/>
              <a:t>Insert icon</a:t>
            </a:r>
          </a:p>
        </p:txBody>
      </p:sp>
      <p:sp>
        <p:nvSpPr>
          <p:cNvPr id="41" name="Text Placeholder 9">
            <a:extLst>
              <a:ext uri="{FF2B5EF4-FFF2-40B4-BE49-F238E27FC236}">
                <a16:creationId xmlns:a16="http://schemas.microsoft.com/office/drawing/2014/main" id="{E3BC07BA-C593-433A-A248-B70CD3C256D5}"/>
              </a:ext>
            </a:extLst>
          </p:cNvPr>
          <p:cNvSpPr>
            <a:spLocks noGrp="1"/>
          </p:cNvSpPr>
          <p:nvPr>
            <p:ph type="body" sz="quarter" idx="28" hasCustomPrompt="1"/>
          </p:nvPr>
        </p:nvSpPr>
        <p:spPr>
          <a:xfrm>
            <a:off x="6493510" y="4494827"/>
            <a:ext cx="584200" cy="282575"/>
          </a:xfrm>
          <a:solidFill>
            <a:schemeClr val="accent6"/>
          </a:solidFill>
        </p:spPr>
        <p:txBody>
          <a:bodyPr anchor="ctr"/>
          <a:lstStyle>
            <a:lvl1pPr algn="ctr">
              <a:defRPr sz="1200">
                <a:solidFill>
                  <a:schemeClr val="bg1"/>
                </a:solidFill>
              </a:defRPr>
            </a:lvl1pPr>
          </a:lstStyle>
          <a:p>
            <a:pPr lvl="0"/>
            <a:r>
              <a:rPr lang="en-US"/>
              <a:t>XXXX</a:t>
            </a:r>
            <a:endParaRPr lang="en-GB"/>
          </a:p>
        </p:txBody>
      </p:sp>
      <p:sp>
        <p:nvSpPr>
          <p:cNvPr id="42" name="Text Placeholder 14">
            <a:extLst>
              <a:ext uri="{FF2B5EF4-FFF2-40B4-BE49-F238E27FC236}">
                <a16:creationId xmlns:a16="http://schemas.microsoft.com/office/drawing/2014/main" id="{DE75AAB5-22E6-4D6A-A591-5F5DE4F46C0D}"/>
              </a:ext>
            </a:extLst>
          </p:cNvPr>
          <p:cNvSpPr>
            <a:spLocks noGrp="1"/>
          </p:cNvSpPr>
          <p:nvPr>
            <p:ph type="body" sz="quarter" idx="29" hasCustomPrompt="1"/>
          </p:nvPr>
        </p:nvSpPr>
        <p:spPr>
          <a:xfrm>
            <a:off x="7755891" y="4720734"/>
            <a:ext cx="3683018" cy="418147"/>
          </a:xfrm>
        </p:spPr>
        <p:txBody>
          <a:bodyPr anchor="ctr"/>
          <a:lstStyle>
            <a:lvl1pPr>
              <a:defRPr sz="1600" b="1">
                <a:solidFill>
                  <a:schemeClr val="accent6"/>
                </a:solidFill>
              </a:defRPr>
            </a:lvl1pPr>
          </a:lstStyle>
          <a:p>
            <a:pPr lvl="0"/>
            <a:r>
              <a:rPr lang="en-GB"/>
              <a:t>Enter heading here</a:t>
            </a:r>
          </a:p>
        </p:txBody>
      </p:sp>
      <p:sp>
        <p:nvSpPr>
          <p:cNvPr id="43" name="Text Placeholder 17">
            <a:extLst>
              <a:ext uri="{FF2B5EF4-FFF2-40B4-BE49-F238E27FC236}">
                <a16:creationId xmlns:a16="http://schemas.microsoft.com/office/drawing/2014/main" id="{9FBB443A-83EB-46B0-9861-F5A42B44B85B}"/>
              </a:ext>
            </a:extLst>
          </p:cNvPr>
          <p:cNvSpPr>
            <a:spLocks noGrp="1"/>
          </p:cNvSpPr>
          <p:nvPr>
            <p:ph type="body" sz="quarter" idx="30" hasCustomPrompt="1"/>
          </p:nvPr>
        </p:nvSpPr>
        <p:spPr>
          <a:xfrm>
            <a:off x="7755890" y="5138881"/>
            <a:ext cx="3683691" cy="925263"/>
          </a:xfrm>
        </p:spPr>
        <p:txBody>
          <a:bodyPr/>
          <a:lstStyle>
            <a:lvl1pPr>
              <a:defRPr sz="1200"/>
            </a:lvl1pPr>
            <a:lvl2pPr>
              <a:defRPr sz="1200"/>
            </a:lvl2pPr>
            <a:lvl3pPr>
              <a:defRPr sz="1100"/>
            </a:lvl3pPr>
            <a:lvl4pPr marL="354013" indent="0">
              <a:buNone/>
              <a:defRPr sz="1050"/>
            </a:lvl4pPr>
            <a:lvl5pPr marL="534988" indent="0">
              <a:buNone/>
              <a:defRPr sz="1050"/>
            </a:lvl5pPr>
          </a:lstStyle>
          <a:p>
            <a:pPr lvl="0"/>
            <a:r>
              <a:rPr lang="en-GB"/>
              <a:t>Enter text here</a:t>
            </a:r>
          </a:p>
          <a:p>
            <a:pPr lvl="1"/>
            <a:r>
              <a:rPr lang="en-GB"/>
              <a:t>Second level</a:t>
            </a:r>
          </a:p>
          <a:p>
            <a:pPr lvl="2"/>
            <a:r>
              <a:rPr lang="en-GB"/>
              <a:t>Third level</a:t>
            </a:r>
          </a:p>
        </p:txBody>
      </p:sp>
      <p:grpSp>
        <p:nvGrpSpPr>
          <p:cNvPr id="45" name="Group 44">
            <a:extLst>
              <a:ext uri="{FF2B5EF4-FFF2-40B4-BE49-F238E27FC236}">
                <a16:creationId xmlns:a16="http://schemas.microsoft.com/office/drawing/2014/main" id="{0A36220C-0C6F-4336-B266-C17891F1424E}"/>
              </a:ext>
            </a:extLst>
          </p:cNvPr>
          <p:cNvGrpSpPr/>
          <p:nvPr userDrawn="1"/>
        </p:nvGrpSpPr>
        <p:grpSpPr>
          <a:xfrm rot="16200000">
            <a:off x="360407" y="4836458"/>
            <a:ext cx="1946732" cy="3990582"/>
            <a:chOff x="10692184" y="-1639954"/>
            <a:chExt cx="1784352" cy="3657721"/>
          </a:xfrm>
          <a:noFill/>
        </p:grpSpPr>
        <p:sp>
          <p:nvSpPr>
            <p:cNvPr id="46" name="Hexagon 45">
              <a:extLst>
                <a:ext uri="{FF2B5EF4-FFF2-40B4-BE49-F238E27FC236}">
                  <a16:creationId xmlns:a16="http://schemas.microsoft.com/office/drawing/2014/main" id="{9469A895-C360-47A7-AD00-C4078F6CF4BB}"/>
                </a:ext>
              </a:extLst>
            </p:cNvPr>
            <p:cNvSpPr/>
            <p:nvPr userDrawn="1"/>
          </p:nvSpPr>
          <p:spPr>
            <a:xfrm rot="5400000">
              <a:off x="10600392"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7" name="Hexagon 46">
              <a:extLst>
                <a:ext uri="{FF2B5EF4-FFF2-40B4-BE49-F238E27FC236}">
                  <a16:creationId xmlns:a16="http://schemas.microsoft.com/office/drawing/2014/main" id="{0D20850A-F64A-4492-BF70-9E0108EFC570}"/>
                </a:ext>
              </a:extLst>
            </p:cNvPr>
            <p:cNvSpPr/>
            <p:nvPr userDrawn="1"/>
          </p:nvSpPr>
          <p:spPr>
            <a:xfrm rot="5400000">
              <a:off x="11237356" y="-3847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8" name="Hexagon 47">
              <a:extLst>
                <a:ext uri="{FF2B5EF4-FFF2-40B4-BE49-F238E27FC236}">
                  <a16:creationId xmlns:a16="http://schemas.microsoft.com/office/drawing/2014/main" id="{18A80AF7-C35A-4381-807E-FEC14F108F22}"/>
                </a:ext>
              </a:extLst>
            </p:cNvPr>
            <p:cNvSpPr/>
            <p:nvPr userDrawn="1"/>
          </p:nvSpPr>
          <p:spPr>
            <a:xfrm rot="5400000">
              <a:off x="10600392" y="-1548162"/>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Tree>
    <p:custDataLst>
      <p:tags r:id="rId1"/>
    </p:custDataLst>
    <p:extLst>
      <p:ext uri="{BB962C8B-B14F-4D97-AF65-F5344CB8AC3E}">
        <p14:creationId xmlns:p14="http://schemas.microsoft.com/office/powerpoint/2010/main" val="1504895195"/>
      </p:ext>
    </p:extLst>
  </p:cSld>
  <p:clrMapOvr>
    <a:masterClrMapping/>
  </p:clrMapOvr>
  <p:transition spd="slow">
    <p:wipe dir="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nteractive Char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B1BC445-59A9-406E-B15D-B76B97A12497}"/>
              </a:ext>
            </a:extLst>
          </p:cNvPr>
          <p:cNvSpPr/>
          <p:nvPr userDrawn="1"/>
        </p:nvSpPr>
        <p:spPr>
          <a:xfrm>
            <a:off x="6484619" y="0"/>
            <a:ext cx="5707381" cy="6858000"/>
          </a:xfrm>
          <a:prstGeom prst="rect">
            <a:avLst/>
          </a:prstGeom>
          <a:solidFill>
            <a:srgbClr val="E5E5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0" name="Rectangle 9">
            <a:extLst>
              <a:ext uri="{FF2B5EF4-FFF2-40B4-BE49-F238E27FC236}">
                <a16:creationId xmlns:a16="http://schemas.microsoft.com/office/drawing/2014/main" id="{FB94F857-DC4D-4B94-B1D8-260AE50CF964}"/>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 name="Footer Placeholder 2">
            <a:extLst>
              <a:ext uri="{FF2B5EF4-FFF2-40B4-BE49-F238E27FC236}">
                <a16:creationId xmlns:a16="http://schemas.microsoft.com/office/drawing/2014/main" id="{258DFCCF-ED25-4399-907B-A1A0E748DC37}"/>
              </a:ext>
            </a:extLst>
          </p:cNvPr>
          <p:cNvSpPr>
            <a:spLocks noGrp="1"/>
          </p:cNvSpPr>
          <p:nvPr>
            <p:ph type="ftr" sz="quarter" idx="10"/>
          </p:nvPr>
        </p:nvSpPr>
        <p:spPr>
          <a:xfrm>
            <a:off x="2205238" y="6356350"/>
            <a:ext cx="9058963" cy="365125"/>
          </a:xfrm>
        </p:spPr>
        <p:txBody>
          <a:bodyPr/>
          <a:lstStyle/>
          <a:p>
            <a:endParaRPr lang="en-GB"/>
          </a:p>
        </p:txBody>
      </p:sp>
      <p:sp>
        <p:nvSpPr>
          <p:cNvPr id="4" name="Slide Number Placeholder 3">
            <a:extLst>
              <a:ext uri="{FF2B5EF4-FFF2-40B4-BE49-F238E27FC236}">
                <a16:creationId xmlns:a16="http://schemas.microsoft.com/office/drawing/2014/main" id="{E2F1722C-259B-48A7-8383-C9400D6A0749}"/>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5" name="Title 4">
            <a:extLst>
              <a:ext uri="{FF2B5EF4-FFF2-40B4-BE49-F238E27FC236}">
                <a16:creationId xmlns:a16="http://schemas.microsoft.com/office/drawing/2014/main" id="{C00BDE7F-E7C8-44A1-9BAC-8D11A90B8D84}"/>
              </a:ext>
            </a:extLst>
          </p:cNvPr>
          <p:cNvSpPr>
            <a:spLocks noGrp="1"/>
          </p:cNvSpPr>
          <p:nvPr>
            <p:ph type="title" hasCustomPrompt="1"/>
          </p:nvPr>
        </p:nvSpPr>
        <p:spPr>
          <a:xfrm>
            <a:off x="1130300" y="524414"/>
            <a:ext cx="4782820" cy="912178"/>
          </a:xfrm>
        </p:spPr>
        <p:txBody>
          <a:bodyPr/>
          <a:lstStyle>
            <a:lvl1pPr>
              <a:defRPr/>
            </a:lvl1pPr>
          </a:lstStyle>
          <a:p>
            <a:r>
              <a:rPr lang="en-GB"/>
              <a:t>Enter title here</a:t>
            </a:r>
          </a:p>
        </p:txBody>
      </p:sp>
      <p:pic>
        <p:nvPicPr>
          <p:cNvPr id="7" name="Graphic 6">
            <a:extLst>
              <a:ext uri="{FF2B5EF4-FFF2-40B4-BE49-F238E27FC236}">
                <a16:creationId xmlns:a16="http://schemas.microsoft.com/office/drawing/2014/main" id="{D6338C10-9C7A-46D2-BA82-79429B99AE5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8" name="Rectangle 7">
            <a:extLst>
              <a:ext uri="{FF2B5EF4-FFF2-40B4-BE49-F238E27FC236}">
                <a16:creationId xmlns:a16="http://schemas.microsoft.com/office/drawing/2014/main" id="{9465FD5C-1E46-4947-A128-3E8B363C4BE4}"/>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nvGrpSpPr>
          <p:cNvPr id="11" name="Group 10">
            <a:extLst>
              <a:ext uri="{FF2B5EF4-FFF2-40B4-BE49-F238E27FC236}">
                <a16:creationId xmlns:a16="http://schemas.microsoft.com/office/drawing/2014/main" id="{A202BFE4-DA48-48E7-AC2F-3DE33FB6B441}"/>
              </a:ext>
            </a:extLst>
          </p:cNvPr>
          <p:cNvGrpSpPr/>
          <p:nvPr userDrawn="1"/>
        </p:nvGrpSpPr>
        <p:grpSpPr>
          <a:xfrm rot="16200000">
            <a:off x="10687930" y="-920867"/>
            <a:ext cx="1946732" cy="2721338"/>
            <a:chOff x="10692184" y="-476580"/>
            <a:chExt cx="1784352" cy="2494347"/>
          </a:xfrm>
          <a:noFill/>
        </p:grpSpPr>
        <p:sp>
          <p:nvSpPr>
            <p:cNvPr id="12" name="Hexagon 11">
              <a:extLst>
                <a:ext uri="{FF2B5EF4-FFF2-40B4-BE49-F238E27FC236}">
                  <a16:creationId xmlns:a16="http://schemas.microsoft.com/office/drawing/2014/main" id="{05C33E6A-F36C-4C0A-9D53-42642C447CC2}"/>
                </a:ext>
              </a:extLst>
            </p:cNvPr>
            <p:cNvSpPr/>
            <p:nvPr userDrawn="1"/>
          </p:nvSpPr>
          <p:spPr>
            <a:xfrm rot="5400000">
              <a:off x="10600392" y="778587"/>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3" name="Hexagon 12">
              <a:extLst>
                <a:ext uri="{FF2B5EF4-FFF2-40B4-BE49-F238E27FC236}">
                  <a16:creationId xmlns:a16="http://schemas.microsoft.com/office/drawing/2014/main" id="{A2588AC6-0AB3-43B5-8F15-DB09EE3B67B2}"/>
                </a:ext>
              </a:extLst>
            </p:cNvPr>
            <p:cNvSpPr/>
            <p:nvPr userDrawn="1"/>
          </p:nvSpPr>
          <p:spPr>
            <a:xfrm rot="5400000">
              <a:off x="11237356" y="-384788"/>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grpSp>
        <p:nvGrpSpPr>
          <p:cNvPr id="14" name="Group 13">
            <a:extLst>
              <a:ext uri="{FF2B5EF4-FFF2-40B4-BE49-F238E27FC236}">
                <a16:creationId xmlns:a16="http://schemas.microsoft.com/office/drawing/2014/main" id="{AF47A94D-EDC7-4976-9435-5DF8ADB5ECC2}"/>
              </a:ext>
            </a:extLst>
          </p:cNvPr>
          <p:cNvGrpSpPr/>
          <p:nvPr userDrawn="1"/>
        </p:nvGrpSpPr>
        <p:grpSpPr>
          <a:xfrm rot="16200000">
            <a:off x="-128796" y="5471080"/>
            <a:ext cx="1946732" cy="2721338"/>
            <a:chOff x="10692184" y="-476580"/>
            <a:chExt cx="1784352" cy="2494347"/>
          </a:xfrm>
          <a:noFill/>
        </p:grpSpPr>
        <p:sp>
          <p:nvSpPr>
            <p:cNvPr id="15" name="Hexagon 14">
              <a:extLst>
                <a:ext uri="{FF2B5EF4-FFF2-40B4-BE49-F238E27FC236}">
                  <a16:creationId xmlns:a16="http://schemas.microsoft.com/office/drawing/2014/main" id="{EE1D2BEA-34A2-420E-9F70-A55207DC99BC}"/>
                </a:ext>
              </a:extLst>
            </p:cNvPr>
            <p:cNvSpPr/>
            <p:nvPr userDrawn="1"/>
          </p:nvSpPr>
          <p:spPr>
            <a:xfrm rot="5400000">
              <a:off x="10600392"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 name="Hexagon 15">
              <a:extLst>
                <a:ext uri="{FF2B5EF4-FFF2-40B4-BE49-F238E27FC236}">
                  <a16:creationId xmlns:a16="http://schemas.microsoft.com/office/drawing/2014/main" id="{E6E4238F-04C4-4437-91DD-BC84A97723B3}"/>
                </a:ext>
              </a:extLst>
            </p:cNvPr>
            <p:cNvSpPr/>
            <p:nvPr userDrawn="1"/>
          </p:nvSpPr>
          <p:spPr>
            <a:xfrm rot="5400000">
              <a:off x="11237356" y="-3847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18" name="Text Placeholder 17">
            <a:extLst>
              <a:ext uri="{FF2B5EF4-FFF2-40B4-BE49-F238E27FC236}">
                <a16:creationId xmlns:a16="http://schemas.microsoft.com/office/drawing/2014/main" id="{B1753AF1-863C-48D5-B754-DADB269DD5FE}"/>
              </a:ext>
            </a:extLst>
          </p:cNvPr>
          <p:cNvSpPr>
            <a:spLocks noGrp="1"/>
          </p:cNvSpPr>
          <p:nvPr>
            <p:ph type="body" sz="quarter" idx="12" hasCustomPrompt="1"/>
          </p:nvPr>
        </p:nvSpPr>
        <p:spPr>
          <a:xfrm>
            <a:off x="1168400" y="2049463"/>
            <a:ext cx="469900" cy="3627437"/>
          </a:xfrm>
          <a:solidFill>
            <a:srgbClr val="E5E5E6"/>
          </a:solidFill>
        </p:spPr>
        <p:txBody>
          <a:bodyPr/>
          <a:lstStyle>
            <a:lvl1pPr>
              <a:defRPr/>
            </a:lvl1pPr>
          </a:lstStyle>
          <a:p>
            <a:pPr lvl="0"/>
            <a:r>
              <a:rPr lang="en-US"/>
              <a:t> </a:t>
            </a:r>
            <a:endParaRPr lang="en-GB"/>
          </a:p>
        </p:txBody>
      </p:sp>
      <p:sp>
        <p:nvSpPr>
          <p:cNvPr id="19" name="Text Placeholder 17">
            <a:extLst>
              <a:ext uri="{FF2B5EF4-FFF2-40B4-BE49-F238E27FC236}">
                <a16:creationId xmlns:a16="http://schemas.microsoft.com/office/drawing/2014/main" id="{37ED8864-F3D9-4F3B-B852-B94DC58C9B80}"/>
              </a:ext>
            </a:extLst>
          </p:cNvPr>
          <p:cNvSpPr>
            <a:spLocks noGrp="1"/>
          </p:cNvSpPr>
          <p:nvPr>
            <p:ph type="body" sz="quarter" idx="13" hasCustomPrompt="1"/>
          </p:nvPr>
        </p:nvSpPr>
        <p:spPr>
          <a:xfrm>
            <a:off x="1168400" y="3985260"/>
            <a:ext cx="469900" cy="1691640"/>
          </a:xfrm>
          <a:solidFill>
            <a:schemeClr val="accent1"/>
          </a:solidFill>
        </p:spPr>
        <p:txBody>
          <a:bodyPr/>
          <a:lstStyle>
            <a:lvl1pPr>
              <a:defRPr/>
            </a:lvl1pPr>
          </a:lstStyle>
          <a:p>
            <a:pPr lvl="0"/>
            <a:r>
              <a:rPr lang="en-US"/>
              <a:t> </a:t>
            </a:r>
            <a:endParaRPr lang="en-GB"/>
          </a:p>
        </p:txBody>
      </p:sp>
      <p:sp>
        <p:nvSpPr>
          <p:cNvPr id="21" name="Text Placeholder 20">
            <a:extLst>
              <a:ext uri="{FF2B5EF4-FFF2-40B4-BE49-F238E27FC236}">
                <a16:creationId xmlns:a16="http://schemas.microsoft.com/office/drawing/2014/main" id="{2F6B7902-A90A-4411-A4EC-48C92AE55D25}"/>
              </a:ext>
            </a:extLst>
          </p:cNvPr>
          <p:cNvSpPr>
            <a:spLocks noGrp="1"/>
          </p:cNvSpPr>
          <p:nvPr>
            <p:ph type="body" sz="quarter" idx="14" hasCustomPrompt="1"/>
          </p:nvPr>
        </p:nvSpPr>
        <p:spPr>
          <a:xfrm>
            <a:off x="1023938" y="1641508"/>
            <a:ext cx="747712" cy="355600"/>
          </a:xfrm>
        </p:spPr>
        <p:txBody>
          <a:bodyPr anchor="ctr"/>
          <a:lstStyle>
            <a:lvl1pPr algn="ctr">
              <a:defRPr sz="1600" b="1">
                <a:solidFill>
                  <a:schemeClr val="accent1"/>
                </a:solidFill>
              </a:defRPr>
            </a:lvl1pPr>
          </a:lstStyle>
          <a:p>
            <a:pPr lvl="0"/>
            <a:r>
              <a:rPr lang="en-US"/>
              <a:t>xxx%</a:t>
            </a:r>
            <a:endParaRPr lang="en-GB"/>
          </a:p>
        </p:txBody>
      </p:sp>
      <p:sp>
        <p:nvSpPr>
          <p:cNvPr id="22" name="Text Placeholder 17">
            <a:extLst>
              <a:ext uri="{FF2B5EF4-FFF2-40B4-BE49-F238E27FC236}">
                <a16:creationId xmlns:a16="http://schemas.microsoft.com/office/drawing/2014/main" id="{2B9BBB80-6D85-491C-9F36-D6CD37624874}"/>
              </a:ext>
            </a:extLst>
          </p:cNvPr>
          <p:cNvSpPr>
            <a:spLocks noGrp="1"/>
          </p:cNvSpPr>
          <p:nvPr>
            <p:ph type="body" sz="quarter" idx="15" hasCustomPrompt="1"/>
          </p:nvPr>
        </p:nvSpPr>
        <p:spPr>
          <a:xfrm>
            <a:off x="1167339" y="5770521"/>
            <a:ext cx="472022" cy="406916"/>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solidFill>
              <a:schemeClr val="accent1"/>
            </a:solidFill>
          </a:ln>
        </p:spPr>
        <p:txBody>
          <a:bodyPr wrap="square" anchor="ctr">
            <a:noAutofit/>
          </a:bodyPr>
          <a:lstStyle>
            <a:lvl1pPr algn="ctr">
              <a:defRPr sz="1800" b="1">
                <a:solidFill>
                  <a:schemeClr val="accent2"/>
                </a:solidFill>
              </a:defRPr>
            </a:lvl1pPr>
          </a:lstStyle>
          <a:p>
            <a:pPr lvl="0"/>
            <a:r>
              <a:rPr lang="en-GB"/>
              <a:t>1</a:t>
            </a:r>
          </a:p>
        </p:txBody>
      </p:sp>
      <p:sp>
        <p:nvSpPr>
          <p:cNvPr id="24" name="Text Placeholder 17">
            <a:extLst>
              <a:ext uri="{FF2B5EF4-FFF2-40B4-BE49-F238E27FC236}">
                <a16:creationId xmlns:a16="http://schemas.microsoft.com/office/drawing/2014/main" id="{04E0C668-60EF-4D56-BA5F-7DED7B6B7E40}"/>
              </a:ext>
            </a:extLst>
          </p:cNvPr>
          <p:cNvSpPr>
            <a:spLocks noGrp="1"/>
          </p:cNvSpPr>
          <p:nvPr>
            <p:ph type="body" sz="quarter" idx="16" hasCustomPrompt="1"/>
          </p:nvPr>
        </p:nvSpPr>
        <p:spPr>
          <a:xfrm>
            <a:off x="2052799" y="2049463"/>
            <a:ext cx="469900" cy="3627437"/>
          </a:xfrm>
          <a:solidFill>
            <a:srgbClr val="E5E5E6"/>
          </a:solidFill>
        </p:spPr>
        <p:txBody>
          <a:bodyPr/>
          <a:lstStyle>
            <a:lvl1pPr>
              <a:defRPr/>
            </a:lvl1pPr>
          </a:lstStyle>
          <a:p>
            <a:pPr lvl="0"/>
            <a:r>
              <a:rPr lang="en-US"/>
              <a:t> </a:t>
            </a:r>
            <a:endParaRPr lang="en-GB"/>
          </a:p>
        </p:txBody>
      </p:sp>
      <p:sp>
        <p:nvSpPr>
          <p:cNvPr id="25" name="Text Placeholder 17">
            <a:extLst>
              <a:ext uri="{FF2B5EF4-FFF2-40B4-BE49-F238E27FC236}">
                <a16:creationId xmlns:a16="http://schemas.microsoft.com/office/drawing/2014/main" id="{D2F6C741-5568-4E8F-9F93-05551B697660}"/>
              </a:ext>
            </a:extLst>
          </p:cNvPr>
          <p:cNvSpPr>
            <a:spLocks noGrp="1"/>
          </p:cNvSpPr>
          <p:nvPr>
            <p:ph type="body" sz="quarter" idx="17" hasCustomPrompt="1"/>
          </p:nvPr>
        </p:nvSpPr>
        <p:spPr>
          <a:xfrm>
            <a:off x="2052799" y="3985260"/>
            <a:ext cx="469900" cy="1691640"/>
          </a:xfrm>
          <a:solidFill>
            <a:schemeClr val="accent2"/>
          </a:solidFill>
        </p:spPr>
        <p:txBody>
          <a:bodyPr/>
          <a:lstStyle>
            <a:lvl1pPr>
              <a:defRPr/>
            </a:lvl1pPr>
          </a:lstStyle>
          <a:p>
            <a:pPr lvl="0"/>
            <a:r>
              <a:rPr lang="en-US"/>
              <a:t> </a:t>
            </a:r>
            <a:endParaRPr lang="en-GB"/>
          </a:p>
        </p:txBody>
      </p:sp>
      <p:sp>
        <p:nvSpPr>
          <p:cNvPr id="26" name="Text Placeholder 20">
            <a:extLst>
              <a:ext uri="{FF2B5EF4-FFF2-40B4-BE49-F238E27FC236}">
                <a16:creationId xmlns:a16="http://schemas.microsoft.com/office/drawing/2014/main" id="{CA1F8B67-FD7D-4A8D-AA55-C74E5E9B13EE}"/>
              </a:ext>
            </a:extLst>
          </p:cNvPr>
          <p:cNvSpPr>
            <a:spLocks noGrp="1"/>
          </p:cNvSpPr>
          <p:nvPr>
            <p:ph type="body" sz="quarter" idx="18" hasCustomPrompt="1"/>
          </p:nvPr>
        </p:nvSpPr>
        <p:spPr>
          <a:xfrm>
            <a:off x="1908337" y="1641508"/>
            <a:ext cx="747712" cy="355600"/>
          </a:xfrm>
        </p:spPr>
        <p:txBody>
          <a:bodyPr anchor="ctr"/>
          <a:lstStyle>
            <a:lvl1pPr algn="ctr">
              <a:defRPr sz="1600" b="1">
                <a:solidFill>
                  <a:schemeClr val="accent2"/>
                </a:solidFill>
              </a:defRPr>
            </a:lvl1pPr>
          </a:lstStyle>
          <a:p>
            <a:pPr lvl="0"/>
            <a:r>
              <a:rPr lang="en-US"/>
              <a:t>xxx%</a:t>
            </a:r>
            <a:endParaRPr lang="en-GB"/>
          </a:p>
        </p:txBody>
      </p:sp>
      <p:sp>
        <p:nvSpPr>
          <p:cNvPr id="27" name="Text Placeholder 17">
            <a:extLst>
              <a:ext uri="{FF2B5EF4-FFF2-40B4-BE49-F238E27FC236}">
                <a16:creationId xmlns:a16="http://schemas.microsoft.com/office/drawing/2014/main" id="{11B25745-4F5D-4048-A344-4A865001848E}"/>
              </a:ext>
            </a:extLst>
          </p:cNvPr>
          <p:cNvSpPr>
            <a:spLocks noGrp="1"/>
          </p:cNvSpPr>
          <p:nvPr>
            <p:ph type="body" sz="quarter" idx="19" hasCustomPrompt="1"/>
          </p:nvPr>
        </p:nvSpPr>
        <p:spPr>
          <a:xfrm>
            <a:off x="2051738" y="5770521"/>
            <a:ext cx="472022" cy="406916"/>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solidFill>
              <a:schemeClr val="accent2"/>
            </a:solidFill>
          </a:ln>
        </p:spPr>
        <p:txBody>
          <a:bodyPr wrap="square" anchor="ctr">
            <a:noAutofit/>
          </a:bodyPr>
          <a:lstStyle>
            <a:lvl1pPr algn="ctr">
              <a:defRPr sz="1800" b="1">
                <a:solidFill>
                  <a:schemeClr val="accent2"/>
                </a:solidFill>
              </a:defRPr>
            </a:lvl1pPr>
          </a:lstStyle>
          <a:p>
            <a:pPr lvl="0"/>
            <a:r>
              <a:rPr lang="en-GB"/>
              <a:t>2</a:t>
            </a:r>
          </a:p>
        </p:txBody>
      </p:sp>
      <p:sp>
        <p:nvSpPr>
          <p:cNvPr id="28" name="Text Placeholder 17">
            <a:extLst>
              <a:ext uri="{FF2B5EF4-FFF2-40B4-BE49-F238E27FC236}">
                <a16:creationId xmlns:a16="http://schemas.microsoft.com/office/drawing/2014/main" id="{18A97186-2BB6-4F80-B023-130ADE9CDF96}"/>
              </a:ext>
            </a:extLst>
          </p:cNvPr>
          <p:cNvSpPr>
            <a:spLocks noGrp="1"/>
          </p:cNvSpPr>
          <p:nvPr>
            <p:ph type="body" sz="quarter" idx="20" hasCustomPrompt="1"/>
          </p:nvPr>
        </p:nvSpPr>
        <p:spPr>
          <a:xfrm>
            <a:off x="2937198" y="2049463"/>
            <a:ext cx="469900" cy="3627437"/>
          </a:xfrm>
          <a:solidFill>
            <a:srgbClr val="E5E5E6"/>
          </a:solidFill>
        </p:spPr>
        <p:txBody>
          <a:bodyPr/>
          <a:lstStyle>
            <a:lvl1pPr>
              <a:defRPr/>
            </a:lvl1pPr>
          </a:lstStyle>
          <a:p>
            <a:pPr lvl="0"/>
            <a:r>
              <a:rPr lang="en-US"/>
              <a:t> </a:t>
            </a:r>
            <a:endParaRPr lang="en-GB"/>
          </a:p>
        </p:txBody>
      </p:sp>
      <p:sp>
        <p:nvSpPr>
          <p:cNvPr id="29" name="Text Placeholder 17">
            <a:extLst>
              <a:ext uri="{FF2B5EF4-FFF2-40B4-BE49-F238E27FC236}">
                <a16:creationId xmlns:a16="http://schemas.microsoft.com/office/drawing/2014/main" id="{D4DFD450-A347-4E2E-A227-DACC8678C8F7}"/>
              </a:ext>
            </a:extLst>
          </p:cNvPr>
          <p:cNvSpPr>
            <a:spLocks noGrp="1"/>
          </p:cNvSpPr>
          <p:nvPr>
            <p:ph type="body" sz="quarter" idx="21" hasCustomPrompt="1"/>
          </p:nvPr>
        </p:nvSpPr>
        <p:spPr>
          <a:xfrm>
            <a:off x="2937198" y="3985260"/>
            <a:ext cx="469900" cy="1691640"/>
          </a:xfrm>
          <a:solidFill>
            <a:schemeClr val="accent3"/>
          </a:solidFill>
        </p:spPr>
        <p:txBody>
          <a:bodyPr/>
          <a:lstStyle>
            <a:lvl1pPr>
              <a:defRPr/>
            </a:lvl1pPr>
          </a:lstStyle>
          <a:p>
            <a:pPr lvl="0"/>
            <a:r>
              <a:rPr lang="en-US"/>
              <a:t> </a:t>
            </a:r>
            <a:endParaRPr lang="en-GB"/>
          </a:p>
        </p:txBody>
      </p:sp>
      <p:sp>
        <p:nvSpPr>
          <p:cNvPr id="30" name="Text Placeholder 20">
            <a:extLst>
              <a:ext uri="{FF2B5EF4-FFF2-40B4-BE49-F238E27FC236}">
                <a16:creationId xmlns:a16="http://schemas.microsoft.com/office/drawing/2014/main" id="{50A804F6-57D6-44B2-953C-63567E78DD14}"/>
              </a:ext>
            </a:extLst>
          </p:cNvPr>
          <p:cNvSpPr>
            <a:spLocks noGrp="1"/>
          </p:cNvSpPr>
          <p:nvPr>
            <p:ph type="body" sz="quarter" idx="22" hasCustomPrompt="1"/>
          </p:nvPr>
        </p:nvSpPr>
        <p:spPr>
          <a:xfrm>
            <a:off x="2792736" y="1641508"/>
            <a:ext cx="747712" cy="355600"/>
          </a:xfrm>
        </p:spPr>
        <p:txBody>
          <a:bodyPr anchor="ctr"/>
          <a:lstStyle>
            <a:lvl1pPr algn="ctr">
              <a:defRPr sz="1600" b="1">
                <a:solidFill>
                  <a:schemeClr val="accent3"/>
                </a:solidFill>
              </a:defRPr>
            </a:lvl1pPr>
          </a:lstStyle>
          <a:p>
            <a:pPr lvl="0"/>
            <a:r>
              <a:rPr lang="en-US"/>
              <a:t>xxx%</a:t>
            </a:r>
            <a:endParaRPr lang="en-GB"/>
          </a:p>
        </p:txBody>
      </p:sp>
      <p:sp>
        <p:nvSpPr>
          <p:cNvPr id="31" name="Text Placeholder 17">
            <a:extLst>
              <a:ext uri="{FF2B5EF4-FFF2-40B4-BE49-F238E27FC236}">
                <a16:creationId xmlns:a16="http://schemas.microsoft.com/office/drawing/2014/main" id="{CABEBA25-6373-48E5-89B4-C15EF49F5490}"/>
              </a:ext>
            </a:extLst>
          </p:cNvPr>
          <p:cNvSpPr>
            <a:spLocks noGrp="1"/>
          </p:cNvSpPr>
          <p:nvPr>
            <p:ph type="body" sz="quarter" idx="23" hasCustomPrompt="1"/>
          </p:nvPr>
        </p:nvSpPr>
        <p:spPr>
          <a:xfrm>
            <a:off x="2936137" y="5770521"/>
            <a:ext cx="472022" cy="406916"/>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solidFill>
              <a:schemeClr val="accent3"/>
            </a:solidFill>
          </a:ln>
        </p:spPr>
        <p:txBody>
          <a:bodyPr wrap="square" anchor="ctr">
            <a:noAutofit/>
          </a:bodyPr>
          <a:lstStyle>
            <a:lvl1pPr algn="ctr">
              <a:defRPr sz="1800" b="1">
                <a:solidFill>
                  <a:schemeClr val="accent2"/>
                </a:solidFill>
              </a:defRPr>
            </a:lvl1pPr>
          </a:lstStyle>
          <a:p>
            <a:pPr lvl="0"/>
            <a:r>
              <a:rPr lang="en-GB"/>
              <a:t>3</a:t>
            </a:r>
          </a:p>
        </p:txBody>
      </p:sp>
      <p:sp>
        <p:nvSpPr>
          <p:cNvPr id="32" name="Text Placeholder 17">
            <a:extLst>
              <a:ext uri="{FF2B5EF4-FFF2-40B4-BE49-F238E27FC236}">
                <a16:creationId xmlns:a16="http://schemas.microsoft.com/office/drawing/2014/main" id="{B004F26D-2A14-46BC-A5D3-73464B083B51}"/>
              </a:ext>
            </a:extLst>
          </p:cNvPr>
          <p:cNvSpPr>
            <a:spLocks noGrp="1"/>
          </p:cNvSpPr>
          <p:nvPr>
            <p:ph type="body" sz="quarter" idx="24" hasCustomPrompt="1"/>
          </p:nvPr>
        </p:nvSpPr>
        <p:spPr>
          <a:xfrm>
            <a:off x="3821597" y="2049463"/>
            <a:ext cx="469900" cy="3627437"/>
          </a:xfrm>
          <a:solidFill>
            <a:srgbClr val="E5E5E6"/>
          </a:solidFill>
        </p:spPr>
        <p:txBody>
          <a:bodyPr/>
          <a:lstStyle>
            <a:lvl1pPr>
              <a:defRPr/>
            </a:lvl1pPr>
          </a:lstStyle>
          <a:p>
            <a:pPr lvl="0"/>
            <a:r>
              <a:rPr lang="en-US"/>
              <a:t> </a:t>
            </a:r>
            <a:endParaRPr lang="en-GB"/>
          </a:p>
        </p:txBody>
      </p:sp>
      <p:sp>
        <p:nvSpPr>
          <p:cNvPr id="33" name="Text Placeholder 17">
            <a:extLst>
              <a:ext uri="{FF2B5EF4-FFF2-40B4-BE49-F238E27FC236}">
                <a16:creationId xmlns:a16="http://schemas.microsoft.com/office/drawing/2014/main" id="{55E8DCA7-1B9F-4A85-8FF7-8B3383F3CFD2}"/>
              </a:ext>
            </a:extLst>
          </p:cNvPr>
          <p:cNvSpPr>
            <a:spLocks noGrp="1"/>
          </p:cNvSpPr>
          <p:nvPr>
            <p:ph type="body" sz="quarter" idx="25" hasCustomPrompt="1"/>
          </p:nvPr>
        </p:nvSpPr>
        <p:spPr>
          <a:xfrm>
            <a:off x="3821597" y="3985260"/>
            <a:ext cx="469900" cy="1691640"/>
          </a:xfrm>
          <a:solidFill>
            <a:schemeClr val="accent4"/>
          </a:solidFill>
        </p:spPr>
        <p:txBody>
          <a:bodyPr/>
          <a:lstStyle>
            <a:lvl1pPr>
              <a:defRPr/>
            </a:lvl1pPr>
          </a:lstStyle>
          <a:p>
            <a:pPr lvl="0"/>
            <a:r>
              <a:rPr lang="en-US"/>
              <a:t> </a:t>
            </a:r>
            <a:endParaRPr lang="en-GB"/>
          </a:p>
        </p:txBody>
      </p:sp>
      <p:sp>
        <p:nvSpPr>
          <p:cNvPr id="34" name="Text Placeholder 20">
            <a:extLst>
              <a:ext uri="{FF2B5EF4-FFF2-40B4-BE49-F238E27FC236}">
                <a16:creationId xmlns:a16="http://schemas.microsoft.com/office/drawing/2014/main" id="{5743EB29-EE3E-4CB9-B928-ED5AD779FCFC}"/>
              </a:ext>
            </a:extLst>
          </p:cNvPr>
          <p:cNvSpPr>
            <a:spLocks noGrp="1"/>
          </p:cNvSpPr>
          <p:nvPr>
            <p:ph type="body" sz="quarter" idx="26" hasCustomPrompt="1"/>
          </p:nvPr>
        </p:nvSpPr>
        <p:spPr>
          <a:xfrm>
            <a:off x="3677135" y="1641508"/>
            <a:ext cx="747712" cy="355600"/>
          </a:xfrm>
        </p:spPr>
        <p:txBody>
          <a:bodyPr anchor="ctr"/>
          <a:lstStyle>
            <a:lvl1pPr algn="ctr">
              <a:defRPr sz="1600" b="1">
                <a:solidFill>
                  <a:schemeClr val="accent1"/>
                </a:solidFill>
              </a:defRPr>
            </a:lvl1pPr>
          </a:lstStyle>
          <a:p>
            <a:pPr lvl="0"/>
            <a:r>
              <a:rPr lang="en-US"/>
              <a:t>xxx%</a:t>
            </a:r>
            <a:endParaRPr lang="en-GB"/>
          </a:p>
        </p:txBody>
      </p:sp>
      <p:sp>
        <p:nvSpPr>
          <p:cNvPr id="35" name="Text Placeholder 17">
            <a:extLst>
              <a:ext uri="{FF2B5EF4-FFF2-40B4-BE49-F238E27FC236}">
                <a16:creationId xmlns:a16="http://schemas.microsoft.com/office/drawing/2014/main" id="{056B37DE-00AB-417D-97AC-5E93466BFF7E}"/>
              </a:ext>
            </a:extLst>
          </p:cNvPr>
          <p:cNvSpPr>
            <a:spLocks noGrp="1"/>
          </p:cNvSpPr>
          <p:nvPr>
            <p:ph type="body" sz="quarter" idx="27" hasCustomPrompt="1"/>
          </p:nvPr>
        </p:nvSpPr>
        <p:spPr>
          <a:xfrm>
            <a:off x="3820536" y="5770521"/>
            <a:ext cx="472022" cy="406916"/>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solidFill>
              <a:schemeClr val="accent4"/>
            </a:solidFill>
          </a:ln>
        </p:spPr>
        <p:txBody>
          <a:bodyPr wrap="square" anchor="ctr">
            <a:noAutofit/>
          </a:bodyPr>
          <a:lstStyle>
            <a:lvl1pPr algn="ctr">
              <a:defRPr sz="1800" b="1">
                <a:solidFill>
                  <a:schemeClr val="accent2"/>
                </a:solidFill>
              </a:defRPr>
            </a:lvl1pPr>
          </a:lstStyle>
          <a:p>
            <a:pPr lvl="0"/>
            <a:r>
              <a:rPr lang="en-GB"/>
              <a:t>4</a:t>
            </a:r>
          </a:p>
        </p:txBody>
      </p:sp>
      <p:sp>
        <p:nvSpPr>
          <p:cNvPr id="36" name="Text Placeholder 17">
            <a:extLst>
              <a:ext uri="{FF2B5EF4-FFF2-40B4-BE49-F238E27FC236}">
                <a16:creationId xmlns:a16="http://schemas.microsoft.com/office/drawing/2014/main" id="{14E20165-9974-4B5B-8C24-FF08AF182206}"/>
              </a:ext>
            </a:extLst>
          </p:cNvPr>
          <p:cNvSpPr>
            <a:spLocks noGrp="1"/>
          </p:cNvSpPr>
          <p:nvPr>
            <p:ph type="body" sz="quarter" idx="28" hasCustomPrompt="1"/>
          </p:nvPr>
        </p:nvSpPr>
        <p:spPr>
          <a:xfrm>
            <a:off x="4705996" y="2049463"/>
            <a:ext cx="469900" cy="3627437"/>
          </a:xfrm>
          <a:solidFill>
            <a:srgbClr val="E5E5E6"/>
          </a:solidFill>
        </p:spPr>
        <p:txBody>
          <a:bodyPr/>
          <a:lstStyle>
            <a:lvl1pPr>
              <a:defRPr/>
            </a:lvl1pPr>
          </a:lstStyle>
          <a:p>
            <a:pPr lvl="0"/>
            <a:r>
              <a:rPr lang="en-US"/>
              <a:t> </a:t>
            </a:r>
            <a:endParaRPr lang="en-GB"/>
          </a:p>
        </p:txBody>
      </p:sp>
      <p:sp>
        <p:nvSpPr>
          <p:cNvPr id="37" name="Text Placeholder 17">
            <a:extLst>
              <a:ext uri="{FF2B5EF4-FFF2-40B4-BE49-F238E27FC236}">
                <a16:creationId xmlns:a16="http://schemas.microsoft.com/office/drawing/2014/main" id="{B19093CE-73B0-4806-A7AB-3A92A86B9867}"/>
              </a:ext>
            </a:extLst>
          </p:cNvPr>
          <p:cNvSpPr>
            <a:spLocks noGrp="1"/>
          </p:cNvSpPr>
          <p:nvPr>
            <p:ph type="body" sz="quarter" idx="29" hasCustomPrompt="1"/>
          </p:nvPr>
        </p:nvSpPr>
        <p:spPr>
          <a:xfrm>
            <a:off x="4705996" y="3985260"/>
            <a:ext cx="469900" cy="1691640"/>
          </a:xfrm>
          <a:solidFill>
            <a:schemeClr val="accent6"/>
          </a:solidFill>
        </p:spPr>
        <p:txBody>
          <a:bodyPr/>
          <a:lstStyle>
            <a:lvl1pPr>
              <a:defRPr/>
            </a:lvl1pPr>
          </a:lstStyle>
          <a:p>
            <a:pPr lvl="0"/>
            <a:r>
              <a:rPr lang="en-US"/>
              <a:t> </a:t>
            </a:r>
            <a:endParaRPr lang="en-GB"/>
          </a:p>
        </p:txBody>
      </p:sp>
      <p:sp>
        <p:nvSpPr>
          <p:cNvPr id="38" name="Text Placeholder 20">
            <a:extLst>
              <a:ext uri="{FF2B5EF4-FFF2-40B4-BE49-F238E27FC236}">
                <a16:creationId xmlns:a16="http://schemas.microsoft.com/office/drawing/2014/main" id="{7D803798-8944-489C-BCCF-B1FA1E97473C}"/>
              </a:ext>
            </a:extLst>
          </p:cNvPr>
          <p:cNvSpPr>
            <a:spLocks noGrp="1"/>
          </p:cNvSpPr>
          <p:nvPr>
            <p:ph type="body" sz="quarter" idx="30" hasCustomPrompt="1"/>
          </p:nvPr>
        </p:nvSpPr>
        <p:spPr>
          <a:xfrm>
            <a:off x="4561534" y="1641508"/>
            <a:ext cx="747712" cy="355600"/>
          </a:xfrm>
        </p:spPr>
        <p:txBody>
          <a:bodyPr anchor="ctr"/>
          <a:lstStyle>
            <a:lvl1pPr algn="ctr">
              <a:defRPr sz="1600" b="1">
                <a:solidFill>
                  <a:schemeClr val="accent6"/>
                </a:solidFill>
              </a:defRPr>
            </a:lvl1pPr>
          </a:lstStyle>
          <a:p>
            <a:pPr lvl="0"/>
            <a:r>
              <a:rPr lang="en-US"/>
              <a:t>xxx%</a:t>
            </a:r>
            <a:endParaRPr lang="en-GB"/>
          </a:p>
        </p:txBody>
      </p:sp>
      <p:sp>
        <p:nvSpPr>
          <p:cNvPr id="39" name="Text Placeholder 17">
            <a:extLst>
              <a:ext uri="{FF2B5EF4-FFF2-40B4-BE49-F238E27FC236}">
                <a16:creationId xmlns:a16="http://schemas.microsoft.com/office/drawing/2014/main" id="{28A4B2FC-F86F-4942-9CC3-02A2717F634E}"/>
              </a:ext>
            </a:extLst>
          </p:cNvPr>
          <p:cNvSpPr>
            <a:spLocks noGrp="1"/>
          </p:cNvSpPr>
          <p:nvPr>
            <p:ph type="body" sz="quarter" idx="31" hasCustomPrompt="1"/>
          </p:nvPr>
        </p:nvSpPr>
        <p:spPr>
          <a:xfrm>
            <a:off x="4704935" y="5770521"/>
            <a:ext cx="472022" cy="406916"/>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solidFill>
              <a:schemeClr val="accent6"/>
            </a:solidFill>
          </a:ln>
        </p:spPr>
        <p:txBody>
          <a:bodyPr wrap="square" anchor="ctr">
            <a:noAutofit/>
          </a:bodyPr>
          <a:lstStyle>
            <a:lvl1pPr algn="ctr">
              <a:defRPr sz="1800" b="1">
                <a:solidFill>
                  <a:schemeClr val="accent2"/>
                </a:solidFill>
              </a:defRPr>
            </a:lvl1pPr>
          </a:lstStyle>
          <a:p>
            <a:pPr lvl="0"/>
            <a:r>
              <a:rPr lang="en-GB"/>
              <a:t>5</a:t>
            </a:r>
          </a:p>
        </p:txBody>
      </p:sp>
      <p:sp>
        <p:nvSpPr>
          <p:cNvPr id="40" name="Text Placeholder 17">
            <a:extLst>
              <a:ext uri="{FF2B5EF4-FFF2-40B4-BE49-F238E27FC236}">
                <a16:creationId xmlns:a16="http://schemas.microsoft.com/office/drawing/2014/main" id="{0B89C8C6-BDF2-4E5D-BD2D-F4C935CEF9E0}"/>
              </a:ext>
            </a:extLst>
          </p:cNvPr>
          <p:cNvSpPr>
            <a:spLocks noGrp="1"/>
          </p:cNvSpPr>
          <p:nvPr>
            <p:ph type="body" sz="quarter" idx="32" hasCustomPrompt="1"/>
          </p:nvPr>
        </p:nvSpPr>
        <p:spPr>
          <a:xfrm>
            <a:off x="6248608" y="879091"/>
            <a:ext cx="472022" cy="406916"/>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solidFill>
              <a:schemeClr val="accent1"/>
            </a:solidFill>
          </a:ln>
        </p:spPr>
        <p:txBody>
          <a:bodyPr wrap="square" anchor="ctr">
            <a:noAutofit/>
          </a:bodyPr>
          <a:lstStyle>
            <a:lvl1pPr algn="ctr">
              <a:defRPr sz="1800" b="1">
                <a:solidFill>
                  <a:schemeClr val="accent2"/>
                </a:solidFill>
              </a:defRPr>
            </a:lvl1pPr>
          </a:lstStyle>
          <a:p>
            <a:pPr lvl="0"/>
            <a:r>
              <a:rPr lang="en-GB"/>
              <a:t>1</a:t>
            </a:r>
          </a:p>
        </p:txBody>
      </p:sp>
      <p:sp>
        <p:nvSpPr>
          <p:cNvPr id="41" name="Text Placeholder 14">
            <a:extLst>
              <a:ext uri="{FF2B5EF4-FFF2-40B4-BE49-F238E27FC236}">
                <a16:creationId xmlns:a16="http://schemas.microsoft.com/office/drawing/2014/main" id="{89EE772E-B07B-448F-BE4A-54AF05A1A481}"/>
              </a:ext>
            </a:extLst>
          </p:cNvPr>
          <p:cNvSpPr>
            <a:spLocks noGrp="1"/>
          </p:cNvSpPr>
          <p:nvPr>
            <p:ph type="body" sz="quarter" idx="33" hasCustomPrompt="1"/>
          </p:nvPr>
        </p:nvSpPr>
        <p:spPr>
          <a:xfrm>
            <a:off x="6954050" y="797354"/>
            <a:ext cx="3934939" cy="298022"/>
          </a:xfrm>
        </p:spPr>
        <p:txBody>
          <a:bodyPr anchor="ctr"/>
          <a:lstStyle>
            <a:lvl1pPr>
              <a:defRPr sz="1400" b="1">
                <a:solidFill>
                  <a:schemeClr val="accent1"/>
                </a:solidFill>
              </a:defRPr>
            </a:lvl1pPr>
          </a:lstStyle>
          <a:p>
            <a:pPr lvl="0"/>
            <a:r>
              <a:rPr lang="en-GB"/>
              <a:t>Enter heading here</a:t>
            </a:r>
          </a:p>
        </p:txBody>
      </p:sp>
      <p:sp>
        <p:nvSpPr>
          <p:cNvPr id="42" name="Text Placeholder 17">
            <a:extLst>
              <a:ext uri="{FF2B5EF4-FFF2-40B4-BE49-F238E27FC236}">
                <a16:creationId xmlns:a16="http://schemas.microsoft.com/office/drawing/2014/main" id="{F5313C25-FB17-4FD0-889B-711804FC60D8}"/>
              </a:ext>
            </a:extLst>
          </p:cNvPr>
          <p:cNvSpPr>
            <a:spLocks noGrp="1"/>
          </p:cNvSpPr>
          <p:nvPr>
            <p:ph type="body" sz="quarter" idx="34" hasCustomPrompt="1"/>
          </p:nvPr>
        </p:nvSpPr>
        <p:spPr>
          <a:xfrm>
            <a:off x="6954051" y="1022985"/>
            <a:ext cx="3934939" cy="925263"/>
          </a:xfrm>
        </p:spPr>
        <p:txBody>
          <a:bodyPr/>
          <a:lstStyle>
            <a:lvl1pPr>
              <a:defRPr sz="1050"/>
            </a:lvl1pPr>
            <a:lvl2pPr>
              <a:defRPr sz="1050"/>
            </a:lvl2pPr>
            <a:lvl3pPr>
              <a:defRPr sz="1000"/>
            </a:lvl3pPr>
            <a:lvl4pPr marL="354013" indent="0">
              <a:buNone/>
              <a:defRPr sz="1050"/>
            </a:lvl4pPr>
            <a:lvl5pPr marL="534988" indent="0">
              <a:buNone/>
              <a:defRPr sz="1050"/>
            </a:lvl5pPr>
          </a:lstStyle>
          <a:p>
            <a:pPr lvl="0"/>
            <a:r>
              <a:rPr lang="en-GB"/>
              <a:t>Enter text here</a:t>
            </a:r>
          </a:p>
          <a:p>
            <a:pPr lvl="1"/>
            <a:r>
              <a:rPr lang="en-GB"/>
              <a:t>Second level</a:t>
            </a:r>
          </a:p>
          <a:p>
            <a:pPr lvl="2"/>
            <a:r>
              <a:rPr lang="en-GB"/>
              <a:t>Third level</a:t>
            </a:r>
          </a:p>
        </p:txBody>
      </p:sp>
      <p:sp>
        <p:nvSpPr>
          <p:cNvPr id="55" name="Text Placeholder 17">
            <a:extLst>
              <a:ext uri="{FF2B5EF4-FFF2-40B4-BE49-F238E27FC236}">
                <a16:creationId xmlns:a16="http://schemas.microsoft.com/office/drawing/2014/main" id="{BA066ABF-6AD4-4E07-BFF7-9F761BDA32F5}"/>
              </a:ext>
            </a:extLst>
          </p:cNvPr>
          <p:cNvSpPr>
            <a:spLocks noGrp="1"/>
          </p:cNvSpPr>
          <p:nvPr>
            <p:ph type="body" sz="quarter" idx="47" hasCustomPrompt="1"/>
          </p:nvPr>
        </p:nvSpPr>
        <p:spPr>
          <a:xfrm>
            <a:off x="6248608" y="2058188"/>
            <a:ext cx="472022" cy="406916"/>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solidFill>
              <a:schemeClr val="accent2"/>
            </a:solidFill>
          </a:ln>
        </p:spPr>
        <p:txBody>
          <a:bodyPr wrap="square" anchor="ctr">
            <a:noAutofit/>
          </a:bodyPr>
          <a:lstStyle>
            <a:lvl1pPr algn="ctr">
              <a:defRPr sz="1800" b="1">
                <a:solidFill>
                  <a:schemeClr val="accent2"/>
                </a:solidFill>
              </a:defRPr>
            </a:lvl1pPr>
          </a:lstStyle>
          <a:p>
            <a:pPr lvl="0"/>
            <a:r>
              <a:rPr lang="en-GB"/>
              <a:t>2</a:t>
            </a:r>
          </a:p>
        </p:txBody>
      </p:sp>
      <p:sp>
        <p:nvSpPr>
          <p:cNvPr id="44" name="Text Placeholder 14">
            <a:extLst>
              <a:ext uri="{FF2B5EF4-FFF2-40B4-BE49-F238E27FC236}">
                <a16:creationId xmlns:a16="http://schemas.microsoft.com/office/drawing/2014/main" id="{A7FB4031-4B26-4B5D-826D-7DCF9FD1E1C6}"/>
              </a:ext>
            </a:extLst>
          </p:cNvPr>
          <p:cNvSpPr>
            <a:spLocks noGrp="1"/>
          </p:cNvSpPr>
          <p:nvPr>
            <p:ph type="body" sz="quarter" idx="36" hasCustomPrompt="1"/>
          </p:nvPr>
        </p:nvSpPr>
        <p:spPr>
          <a:xfrm>
            <a:off x="6954050" y="1976451"/>
            <a:ext cx="3934939" cy="298022"/>
          </a:xfrm>
        </p:spPr>
        <p:txBody>
          <a:bodyPr anchor="ctr"/>
          <a:lstStyle>
            <a:lvl1pPr>
              <a:defRPr sz="1400" b="1">
                <a:solidFill>
                  <a:schemeClr val="accent2"/>
                </a:solidFill>
              </a:defRPr>
            </a:lvl1pPr>
          </a:lstStyle>
          <a:p>
            <a:pPr lvl="0"/>
            <a:r>
              <a:rPr lang="en-GB"/>
              <a:t>Enter heading here</a:t>
            </a:r>
          </a:p>
        </p:txBody>
      </p:sp>
      <p:sp>
        <p:nvSpPr>
          <p:cNvPr id="45" name="Text Placeholder 17">
            <a:extLst>
              <a:ext uri="{FF2B5EF4-FFF2-40B4-BE49-F238E27FC236}">
                <a16:creationId xmlns:a16="http://schemas.microsoft.com/office/drawing/2014/main" id="{B90C4580-3C4C-4E16-85BC-B975FBD9480F}"/>
              </a:ext>
            </a:extLst>
          </p:cNvPr>
          <p:cNvSpPr>
            <a:spLocks noGrp="1"/>
          </p:cNvSpPr>
          <p:nvPr>
            <p:ph type="body" sz="quarter" idx="37" hasCustomPrompt="1"/>
          </p:nvPr>
        </p:nvSpPr>
        <p:spPr>
          <a:xfrm>
            <a:off x="6954051" y="2202082"/>
            <a:ext cx="3934939" cy="925263"/>
          </a:xfrm>
        </p:spPr>
        <p:txBody>
          <a:bodyPr/>
          <a:lstStyle>
            <a:lvl1pPr>
              <a:defRPr sz="1050"/>
            </a:lvl1pPr>
            <a:lvl2pPr>
              <a:defRPr sz="1050"/>
            </a:lvl2pPr>
            <a:lvl3pPr>
              <a:defRPr sz="1000"/>
            </a:lvl3pPr>
            <a:lvl4pPr marL="354013" indent="0">
              <a:buNone/>
              <a:defRPr sz="1050"/>
            </a:lvl4pPr>
            <a:lvl5pPr marL="534988" indent="0">
              <a:buNone/>
              <a:defRPr sz="1050"/>
            </a:lvl5pPr>
          </a:lstStyle>
          <a:p>
            <a:pPr lvl="0"/>
            <a:r>
              <a:rPr lang="en-GB"/>
              <a:t>Enter text here</a:t>
            </a:r>
          </a:p>
          <a:p>
            <a:pPr lvl="1"/>
            <a:r>
              <a:rPr lang="en-GB"/>
              <a:t>Second level</a:t>
            </a:r>
          </a:p>
          <a:p>
            <a:pPr lvl="2"/>
            <a:r>
              <a:rPr lang="en-GB"/>
              <a:t>Third level</a:t>
            </a:r>
          </a:p>
        </p:txBody>
      </p:sp>
      <p:sp>
        <p:nvSpPr>
          <p:cNvPr id="56" name="Text Placeholder 17">
            <a:extLst>
              <a:ext uri="{FF2B5EF4-FFF2-40B4-BE49-F238E27FC236}">
                <a16:creationId xmlns:a16="http://schemas.microsoft.com/office/drawing/2014/main" id="{6A0699B3-CE27-4065-B2B6-120148D729B1}"/>
              </a:ext>
            </a:extLst>
          </p:cNvPr>
          <p:cNvSpPr>
            <a:spLocks noGrp="1"/>
          </p:cNvSpPr>
          <p:nvPr>
            <p:ph type="body" sz="quarter" idx="48" hasCustomPrompt="1"/>
          </p:nvPr>
        </p:nvSpPr>
        <p:spPr>
          <a:xfrm>
            <a:off x="6248608" y="3237285"/>
            <a:ext cx="472022" cy="406916"/>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solidFill>
              <a:schemeClr val="accent3"/>
            </a:solidFill>
          </a:ln>
        </p:spPr>
        <p:txBody>
          <a:bodyPr wrap="square" anchor="ctr">
            <a:noAutofit/>
          </a:bodyPr>
          <a:lstStyle>
            <a:lvl1pPr algn="ctr">
              <a:defRPr sz="1800" b="1">
                <a:solidFill>
                  <a:schemeClr val="accent2"/>
                </a:solidFill>
              </a:defRPr>
            </a:lvl1pPr>
          </a:lstStyle>
          <a:p>
            <a:pPr lvl="0"/>
            <a:r>
              <a:rPr lang="en-GB"/>
              <a:t>3</a:t>
            </a:r>
          </a:p>
        </p:txBody>
      </p:sp>
      <p:sp>
        <p:nvSpPr>
          <p:cNvPr id="47" name="Text Placeholder 14">
            <a:extLst>
              <a:ext uri="{FF2B5EF4-FFF2-40B4-BE49-F238E27FC236}">
                <a16:creationId xmlns:a16="http://schemas.microsoft.com/office/drawing/2014/main" id="{48034F88-9A90-4676-AA0F-B66419254AFA}"/>
              </a:ext>
            </a:extLst>
          </p:cNvPr>
          <p:cNvSpPr>
            <a:spLocks noGrp="1"/>
          </p:cNvSpPr>
          <p:nvPr>
            <p:ph type="body" sz="quarter" idx="39" hasCustomPrompt="1"/>
          </p:nvPr>
        </p:nvSpPr>
        <p:spPr>
          <a:xfrm>
            <a:off x="6954050" y="3155548"/>
            <a:ext cx="3934939" cy="298022"/>
          </a:xfrm>
        </p:spPr>
        <p:txBody>
          <a:bodyPr anchor="ctr"/>
          <a:lstStyle>
            <a:lvl1pPr>
              <a:defRPr sz="1400" b="1">
                <a:solidFill>
                  <a:schemeClr val="accent3"/>
                </a:solidFill>
              </a:defRPr>
            </a:lvl1pPr>
          </a:lstStyle>
          <a:p>
            <a:pPr lvl="0"/>
            <a:r>
              <a:rPr lang="en-GB"/>
              <a:t>Enter heading here</a:t>
            </a:r>
          </a:p>
        </p:txBody>
      </p:sp>
      <p:sp>
        <p:nvSpPr>
          <p:cNvPr id="48" name="Text Placeholder 17">
            <a:extLst>
              <a:ext uri="{FF2B5EF4-FFF2-40B4-BE49-F238E27FC236}">
                <a16:creationId xmlns:a16="http://schemas.microsoft.com/office/drawing/2014/main" id="{D9D552C2-7986-4EF7-A096-A3FE9095A5EF}"/>
              </a:ext>
            </a:extLst>
          </p:cNvPr>
          <p:cNvSpPr>
            <a:spLocks noGrp="1"/>
          </p:cNvSpPr>
          <p:nvPr>
            <p:ph type="body" sz="quarter" idx="40" hasCustomPrompt="1"/>
          </p:nvPr>
        </p:nvSpPr>
        <p:spPr>
          <a:xfrm>
            <a:off x="6954051" y="3381179"/>
            <a:ext cx="3934939" cy="925263"/>
          </a:xfrm>
        </p:spPr>
        <p:txBody>
          <a:bodyPr/>
          <a:lstStyle>
            <a:lvl1pPr>
              <a:defRPr sz="1050"/>
            </a:lvl1pPr>
            <a:lvl2pPr>
              <a:defRPr sz="1050"/>
            </a:lvl2pPr>
            <a:lvl3pPr>
              <a:defRPr sz="1000"/>
            </a:lvl3pPr>
            <a:lvl4pPr marL="354013" indent="0">
              <a:buNone/>
              <a:defRPr sz="1050"/>
            </a:lvl4pPr>
            <a:lvl5pPr marL="534988" indent="0">
              <a:buNone/>
              <a:defRPr sz="1050"/>
            </a:lvl5pPr>
          </a:lstStyle>
          <a:p>
            <a:pPr lvl="0"/>
            <a:r>
              <a:rPr lang="en-GB"/>
              <a:t>Enter text here</a:t>
            </a:r>
          </a:p>
          <a:p>
            <a:pPr lvl="1"/>
            <a:r>
              <a:rPr lang="en-GB"/>
              <a:t>Second level</a:t>
            </a:r>
          </a:p>
          <a:p>
            <a:pPr lvl="2"/>
            <a:r>
              <a:rPr lang="en-GB"/>
              <a:t>Third level</a:t>
            </a:r>
          </a:p>
        </p:txBody>
      </p:sp>
      <p:sp>
        <p:nvSpPr>
          <p:cNvPr id="57" name="Text Placeholder 17">
            <a:extLst>
              <a:ext uri="{FF2B5EF4-FFF2-40B4-BE49-F238E27FC236}">
                <a16:creationId xmlns:a16="http://schemas.microsoft.com/office/drawing/2014/main" id="{14B1F3F7-5ABE-46B0-9D88-027A2DA02F8C}"/>
              </a:ext>
            </a:extLst>
          </p:cNvPr>
          <p:cNvSpPr>
            <a:spLocks noGrp="1"/>
          </p:cNvSpPr>
          <p:nvPr>
            <p:ph type="body" sz="quarter" idx="49" hasCustomPrompt="1"/>
          </p:nvPr>
        </p:nvSpPr>
        <p:spPr>
          <a:xfrm>
            <a:off x="6248608" y="4416382"/>
            <a:ext cx="472022" cy="406916"/>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solidFill>
              <a:schemeClr val="accent4"/>
            </a:solidFill>
          </a:ln>
        </p:spPr>
        <p:txBody>
          <a:bodyPr wrap="square" anchor="ctr">
            <a:noAutofit/>
          </a:bodyPr>
          <a:lstStyle>
            <a:lvl1pPr algn="ctr">
              <a:defRPr sz="1800" b="1">
                <a:solidFill>
                  <a:schemeClr val="accent2"/>
                </a:solidFill>
              </a:defRPr>
            </a:lvl1pPr>
          </a:lstStyle>
          <a:p>
            <a:pPr lvl="0"/>
            <a:r>
              <a:rPr lang="en-GB"/>
              <a:t>4</a:t>
            </a:r>
          </a:p>
        </p:txBody>
      </p:sp>
      <p:sp>
        <p:nvSpPr>
          <p:cNvPr id="50" name="Text Placeholder 14">
            <a:extLst>
              <a:ext uri="{FF2B5EF4-FFF2-40B4-BE49-F238E27FC236}">
                <a16:creationId xmlns:a16="http://schemas.microsoft.com/office/drawing/2014/main" id="{470857F8-7405-4894-AD53-26FD33F7BC8C}"/>
              </a:ext>
            </a:extLst>
          </p:cNvPr>
          <p:cNvSpPr>
            <a:spLocks noGrp="1"/>
          </p:cNvSpPr>
          <p:nvPr>
            <p:ph type="body" sz="quarter" idx="42" hasCustomPrompt="1"/>
          </p:nvPr>
        </p:nvSpPr>
        <p:spPr>
          <a:xfrm>
            <a:off x="6954050" y="4334645"/>
            <a:ext cx="3934939" cy="298022"/>
          </a:xfrm>
        </p:spPr>
        <p:txBody>
          <a:bodyPr anchor="ctr"/>
          <a:lstStyle>
            <a:lvl1pPr>
              <a:defRPr sz="1400" b="1">
                <a:solidFill>
                  <a:schemeClr val="accent4"/>
                </a:solidFill>
              </a:defRPr>
            </a:lvl1pPr>
          </a:lstStyle>
          <a:p>
            <a:pPr lvl="0"/>
            <a:r>
              <a:rPr lang="en-GB"/>
              <a:t>Enter heading here</a:t>
            </a:r>
          </a:p>
        </p:txBody>
      </p:sp>
      <p:sp>
        <p:nvSpPr>
          <p:cNvPr id="51" name="Text Placeholder 17">
            <a:extLst>
              <a:ext uri="{FF2B5EF4-FFF2-40B4-BE49-F238E27FC236}">
                <a16:creationId xmlns:a16="http://schemas.microsoft.com/office/drawing/2014/main" id="{45D44556-8975-4825-990E-35191F603CE9}"/>
              </a:ext>
            </a:extLst>
          </p:cNvPr>
          <p:cNvSpPr>
            <a:spLocks noGrp="1"/>
          </p:cNvSpPr>
          <p:nvPr>
            <p:ph type="body" sz="quarter" idx="43" hasCustomPrompt="1"/>
          </p:nvPr>
        </p:nvSpPr>
        <p:spPr>
          <a:xfrm>
            <a:off x="6954051" y="4560276"/>
            <a:ext cx="3934939" cy="925263"/>
          </a:xfrm>
        </p:spPr>
        <p:txBody>
          <a:bodyPr/>
          <a:lstStyle>
            <a:lvl1pPr>
              <a:defRPr sz="1050"/>
            </a:lvl1pPr>
            <a:lvl2pPr>
              <a:defRPr sz="1050"/>
            </a:lvl2pPr>
            <a:lvl3pPr>
              <a:defRPr sz="1000"/>
            </a:lvl3pPr>
            <a:lvl4pPr marL="354013" indent="0">
              <a:buNone/>
              <a:defRPr sz="1050"/>
            </a:lvl4pPr>
            <a:lvl5pPr marL="534988" indent="0">
              <a:buNone/>
              <a:defRPr sz="1050"/>
            </a:lvl5pPr>
          </a:lstStyle>
          <a:p>
            <a:pPr lvl="0"/>
            <a:r>
              <a:rPr lang="en-GB"/>
              <a:t>Enter text here</a:t>
            </a:r>
          </a:p>
          <a:p>
            <a:pPr lvl="1"/>
            <a:r>
              <a:rPr lang="en-GB"/>
              <a:t>Second level</a:t>
            </a:r>
          </a:p>
          <a:p>
            <a:pPr lvl="2"/>
            <a:r>
              <a:rPr lang="en-GB"/>
              <a:t>Third level</a:t>
            </a:r>
          </a:p>
        </p:txBody>
      </p:sp>
      <p:sp>
        <p:nvSpPr>
          <p:cNvPr id="58" name="Text Placeholder 17">
            <a:extLst>
              <a:ext uri="{FF2B5EF4-FFF2-40B4-BE49-F238E27FC236}">
                <a16:creationId xmlns:a16="http://schemas.microsoft.com/office/drawing/2014/main" id="{A14CA36E-15B3-4E5A-BDD6-F513A185125B}"/>
              </a:ext>
            </a:extLst>
          </p:cNvPr>
          <p:cNvSpPr>
            <a:spLocks noGrp="1"/>
          </p:cNvSpPr>
          <p:nvPr>
            <p:ph type="body" sz="quarter" idx="50" hasCustomPrompt="1"/>
          </p:nvPr>
        </p:nvSpPr>
        <p:spPr>
          <a:xfrm>
            <a:off x="6248608" y="5595480"/>
            <a:ext cx="472022" cy="406916"/>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solidFill>
              <a:schemeClr val="accent6"/>
            </a:solidFill>
          </a:ln>
        </p:spPr>
        <p:txBody>
          <a:bodyPr wrap="square" anchor="ctr">
            <a:noAutofit/>
          </a:bodyPr>
          <a:lstStyle>
            <a:lvl1pPr algn="ctr">
              <a:defRPr sz="1800" b="1">
                <a:solidFill>
                  <a:schemeClr val="accent2"/>
                </a:solidFill>
              </a:defRPr>
            </a:lvl1pPr>
          </a:lstStyle>
          <a:p>
            <a:pPr lvl="0"/>
            <a:r>
              <a:rPr lang="en-GB"/>
              <a:t>5</a:t>
            </a:r>
          </a:p>
        </p:txBody>
      </p:sp>
      <p:sp>
        <p:nvSpPr>
          <p:cNvPr id="53" name="Text Placeholder 14">
            <a:extLst>
              <a:ext uri="{FF2B5EF4-FFF2-40B4-BE49-F238E27FC236}">
                <a16:creationId xmlns:a16="http://schemas.microsoft.com/office/drawing/2014/main" id="{D1E7C21C-543D-4E7C-AE97-0C9A66659A03}"/>
              </a:ext>
            </a:extLst>
          </p:cNvPr>
          <p:cNvSpPr>
            <a:spLocks noGrp="1"/>
          </p:cNvSpPr>
          <p:nvPr>
            <p:ph type="body" sz="quarter" idx="45" hasCustomPrompt="1"/>
          </p:nvPr>
        </p:nvSpPr>
        <p:spPr>
          <a:xfrm>
            <a:off x="6954050" y="5513743"/>
            <a:ext cx="3934939" cy="298022"/>
          </a:xfrm>
        </p:spPr>
        <p:txBody>
          <a:bodyPr anchor="ctr"/>
          <a:lstStyle>
            <a:lvl1pPr>
              <a:defRPr sz="1400" b="1">
                <a:solidFill>
                  <a:schemeClr val="accent6"/>
                </a:solidFill>
              </a:defRPr>
            </a:lvl1pPr>
          </a:lstStyle>
          <a:p>
            <a:pPr lvl="0"/>
            <a:r>
              <a:rPr lang="en-GB"/>
              <a:t>Enter heading here</a:t>
            </a:r>
          </a:p>
        </p:txBody>
      </p:sp>
      <p:sp>
        <p:nvSpPr>
          <p:cNvPr id="54" name="Text Placeholder 17">
            <a:extLst>
              <a:ext uri="{FF2B5EF4-FFF2-40B4-BE49-F238E27FC236}">
                <a16:creationId xmlns:a16="http://schemas.microsoft.com/office/drawing/2014/main" id="{7AAF006C-D493-4325-9081-7C5F559FDB8C}"/>
              </a:ext>
            </a:extLst>
          </p:cNvPr>
          <p:cNvSpPr>
            <a:spLocks noGrp="1"/>
          </p:cNvSpPr>
          <p:nvPr>
            <p:ph type="body" sz="quarter" idx="46" hasCustomPrompt="1"/>
          </p:nvPr>
        </p:nvSpPr>
        <p:spPr>
          <a:xfrm>
            <a:off x="6954051" y="5739374"/>
            <a:ext cx="3934939" cy="925263"/>
          </a:xfrm>
        </p:spPr>
        <p:txBody>
          <a:bodyPr/>
          <a:lstStyle>
            <a:lvl1pPr>
              <a:defRPr sz="1050"/>
            </a:lvl1pPr>
            <a:lvl2pPr>
              <a:defRPr sz="1050"/>
            </a:lvl2pPr>
            <a:lvl3pPr>
              <a:defRPr sz="1000"/>
            </a:lvl3pPr>
            <a:lvl4pPr marL="354013" indent="0">
              <a:buNone/>
              <a:defRPr sz="1050"/>
            </a:lvl4pPr>
            <a:lvl5pPr marL="534988" indent="0">
              <a:buNone/>
              <a:defRPr sz="1050"/>
            </a:lvl5pPr>
          </a:lstStyle>
          <a:p>
            <a:pPr lvl="0"/>
            <a:r>
              <a:rPr lang="en-GB"/>
              <a:t>Enter text here</a:t>
            </a:r>
          </a:p>
          <a:p>
            <a:pPr lvl="1"/>
            <a:r>
              <a:rPr lang="en-GB"/>
              <a:t>Second level</a:t>
            </a:r>
          </a:p>
          <a:p>
            <a:pPr lvl="2"/>
            <a:r>
              <a:rPr lang="en-GB"/>
              <a:t>Third level</a:t>
            </a:r>
          </a:p>
        </p:txBody>
      </p:sp>
    </p:spTree>
    <p:custDataLst>
      <p:tags r:id="rId1"/>
    </p:custDataLst>
    <p:extLst>
      <p:ext uri="{BB962C8B-B14F-4D97-AF65-F5344CB8AC3E}">
        <p14:creationId xmlns:p14="http://schemas.microsoft.com/office/powerpoint/2010/main" val="1119962114"/>
      </p:ext>
    </p:extLst>
  </p:cSld>
  <p:clrMapOvr>
    <a:masterClrMapping/>
  </p:clrMapOvr>
  <p:transition spd="slow">
    <p:wipe dir="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ablet Mockup Portrai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7756852-2D95-4B2B-A8A0-82E07EAC6C60}"/>
              </a:ext>
            </a:extLst>
          </p:cNvPr>
          <p:cNvSpPr/>
          <p:nvPr userDrawn="1"/>
        </p:nvSpPr>
        <p:spPr>
          <a:xfrm>
            <a:off x="0" y="0"/>
            <a:ext cx="4691319"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37" name="Rectangle 36">
            <a:extLst>
              <a:ext uri="{FF2B5EF4-FFF2-40B4-BE49-F238E27FC236}">
                <a16:creationId xmlns:a16="http://schemas.microsoft.com/office/drawing/2014/main" id="{00B23BDF-7E27-44E2-86F5-14DE8B56D58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4" name="Text Placeholder 20">
            <a:extLst>
              <a:ext uri="{FF2B5EF4-FFF2-40B4-BE49-F238E27FC236}">
                <a16:creationId xmlns:a16="http://schemas.microsoft.com/office/drawing/2014/main" id="{C8EFDEA6-8A1A-49AF-A275-7B05723A0BCE}"/>
              </a:ext>
            </a:extLst>
          </p:cNvPr>
          <p:cNvSpPr>
            <a:spLocks noGrp="1"/>
          </p:cNvSpPr>
          <p:nvPr>
            <p:ph type="body" sz="quarter" idx="13" hasCustomPrompt="1"/>
          </p:nvPr>
        </p:nvSpPr>
        <p:spPr>
          <a:xfrm>
            <a:off x="6845401" y="2192060"/>
            <a:ext cx="4320221" cy="3665816"/>
          </a:xfrm>
        </p:spPr>
        <p:txBody>
          <a:bodyPr/>
          <a:lstStyle>
            <a:lvl1pPr>
              <a:defRPr sz="18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grpSp>
        <p:nvGrpSpPr>
          <p:cNvPr id="33" name="Group 32">
            <a:extLst>
              <a:ext uri="{FF2B5EF4-FFF2-40B4-BE49-F238E27FC236}">
                <a16:creationId xmlns:a16="http://schemas.microsoft.com/office/drawing/2014/main" id="{2E8F43F7-291C-40D5-B8C1-95741F33151C}"/>
              </a:ext>
            </a:extLst>
          </p:cNvPr>
          <p:cNvGrpSpPr/>
          <p:nvPr userDrawn="1"/>
        </p:nvGrpSpPr>
        <p:grpSpPr>
          <a:xfrm>
            <a:off x="9775768" y="-871237"/>
            <a:ext cx="3336583" cy="2714068"/>
            <a:chOff x="10055225" y="-469915"/>
            <a:chExt cx="3058273" cy="2487683"/>
          </a:xfrm>
          <a:noFill/>
        </p:grpSpPr>
        <p:sp>
          <p:nvSpPr>
            <p:cNvPr id="35" name="Hexagon 34">
              <a:extLst>
                <a:ext uri="{FF2B5EF4-FFF2-40B4-BE49-F238E27FC236}">
                  <a16:creationId xmlns:a16="http://schemas.microsoft.com/office/drawing/2014/main" id="{BEBA6CE3-B7DF-4C6A-BA01-8505E7276668}"/>
                </a:ext>
              </a:extLst>
            </p:cNvPr>
            <p:cNvSpPr/>
            <p:nvPr userDrawn="1"/>
          </p:nvSpPr>
          <p:spPr>
            <a:xfrm rot="5400000">
              <a:off x="11237357"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8" name="Hexagon 37">
              <a:extLst>
                <a:ext uri="{FF2B5EF4-FFF2-40B4-BE49-F238E27FC236}">
                  <a16:creationId xmlns:a16="http://schemas.microsoft.com/office/drawing/2014/main" id="{84F2E533-8DEA-4C90-9DFF-20F34DCB93A9}"/>
                </a:ext>
              </a:extLst>
            </p:cNvPr>
            <p:cNvSpPr/>
            <p:nvPr userDrawn="1"/>
          </p:nvSpPr>
          <p:spPr>
            <a:xfrm rot="5400000">
              <a:off x="9963433"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9" name="Hexagon 38">
              <a:extLst>
                <a:ext uri="{FF2B5EF4-FFF2-40B4-BE49-F238E27FC236}">
                  <a16:creationId xmlns:a16="http://schemas.microsoft.com/office/drawing/2014/main" id="{13A73DF6-9202-45C7-99D6-7EF5C60842DF}"/>
                </a:ext>
              </a:extLst>
            </p:cNvPr>
            <p:cNvSpPr/>
            <p:nvPr userDrawn="1"/>
          </p:nvSpPr>
          <p:spPr>
            <a:xfrm rot="5400000">
              <a:off x="11874318" y="7785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grpSp>
        <p:nvGrpSpPr>
          <p:cNvPr id="13" name="Group 12">
            <a:extLst>
              <a:ext uri="{FF2B5EF4-FFF2-40B4-BE49-F238E27FC236}">
                <a16:creationId xmlns:a16="http://schemas.microsoft.com/office/drawing/2014/main" id="{81E498FB-83B9-4336-8C2A-0B64E847E032}"/>
              </a:ext>
            </a:extLst>
          </p:cNvPr>
          <p:cNvGrpSpPr/>
          <p:nvPr userDrawn="1"/>
        </p:nvGrpSpPr>
        <p:grpSpPr>
          <a:xfrm rot="16200000">
            <a:off x="360407" y="4836458"/>
            <a:ext cx="1946732" cy="3990582"/>
            <a:chOff x="10692184" y="-1639954"/>
            <a:chExt cx="1784352" cy="3657721"/>
          </a:xfrm>
          <a:noFill/>
        </p:grpSpPr>
        <p:sp>
          <p:nvSpPr>
            <p:cNvPr id="14" name="Hexagon 13">
              <a:extLst>
                <a:ext uri="{FF2B5EF4-FFF2-40B4-BE49-F238E27FC236}">
                  <a16:creationId xmlns:a16="http://schemas.microsoft.com/office/drawing/2014/main" id="{C71646A5-AECE-458B-A64F-6837F5DD3A9E}"/>
                </a:ext>
              </a:extLst>
            </p:cNvPr>
            <p:cNvSpPr/>
            <p:nvPr userDrawn="1"/>
          </p:nvSpPr>
          <p:spPr>
            <a:xfrm rot="5400000">
              <a:off x="10600392"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5" name="Hexagon 14">
              <a:extLst>
                <a:ext uri="{FF2B5EF4-FFF2-40B4-BE49-F238E27FC236}">
                  <a16:creationId xmlns:a16="http://schemas.microsoft.com/office/drawing/2014/main" id="{D1C8B28E-8E51-423B-9868-670EF44EC3E6}"/>
                </a:ext>
              </a:extLst>
            </p:cNvPr>
            <p:cNvSpPr/>
            <p:nvPr userDrawn="1"/>
          </p:nvSpPr>
          <p:spPr>
            <a:xfrm rot="5400000">
              <a:off x="11237356" y="-3847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 name="Hexagon 15">
              <a:extLst>
                <a:ext uri="{FF2B5EF4-FFF2-40B4-BE49-F238E27FC236}">
                  <a16:creationId xmlns:a16="http://schemas.microsoft.com/office/drawing/2014/main" id="{06914C6E-6322-4E30-A216-E065906A29D3}"/>
                </a:ext>
              </a:extLst>
            </p:cNvPr>
            <p:cNvSpPr/>
            <p:nvPr userDrawn="1"/>
          </p:nvSpPr>
          <p:spPr>
            <a:xfrm rot="5400000">
              <a:off x="10600392" y="-1548162"/>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pic>
        <p:nvPicPr>
          <p:cNvPr id="5" name="Graphic 4">
            <a:extLst>
              <a:ext uri="{FF2B5EF4-FFF2-40B4-BE49-F238E27FC236}">
                <a16:creationId xmlns:a16="http://schemas.microsoft.com/office/drawing/2014/main" id="{C8BAAF68-84C5-486C-BAB9-DBE3310B74D7}"/>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2078521" y="432098"/>
            <a:ext cx="4183383" cy="5969200"/>
          </a:xfrm>
          <a:prstGeom prst="rect">
            <a:avLst/>
          </a:prstGeom>
        </p:spPr>
      </p:pic>
      <p:sp>
        <p:nvSpPr>
          <p:cNvPr id="12" name="Picture Placeholder 11">
            <a:extLst>
              <a:ext uri="{FF2B5EF4-FFF2-40B4-BE49-F238E27FC236}">
                <a16:creationId xmlns:a16="http://schemas.microsoft.com/office/drawing/2014/main" id="{A37FB69C-A968-48F9-9FFD-AC9D1C348F63}"/>
              </a:ext>
            </a:extLst>
          </p:cNvPr>
          <p:cNvSpPr>
            <a:spLocks noGrp="1"/>
          </p:cNvSpPr>
          <p:nvPr>
            <p:ph type="pic" sz="quarter" idx="14" hasCustomPrompt="1"/>
          </p:nvPr>
        </p:nvSpPr>
        <p:spPr>
          <a:xfrm>
            <a:off x="2360463" y="912813"/>
            <a:ext cx="3619500" cy="4945062"/>
          </a:xfrm>
        </p:spPr>
        <p:txBody>
          <a:bodyPr anchor="ctr"/>
          <a:lstStyle>
            <a:lvl1pPr algn="ctr">
              <a:defRPr sz="1800"/>
            </a:lvl1pPr>
          </a:lstStyle>
          <a:p>
            <a:r>
              <a:rPr lang="en-GB"/>
              <a:t>Click icon to insert image</a:t>
            </a:r>
          </a:p>
        </p:txBody>
      </p:sp>
      <p:sp>
        <p:nvSpPr>
          <p:cNvPr id="3" name="Title 2">
            <a:extLst>
              <a:ext uri="{FF2B5EF4-FFF2-40B4-BE49-F238E27FC236}">
                <a16:creationId xmlns:a16="http://schemas.microsoft.com/office/drawing/2014/main" id="{0EC98694-93EC-4812-93E5-2A9E9294F127}"/>
              </a:ext>
            </a:extLst>
          </p:cNvPr>
          <p:cNvSpPr>
            <a:spLocks noGrp="1"/>
          </p:cNvSpPr>
          <p:nvPr>
            <p:ph type="title" hasCustomPrompt="1"/>
          </p:nvPr>
        </p:nvSpPr>
        <p:spPr>
          <a:xfrm>
            <a:off x="6845400" y="1022985"/>
            <a:ext cx="4320221" cy="912178"/>
          </a:xfrm>
        </p:spPr>
        <p:txBody>
          <a:bodyPr/>
          <a:lstStyle>
            <a:lvl1pPr>
              <a:defRPr/>
            </a:lvl1pPr>
          </a:lstStyle>
          <a:p>
            <a:r>
              <a:rPr lang="en-GB"/>
              <a:t>Enter title here</a:t>
            </a:r>
          </a:p>
        </p:txBody>
      </p:sp>
      <p:grpSp>
        <p:nvGrpSpPr>
          <p:cNvPr id="25" name="Group 24">
            <a:extLst>
              <a:ext uri="{FF2B5EF4-FFF2-40B4-BE49-F238E27FC236}">
                <a16:creationId xmlns:a16="http://schemas.microsoft.com/office/drawing/2014/main" id="{8F9F7DDF-2F9C-4170-857A-0009B1FBBB96}"/>
              </a:ext>
            </a:extLst>
          </p:cNvPr>
          <p:cNvGrpSpPr/>
          <p:nvPr userDrawn="1"/>
        </p:nvGrpSpPr>
        <p:grpSpPr>
          <a:xfrm>
            <a:off x="-3633350" y="0"/>
            <a:ext cx="3507559" cy="5160812"/>
            <a:chOff x="838198" y="1150069"/>
            <a:chExt cx="3507559" cy="5160812"/>
          </a:xfrm>
        </p:grpSpPr>
        <p:sp>
          <p:nvSpPr>
            <p:cNvPr id="26" name="Rectangle 25">
              <a:extLst>
                <a:ext uri="{FF2B5EF4-FFF2-40B4-BE49-F238E27FC236}">
                  <a16:creationId xmlns:a16="http://schemas.microsoft.com/office/drawing/2014/main" id="{BA8A5833-D266-4BEC-82BD-43FC0AD593CD}"/>
                </a:ext>
              </a:extLst>
            </p:cNvPr>
            <p:cNvSpPr/>
            <p:nvPr/>
          </p:nvSpPr>
          <p:spPr>
            <a:xfrm>
              <a:off x="838200" y="1150069"/>
              <a:ext cx="3507557" cy="5160812"/>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27" name="TextBox 26">
              <a:extLst>
                <a:ext uri="{FF2B5EF4-FFF2-40B4-BE49-F238E27FC236}">
                  <a16:creationId xmlns:a16="http://schemas.microsoft.com/office/drawing/2014/main" id="{E24D6D61-BC98-425B-9978-AB1C55499DAF}"/>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image</a:t>
              </a:r>
            </a:p>
          </p:txBody>
        </p:sp>
        <p:sp>
          <p:nvSpPr>
            <p:cNvPr id="28" name="Rectangle 27">
              <a:extLst>
                <a:ext uri="{FF2B5EF4-FFF2-40B4-BE49-F238E27FC236}">
                  <a16:creationId xmlns:a16="http://schemas.microsoft.com/office/drawing/2014/main" id="{B9483F7F-F767-47D0-99C2-5810A293103E}"/>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29" name="TextBox 28">
              <a:extLst>
                <a:ext uri="{FF2B5EF4-FFF2-40B4-BE49-F238E27FC236}">
                  <a16:creationId xmlns:a16="http://schemas.microsoft.com/office/drawing/2014/main" id="{D93AB13F-A235-42F3-8662-95A72BD863E1}"/>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Click on the </a:t>
              </a:r>
              <a:r>
                <a:rPr lang="en-GB" sz="1400" b="1">
                  <a:solidFill>
                    <a:srgbClr val="333333"/>
                  </a:solidFill>
                </a:rPr>
                <a:t>icon</a:t>
              </a:r>
              <a:r>
                <a:rPr lang="en-GB" sz="1400">
                  <a:solidFill>
                    <a:srgbClr val="333333"/>
                  </a:solidFill>
                </a:rPr>
                <a:t> in the middle of the placeholder and choose the image from your computer.</a:t>
              </a:r>
            </a:p>
          </p:txBody>
        </p:sp>
        <p:sp>
          <p:nvSpPr>
            <p:cNvPr id="30" name="TextBox 29">
              <a:extLst>
                <a:ext uri="{FF2B5EF4-FFF2-40B4-BE49-F238E27FC236}">
                  <a16:creationId xmlns:a16="http://schemas.microsoft.com/office/drawing/2014/main" id="{4C00D1EE-5B29-4E16-9CAF-47779BF544E1}"/>
                </a:ext>
              </a:extLst>
            </p:cNvPr>
            <p:cNvSpPr txBox="1"/>
            <p:nvPr/>
          </p:nvSpPr>
          <p:spPr>
            <a:xfrm>
              <a:off x="838199" y="2650785"/>
              <a:ext cx="3507557" cy="738664"/>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31" name="TextBox 30">
              <a:extLst>
                <a:ext uri="{FF2B5EF4-FFF2-40B4-BE49-F238E27FC236}">
                  <a16:creationId xmlns:a16="http://schemas.microsoft.com/office/drawing/2014/main" id="{A6B67826-6976-4DA8-B693-C69230364BFB}"/>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sp>
          <p:nvSpPr>
            <p:cNvPr id="32" name="TextBox 31">
              <a:extLst>
                <a:ext uri="{FF2B5EF4-FFF2-40B4-BE49-F238E27FC236}">
                  <a16:creationId xmlns:a16="http://schemas.microsoft.com/office/drawing/2014/main" id="{1D68F847-2762-4700-910F-9D8A950D96CE}"/>
                </a:ext>
              </a:extLst>
            </p:cNvPr>
            <p:cNvSpPr txBox="1"/>
            <p:nvPr/>
          </p:nvSpPr>
          <p:spPr>
            <a:xfrm>
              <a:off x="838199" y="4448000"/>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34" name="TextBox 33">
              <a:extLst>
                <a:ext uri="{FF2B5EF4-FFF2-40B4-BE49-F238E27FC236}">
                  <a16:creationId xmlns:a16="http://schemas.microsoft.com/office/drawing/2014/main" id="{BBEF1DD7-DF3D-4B4C-A368-B424D1AEDCF2}"/>
                </a:ext>
              </a:extLst>
            </p:cNvPr>
            <p:cNvSpPr txBox="1"/>
            <p:nvPr/>
          </p:nvSpPr>
          <p:spPr>
            <a:xfrm>
              <a:off x="838199" y="5039938"/>
              <a:ext cx="3507557" cy="523220"/>
            </a:xfrm>
            <a:prstGeom prst="rect">
              <a:avLst/>
            </a:prstGeom>
            <a:noFill/>
          </p:spPr>
          <p:txBody>
            <a:bodyPr wrap="square" rtlCol="0">
              <a:sp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sp>
          <p:nvSpPr>
            <p:cNvPr id="36" name="TextBox 35">
              <a:extLst>
                <a:ext uri="{FF2B5EF4-FFF2-40B4-BE49-F238E27FC236}">
                  <a16:creationId xmlns:a16="http://schemas.microsoft.com/office/drawing/2014/main" id="{8264B9E2-E708-4E7F-ADC6-0F65F4AF56A3}"/>
                </a:ext>
              </a:extLst>
            </p:cNvPr>
            <p:cNvSpPr txBox="1"/>
            <p:nvPr/>
          </p:nvSpPr>
          <p:spPr>
            <a:xfrm>
              <a:off x="838198" y="5631876"/>
              <a:ext cx="3507557" cy="523220"/>
            </a:xfrm>
            <a:prstGeom prst="rect">
              <a:avLst/>
            </a:prstGeom>
            <a:noFill/>
          </p:spPr>
          <p:txBody>
            <a:bodyPr wrap="square" rtlCol="0">
              <a:spAutoFit/>
            </a:bodyPr>
            <a:lstStyle/>
            <a:p>
              <a:r>
                <a:rPr lang="en-GB" sz="1400" b="1">
                  <a:solidFill>
                    <a:srgbClr val="333333"/>
                  </a:solidFill>
                </a:rPr>
                <a:t>6. </a:t>
              </a:r>
              <a:r>
                <a:rPr lang="en-GB" sz="1400">
                  <a:solidFill>
                    <a:srgbClr val="333333"/>
                  </a:solidFill>
                </a:rPr>
                <a:t>To change an existing image you can right click and choose </a:t>
              </a:r>
              <a:r>
                <a:rPr lang="en-GB" sz="1400" b="1">
                  <a:solidFill>
                    <a:srgbClr val="333333"/>
                  </a:solidFill>
                </a:rPr>
                <a:t>Change Picture.</a:t>
              </a:r>
            </a:p>
          </p:txBody>
        </p:sp>
      </p:grpSp>
    </p:spTree>
    <p:custDataLst>
      <p:tags r:id="rId1"/>
    </p:custDataLst>
    <p:extLst>
      <p:ext uri="{BB962C8B-B14F-4D97-AF65-F5344CB8AC3E}">
        <p14:creationId xmlns:p14="http://schemas.microsoft.com/office/powerpoint/2010/main" val="3732854091"/>
      </p:ext>
    </p:extLst>
  </p:cSld>
  <p:clrMapOvr>
    <a:masterClrMapping/>
  </p:clrMapOvr>
  <p:transition spd="slow">
    <p:wipe dir="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ablet Mockup Landscape">
    <p:bg>
      <p:bgPr>
        <a:solidFill>
          <a:schemeClr val="accent5"/>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7756852-2D95-4B2B-A8A0-82E07EAC6C60}"/>
              </a:ext>
            </a:extLst>
          </p:cNvPr>
          <p:cNvSpPr/>
          <p:nvPr userDrawn="1"/>
        </p:nvSpPr>
        <p:spPr>
          <a:xfrm>
            <a:off x="0" y="0"/>
            <a:ext cx="469131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37" name="Rectangle 36">
            <a:extLst>
              <a:ext uri="{FF2B5EF4-FFF2-40B4-BE49-F238E27FC236}">
                <a16:creationId xmlns:a16="http://schemas.microsoft.com/office/drawing/2014/main" id="{00B23BDF-7E27-44E2-86F5-14DE8B56D58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nvGrpSpPr>
          <p:cNvPr id="33" name="Group 32">
            <a:extLst>
              <a:ext uri="{FF2B5EF4-FFF2-40B4-BE49-F238E27FC236}">
                <a16:creationId xmlns:a16="http://schemas.microsoft.com/office/drawing/2014/main" id="{2E8F43F7-291C-40D5-B8C1-95741F33151C}"/>
              </a:ext>
            </a:extLst>
          </p:cNvPr>
          <p:cNvGrpSpPr/>
          <p:nvPr userDrawn="1"/>
        </p:nvGrpSpPr>
        <p:grpSpPr>
          <a:xfrm>
            <a:off x="9775768" y="-871237"/>
            <a:ext cx="3336583" cy="2714068"/>
            <a:chOff x="10055225" y="-469915"/>
            <a:chExt cx="3058273" cy="2487683"/>
          </a:xfrm>
          <a:noFill/>
        </p:grpSpPr>
        <p:sp>
          <p:nvSpPr>
            <p:cNvPr id="35" name="Hexagon 34">
              <a:extLst>
                <a:ext uri="{FF2B5EF4-FFF2-40B4-BE49-F238E27FC236}">
                  <a16:creationId xmlns:a16="http://schemas.microsoft.com/office/drawing/2014/main" id="{BEBA6CE3-B7DF-4C6A-BA01-8505E7276668}"/>
                </a:ext>
              </a:extLst>
            </p:cNvPr>
            <p:cNvSpPr/>
            <p:nvPr userDrawn="1"/>
          </p:nvSpPr>
          <p:spPr>
            <a:xfrm rot="5400000">
              <a:off x="11237357"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8" name="Hexagon 37">
              <a:extLst>
                <a:ext uri="{FF2B5EF4-FFF2-40B4-BE49-F238E27FC236}">
                  <a16:creationId xmlns:a16="http://schemas.microsoft.com/office/drawing/2014/main" id="{84F2E533-8DEA-4C90-9DFF-20F34DCB93A9}"/>
                </a:ext>
              </a:extLst>
            </p:cNvPr>
            <p:cNvSpPr/>
            <p:nvPr userDrawn="1"/>
          </p:nvSpPr>
          <p:spPr>
            <a:xfrm rot="5400000">
              <a:off x="9963433"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9" name="Hexagon 38">
              <a:extLst>
                <a:ext uri="{FF2B5EF4-FFF2-40B4-BE49-F238E27FC236}">
                  <a16:creationId xmlns:a16="http://schemas.microsoft.com/office/drawing/2014/main" id="{13A73DF6-9202-45C7-99D6-7EF5C60842DF}"/>
                </a:ext>
              </a:extLst>
            </p:cNvPr>
            <p:cNvSpPr/>
            <p:nvPr userDrawn="1"/>
          </p:nvSpPr>
          <p:spPr>
            <a:xfrm rot="5400000">
              <a:off x="11874318" y="7785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grpSp>
        <p:nvGrpSpPr>
          <p:cNvPr id="13" name="Group 12">
            <a:extLst>
              <a:ext uri="{FF2B5EF4-FFF2-40B4-BE49-F238E27FC236}">
                <a16:creationId xmlns:a16="http://schemas.microsoft.com/office/drawing/2014/main" id="{81E498FB-83B9-4336-8C2A-0B64E847E032}"/>
              </a:ext>
            </a:extLst>
          </p:cNvPr>
          <p:cNvGrpSpPr/>
          <p:nvPr userDrawn="1"/>
        </p:nvGrpSpPr>
        <p:grpSpPr>
          <a:xfrm rot="16200000">
            <a:off x="360407" y="4836458"/>
            <a:ext cx="1946732" cy="3990582"/>
            <a:chOff x="10692184" y="-1639954"/>
            <a:chExt cx="1784352" cy="3657721"/>
          </a:xfrm>
          <a:noFill/>
        </p:grpSpPr>
        <p:sp>
          <p:nvSpPr>
            <p:cNvPr id="14" name="Hexagon 13">
              <a:extLst>
                <a:ext uri="{FF2B5EF4-FFF2-40B4-BE49-F238E27FC236}">
                  <a16:creationId xmlns:a16="http://schemas.microsoft.com/office/drawing/2014/main" id="{C71646A5-AECE-458B-A64F-6837F5DD3A9E}"/>
                </a:ext>
              </a:extLst>
            </p:cNvPr>
            <p:cNvSpPr/>
            <p:nvPr userDrawn="1"/>
          </p:nvSpPr>
          <p:spPr>
            <a:xfrm rot="5400000">
              <a:off x="10600392"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5" name="Hexagon 14">
              <a:extLst>
                <a:ext uri="{FF2B5EF4-FFF2-40B4-BE49-F238E27FC236}">
                  <a16:creationId xmlns:a16="http://schemas.microsoft.com/office/drawing/2014/main" id="{D1C8B28E-8E51-423B-9868-670EF44EC3E6}"/>
                </a:ext>
              </a:extLst>
            </p:cNvPr>
            <p:cNvSpPr/>
            <p:nvPr userDrawn="1"/>
          </p:nvSpPr>
          <p:spPr>
            <a:xfrm rot="5400000">
              <a:off x="11237356" y="-3847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 name="Hexagon 15">
              <a:extLst>
                <a:ext uri="{FF2B5EF4-FFF2-40B4-BE49-F238E27FC236}">
                  <a16:creationId xmlns:a16="http://schemas.microsoft.com/office/drawing/2014/main" id="{06914C6E-6322-4E30-A216-E065906A29D3}"/>
                </a:ext>
              </a:extLst>
            </p:cNvPr>
            <p:cNvSpPr/>
            <p:nvPr userDrawn="1"/>
          </p:nvSpPr>
          <p:spPr>
            <a:xfrm rot="5400000">
              <a:off x="10600392" y="-1548162"/>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pic>
        <p:nvPicPr>
          <p:cNvPr id="5" name="Graphic 4">
            <a:extLst>
              <a:ext uri="{FF2B5EF4-FFF2-40B4-BE49-F238E27FC236}">
                <a16:creationId xmlns:a16="http://schemas.microsoft.com/office/drawing/2014/main" id="{C8BAAF68-84C5-486C-BAB9-DBE3310B74D7}"/>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rot="16200000">
            <a:off x="1797784" y="432098"/>
            <a:ext cx="4183383" cy="5969200"/>
          </a:xfrm>
          <a:prstGeom prst="rect">
            <a:avLst/>
          </a:prstGeom>
        </p:spPr>
      </p:pic>
      <p:sp>
        <p:nvSpPr>
          <p:cNvPr id="12" name="Picture Placeholder 11">
            <a:extLst>
              <a:ext uri="{FF2B5EF4-FFF2-40B4-BE49-F238E27FC236}">
                <a16:creationId xmlns:a16="http://schemas.microsoft.com/office/drawing/2014/main" id="{A37FB69C-A968-48F9-9FFD-AC9D1C348F63}"/>
              </a:ext>
            </a:extLst>
          </p:cNvPr>
          <p:cNvSpPr>
            <a:spLocks noGrp="1"/>
          </p:cNvSpPr>
          <p:nvPr>
            <p:ph type="pic" sz="quarter" idx="14" hasCustomPrompt="1"/>
          </p:nvPr>
        </p:nvSpPr>
        <p:spPr>
          <a:xfrm>
            <a:off x="1404700" y="1607698"/>
            <a:ext cx="4946400" cy="3618000"/>
          </a:xfrm>
        </p:spPr>
        <p:txBody>
          <a:bodyPr anchor="ctr"/>
          <a:lstStyle>
            <a:lvl1pPr algn="ctr">
              <a:defRPr sz="1800"/>
            </a:lvl1pPr>
          </a:lstStyle>
          <a:p>
            <a:r>
              <a:rPr lang="en-GB"/>
              <a:t>Click icon to insert image</a:t>
            </a:r>
          </a:p>
        </p:txBody>
      </p:sp>
      <p:sp>
        <p:nvSpPr>
          <p:cNvPr id="3" name="Title 2">
            <a:extLst>
              <a:ext uri="{FF2B5EF4-FFF2-40B4-BE49-F238E27FC236}">
                <a16:creationId xmlns:a16="http://schemas.microsoft.com/office/drawing/2014/main" id="{482208BF-A413-4B35-8B12-1A41BF007D5C}"/>
              </a:ext>
            </a:extLst>
          </p:cNvPr>
          <p:cNvSpPr>
            <a:spLocks noGrp="1"/>
          </p:cNvSpPr>
          <p:nvPr>
            <p:ph type="title" hasCustomPrompt="1"/>
          </p:nvPr>
        </p:nvSpPr>
        <p:spPr>
          <a:xfrm>
            <a:off x="7230157" y="1022985"/>
            <a:ext cx="4056967" cy="912178"/>
          </a:xfrm>
        </p:spPr>
        <p:txBody>
          <a:bodyPr/>
          <a:lstStyle>
            <a:lvl1pPr>
              <a:defRPr/>
            </a:lvl1pPr>
          </a:lstStyle>
          <a:p>
            <a:r>
              <a:rPr lang="en-GB"/>
              <a:t>Enter title here</a:t>
            </a:r>
          </a:p>
        </p:txBody>
      </p:sp>
      <p:grpSp>
        <p:nvGrpSpPr>
          <p:cNvPr id="22" name="Group 21">
            <a:extLst>
              <a:ext uri="{FF2B5EF4-FFF2-40B4-BE49-F238E27FC236}">
                <a16:creationId xmlns:a16="http://schemas.microsoft.com/office/drawing/2014/main" id="{71A384CE-CCC1-4461-A4FC-6534A39BF3F1}"/>
              </a:ext>
            </a:extLst>
          </p:cNvPr>
          <p:cNvGrpSpPr/>
          <p:nvPr userDrawn="1"/>
        </p:nvGrpSpPr>
        <p:grpSpPr>
          <a:xfrm>
            <a:off x="-3633350" y="0"/>
            <a:ext cx="3507559" cy="5160812"/>
            <a:chOff x="838198" y="1150069"/>
            <a:chExt cx="3507559" cy="5160812"/>
          </a:xfrm>
        </p:grpSpPr>
        <p:sp>
          <p:nvSpPr>
            <p:cNvPr id="23" name="Rectangle 22">
              <a:extLst>
                <a:ext uri="{FF2B5EF4-FFF2-40B4-BE49-F238E27FC236}">
                  <a16:creationId xmlns:a16="http://schemas.microsoft.com/office/drawing/2014/main" id="{2CA5B257-BC12-4B2E-81A9-3273F59CC287}"/>
                </a:ext>
              </a:extLst>
            </p:cNvPr>
            <p:cNvSpPr/>
            <p:nvPr/>
          </p:nvSpPr>
          <p:spPr>
            <a:xfrm>
              <a:off x="838200" y="1150069"/>
              <a:ext cx="3507557" cy="5160812"/>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25" name="TextBox 24">
              <a:extLst>
                <a:ext uri="{FF2B5EF4-FFF2-40B4-BE49-F238E27FC236}">
                  <a16:creationId xmlns:a16="http://schemas.microsoft.com/office/drawing/2014/main" id="{1FB6231E-A7EE-4075-8B7D-0E88B3B9E4FB}"/>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image</a:t>
              </a:r>
            </a:p>
          </p:txBody>
        </p:sp>
        <p:sp>
          <p:nvSpPr>
            <p:cNvPr id="26" name="Rectangle 25">
              <a:extLst>
                <a:ext uri="{FF2B5EF4-FFF2-40B4-BE49-F238E27FC236}">
                  <a16:creationId xmlns:a16="http://schemas.microsoft.com/office/drawing/2014/main" id="{093234A4-65EF-4FCD-9205-C7A759661B2E}"/>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27" name="TextBox 26">
              <a:extLst>
                <a:ext uri="{FF2B5EF4-FFF2-40B4-BE49-F238E27FC236}">
                  <a16:creationId xmlns:a16="http://schemas.microsoft.com/office/drawing/2014/main" id="{0852D558-A3B7-497D-947E-2091DB0DC11B}"/>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Click on the </a:t>
              </a:r>
              <a:r>
                <a:rPr lang="en-GB" sz="1400" b="1">
                  <a:solidFill>
                    <a:srgbClr val="333333"/>
                  </a:solidFill>
                </a:rPr>
                <a:t>icon</a:t>
              </a:r>
              <a:r>
                <a:rPr lang="en-GB" sz="1400">
                  <a:solidFill>
                    <a:srgbClr val="333333"/>
                  </a:solidFill>
                </a:rPr>
                <a:t> in the middle of the placeholder and choose the image from your computer.</a:t>
              </a:r>
            </a:p>
          </p:txBody>
        </p:sp>
        <p:sp>
          <p:nvSpPr>
            <p:cNvPr id="28" name="TextBox 27">
              <a:extLst>
                <a:ext uri="{FF2B5EF4-FFF2-40B4-BE49-F238E27FC236}">
                  <a16:creationId xmlns:a16="http://schemas.microsoft.com/office/drawing/2014/main" id="{6DD1289B-2168-418E-929A-6647F1798203}"/>
                </a:ext>
              </a:extLst>
            </p:cNvPr>
            <p:cNvSpPr txBox="1"/>
            <p:nvPr/>
          </p:nvSpPr>
          <p:spPr>
            <a:xfrm>
              <a:off x="838199" y="2650785"/>
              <a:ext cx="3507557" cy="738664"/>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29" name="TextBox 28">
              <a:extLst>
                <a:ext uri="{FF2B5EF4-FFF2-40B4-BE49-F238E27FC236}">
                  <a16:creationId xmlns:a16="http://schemas.microsoft.com/office/drawing/2014/main" id="{39EBD996-C727-4FF1-9BB5-5090A8A44363}"/>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sp>
          <p:nvSpPr>
            <p:cNvPr id="30" name="TextBox 29">
              <a:extLst>
                <a:ext uri="{FF2B5EF4-FFF2-40B4-BE49-F238E27FC236}">
                  <a16:creationId xmlns:a16="http://schemas.microsoft.com/office/drawing/2014/main" id="{06757CE1-4BD5-488C-9828-0F0141664C94}"/>
                </a:ext>
              </a:extLst>
            </p:cNvPr>
            <p:cNvSpPr txBox="1"/>
            <p:nvPr/>
          </p:nvSpPr>
          <p:spPr>
            <a:xfrm>
              <a:off x="838199" y="4448000"/>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31" name="TextBox 30">
              <a:extLst>
                <a:ext uri="{FF2B5EF4-FFF2-40B4-BE49-F238E27FC236}">
                  <a16:creationId xmlns:a16="http://schemas.microsoft.com/office/drawing/2014/main" id="{60663044-21CE-4847-8FCC-4930EC51E922}"/>
                </a:ext>
              </a:extLst>
            </p:cNvPr>
            <p:cNvSpPr txBox="1"/>
            <p:nvPr/>
          </p:nvSpPr>
          <p:spPr>
            <a:xfrm>
              <a:off x="838199" y="5039938"/>
              <a:ext cx="3507557" cy="523220"/>
            </a:xfrm>
            <a:prstGeom prst="rect">
              <a:avLst/>
            </a:prstGeom>
            <a:noFill/>
          </p:spPr>
          <p:txBody>
            <a:bodyPr wrap="square" rtlCol="0">
              <a:sp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sp>
          <p:nvSpPr>
            <p:cNvPr id="32" name="TextBox 31">
              <a:extLst>
                <a:ext uri="{FF2B5EF4-FFF2-40B4-BE49-F238E27FC236}">
                  <a16:creationId xmlns:a16="http://schemas.microsoft.com/office/drawing/2014/main" id="{87EB2100-BFA0-4A45-A761-581E55AB3389}"/>
                </a:ext>
              </a:extLst>
            </p:cNvPr>
            <p:cNvSpPr txBox="1"/>
            <p:nvPr/>
          </p:nvSpPr>
          <p:spPr>
            <a:xfrm>
              <a:off x="838198" y="5631876"/>
              <a:ext cx="3507557" cy="523220"/>
            </a:xfrm>
            <a:prstGeom prst="rect">
              <a:avLst/>
            </a:prstGeom>
            <a:noFill/>
          </p:spPr>
          <p:txBody>
            <a:bodyPr wrap="square" rtlCol="0">
              <a:spAutoFit/>
            </a:bodyPr>
            <a:lstStyle/>
            <a:p>
              <a:r>
                <a:rPr lang="en-GB" sz="1400" b="1">
                  <a:solidFill>
                    <a:srgbClr val="333333"/>
                  </a:solidFill>
                </a:rPr>
                <a:t>6. </a:t>
              </a:r>
              <a:r>
                <a:rPr lang="en-GB" sz="1400">
                  <a:solidFill>
                    <a:srgbClr val="333333"/>
                  </a:solidFill>
                </a:rPr>
                <a:t>To change an existing image you can right click and choose </a:t>
              </a:r>
              <a:r>
                <a:rPr lang="en-GB" sz="1400" b="1">
                  <a:solidFill>
                    <a:srgbClr val="333333"/>
                  </a:solidFill>
                </a:rPr>
                <a:t>Change Picture.</a:t>
              </a:r>
            </a:p>
          </p:txBody>
        </p:sp>
      </p:grpSp>
      <p:sp>
        <p:nvSpPr>
          <p:cNvPr id="40" name="Text Placeholder 20">
            <a:extLst>
              <a:ext uri="{FF2B5EF4-FFF2-40B4-BE49-F238E27FC236}">
                <a16:creationId xmlns:a16="http://schemas.microsoft.com/office/drawing/2014/main" id="{7CE42531-93EE-4FF9-9D2C-0837EBBB407C}"/>
              </a:ext>
            </a:extLst>
          </p:cNvPr>
          <p:cNvSpPr>
            <a:spLocks noGrp="1"/>
          </p:cNvSpPr>
          <p:nvPr>
            <p:ph type="body" sz="quarter" idx="13" hasCustomPrompt="1"/>
          </p:nvPr>
        </p:nvSpPr>
        <p:spPr>
          <a:xfrm>
            <a:off x="7230157" y="2192060"/>
            <a:ext cx="4056967" cy="3665816"/>
          </a:xfrm>
        </p:spPr>
        <p:txBody>
          <a:bodyPr/>
          <a:lstStyle>
            <a:lvl1pPr>
              <a:defRPr sz="18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Tree>
    <p:custDataLst>
      <p:tags r:id="rId1"/>
    </p:custDataLst>
    <p:extLst>
      <p:ext uri="{BB962C8B-B14F-4D97-AF65-F5344CB8AC3E}">
        <p14:creationId xmlns:p14="http://schemas.microsoft.com/office/powerpoint/2010/main" val="640511787"/>
      </p:ext>
    </p:extLst>
  </p:cSld>
  <p:clrMapOvr>
    <a:masterClrMapping/>
  </p:clrMapOvr>
  <p:transition spd="slow">
    <p:wipe dir="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hone Mockup">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7756852-2D95-4B2B-A8A0-82E07EAC6C60}"/>
              </a:ext>
            </a:extLst>
          </p:cNvPr>
          <p:cNvSpPr/>
          <p:nvPr userDrawn="1"/>
        </p:nvSpPr>
        <p:spPr>
          <a:xfrm>
            <a:off x="7500681" y="0"/>
            <a:ext cx="4691319"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nvGrpSpPr>
          <p:cNvPr id="27" name="Group 26">
            <a:extLst>
              <a:ext uri="{FF2B5EF4-FFF2-40B4-BE49-F238E27FC236}">
                <a16:creationId xmlns:a16="http://schemas.microsoft.com/office/drawing/2014/main" id="{BD0D9CEC-9D21-4866-95BB-8BFB61C57C34}"/>
              </a:ext>
            </a:extLst>
          </p:cNvPr>
          <p:cNvGrpSpPr/>
          <p:nvPr userDrawn="1"/>
        </p:nvGrpSpPr>
        <p:grpSpPr>
          <a:xfrm rot="16200000">
            <a:off x="9380253" y="-225916"/>
            <a:ext cx="4149137" cy="3479618"/>
            <a:chOff x="5387349" y="2559730"/>
            <a:chExt cx="4816113" cy="4038969"/>
          </a:xfrm>
          <a:noFill/>
        </p:grpSpPr>
        <p:sp>
          <p:nvSpPr>
            <p:cNvPr id="32" name="Hexagon 31">
              <a:extLst>
                <a:ext uri="{FF2B5EF4-FFF2-40B4-BE49-F238E27FC236}">
                  <a16:creationId xmlns:a16="http://schemas.microsoft.com/office/drawing/2014/main" id="{0645BB51-6D87-444C-B105-6712C03BD8A0}"/>
                </a:ext>
              </a:extLst>
            </p:cNvPr>
            <p:cNvSpPr/>
            <p:nvPr userDrawn="1"/>
          </p:nvSpPr>
          <p:spPr>
            <a:xfrm>
              <a:off x="6936468" y="2559730"/>
              <a:ext cx="1717873"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4" name="Hexagon 33">
              <a:extLst>
                <a:ext uri="{FF2B5EF4-FFF2-40B4-BE49-F238E27FC236}">
                  <a16:creationId xmlns:a16="http://schemas.microsoft.com/office/drawing/2014/main" id="{99100E3E-1E7B-4F64-965E-495600F3B113}"/>
                </a:ext>
              </a:extLst>
            </p:cNvPr>
            <p:cNvSpPr/>
            <p:nvPr userDrawn="1"/>
          </p:nvSpPr>
          <p:spPr>
            <a:xfrm>
              <a:off x="6936469" y="4265374"/>
              <a:ext cx="1717873"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0" name="Hexagon 39">
              <a:extLst>
                <a:ext uri="{FF2B5EF4-FFF2-40B4-BE49-F238E27FC236}">
                  <a16:creationId xmlns:a16="http://schemas.microsoft.com/office/drawing/2014/main" id="{4A908B46-EC64-40F9-84BE-0640E761CEB1}"/>
                </a:ext>
              </a:extLst>
            </p:cNvPr>
            <p:cNvSpPr/>
            <p:nvPr userDrawn="1"/>
          </p:nvSpPr>
          <p:spPr>
            <a:xfrm>
              <a:off x="8485590" y="3412131"/>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4" name="Hexagon 43">
              <a:extLst>
                <a:ext uri="{FF2B5EF4-FFF2-40B4-BE49-F238E27FC236}">
                  <a16:creationId xmlns:a16="http://schemas.microsoft.com/office/drawing/2014/main" id="{2CC06D9A-09EE-47CC-8AD0-1330B142CA90}"/>
                </a:ext>
              </a:extLst>
            </p:cNvPr>
            <p:cNvSpPr/>
            <p:nvPr userDrawn="1"/>
          </p:nvSpPr>
          <p:spPr>
            <a:xfrm>
              <a:off x="5387349" y="3412131"/>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5" name="Hexagon 44">
              <a:extLst>
                <a:ext uri="{FF2B5EF4-FFF2-40B4-BE49-F238E27FC236}">
                  <a16:creationId xmlns:a16="http://schemas.microsoft.com/office/drawing/2014/main" id="{FE668E68-0D75-4E61-9287-20E719D1B9C6}"/>
                </a:ext>
              </a:extLst>
            </p:cNvPr>
            <p:cNvSpPr/>
            <p:nvPr userDrawn="1"/>
          </p:nvSpPr>
          <p:spPr>
            <a:xfrm>
              <a:off x="8485590" y="5117773"/>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26" name="Rectangle 25">
            <a:extLst>
              <a:ext uri="{FF2B5EF4-FFF2-40B4-BE49-F238E27FC236}">
                <a16:creationId xmlns:a16="http://schemas.microsoft.com/office/drawing/2014/main" id="{63720014-3C93-4217-A92B-39B11C470344}"/>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37" name="Rectangle 36">
            <a:extLst>
              <a:ext uri="{FF2B5EF4-FFF2-40B4-BE49-F238E27FC236}">
                <a16:creationId xmlns:a16="http://schemas.microsoft.com/office/drawing/2014/main" id="{00B23BDF-7E27-44E2-86F5-14DE8B56D58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5" name="Text Placeholder 20">
            <a:extLst>
              <a:ext uri="{FF2B5EF4-FFF2-40B4-BE49-F238E27FC236}">
                <a16:creationId xmlns:a16="http://schemas.microsoft.com/office/drawing/2014/main" id="{91F9E971-0944-4459-A75A-C13804B31A7C}"/>
              </a:ext>
            </a:extLst>
          </p:cNvPr>
          <p:cNvSpPr>
            <a:spLocks noGrp="1"/>
          </p:cNvSpPr>
          <p:nvPr>
            <p:ph type="body" sz="quarter" idx="12" hasCustomPrompt="1"/>
          </p:nvPr>
        </p:nvSpPr>
        <p:spPr>
          <a:xfrm>
            <a:off x="1130300" y="1693488"/>
            <a:ext cx="5215435" cy="4212567"/>
          </a:xfrm>
        </p:spPr>
        <p:txBody>
          <a:bodyPr/>
          <a:lstStyle>
            <a:lvl1pPr>
              <a:defRPr sz="1800"/>
            </a:lvl1pPr>
            <a:lvl2pPr>
              <a:defRPr sz="1800"/>
            </a:lvl2pPr>
            <a:lvl3pPr>
              <a:defRPr sz="1600"/>
            </a:lvl3pPr>
            <a:lvl4pPr>
              <a:defRPr sz="1400"/>
            </a:lvl4pPr>
            <a:lvl5pPr>
              <a:defRPr sz="1400"/>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grpSp>
        <p:nvGrpSpPr>
          <p:cNvPr id="52" name="Group 51">
            <a:extLst>
              <a:ext uri="{FF2B5EF4-FFF2-40B4-BE49-F238E27FC236}">
                <a16:creationId xmlns:a16="http://schemas.microsoft.com/office/drawing/2014/main" id="{65FB34F6-D9A1-4680-B94D-8BD9DE659137}"/>
              </a:ext>
            </a:extLst>
          </p:cNvPr>
          <p:cNvGrpSpPr/>
          <p:nvPr userDrawn="1"/>
        </p:nvGrpSpPr>
        <p:grpSpPr>
          <a:xfrm rot="16200000">
            <a:off x="6672536" y="4836458"/>
            <a:ext cx="1946732" cy="3990582"/>
            <a:chOff x="10692184" y="-1639954"/>
            <a:chExt cx="1784352" cy="3657721"/>
          </a:xfrm>
          <a:noFill/>
        </p:grpSpPr>
        <p:sp>
          <p:nvSpPr>
            <p:cNvPr id="53" name="Hexagon 52">
              <a:extLst>
                <a:ext uri="{FF2B5EF4-FFF2-40B4-BE49-F238E27FC236}">
                  <a16:creationId xmlns:a16="http://schemas.microsoft.com/office/drawing/2014/main" id="{4ADDDE81-3DB2-4018-8369-C5DD19A2AE12}"/>
                </a:ext>
              </a:extLst>
            </p:cNvPr>
            <p:cNvSpPr/>
            <p:nvPr userDrawn="1"/>
          </p:nvSpPr>
          <p:spPr>
            <a:xfrm rot="5400000">
              <a:off x="10600392" y="778587"/>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4" name="Hexagon 53">
              <a:extLst>
                <a:ext uri="{FF2B5EF4-FFF2-40B4-BE49-F238E27FC236}">
                  <a16:creationId xmlns:a16="http://schemas.microsoft.com/office/drawing/2014/main" id="{58065B7F-6484-49EB-AF40-9B9A1E079D1D}"/>
                </a:ext>
              </a:extLst>
            </p:cNvPr>
            <p:cNvSpPr/>
            <p:nvPr userDrawn="1"/>
          </p:nvSpPr>
          <p:spPr>
            <a:xfrm rot="5400000">
              <a:off x="11237356" y="-3847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5" name="Hexagon 54">
              <a:extLst>
                <a:ext uri="{FF2B5EF4-FFF2-40B4-BE49-F238E27FC236}">
                  <a16:creationId xmlns:a16="http://schemas.microsoft.com/office/drawing/2014/main" id="{77B54B96-6D57-4A8E-A3D2-EFD2BF2EC695}"/>
                </a:ext>
              </a:extLst>
            </p:cNvPr>
            <p:cNvSpPr/>
            <p:nvPr userDrawn="1"/>
          </p:nvSpPr>
          <p:spPr>
            <a:xfrm rot="5400000">
              <a:off x="10600392" y="-1548162"/>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pic>
        <p:nvPicPr>
          <p:cNvPr id="8" name="Graphic 7">
            <a:extLst>
              <a:ext uri="{FF2B5EF4-FFF2-40B4-BE49-F238E27FC236}">
                <a16:creationId xmlns:a16="http://schemas.microsoft.com/office/drawing/2014/main" id="{9AA91558-D666-4CF1-918B-088A2A7FFD9E}"/>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6991695" y="534606"/>
            <a:ext cx="2897464" cy="5788789"/>
          </a:xfrm>
          <a:prstGeom prst="rect">
            <a:avLst/>
          </a:prstGeom>
        </p:spPr>
      </p:pic>
      <p:sp>
        <p:nvSpPr>
          <p:cNvPr id="23" name="Picture Placeholder 22">
            <a:extLst>
              <a:ext uri="{FF2B5EF4-FFF2-40B4-BE49-F238E27FC236}">
                <a16:creationId xmlns:a16="http://schemas.microsoft.com/office/drawing/2014/main" id="{80581B03-C4D8-4079-8A88-F25AF87CC61C}"/>
              </a:ext>
            </a:extLst>
          </p:cNvPr>
          <p:cNvSpPr>
            <a:spLocks noGrp="1"/>
          </p:cNvSpPr>
          <p:nvPr>
            <p:ph type="pic" sz="quarter" idx="14" hasCustomPrompt="1"/>
          </p:nvPr>
        </p:nvSpPr>
        <p:spPr>
          <a:xfrm>
            <a:off x="7188219" y="726947"/>
            <a:ext cx="2502625" cy="5404897"/>
          </a:xfrm>
          <a:custGeom>
            <a:avLst/>
            <a:gdLst>
              <a:gd name="connsiteX0" fmla="*/ 502994 w 2502625"/>
              <a:gd name="connsiteY0" fmla="*/ 0 h 5404897"/>
              <a:gd name="connsiteX1" fmla="*/ 544527 w 2502625"/>
              <a:gd name="connsiteY1" fmla="*/ 14533 h 5404897"/>
              <a:gd name="connsiteX2" fmla="*/ 681844 w 2502625"/>
              <a:gd name="connsiteY2" fmla="*/ 192183 h 5404897"/>
              <a:gd name="connsiteX3" fmla="*/ 1251312 w 2502625"/>
              <a:gd name="connsiteY3" fmla="*/ 192213 h 5404897"/>
              <a:gd name="connsiteX4" fmla="*/ 1820786 w 2502625"/>
              <a:gd name="connsiteY4" fmla="*/ 192183 h 5404897"/>
              <a:gd name="connsiteX5" fmla="*/ 1958103 w 2502625"/>
              <a:gd name="connsiteY5" fmla="*/ 14533 h 5404897"/>
              <a:gd name="connsiteX6" fmla="*/ 1999637 w 2502625"/>
              <a:gd name="connsiteY6" fmla="*/ 0 h 5404897"/>
              <a:gd name="connsiteX7" fmla="*/ 2004682 w 2502625"/>
              <a:gd name="connsiteY7" fmla="*/ 183 h 5404897"/>
              <a:gd name="connsiteX8" fmla="*/ 2248325 w 2502625"/>
              <a:gd name="connsiteY8" fmla="*/ 183 h 5404897"/>
              <a:gd name="connsiteX9" fmla="*/ 2502625 w 2502625"/>
              <a:gd name="connsiteY9" fmla="*/ 251028 h 5404897"/>
              <a:gd name="connsiteX10" fmla="*/ 2502625 w 2502625"/>
              <a:gd name="connsiteY10" fmla="*/ 5159627 h 5404897"/>
              <a:gd name="connsiteX11" fmla="*/ 2308187 w 2502625"/>
              <a:gd name="connsiteY11" fmla="*/ 5401539 h 5404897"/>
              <a:gd name="connsiteX12" fmla="*/ 2294105 w 2502625"/>
              <a:gd name="connsiteY12" fmla="*/ 5404897 h 5404897"/>
              <a:gd name="connsiteX13" fmla="*/ 208520 w 2502625"/>
              <a:gd name="connsiteY13" fmla="*/ 5404897 h 5404897"/>
              <a:gd name="connsiteX14" fmla="*/ 194437 w 2502625"/>
              <a:gd name="connsiteY14" fmla="*/ 5401539 h 5404897"/>
              <a:gd name="connsiteX15" fmla="*/ 0 w 2502625"/>
              <a:gd name="connsiteY15" fmla="*/ 5159627 h 5404897"/>
              <a:gd name="connsiteX16" fmla="*/ 0 w 2502625"/>
              <a:gd name="connsiteY16" fmla="*/ 251052 h 5404897"/>
              <a:gd name="connsiteX17" fmla="*/ 254300 w 2502625"/>
              <a:gd name="connsiteY17" fmla="*/ 207 h 5404897"/>
              <a:gd name="connsiteX18" fmla="*/ 497949 w 2502625"/>
              <a:gd name="connsiteY18" fmla="*/ 207 h 5404897"/>
              <a:gd name="connsiteX19" fmla="*/ 502994 w 2502625"/>
              <a:gd name="connsiteY19" fmla="*/ 0 h 540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02625" h="5404897">
                <a:moveTo>
                  <a:pt x="502994" y="0"/>
                </a:moveTo>
                <a:cubicBezTo>
                  <a:pt x="512378" y="0"/>
                  <a:pt x="532627" y="1621"/>
                  <a:pt x="544527" y="14533"/>
                </a:cubicBezTo>
                <a:cubicBezTo>
                  <a:pt x="574556" y="47121"/>
                  <a:pt x="534138" y="179795"/>
                  <a:pt x="681844" y="192183"/>
                </a:cubicBezTo>
                <a:lnTo>
                  <a:pt x="1251312" y="192213"/>
                </a:lnTo>
                <a:lnTo>
                  <a:pt x="1820786" y="192183"/>
                </a:lnTo>
                <a:cubicBezTo>
                  <a:pt x="1968493" y="179795"/>
                  <a:pt x="1928075" y="47115"/>
                  <a:pt x="1958103" y="14533"/>
                </a:cubicBezTo>
                <a:cubicBezTo>
                  <a:pt x="1970004" y="1615"/>
                  <a:pt x="1990252" y="0"/>
                  <a:pt x="1999637" y="0"/>
                </a:cubicBezTo>
                <a:cubicBezTo>
                  <a:pt x="2002762" y="0"/>
                  <a:pt x="2004682" y="183"/>
                  <a:pt x="2004682" y="183"/>
                </a:cubicBezTo>
                <a:lnTo>
                  <a:pt x="2248325" y="183"/>
                </a:lnTo>
                <a:cubicBezTo>
                  <a:pt x="2499584" y="12571"/>
                  <a:pt x="2502625" y="252582"/>
                  <a:pt x="2502625" y="251028"/>
                </a:cubicBezTo>
                <a:lnTo>
                  <a:pt x="2502625" y="5159627"/>
                </a:lnTo>
                <a:cubicBezTo>
                  <a:pt x="2493484" y="5328021"/>
                  <a:pt x="2369573" y="5384057"/>
                  <a:pt x="2308187" y="5401539"/>
                </a:cubicBezTo>
                <a:lnTo>
                  <a:pt x="2294105" y="5404897"/>
                </a:lnTo>
                <a:lnTo>
                  <a:pt x="208520" y="5404897"/>
                </a:lnTo>
                <a:lnTo>
                  <a:pt x="194437" y="5401539"/>
                </a:lnTo>
                <a:cubicBezTo>
                  <a:pt x="133052" y="5384057"/>
                  <a:pt x="9140" y="5328021"/>
                  <a:pt x="0" y="5159627"/>
                </a:cubicBezTo>
                <a:lnTo>
                  <a:pt x="0" y="251052"/>
                </a:lnTo>
                <a:cubicBezTo>
                  <a:pt x="0" y="252600"/>
                  <a:pt x="3047" y="12589"/>
                  <a:pt x="254300" y="207"/>
                </a:cubicBezTo>
                <a:lnTo>
                  <a:pt x="497949" y="207"/>
                </a:lnTo>
                <a:cubicBezTo>
                  <a:pt x="497949" y="207"/>
                  <a:pt x="499862" y="0"/>
                  <a:pt x="502994" y="0"/>
                </a:cubicBezTo>
                <a:close/>
              </a:path>
            </a:pathLst>
          </a:custGeom>
        </p:spPr>
        <p:txBody>
          <a:bodyPr wrap="square" anchor="ctr">
            <a:noAutofit/>
          </a:bodyPr>
          <a:lstStyle>
            <a:lvl1pPr algn="ctr">
              <a:defRPr sz="1800"/>
            </a:lvl1pPr>
          </a:lstStyle>
          <a:p>
            <a:r>
              <a:rPr lang="en-GB"/>
              <a:t>Click icon to insert image</a:t>
            </a:r>
          </a:p>
        </p:txBody>
      </p:sp>
      <p:sp>
        <p:nvSpPr>
          <p:cNvPr id="2" name="Title 1">
            <a:extLst>
              <a:ext uri="{FF2B5EF4-FFF2-40B4-BE49-F238E27FC236}">
                <a16:creationId xmlns:a16="http://schemas.microsoft.com/office/drawing/2014/main" id="{568D37EB-B649-4156-AD52-5D86E698302B}"/>
              </a:ext>
            </a:extLst>
          </p:cNvPr>
          <p:cNvSpPr>
            <a:spLocks noGrp="1"/>
          </p:cNvSpPr>
          <p:nvPr>
            <p:ph type="title" hasCustomPrompt="1"/>
          </p:nvPr>
        </p:nvSpPr>
        <p:spPr>
          <a:xfrm>
            <a:off x="1130300" y="524414"/>
            <a:ext cx="5215435" cy="912178"/>
          </a:xfrm>
        </p:spPr>
        <p:txBody>
          <a:bodyPr/>
          <a:lstStyle>
            <a:lvl1pPr>
              <a:defRPr/>
            </a:lvl1pPr>
          </a:lstStyle>
          <a:p>
            <a:r>
              <a:rPr lang="en-GB"/>
              <a:t>Enter title here</a:t>
            </a:r>
          </a:p>
        </p:txBody>
      </p:sp>
      <p:grpSp>
        <p:nvGrpSpPr>
          <p:cNvPr id="28" name="Group 27">
            <a:extLst>
              <a:ext uri="{FF2B5EF4-FFF2-40B4-BE49-F238E27FC236}">
                <a16:creationId xmlns:a16="http://schemas.microsoft.com/office/drawing/2014/main" id="{21462DCB-FC32-4C19-81BA-F75216298404}"/>
              </a:ext>
            </a:extLst>
          </p:cNvPr>
          <p:cNvGrpSpPr/>
          <p:nvPr userDrawn="1"/>
        </p:nvGrpSpPr>
        <p:grpSpPr>
          <a:xfrm>
            <a:off x="-3633350" y="0"/>
            <a:ext cx="3507559" cy="5160812"/>
            <a:chOff x="838198" y="1150069"/>
            <a:chExt cx="3507559" cy="5160812"/>
          </a:xfrm>
        </p:grpSpPr>
        <p:sp>
          <p:nvSpPr>
            <p:cNvPr id="29" name="Rectangle 28">
              <a:extLst>
                <a:ext uri="{FF2B5EF4-FFF2-40B4-BE49-F238E27FC236}">
                  <a16:creationId xmlns:a16="http://schemas.microsoft.com/office/drawing/2014/main" id="{E0046E15-A0AA-4E7E-8A83-4FF9C4991FB5}"/>
                </a:ext>
              </a:extLst>
            </p:cNvPr>
            <p:cNvSpPr/>
            <p:nvPr/>
          </p:nvSpPr>
          <p:spPr>
            <a:xfrm>
              <a:off x="838200" y="1150069"/>
              <a:ext cx="3507557" cy="5160812"/>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30" name="TextBox 29">
              <a:extLst>
                <a:ext uri="{FF2B5EF4-FFF2-40B4-BE49-F238E27FC236}">
                  <a16:creationId xmlns:a16="http://schemas.microsoft.com/office/drawing/2014/main" id="{4D37830C-04ED-4284-B336-A00AE9E5EE50}"/>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image</a:t>
              </a:r>
            </a:p>
          </p:txBody>
        </p:sp>
        <p:sp>
          <p:nvSpPr>
            <p:cNvPr id="31" name="Rectangle 30">
              <a:extLst>
                <a:ext uri="{FF2B5EF4-FFF2-40B4-BE49-F238E27FC236}">
                  <a16:creationId xmlns:a16="http://schemas.microsoft.com/office/drawing/2014/main" id="{35D4D9B8-A7F3-46EE-B01D-3FE14FAF1A04}"/>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33" name="TextBox 32">
              <a:extLst>
                <a:ext uri="{FF2B5EF4-FFF2-40B4-BE49-F238E27FC236}">
                  <a16:creationId xmlns:a16="http://schemas.microsoft.com/office/drawing/2014/main" id="{D6431810-A29D-4E80-A36F-2E92F35E6B24}"/>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Click on the </a:t>
              </a:r>
              <a:r>
                <a:rPr lang="en-GB" sz="1400" b="1">
                  <a:solidFill>
                    <a:srgbClr val="333333"/>
                  </a:solidFill>
                </a:rPr>
                <a:t>icon</a:t>
              </a:r>
              <a:r>
                <a:rPr lang="en-GB" sz="1400">
                  <a:solidFill>
                    <a:srgbClr val="333333"/>
                  </a:solidFill>
                </a:rPr>
                <a:t> in the middle of the placeholder and choose the image from your computer.</a:t>
              </a:r>
            </a:p>
          </p:txBody>
        </p:sp>
        <p:sp>
          <p:nvSpPr>
            <p:cNvPr id="35" name="TextBox 34">
              <a:extLst>
                <a:ext uri="{FF2B5EF4-FFF2-40B4-BE49-F238E27FC236}">
                  <a16:creationId xmlns:a16="http://schemas.microsoft.com/office/drawing/2014/main" id="{1E3E1D68-997F-4A79-BA6C-FAF192EDA756}"/>
                </a:ext>
              </a:extLst>
            </p:cNvPr>
            <p:cNvSpPr txBox="1"/>
            <p:nvPr/>
          </p:nvSpPr>
          <p:spPr>
            <a:xfrm>
              <a:off x="838199" y="2650785"/>
              <a:ext cx="3507557" cy="738664"/>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36" name="TextBox 35">
              <a:extLst>
                <a:ext uri="{FF2B5EF4-FFF2-40B4-BE49-F238E27FC236}">
                  <a16:creationId xmlns:a16="http://schemas.microsoft.com/office/drawing/2014/main" id="{462B07A2-9E12-467C-AC0F-52A9F7D12866}"/>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sp>
          <p:nvSpPr>
            <p:cNvPr id="38" name="TextBox 37">
              <a:extLst>
                <a:ext uri="{FF2B5EF4-FFF2-40B4-BE49-F238E27FC236}">
                  <a16:creationId xmlns:a16="http://schemas.microsoft.com/office/drawing/2014/main" id="{F0731675-7753-443A-8CDE-734806184093}"/>
                </a:ext>
              </a:extLst>
            </p:cNvPr>
            <p:cNvSpPr txBox="1"/>
            <p:nvPr/>
          </p:nvSpPr>
          <p:spPr>
            <a:xfrm>
              <a:off x="838199" y="4448000"/>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39" name="TextBox 38">
              <a:extLst>
                <a:ext uri="{FF2B5EF4-FFF2-40B4-BE49-F238E27FC236}">
                  <a16:creationId xmlns:a16="http://schemas.microsoft.com/office/drawing/2014/main" id="{26B94258-61C9-4B85-B0E0-6A164888186E}"/>
                </a:ext>
              </a:extLst>
            </p:cNvPr>
            <p:cNvSpPr txBox="1"/>
            <p:nvPr/>
          </p:nvSpPr>
          <p:spPr>
            <a:xfrm>
              <a:off x="838199" y="5039938"/>
              <a:ext cx="3507557" cy="523220"/>
            </a:xfrm>
            <a:prstGeom prst="rect">
              <a:avLst/>
            </a:prstGeom>
            <a:noFill/>
          </p:spPr>
          <p:txBody>
            <a:bodyPr wrap="square" rtlCol="0">
              <a:sp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sp>
          <p:nvSpPr>
            <p:cNvPr id="41" name="TextBox 40">
              <a:extLst>
                <a:ext uri="{FF2B5EF4-FFF2-40B4-BE49-F238E27FC236}">
                  <a16:creationId xmlns:a16="http://schemas.microsoft.com/office/drawing/2014/main" id="{AFB6474A-2675-4ED3-AAC6-5DBAA15C1B8A}"/>
                </a:ext>
              </a:extLst>
            </p:cNvPr>
            <p:cNvSpPr txBox="1"/>
            <p:nvPr/>
          </p:nvSpPr>
          <p:spPr>
            <a:xfrm>
              <a:off x="838198" y="5631876"/>
              <a:ext cx="3507557" cy="523220"/>
            </a:xfrm>
            <a:prstGeom prst="rect">
              <a:avLst/>
            </a:prstGeom>
            <a:noFill/>
          </p:spPr>
          <p:txBody>
            <a:bodyPr wrap="square" rtlCol="0">
              <a:spAutoFit/>
            </a:bodyPr>
            <a:lstStyle/>
            <a:p>
              <a:r>
                <a:rPr lang="en-GB" sz="1400" b="1">
                  <a:solidFill>
                    <a:srgbClr val="333333"/>
                  </a:solidFill>
                </a:rPr>
                <a:t>6. </a:t>
              </a:r>
              <a:r>
                <a:rPr lang="en-GB" sz="1400">
                  <a:solidFill>
                    <a:srgbClr val="333333"/>
                  </a:solidFill>
                </a:rPr>
                <a:t>To change an existing image you can right click and choose </a:t>
              </a:r>
              <a:r>
                <a:rPr lang="en-GB" sz="1400" b="1">
                  <a:solidFill>
                    <a:srgbClr val="333333"/>
                  </a:solidFill>
                </a:rPr>
                <a:t>Change Picture.</a:t>
              </a:r>
            </a:p>
          </p:txBody>
        </p:sp>
      </p:grpSp>
    </p:spTree>
    <p:custDataLst>
      <p:tags r:id="rId1"/>
    </p:custDataLst>
    <p:extLst>
      <p:ext uri="{BB962C8B-B14F-4D97-AF65-F5344CB8AC3E}">
        <p14:creationId xmlns:p14="http://schemas.microsoft.com/office/powerpoint/2010/main" val="281445321"/>
      </p:ext>
    </p:extLst>
  </p:cSld>
  <p:clrMapOvr>
    <a:masterClrMapping/>
  </p:clrMapOvr>
  <p:transition spd="slow">
    <p:wipe dir="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ircle Diagram">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DDC54713-B52F-4EDD-835D-E655AE97DED9}"/>
              </a:ext>
            </a:extLst>
          </p:cNvPr>
          <p:cNvSpPr/>
          <p:nvPr userDrawn="1"/>
        </p:nvSpPr>
        <p:spPr>
          <a:xfrm>
            <a:off x="8520276" y="0"/>
            <a:ext cx="3671724" cy="3774948"/>
          </a:xfrm>
          <a:custGeom>
            <a:avLst/>
            <a:gdLst>
              <a:gd name="connsiteX0" fmla="*/ 3670 w 3671724"/>
              <a:gd name="connsiteY0" fmla="*/ 0 h 3774948"/>
              <a:gd name="connsiteX1" fmla="*/ 3671724 w 3671724"/>
              <a:gd name="connsiteY1" fmla="*/ 0 h 3774948"/>
              <a:gd name="connsiteX2" fmla="*/ 3671724 w 3671724"/>
              <a:gd name="connsiteY2" fmla="*/ 3774948 h 3774948"/>
              <a:gd name="connsiteX3" fmla="*/ 1883805 w 3671724"/>
              <a:gd name="connsiteY3" fmla="*/ 3774948 h 3774948"/>
              <a:gd name="connsiteX4" fmla="*/ 0 w 3671724"/>
              <a:gd name="connsiteY4" fmla="*/ 7340 h 3774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1724" h="3774948">
                <a:moveTo>
                  <a:pt x="3670" y="0"/>
                </a:moveTo>
                <a:lnTo>
                  <a:pt x="3671724" y="0"/>
                </a:lnTo>
                <a:lnTo>
                  <a:pt x="3671724" y="3774948"/>
                </a:lnTo>
                <a:lnTo>
                  <a:pt x="1883805" y="3774948"/>
                </a:lnTo>
                <a:lnTo>
                  <a:pt x="0" y="7340"/>
                </a:lnTo>
                <a:close/>
              </a:path>
            </a:pathLst>
          </a:custGeom>
          <a:solidFill>
            <a:srgbClr val="E5E5E6"/>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00000"/>
              </a:lnSpc>
              <a:spcAft>
                <a:spcPts val="800"/>
              </a:spcAft>
            </a:pPr>
            <a:r>
              <a:rPr lang="en-GB"/>
              <a:t> </a:t>
            </a:r>
          </a:p>
        </p:txBody>
      </p:sp>
      <p:sp>
        <p:nvSpPr>
          <p:cNvPr id="27" name="Freeform: Shape 26">
            <a:extLst>
              <a:ext uri="{FF2B5EF4-FFF2-40B4-BE49-F238E27FC236}">
                <a16:creationId xmlns:a16="http://schemas.microsoft.com/office/drawing/2014/main" id="{156D33E0-15B1-421A-B2C4-C55DC1189482}"/>
              </a:ext>
            </a:extLst>
          </p:cNvPr>
          <p:cNvSpPr/>
          <p:nvPr userDrawn="1"/>
        </p:nvSpPr>
        <p:spPr>
          <a:xfrm rot="10800000">
            <a:off x="0" y="3083052"/>
            <a:ext cx="3671724" cy="3774948"/>
          </a:xfrm>
          <a:custGeom>
            <a:avLst/>
            <a:gdLst>
              <a:gd name="connsiteX0" fmla="*/ 3670 w 3671724"/>
              <a:gd name="connsiteY0" fmla="*/ 0 h 3774948"/>
              <a:gd name="connsiteX1" fmla="*/ 3671724 w 3671724"/>
              <a:gd name="connsiteY1" fmla="*/ 0 h 3774948"/>
              <a:gd name="connsiteX2" fmla="*/ 3671724 w 3671724"/>
              <a:gd name="connsiteY2" fmla="*/ 3774948 h 3774948"/>
              <a:gd name="connsiteX3" fmla="*/ 1883805 w 3671724"/>
              <a:gd name="connsiteY3" fmla="*/ 3774948 h 3774948"/>
              <a:gd name="connsiteX4" fmla="*/ 0 w 3671724"/>
              <a:gd name="connsiteY4" fmla="*/ 7340 h 3774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1724" h="3774948">
                <a:moveTo>
                  <a:pt x="3670" y="0"/>
                </a:moveTo>
                <a:lnTo>
                  <a:pt x="3671724" y="0"/>
                </a:lnTo>
                <a:lnTo>
                  <a:pt x="3671724" y="3774948"/>
                </a:lnTo>
                <a:lnTo>
                  <a:pt x="1883805" y="3774948"/>
                </a:lnTo>
                <a:lnTo>
                  <a:pt x="0" y="7340"/>
                </a:lnTo>
                <a:close/>
              </a:path>
            </a:pathLst>
          </a:custGeom>
          <a:solidFill>
            <a:schemeClr val="accent5"/>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00000"/>
              </a:lnSpc>
              <a:spcAft>
                <a:spcPts val="800"/>
              </a:spcAft>
            </a:pPr>
            <a:r>
              <a:rPr lang="en-GB"/>
              <a:t> </a:t>
            </a:r>
          </a:p>
        </p:txBody>
      </p:sp>
      <p:sp>
        <p:nvSpPr>
          <p:cNvPr id="9" name="Oval 8">
            <a:extLst>
              <a:ext uri="{FF2B5EF4-FFF2-40B4-BE49-F238E27FC236}">
                <a16:creationId xmlns:a16="http://schemas.microsoft.com/office/drawing/2014/main" id="{0A8FB6A1-DC65-4603-84FE-95FBCEA33F46}"/>
              </a:ext>
            </a:extLst>
          </p:cNvPr>
          <p:cNvSpPr/>
          <p:nvPr/>
        </p:nvSpPr>
        <p:spPr>
          <a:xfrm>
            <a:off x="3824512" y="1559779"/>
            <a:ext cx="4459201" cy="4459201"/>
          </a:xfrm>
          <a:prstGeom prst="ellipse">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US"/>
          </a:p>
        </p:txBody>
      </p:sp>
      <p:sp>
        <p:nvSpPr>
          <p:cNvPr id="29" name="Text Placeholder 28">
            <a:extLst>
              <a:ext uri="{FF2B5EF4-FFF2-40B4-BE49-F238E27FC236}">
                <a16:creationId xmlns:a16="http://schemas.microsoft.com/office/drawing/2014/main" id="{3AF16A70-F59C-44BC-933F-5C1CF0FBAEA3}"/>
              </a:ext>
            </a:extLst>
          </p:cNvPr>
          <p:cNvSpPr>
            <a:spLocks noGrp="1"/>
          </p:cNvSpPr>
          <p:nvPr>
            <p:ph type="body" sz="quarter" idx="12" hasCustomPrompt="1"/>
          </p:nvPr>
        </p:nvSpPr>
        <p:spPr>
          <a:xfrm>
            <a:off x="4772509" y="2507776"/>
            <a:ext cx="2563206" cy="2563206"/>
          </a:xfrm>
          <a:prstGeom prst="ellipse">
            <a:avLst/>
          </a:prstGeom>
          <a:solidFill>
            <a:schemeClr val="accent2"/>
          </a:solidFill>
        </p:spPr>
        <p:txBody>
          <a:bodyPr anchor="ctr"/>
          <a:lstStyle>
            <a:lvl1pPr algn="ctr">
              <a:defRPr sz="1400">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Enter text here</a:t>
            </a:r>
            <a:endParaRPr lang="en-GB"/>
          </a:p>
        </p:txBody>
      </p:sp>
      <p:sp>
        <p:nvSpPr>
          <p:cNvPr id="21" name="Hexagon 20">
            <a:extLst>
              <a:ext uri="{FF2B5EF4-FFF2-40B4-BE49-F238E27FC236}">
                <a16:creationId xmlns:a16="http://schemas.microsoft.com/office/drawing/2014/main" id="{30B0069E-254E-4F57-9D44-DAF129D5BFEC}"/>
              </a:ext>
            </a:extLst>
          </p:cNvPr>
          <p:cNvSpPr/>
          <p:nvPr/>
        </p:nvSpPr>
        <p:spPr>
          <a:xfrm>
            <a:off x="5541946" y="1184778"/>
            <a:ext cx="1024332" cy="883044"/>
          </a:xfrm>
          <a:prstGeom prst="hexagon">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2" name="Hexagon 21">
            <a:extLst>
              <a:ext uri="{FF2B5EF4-FFF2-40B4-BE49-F238E27FC236}">
                <a16:creationId xmlns:a16="http://schemas.microsoft.com/office/drawing/2014/main" id="{E43A59EE-AD0D-4744-AEEB-2D2244B084E9}"/>
              </a:ext>
            </a:extLst>
          </p:cNvPr>
          <p:cNvSpPr/>
          <p:nvPr/>
        </p:nvSpPr>
        <p:spPr>
          <a:xfrm>
            <a:off x="5541946" y="5510936"/>
            <a:ext cx="1024332" cy="883044"/>
          </a:xfrm>
          <a:prstGeom prst="hexagon">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9" name="Hexagon 18">
            <a:extLst>
              <a:ext uri="{FF2B5EF4-FFF2-40B4-BE49-F238E27FC236}">
                <a16:creationId xmlns:a16="http://schemas.microsoft.com/office/drawing/2014/main" id="{0ABED1D4-136A-4294-A1E2-144B7574C9E0}"/>
              </a:ext>
            </a:extLst>
          </p:cNvPr>
          <p:cNvSpPr/>
          <p:nvPr/>
        </p:nvSpPr>
        <p:spPr>
          <a:xfrm rot="5400000">
            <a:off x="7705025" y="3347857"/>
            <a:ext cx="1024332" cy="883044"/>
          </a:xfrm>
          <a:prstGeom prst="hexagon">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0" name="Hexagon 19">
            <a:extLst>
              <a:ext uri="{FF2B5EF4-FFF2-40B4-BE49-F238E27FC236}">
                <a16:creationId xmlns:a16="http://schemas.microsoft.com/office/drawing/2014/main" id="{6BACB9CF-A526-4BAB-8705-BD5C9D8A8CCB}"/>
              </a:ext>
            </a:extLst>
          </p:cNvPr>
          <p:cNvSpPr/>
          <p:nvPr/>
        </p:nvSpPr>
        <p:spPr>
          <a:xfrm rot="5400000">
            <a:off x="3378867" y="3347857"/>
            <a:ext cx="1024332" cy="883044"/>
          </a:xfrm>
          <a:prstGeom prst="hexagon">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7" name="Hexagon 16">
            <a:extLst>
              <a:ext uri="{FF2B5EF4-FFF2-40B4-BE49-F238E27FC236}">
                <a16:creationId xmlns:a16="http://schemas.microsoft.com/office/drawing/2014/main" id="{7D404139-3470-43A3-9C9C-20155C61E6C3}"/>
              </a:ext>
            </a:extLst>
          </p:cNvPr>
          <p:cNvSpPr/>
          <p:nvPr/>
        </p:nvSpPr>
        <p:spPr>
          <a:xfrm rot="2700000">
            <a:off x="7071474" y="1818329"/>
            <a:ext cx="1024332" cy="883044"/>
          </a:xfrm>
          <a:prstGeom prst="hexagon">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8" name="Hexagon 17">
            <a:extLst>
              <a:ext uri="{FF2B5EF4-FFF2-40B4-BE49-F238E27FC236}">
                <a16:creationId xmlns:a16="http://schemas.microsoft.com/office/drawing/2014/main" id="{944EBEDC-4085-4AF9-92FB-2A54D49D530E}"/>
              </a:ext>
            </a:extLst>
          </p:cNvPr>
          <p:cNvSpPr/>
          <p:nvPr/>
        </p:nvSpPr>
        <p:spPr>
          <a:xfrm rot="2700000">
            <a:off x="4012418" y="4877385"/>
            <a:ext cx="1024332" cy="883044"/>
          </a:xfrm>
          <a:prstGeom prst="hexagon">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5" name="Hexagon 14">
            <a:extLst>
              <a:ext uri="{FF2B5EF4-FFF2-40B4-BE49-F238E27FC236}">
                <a16:creationId xmlns:a16="http://schemas.microsoft.com/office/drawing/2014/main" id="{0816FD2C-9ECF-4ACE-B3AF-060A67177C8B}"/>
              </a:ext>
            </a:extLst>
          </p:cNvPr>
          <p:cNvSpPr/>
          <p:nvPr/>
        </p:nvSpPr>
        <p:spPr>
          <a:xfrm rot="8100000">
            <a:off x="7071474" y="4877385"/>
            <a:ext cx="1024332" cy="883044"/>
          </a:xfrm>
          <a:prstGeom prst="hexagon">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 name="Hexagon 15">
            <a:extLst>
              <a:ext uri="{FF2B5EF4-FFF2-40B4-BE49-F238E27FC236}">
                <a16:creationId xmlns:a16="http://schemas.microsoft.com/office/drawing/2014/main" id="{D4E841CB-C24C-4288-94D9-BD67910660C9}"/>
              </a:ext>
            </a:extLst>
          </p:cNvPr>
          <p:cNvSpPr/>
          <p:nvPr/>
        </p:nvSpPr>
        <p:spPr>
          <a:xfrm rot="8100000">
            <a:off x="4012418" y="1818329"/>
            <a:ext cx="1024332" cy="883044"/>
          </a:xfrm>
          <a:prstGeom prst="hexagon">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 name="Footer Placeholder 2">
            <a:extLst>
              <a:ext uri="{FF2B5EF4-FFF2-40B4-BE49-F238E27FC236}">
                <a16:creationId xmlns:a16="http://schemas.microsoft.com/office/drawing/2014/main" id="{258DFCCF-ED25-4399-907B-A1A0E748DC37}"/>
              </a:ext>
            </a:extLst>
          </p:cNvPr>
          <p:cNvSpPr>
            <a:spLocks noGrp="1"/>
          </p:cNvSpPr>
          <p:nvPr>
            <p:ph type="ftr" sz="quarter" idx="10"/>
          </p:nvPr>
        </p:nvSpPr>
        <p:spPr>
          <a:xfrm>
            <a:off x="3671724" y="6356350"/>
            <a:ext cx="7592477" cy="365125"/>
          </a:xfrm>
        </p:spPr>
        <p:txBody>
          <a:bodyPr/>
          <a:lstStyle/>
          <a:p>
            <a:endParaRPr lang="en-GB"/>
          </a:p>
        </p:txBody>
      </p:sp>
      <p:sp>
        <p:nvSpPr>
          <p:cNvPr id="4" name="Slide Number Placeholder 3">
            <a:extLst>
              <a:ext uri="{FF2B5EF4-FFF2-40B4-BE49-F238E27FC236}">
                <a16:creationId xmlns:a16="http://schemas.microsoft.com/office/drawing/2014/main" id="{E2F1722C-259B-48A7-8383-C9400D6A0749}"/>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5" name="Title 4">
            <a:extLst>
              <a:ext uri="{FF2B5EF4-FFF2-40B4-BE49-F238E27FC236}">
                <a16:creationId xmlns:a16="http://schemas.microsoft.com/office/drawing/2014/main" id="{C00BDE7F-E7C8-44A1-9BAC-8D11A90B8D84}"/>
              </a:ext>
            </a:extLst>
          </p:cNvPr>
          <p:cNvSpPr>
            <a:spLocks noGrp="1"/>
          </p:cNvSpPr>
          <p:nvPr>
            <p:ph type="title" hasCustomPrompt="1"/>
          </p:nvPr>
        </p:nvSpPr>
        <p:spPr/>
        <p:txBody>
          <a:bodyPr/>
          <a:lstStyle>
            <a:lvl1pPr>
              <a:defRPr/>
            </a:lvl1pPr>
          </a:lstStyle>
          <a:p>
            <a:r>
              <a:rPr lang="en-GB"/>
              <a:t>Enter title here</a:t>
            </a:r>
          </a:p>
        </p:txBody>
      </p:sp>
      <p:pic>
        <p:nvPicPr>
          <p:cNvPr id="23" name="Graphic 22">
            <a:extLst>
              <a:ext uri="{FF2B5EF4-FFF2-40B4-BE49-F238E27FC236}">
                <a16:creationId xmlns:a16="http://schemas.microsoft.com/office/drawing/2014/main" id="{77B9A639-757E-4E79-973B-BD4B0F4758D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24" name="Rectangle 23">
            <a:extLst>
              <a:ext uri="{FF2B5EF4-FFF2-40B4-BE49-F238E27FC236}">
                <a16:creationId xmlns:a16="http://schemas.microsoft.com/office/drawing/2014/main" id="{B144107E-F4D3-44B2-86E7-4AF0BF293D72}"/>
              </a:ext>
            </a:extLst>
          </p:cNvPr>
          <p:cNvSpPr/>
          <p:nvPr/>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nvGrpSpPr>
          <p:cNvPr id="30" name="Group 29">
            <a:extLst>
              <a:ext uri="{FF2B5EF4-FFF2-40B4-BE49-F238E27FC236}">
                <a16:creationId xmlns:a16="http://schemas.microsoft.com/office/drawing/2014/main" id="{8A8DD515-882D-424D-8690-36AFB6EAC533}"/>
              </a:ext>
            </a:extLst>
          </p:cNvPr>
          <p:cNvGrpSpPr/>
          <p:nvPr/>
        </p:nvGrpSpPr>
        <p:grpSpPr>
          <a:xfrm rot="16200000">
            <a:off x="360407" y="4836458"/>
            <a:ext cx="1946732" cy="3990582"/>
            <a:chOff x="10692184" y="-1639954"/>
            <a:chExt cx="1784352" cy="3657721"/>
          </a:xfrm>
          <a:noFill/>
        </p:grpSpPr>
        <p:sp>
          <p:nvSpPr>
            <p:cNvPr id="31" name="Hexagon 30">
              <a:extLst>
                <a:ext uri="{FF2B5EF4-FFF2-40B4-BE49-F238E27FC236}">
                  <a16:creationId xmlns:a16="http://schemas.microsoft.com/office/drawing/2014/main" id="{4A4011EE-4775-4945-A26F-64D9F7555086}"/>
                </a:ext>
              </a:extLst>
            </p:cNvPr>
            <p:cNvSpPr/>
            <p:nvPr userDrawn="1"/>
          </p:nvSpPr>
          <p:spPr>
            <a:xfrm rot="5400000">
              <a:off x="10600392"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2" name="Hexagon 31">
              <a:extLst>
                <a:ext uri="{FF2B5EF4-FFF2-40B4-BE49-F238E27FC236}">
                  <a16:creationId xmlns:a16="http://schemas.microsoft.com/office/drawing/2014/main" id="{2E3E9898-A391-4D0B-91E4-FB3F07F11907}"/>
                </a:ext>
              </a:extLst>
            </p:cNvPr>
            <p:cNvSpPr/>
            <p:nvPr userDrawn="1"/>
          </p:nvSpPr>
          <p:spPr>
            <a:xfrm rot="5400000">
              <a:off x="11237356" y="-3847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3" name="Hexagon 32">
              <a:extLst>
                <a:ext uri="{FF2B5EF4-FFF2-40B4-BE49-F238E27FC236}">
                  <a16:creationId xmlns:a16="http://schemas.microsoft.com/office/drawing/2014/main" id="{88118614-93A7-4C2D-A0E8-88B93F87A9F6}"/>
                </a:ext>
              </a:extLst>
            </p:cNvPr>
            <p:cNvSpPr/>
            <p:nvPr userDrawn="1"/>
          </p:nvSpPr>
          <p:spPr>
            <a:xfrm rot="5400000">
              <a:off x="10600392" y="-1548162"/>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grpSp>
        <p:nvGrpSpPr>
          <p:cNvPr id="34" name="Group 33">
            <a:extLst>
              <a:ext uri="{FF2B5EF4-FFF2-40B4-BE49-F238E27FC236}">
                <a16:creationId xmlns:a16="http://schemas.microsoft.com/office/drawing/2014/main" id="{767A4E6A-0143-472B-99C7-B99095A1EB95}"/>
              </a:ext>
            </a:extLst>
          </p:cNvPr>
          <p:cNvGrpSpPr/>
          <p:nvPr/>
        </p:nvGrpSpPr>
        <p:grpSpPr>
          <a:xfrm>
            <a:off x="9875462" y="-592128"/>
            <a:ext cx="2641657" cy="2714067"/>
            <a:chOff x="10055225" y="-469915"/>
            <a:chExt cx="2421312" cy="2487682"/>
          </a:xfrm>
          <a:noFill/>
        </p:grpSpPr>
        <p:sp>
          <p:nvSpPr>
            <p:cNvPr id="35" name="Hexagon 34">
              <a:extLst>
                <a:ext uri="{FF2B5EF4-FFF2-40B4-BE49-F238E27FC236}">
                  <a16:creationId xmlns:a16="http://schemas.microsoft.com/office/drawing/2014/main" id="{1F9735F6-2A59-4C9C-A9CA-8D9FFB28D87B}"/>
                </a:ext>
              </a:extLst>
            </p:cNvPr>
            <p:cNvSpPr/>
            <p:nvPr userDrawn="1"/>
          </p:nvSpPr>
          <p:spPr>
            <a:xfrm rot="5400000">
              <a:off x="10600395"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6" name="Hexagon 35">
              <a:extLst>
                <a:ext uri="{FF2B5EF4-FFF2-40B4-BE49-F238E27FC236}">
                  <a16:creationId xmlns:a16="http://schemas.microsoft.com/office/drawing/2014/main" id="{91D1A0C8-C681-4719-A532-DEC5C6CED8C0}"/>
                </a:ext>
              </a:extLst>
            </p:cNvPr>
            <p:cNvSpPr/>
            <p:nvPr userDrawn="1"/>
          </p:nvSpPr>
          <p:spPr>
            <a:xfrm rot="5400000">
              <a:off x="11237357"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7" name="Hexagon 36">
              <a:extLst>
                <a:ext uri="{FF2B5EF4-FFF2-40B4-BE49-F238E27FC236}">
                  <a16:creationId xmlns:a16="http://schemas.microsoft.com/office/drawing/2014/main" id="{68DEEAF1-8A67-473E-90AB-558B24383C22}"/>
                </a:ext>
              </a:extLst>
            </p:cNvPr>
            <p:cNvSpPr/>
            <p:nvPr userDrawn="1"/>
          </p:nvSpPr>
          <p:spPr>
            <a:xfrm rot="5400000">
              <a:off x="9963433"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8" name="Picture Placeholder 8">
            <a:extLst>
              <a:ext uri="{FF2B5EF4-FFF2-40B4-BE49-F238E27FC236}">
                <a16:creationId xmlns:a16="http://schemas.microsoft.com/office/drawing/2014/main" id="{1AB0CE74-B548-4D51-8AD2-52B2A173D22A}"/>
              </a:ext>
            </a:extLst>
          </p:cNvPr>
          <p:cNvSpPr>
            <a:spLocks noGrp="1"/>
          </p:cNvSpPr>
          <p:nvPr>
            <p:ph type="pic" sz="quarter" idx="21" hasCustomPrompt="1"/>
          </p:nvPr>
        </p:nvSpPr>
        <p:spPr>
          <a:xfrm>
            <a:off x="5783624" y="1355812"/>
            <a:ext cx="540976" cy="540976"/>
          </a:xfrm>
          <a:prstGeom prst="rect">
            <a:avLst/>
          </a:prstGeom>
        </p:spPr>
        <p:txBody>
          <a:bodyPr lIns="72000" rIns="72000" anchor="ctr"/>
          <a:lstStyle>
            <a:lvl1pPr algn="ctr">
              <a:defRPr sz="1200"/>
            </a:lvl1pPr>
          </a:lstStyle>
          <a:p>
            <a:r>
              <a:rPr lang="en-GB"/>
              <a:t>Insert icon</a:t>
            </a:r>
          </a:p>
        </p:txBody>
      </p:sp>
      <p:sp>
        <p:nvSpPr>
          <p:cNvPr id="39" name="Picture Placeholder 8">
            <a:extLst>
              <a:ext uri="{FF2B5EF4-FFF2-40B4-BE49-F238E27FC236}">
                <a16:creationId xmlns:a16="http://schemas.microsoft.com/office/drawing/2014/main" id="{114185A7-7E5E-4531-8841-CFC258713988}"/>
              </a:ext>
            </a:extLst>
          </p:cNvPr>
          <p:cNvSpPr>
            <a:spLocks noGrp="1"/>
          </p:cNvSpPr>
          <p:nvPr>
            <p:ph type="pic" sz="quarter" idx="22" hasCustomPrompt="1"/>
          </p:nvPr>
        </p:nvSpPr>
        <p:spPr>
          <a:xfrm>
            <a:off x="7313152" y="1989363"/>
            <a:ext cx="540976" cy="540976"/>
          </a:xfrm>
          <a:prstGeom prst="rect">
            <a:avLst/>
          </a:prstGeom>
        </p:spPr>
        <p:txBody>
          <a:bodyPr lIns="72000" rIns="72000" anchor="ctr"/>
          <a:lstStyle>
            <a:lvl1pPr algn="ctr">
              <a:defRPr sz="1200"/>
            </a:lvl1pPr>
          </a:lstStyle>
          <a:p>
            <a:r>
              <a:rPr lang="en-GB"/>
              <a:t>Insert icon</a:t>
            </a:r>
          </a:p>
        </p:txBody>
      </p:sp>
      <p:sp>
        <p:nvSpPr>
          <p:cNvPr id="40" name="Picture Placeholder 8">
            <a:extLst>
              <a:ext uri="{FF2B5EF4-FFF2-40B4-BE49-F238E27FC236}">
                <a16:creationId xmlns:a16="http://schemas.microsoft.com/office/drawing/2014/main" id="{CC6BFB1D-EF2C-491E-9808-36CDF5BDC7D9}"/>
              </a:ext>
            </a:extLst>
          </p:cNvPr>
          <p:cNvSpPr>
            <a:spLocks noGrp="1"/>
          </p:cNvSpPr>
          <p:nvPr>
            <p:ph type="pic" sz="quarter" idx="23" hasCustomPrompt="1"/>
          </p:nvPr>
        </p:nvSpPr>
        <p:spPr>
          <a:xfrm>
            <a:off x="7946703" y="3518891"/>
            <a:ext cx="540976" cy="540976"/>
          </a:xfrm>
          <a:prstGeom prst="rect">
            <a:avLst/>
          </a:prstGeom>
        </p:spPr>
        <p:txBody>
          <a:bodyPr lIns="72000" rIns="72000" anchor="ctr"/>
          <a:lstStyle>
            <a:lvl1pPr algn="ctr">
              <a:defRPr sz="1200"/>
            </a:lvl1pPr>
          </a:lstStyle>
          <a:p>
            <a:r>
              <a:rPr lang="en-GB"/>
              <a:t>Insert icon</a:t>
            </a:r>
          </a:p>
        </p:txBody>
      </p:sp>
      <p:sp>
        <p:nvSpPr>
          <p:cNvPr id="41" name="Picture Placeholder 8">
            <a:extLst>
              <a:ext uri="{FF2B5EF4-FFF2-40B4-BE49-F238E27FC236}">
                <a16:creationId xmlns:a16="http://schemas.microsoft.com/office/drawing/2014/main" id="{DF560D17-C817-4F5F-B3D8-EE12FD50B415}"/>
              </a:ext>
            </a:extLst>
          </p:cNvPr>
          <p:cNvSpPr>
            <a:spLocks noGrp="1"/>
          </p:cNvSpPr>
          <p:nvPr>
            <p:ph type="pic" sz="quarter" idx="24" hasCustomPrompt="1"/>
          </p:nvPr>
        </p:nvSpPr>
        <p:spPr>
          <a:xfrm>
            <a:off x="7313151" y="5048419"/>
            <a:ext cx="540976" cy="540976"/>
          </a:xfrm>
          <a:prstGeom prst="rect">
            <a:avLst/>
          </a:prstGeom>
        </p:spPr>
        <p:txBody>
          <a:bodyPr lIns="72000" rIns="72000" anchor="ctr"/>
          <a:lstStyle>
            <a:lvl1pPr algn="ctr">
              <a:defRPr sz="1200"/>
            </a:lvl1pPr>
          </a:lstStyle>
          <a:p>
            <a:r>
              <a:rPr lang="en-GB"/>
              <a:t>Insert icon</a:t>
            </a:r>
          </a:p>
        </p:txBody>
      </p:sp>
      <p:sp>
        <p:nvSpPr>
          <p:cNvPr id="42" name="Picture Placeholder 8">
            <a:extLst>
              <a:ext uri="{FF2B5EF4-FFF2-40B4-BE49-F238E27FC236}">
                <a16:creationId xmlns:a16="http://schemas.microsoft.com/office/drawing/2014/main" id="{5861CEA1-85A6-4E73-B807-FBD08CDD508C}"/>
              </a:ext>
            </a:extLst>
          </p:cNvPr>
          <p:cNvSpPr>
            <a:spLocks noGrp="1"/>
          </p:cNvSpPr>
          <p:nvPr>
            <p:ph type="pic" sz="quarter" idx="25" hasCustomPrompt="1"/>
          </p:nvPr>
        </p:nvSpPr>
        <p:spPr>
          <a:xfrm>
            <a:off x="5783624" y="5681970"/>
            <a:ext cx="540976" cy="540976"/>
          </a:xfrm>
          <a:prstGeom prst="rect">
            <a:avLst/>
          </a:prstGeom>
        </p:spPr>
        <p:txBody>
          <a:bodyPr lIns="72000" rIns="72000" anchor="ctr"/>
          <a:lstStyle>
            <a:lvl1pPr algn="ctr">
              <a:defRPr sz="1200"/>
            </a:lvl1pPr>
          </a:lstStyle>
          <a:p>
            <a:r>
              <a:rPr lang="en-GB"/>
              <a:t>Insert icon</a:t>
            </a:r>
          </a:p>
        </p:txBody>
      </p:sp>
      <p:sp>
        <p:nvSpPr>
          <p:cNvPr id="43" name="Picture Placeholder 8">
            <a:extLst>
              <a:ext uri="{FF2B5EF4-FFF2-40B4-BE49-F238E27FC236}">
                <a16:creationId xmlns:a16="http://schemas.microsoft.com/office/drawing/2014/main" id="{A983A122-769C-4DEC-B9B4-36F3118A3780}"/>
              </a:ext>
            </a:extLst>
          </p:cNvPr>
          <p:cNvSpPr>
            <a:spLocks noGrp="1"/>
          </p:cNvSpPr>
          <p:nvPr>
            <p:ph type="pic" sz="quarter" idx="26" hasCustomPrompt="1"/>
          </p:nvPr>
        </p:nvSpPr>
        <p:spPr>
          <a:xfrm>
            <a:off x="4254096" y="5048419"/>
            <a:ext cx="540976" cy="540976"/>
          </a:xfrm>
          <a:prstGeom prst="rect">
            <a:avLst/>
          </a:prstGeom>
        </p:spPr>
        <p:txBody>
          <a:bodyPr lIns="72000" rIns="72000" anchor="ctr"/>
          <a:lstStyle>
            <a:lvl1pPr algn="ctr">
              <a:defRPr sz="1200"/>
            </a:lvl1pPr>
          </a:lstStyle>
          <a:p>
            <a:r>
              <a:rPr lang="en-GB"/>
              <a:t>Insert icon</a:t>
            </a:r>
          </a:p>
        </p:txBody>
      </p:sp>
      <p:sp>
        <p:nvSpPr>
          <p:cNvPr id="44" name="Picture Placeholder 8">
            <a:extLst>
              <a:ext uri="{FF2B5EF4-FFF2-40B4-BE49-F238E27FC236}">
                <a16:creationId xmlns:a16="http://schemas.microsoft.com/office/drawing/2014/main" id="{8A0DF9F7-5B41-46D1-99CD-663B6D259E27}"/>
              </a:ext>
            </a:extLst>
          </p:cNvPr>
          <p:cNvSpPr>
            <a:spLocks noGrp="1"/>
          </p:cNvSpPr>
          <p:nvPr>
            <p:ph type="pic" sz="quarter" idx="27" hasCustomPrompt="1"/>
          </p:nvPr>
        </p:nvSpPr>
        <p:spPr>
          <a:xfrm>
            <a:off x="3620545" y="3518891"/>
            <a:ext cx="540976" cy="540976"/>
          </a:xfrm>
          <a:prstGeom prst="rect">
            <a:avLst/>
          </a:prstGeom>
        </p:spPr>
        <p:txBody>
          <a:bodyPr lIns="72000" rIns="72000" anchor="ctr"/>
          <a:lstStyle>
            <a:lvl1pPr algn="ctr">
              <a:defRPr sz="1200"/>
            </a:lvl1pPr>
          </a:lstStyle>
          <a:p>
            <a:r>
              <a:rPr lang="en-GB"/>
              <a:t>Insert icon</a:t>
            </a:r>
          </a:p>
        </p:txBody>
      </p:sp>
      <p:sp>
        <p:nvSpPr>
          <p:cNvPr id="45" name="Picture Placeholder 8">
            <a:extLst>
              <a:ext uri="{FF2B5EF4-FFF2-40B4-BE49-F238E27FC236}">
                <a16:creationId xmlns:a16="http://schemas.microsoft.com/office/drawing/2014/main" id="{8098FD3F-ECC1-40B1-B0D2-D6C0E453290B}"/>
              </a:ext>
            </a:extLst>
          </p:cNvPr>
          <p:cNvSpPr>
            <a:spLocks noGrp="1"/>
          </p:cNvSpPr>
          <p:nvPr>
            <p:ph type="pic" sz="quarter" idx="28" hasCustomPrompt="1"/>
          </p:nvPr>
        </p:nvSpPr>
        <p:spPr>
          <a:xfrm>
            <a:off x="4254096" y="1989363"/>
            <a:ext cx="540976" cy="540976"/>
          </a:xfrm>
          <a:prstGeom prst="rect">
            <a:avLst/>
          </a:prstGeom>
        </p:spPr>
        <p:txBody>
          <a:bodyPr lIns="72000" rIns="72000" anchor="ctr"/>
          <a:lstStyle>
            <a:lvl1pPr algn="ctr">
              <a:defRPr sz="1200"/>
            </a:lvl1pPr>
          </a:lstStyle>
          <a:p>
            <a:r>
              <a:rPr lang="en-GB"/>
              <a:t>Insert icon</a:t>
            </a:r>
          </a:p>
        </p:txBody>
      </p:sp>
      <p:grpSp>
        <p:nvGrpSpPr>
          <p:cNvPr id="47" name="Group 46">
            <a:extLst>
              <a:ext uri="{FF2B5EF4-FFF2-40B4-BE49-F238E27FC236}">
                <a16:creationId xmlns:a16="http://schemas.microsoft.com/office/drawing/2014/main" id="{FC9C4856-5DE4-4732-ACA9-82B95EAEEF94}"/>
              </a:ext>
            </a:extLst>
          </p:cNvPr>
          <p:cNvGrpSpPr/>
          <p:nvPr userDrawn="1"/>
        </p:nvGrpSpPr>
        <p:grpSpPr>
          <a:xfrm>
            <a:off x="-3633349" y="0"/>
            <a:ext cx="3507558" cy="7251700"/>
            <a:chOff x="-3633349" y="0"/>
            <a:chExt cx="3507558" cy="7251700"/>
          </a:xfrm>
        </p:grpSpPr>
        <p:grpSp>
          <p:nvGrpSpPr>
            <p:cNvPr id="48" name="Group 47">
              <a:extLst>
                <a:ext uri="{FF2B5EF4-FFF2-40B4-BE49-F238E27FC236}">
                  <a16:creationId xmlns:a16="http://schemas.microsoft.com/office/drawing/2014/main" id="{7766CE39-2398-4D3A-8EE1-C51F52E0EDBA}"/>
                </a:ext>
              </a:extLst>
            </p:cNvPr>
            <p:cNvGrpSpPr/>
            <p:nvPr userDrawn="1"/>
          </p:nvGrpSpPr>
          <p:grpSpPr>
            <a:xfrm>
              <a:off x="-3633349" y="0"/>
              <a:ext cx="3507558" cy="7251700"/>
              <a:chOff x="838199" y="1150069"/>
              <a:chExt cx="3507558" cy="7251700"/>
            </a:xfrm>
          </p:grpSpPr>
          <p:sp>
            <p:nvSpPr>
              <p:cNvPr id="50" name="Rectangle 49">
                <a:extLst>
                  <a:ext uri="{FF2B5EF4-FFF2-40B4-BE49-F238E27FC236}">
                    <a16:creationId xmlns:a16="http://schemas.microsoft.com/office/drawing/2014/main" id="{F9EFA932-31B8-472D-8EE2-5AD6F6C05820}"/>
                  </a:ext>
                </a:extLst>
              </p:cNvPr>
              <p:cNvSpPr/>
              <p:nvPr/>
            </p:nvSpPr>
            <p:spPr>
              <a:xfrm>
                <a:off x="838200" y="1150069"/>
                <a:ext cx="3507557" cy="725170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51" name="TextBox 50">
                <a:extLst>
                  <a:ext uri="{FF2B5EF4-FFF2-40B4-BE49-F238E27FC236}">
                    <a16:creationId xmlns:a16="http://schemas.microsoft.com/office/drawing/2014/main" id="{09B6CF84-B38B-4DBF-88E6-85F5FE899BF9}"/>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icon</a:t>
                </a:r>
              </a:p>
            </p:txBody>
          </p:sp>
          <p:sp>
            <p:nvSpPr>
              <p:cNvPr id="52" name="Rectangle 51">
                <a:extLst>
                  <a:ext uri="{FF2B5EF4-FFF2-40B4-BE49-F238E27FC236}">
                    <a16:creationId xmlns:a16="http://schemas.microsoft.com/office/drawing/2014/main" id="{78896877-75E4-47DA-8CA8-4B55A19E4CC3}"/>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53" name="TextBox 52">
                <a:extLst>
                  <a:ext uri="{FF2B5EF4-FFF2-40B4-BE49-F238E27FC236}">
                    <a16:creationId xmlns:a16="http://schemas.microsoft.com/office/drawing/2014/main" id="{BC223509-B22F-4682-8E7C-687C3CF3EDFC}"/>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Go to the </a:t>
                </a:r>
                <a:r>
                  <a:rPr lang="en-GB" sz="1400" b="1">
                    <a:solidFill>
                      <a:srgbClr val="333333"/>
                    </a:solidFill>
                  </a:rPr>
                  <a:t>icon bank asset slide </a:t>
                </a:r>
                <a:r>
                  <a:rPr lang="en-GB" sz="1400">
                    <a:solidFill>
                      <a:srgbClr val="333333"/>
                    </a:solidFill>
                  </a:rPr>
                  <a:t>and select your chosen icon. Press </a:t>
                </a:r>
                <a:r>
                  <a:rPr lang="en-GB" sz="1400" b="1">
                    <a:solidFill>
                      <a:srgbClr val="333333"/>
                    </a:solidFill>
                  </a:rPr>
                  <a:t>Ctrl + C </a:t>
                </a:r>
                <a:r>
                  <a:rPr lang="en-GB" sz="1400">
                    <a:solidFill>
                      <a:srgbClr val="333333"/>
                    </a:solidFill>
                  </a:rPr>
                  <a:t>to copy.</a:t>
                </a:r>
              </a:p>
            </p:txBody>
          </p:sp>
          <p:sp>
            <p:nvSpPr>
              <p:cNvPr id="54" name="TextBox 53">
                <a:extLst>
                  <a:ext uri="{FF2B5EF4-FFF2-40B4-BE49-F238E27FC236}">
                    <a16:creationId xmlns:a16="http://schemas.microsoft.com/office/drawing/2014/main" id="{DFCB9DCD-832B-448B-821F-71192F4C8677}"/>
                  </a:ext>
                </a:extLst>
              </p:cNvPr>
              <p:cNvSpPr txBox="1"/>
              <p:nvPr/>
            </p:nvSpPr>
            <p:spPr>
              <a:xfrm>
                <a:off x="838199" y="2650785"/>
                <a:ext cx="3507557" cy="954107"/>
              </a:xfrm>
              <a:prstGeom prst="rect">
                <a:avLst/>
              </a:prstGeom>
              <a:noFill/>
            </p:spPr>
            <p:txBody>
              <a:bodyPr wrap="square" rtlCol="0">
                <a:spAutoFit/>
              </a:bodyPr>
              <a:lstStyle/>
              <a:p>
                <a:r>
                  <a:rPr lang="en-GB" sz="1400" b="1">
                    <a:solidFill>
                      <a:srgbClr val="333333"/>
                    </a:solidFill>
                  </a:rPr>
                  <a:t>2. </a:t>
                </a:r>
                <a:r>
                  <a:rPr lang="en-GB" sz="1400" b="0">
                    <a:solidFill>
                      <a:srgbClr val="333333"/>
                    </a:solidFill>
                  </a:rPr>
                  <a:t>Go back to the slide you want the icon on, select your chosen icon placeholder and press </a:t>
                </a:r>
                <a:r>
                  <a:rPr lang="en-GB" sz="1400" b="1">
                    <a:solidFill>
                      <a:srgbClr val="333333"/>
                    </a:solidFill>
                  </a:rPr>
                  <a:t>Ctrl + V </a:t>
                </a:r>
                <a:r>
                  <a:rPr lang="en-GB" sz="1400" b="0">
                    <a:solidFill>
                      <a:srgbClr val="333333"/>
                    </a:solidFill>
                  </a:rPr>
                  <a:t>to paste the icon into the placeholder.</a:t>
                </a:r>
                <a:endParaRPr lang="en-GB" sz="1400">
                  <a:solidFill>
                    <a:srgbClr val="333333"/>
                  </a:solidFill>
                </a:endParaRPr>
              </a:p>
            </p:txBody>
          </p:sp>
          <p:sp>
            <p:nvSpPr>
              <p:cNvPr id="55" name="TextBox 54">
                <a:extLst>
                  <a:ext uri="{FF2B5EF4-FFF2-40B4-BE49-F238E27FC236}">
                    <a16:creationId xmlns:a16="http://schemas.microsoft.com/office/drawing/2014/main" id="{766E0AE9-5CD6-4B3C-99C5-75AA5D2FD775}"/>
                  </a:ext>
                </a:extLst>
              </p:cNvPr>
              <p:cNvSpPr txBox="1"/>
              <p:nvPr/>
            </p:nvSpPr>
            <p:spPr>
              <a:xfrm>
                <a:off x="838199" y="3649205"/>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Click on the </a:t>
                </a:r>
                <a:r>
                  <a:rPr lang="en-GB" sz="1400" b="1">
                    <a:solidFill>
                      <a:srgbClr val="333333"/>
                    </a:solidFill>
                  </a:rPr>
                  <a:t>Graphics Format </a:t>
                </a:r>
                <a:r>
                  <a:rPr lang="en-GB" sz="1400">
                    <a:solidFill>
                      <a:srgbClr val="333333"/>
                    </a:solidFill>
                  </a:rPr>
                  <a:t>tab in the ribbon and use the tools to edit the image. Under </a:t>
                </a:r>
                <a:r>
                  <a:rPr lang="en-GB" sz="1400" b="1">
                    <a:solidFill>
                      <a:srgbClr val="333333"/>
                    </a:solidFill>
                  </a:rPr>
                  <a:t>Crop,</a:t>
                </a:r>
                <a:r>
                  <a:rPr lang="en-GB" sz="1400">
                    <a:solidFill>
                      <a:srgbClr val="333333"/>
                    </a:solidFill>
                  </a:rPr>
                  <a:t> choose </a:t>
                </a:r>
                <a:r>
                  <a:rPr lang="en-GB" sz="1400" b="1">
                    <a:solidFill>
                      <a:srgbClr val="333333"/>
                    </a:solidFill>
                  </a:rPr>
                  <a:t>Fit</a:t>
                </a:r>
                <a:r>
                  <a:rPr lang="en-GB" sz="1400">
                    <a:solidFill>
                      <a:srgbClr val="333333"/>
                    </a:solidFill>
                  </a:rPr>
                  <a:t> to make sure the icon fits properly in the placeholder.</a:t>
                </a:r>
              </a:p>
            </p:txBody>
          </p:sp>
          <p:sp>
            <p:nvSpPr>
              <p:cNvPr id="56" name="TextBox 55">
                <a:extLst>
                  <a:ext uri="{FF2B5EF4-FFF2-40B4-BE49-F238E27FC236}">
                    <a16:creationId xmlns:a16="http://schemas.microsoft.com/office/drawing/2014/main" id="{96AAC2ED-20BD-47A1-9677-070E03EA12DD}"/>
                  </a:ext>
                </a:extLst>
              </p:cNvPr>
              <p:cNvSpPr txBox="1"/>
              <p:nvPr userDrawn="1"/>
            </p:nvSpPr>
            <p:spPr>
              <a:xfrm>
                <a:off x="838200" y="7064727"/>
                <a:ext cx="3410736" cy="1169551"/>
              </a:xfrm>
              <a:prstGeom prst="rect">
                <a:avLst/>
              </a:prstGeom>
              <a:noFill/>
            </p:spPr>
            <p:txBody>
              <a:bodyPr wrap="square" rtlCol="0">
                <a:spAutoFit/>
              </a:bodyPr>
              <a:lstStyle/>
              <a:p>
                <a:r>
                  <a:rPr lang="en-GB" sz="1400" b="1">
                    <a:solidFill>
                      <a:srgbClr val="333333"/>
                    </a:solidFill>
                  </a:rPr>
                  <a:t>4. </a:t>
                </a:r>
                <a:r>
                  <a:rPr lang="en-GB" sz="1400">
                    <a:solidFill>
                      <a:srgbClr val="333333"/>
                    </a:solidFill>
                  </a:rPr>
                  <a:t>To replace an icon, choose your icon from the asset slide, go back to the slide you want to change, right click on the placeholder and select </a:t>
                </a:r>
                <a:r>
                  <a:rPr lang="en-GB" sz="1400" b="1">
                    <a:solidFill>
                      <a:srgbClr val="333333"/>
                    </a:solidFill>
                  </a:rPr>
                  <a:t>Change Graphic </a:t>
                </a:r>
                <a:r>
                  <a:rPr lang="en-GB" sz="1400" b="0">
                    <a:solidFill>
                      <a:srgbClr val="333333"/>
                    </a:solidFill>
                  </a:rPr>
                  <a:t>then </a:t>
                </a:r>
                <a:r>
                  <a:rPr lang="en-GB" sz="1400" b="1">
                    <a:solidFill>
                      <a:srgbClr val="333333"/>
                    </a:solidFill>
                  </a:rPr>
                  <a:t>From Clipboard</a:t>
                </a:r>
              </a:p>
            </p:txBody>
          </p:sp>
        </p:grpSp>
        <p:pic>
          <p:nvPicPr>
            <p:cNvPr id="49" name="Picture 48">
              <a:extLst>
                <a:ext uri="{FF2B5EF4-FFF2-40B4-BE49-F238E27FC236}">
                  <a16:creationId xmlns:a16="http://schemas.microsoft.com/office/drawing/2014/main" id="{2792C2F8-ACDB-4005-8B7C-FFD551178808}"/>
                </a:ext>
              </a:extLst>
            </p:cNvPr>
            <p:cNvPicPr>
              <a:picLocks noChangeAspect="1"/>
            </p:cNvPicPr>
            <p:nvPr userDrawn="1"/>
          </p:nvPicPr>
          <p:blipFill>
            <a:blip r:embed="rId7"/>
            <a:stretch>
              <a:fillRect/>
            </a:stretch>
          </p:blipFill>
          <p:spPr>
            <a:xfrm>
              <a:off x="-2641570" y="3792811"/>
              <a:ext cx="1524000" cy="2038350"/>
            </a:xfrm>
            <a:prstGeom prst="rect">
              <a:avLst/>
            </a:prstGeom>
          </p:spPr>
        </p:pic>
      </p:grpSp>
    </p:spTree>
    <p:custDataLst>
      <p:tags r:id="rId1"/>
    </p:custDataLst>
    <p:extLst>
      <p:ext uri="{BB962C8B-B14F-4D97-AF65-F5344CB8AC3E}">
        <p14:creationId xmlns:p14="http://schemas.microsoft.com/office/powerpoint/2010/main" val="1904475543"/>
      </p:ext>
    </p:extLst>
  </p:cSld>
  <p:clrMapOvr>
    <a:masterClrMapping/>
  </p:clrMapOvr>
  <p:transition spd="slow">
    <p:wipe dir="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Funnel Diagram">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731217A-A076-4EC6-8FFD-A7E98C5DF2CC}"/>
              </a:ext>
            </a:extLst>
          </p:cNvPr>
          <p:cNvSpPr/>
          <p:nvPr userDrawn="1"/>
        </p:nvSpPr>
        <p:spPr>
          <a:xfrm>
            <a:off x="0" y="5876926"/>
            <a:ext cx="12192000" cy="9810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8" name="Rectangle 7">
            <a:extLst>
              <a:ext uri="{FF2B5EF4-FFF2-40B4-BE49-F238E27FC236}">
                <a16:creationId xmlns:a16="http://schemas.microsoft.com/office/drawing/2014/main" id="{4E619746-6D05-4F91-8F31-8D81EB44F960}"/>
              </a:ext>
            </a:extLst>
          </p:cNvPr>
          <p:cNvSpPr/>
          <p:nvPr userDrawn="1"/>
        </p:nvSpPr>
        <p:spPr>
          <a:xfrm>
            <a:off x="0" y="0"/>
            <a:ext cx="12192000" cy="601980"/>
          </a:xfrm>
          <a:prstGeom prst="rect">
            <a:avLst/>
          </a:prstGeom>
          <a:solidFill>
            <a:srgbClr val="E5E5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 name="Footer Placeholder 2">
            <a:extLst>
              <a:ext uri="{FF2B5EF4-FFF2-40B4-BE49-F238E27FC236}">
                <a16:creationId xmlns:a16="http://schemas.microsoft.com/office/drawing/2014/main" id="{258DFCCF-ED25-4399-907B-A1A0E748DC37}"/>
              </a:ext>
            </a:extLst>
          </p:cNvPr>
          <p:cNvSpPr>
            <a:spLocks noGrp="1"/>
          </p:cNvSpPr>
          <p:nvPr>
            <p:ph type="ftr" sz="quarter" idx="10"/>
          </p:nvPr>
        </p:nvSpPr>
        <p:spPr/>
        <p:txBody>
          <a:bodyPr/>
          <a:lstStyle/>
          <a:p>
            <a:endParaRPr lang="en-GB"/>
          </a:p>
        </p:txBody>
      </p:sp>
      <p:sp>
        <p:nvSpPr>
          <p:cNvPr id="5" name="Title 4">
            <a:extLst>
              <a:ext uri="{FF2B5EF4-FFF2-40B4-BE49-F238E27FC236}">
                <a16:creationId xmlns:a16="http://schemas.microsoft.com/office/drawing/2014/main" id="{C00BDE7F-E7C8-44A1-9BAC-8D11A90B8D84}"/>
              </a:ext>
            </a:extLst>
          </p:cNvPr>
          <p:cNvSpPr>
            <a:spLocks noGrp="1"/>
          </p:cNvSpPr>
          <p:nvPr>
            <p:ph type="title" hasCustomPrompt="1"/>
          </p:nvPr>
        </p:nvSpPr>
        <p:spPr/>
        <p:txBody>
          <a:bodyPr/>
          <a:lstStyle>
            <a:lvl1pPr>
              <a:defRPr/>
            </a:lvl1pPr>
          </a:lstStyle>
          <a:p>
            <a:r>
              <a:rPr lang="en-GB"/>
              <a:t>Enter title here</a:t>
            </a:r>
          </a:p>
        </p:txBody>
      </p:sp>
      <p:pic>
        <p:nvPicPr>
          <p:cNvPr id="9" name="Graphic 8">
            <a:extLst>
              <a:ext uri="{FF2B5EF4-FFF2-40B4-BE49-F238E27FC236}">
                <a16:creationId xmlns:a16="http://schemas.microsoft.com/office/drawing/2014/main" id="{0946DECD-186C-4675-846A-E63FACA1455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10" name="Rectangle 9">
            <a:extLst>
              <a:ext uri="{FF2B5EF4-FFF2-40B4-BE49-F238E27FC236}">
                <a16:creationId xmlns:a16="http://schemas.microsoft.com/office/drawing/2014/main" id="{5033F3B8-CACC-4F94-8E8D-018EDDBFD4E8}"/>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7" name="Text Placeholder 16">
            <a:extLst>
              <a:ext uri="{FF2B5EF4-FFF2-40B4-BE49-F238E27FC236}">
                <a16:creationId xmlns:a16="http://schemas.microsoft.com/office/drawing/2014/main" id="{A80F23DE-89AD-47A1-B171-4655A568D79A}"/>
              </a:ext>
            </a:extLst>
          </p:cNvPr>
          <p:cNvSpPr>
            <a:spLocks noGrp="1"/>
          </p:cNvSpPr>
          <p:nvPr>
            <p:ph type="body" sz="quarter" idx="12" hasCustomPrompt="1"/>
          </p:nvPr>
        </p:nvSpPr>
        <p:spPr>
          <a:xfrm>
            <a:off x="808423" y="1693394"/>
            <a:ext cx="4533966" cy="877301"/>
          </a:xfrm>
          <a:custGeom>
            <a:avLst/>
            <a:gdLst>
              <a:gd name="connsiteX0" fmla="*/ 0 w 4533966"/>
              <a:gd name="connsiteY0" fmla="*/ 0 h 877301"/>
              <a:gd name="connsiteX1" fmla="*/ 4533966 w 4533966"/>
              <a:gd name="connsiteY1" fmla="*/ 0 h 877301"/>
              <a:gd name="connsiteX2" fmla="*/ 4162713 w 4533966"/>
              <a:gd name="connsiteY2" fmla="*/ 877301 h 877301"/>
              <a:gd name="connsiteX3" fmla="*/ 371252 w 4533966"/>
              <a:gd name="connsiteY3" fmla="*/ 877301 h 877301"/>
            </a:gdLst>
            <a:ahLst/>
            <a:cxnLst>
              <a:cxn ang="0">
                <a:pos x="connsiteX0" y="connsiteY0"/>
              </a:cxn>
              <a:cxn ang="0">
                <a:pos x="connsiteX1" y="connsiteY1"/>
              </a:cxn>
              <a:cxn ang="0">
                <a:pos x="connsiteX2" y="connsiteY2"/>
              </a:cxn>
              <a:cxn ang="0">
                <a:pos x="connsiteX3" y="connsiteY3"/>
              </a:cxn>
            </a:cxnLst>
            <a:rect l="l" t="t" r="r" b="b"/>
            <a:pathLst>
              <a:path w="4533966" h="877301">
                <a:moveTo>
                  <a:pt x="0" y="0"/>
                </a:moveTo>
                <a:lnTo>
                  <a:pt x="4533966" y="0"/>
                </a:lnTo>
                <a:lnTo>
                  <a:pt x="4162713" y="877301"/>
                </a:lnTo>
                <a:lnTo>
                  <a:pt x="371252" y="877301"/>
                </a:lnTo>
                <a:close/>
              </a:path>
            </a:pathLst>
          </a:custGeom>
          <a:solidFill>
            <a:schemeClr val="accent2">
              <a:alpha val="25000"/>
            </a:schemeClr>
          </a:solidFill>
          <a:ln w="12700">
            <a:solidFill>
              <a:schemeClr val="accent2"/>
            </a:solidFill>
          </a:ln>
        </p:spPr>
        <p:txBody>
          <a:bodyPr wrap="square">
            <a:noAutofit/>
          </a:bodyPr>
          <a:lstStyle>
            <a:lvl1pPr>
              <a:defRPr/>
            </a:lvl1pPr>
          </a:lstStyle>
          <a:p>
            <a:pPr lvl="0"/>
            <a:r>
              <a:rPr lang="en-US"/>
              <a:t> </a:t>
            </a:r>
            <a:endParaRPr lang="en-GB"/>
          </a:p>
        </p:txBody>
      </p:sp>
      <p:sp>
        <p:nvSpPr>
          <p:cNvPr id="20" name="Text Placeholder 19">
            <a:extLst>
              <a:ext uri="{FF2B5EF4-FFF2-40B4-BE49-F238E27FC236}">
                <a16:creationId xmlns:a16="http://schemas.microsoft.com/office/drawing/2014/main" id="{DCB9D801-742F-40FA-A450-3963E9575ED3}"/>
              </a:ext>
            </a:extLst>
          </p:cNvPr>
          <p:cNvSpPr>
            <a:spLocks noGrp="1"/>
          </p:cNvSpPr>
          <p:nvPr>
            <p:ph type="body" sz="quarter" idx="13" hasCustomPrompt="1"/>
          </p:nvPr>
        </p:nvSpPr>
        <p:spPr>
          <a:xfrm>
            <a:off x="1180413" y="2678369"/>
            <a:ext cx="3789985" cy="877301"/>
          </a:xfrm>
          <a:custGeom>
            <a:avLst/>
            <a:gdLst>
              <a:gd name="connsiteX0" fmla="*/ 0 w 3789985"/>
              <a:gd name="connsiteY0" fmla="*/ 0 h 877301"/>
              <a:gd name="connsiteX1" fmla="*/ 3789985 w 3789985"/>
              <a:gd name="connsiteY1" fmla="*/ 0 h 877301"/>
              <a:gd name="connsiteX2" fmla="*/ 3418732 w 3789985"/>
              <a:gd name="connsiteY2" fmla="*/ 877301 h 877301"/>
              <a:gd name="connsiteX3" fmla="*/ 371215 w 3789985"/>
              <a:gd name="connsiteY3" fmla="*/ 877301 h 877301"/>
            </a:gdLst>
            <a:ahLst/>
            <a:cxnLst>
              <a:cxn ang="0">
                <a:pos x="connsiteX0" y="connsiteY0"/>
              </a:cxn>
              <a:cxn ang="0">
                <a:pos x="connsiteX1" y="connsiteY1"/>
              </a:cxn>
              <a:cxn ang="0">
                <a:pos x="connsiteX2" y="connsiteY2"/>
              </a:cxn>
              <a:cxn ang="0">
                <a:pos x="connsiteX3" y="connsiteY3"/>
              </a:cxn>
            </a:cxnLst>
            <a:rect l="l" t="t" r="r" b="b"/>
            <a:pathLst>
              <a:path w="3789985" h="877301">
                <a:moveTo>
                  <a:pt x="0" y="0"/>
                </a:moveTo>
                <a:lnTo>
                  <a:pt x="3789985" y="0"/>
                </a:lnTo>
                <a:lnTo>
                  <a:pt x="3418732" y="877301"/>
                </a:lnTo>
                <a:lnTo>
                  <a:pt x="371215" y="877301"/>
                </a:lnTo>
                <a:close/>
              </a:path>
            </a:pathLst>
          </a:custGeom>
          <a:solidFill>
            <a:schemeClr val="accent1">
              <a:alpha val="25000"/>
            </a:schemeClr>
          </a:solidFill>
          <a:ln w="12700">
            <a:solidFill>
              <a:schemeClr val="accent1"/>
            </a:solidFill>
          </a:ln>
        </p:spPr>
        <p:txBody>
          <a:bodyPr wrap="square">
            <a:noAutofit/>
          </a:bodyPr>
          <a:lstStyle>
            <a:lvl1pPr>
              <a:defRPr/>
            </a:lvl1pPr>
          </a:lstStyle>
          <a:p>
            <a:pPr lvl="0"/>
            <a:r>
              <a:rPr lang="en-US"/>
              <a:t> </a:t>
            </a:r>
            <a:endParaRPr lang="en-GB"/>
          </a:p>
        </p:txBody>
      </p:sp>
      <p:sp>
        <p:nvSpPr>
          <p:cNvPr id="23" name="Text Placeholder 22">
            <a:extLst>
              <a:ext uri="{FF2B5EF4-FFF2-40B4-BE49-F238E27FC236}">
                <a16:creationId xmlns:a16="http://schemas.microsoft.com/office/drawing/2014/main" id="{06057C53-24DE-41A0-B0AA-3921ABBC49DE}"/>
              </a:ext>
            </a:extLst>
          </p:cNvPr>
          <p:cNvSpPr>
            <a:spLocks noGrp="1"/>
          </p:cNvSpPr>
          <p:nvPr>
            <p:ph type="body" sz="quarter" idx="14" hasCustomPrompt="1"/>
          </p:nvPr>
        </p:nvSpPr>
        <p:spPr>
          <a:xfrm>
            <a:off x="1552404" y="3663342"/>
            <a:ext cx="3046003" cy="877301"/>
          </a:xfrm>
          <a:custGeom>
            <a:avLst/>
            <a:gdLst>
              <a:gd name="connsiteX0" fmla="*/ 0 w 3046003"/>
              <a:gd name="connsiteY0" fmla="*/ 0 h 877301"/>
              <a:gd name="connsiteX1" fmla="*/ 3046003 w 3046003"/>
              <a:gd name="connsiteY1" fmla="*/ 0 h 877301"/>
              <a:gd name="connsiteX2" fmla="*/ 2674751 w 3046003"/>
              <a:gd name="connsiteY2" fmla="*/ 877301 h 877301"/>
              <a:gd name="connsiteX3" fmla="*/ 371253 w 3046003"/>
              <a:gd name="connsiteY3" fmla="*/ 877301 h 877301"/>
            </a:gdLst>
            <a:ahLst/>
            <a:cxnLst>
              <a:cxn ang="0">
                <a:pos x="connsiteX0" y="connsiteY0"/>
              </a:cxn>
              <a:cxn ang="0">
                <a:pos x="connsiteX1" y="connsiteY1"/>
              </a:cxn>
              <a:cxn ang="0">
                <a:pos x="connsiteX2" y="connsiteY2"/>
              </a:cxn>
              <a:cxn ang="0">
                <a:pos x="connsiteX3" y="connsiteY3"/>
              </a:cxn>
            </a:cxnLst>
            <a:rect l="l" t="t" r="r" b="b"/>
            <a:pathLst>
              <a:path w="3046003" h="877301">
                <a:moveTo>
                  <a:pt x="0" y="0"/>
                </a:moveTo>
                <a:lnTo>
                  <a:pt x="3046003" y="0"/>
                </a:lnTo>
                <a:lnTo>
                  <a:pt x="2674751" y="877301"/>
                </a:lnTo>
                <a:lnTo>
                  <a:pt x="371253" y="877301"/>
                </a:lnTo>
                <a:close/>
              </a:path>
            </a:pathLst>
          </a:custGeom>
          <a:solidFill>
            <a:schemeClr val="accent4">
              <a:alpha val="25000"/>
            </a:schemeClr>
          </a:solidFill>
          <a:ln w="12700">
            <a:solidFill>
              <a:schemeClr val="accent4"/>
            </a:solidFill>
          </a:ln>
        </p:spPr>
        <p:txBody>
          <a:bodyPr wrap="square">
            <a:noAutofit/>
          </a:bodyPr>
          <a:lstStyle>
            <a:lvl1pPr>
              <a:defRPr/>
            </a:lvl1pPr>
          </a:lstStyle>
          <a:p>
            <a:pPr lvl="0"/>
            <a:r>
              <a:rPr lang="en-US"/>
              <a:t> </a:t>
            </a:r>
            <a:endParaRPr lang="en-GB"/>
          </a:p>
        </p:txBody>
      </p:sp>
      <p:sp>
        <p:nvSpPr>
          <p:cNvPr id="26" name="Text Placeholder 25">
            <a:extLst>
              <a:ext uri="{FF2B5EF4-FFF2-40B4-BE49-F238E27FC236}">
                <a16:creationId xmlns:a16="http://schemas.microsoft.com/office/drawing/2014/main" id="{F6C45AA7-687A-4638-AA1E-122F84298959}"/>
              </a:ext>
            </a:extLst>
          </p:cNvPr>
          <p:cNvSpPr>
            <a:spLocks noGrp="1"/>
          </p:cNvSpPr>
          <p:nvPr>
            <p:ph type="body" sz="quarter" idx="15" hasCustomPrompt="1"/>
          </p:nvPr>
        </p:nvSpPr>
        <p:spPr>
          <a:xfrm>
            <a:off x="1924395" y="4648316"/>
            <a:ext cx="2302022" cy="877302"/>
          </a:xfrm>
          <a:custGeom>
            <a:avLst/>
            <a:gdLst>
              <a:gd name="connsiteX0" fmla="*/ 0 w 2302022"/>
              <a:gd name="connsiteY0" fmla="*/ 0 h 877302"/>
              <a:gd name="connsiteX1" fmla="*/ 2302022 w 2302022"/>
              <a:gd name="connsiteY1" fmla="*/ 0 h 877302"/>
              <a:gd name="connsiteX2" fmla="*/ 1930770 w 2302022"/>
              <a:gd name="connsiteY2" fmla="*/ 877302 h 877302"/>
              <a:gd name="connsiteX3" fmla="*/ 371215 w 2302022"/>
              <a:gd name="connsiteY3" fmla="*/ 877302 h 877302"/>
            </a:gdLst>
            <a:ahLst/>
            <a:cxnLst>
              <a:cxn ang="0">
                <a:pos x="connsiteX0" y="connsiteY0"/>
              </a:cxn>
              <a:cxn ang="0">
                <a:pos x="connsiteX1" y="connsiteY1"/>
              </a:cxn>
              <a:cxn ang="0">
                <a:pos x="connsiteX2" y="connsiteY2"/>
              </a:cxn>
              <a:cxn ang="0">
                <a:pos x="connsiteX3" y="connsiteY3"/>
              </a:cxn>
            </a:cxnLst>
            <a:rect l="l" t="t" r="r" b="b"/>
            <a:pathLst>
              <a:path w="2302022" h="877302">
                <a:moveTo>
                  <a:pt x="0" y="0"/>
                </a:moveTo>
                <a:lnTo>
                  <a:pt x="2302022" y="0"/>
                </a:lnTo>
                <a:lnTo>
                  <a:pt x="1930770" y="877302"/>
                </a:lnTo>
                <a:lnTo>
                  <a:pt x="371215" y="877302"/>
                </a:lnTo>
                <a:close/>
              </a:path>
            </a:pathLst>
          </a:custGeom>
          <a:solidFill>
            <a:schemeClr val="accent3">
              <a:alpha val="25000"/>
            </a:schemeClr>
          </a:solidFill>
          <a:ln w="12700">
            <a:solidFill>
              <a:schemeClr val="accent3"/>
            </a:solidFill>
          </a:ln>
        </p:spPr>
        <p:txBody>
          <a:bodyPr wrap="square">
            <a:noAutofit/>
          </a:bodyPr>
          <a:lstStyle>
            <a:lvl1pPr>
              <a:defRPr/>
            </a:lvl1pPr>
          </a:lstStyle>
          <a:p>
            <a:pPr lvl="0"/>
            <a:r>
              <a:rPr lang="en-US"/>
              <a:t> </a:t>
            </a:r>
            <a:endParaRPr lang="en-GB"/>
          </a:p>
        </p:txBody>
      </p:sp>
      <p:sp>
        <p:nvSpPr>
          <p:cNvPr id="27" name="Text Placeholder 17">
            <a:extLst>
              <a:ext uri="{FF2B5EF4-FFF2-40B4-BE49-F238E27FC236}">
                <a16:creationId xmlns:a16="http://schemas.microsoft.com/office/drawing/2014/main" id="{3D207A73-8B1B-4DCA-84AE-9C52C945D8E8}"/>
              </a:ext>
            </a:extLst>
          </p:cNvPr>
          <p:cNvSpPr>
            <a:spLocks noGrp="1"/>
          </p:cNvSpPr>
          <p:nvPr>
            <p:ph type="body" sz="quarter" idx="32" hasCustomPrompt="1"/>
          </p:nvPr>
        </p:nvSpPr>
        <p:spPr>
          <a:xfrm>
            <a:off x="2839395" y="1928587"/>
            <a:ext cx="472022" cy="406916"/>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solidFill>
              <a:schemeClr val="accent2"/>
            </a:solidFill>
          </a:ln>
        </p:spPr>
        <p:txBody>
          <a:bodyPr wrap="square" anchor="ctr">
            <a:noAutofit/>
          </a:bodyPr>
          <a:lstStyle>
            <a:lvl1pPr algn="ctr">
              <a:defRPr sz="1800" b="1">
                <a:solidFill>
                  <a:schemeClr val="accent2"/>
                </a:solidFill>
              </a:defRPr>
            </a:lvl1pPr>
          </a:lstStyle>
          <a:p>
            <a:pPr lvl="0"/>
            <a:r>
              <a:rPr lang="en-GB"/>
              <a:t>1</a:t>
            </a:r>
          </a:p>
        </p:txBody>
      </p:sp>
      <p:sp>
        <p:nvSpPr>
          <p:cNvPr id="28" name="Text Placeholder 17">
            <a:extLst>
              <a:ext uri="{FF2B5EF4-FFF2-40B4-BE49-F238E27FC236}">
                <a16:creationId xmlns:a16="http://schemas.microsoft.com/office/drawing/2014/main" id="{D528AE27-1997-4685-AEF2-5917B4887509}"/>
              </a:ext>
            </a:extLst>
          </p:cNvPr>
          <p:cNvSpPr>
            <a:spLocks noGrp="1"/>
          </p:cNvSpPr>
          <p:nvPr>
            <p:ph type="body" sz="quarter" idx="47" hasCustomPrompt="1"/>
          </p:nvPr>
        </p:nvSpPr>
        <p:spPr>
          <a:xfrm>
            <a:off x="2839395" y="2913562"/>
            <a:ext cx="472022" cy="406916"/>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solidFill>
              <a:schemeClr val="accent1"/>
            </a:solidFill>
          </a:ln>
        </p:spPr>
        <p:txBody>
          <a:bodyPr wrap="square" anchor="ctr">
            <a:noAutofit/>
          </a:bodyPr>
          <a:lstStyle>
            <a:lvl1pPr algn="ctr">
              <a:defRPr sz="1800" b="1">
                <a:solidFill>
                  <a:schemeClr val="accent2"/>
                </a:solidFill>
              </a:defRPr>
            </a:lvl1pPr>
          </a:lstStyle>
          <a:p>
            <a:pPr lvl="0"/>
            <a:r>
              <a:rPr lang="en-GB"/>
              <a:t>2</a:t>
            </a:r>
          </a:p>
        </p:txBody>
      </p:sp>
      <p:sp>
        <p:nvSpPr>
          <p:cNvPr id="29" name="Text Placeholder 17">
            <a:extLst>
              <a:ext uri="{FF2B5EF4-FFF2-40B4-BE49-F238E27FC236}">
                <a16:creationId xmlns:a16="http://schemas.microsoft.com/office/drawing/2014/main" id="{D4470F8C-9EAF-420E-918E-89C0117FF8AD}"/>
              </a:ext>
            </a:extLst>
          </p:cNvPr>
          <p:cNvSpPr>
            <a:spLocks noGrp="1"/>
          </p:cNvSpPr>
          <p:nvPr>
            <p:ph type="body" sz="quarter" idx="48" hasCustomPrompt="1"/>
          </p:nvPr>
        </p:nvSpPr>
        <p:spPr>
          <a:xfrm>
            <a:off x="2839395" y="3898534"/>
            <a:ext cx="472022" cy="406916"/>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solidFill>
              <a:schemeClr val="accent4"/>
            </a:solidFill>
          </a:ln>
        </p:spPr>
        <p:txBody>
          <a:bodyPr wrap="square" anchor="ctr">
            <a:noAutofit/>
          </a:bodyPr>
          <a:lstStyle>
            <a:lvl1pPr algn="ctr">
              <a:defRPr sz="1800" b="1">
                <a:solidFill>
                  <a:schemeClr val="accent2"/>
                </a:solidFill>
              </a:defRPr>
            </a:lvl1pPr>
          </a:lstStyle>
          <a:p>
            <a:pPr lvl="0"/>
            <a:r>
              <a:rPr lang="en-GB"/>
              <a:t>3</a:t>
            </a:r>
          </a:p>
        </p:txBody>
      </p:sp>
      <p:sp>
        <p:nvSpPr>
          <p:cNvPr id="30" name="Text Placeholder 17">
            <a:extLst>
              <a:ext uri="{FF2B5EF4-FFF2-40B4-BE49-F238E27FC236}">
                <a16:creationId xmlns:a16="http://schemas.microsoft.com/office/drawing/2014/main" id="{C739185B-B9AA-475C-A347-EC3270EEE69D}"/>
              </a:ext>
            </a:extLst>
          </p:cNvPr>
          <p:cNvSpPr>
            <a:spLocks noGrp="1"/>
          </p:cNvSpPr>
          <p:nvPr>
            <p:ph type="body" sz="quarter" idx="49" hasCustomPrompt="1"/>
          </p:nvPr>
        </p:nvSpPr>
        <p:spPr>
          <a:xfrm>
            <a:off x="2839395" y="4883509"/>
            <a:ext cx="472022" cy="406916"/>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solidFill>
              <a:schemeClr val="accent3"/>
            </a:solidFill>
          </a:ln>
        </p:spPr>
        <p:txBody>
          <a:bodyPr wrap="square" anchor="ctr">
            <a:noAutofit/>
          </a:bodyPr>
          <a:lstStyle>
            <a:lvl1pPr algn="ctr">
              <a:defRPr sz="1800" b="1">
                <a:solidFill>
                  <a:schemeClr val="accent2"/>
                </a:solidFill>
              </a:defRPr>
            </a:lvl1pPr>
          </a:lstStyle>
          <a:p>
            <a:pPr lvl="0"/>
            <a:r>
              <a:rPr lang="en-GB"/>
              <a:t>4</a:t>
            </a:r>
          </a:p>
        </p:txBody>
      </p:sp>
      <p:sp>
        <p:nvSpPr>
          <p:cNvPr id="31" name="Text Placeholder 17">
            <a:extLst>
              <a:ext uri="{FF2B5EF4-FFF2-40B4-BE49-F238E27FC236}">
                <a16:creationId xmlns:a16="http://schemas.microsoft.com/office/drawing/2014/main" id="{84194897-5F48-4ACF-AF86-51AF79AD8792}"/>
              </a:ext>
            </a:extLst>
          </p:cNvPr>
          <p:cNvSpPr>
            <a:spLocks noGrp="1"/>
          </p:cNvSpPr>
          <p:nvPr>
            <p:ph type="body" sz="quarter" idx="50" hasCustomPrompt="1"/>
          </p:nvPr>
        </p:nvSpPr>
        <p:spPr>
          <a:xfrm>
            <a:off x="5916175" y="1813783"/>
            <a:ext cx="738364" cy="636522"/>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solidFill>
              <a:schemeClr val="accent2"/>
            </a:solidFill>
          </a:ln>
        </p:spPr>
        <p:txBody>
          <a:bodyPr wrap="square" anchor="ctr">
            <a:noAutofit/>
          </a:bodyPr>
          <a:lstStyle>
            <a:lvl1pPr algn="ctr">
              <a:defRPr sz="1800" b="1">
                <a:solidFill>
                  <a:schemeClr val="accent2"/>
                </a:solidFill>
              </a:defRPr>
            </a:lvl1pPr>
          </a:lstStyle>
          <a:p>
            <a:pPr lvl="0"/>
            <a:r>
              <a:rPr lang="en-GB"/>
              <a:t> </a:t>
            </a:r>
          </a:p>
        </p:txBody>
      </p:sp>
      <p:sp>
        <p:nvSpPr>
          <p:cNvPr id="32" name="Picture Placeholder 8">
            <a:extLst>
              <a:ext uri="{FF2B5EF4-FFF2-40B4-BE49-F238E27FC236}">
                <a16:creationId xmlns:a16="http://schemas.microsoft.com/office/drawing/2014/main" id="{87829631-792D-4281-9451-6788ACB8DCE3}"/>
              </a:ext>
            </a:extLst>
          </p:cNvPr>
          <p:cNvSpPr>
            <a:spLocks noGrp="1"/>
          </p:cNvSpPr>
          <p:nvPr>
            <p:ph type="pic" sz="quarter" idx="21" hasCustomPrompt="1"/>
          </p:nvPr>
        </p:nvSpPr>
        <p:spPr>
          <a:xfrm>
            <a:off x="6081899" y="1928587"/>
            <a:ext cx="406916" cy="406916"/>
          </a:xfrm>
          <a:prstGeom prst="rect">
            <a:avLst/>
          </a:prstGeom>
        </p:spPr>
        <p:txBody>
          <a:bodyPr lIns="72000" rIns="72000" anchor="ctr"/>
          <a:lstStyle>
            <a:lvl1pPr algn="ctr">
              <a:defRPr sz="800"/>
            </a:lvl1pPr>
          </a:lstStyle>
          <a:p>
            <a:r>
              <a:rPr lang="en-GB"/>
              <a:t>Insert icon</a:t>
            </a:r>
          </a:p>
        </p:txBody>
      </p:sp>
      <p:sp>
        <p:nvSpPr>
          <p:cNvPr id="33" name="Text Placeholder 14">
            <a:extLst>
              <a:ext uri="{FF2B5EF4-FFF2-40B4-BE49-F238E27FC236}">
                <a16:creationId xmlns:a16="http://schemas.microsoft.com/office/drawing/2014/main" id="{ED419B6A-C67F-49CB-B795-197DC388AFA0}"/>
              </a:ext>
            </a:extLst>
          </p:cNvPr>
          <p:cNvSpPr>
            <a:spLocks noGrp="1"/>
          </p:cNvSpPr>
          <p:nvPr>
            <p:ph type="body" sz="quarter" idx="33" hasCustomPrompt="1"/>
          </p:nvPr>
        </p:nvSpPr>
        <p:spPr>
          <a:xfrm>
            <a:off x="6832875" y="1693394"/>
            <a:ext cx="4431326" cy="298022"/>
          </a:xfrm>
        </p:spPr>
        <p:txBody>
          <a:bodyPr anchor="ctr"/>
          <a:lstStyle>
            <a:lvl1pPr>
              <a:defRPr sz="1400" b="1">
                <a:solidFill>
                  <a:schemeClr val="accent2"/>
                </a:solidFill>
              </a:defRPr>
            </a:lvl1pPr>
          </a:lstStyle>
          <a:p>
            <a:pPr lvl="0"/>
            <a:r>
              <a:rPr lang="en-GB"/>
              <a:t>Enter heading here</a:t>
            </a:r>
          </a:p>
        </p:txBody>
      </p:sp>
      <p:sp>
        <p:nvSpPr>
          <p:cNvPr id="34" name="Text Placeholder 17">
            <a:extLst>
              <a:ext uri="{FF2B5EF4-FFF2-40B4-BE49-F238E27FC236}">
                <a16:creationId xmlns:a16="http://schemas.microsoft.com/office/drawing/2014/main" id="{1CD9A0AA-1736-4FBE-A056-E16646E43285}"/>
              </a:ext>
            </a:extLst>
          </p:cNvPr>
          <p:cNvSpPr>
            <a:spLocks noGrp="1"/>
          </p:cNvSpPr>
          <p:nvPr>
            <p:ph type="body" sz="quarter" idx="34" hasCustomPrompt="1"/>
          </p:nvPr>
        </p:nvSpPr>
        <p:spPr>
          <a:xfrm>
            <a:off x="6832876" y="1919026"/>
            <a:ext cx="4431326" cy="636522"/>
          </a:xfrm>
        </p:spPr>
        <p:txBody>
          <a:bodyPr/>
          <a:lstStyle>
            <a:lvl1pPr>
              <a:defRPr sz="1050"/>
            </a:lvl1pPr>
            <a:lvl2pPr>
              <a:defRPr sz="1050"/>
            </a:lvl2pPr>
            <a:lvl3pPr>
              <a:defRPr sz="1000"/>
            </a:lvl3pPr>
            <a:lvl4pPr marL="354013" indent="0">
              <a:buNone/>
              <a:defRPr sz="1050"/>
            </a:lvl4pPr>
            <a:lvl5pPr marL="534988" indent="0">
              <a:buNone/>
              <a:defRPr sz="1050"/>
            </a:lvl5pPr>
          </a:lstStyle>
          <a:p>
            <a:pPr lvl="0"/>
            <a:r>
              <a:rPr lang="en-GB"/>
              <a:t>Enter text here</a:t>
            </a:r>
          </a:p>
          <a:p>
            <a:pPr lvl="1"/>
            <a:r>
              <a:rPr lang="en-GB"/>
              <a:t>Second level</a:t>
            </a:r>
          </a:p>
          <a:p>
            <a:pPr lvl="2"/>
            <a:r>
              <a:rPr lang="en-GB"/>
              <a:t>Third level</a:t>
            </a:r>
          </a:p>
        </p:txBody>
      </p:sp>
      <p:sp>
        <p:nvSpPr>
          <p:cNvPr id="35" name="Text Placeholder 17">
            <a:extLst>
              <a:ext uri="{FF2B5EF4-FFF2-40B4-BE49-F238E27FC236}">
                <a16:creationId xmlns:a16="http://schemas.microsoft.com/office/drawing/2014/main" id="{265CFA74-C479-4D1C-BAA5-936027E8EBFC}"/>
              </a:ext>
            </a:extLst>
          </p:cNvPr>
          <p:cNvSpPr>
            <a:spLocks noGrp="1"/>
          </p:cNvSpPr>
          <p:nvPr>
            <p:ph type="body" sz="quarter" idx="51" hasCustomPrompt="1"/>
          </p:nvPr>
        </p:nvSpPr>
        <p:spPr>
          <a:xfrm>
            <a:off x="5916175" y="2801614"/>
            <a:ext cx="738364" cy="636522"/>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solidFill>
              <a:schemeClr val="accent1"/>
            </a:solidFill>
          </a:ln>
        </p:spPr>
        <p:txBody>
          <a:bodyPr wrap="square" anchor="ctr">
            <a:noAutofit/>
          </a:bodyPr>
          <a:lstStyle>
            <a:lvl1pPr algn="ctr">
              <a:defRPr sz="1800" b="1">
                <a:solidFill>
                  <a:schemeClr val="accent2"/>
                </a:solidFill>
              </a:defRPr>
            </a:lvl1pPr>
          </a:lstStyle>
          <a:p>
            <a:pPr lvl="0"/>
            <a:r>
              <a:rPr lang="en-GB"/>
              <a:t> </a:t>
            </a:r>
          </a:p>
        </p:txBody>
      </p:sp>
      <p:sp>
        <p:nvSpPr>
          <p:cNvPr id="36" name="Picture Placeholder 8">
            <a:extLst>
              <a:ext uri="{FF2B5EF4-FFF2-40B4-BE49-F238E27FC236}">
                <a16:creationId xmlns:a16="http://schemas.microsoft.com/office/drawing/2014/main" id="{4DB12EF8-9DE3-4BB3-94DE-0DB007E8C676}"/>
              </a:ext>
            </a:extLst>
          </p:cNvPr>
          <p:cNvSpPr>
            <a:spLocks noGrp="1"/>
          </p:cNvSpPr>
          <p:nvPr>
            <p:ph type="pic" sz="quarter" idx="52" hasCustomPrompt="1"/>
          </p:nvPr>
        </p:nvSpPr>
        <p:spPr>
          <a:xfrm>
            <a:off x="6081899" y="2916417"/>
            <a:ext cx="406916" cy="406916"/>
          </a:xfrm>
          <a:prstGeom prst="rect">
            <a:avLst/>
          </a:prstGeom>
        </p:spPr>
        <p:txBody>
          <a:bodyPr lIns="72000" rIns="72000" anchor="ctr"/>
          <a:lstStyle>
            <a:lvl1pPr algn="ctr">
              <a:defRPr sz="800"/>
            </a:lvl1pPr>
          </a:lstStyle>
          <a:p>
            <a:r>
              <a:rPr lang="en-GB"/>
              <a:t>Insert icon</a:t>
            </a:r>
          </a:p>
        </p:txBody>
      </p:sp>
      <p:sp>
        <p:nvSpPr>
          <p:cNvPr id="37" name="Text Placeholder 14">
            <a:extLst>
              <a:ext uri="{FF2B5EF4-FFF2-40B4-BE49-F238E27FC236}">
                <a16:creationId xmlns:a16="http://schemas.microsoft.com/office/drawing/2014/main" id="{5E2C35DA-762B-4EFE-91CE-EF2A2C838563}"/>
              </a:ext>
            </a:extLst>
          </p:cNvPr>
          <p:cNvSpPr>
            <a:spLocks noGrp="1"/>
          </p:cNvSpPr>
          <p:nvPr>
            <p:ph type="body" sz="quarter" idx="53" hasCustomPrompt="1"/>
          </p:nvPr>
        </p:nvSpPr>
        <p:spPr>
          <a:xfrm>
            <a:off x="6832875" y="2681224"/>
            <a:ext cx="4431326" cy="298022"/>
          </a:xfrm>
        </p:spPr>
        <p:txBody>
          <a:bodyPr anchor="ctr"/>
          <a:lstStyle>
            <a:lvl1pPr>
              <a:defRPr sz="1400" b="1">
                <a:solidFill>
                  <a:schemeClr val="accent1"/>
                </a:solidFill>
              </a:defRPr>
            </a:lvl1pPr>
          </a:lstStyle>
          <a:p>
            <a:pPr lvl="0"/>
            <a:r>
              <a:rPr lang="en-GB"/>
              <a:t>Enter heading here</a:t>
            </a:r>
          </a:p>
        </p:txBody>
      </p:sp>
      <p:sp>
        <p:nvSpPr>
          <p:cNvPr id="38" name="Text Placeholder 17">
            <a:extLst>
              <a:ext uri="{FF2B5EF4-FFF2-40B4-BE49-F238E27FC236}">
                <a16:creationId xmlns:a16="http://schemas.microsoft.com/office/drawing/2014/main" id="{412EA716-689C-455E-A8B4-4C8D8C1A324D}"/>
              </a:ext>
            </a:extLst>
          </p:cNvPr>
          <p:cNvSpPr>
            <a:spLocks noGrp="1"/>
          </p:cNvSpPr>
          <p:nvPr>
            <p:ph type="body" sz="quarter" idx="54" hasCustomPrompt="1"/>
          </p:nvPr>
        </p:nvSpPr>
        <p:spPr>
          <a:xfrm>
            <a:off x="6832876" y="2906856"/>
            <a:ext cx="4431326" cy="636522"/>
          </a:xfrm>
        </p:spPr>
        <p:txBody>
          <a:bodyPr/>
          <a:lstStyle>
            <a:lvl1pPr>
              <a:defRPr sz="1050"/>
            </a:lvl1pPr>
            <a:lvl2pPr>
              <a:defRPr sz="1050"/>
            </a:lvl2pPr>
            <a:lvl3pPr>
              <a:defRPr sz="1000"/>
            </a:lvl3pPr>
            <a:lvl4pPr marL="354013" indent="0">
              <a:buNone/>
              <a:defRPr sz="1050"/>
            </a:lvl4pPr>
            <a:lvl5pPr marL="534988" indent="0">
              <a:buNone/>
              <a:defRPr sz="1050"/>
            </a:lvl5pPr>
          </a:lstStyle>
          <a:p>
            <a:pPr lvl="0"/>
            <a:r>
              <a:rPr lang="en-GB"/>
              <a:t>Enter text here</a:t>
            </a:r>
          </a:p>
          <a:p>
            <a:pPr lvl="1"/>
            <a:r>
              <a:rPr lang="en-GB"/>
              <a:t>Second level</a:t>
            </a:r>
          </a:p>
          <a:p>
            <a:pPr lvl="2"/>
            <a:r>
              <a:rPr lang="en-GB"/>
              <a:t>Third level</a:t>
            </a:r>
          </a:p>
        </p:txBody>
      </p:sp>
      <p:sp>
        <p:nvSpPr>
          <p:cNvPr id="39" name="Text Placeholder 17">
            <a:extLst>
              <a:ext uri="{FF2B5EF4-FFF2-40B4-BE49-F238E27FC236}">
                <a16:creationId xmlns:a16="http://schemas.microsoft.com/office/drawing/2014/main" id="{7A9E5BD4-3B87-49D4-AEBE-7902FDD78F74}"/>
              </a:ext>
            </a:extLst>
          </p:cNvPr>
          <p:cNvSpPr>
            <a:spLocks noGrp="1"/>
          </p:cNvSpPr>
          <p:nvPr>
            <p:ph type="body" sz="quarter" idx="55" hasCustomPrompt="1"/>
          </p:nvPr>
        </p:nvSpPr>
        <p:spPr>
          <a:xfrm>
            <a:off x="5916175" y="3789444"/>
            <a:ext cx="738364" cy="636522"/>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solidFill>
              <a:schemeClr val="accent4"/>
            </a:solidFill>
          </a:ln>
        </p:spPr>
        <p:txBody>
          <a:bodyPr wrap="square" anchor="ctr">
            <a:noAutofit/>
          </a:bodyPr>
          <a:lstStyle>
            <a:lvl1pPr algn="ctr">
              <a:defRPr sz="1800" b="1">
                <a:solidFill>
                  <a:schemeClr val="accent2"/>
                </a:solidFill>
              </a:defRPr>
            </a:lvl1pPr>
          </a:lstStyle>
          <a:p>
            <a:pPr lvl="0"/>
            <a:r>
              <a:rPr lang="en-GB"/>
              <a:t> </a:t>
            </a:r>
          </a:p>
        </p:txBody>
      </p:sp>
      <p:sp>
        <p:nvSpPr>
          <p:cNvPr id="40" name="Picture Placeholder 8">
            <a:extLst>
              <a:ext uri="{FF2B5EF4-FFF2-40B4-BE49-F238E27FC236}">
                <a16:creationId xmlns:a16="http://schemas.microsoft.com/office/drawing/2014/main" id="{5AF20291-548E-4CD6-8EFE-696992870549}"/>
              </a:ext>
            </a:extLst>
          </p:cNvPr>
          <p:cNvSpPr>
            <a:spLocks noGrp="1"/>
          </p:cNvSpPr>
          <p:nvPr>
            <p:ph type="pic" sz="quarter" idx="56" hasCustomPrompt="1"/>
          </p:nvPr>
        </p:nvSpPr>
        <p:spPr>
          <a:xfrm>
            <a:off x="6081899" y="3904247"/>
            <a:ext cx="406916" cy="406916"/>
          </a:xfrm>
          <a:prstGeom prst="rect">
            <a:avLst/>
          </a:prstGeom>
        </p:spPr>
        <p:txBody>
          <a:bodyPr lIns="72000" rIns="72000" anchor="ctr"/>
          <a:lstStyle>
            <a:lvl1pPr algn="ctr">
              <a:defRPr sz="800"/>
            </a:lvl1pPr>
          </a:lstStyle>
          <a:p>
            <a:r>
              <a:rPr lang="en-GB"/>
              <a:t>Insert icon</a:t>
            </a:r>
          </a:p>
        </p:txBody>
      </p:sp>
      <p:sp>
        <p:nvSpPr>
          <p:cNvPr id="41" name="Text Placeholder 14">
            <a:extLst>
              <a:ext uri="{FF2B5EF4-FFF2-40B4-BE49-F238E27FC236}">
                <a16:creationId xmlns:a16="http://schemas.microsoft.com/office/drawing/2014/main" id="{4E7B5DEE-1322-4049-AA09-C12AC9A91D1C}"/>
              </a:ext>
            </a:extLst>
          </p:cNvPr>
          <p:cNvSpPr>
            <a:spLocks noGrp="1"/>
          </p:cNvSpPr>
          <p:nvPr>
            <p:ph type="body" sz="quarter" idx="57" hasCustomPrompt="1"/>
          </p:nvPr>
        </p:nvSpPr>
        <p:spPr>
          <a:xfrm>
            <a:off x="6832875" y="3669054"/>
            <a:ext cx="4431326" cy="298022"/>
          </a:xfrm>
        </p:spPr>
        <p:txBody>
          <a:bodyPr anchor="ctr"/>
          <a:lstStyle>
            <a:lvl1pPr>
              <a:defRPr sz="1400" b="1">
                <a:solidFill>
                  <a:schemeClr val="accent4"/>
                </a:solidFill>
              </a:defRPr>
            </a:lvl1pPr>
          </a:lstStyle>
          <a:p>
            <a:pPr lvl="0"/>
            <a:r>
              <a:rPr lang="en-GB"/>
              <a:t>Enter heading here</a:t>
            </a:r>
          </a:p>
        </p:txBody>
      </p:sp>
      <p:sp>
        <p:nvSpPr>
          <p:cNvPr id="42" name="Text Placeholder 17">
            <a:extLst>
              <a:ext uri="{FF2B5EF4-FFF2-40B4-BE49-F238E27FC236}">
                <a16:creationId xmlns:a16="http://schemas.microsoft.com/office/drawing/2014/main" id="{59DD6C5C-BC8A-4EB0-86F0-9D6414CBA3A9}"/>
              </a:ext>
            </a:extLst>
          </p:cNvPr>
          <p:cNvSpPr>
            <a:spLocks noGrp="1"/>
          </p:cNvSpPr>
          <p:nvPr>
            <p:ph type="body" sz="quarter" idx="58" hasCustomPrompt="1"/>
          </p:nvPr>
        </p:nvSpPr>
        <p:spPr>
          <a:xfrm>
            <a:off x="6832876" y="3894686"/>
            <a:ext cx="4431326" cy="636522"/>
          </a:xfrm>
        </p:spPr>
        <p:txBody>
          <a:bodyPr/>
          <a:lstStyle>
            <a:lvl1pPr>
              <a:defRPr sz="1050"/>
            </a:lvl1pPr>
            <a:lvl2pPr>
              <a:defRPr sz="1050"/>
            </a:lvl2pPr>
            <a:lvl3pPr>
              <a:defRPr sz="1000"/>
            </a:lvl3pPr>
            <a:lvl4pPr marL="354013" indent="0">
              <a:buNone/>
              <a:defRPr sz="1050"/>
            </a:lvl4pPr>
            <a:lvl5pPr marL="534988" indent="0">
              <a:buNone/>
              <a:defRPr sz="1050"/>
            </a:lvl5pPr>
          </a:lstStyle>
          <a:p>
            <a:pPr lvl="0"/>
            <a:r>
              <a:rPr lang="en-GB"/>
              <a:t>Enter text here</a:t>
            </a:r>
          </a:p>
          <a:p>
            <a:pPr lvl="1"/>
            <a:r>
              <a:rPr lang="en-GB"/>
              <a:t>Second level</a:t>
            </a:r>
          </a:p>
          <a:p>
            <a:pPr lvl="2"/>
            <a:r>
              <a:rPr lang="en-GB"/>
              <a:t>Third level</a:t>
            </a:r>
          </a:p>
        </p:txBody>
      </p:sp>
      <p:sp>
        <p:nvSpPr>
          <p:cNvPr id="43" name="Text Placeholder 17">
            <a:extLst>
              <a:ext uri="{FF2B5EF4-FFF2-40B4-BE49-F238E27FC236}">
                <a16:creationId xmlns:a16="http://schemas.microsoft.com/office/drawing/2014/main" id="{E9441491-21F5-4ED2-80BC-C5CC2BB985E4}"/>
              </a:ext>
            </a:extLst>
          </p:cNvPr>
          <p:cNvSpPr>
            <a:spLocks noGrp="1"/>
          </p:cNvSpPr>
          <p:nvPr>
            <p:ph type="body" sz="quarter" idx="59" hasCustomPrompt="1"/>
          </p:nvPr>
        </p:nvSpPr>
        <p:spPr>
          <a:xfrm>
            <a:off x="5916175" y="4777274"/>
            <a:ext cx="738364" cy="636522"/>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solidFill>
              <a:schemeClr val="accent3"/>
            </a:solidFill>
          </a:ln>
        </p:spPr>
        <p:txBody>
          <a:bodyPr wrap="square" anchor="ctr">
            <a:noAutofit/>
          </a:bodyPr>
          <a:lstStyle>
            <a:lvl1pPr algn="ctr">
              <a:defRPr sz="1800" b="1">
                <a:solidFill>
                  <a:schemeClr val="accent2"/>
                </a:solidFill>
              </a:defRPr>
            </a:lvl1pPr>
          </a:lstStyle>
          <a:p>
            <a:pPr lvl="0"/>
            <a:r>
              <a:rPr lang="en-GB"/>
              <a:t> </a:t>
            </a:r>
          </a:p>
        </p:txBody>
      </p:sp>
      <p:sp>
        <p:nvSpPr>
          <p:cNvPr id="44" name="Picture Placeholder 8">
            <a:extLst>
              <a:ext uri="{FF2B5EF4-FFF2-40B4-BE49-F238E27FC236}">
                <a16:creationId xmlns:a16="http://schemas.microsoft.com/office/drawing/2014/main" id="{F4E80F4B-9B6C-4A9F-9717-1BC61F3C819B}"/>
              </a:ext>
            </a:extLst>
          </p:cNvPr>
          <p:cNvSpPr>
            <a:spLocks noGrp="1"/>
          </p:cNvSpPr>
          <p:nvPr>
            <p:ph type="pic" sz="quarter" idx="60" hasCustomPrompt="1"/>
          </p:nvPr>
        </p:nvSpPr>
        <p:spPr>
          <a:xfrm>
            <a:off x="6081899" y="4892077"/>
            <a:ext cx="406916" cy="406916"/>
          </a:xfrm>
          <a:prstGeom prst="rect">
            <a:avLst/>
          </a:prstGeom>
        </p:spPr>
        <p:txBody>
          <a:bodyPr lIns="72000" rIns="72000" anchor="ctr"/>
          <a:lstStyle>
            <a:lvl1pPr algn="ctr">
              <a:defRPr sz="800"/>
            </a:lvl1pPr>
          </a:lstStyle>
          <a:p>
            <a:r>
              <a:rPr lang="en-GB"/>
              <a:t>Insert icon</a:t>
            </a:r>
          </a:p>
        </p:txBody>
      </p:sp>
      <p:sp>
        <p:nvSpPr>
          <p:cNvPr id="45" name="Text Placeholder 14">
            <a:extLst>
              <a:ext uri="{FF2B5EF4-FFF2-40B4-BE49-F238E27FC236}">
                <a16:creationId xmlns:a16="http://schemas.microsoft.com/office/drawing/2014/main" id="{729BD4D6-4FA5-41F4-A9EA-C1B3312FCE9D}"/>
              </a:ext>
            </a:extLst>
          </p:cNvPr>
          <p:cNvSpPr>
            <a:spLocks noGrp="1"/>
          </p:cNvSpPr>
          <p:nvPr>
            <p:ph type="body" sz="quarter" idx="61" hasCustomPrompt="1"/>
          </p:nvPr>
        </p:nvSpPr>
        <p:spPr>
          <a:xfrm>
            <a:off x="6832875" y="4701604"/>
            <a:ext cx="4431326" cy="298022"/>
          </a:xfrm>
        </p:spPr>
        <p:txBody>
          <a:bodyPr anchor="ctr"/>
          <a:lstStyle>
            <a:lvl1pPr>
              <a:defRPr sz="1400" b="1">
                <a:solidFill>
                  <a:schemeClr val="accent3"/>
                </a:solidFill>
              </a:defRPr>
            </a:lvl1pPr>
          </a:lstStyle>
          <a:p>
            <a:pPr lvl="0"/>
            <a:r>
              <a:rPr lang="en-GB"/>
              <a:t>Enter heading here</a:t>
            </a:r>
          </a:p>
        </p:txBody>
      </p:sp>
      <p:sp>
        <p:nvSpPr>
          <p:cNvPr id="46" name="Text Placeholder 17">
            <a:extLst>
              <a:ext uri="{FF2B5EF4-FFF2-40B4-BE49-F238E27FC236}">
                <a16:creationId xmlns:a16="http://schemas.microsoft.com/office/drawing/2014/main" id="{6BB3FC79-5871-4D14-AF26-D70FBB51B4D9}"/>
              </a:ext>
            </a:extLst>
          </p:cNvPr>
          <p:cNvSpPr>
            <a:spLocks noGrp="1"/>
          </p:cNvSpPr>
          <p:nvPr>
            <p:ph type="body" sz="quarter" idx="62" hasCustomPrompt="1"/>
          </p:nvPr>
        </p:nvSpPr>
        <p:spPr>
          <a:xfrm>
            <a:off x="6832876" y="4927236"/>
            <a:ext cx="4431326" cy="636522"/>
          </a:xfrm>
        </p:spPr>
        <p:txBody>
          <a:bodyPr/>
          <a:lstStyle>
            <a:lvl1pPr>
              <a:defRPr sz="1050"/>
            </a:lvl1pPr>
            <a:lvl2pPr>
              <a:defRPr sz="1050"/>
            </a:lvl2pPr>
            <a:lvl3pPr>
              <a:defRPr sz="1000"/>
            </a:lvl3pPr>
            <a:lvl4pPr marL="354013" indent="0">
              <a:buNone/>
              <a:defRPr sz="1050"/>
            </a:lvl4pPr>
            <a:lvl5pPr marL="534988" indent="0">
              <a:buNone/>
              <a:defRPr sz="1050"/>
            </a:lvl5pPr>
          </a:lstStyle>
          <a:p>
            <a:pPr lvl="0"/>
            <a:r>
              <a:rPr lang="en-GB"/>
              <a:t>Enter text here</a:t>
            </a:r>
          </a:p>
          <a:p>
            <a:pPr lvl="1"/>
            <a:r>
              <a:rPr lang="en-GB"/>
              <a:t>Second level</a:t>
            </a:r>
          </a:p>
          <a:p>
            <a:pPr lvl="2"/>
            <a:r>
              <a:rPr lang="en-GB"/>
              <a:t>Third level</a:t>
            </a:r>
          </a:p>
        </p:txBody>
      </p:sp>
      <p:sp>
        <p:nvSpPr>
          <p:cNvPr id="47" name="Rectangle 46">
            <a:extLst>
              <a:ext uri="{FF2B5EF4-FFF2-40B4-BE49-F238E27FC236}">
                <a16:creationId xmlns:a16="http://schemas.microsoft.com/office/drawing/2014/main" id="{A27585C9-4A05-4E2A-AA54-3FA12321271A}"/>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E2F1722C-259B-48A7-8383-C9400D6A0749}"/>
              </a:ext>
            </a:extLst>
          </p:cNvPr>
          <p:cNvSpPr>
            <a:spLocks noGrp="1"/>
          </p:cNvSpPr>
          <p:nvPr>
            <p:ph type="sldNum" sz="quarter" idx="11"/>
          </p:nvPr>
        </p:nvSpPr>
        <p:spPr/>
        <p:txBody>
          <a:bodyPr/>
          <a:lstStyle/>
          <a:p>
            <a:fld id="{BEFB9AFC-13B3-4B7E-9ECB-57F83E5A432D}" type="slidenum">
              <a:rPr lang="en-GB" smtClean="0"/>
              <a:pPr/>
              <a:t>‹#›</a:t>
            </a:fld>
            <a:endParaRPr lang="en-GB"/>
          </a:p>
        </p:txBody>
      </p:sp>
      <p:cxnSp>
        <p:nvCxnSpPr>
          <p:cNvPr id="49" name="Straight Connector 48">
            <a:extLst>
              <a:ext uri="{FF2B5EF4-FFF2-40B4-BE49-F238E27FC236}">
                <a16:creationId xmlns:a16="http://schemas.microsoft.com/office/drawing/2014/main" id="{07D133CC-B2C9-4A32-BBB3-A2558D96E7F2}"/>
              </a:ext>
            </a:extLst>
          </p:cNvPr>
          <p:cNvCxnSpPr>
            <a:cxnSpLocks/>
            <a:stCxn id="31" idx="5"/>
          </p:cNvCxnSpPr>
          <p:nvPr userDrawn="1"/>
        </p:nvCxnSpPr>
        <p:spPr>
          <a:xfrm flipH="1">
            <a:off x="5153025" y="2132044"/>
            <a:ext cx="76315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46F5FA49-9F5A-4A83-8254-1D036CF153B7}"/>
              </a:ext>
            </a:extLst>
          </p:cNvPr>
          <p:cNvCxnSpPr>
            <a:cxnSpLocks/>
          </p:cNvCxnSpPr>
          <p:nvPr userDrawn="1"/>
        </p:nvCxnSpPr>
        <p:spPr>
          <a:xfrm flipH="1">
            <a:off x="4795838" y="3119875"/>
            <a:ext cx="112033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0632F23E-45C0-4960-BE33-C869E76E0883}"/>
              </a:ext>
            </a:extLst>
          </p:cNvPr>
          <p:cNvCxnSpPr>
            <a:cxnSpLocks/>
          </p:cNvCxnSpPr>
          <p:nvPr userDrawn="1"/>
        </p:nvCxnSpPr>
        <p:spPr>
          <a:xfrm flipH="1">
            <a:off x="4400550" y="4107705"/>
            <a:ext cx="1515625"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B5AEE4A4-ADEB-45F3-8F2D-D0FF9D06A859}"/>
              </a:ext>
            </a:extLst>
          </p:cNvPr>
          <p:cNvCxnSpPr>
            <a:cxnSpLocks/>
          </p:cNvCxnSpPr>
          <p:nvPr userDrawn="1"/>
        </p:nvCxnSpPr>
        <p:spPr>
          <a:xfrm flipH="1">
            <a:off x="4033838" y="5098922"/>
            <a:ext cx="1876999"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61" name="Group 60">
            <a:extLst>
              <a:ext uri="{FF2B5EF4-FFF2-40B4-BE49-F238E27FC236}">
                <a16:creationId xmlns:a16="http://schemas.microsoft.com/office/drawing/2014/main" id="{CAB1F689-AA1D-4D91-A49E-C10A4F06EA3A}"/>
              </a:ext>
            </a:extLst>
          </p:cNvPr>
          <p:cNvGrpSpPr/>
          <p:nvPr userDrawn="1"/>
        </p:nvGrpSpPr>
        <p:grpSpPr>
          <a:xfrm>
            <a:off x="-3633349" y="0"/>
            <a:ext cx="3507558" cy="7251700"/>
            <a:chOff x="-3633349" y="0"/>
            <a:chExt cx="3507558" cy="7251700"/>
          </a:xfrm>
        </p:grpSpPr>
        <p:grpSp>
          <p:nvGrpSpPr>
            <p:cNvPr id="62" name="Group 61">
              <a:extLst>
                <a:ext uri="{FF2B5EF4-FFF2-40B4-BE49-F238E27FC236}">
                  <a16:creationId xmlns:a16="http://schemas.microsoft.com/office/drawing/2014/main" id="{E491678B-2D66-49E0-9EBF-71CFF12CCA25}"/>
                </a:ext>
              </a:extLst>
            </p:cNvPr>
            <p:cNvGrpSpPr/>
            <p:nvPr userDrawn="1"/>
          </p:nvGrpSpPr>
          <p:grpSpPr>
            <a:xfrm>
              <a:off x="-3633349" y="0"/>
              <a:ext cx="3507558" cy="7251700"/>
              <a:chOff x="838199" y="1150069"/>
              <a:chExt cx="3507558" cy="7251700"/>
            </a:xfrm>
          </p:grpSpPr>
          <p:sp>
            <p:nvSpPr>
              <p:cNvPr id="64" name="Rectangle 63">
                <a:extLst>
                  <a:ext uri="{FF2B5EF4-FFF2-40B4-BE49-F238E27FC236}">
                    <a16:creationId xmlns:a16="http://schemas.microsoft.com/office/drawing/2014/main" id="{807B919A-B7B2-4B8F-8457-27A54C5642DC}"/>
                  </a:ext>
                </a:extLst>
              </p:cNvPr>
              <p:cNvSpPr/>
              <p:nvPr/>
            </p:nvSpPr>
            <p:spPr>
              <a:xfrm>
                <a:off x="838200" y="1150069"/>
                <a:ext cx="3507557" cy="725170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65" name="TextBox 64">
                <a:extLst>
                  <a:ext uri="{FF2B5EF4-FFF2-40B4-BE49-F238E27FC236}">
                    <a16:creationId xmlns:a16="http://schemas.microsoft.com/office/drawing/2014/main" id="{1F3726F5-5809-4D81-B9DA-2771D4BDB124}"/>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icon</a:t>
                </a:r>
              </a:p>
            </p:txBody>
          </p:sp>
          <p:sp>
            <p:nvSpPr>
              <p:cNvPr id="66" name="Rectangle 65">
                <a:extLst>
                  <a:ext uri="{FF2B5EF4-FFF2-40B4-BE49-F238E27FC236}">
                    <a16:creationId xmlns:a16="http://schemas.microsoft.com/office/drawing/2014/main" id="{DEB839D4-8A36-4360-AD65-3FBE38273095}"/>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67" name="TextBox 66">
                <a:extLst>
                  <a:ext uri="{FF2B5EF4-FFF2-40B4-BE49-F238E27FC236}">
                    <a16:creationId xmlns:a16="http://schemas.microsoft.com/office/drawing/2014/main" id="{6726E9B2-AF44-4812-917A-3D8FD55599E2}"/>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Go to the </a:t>
                </a:r>
                <a:r>
                  <a:rPr lang="en-GB" sz="1400" b="1">
                    <a:solidFill>
                      <a:srgbClr val="333333"/>
                    </a:solidFill>
                  </a:rPr>
                  <a:t>icon bank asset slide </a:t>
                </a:r>
                <a:r>
                  <a:rPr lang="en-GB" sz="1400">
                    <a:solidFill>
                      <a:srgbClr val="333333"/>
                    </a:solidFill>
                  </a:rPr>
                  <a:t>and select your chosen icon. Press </a:t>
                </a:r>
                <a:r>
                  <a:rPr lang="en-GB" sz="1400" b="1">
                    <a:solidFill>
                      <a:srgbClr val="333333"/>
                    </a:solidFill>
                  </a:rPr>
                  <a:t>Ctrl + C </a:t>
                </a:r>
                <a:r>
                  <a:rPr lang="en-GB" sz="1400">
                    <a:solidFill>
                      <a:srgbClr val="333333"/>
                    </a:solidFill>
                  </a:rPr>
                  <a:t>to copy.</a:t>
                </a:r>
              </a:p>
            </p:txBody>
          </p:sp>
          <p:sp>
            <p:nvSpPr>
              <p:cNvPr id="68" name="TextBox 67">
                <a:extLst>
                  <a:ext uri="{FF2B5EF4-FFF2-40B4-BE49-F238E27FC236}">
                    <a16:creationId xmlns:a16="http://schemas.microsoft.com/office/drawing/2014/main" id="{9C3A299F-560E-4E13-89BB-5C7A40663BD4}"/>
                  </a:ext>
                </a:extLst>
              </p:cNvPr>
              <p:cNvSpPr txBox="1"/>
              <p:nvPr/>
            </p:nvSpPr>
            <p:spPr>
              <a:xfrm>
                <a:off x="838199" y="2650785"/>
                <a:ext cx="3507557" cy="954107"/>
              </a:xfrm>
              <a:prstGeom prst="rect">
                <a:avLst/>
              </a:prstGeom>
              <a:noFill/>
            </p:spPr>
            <p:txBody>
              <a:bodyPr wrap="square" rtlCol="0">
                <a:spAutoFit/>
              </a:bodyPr>
              <a:lstStyle/>
              <a:p>
                <a:r>
                  <a:rPr lang="en-GB" sz="1400" b="1">
                    <a:solidFill>
                      <a:srgbClr val="333333"/>
                    </a:solidFill>
                  </a:rPr>
                  <a:t>2. </a:t>
                </a:r>
                <a:r>
                  <a:rPr lang="en-GB" sz="1400" b="0">
                    <a:solidFill>
                      <a:srgbClr val="333333"/>
                    </a:solidFill>
                  </a:rPr>
                  <a:t>Go back to the slide you want the icon on, select your chosen icon placeholder and press </a:t>
                </a:r>
                <a:r>
                  <a:rPr lang="en-GB" sz="1400" b="1">
                    <a:solidFill>
                      <a:srgbClr val="333333"/>
                    </a:solidFill>
                  </a:rPr>
                  <a:t>Ctrl + V </a:t>
                </a:r>
                <a:r>
                  <a:rPr lang="en-GB" sz="1400" b="0">
                    <a:solidFill>
                      <a:srgbClr val="333333"/>
                    </a:solidFill>
                  </a:rPr>
                  <a:t>to paste the icon into the placeholder.</a:t>
                </a:r>
                <a:endParaRPr lang="en-GB" sz="1400">
                  <a:solidFill>
                    <a:srgbClr val="333333"/>
                  </a:solidFill>
                </a:endParaRPr>
              </a:p>
            </p:txBody>
          </p:sp>
          <p:sp>
            <p:nvSpPr>
              <p:cNvPr id="69" name="TextBox 68">
                <a:extLst>
                  <a:ext uri="{FF2B5EF4-FFF2-40B4-BE49-F238E27FC236}">
                    <a16:creationId xmlns:a16="http://schemas.microsoft.com/office/drawing/2014/main" id="{56E471DD-E6E1-4958-A8AA-F85BAA0C5BBF}"/>
                  </a:ext>
                </a:extLst>
              </p:cNvPr>
              <p:cNvSpPr txBox="1"/>
              <p:nvPr/>
            </p:nvSpPr>
            <p:spPr>
              <a:xfrm>
                <a:off x="838199" y="3649205"/>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Click on the </a:t>
                </a:r>
                <a:r>
                  <a:rPr lang="en-GB" sz="1400" b="1">
                    <a:solidFill>
                      <a:srgbClr val="333333"/>
                    </a:solidFill>
                  </a:rPr>
                  <a:t>Graphics Format </a:t>
                </a:r>
                <a:r>
                  <a:rPr lang="en-GB" sz="1400">
                    <a:solidFill>
                      <a:srgbClr val="333333"/>
                    </a:solidFill>
                  </a:rPr>
                  <a:t>tab in the ribbon and use the tools to edit the image. Under </a:t>
                </a:r>
                <a:r>
                  <a:rPr lang="en-GB" sz="1400" b="1">
                    <a:solidFill>
                      <a:srgbClr val="333333"/>
                    </a:solidFill>
                  </a:rPr>
                  <a:t>Crop,</a:t>
                </a:r>
                <a:r>
                  <a:rPr lang="en-GB" sz="1400">
                    <a:solidFill>
                      <a:srgbClr val="333333"/>
                    </a:solidFill>
                  </a:rPr>
                  <a:t> choose </a:t>
                </a:r>
                <a:r>
                  <a:rPr lang="en-GB" sz="1400" b="1">
                    <a:solidFill>
                      <a:srgbClr val="333333"/>
                    </a:solidFill>
                  </a:rPr>
                  <a:t>Fit</a:t>
                </a:r>
                <a:r>
                  <a:rPr lang="en-GB" sz="1400">
                    <a:solidFill>
                      <a:srgbClr val="333333"/>
                    </a:solidFill>
                  </a:rPr>
                  <a:t> to make sure the icon fits properly in the placeholder.</a:t>
                </a:r>
              </a:p>
            </p:txBody>
          </p:sp>
          <p:sp>
            <p:nvSpPr>
              <p:cNvPr id="70" name="TextBox 69">
                <a:extLst>
                  <a:ext uri="{FF2B5EF4-FFF2-40B4-BE49-F238E27FC236}">
                    <a16:creationId xmlns:a16="http://schemas.microsoft.com/office/drawing/2014/main" id="{817B12EA-2AD4-46DF-9351-70AE139E967C}"/>
                  </a:ext>
                </a:extLst>
              </p:cNvPr>
              <p:cNvSpPr txBox="1"/>
              <p:nvPr userDrawn="1"/>
            </p:nvSpPr>
            <p:spPr>
              <a:xfrm>
                <a:off x="838200" y="7064727"/>
                <a:ext cx="3410736" cy="1169551"/>
              </a:xfrm>
              <a:prstGeom prst="rect">
                <a:avLst/>
              </a:prstGeom>
              <a:noFill/>
            </p:spPr>
            <p:txBody>
              <a:bodyPr wrap="square" rtlCol="0">
                <a:spAutoFit/>
              </a:bodyPr>
              <a:lstStyle/>
              <a:p>
                <a:r>
                  <a:rPr lang="en-GB" sz="1400" b="1">
                    <a:solidFill>
                      <a:srgbClr val="333333"/>
                    </a:solidFill>
                  </a:rPr>
                  <a:t>4. </a:t>
                </a:r>
                <a:r>
                  <a:rPr lang="en-GB" sz="1400">
                    <a:solidFill>
                      <a:srgbClr val="333333"/>
                    </a:solidFill>
                  </a:rPr>
                  <a:t>To replace an icon, choose your icon from the asset slide, go back to the slide you want to change, right click on the placeholder and select </a:t>
                </a:r>
                <a:r>
                  <a:rPr lang="en-GB" sz="1400" b="1">
                    <a:solidFill>
                      <a:srgbClr val="333333"/>
                    </a:solidFill>
                  </a:rPr>
                  <a:t>Change Graphic </a:t>
                </a:r>
                <a:r>
                  <a:rPr lang="en-GB" sz="1400" b="0">
                    <a:solidFill>
                      <a:srgbClr val="333333"/>
                    </a:solidFill>
                  </a:rPr>
                  <a:t>then </a:t>
                </a:r>
                <a:r>
                  <a:rPr lang="en-GB" sz="1400" b="1">
                    <a:solidFill>
                      <a:srgbClr val="333333"/>
                    </a:solidFill>
                  </a:rPr>
                  <a:t>From Clipboard</a:t>
                </a:r>
              </a:p>
            </p:txBody>
          </p:sp>
        </p:grpSp>
        <p:pic>
          <p:nvPicPr>
            <p:cNvPr id="63" name="Picture 62">
              <a:extLst>
                <a:ext uri="{FF2B5EF4-FFF2-40B4-BE49-F238E27FC236}">
                  <a16:creationId xmlns:a16="http://schemas.microsoft.com/office/drawing/2014/main" id="{72BF23FD-FEFE-49FF-9D56-496F8F443BD5}"/>
                </a:ext>
              </a:extLst>
            </p:cNvPr>
            <p:cNvPicPr>
              <a:picLocks noChangeAspect="1"/>
            </p:cNvPicPr>
            <p:nvPr userDrawn="1"/>
          </p:nvPicPr>
          <p:blipFill>
            <a:blip r:embed="rId7"/>
            <a:stretch>
              <a:fillRect/>
            </a:stretch>
          </p:blipFill>
          <p:spPr>
            <a:xfrm>
              <a:off x="-2641570" y="3792811"/>
              <a:ext cx="1524000" cy="2038350"/>
            </a:xfrm>
            <a:prstGeom prst="rect">
              <a:avLst/>
            </a:prstGeom>
          </p:spPr>
        </p:pic>
      </p:grpSp>
    </p:spTree>
    <p:custDataLst>
      <p:tags r:id="rId1"/>
    </p:custDataLst>
    <p:extLst>
      <p:ext uri="{BB962C8B-B14F-4D97-AF65-F5344CB8AC3E}">
        <p14:creationId xmlns:p14="http://schemas.microsoft.com/office/powerpoint/2010/main" val="2249732580"/>
      </p:ext>
    </p:extLst>
  </p:cSld>
  <p:clrMapOvr>
    <a:masterClrMapping/>
  </p:clrMapOvr>
  <p:transition spd="slow">
    <p:wipe dir="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ase Study v1">
    <p:bg>
      <p:bgPr>
        <a:solidFill>
          <a:schemeClr val="bg1"/>
        </a:solidFill>
        <a:effectLst/>
      </p:bgPr>
    </p:bg>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C8866218-8F04-46ED-98D0-DFDC37FFCFA9}"/>
              </a:ext>
            </a:extLst>
          </p:cNvPr>
          <p:cNvSpPr>
            <a:spLocks noGrp="1"/>
          </p:cNvSpPr>
          <p:nvPr>
            <p:ph type="body" sz="quarter" idx="21" hasCustomPrompt="1"/>
          </p:nvPr>
        </p:nvSpPr>
        <p:spPr>
          <a:xfrm>
            <a:off x="5451676" y="2280158"/>
            <a:ext cx="6740324" cy="2286000"/>
          </a:xfr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a:defRPr lang="en-GB" sz="1800" dirty="0">
                <a:solidFill>
                  <a:schemeClr val="lt1"/>
                </a:solidFill>
              </a:defRPr>
            </a:lvl1pPr>
          </a:lstStyle>
          <a:p>
            <a:pPr lvl="0" algn="ctr"/>
            <a:r>
              <a:rPr lang="en-GB"/>
              <a:t> </a:t>
            </a:r>
          </a:p>
        </p:txBody>
      </p:sp>
      <p:sp>
        <p:nvSpPr>
          <p:cNvPr id="24" name="Rectangle 23">
            <a:extLst>
              <a:ext uri="{FF2B5EF4-FFF2-40B4-BE49-F238E27FC236}">
                <a16:creationId xmlns:a16="http://schemas.microsoft.com/office/drawing/2014/main" id="{CA79533D-F4E8-45D2-8BBE-9F6172BE2A44}"/>
              </a:ext>
            </a:extLst>
          </p:cNvPr>
          <p:cNvSpPr/>
          <p:nvPr userDrawn="1"/>
        </p:nvSpPr>
        <p:spPr>
          <a:xfrm>
            <a:off x="0" y="0"/>
            <a:ext cx="5451676"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6" name="Rectangle 25">
            <a:extLst>
              <a:ext uri="{FF2B5EF4-FFF2-40B4-BE49-F238E27FC236}">
                <a16:creationId xmlns:a16="http://schemas.microsoft.com/office/drawing/2014/main" id="{63720014-3C93-4217-A92B-39B11C470344}"/>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37" name="Rectangle 36">
            <a:extLst>
              <a:ext uri="{FF2B5EF4-FFF2-40B4-BE49-F238E27FC236}">
                <a16:creationId xmlns:a16="http://schemas.microsoft.com/office/drawing/2014/main" id="{00B23BDF-7E27-44E2-86F5-14DE8B56D58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3" name="Hexagon 32">
            <a:extLst>
              <a:ext uri="{FF2B5EF4-FFF2-40B4-BE49-F238E27FC236}">
                <a16:creationId xmlns:a16="http://schemas.microsoft.com/office/drawing/2014/main" id="{2420A806-D821-4306-9FB4-60C5FD044FD7}"/>
              </a:ext>
            </a:extLst>
          </p:cNvPr>
          <p:cNvSpPr/>
          <p:nvPr userDrawn="1"/>
        </p:nvSpPr>
        <p:spPr>
          <a:xfrm>
            <a:off x="-14549" y="3466747"/>
            <a:ext cx="3933854" cy="3391254"/>
          </a:xfrm>
          <a:prstGeom prst="hexag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sz="4000">
              <a:solidFill>
                <a:schemeClr val="accent2"/>
              </a:solidFill>
            </a:endParaRPr>
          </a:p>
        </p:txBody>
      </p:sp>
      <p:grpSp>
        <p:nvGrpSpPr>
          <p:cNvPr id="28" name="Group 27">
            <a:extLst>
              <a:ext uri="{FF2B5EF4-FFF2-40B4-BE49-F238E27FC236}">
                <a16:creationId xmlns:a16="http://schemas.microsoft.com/office/drawing/2014/main" id="{C5AE7595-174E-4817-AA4C-5B69A16CDF31}"/>
              </a:ext>
            </a:extLst>
          </p:cNvPr>
          <p:cNvGrpSpPr/>
          <p:nvPr userDrawn="1"/>
        </p:nvGrpSpPr>
        <p:grpSpPr>
          <a:xfrm rot="16200000">
            <a:off x="2497568" y="4836458"/>
            <a:ext cx="1946732" cy="3990582"/>
            <a:chOff x="10692184" y="-1639954"/>
            <a:chExt cx="1784352" cy="3657721"/>
          </a:xfrm>
          <a:noFill/>
        </p:grpSpPr>
        <p:sp>
          <p:nvSpPr>
            <p:cNvPr id="29" name="Hexagon 28">
              <a:extLst>
                <a:ext uri="{FF2B5EF4-FFF2-40B4-BE49-F238E27FC236}">
                  <a16:creationId xmlns:a16="http://schemas.microsoft.com/office/drawing/2014/main" id="{79B30DD1-A2DB-4115-979A-DADB863723BF}"/>
                </a:ext>
              </a:extLst>
            </p:cNvPr>
            <p:cNvSpPr/>
            <p:nvPr userDrawn="1"/>
          </p:nvSpPr>
          <p:spPr>
            <a:xfrm rot="5400000">
              <a:off x="10600392" y="778587"/>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0" name="Hexagon 29">
              <a:extLst>
                <a:ext uri="{FF2B5EF4-FFF2-40B4-BE49-F238E27FC236}">
                  <a16:creationId xmlns:a16="http://schemas.microsoft.com/office/drawing/2014/main" id="{5EA600E4-7171-4028-A95B-1B1A72FA446E}"/>
                </a:ext>
              </a:extLst>
            </p:cNvPr>
            <p:cNvSpPr/>
            <p:nvPr userDrawn="1"/>
          </p:nvSpPr>
          <p:spPr>
            <a:xfrm rot="5400000">
              <a:off x="11237356" y="-3847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1" name="Hexagon 30">
              <a:extLst>
                <a:ext uri="{FF2B5EF4-FFF2-40B4-BE49-F238E27FC236}">
                  <a16:creationId xmlns:a16="http://schemas.microsoft.com/office/drawing/2014/main" id="{86972C1D-AD6D-4335-B2C0-FB37EF7F9B8A}"/>
                </a:ext>
              </a:extLst>
            </p:cNvPr>
            <p:cNvSpPr/>
            <p:nvPr userDrawn="1"/>
          </p:nvSpPr>
          <p:spPr>
            <a:xfrm rot="5400000">
              <a:off x="10600392" y="-1548162"/>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13" name="Text Placeholder 12">
            <a:extLst>
              <a:ext uri="{FF2B5EF4-FFF2-40B4-BE49-F238E27FC236}">
                <a16:creationId xmlns:a16="http://schemas.microsoft.com/office/drawing/2014/main" id="{621D95D2-ABCF-4C2A-8253-CE260DDEAB65}"/>
              </a:ext>
            </a:extLst>
          </p:cNvPr>
          <p:cNvSpPr>
            <a:spLocks noGrp="1"/>
          </p:cNvSpPr>
          <p:nvPr>
            <p:ph type="body" sz="quarter" idx="14" hasCustomPrompt="1"/>
          </p:nvPr>
        </p:nvSpPr>
        <p:spPr>
          <a:xfrm>
            <a:off x="643396" y="4183381"/>
            <a:ext cx="2617964" cy="1957988"/>
          </a:xfrm>
        </p:spPr>
        <p:txBody>
          <a:bodyPr anchor="ctr"/>
          <a:lstStyle>
            <a:lvl1pPr algn="ctr">
              <a:defRPr/>
            </a:lvl1pPr>
          </a:lstStyle>
          <a:p>
            <a:pPr lvl="0"/>
            <a:r>
              <a:rPr lang="en-GB"/>
              <a:t>Enter quote here</a:t>
            </a:r>
          </a:p>
        </p:txBody>
      </p:sp>
      <p:sp>
        <p:nvSpPr>
          <p:cNvPr id="15" name="Text Placeholder 14">
            <a:extLst>
              <a:ext uri="{FF2B5EF4-FFF2-40B4-BE49-F238E27FC236}">
                <a16:creationId xmlns:a16="http://schemas.microsoft.com/office/drawing/2014/main" id="{FB30552D-601B-4905-AE99-CAA9EAA57DC9}"/>
              </a:ext>
            </a:extLst>
          </p:cNvPr>
          <p:cNvSpPr>
            <a:spLocks noGrp="1"/>
          </p:cNvSpPr>
          <p:nvPr>
            <p:ph type="body" sz="quarter" idx="15" hasCustomPrompt="1"/>
          </p:nvPr>
        </p:nvSpPr>
        <p:spPr>
          <a:xfrm>
            <a:off x="5805805" y="318453"/>
            <a:ext cx="4086225" cy="418147"/>
          </a:xfrm>
        </p:spPr>
        <p:txBody>
          <a:bodyPr anchor="ctr"/>
          <a:lstStyle>
            <a:lvl1pPr>
              <a:defRPr b="1"/>
            </a:lvl1pPr>
          </a:lstStyle>
          <a:p>
            <a:pPr lvl="0"/>
            <a:r>
              <a:rPr lang="en-GB"/>
              <a:t>Situation</a:t>
            </a:r>
          </a:p>
        </p:txBody>
      </p:sp>
      <p:sp>
        <p:nvSpPr>
          <p:cNvPr id="18" name="Text Placeholder 17">
            <a:extLst>
              <a:ext uri="{FF2B5EF4-FFF2-40B4-BE49-F238E27FC236}">
                <a16:creationId xmlns:a16="http://schemas.microsoft.com/office/drawing/2014/main" id="{50BD331E-A9FA-40F2-8DEF-53ED8633A284}"/>
              </a:ext>
            </a:extLst>
          </p:cNvPr>
          <p:cNvSpPr>
            <a:spLocks noGrp="1"/>
          </p:cNvSpPr>
          <p:nvPr>
            <p:ph type="body" sz="quarter" idx="16" hasCustomPrompt="1"/>
          </p:nvPr>
        </p:nvSpPr>
        <p:spPr>
          <a:xfrm>
            <a:off x="5805805" y="736600"/>
            <a:ext cx="5634467" cy="1235075"/>
          </a:xfrm>
        </p:spPr>
        <p:txBody>
          <a:bodyPr/>
          <a:lstStyle>
            <a:lvl1pPr>
              <a:defRPr sz="1600"/>
            </a:lvl1pPr>
            <a:lvl2pPr>
              <a:defRPr sz="1600"/>
            </a:lvl2pPr>
            <a:lvl3pPr>
              <a:defRPr sz="1400"/>
            </a:lvl3pPr>
            <a:lvl4pPr>
              <a:defRPr sz="1200"/>
            </a:lvl4pPr>
            <a:lvl5pPr>
              <a:defRPr sz="1200"/>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39" name="Text Placeholder 14">
            <a:extLst>
              <a:ext uri="{FF2B5EF4-FFF2-40B4-BE49-F238E27FC236}">
                <a16:creationId xmlns:a16="http://schemas.microsoft.com/office/drawing/2014/main" id="{3EC2204B-0CD3-48A8-BB34-769EEDD0477A}"/>
              </a:ext>
            </a:extLst>
          </p:cNvPr>
          <p:cNvSpPr>
            <a:spLocks noGrp="1"/>
          </p:cNvSpPr>
          <p:nvPr>
            <p:ph type="body" sz="quarter" idx="17" hasCustomPrompt="1"/>
          </p:nvPr>
        </p:nvSpPr>
        <p:spPr>
          <a:xfrm>
            <a:off x="5805805" y="2592824"/>
            <a:ext cx="4086225" cy="418147"/>
          </a:xfrm>
        </p:spPr>
        <p:txBody>
          <a:bodyPr anchor="ctr"/>
          <a:lstStyle>
            <a:lvl1pPr>
              <a:defRPr b="1"/>
            </a:lvl1pPr>
          </a:lstStyle>
          <a:p>
            <a:pPr lvl="0"/>
            <a:r>
              <a:rPr lang="en-GB"/>
              <a:t>Action</a:t>
            </a:r>
          </a:p>
        </p:txBody>
      </p:sp>
      <p:sp>
        <p:nvSpPr>
          <p:cNvPr id="41" name="Text Placeholder 17">
            <a:extLst>
              <a:ext uri="{FF2B5EF4-FFF2-40B4-BE49-F238E27FC236}">
                <a16:creationId xmlns:a16="http://schemas.microsoft.com/office/drawing/2014/main" id="{2C22D73D-879C-44DD-B0BA-442323844745}"/>
              </a:ext>
            </a:extLst>
          </p:cNvPr>
          <p:cNvSpPr>
            <a:spLocks noGrp="1"/>
          </p:cNvSpPr>
          <p:nvPr>
            <p:ph type="body" sz="quarter" idx="18" hasCustomPrompt="1"/>
          </p:nvPr>
        </p:nvSpPr>
        <p:spPr>
          <a:xfrm>
            <a:off x="5805805" y="3010971"/>
            <a:ext cx="5634467" cy="1235075"/>
          </a:xfrm>
        </p:spPr>
        <p:txBody>
          <a:bodyPr/>
          <a:lstStyle>
            <a:lvl1pPr>
              <a:defRPr sz="1600"/>
            </a:lvl1pPr>
            <a:lvl2pPr>
              <a:defRPr sz="1600"/>
            </a:lvl2pPr>
            <a:lvl3pPr>
              <a:defRPr sz="1400"/>
            </a:lvl3pPr>
            <a:lvl4pPr>
              <a:defRPr sz="1200"/>
            </a:lvl4pPr>
            <a:lvl5pPr>
              <a:defRPr sz="1200"/>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42" name="Text Placeholder 14">
            <a:extLst>
              <a:ext uri="{FF2B5EF4-FFF2-40B4-BE49-F238E27FC236}">
                <a16:creationId xmlns:a16="http://schemas.microsoft.com/office/drawing/2014/main" id="{59C066E5-B23A-492C-AEBD-1D15E6428E48}"/>
              </a:ext>
            </a:extLst>
          </p:cNvPr>
          <p:cNvSpPr>
            <a:spLocks noGrp="1"/>
          </p:cNvSpPr>
          <p:nvPr>
            <p:ph type="body" sz="quarter" idx="19" hasCustomPrompt="1"/>
          </p:nvPr>
        </p:nvSpPr>
        <p:spPr>
          <a:xfrm>
            <a:off x="5805805" y="4867195"/>
            <a:ext cx="4086225" cy="418147"/>
          </a:xfrm>
        </p:spPr>
        <p:txBody>
          <a:bodyPr anchor="ctr"/>
          <a:lstStyle>
            <a:lvl1pPr>
              <a:defRPr b="1"/>
            </a:lvl1pPr>
          </a:lstStyle>
          <a:p>
            <a:pPr lvl="0"/>
            <a:r>
              <a:rPr lang="en-GB"/>
              <a:t>Result</a:t>
            </a:r>
          </a:p>
        </p:txBody>
      </p:sp>
      <p:sp>
        <p:nvSpPr>
          <p:cNvPr id="43" name="Text Placeholder 17">
            <a:extLst>
              <a:ext uri="{FF2B5EF4-FFF2-40B4-BE49-F238E27FC236}">
                <a16:creationId xmlns:a16="http://schemas.microsoft.com/office/drawing/2014/main" id="{C2A3B30A-0730-433B-BFD1-1EF82C580885}"/>
              </a:ext>
            </a:extLst>
          </p:cNvPr>
          <p:cNvSpPr>
            <a:spLocks noGrp="1"/>
          </p:cNvSpPr>
          <p:nvPr>
            <p:ph type="body" sz="quarter" idx="20" hasCustomPrompt="1"/>
          </p:nvPr>
        </p:nvSpPr>
        <p:spPr>
          <a:xfrm>
            <a:off x="5805805" y="5285342"/>
            <a:ext cx="5634467" cy="1235075"/>
          </a:xfrm>
        </p:spPr>
        <p:txBody>
          <a:bodyPr/>
          <a:lstStyle>
            <a:lvl1pPr>
              <a:defRPr sz="1600"/>
            </a:lvl1pPr>
            <a:lvl2pPr>
              <a:defRPr sz="1600"/>
            </a:lvl2pPr>
            <a:lvl3pPr>
              <a:defRPr sz="1400"/>
            </a:lvl3pPr>
            <a:lvl4pPr>
              <a:defRPr sz="1200"/>
            </a:lvl4pPr>
            <a:lvl5pPr>
              <a:defRPr sz="1200"/>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9" name="Picture Placeholder 8">
            <a:extLst>
              <a:ext uri="{FF2B5EF4-FFF2-40B4-BE49-F238E27FC236}">
                <a16:creationId xmlns:a16="http://schemas.microsoft.com/office/drawing/2014/main" id="{1A015EE8-9997-4C30-84A8-CD111034F669}"/>
              </a:ext>
            </a:extLst>
          </p:cNvPr>
          <p:cNvSpPr>
            <a:spLocks noGrp="1"/>
          </p:cNvSpPr>
          <p:nvPr>
            <p:ph type="pic" sz="quarter" idx="13" hasCustomPrompt="1"/>
          </p:nvPr>
        </p:nvSpPr>
        <p:spPr>
          <a:xfrm>
            <a:off x="3029704" y="3057271"/>
            <a:ext cx="2150636" cy="1853997"/>
          </a:xfrm>
          <a:prstGeom prst="hexagon">
            <a:avLst/>
          </a:prstGeom>
        </p:spPr>
        <p:txBody>
          <a:bodyPr anchor="ctr"/>
          <a:lstStyle>
            <a:lvl1pPr algn="ctr">
              <a:defRPr sz="1800"/>
            </a:lvl1pPr>
          </a:lstStyle>
          <a:p>
            <a:r>
              <a:rPr lang="en-GB"/>
              <a:t>Click icon to insert image</a:t>
            </a:r>
          </a:p>
        </p:txBody>
      </p:sp>
      <p:sp>
        <p:nvSpPr>
          <p:cNvPr id="20" name="Title 19">
            <a:extLst>
              <a:ext uri="{FF2B5EF4-FFF2-40B4-BE49-F238E27FC236}">
                <a16:creationId xmlns:a16="http://schemas.microsoft.com/office/drawing/2014/main" id="{10BD4603-64DC-4011-AC84-960A99C992F2}"/>
              </a:ext>
            </a:extLst>
          </p:cNvPr>
          <p:cNvSpPr>
            <a:spLocks noGrp="1"/>
          </p:cNvSpPr>
          <p:nvPr>
            <p:ph type="title" hasCustomPrompt="1"/>
          </p:nvPr>
        </p:nvSpPr>
        <p:spPr>
          <a:xfrm>
            <a:off x="1130300" y="524414"/>
            <a:ext cx="4050039" cy="912178"/>
          </a:xfrm>
        </p:spPr>
        <p:txBody>
          <a:bodyPr/>
          <a:lstStyle>
            <a:lvl1pPr>
              <a:defRPr/>
            </a:lvl1pPr>
          </a:lstStyle>
          <a:p>
            <a:r>
              <a:rPr lang="en-GB"/>
              <a:t>Enter title here</a:t>
            </a:r>
          </a:p>
        </p:txBody>
      </p:sp>
      <p:grpSp>
        <p:nvGrpSpPr>
          <p:cNvPr id="72" name="Group 71">
            <a:extLst>
              <a:ext uri="{FF2B5EF4-FFF2-40B4-BE49-F238E27FC236}">
                <a16:creationId xmlns:a16="http://schemas.microsoft.com/office/drawing/2014/main" id="{8B29C7EE-7E13-4486-96FE-538865A79301}"/>
              </a:ext>
            </a:extLst>
          </p:cNvPr>
          <p:cNvGrpSpPr/>
          <p:nvPr userDrawn="1"/>
        </p:nvGrpSpPr>
        <p:grpSpPr>
          <a:xfrm>
            <a:off x="-3633350" y="0"/>
            <a:ext cx="3507559" cy="5160812"/>
            <a:chOff x="838198" y="1150069"/>
            <a:chExt cx="3507559" cy="5160812"/>
          </a:xfrm>
        </p:grpSpPr>
        <p:sp>
          <p:nvSpPr>
            <p:cNvPr id="73" name="Rectangle 72">
              <a:extLst>
                <a:ext uri="{FF2B5EF4-FFF2-40B4-BE49-F238E27FC236}">
                  <a16:creationId xmlns:a16="http://schemas.microsoft.com/office/drawing/2014/main" id="{6B1EE14F-C06A-49E8-8BAA-1C270B233583}"/>
                </a:ext>
              </a:extLst>
            </p:cNvPr>
            <p:cNvSpPr/>
            <p:nvPr/>
          </p:nvSpPr>
          <p:spPr>
            <a:xfrm>
              <a:off x="838200" y="1150069"/>
              <a:ext cx="3507557" cy="5160812"/>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74" name="TextBox 73">
              <a:extLst>
                <a:ext uri="{FF2B5EF4-FFF2-40B4-BE49-F238E27FC236}">
                  <a16:creationId xmlns:a16="http://schemas.microsoft.com/office/drawing/2014/main" id="{3DF69B3D-23E2-4D3E-9066-F7C985EE61BA}"/>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image</a:t>
              </a:r>
            </a:p>
          </p:txBody>
        </p:sp>
        <p:sp>
          <p:nvSpPr>
            <p:cNvPr id="75" name="Rectangle 74">
              <a:extLst>
                <a:ext uri="{FF2B5EF4-FFF2-40B4-BE49-F238E27FC236}">
                  <a16:creationId xmlns:a16="http://schemas.microsoft.com/office/drawing/2014/main" id="{2D2375C1-C3F5-4D9E-A4CE-D37D3328C32B}"/>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76" name="TextBox 75">
              <a:extLst>
                <a:ext uri="{FF2B5EF4-FFF2-40B4-BE49-F238E27FC236}">
                  <a16:creationId xmlns:a16="http://schemas.microsoft.com/office/drawing/2014/main" id="{0913DCB5-3BFA-459B-8999-73ED924592A5}"/>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Click on the </a:t>
              </a:r>
              <a:r>
                <a:rPr lang="en-GB" sz="1400" b="1">
                  <a:solidFill>
                    <a:srgbClr val="333333"/>
                  </a:solidFill>
                </a:rPr>
                <a:t>icon</a:t>
              </a:r>
              <a:r>
                <a:rPr lang="en-GB" sz="1400">
                  <a:solidFill>
                    <a:srgbClr val="333333"/>
                  </a:solidFill>
                </a:rPr>
                <a:t> in the middle of the placeholder and choose the image from your computer.</a:t>
              </a:r>
            </a:p>
          </p:txBody>
        </p:sp>
        <p:sp>
          <p:nvSpPr>
            <p:cNvPr id="77" name="TextBox 76">
              <a:extLst>
                <a:ext uri="{FF2B5EF4-FFF2-40B4-BE49-F238E27FC236}">
                  <a16:creationId xmlns:a16="http://schemas.microsoft.com/office/drawing/2014/main" id="{2846685C-5084-439C-AEA0-557FFDF1462A}"/>
                </a:ext>
              </a:extLst>
            </p:cNvPr>
            <p:cNvSpPr txBox="1"/>
            <p:nvPr/>
          </p:nvSpPr>
          <p:spPr>
            <a:xfrm>
              <a:off x="838199" y="2650785"/>
              <a:ext cx="3507557" cy="738664"/>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78" name="TextBox 77">
              <a:extLst>
                <a:ext uri="{FF2B5EF4-FFF2-40B4-BE49-F238E27FC236}">
                  <a16:creationId xmlns:a16="http://schemas.microsoft.com/office/drawing/2014/main" id="{EAD0CFF9-020A-4C5E-B080-C4E7D918B72C}"/>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sp>
          <p:nvSpPr>
            <p:cNvPr id="79" name="TextBox 78">
              <a:extLst>
                <a:ext uri="{FF2B5EF4-FFF2-40B4-BE49-F238E27FC236}">
                  <a16:creationId xmlns:a16="http://schemas.microsoft.com/office/drawing/2014/main" id="{C938CFB8-4988-4BE5-AB07-C666120971F3}"/>
                </a:ext>
              </a:extLst>
            </p:cNvPr>
            <p:cNvSpPr txBox="1"/>
            <p:nvPr/>
          </p:nvSpPr>
          <p:spPr>
            <a:xfrm>
              <a:off x="838199" y="4448000"/>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80" name="TextBox 79">
              <a:extLst>
                <a:ext uri="{FF2B5EF4-FFF2-40B4-BE49-F238E27FC236}">
                  <a16:creationId xmlns:a16="http://schemas.microsoft.com/office/drawing/2014/main" id="{C11FDEC6-B665-42BD-9755-78754654CBE5}"/>
                </a:ext>
              </a:extLst>
            </p:cNvPr>
            <p:cNvSpPr txBox="1"/>
            <p:nvPr/>
          </p:nvSpPr>
          <p:spPr>
            <a:xfrm>
              <a:off x="838199" y="5039938"/>
              <a:ext cx="3507557" cy="523220"/>
            </a:xfrm>
            <a:prstGeom prst="rect">
              <a:avLst/>
            </a:prstGeom>
            <a:noFill/>
          </p:spPr>
          <p:txBody>
            <a:bodyPr wrap="square" rtlCol="0">
              <a:sp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sp>
          <p:nvSpPr>
            <p:cNvPr id="81" name="TextBox 80">
              <a:extLst>
                <a:ext uri="{FF2B5EF4-FFF2-40B4-BE49-F238E27FC236}">
                  <a16:creationId xmlns:a16="http://schemas.microsoft.com/office/drawing/2014/main" id="{0BCE0311-DD8A-49BF-AF9B-0C8A140A7FA9}"/>
                </a:ext>
              </a:extLst>
            </p:cNvPr>
            <p:cNvSpPr txBox="1"/>
            <p:nvPr/>
          </p:nvSpPr>
          <p:spPr>
            <a:xfrm>
              <a:off x="838198" y="5631876"/>
              <a:ext cx="3507557" cy="523220"/>
            </a:xfrm>
            <a:prstGeom prst="rect">
              <a:avLst/>
            </a:prstGeom>
            <a:noFill/>
          </p:spPr>
          <p:txBody>
            <a:bodyPr wrap="square" rtlCol="0">
              <a:spAutoFit/>
            </a:bodyPr>
            <a:lstStyle/>
            <a:p>
              <a:r>
                <a:rPr lang="en-GB" sz="1400" b="1">
                  <a:solidFill>
                    <a:srgbClr val="333333"/>
                  </a:solidFill>
                </a:rPr>
                <a:t>6. </a:t>
              </a:r>
              <a:r>
                <a:rPr lang="en-GB" sz="1400">
                  <a:solidFill>
                    <a:srgbClr val="333333"/>
                  </a:solidFill>
                </a:rPr>
                <a:t>To change an existing image you can right click and choose </a:t>
              </a:r>
              <a:r>
                <a:rPr lang="en-GB" sz="1400" b="1">
                  <a:solidFill>
                    <a:srgbClr val="333333"/>
                  </a:solidFill>
                </a:rPr>
                <a:t>Change Picture.</a:t>
              </a:r>
            </a:p>
          </p:txBody>
        </p:sp>
      </p:grpSp>
      <p:sp>
        <p:nvSpPr>
          <p:cNvPr id="25" name="Text Placeholder 20">
            <a:extLst>
              <a:ext uri="{FF2B5EF4-FFF2-40B4-BE49-F238E27FC236}">
                <a16:creationId xmlns:a16="http://schemas.microsoft.com/office/drawing/2014/main" id="{91F9E971-0944-4459-A75A-C13804B31A7C}"/>
              </a:ext>
            </a:extLst>
          </p:cNvPr>
          <p:cNvSpPr>
            <a:spLocks noGrp="1"/>
          </p:cNvSpPr>
          <p:nvPr>
            <p:ph type="body" sz="quarter" idx="12" hasCustomPrompt="1"/>
          </p:nvPr>
        </p:nvSpPr>
        <p:spPr>
          <a:xfrm>
            <a:off x="1130301" y="1693488"/>
            <a:ext cx="4050039" cy="1315440"/>
          </a:xfrm>
        </p:spPr>
        <p:txBody>
          <a:bodyPr/>
          <a:lstStyle>
            <a:lvl1pPr>
              <a:defRPr sz="1800"/>
            </a:lvl1pPr>
            <a:lvl2pPr>
              <a:defRPr sz="1800"/>
            </a:lvl2pPr>
            <a:lvl3pPr>
              <a:defRPr sz="1600"/>
            </a:lvl3pPr>
            <a:lvl4pPr>
              <a:defRPr sz="1400"/>
            </a:lvl4pPr>
            <a:lvl5pPr>
              <a:defRPr sz="1400"/>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Tree>
    <p:custDataLst>
      <p:tags r:id="rId1"/>
    </p:custDataLst>
    <p:extLst>
      <p:ext uri="{BB962C8B-B14F-4D97-AF65-F5344CB8AC3E}">
        <p14:creationId xmlns:p14="http://schemas.microsoft.com/office/powerpoint/2010/main" val="69086885"/>
      </p:ext>
    </p:extLst>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945E3-9B78-FA4D-A6CB-2B8E112EF4F9}"/>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4B1D343-4F3B-5A48-9CA0-9232B63629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2D435E5-6C34-7648-96DB-BCCD01F4F063}"/>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1D81EA4C-8D79-8342-B5A8-F70547351A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45AE8DA1-3568-2848-B2B6-C41448FD396C}"/>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906A5E2-7DED-BE4D-8E43-1A9975BFEEA1}"/>
              </a:ext>
            </a:extLst>
          </p:cNvPr>
          <p:cNvSpPr>
            <a:spLocks noGrp="1"/>
          </p:cNvSpPr>
          <p:nvPr>
            <p:ph type="dt" sz="half" idx="10"/>
          </p:nvPr>
        </p:nvSpPr>
        <p:spPr/>
        <p:txBody>
          <a:bodyPr/>
          <a:lstStyle/>
          <a:p>
            <a:fld id="{0C225E06-2D28-6044-A754-78574865E02E}" type="datetimeFigureOut">
              <a:rPr lang="en-US" smtClean="0"/>
              <a:t>4/19/24</a:t>
            </a:fld>
            <a:endParaRPr lang="en-US"/>
          </a:p>
        </p:txBody>
      </p:sp>
      <p:sp>
        <p:nvSpPr>
          <p:cNvPr id="8" name="Footer Placeholder 7">
            <a:extLst>
              <a:ext uri="{FF2B5EF4-FFF2-40B4-BE49-F238E27FC236}">
                <a16:creationId xmlns:a16="http://schemas.microsoft.com/office/drawing/2014/main" id="{CD8456DC-ADB5-EE4E-8E3A-7C2E0C8C7D7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EC7A1EB-8C3D-9840-8D2A-0599328E7713}"/>
              </a:ext>
            </a:extLst>
          </p:cNvPr>
          <p:cNvSpPr>
            <a:spLocks noGrp="1"/>
          </p:cNvSpPr>
          <p:nvPr>
            <p:ph type="sldNum" sz="quarter" idx="12"/>
          </p:nvPr>
        </p:nvSpPr>
        <p:spPr/>
        <p:txBody>
          <a:bodyPr/>
          <a:lstStyle/>
          <a:p>
            <a:fld id="{F418F0A1-952F-D043-9020-DF8406D5167E}" type="slidenum">
              <a:rPr lang="en-US" smtClean="0"/>
              <a:t>‹#›</a:t>
            </a:fld>
            <a:endParaRPr lang="en-US"/>
          </a:p>
        </p:txBody>
      </p:sp>
    </p:spTree>
    <p:extLst>
      <p:ext uri="{BB962C8B-B14F-4D97-AF65-F5344CB8AC3E}">
        <p14:creationId xmlns:p14="http://schemas.microsoft.com/office/powerpoint/2010/main" val="3714429938"/>
      </p:ext>
    </p:extLst>
  </p:cSld>
  <p:clrMapOvr>
    <a:masterClrMapping/>
  </p:clrMapOvr>
  <p:transition spd="slow">
    <p:wipe dir="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ase Study v2">
    <p:bg>
      <p:bgPr>
        <a:solidFill>
          <a:schemeClr val="bg1"/>
        </a:solidFill>
        <a:effectLst/>
      </p:bgPr>
    </p:bg>
    <p:spTree>
      <p:nvGrpSpPr>
        <p:cNvPr id="1" name=""/>
        <p:cNvGrpSpPr/>
        <p:nvPr/>
      </p:nvGrpSpPr>
      <p:grpSpPr>
        <a:xfrm>
          <a:off x="0" y="0"/>
          <a:ext cx="0" cy="0"/>
          <a:chOff x="0" y="0"/>
          <a:chExt cx="0" cy="0"/>
        </a:xfrm>
      </p:grpSpPr>
      <p:grpSp>
        <p:nvGrpSpPr>
          <p:cNvPr id="52" name="Group 51">
            <a:extLst>
              <a:ext uri="{FF2B5EF4-FFF2-40B4-BE49-F238E27FC236}">
                <a16:creationId xmlns:a16="http://schemas.microsoft.com/office/drawing/2014/main" id="{2C2CAE1B-067E-469A-A534-5031456E1A59}"/>
              </a:ext>
            </a:extLst>
          </p:cNvPr>
          <p:cNvGrpSpPr/>
          <p:nvPr userDrawn="1"/>
        </p:nvGrpSpPr>
        <p:grpSpPr>
          <a:xfrm rot="10800000">
            <a:off x="10868515" y="3098042"/>
            <a:ext cx="1946732" cy="3990582"/>
            <a:chOff x="10692184" y="-1639954"/>
            <a:chExt cx="1784352" cy="3657721"/>
          </a:xfrm>
          <a:noFill/>
        </p:grpSpPr>
        <p:sp>
          <p:nvSpPr>
            <p:cNvPr id="53" name="Hexagon 52">
              <a:extLst>
                <a:ext uri="{FF2B5EF4-FFF2-40B4-BE49-F238E27FC236}">
                  <a16:creationId xmlns:a16="http://schemas.microsoft.com/office/drawing/2014/main" id="{6ECFEA25-D74C-448D-A588-B940CFD66B1F}"/>
                </a:ext>
              </a:extLst>
            </p:cNvPr>
            <p:cNvSpPr/>
            <p:nvPr userDrawn="1"/>
          </p:nvSpPr>
          <p:spPr>
            <a:xfrm rot="5400000">
              <a:off x="10600392" y="778587"/>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4" name="Hexagon 53">
              <a:extLst>
                <a:ext uri="{FF2B5EF4-FFF2-40B4-BE49-F238E27FC236}">
                  <a16:creationId xmlns:a16="http://schemas.microsoft.com/office/drawing/2014/main" id="{1D6BAE1A-652C-4E6D-95A4-0000BCEB8824}"/>
                </a:ext>
              </a:extLst>
            </p:cNvPr>
            <p:cNvSpPr/>
            <p:nvPr userDrawn="1"/>
          </p:nvSpPr>
          <p:spPr>
            <a:xfrm rot="5400000">
              <a:off x="11237356" y="-3847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5" name="Hexagon 54">
              <a:extLst>
                <a:ext uri="{FF2B5EF4-FFF2-40B4-BE49-F238E27FC236}">
                  <a16:creationId xmlns:a16="http://schemas.microsoft.com/office/drawing/2014/main" id="{0F9374D9-1C64-4577-96F0-B991DEC7F27E}"/>
                </a:ext>
              </a:extLst>
            </p:cNvPr>
            <p:cNvSpPr/>
            <p:nvPr userDrawn="1"/>
          </p:nvSpPr>
          <p:spPr>
            <a:xfrm rot="5400000">
              <a:off x="10600392" y="-1548162"/>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59" name="Text Placeholder 58">
            <a:extLst>
              <a:ext uri="{FF2B5EF4-FFF2-40B4-BE49-F238E27FC236}">
                <a16:creationId xmlns:a16="http://schemas.microsoft.com/office/drawing/2014/main" id="{E8631E8E-4623-44C2-AD08-C2CFEFDE5065}"/>
              </a:ext>
            </a:extLst>
          </p:cNvPr>
          <p:cNvSpPr>
            <a:spLocks noGrp="1"/>
          </p:cNvSpPr>
          <p:nvPr>
            <p:ph type="body" sz="quarter" idx="27" hasCustomPrompt="1"/>
          </p:nvPr>
        </p:nvSpPr>
        <p:spPr>
          <a:xfrm>
            <a:off x="8389595" y="-1"/>
            <a:ext cx="3802406" cy="3589649"/>
          </a:xfrm>
          <a:solidFill>
            <a:schemeClr val="accent5"/>
          </a:solidFill>
        </p:spPr>
        <p:txBody>
          <a:bodyPr/>
          <a:lstStyle>
            <a:lvl1pPr>
              <a:defRPr/>
            </a:lvl1pPr>
          </a:lstStyle>
          <a:p>
            <a:pPr lvl="0"/>
            <a:r>
              <a:rPr lang="en-GB"/>
              <a:t> </a:t>
            </a:r>
          </a:p>
        </p:txBody>
      </p:sp>
      <p:sp>
        <p:nvSpPr>
          <p:cNvPr id="5" name="Rectangle 4">
            <a:extLst>
              <a:ext uri="{FF2B5EF4-FFF2-40B4-BE49-F238E27FC236}">
                <a16:creationId xmlns:a16="http://schemas.microsoft.com/office/drawing/2014/main" id="{AF3550AB-8CD5-4B0B-A7A3-7D92B71818E5}"/>
              </a:ext>
            </a:extLst>
          </p:cNvPr>
          <p:cNvSpPr/>
          <p:nvPr userDrawn="1"/>
        </p:nvSpPr>
        <p:spPr>
          <a:xfrm>
            <a:off x="4699322" y="0"/>
            <a:ext cx="369232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6" name="Rectangle 25">
            <a:extLst>
              <a:ext uri="{FF2B5EF4-FFF2-40B4-BE49-F238E27FC236}">
                <a16:creationId xmlns:a16="http://schemas.microsoft.com/office/drawing/2014/main" id="{63720014-3C93-4217-A92B-39B11C470344}"/>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37" name="Rectangle 36">
            <a:extLst>
              <a:ext uri="{FF2B5EF4-FFF2-40B4-BE49-F238E27FC236}">
                <a16:creationId xmlns:a16="http://schemas.microsoft.com/office/drawing/2014/main" id="{00B23BDF-7E27-44E2-86F5-14DE8B56D58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5" name="Text Placeholder 20">
            <a:extLst>
              <a:ext uri="{FF2B5EF4-FFF2-40B4-BE49-F238E27FC236}">
                <a16:creationId xmlns:a16="http://schemas.microsoft.com/office/drawing/2014/main" id="{91F9E971-0944-4459-A75A-C13804B31A7C}"/>
              </a:ext>
            </a:extLst>
          </p:cNvPr>
          <p:cNvSpPr>
            <a:spLocks noGrp="1"/>
          </p:cNvSpPr>
          <p:nvPr>
            <p:ph type="body" sz="quarter" idx="12" hasCustomPrompt="1"/>
          </p:nvPr>
        </p:nvSpPr>
        <p:spPr>
          <a:xfrm>
            <a:off x="1130301" y="1693488"/>
            <a:ext cx="3464848" cy="3964850"/>
          </a:xfrm>
        </p:spPr>
        <p:txBody>
          <a:bodyPr/>
          <a:lstStyle>
            <a:lvl1pPr>
              <a:defRPr sz="1800"/>
            </a:lvl1pPr>
            <a:lvl2pPr>
              <a:defRPr sz="1800"/>
            </a:lvl2pPr>
            <a:lvl3pPr>
              <a:defRPr sz="1600"/>
            </a:lvl3pPr>
            <a:lvl4pPr>
              <a:defRPr sz="1400"/>
            </a:lvl4pPr>
            <a:lvl5pPr>
              <a:defRPr sz="1400"/>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8" name="Text Placeholder 7">
            <a:extLst>
              <a:ext uri="{FF2B5EF4-FFF2-40B4-BE49-F238E27FC236}">
                <a16:creationId xmlns:a16="http://schemas.microsoft.com/office/drawing/2014/main" id="{3FB22CBF-A452-4D1C-B29B-E15805D61C78}"/>
              </a:ext>
            </a:extLst>
          </p:cNvPr>
          <p:cNvSpPr>
            <a:spLocks noGrp="1"/>
          </p:cNvSpPr>
          <p:nvPr>
            <p:ph type="body" sz="quarter" idx="13" hasCustomPrompt="1"/>
          </p:nvPr>
        </p:nvSpPr>
        <p:spPr>
          <a:xfrm>
            <a:off x="5073651" y="312103"/>
            <a:ext cx="1022350" cy="822325"/>
          </a:xfrm>
        </p:spPr>
        <p:txBody>
          <a:bodyPr lIns="0" rIns="0" anchor="ctr"/>
          <a:lstStyle>
            <a:lvl1pPr algn="ctr">
              <a:defRPr sz="4800">
                <a:solidFill>
                  <a:schemeClr val="accent3"/>
                </a:solidFill>
              </a:defRPr>
            </a:lvl1pPr>
          </a:lstStyle>
          <a:p>
            <a:pPr lvl="0"/>
            <a:r>
              <a:rPr lang="en-GB"/>
              <a:t>XX</a:t>
            </a:r>
          </a:p>
        </p:txBody>
      </p:sp>
      <p:sp>
        <p:nvSpPr>
          <p:cNvPr id="11" name="Text Placeholder 10">
            <a:extLst>
              <a:ext uri="{FF2B5EF4-FFF2-40B4-BE49-F238E27FC236}">
                <a16:creationId xmlns:a16="http://schemas.microsoft.com/office/drawing/2014/main" id="{33DC5C97-343A-4B9F-BD1E-5DF491640F19}"/>
              </a:ext>
            </a:extLst>
          </p:cNvPr>
          <p:cNvSpPr>
            <a:spLocks noGrp="1"/>
          </p:cNvSpPr>
          <p:nvPr>
            <p:ph type="body" sz="quarter" idx="14" hasCustomPrompt="1"/>
          </p:nvPr>
        </p:nvSpPr>
        <p:spPr>
          <a:xfrm>
            <a:off x="6096000" y="312103"/>
            <a:ext cx="1889125" cy="822325"/>
          </a:xfrm>
        </p:spPr>
        <p:txBody>
          <a:bodyPr anchor="ctr"/>
          <a:lstStyle>
            <a:lvl1pPr>
              <a:defRPr sz="1600">
                <a:solidFill>
                  <a:schemeClr val="bg1"/>
                </a:solidFill>
              </a:defRPr>
            </a:lvl1pPr>
          </a:lstStyle>
          <a:p>
            <a:pPr lvl="0"/>
            <a:r>
              <a:rPr lang="en-GB"/>
              <a:t>Enter text here</a:t>
            </a:r>
          </a:p>
        </p:txBody>
      </p:sp>
      <p:sp>
        <p:nvSpPr>
          <p:cNvPr id="32" name="Text Placeholder 7">
            <a:extLst>
              <a:ext uri="{FF2B5EF4-FFF2-40B4-BE49-F238E27FC236}">
                <a16:creationId xmlns:a16="http://schemas.microsoft.com/office/drawing/2014/main" id="{6285F0A5-DB56-4253-9DBB-E56235ADFB47}"/>
              </a:ext>
            </a:extLst>
          </p:cNvPr>
          <p:cNvSpPr>
            <a:spLocks noGrp="1"/>
          </p:cNvSpPr>
          <p:nvPr>
            <p:ph type="body" sz="quarter" idx="15" hasCustomPrompt="1"/>
          </p:nvPr>
        </p:nvSpPr>
        <p:spPr>
          <a:xfrm>
            <a:off x="5073651" y="1404620"/>
            <a:ext cx="1022350" cy="822325"/>
          </a:xfrm>
        </p:spPr>
        <p:txBody>
          <a:bodyPr lIns="0" rIns="0" anchor="ctr"/>
          <a:lstStyle>
            <a:lvl1pPr algn="ctr">
              <a:defRPr sz="4800">
                <a:solidFill>
                  <a:schemeClr val="accent4"/>
                </a:solidFill>
              </a:defRPr>
            </a:lvl1pPr>
          </a:lstStyle>
          <a:p>
            <a:pPr lvl="0"/>
            <a:r>
              <a:rPr lang="en-GB"/>
              <a:t>XX</a:t>
            </a:r>
          </a:p>
        </p:txBody>
      </p:sp>
      <p:sp>
        <p:nvSpPr>
          <p:cNvPr id="34" name="Text Placeholder 10">
            <a:extLst>
              <a:ext uri="{FF2B5EF4-FFF2-40B4-BE49-F238E27FC236}">
                <a16:creationId xmlns:a16="http://schemas.microsoft.com/office/drawing/2014/main" id="{6AF219E5-E6A5-4AD0-A987-497E0543D7D5}"/>
              </a:ext>
            </a:extLst>
          </p:cNvPr>
          <p:cNvSpPr>
            <a:spLocks noGrp="1"/>
          </p:cNvSpPr>
          <p:nvPr>
            <p:ph type="body" sz="quarter" idx="16" hasCustomPrompt="1"/>
          </p:nvPr>
        </p:nvSpPr>
        <p:spPr>
          <a:xfrm>
            <a:off x="6096000" y="1404620"/>
            <a:ext cx="1889125" cy="822325"/>
          </a:xfrm>
        </p:spPr>
        <p:txBody>
          <a:bodyPr anchor="ctr"/>
          <a:lstStyle>
            <a:lvl1pPr>
              <a:defRPr sz="1600">
                <a:solidFill>
                  <a:schemeClr val="bg1"/>
                </a:solidFill>
              </a:defRPr>
            </a:lvl1pPr>
          </a:lstStyle>
          <a:p>
            <a:pPr lvl="0"/>
            <a:r>
              <a:rPr lang="en-GB"/>
              <a:t>Enter text here</a:t>
            </a:r>
          </a:p>
        </p:txBody>
      </p:sp>
      <p:sp>
        <p:nvSpPr>
          <p:cNvPr id="35" name="Text Placeholder 7">
            <a:extLst>
              <a:ext uri="{FF2B5EF4-FFF2-40B4-BE49-F238E27FC236}">
                <a16:creationId xmlns:a16="http://schemas.microsoft.com/office/drawing/2014/main" id="{9C0DEF12-C751-44B2-B17A-BC778636D3BC}"/>
              </a:ext>
            </a:extLst>
          </p:cNvPr>
          <p:cNvSpPr>
            <a:spLocks noGrp="1"/>
          </p:cNvSpPr>
          <p:nvPr>
            <p:ph type="body" sz="quarter" idx="17" hasCustomPrompt="1"/>
          </p:nvPr>
        </p:nvSpPr>
        <p:spPr>
          <a:xfrm>
            <a:off x="5073651" y="2497137"/>
            <a:ext cx="1022350" cy="822325"/>
          </a:xfrm>
        </p:spPr>
        <p:txBody>
          <a:bodyPr lIns="0" rIns="0" anchor="ctr"/>
          <a:lstStyle>
            <a:lvl1pPr algn="ctr">
              <a:defRPr sz="4800">
                <a:solidFill>
                  <a:schemeClr val="accent3"/>
                </a:solidFill>
              </a:defRPr>
            </a:lvl1pPr>
          </a:lstStyle>
          <a:p>
            <a:pPr lvl="0"/>
            <a:r>
              <a:rPr lang="en-GB"/>
              <a:t>XX</a:t>
            </a:r>
          </a:p>
        </p:txBody>
      </p:sp>
      <p:sp>
        <p:nvSpPr>
          <p:cNvPr id="36" name="Text Placeholder 10">
            <a:extLst>
              <a:ext uri="{FF2B5EF4-FFF2-40B4-BE49-F238E27FC236}">
                <a16:creationId xmlns:a16="http://schemas.microsoft.com/office/drawing/2014/main" id="{3BA7DE11-CEAB-4168-B451-5A078A67D632}"/>
              </a:ext>
            </a:extLst>
          </p:cNvPr>
          <p:cNvSpPr>
            <a:spLocks noGrp="1"/>
          </p:cNvSpPr>
          <p:nvPr>
            <p:ph type="body" sz="quarter" idx="18" hasCustomPrompt="1"/>
          </p:nvPr>
        </p:nvSpPr>
        <p:spPr>
          <a:xfrm>
            <a:off x="6096000" y="2497137"/>
            <a:ext cx="1889125" cy="822325"/>
          </a:xfrm>
        </p:spPr>
        <p:txBody>
          <a:bodyPr anchor="ctr"/>
          <a:lstStyle>
            <a:lvl1pPr>
              <a:defRPr sz="1600">
                <a:solidFill>
                  <a:schemeClr val="bg1"/>
                </a:solidFill>
              </a:defRPr>
            </a:lvl1pPr>
          </a:lstStyle>
          <a:p>
            <a:pPr lvl="0"/>
            <a:r>
              <a:rPr lang="en-GB"/>
              <a:t>Enter text here</a:t>
            </a:r>
          </a:p>
        </p:txBody>
      </p:sp>
      <p:sp>
        <p:nvSpPr>
          <p:cNvPr id="38" name="Text Placeholder 7">
            <a:extLst>
              <a:ext uri="{FF2B5EF4-FFF2-40B4-BE49-F238E27FC236}">
                <a16:creationId xmlns:a16="http://schemas.microsoft.com/office/drawing/2014/main" id="{3C818EC3-8F5E-4B67-B6B0-E4A678E196CB}"/>
              </a:ext>
            </a:extLst>
          </p:cNvPr>
          <p:cNvSpPr>
            <a:spLocks noGrp="1"/>
          </p:cNvSpPr>
          <p:nvPr>
            <p:ph type="body" sz="quarter" idx="19" hasCustomPrompt="1"/>
          </p:nvPr>
        </p:nvSpPr>
        <p:spPr>
          <a:xfrm>
            <a:off x="5073651" y="3589654"/>
            <a:ext cx="1022350" cy="822325"/>
          </a:xfrm>
        </p:spPr>
        <p:txBody>
          <a:bodyPr lIns="0" rIns="0" anchor="ctr"/>
          <a:lstStyle>
            <a:lvl1pPr algn="ctr">
              <a:defRPr sz="4800">
                <a:solidFill>
                  <a:schemeClr val="accent4"/>
                </a:solidFill>
              </a:defRPr>
            </a:lvl1pPr>
          </a:lstStyle>
          <a:p>
            <a:pPr lvl="0"/>
            <a:r>
              <a:rPr lang="en-GB"/>
              <a:t>XX</a:t>
            </a:r>
          </a:p>
        </p:txBody>
      </p:sp>
      <p:sp>
        <p:nvSpPr>
          <p:cNvPr id="40" name="Text Placeholder 10">
            <a:extLst>
              <a:ext uri="{FF2B5EF4-FFF2-40B4-BE49-F238E27FC236}">
                <a16:creationId xmlns:a16="http://schemas.microsoft.com/office/drawing/2014/main" id="{2662147B-54D7-4CC0-8279-6E9712EC37A5}"/>
              </a:ext>
            </a:extLst>
          </p:cNvPr>
          <p:cNvSpPr>
            <a:spLocks noGrp="1"/>
          </p:cNvSpPr>
          <p:nvPr>
            <p:ph type="body" sz="quarter" idx="20" hasCustomPrompt="1"/>
          </p:nvPr>
        </p:nvSpPr>
        <p:spPr>
          <a:xfrm>
            <a:off x="6096000" y="3589654"/>
            <a:ext cx="1889125" cy="822325"/>
          </a:xfrm>
        </p:spPr>
        <p:txBody>
          <a:bodyPr anchor="ctr"/>
          <a:lstStyle>
            <a:lvl1pPr>
              <a:defRPr sz="1600">
                <a:solidFill>
                  <a:schemeClr val="bg1"/>
                </a:solidFill>
              </a:defRPr>
            </a:lvl1pPr>
          </a:lstStyle>
          <a:p>
            <a:pPr lvl="0"/>
            <a:r>
              <a:rPr lang="en-GB"/>
              <a:t>Enter text here</a:t>
            </a:r>
          </a:p>
        </p:txBody>
      </p:sp>
      <p:sp>
        <p:nvSpPr>
          <p:cNvPr id="44" name="Text Placeholder 7">
            <a:extLst>
              <a:ext uri="{FF2B5EF4-FFF2-40B4-BE49-F238E27FC236}">
                <a16:creationId xmlns:a16="http://schemas.microsoft.com/office/drawing/2014/main" id="{AD98EFA5-FC09-4780-8D50-8A41C19919EA}"/>
              </a:ext>
            </a:extLst>
          </p:cNvPr>
          <p:cNvSpPr>
            <a:spLocks noGrp="1"/>
          </p:cNvSpPr>
          <p:nvPr>
            <p:ph type="body" sz="quarter" idx="21" hasCustomPrompt="1"/>
          </p:nvPr>
        </p:nvSpPr>
        <p:spPr>
          <a:xfrm>
            <a:off x="5073651" y="4682171"/>
            <a:ext cx="1022350" cy="822325"/>
          </a:xfrm>
        </p:spPr>
        <p:txBody>
          <a:bodyPr lIns="0" rIns="0" anchor="ctr"/>
          <a:lstStyle>
            <a:lvl1pPr algn="ctr">
              <a:defRPr sz="4800">
                <a:solidFill>
                  <a:schemeClr val="accent3"/>
                </a:solidFill>
              </a:defRPr>
            </a:lvl1pPr>
          </a:lstStyle>
          <a:p>
            <a:pPr lvl="0"/>
            <a:r>
              <a:rPr lang="en-GB"/>
              <a:t>XX</a:t>
            </a:r>
          </a:p>
        </p:txBody>
      </p:sp>
      <p:sp>
        <p:nvSpPr>
          <p:cNvPr id="45" name="Text Placeholder 10">
            <a:extLst>
              <a:ext uri="{FF2B5EF4-FFF2-40B4-BE49-F238E27FC236}">
                <a16:creationId xmlns:a16="http://schemas.microsoft.com/office/drawing/2014/main" id="{5FABB8D5-59FB-45B0-8A62-C52A2CB6B9BC}"/>
              </a:ext>
            </a:extLst>
          </p:cNvPr>
          <p:cNvSpPr>
            <a:spLocks noGrp="1"/>
          </p:cNvSpPr>
          <p:nvPr>
            <p:ph type="body" sz="quarter" idx="22" hasCustomPrompt="1"/>
          </p:nvPr>
        </p:nvSpPr>
        <p:spPr>
          <a:xfrm>
            <a:off x="6096000" y="4682171"/>
            <a:ext cx="1889125" cy="822325"/>
          </a:xfrm>
        </p:spPr>
        <p:txBody>
          <a:bodyPr anchor="ctr"/>
          <a:lstStyle>
            <a:lvl1pPr>
              <a:defRPr sz="1600">
                <a:solidFill>
                  <a:schemeClr val="bg1"/>
                </a:solidFill>
              </a:defRPr>
            </a:lvl1pPr>
          </a:lstStyle>
          <a:p>
            <a:pPr lvl="0"/>
            <a:r>
              <a:rPr lang="en-GB"/>
              <a:t>Enter text here</a:t>
            </a:r>
          </a:p>
        </p:txBody>
      </p:sp>
      <p:sp>
        <p:nvSpPr>
          <p:cNvPr id="46" name="Text Placeholder 7">
            <a:extLst>
              <a:ext uri="{FF2B5EF4-FFF2-40B4-BE49-F238E27FC236}">
                <a16:creationId xmlns:a16="http://schemas.microsoft.com/office/drawing/2014/main" id="{E2DFBDD0-F619-4B80-8234-76F86E85811D}"/>
              </a:ext>
            </a:extLst>
          </p:cNvPr>
          <p:cNvSpPr>
            <a:spLocks noGrp="1"/>
          </p:cNvSpPr>
          <p:nvPr>
            <p:ph type="body" sz="quarter" idx="23" hasCustomPrompt="1"/>
          </p:nvPr>
        </p:nvSpPr>
        <p:spPr>
          <a:xfrm>
            <a:off x="5073651" y="5774690"/>
            <a:ext cx="1022350" cy="822325"/>
          </a:xfrm>
        </p:spPr>
        <p:txBody>
          <a:bodyPr lIns="0" rIns="0" anchor="ctr"/>
          <a:lstStyle>
            <a:lvl1pPr algn="ctr">
              <a:defRPr sz="4800">
                <a:solidFill>
                  <a:schemeClr val="accent4"/>
                </a:solidFill>
              </a:defRPr>
            </a:lvl1pPr>
          </a:lstStyle>
          <a:p>
            <a:pPr lvl="0"/>
            <a:r>
              <a:rPr lang="en-GB"/>
              <a:t>XX</a:t>
            </a:r>
          </a:p>
        </p:txBody>
      </p:sp>
      <p:sp>
        <p:nvSpPr>
          <p:cNvPr id="47" name="Text Placeholder 10">
            <a:extLst>
              <a:ext uri="{FF2B5EF4-FFF2-40B4-BE49-F238E27FC236}">
                <a16:creationId xmlns:a16="http://schemas.microsoft.com/office/drawing/2014/main" id="{3FC68AF3-77A7-425A-AB1A-9EEC8E99CC30}"/>
              </a:ext>
            </a:extLst>
          </p:cNvPr>
          <p:cNvSpPr>
            <a:spLocks noGrp="1"/>
          </p:cNvSpPr>
          <p:nvPr>
            <p:ph type="body" sz="quarter" idx="24" hasCustomPrompt="1"/>
          </p:nvPr>
        </p:nvSpPr>
        <p:spPr>
          <a:xfrm>
            <a:off x="6096000" y="5774690"/>
            <a:ext cx="1889125" cy="822325"/>
          </a:xfrm>
        </p:spPr>
        <p:txBody>
          <a:bodyPr anchor="ctr"/>
          <a:lstStyle>
            <a:lvl1pPr>
              <a:defRPr sz="1600">
                <a:solidFill>
                  <a:schemeClr val="bg1"/>
                </a:solidFill>
              </a:defRPr>
            </a:lvl1pPr>
          </a:lstStyle>
          <a:p>
            <a:pPr lvl="0"/>
            <a:r>
              <a:rPr lang="en-GB"/>
              <a:t>Enter text here</a:t>
            </a:r>
          </a:p>
        </p:txBody>
      </p:sp>
      <p:cxnSp>
        <p:nvCxnSpPr>
          <p:cNvPr id="14" name="Straight Connector 13">
            <a:extLst>
              <a:ext uri="{FF2B5EF4-FFF2-40B4-BE49-F238E27FC236}">
                <a16:creationId xmlns:a16="http://schemas.microsoft.com/office/drawing/2014/main" id="{E492DED1-4C19-43AD-B3B3-6D22E2F39941}"/>
              </a:ext>
            </a:extLst>
          </p:cNvPr>
          <p:cNvCxnSpPr>
            <a:cxnSpLocks/>
          </p:cNvCxnSpPr>
          <p:nvPr userDrawn="1"/>
        </p:nvCxnSpPr>
        <p:spPr>
          <a:xfrm>
            <a:off x="5151120" y="1252220"/>
            <a:ext cx="275336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6CAA70B6-AA2B-4AEB-91DC-0B35E19BB4BD}"/>
              </a:ext>
            </a:extLst>
          </p:cNvPr>
          <p:cNvCxnSpPr>
            <a:cxnSpLocks/>
          </p:cNvCxnSpPr>
          <p:nvPr userDrawn="1"/>
        </p:nvCxnSpPr>
        <p:spPr>
          <a:xfrm>
            <a:off x="5151120" y="2346960"/>
            <a:ext cx="275336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F9622E6-0ADE-4BFF-9C75-1434948644F6}"/>
              </a:ext>
            </a:extLst>
          </p:cNvPr>
          <p:cNvCxnSpPr>
            <a:cxnSpLocks/>
          </p:cNvCxnSpPr>
          <p:nvPr userDrawn="1"/>
        </p:nvCxnSpPr>
        <p:spPr>
          <a:xfrm>
            <a:off x="5151120" y="3441700"/>
            <a:ext cx="275336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883F6D1-56A8-427D-8784-5CD251A94547}"/>
              </a:ext>
            </a:extLst>
          </p:cNvPr>
          <p:cNvCxnSpPr>
            <a:cxnSpLocks/>
          </p:cNvCxnSpPr>
          <p:nvPr userDrawn="1"/>
        </p:nvCxnSpPr>
        <p:spPr>
          <a:xfrm>
            <a:off x="5151120" y="4536440"/>
            <a:ext cx="275336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A7FC992C-469D-41DB-AE24-83B39EB78B53}"/>
              </a:ext>
            </a:extLst>
          </p:cNvPr>
          <p:cNvCxnSpPr>
            <a:cxnSpLocks/>
          </p:cNvCxnSpPr>
          <p:nvPr userDrawn="1"/>
        </p:nvCxnSpPr>
        <p:spPr>
          <a:xfrm>
            <a:off x="5151120" y="5631180"/>
            <a:ext cx="275336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20" name="Text Placeholder 19">
            <a:extLst>
              <a:ext uri="{FF2B5EF4-FFF2-40B4-BE49-F238E27FC236}">
                <a16:creationId xmlns:a16="http://schemas.microsoft.com/office/drawing/2014/main" id="{23356E14-0BCC-44F3-AC41-2C46BDEBB3BE}"/>
              </a:ext>
            </a:extLst>
          </p:cNvPr>
          <p:cNvSpPr>
            <a:spLocks noGrp="1"/>
          </p:cNvSpPr>
          <p:nvPr>
            <p:ph type="body" sz="quarter" idx="25" hasCustomPrompt="1"/>
          </p:nvPr>
        </p:nvSpPr>
        <p:spPr>
          <a:xfrm>
            <a:off x="8767763" y="312103"/>
            <a:ext cx="3111817" cy="822960"/>
          </a:xfrm>
        </p:spPr>
        <p:txBody>
          <a:bodyPr anchor="b"/>
          <a:lstStyle>
            <a:lvl1pPr>
              <a:defRPr b="1"/>
            </a:lvl1pPr>
          </a:lstStyle>
          <a:p>
            <a:pPr lvl="0"/>
            <a:r>
              <a:rPr lang="en-GB"/>
              <a:t>Enter heading here</a:t>
            </a:r>
          </a:p>
        </p:txBody>
      </p:sp>
      <p:sp>
        <p:nvSpPr>
          <p:cNvPr id="22" name="Text Placeholder 21">
            <a:extLst>
              <a:ext uri="{FF2B5EF4-FFF2-40B4-BE49-F238E27FC236}">
                <a16:creationId xmlns:a16="http://schemas.microsoft.com/office/drawing/2014/main" id="{D5319DD9-5623-4553-900D-979263888EE7}"/>
              </a:ext>
            </a:extLst>
          </p:cNvPr>
          <p:cNvSpPr>
            <a:spLocks noGrp="1"/>
          </p:cNvSpPr>
          <p:nvPr>
            <p:ph type="body" sz="quarter" idx="26" hasCustomPrompt="1"/>
          </p:nvPr>
        </p:nvSpPr>
        <p:spPr>
          <a:xfrm>
            <a:off x="8767763" y="1214120"/>
            <a:ext cx="3111500" cy="2214879"/>
          </a:xfrm>
        </p:spPr>
        <p:txBody>
          <a:bodyPr/>
          <a:lstStyle>
            <a:lvl1pPr>
              <a:defRPr sz="1600"/>
            </a:lvl1pPr>
            <a:lvl2pPr>
              <a:defRPr sz="1600"/>
            </a:lvl2pPr>
            <a:lvl3pPr>
              <a:defRPr sz="1400"/>
            </a:lvl3pPr>
            <a:lvl4pPr>
              <a:defRPr sz="1200"/>
            </a:lvl4pPr>
            <a:lvl5pPr>
              <a:defRPr sz="1200"/>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23" name="Title 22">
            <a:extLst>
              <a:ext uri="{FF2B5EF4-FFF2-40B4-BE49-F238E27FC236}">
                <a16:creationId xmlns:a16="http://schemas.microsoft.com/office/drawing/2014/main" id="{1F179DD4-0DB8-4AD0-B2AE-C3587F23A39F}"/>
              </a:ext>
            </a:extLst>
          </p:cNvPr>
          <p:cNvSpPr>
            <a:spLocks noGrp="1"/>
          </p:cNvSpPr>
          <p:nvPr>
            <p:ph type="title" hasCustomPrompt="1"/>
          </p:nvPr>
        </p:nvSpPr>
        <p:spPr>
          <a:xfrm>
            <a:off x="1130300" y="524414"/>
            <a:ext cx="3464848" cy="912178"/>
          </a:xfrm>
        </p:spPr>
        <p:txBody>
          <a:bodyPr/>
          <a:lstStyle>
            <a:lvl1pPr>
              <a:defRPr/>
            </a:lvl1pPr>
          </a:lstStyle>
          <a:p>
            <a:r>
              <a:rPr lang="en-GB"/>
              <a:t>Enter title here</a:t>
            </a:r>
          </a:p>
        </p:txBody>
      </p:sp>
    </p:spTree>
    <p:custDataLst>
      <p:tags r:id="rId1"/>
    </p:custDataLst>
    <p:extLst>
      <p:ext uri="{BB962C8B-B14F-4D97-AF65-F5344CB8AC3E}">
        <p14:creationId xmlns:p14="http://schemas.microsoft.com/office/powerpoint/2010/main" val="644031773"/>
      </p:ext>
    </p:extLst>
  </p:cSld>
  <p:clrMapOvr>
    <a:masterClrMapping/>
  </p:clrMapOvr>
  <p:transition spd="slow">
    <p:wipe dir="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Hexagon 13">
            <a:extLst>
              <a:ext uri="{FF2B5EF4-FFF2-40B4-BE49-F238E27FC236}">
                <a16:creationId xmlns:a16="http://schemas.microsoft.com/office/drawing/2014/main" id="{F387BD0A-58E3-4707-BC3B-FC0C795EBAFF}"/>
              </a:ext>
            </a:extLst>
          </p:cNvPr>
          <p:cNvSpPr/>
          <p:nvPr userDrawn="1"/>
        </p:nvSpPr>
        <p:spPr>
          <a:xfrm>
            <a:off x="7509827" y="2941677"/>
            <a:ext cx="3933854" cy="3391254"/>
          </a:xfrm>
          <a:prstGeom prst="hexag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r>
              <a:rPr lang="en-GB" sz="4000">
                <a:solidFill>
                  <a:schemeClr val="accent2"/>
                </a:solidFill>
              </a:rPr>
              <a:t>Thank you</a:t>
            </a:r>
          </a:p>
        </p:txBody>
      </p:sp>
      <p:grpSp>
        <p:nvGrpSpPr>
          <p:cNvPr id="7" name="Group 6">
            <a:extLst>
              <a:ext uri="{FF2B5EF4-FFF2-40B4-BE49-F238E27FC236}">
                <a16:creationId xmlns:a16="http://schemas.microsoft.com/office/drawing/2014/main" id="{3ABC50D4-7221-47F1-825F-A17B3542A346}"/>
              </a:ext>
            </a:extLst>
          </p:cNvPr>
          <p:cNvGrpSpPr/>
          <p:nvPr userDrawn="1"/>
        </p:nvGrpSpPr>
        <p:grpSpPr>
          <a:xfrm>
            <a:off x="9875462" y="-592128"/>
            <a:ext cx="2641657" cy="2714067"/>
            <a:chOff x="10055225" y="-469915"/>
            <a:chExt cx="2421312" cy="2487682"/>
          </a:xfrm>
        </p:grpSpPr>
        <p:sp>
          <p:nvSpPr>
            <p:cNvPr id="8" name="Hexagon 7">
              <a:extLst>
                <a:ext uri="{FF2B5EF4-FFF2-40B4-BE49-F238E27FC236}">
                  <a16:creationId xmlns:a16="http://schemas.microsoft.com/office/drawing/2014/main" id="{F84970D6-4E8B-4039-A22E-CCC9C5DE0DD8}"/>
                </a:ext>
              </a:extLst>
            </p:cNvPr>
            <p:cNvSpPr/>
            <p:nvPr userDrawn="1"/>
          </p:nvSpPr>
          <p:spPr>
            <a:xfrm rot="5400000">
              <a:off x="10600395" y="778587"/>
              <a:ext cx="1330972" cy="1147388"/>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9" name="Hexagon 8">
              <a:extLst>
                <a:ext uri="{FF2B5EF4-FFF2-40B4-BE49-F238E27FC236}">
                  <a16:creationId xmlns:a16="http://schemas.microsoft.com/office/drawing/2014/main" id="{455ADE3E-5C68-4FAC-8CF6-68514EBAA91D}"/>
                </a:ext>
              </a:extLst>
            </p:cNvPr>
            <p:cNvSpPr/>
            <p:nvPr userDrawn="1"/>
          </p:nvSpPr>
          <p:spPr>
            <a:xfrm rot="5400000">
              <a:off x="11237357" y="-378123"/>
              <a:ext cx="1330972" cy="1147388"/>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0" name="Hexagon 9">
              <a:extLst>
                <a:ext uri="{FF2B5EF4-FFF2-40B4-BE49-F238E27FC236}">
                  <a16:creationId xmlns:a16="http://schemas.microsoft.com/office/drawing/2014/main" id="{CB34C25C-2BCA-4B76-A79F-F4CD1C89436B}"/>
                </a:ext>
              </a:extLst>
            </p:cNvPr>
            <p:cNvSpPr/>
            <p:nvPr userDrawn="1"/>
          </p:nvSpPr>
          <p:spPr>
            <a:xfrm rot="5400000">
              <a:off x="9963433" y="-378123"/>
              <a:ext cx="1330972" cy="1147388"/>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11" name="Text Placeholder 35">
            <a:extLst>
              <a:ext uri="{FF2B5EF4-FFF2-40B4-BE49-F238E27FC236}">
                <a16:creationId xmlns:a16="http://schemas.microsoft.com/office/drawing/2014/main" id="{ACDE17B6-D9D8-4CD3-BAEA-C07E506D62DC}"/>
              </a:ext>
            </a:extLst>
          </p:cNvPr>
          <p:cNvSpPr>
            <a:spLocks noGrp="1"/>
          </p:cNvSpPr>
          <p:nvPr>
            <p:ph type="body" sz="quarter" idx="15" hasCustomPrompt="1"/>
          </p:nvPr>
        </p:nvSpPr>
        <p:spPr>
          <a:xfrm>
            <a:off x="6458598" y="4720031"/>
            <a:ext cx="1870963" cy="1612900"/>
          </a:xfrm>
          <a:custGeom>
            <a:avLst/>
            <a:gdLst>
              <a:gd name="connsiteX0" fmla="*/ 423080 w 1963088"/>
              <a:gd name="connsiteY0" fmla="*/ 0 h 1692318"/>
              <a:gd name="connsiteX1" fmla="*/ 1540009 w 1963088"/>
              <a:gd name="connsiteY1" fmla="*/ 0 h 1692318"/>
              <a:gd name="connsiteX2" fmla="*/ 1963088 w 1963088"/>
              <a:gd name="connsiteY2" fmla="*/ 846159 h 1692318"/>
              <a:gd name="connsiteX3" fmla="*/ 1540009 w 1963088"/>
              <a:gd name="connsiteY3" fmla="*/ 1692318 h 1692318"/>
              <a:gd name="connsiteX4" fmla="*/ 423080 w 1963088"/>
              <a:gd name="connsiteY4" fmla="*/ 1692318 h 1692318"/>
              <a:gd name="connsiteX5" fmla="*/ 0 w 1963088"/>
              <a:gd name="connsiteY5" fmla="*/ 846159 h 1692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3088" h="1692318">
                <a:moveTo>
                  <a:pt x="423080" y="0"/>
                </a:moveTo>
                <a:lnTo>
                  <a:pt x="1540009" y="0"/>
                </a:lnTo>
                <a:lnTo>
                  <a:pt x="1963088" y="846159"/>
                </a:lnTo>
                <a:lnTo>
                  <a:pt x="1540009" y="1692318"/>
                </a:lnTo>
                <a:lnTo>
                  <a:pt x="423080" y="1692318"/>
                </a:lnTo>
                <a:lnTo>
                  <a:pt x="0" y="846159"/>
                </a:lnTo>
                <a:close/>
              </a:path>
            </a:pathLst>
          </a:custGeom>
          <a: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wrap="square">
            <a:noAutofit/>
          </a:bodyPr>
          <a:lstStyle>
            <a:lvl1pPr>
              <a:defRPr/>
            </a:lvl1pPr>
          </a:lstStyle>
          <a:p>
            <a:pPr lvl="0"/>
            <a:r>
              <a:rPr lang="en-GB"/>
              <a:t> </a:t>
            </a:r>
          </a:p>
        </p:txBody>
      </p:sp>
      <p:grpSp>
        <p:nvGrpSpPr>
          <p:cNvPr id="12" name="Group 11">
            <a:extLst>
              <a:ext uri="{FF2B5EF4-FFF2-40B4-BE49-F238E27FC236}">
                <a16:creationId xmlns:a16="http://schemas.microsoft.com/office/drawing/2014/main" id="{66E88CE0-CF54-4A61-9B31-EBE0A34E50B5}"/>
              </a:ext>
            </a:extLst>
          </p:cNvPr>
          <p:cNvGrpSpPr/>
          <p:nvPr userDrawn="1"/>
        </p:nvGrpSpPr>
        <p:grpSpPr>
          <a:xfrm>
            <a:off x="-3633349" y="0"/>
            <a:ext cx="3507558" cy="3745276"/>
            <a:chOff x="838199" y="1150070"/>
            <a:chExt cx="3507558" cy="3745276"/>
          </a:xfrm>
          <a:solidFill>
            <a:schemeClr val="tx1"/>
          </a:solidFill>
        </p:grpSpPr>
        <p:sp>
          <p:nvSpPr>
            <p:cNvPr id="13" name="Rectangle 12">
              <a:extLst>
                <a:ext uri="{FF2B5EF4-FFF2-40B4-BE49-F238E27FC236}">
                  <a16:creationId xmlns:a16="http://schemas.microsoft.com/office/drawing/2014/main" id="{6A83BB38-ED50-47D6-8720-6BDC781EAF44}"/>
                </a:ext>
              </a:extLst>
            </p:cNvPr>
            <p:cNvSpPr/>
            <p:nvPr/>
          </p:nvSpPr>
          <p:spPr>
            <a:xfrm>
              <a:off x="838200" y="1150070"/>
              <a:ext cx="3507557" cy="3745276"/>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15" name="TextBox 14">
              <a:extLst>
                <a:ext uri="{FF2B5EF4-FFF2-40B4-BE49-F238E27FC236}">
                  <a16:creationId xmlns:a16="http://schemas.microsoft.com/office/drawing/2014/main" id="{9C422FFF-0ADC-4D24-A20C-6C8C97CE886A}"/>
                </a:ext>
              </a:extLst>
            </p:cNvPr>
            <p:cNvSpPr txBox="1"/>
            <p:nvPr/>
          </p:nvSpPr>
          <p:spPr>
            <a:xfrm>
              <a:off x="838200" y="1150070"/>
              <a:ext cx="3507557" cy="646331"/>
            </a:xfrm>
            <a:prstGeom prst="rect">
              <a:avLst/>
            </a:prstGeom>
            <a:noFill/>
          </p:spPr>
          <p:txBody>
            <a:bodyPr wrap="square" rtlCol="0">
              <a:spAutoFit/>
            </a:bodyPr>
            <a:lstStyle/>
            <a:p>
              <a:pPr algn="ctr"/>
              <a:r>
                <a:rPr lang="en-GB">
                  <a:solidFill>
                    <a:srgbClr val="333333"/>
                  </a:solidFill>
                  <a:latin typeface="+mj-lt"/>
                </a:rPr>
                <a:t>How to insert a </a:t>
              </a:r>
              <a:br>
                <a:rPr lang="en-GB">
                  <a:solidFill>
                    <a:srgbClr val="333333"/>
                  </a:solidFill>
                  <a:latin typeface="+mj-lt"/>
                </a:rPr>
              </a:br>
              <a:r>
                <a:rPr lang="en-GB">
                  <a:solidFill>
                    <a:srgbClr val="333333"/>
                  </a:solidFill>
                  <a:latin typeface="+mj-lt"/>
                </a:rPr>
                <a:t>background image</a:t>
              </a:r>
            </a:p>
          </p:txBody>
        </p:sp>
        <p:sp>
          <p:nvSpPr>
            <p:cNvPr id="16" name="Rectangle 15">
              <a:extLst>
                <a:ext uri="{FF2B5EF4-FFF2-40B4-BE49-F238E27FC236}">
                  <a16:creationId xmlns:a16="http://schemas.microsoft.com/office/drawing/2014/main" id="{9372403A-EE7A-489E-BCD2-ED8AF98EB00E}"/>
                </a:ext>
              </a:extLst>
            </p:cNvPr>
            <p:cNvSpPr/>
            <p:nvPr/>
          </p:nvSpPr>
          <p:spPr>
            <a:xfrm>
              <a:off x="838200" y="1817193"/>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17" name="TextBox 16">
              <a:extLst>
                <a:ext uri="{FF2B5EF4-FFF2-40B4-BE49-F238E27FC236}">
                  <a16:creationId xmlns:a16="http://schemas.microsoft.com/office/drawing/2014/main" id="{43563320-B0A3-4539-9446-6C2C04EC7348}"/>
                </a:ext>
              </a:extLst>
            </p:cNvPr>
            <p:cNvSpPr txBox="1"/>
            <p:nvPr/>
          </p:nvSpPr>
          <p:spPr>
            <a:xfrm>
              <a:off x="838199" y="1867808"/>
              <a:ext cx="3507557" cy="523220"/>
            </a:xfrm>
            <a:prstGeom prst="rect">
              <a:avLst/>
            </a:prstGeom>
            <a:noFill/>
          </p:spPr>
          <p:txBody>
            <a:bodyPr wrap="square" rtlCol="0">
              <a:spAutoFit/>
            </a:bodyPr>
            <a:lstStyle/>
            <a:p>
              <a:r>
                <a:rPr lang="en-GB" sz="1400" b="1">
                  <a:solidFill>
                    <a:srgbClr val="333333"/>
                  </a:solidFill>
                </a:rPr>
                <a:t>1. </a:t>
              </a:r>
              <a:r>
                <a:rPr lang="en-GB" sz="1400">
                  <a:solidFill>
                    <a:srgbClr val="333333"/>
                  </a:solidFill>
                </a:rPr>
                <a:t>Right click on your slide and click </a:t>
              </a:r>
              <a:r>
                <a:rPr lang="en-GB" sz="1400" b="1">
                  <a:solidFill>
                    <a:srgbClr val="333333"/>
                  </a:solidFill>
                </a:rPr>
                <a:t>Format Background</a:t>
              </a:r>
              <a:r>
                <a:rPr lang="en-GB" sz="1400">
                  <a:solidFill>
                    <a:srgbClr val="333333"/>
                  </a:solidFill>
                </a:rPr>
                <a:t>.</a:t>
              </a:r>
            </a:p>
          </p:txBody>
        </p:sp>
        <p:sp>
          <p:nvSpPr>
            <p:cNvPr id="20" name="TextBox 19">
              <a:extLst>
                <a:ext uri="{FF2B5EF4-FFF2-40B4-BE49-F238E27FC236}">
                  <a16:creationId xmlns:a16="http://schemas.microsoft.com/office/drawing/2014/main" id="{3E35C992-41B5-4B72-BDE2-808192041C33}"/>
                </a:ext>
              </a:extLst>
            </p:cNvPr>
            <p:cNvSpPr txBox="1"/>
            <p:nvPr/>
          </p:nvSpPr>
          <p:spPr>
            <a:xfrm>
              <a:off x="838199" y="2415081"/>
              <a:ext cx="3507557" cy="738664"/>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a:t>
              </a:r>
              <a:r>
                <a:rPr lang="en-GB" sz="1400" b="1">
                  <a:solidFill>
                    <a:srgbClr val="333333"/>
                  </a:solidFill>
                </a:rPr>
                <a:t>Fill</a:t>
              </a:r>
              <a:r>
                <a:rPr lang="en-GB" sz="1400">
                  <a:solidFill>
                    <a:srgbClr val="333333"/>
                  </a:solidFill>
                </a:rPr>
                <a:t> then </a:t>
              </a:r>
              <a:r>
                <a:rPr lang="en-GB" sz="1400" b="1">
                  <a:solidFill>
                    <a:srgbClr val="333333"/>
                  </a:solidFill>
                </a:rPr>
                <a:t>Picture or Texture Fill</a:t>
              </a:r>
              <a:r>
                <a:rPr lang="en-GB" sz="1400">
                  <a:solidFill>
                    <a:srgbClr val="333333"/>
                  </a:solidFill>
                </a:rPr>
                <a:t> and choose the image from your computer.</a:t>
              </a:r>
            </a:p>
          </p:txBody>
        </p:sp>
        <p:sp>
          <p:nvSpPr>
            <p:cNvPr id="21" name="TextBox 20">
              <a:extLst>
                <a:ext uri="{FF2B5EF4-FFF2-40B4-BE49-F238E27FC236}">
                  <a16:creationId xmlns:a16="http://schemas.microsoft.com/office/drawing/2014/main" id="{CB01E66A-95BD-4E5A-8E97-A128FEEEC676}"/>
                </a:ext>
              </a:extLst>
            </p:cNvPr>
            <p:cNvSpPr txBox="1"/>
            <p:nvPr/>
          </p:nvSpPr>
          <p:spPr>
            <a:xfrm>
              <a:off x="838199" y="3153745"/>
              <a:ext cx="3507557" cy="523220"/>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Click </a:t>
              </a:r>
              <a:r>
                <a:rPr lang="en-GB" sz="1400" b="1">
                  <a:solidFill>
                    <a:srgbClr val="333333"/>
                  </a:solidFill>
                </a:rPr>
                <a:t>Picture</a:t>
              </a:r>
              <a:r>
                <a:rPr lang="en-GB" sz="1400">
                  <a:solidFill>
                    <a:srgbClr val="333333"/>
                  </a:solidFill>
                </a:rPr>
                <a:t> on the Format Background Menu to alter your image.</a:t>
              </a:r>
            </a:p>
          </p:txBody>
        </p:sp>
        <p:sp>
          <p:nvSpPr>
            <p:cNvPr id="22" name="TextBox 21">
              <a:extLst>
                <a:ext uri="{FF2B5EF4-FFF2-40B4-BE49-F238E27FC236}">
                  <a16:creationId xmlns:a16="http://schemas.microsoft.com/office/drawing/2014/main" id="{B650568F-5EE5-4EC2-BE6F-A4BE15446FD2}"/>
                </a:ext>
              </a:extLst>
            </p:cNvPr>
            <p:cNvSpPr txBox="1"/>
            <p:nvPr/>
          </p:nvSpPr>
          <p:spPr>
            <a:xfrm>
              <a:off x="838199" y="3697078"/>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23" name="TextBox 22">
              <a:extLst>
                <a:ext uri="{FF2B5EF4-FFF2-40B4-BE49-F238E27FC236}">
                  <a16:creationId xmlns:a16="http://schemas.microsoft.com/office/drawing/2014/main" id="{E369B17C-2E1F-4BEF-82C2-AC1034E9E139}"/>
                </a:ext>
              </a:extLst>
            </p:cNvPr>
            <p:cNvSpPr txBox="1"/>
            <p:nvPr/>
          </p:nvSpPr>
          <p:spPr>
            <a:xfrm>
              <a:off x="838199" y="4240412"/>
              <a:ext cx="3507557" cy="523220"/>
            </a:xfrm>
            <a:prstGeom prst="rect">
              <a:avLst/>
            </a:prstGeom>
            <a:noFill/>
          </p:spPr>
          <p:txBody>
            <a:bodyPr wrap="square" rtlCol="0">
              <a:sp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grpSp>
    </p:spTree>
    <p:custDataLst>
      <p:tags r:id="rId1"/>
    </p:custDataLst>
    <p:extLst>
      <p:ext uri="{BB962C8B-B14F-4D97-AF65-F5344CB8AC3E}">
        <p14:creationId xmlns:p14="http://schemas.microsoft.com/office/powerpoint/2010/main" val="2039563489"/>
      </p:ext>
    </p:extLst>
  </p:cSld>
  <p:clrMapOvr>
    <a:overrideClrMapping bg1="dk1" tx1="lt1" bg2="dk2" tx2="lt2" accent1="accent1" accent2="accent2" accent3="accent3" accent4="accent4" accent5="accent5" accent6="accent6" hlink="hlink" folHlink="folHlink"/>
  </p:clrMapOvr>
  <p:transition spd="slow">
    <p:wipe dir="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58DFCCF-ED25-4399-907B-A1A0E748DC37}"/>
              </a:ext>
            </a:extLst>
          </p:cNvPr>
          <p:cNvSpPr>
            <a:spLocks noGrp="1"/>
          </p:cNvSpPr>
          <p:nvPr>
            <p:ph type="ftr" sz="quarter" idx="10"/>
          </p:nvPr>
        </p:nvSpPr>
        <p:spPr/>
        <p:txBody>
          <a:bodyPr/>
          <a:lstStyle/>
          <a:p>
            <a:endParaRPr lang="en-GB"/>
          </a:p>
        </p:txBody>
      </p:sp>
      <p:sp>
        <p:nvSpPr>
          <p:cNvPr id="4" name="Slide Number Placeholder 3">
            <a:extLst>
              <a:ext uri="{FF2B5EF4-FFF2-40B4-BE49-F238E27FC236}">
                <a16:creationId xmlns:a16="http://schemas.microsoft.com/office/drawing/2014/main" id="{E2F1722C-259B-48A7-8383-C9400D6A0749}"/>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5" name="Title 4">
            <a:extLst>
              <a:ext uri="{FF2B5EF4-FFF2-40B4-BE49-F238E27FC236}">
                <a16:creationId xmlns:a16="http://schemas.microsoft.com/office/drawing/2014/main" id="{C00BDE7F-E7C8-44A1-9BAC-8D11A90B8D84}"/>
              </a:ext>
            </a:extLst>
          </p:cNvPr>
          <p:cNvSpPr>
            <a:spLocks noGrp="1"/>
          </p:cNvSpPr>
          <p:nvPr>
            <p:ph type="title" hasCustomPrompt="1"/>
          </p:nvPr>
        </p:nvSpPr>
        <p:spPr/>
        <p:txBody>
          <a:bodyPr/>
          <a:lstStyle>
            <a:lvl1pPr>
              <a:defRPr/>
            </a:lvl1pPr>
          </a:lstStyle>
          <a:p>
            <a:r>
              <a:rPr lang="en-GB"/>
              <a:t>Enter title here</a:t>
            </a:r>
          </a:p>
        </p:txBody>
      </p:sp>
    </p:spTree>
    <p:custDataLst>
      <p:tags r:id="rId1"/>
    </p:custDataLst>
    <p:extLst>
      <p:ext uri="{BB962C8B-B14F-4D97-AF65-F5344CB8AC3E}">
        <p14:creationId xmlns:p14="http://schemas.microsoft.com/office/powerpoint/2010/main" val="836539676"/>
      </p:ext>
    </p:extLst>
  </p:cSld>
  <p:clrMapOvr>
    <a:masterClrMapping/>
  </p:clrMapOvr>
  <p:transition spd="slow">
    <p:wipe dir="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Front title slide">
    <p:bg>
      <p:bgPr>
        <a:solidFill>
          <a:srgbClr val="F6F8F8"/>
        </a:solidFill>
        <a:effectLst/>
      </p:bgPr>
    </p:bg>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598E9D71-498A-0294-DB92-FA8A45963CAF}"/>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0720" y="-508517"/>
            <a:ext cx="11319578" cy="8005665"/>
          </a:xfrm>
          <a:prstGeom prst="rect">
            <a:avLst/>
          </a:prstGeom>
        </p:spPr>
      </p:pic>
      <p:sp>
        <p:nvSpPr>
          <p:cNvPr id="2" name="Title 1">
            <a:extLst>
              <a:ext uri="{FF2B5EF4-FFF2-40B4-BE49-F238E27FC236}">
                <a16:creationId xmlns:a16="http://schemas.microsoft.com/office/drawing/2014/main" id="{7CD054BE-B63C-B248-A010-D04767679CD8}"/>
              </a:ext>
            </a:extLst>
          </p:cNvPr>
          <p:cNvSpPr>
            <a:spLocks noGrp="1"/>
          </p:cNvSpPr>
          <p:nvPr>
            <p:ph type="ctrTitle" hasCustomPrompt="1"/>
          </p:nvPr>
        </p:nvSpPr>
        <p:spPr>
          <a:xfrm>
            <a:off x="432000" y="1002268"/>
            <a:ext cx="4643853" cy="2507695"/>
          </a:xfrm>
          <a:prstGeom prst="rect">
            <a:avLst/>
          </a:prstGeom>
        </p:spPr>
        <p:txBody>
          <a:bodyPr lIns="0" tIns="0" rIns="0" bIns="0" anchor="b">
            <a:noAutofit/>
          </a:bodyPr>
          <a:lstStyle>
            <a:lvl1pPr algn="l">
              <a:defRPr sz="5400" b="1" spc="-30" baseline="0">
                <a:solidFill>
                  <a:schemeClr val="tx1"/>
                </a:solidFill>
              </a:defRPr>
            </a:lvl1pPr>
          </a:lstStyle>
          <a:p>
            <a:r>
              <a:rPr lang="en-GB"/>
              <a:t>Presentation title</a:t>
            </a:r>
          </a:p>
        </p:txBody>
      </p:sp>
      <p:sp>
        <p:nvSpPr>
          <p:cNvPr id="3" name="Subtitle 2">
            <a:extLst>
              <a:ext uri="{FF2B5EF4-FFF2-40B4-BE49-F238E27FC236}">
                <a16:creationId xmlns:a16="http://schemas.microsoft.com/office/drawing/2014/main" id="{AEB3AB80-4EA2-FC4A-9654-92EF4DFF45D6}"/>
              </a:ext>
            </a:extLst>
          </p:cNvPr>
          <p:cNvSpPr>
            <a:spLocks noGrp="1"/>
          </p:cNvSpPr>
          <p:nvPr>
            <p:ph type="subTitle" idx="1"/>
          </p:nvPr>
        </p:nvSpPr>
        <p:spPr>
          <a:xfrm>
            <a:off x="432000" y="3600000"/>
            <a:ext cx="7973051" cy="1024967"/>
          </a:xfrm>
          <a:prstGeom prst="rect">
            <a:avLst/>
          </a:prstGeom>
        </p:spPr>
        <p:txBody>
          <a:bodyPr lIns="0" tIns="0" rIns="0" bIns="0">
            <a:normAutofit/>
          </a:bodyPr>
          <a:lstStyle>
            <a:lvl1pPr marL="0" indent="0" algn="l">
              <a:buNone/>
              <a:defRPr sz="280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6" name="Slide Number Placeholder 5">
            <a:extLst>
              <a:ext uri="{FF2B5EF4-FFF2-40B4-BE49-F238E27FC236}">
                <a16:creationId xmlns:a16="http://schemas.microsoft.com/office/drawing/2014/main" id="{DA80857E-40D1-074A-8CBC-E3E38E695791}"/>
              </a:ext>
            </a:extLst>
          </p:cNvPr>
          <p:cNvSpPr>
            <a:spLocks noGrp="1"/>
          </p:cNvSpPr>
          <p:nvPr>
            <p:ph type="sldNum" sz="quarter" idx="12"/>
          </p:nvPr>
        </p:nvSpPr>
        <p:spPr>
          <a:xfrm>
            <a:off x="8610600" y="6356350"/>
            <a:ext cx="3002280" cy="365125"/>
          </a:xfrm>
          <a:prstGeom prst="rect">
            <a:avLst/>
          </a:prstGeom>
        </p:spPr>
        <p:txBody>
          <a:bodyPr/>
          <a:lstStyle/>
          <a:p>
            <a:fld id="{B8B67EA4-DCE3-FB49-A794-A4595EF638BC}" type="slidenum">
              <a:rPr lang="en-GB" smtClean="0"/>
              <a:t>‹#›</a:t>
            </a:fld>
            <a:endParaRPr lang="en-GB"/>
          </a:p>
        </p:txBody>
      </p:sp>
      <p:sp>
        <p:nvSpPr>
          <p:cNvPr id="12" name="TextBox 11">
            <a:extLst>
              <a:ext uri="{FF2B5EF4-FFF2-40B4-BE49-F238E27FC236}">
                <a16:creationId xmlns:a16="http://schemas.microsoft.com/office/drawing/2014/main" id="{391DEB39-6B31-D948-AF21-75D8DF423B1B}"/>
              </a:ext>
            </a:extLst>
          </p:cNvPr>
          <p:cNvSpPr txBox="1"/>
          <p:nvPr userDrawn="1"/>
        </p:nvSpPr>
        <p:spPr>
          <a:xfrm>
            <a:off x="3225114" y="601774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1" name="Text Placeholder 10">
            <a:extLst>
              <a:ext uri="{FF2B5EF4-FFF2-40B4-BE49-F238E27FC236}">
                <a16:creationId xmlns:a16="http://schemas.microsoft.com/office/drawing/2014/main" id="{78E63D1E-5669-124C-90CA-03B13A7D7AE0}"/>
              </a:ext>
            </a:extLst>
          </p:cNvPr>
          <p:cNvSpPr>
            <a:spLocks noGrp="1"/>
          </p:cNvSpPr>
          <p:nvPr>
            <p:ph type="body" sz="quarter" idx="13"/>
          </p:nvPr>
        </p:nvSpPr>
        <p:spPr>
          <a:xfrm>
            <a:off x="432000" y="5760000"/>
            <a:ext cx="6259513" cy="488950"/>
          </a:xfrm>
          <a:prstGeom prst="rect">
            <a:avLst/>
          </a:prstGeom>
        </p:spPr>
        <p:txBody>
          <a:bodyPr lIns="0" tIns="0" rIns="0" bIns="0">
            <a:normAutofit/>
          </a:bodyPr>
          <a:lstStyle>
            <a:lvl1pPr marL="0" indent="0">
              <a:lnSpc>
                <a:spcPct val="100000"/>
              </a:lnSpc>
              <a:spcBef>
                <a:spcPts val="0"/>
              </a:spcBef>
              <a:buNone/>
              <a:defRPr sz="2400">
                <a:solidFill>
                  <a:schemeClr val="accent6"/>
                </a:solidFill>
              </a:defRPr>
            </a:lvl1pPr>
            <a:lvl2pPr marL="357188" indent="0">
              <a:buNone/>
              <a:defRPr>
                <a:solidFill>
                  <a:schemeClr val="accent2"/>
                </a:solidFill>
              </a:defRPr>
            </a:lvl2pPr>
            <a:lvl3pPr marL="714375" indent="0">
              <a:buNone/>
              <a:defRPr>
                <a:solidFill>
                  <a:schemeClr val="accent2"/>
                </a:solidFill>
              </a:defRPr>
            </a:lvl3pPr>
            <a:lvl4pPr marL="1081087" indent="0">
              <a:buNone/>
              <a:defRPr>
                <a:solidFill>
                  <a:schemeClr val="accent2"/>
                </a:solidFill>
              </a:defRPr>
            </a:lvl4pPr>
            <a:lvl5pPr marL="1438275" indent="0">
              <a:buNone/>
              <a:defRPr>
                <a:solidFill>
                  <a:schemeClr val="accent2"/>
                </a:solidFill>
              </a:defRPr>
            </a:lvl5pPr>
          </a:lstStyle>
          <a:p>
            <a:pPr lvl="0"/>
            <a:r>
              <a:rPr lang="en-GB"/>
              <a:t>Click to edit Master text styles</a:t>
            </a:r>
          </a:p>
        </p:txBody>
      </p:sp>
      <p:sp>
        <p:nvSpPr>
          <p:cNvPr id="4" name="TextBox 3">
            <a:extLst>
              <a:ext uri="{FF2B5EF4-FFF2-40B4-BE49-F238E27FC236}">
                <a16:creationId xmlns:a16="http://schemas.microsoft.com/office/drawing/2014/main" id="{4DF2A1D7-0D87-D844-942F-FEAD20579184}"/>
              </a:ext>
            </a:extLst>
          </p:cNvPr>
          <p:cNvSpPr txBox="1"/>
          <p:nvPr userDrawn="1"/>
        </p:nvSpPr>
        <p:spPr>
          <a:xfrm>
            <a:off x="9233452" y="5486400"/>
            <a:ext cx="184731" cy="369332"/>
          </a:xfrm>
          <a:prstGeom prst="rect">
            <a:avLst/>
          </a:prstGeom>
          <a:noFill/>
        </p:spPr>
        <p:txBody>
          <a:bodyPr wrap="none" rtlCol="0">
            <a:spAutoFit/>
          </a:bodyPr>
          <a:lstStyle/>
          <a:p>
            <a:endParaRPr lang="en-US"/>
          </a:p>
        </p:txBody>
      </p:sp>
      <p:pic>
        <p:nvPicPr>
          <p:cNvPr id="9" name="Picture 8" descr="Logo&#10;&#10;Description automatically generated">
            <a:extLst>
              <a:ext uri="{FF2B5EF4-FFF2-40B4-BE49-F238E27FC236}">
                <a16:creationId xmlns:a16="http://schemas.microsoft.com/office/drawing/2014/main" id="{28D04FEF-6120-D9DF-6018-2393FD137B8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51045" y="364425"/>
            <a:ext cx="1208955" cy="979789"/>
          </a:xfrm>
          <a:prstGeom prst="rect">
            <a:avLst/>
          </a:prstGeom>
        </p:spPr>
      </p:pic>
    </p:spTree>
    <p:extLst>
      <p:ext uri="{BB962C8B-B14F-4D97-AF65-F5344CB8AC3E}">
        <p14:creationId xmlns:p14="http://schemas.microsoft.com/office/powerpoint/2010/main" val="1222673934"/>
      </p:ext>
    </p:extLst>
  </p:cSld>
  <p:clrMapOvr>
    <a:masterClrMapping/>
  </p:clrMapOvr>
  <p:transition spd="slow">
    <p:wipe dir="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Heading, subhead, bullets one column">
    <p:bg>
      <p:bgPr>
        <a:solidFill>
          <a:srgbClr val="F6F8F8"/>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32000" y="2771999"/>
            <a:ext cx="11088000" cy="3456000"/>
          </a:xfrm>
          <a:prstGeom prst="rect">
            <a:avLst/>
          </a:prstGeom>
        </p:spPr>
        <p:txBody>
          <a:bodyPr lIns="0" tIns="0" rIns="0" bIns="0">
            <a:normAutofit/>
          </a:bodyPr>
          <a:lstStyle>
            <a:lvl1pPr marL="0" indent="0">
              <a:lnSpc>
                <a:spcPct val="100000"/>
              </a:lnSpc>
              <a:spcBef>
                <a:spcPts val="0"/>
              </a:spcBef>
              <a:spcAft>
                <a:spcPts val="600"/>
              </a:spcAft>
              <a:buClr>
                <a:schemeClr val="tx1"/>
              </a:buClr>
              <a:buNone/>
              <a:defRPr sz="2200" b="0">
                <a:solidFill>
                  <a:schemeClr val="tx1"/>
                </a:solidFill>
              </a:defRPr>
            </a:lvl1pPr>
            <a:lvl2pPr>
              <a:buClr>
                <a:schemeClr val="tx1"/>
              </a:buClr>
              <a:defRPr sz="2200">
                <a:solidFill>
                  <a:schemeClr val="tx1"/>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a:t>Click to edit Master text styles</a:t>
            </a:r>
          </a:p>
          <a:p>
            <a:pPr lvl="1"/>
            <a:r>
              <a:rPr lang="en-GB"/>
              <a:t>Second level</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1" y="2088000"/>
            <a:ext cx="11012644" cy="577927"/>
          </a:xfrm>
          <a:prstGeom prst="rect">
            <a:avLst/>
          </a:prstGeom>
        </p:spPr>
        <p:txBody>
          <a:bodyPr lIns="0" tIns="0" rIns="0" bIns="0">
            <a:noAutofit/>
          </a:bodyPr>
          <a:lstStyle>
            <a:lvl1pPr marL="0" indent="0">
              <a:lnSpc>
                <a:spcPts val="2200"/>
              </a:lnSpc>
              <a:spcBef>
                <a:spcPts val="0"/>
              </a:spcBef>
              <a:spcAft>
                <a:spcPts val="900"/>
              </a:spcAft>
              <a:buClr>
                <a:schemeClr val="tx1"/>
              </a:buClr>
              <a:buNone/>
              <a:defRPr sz="24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Subhead</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sp>
        <p:nvSpPr>
          <p:cNvPr id="7" name="Title 1">
            <a:extLst>
              <a:ext uri="{FF2B5EF4-FFF2-40B4-BE49-F238E27FC236}">
                <a16:creationId xmlns:a16="http://schemas.microsoft.com/office/drawing/2014/main" id="{4F771D90-A686-C949-8872-F69893BCF8E4}"/>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a:t>Heading</a:t>
            </a:r>
          </a:p>
        </p:txBody>
      </p:sp>
      <p:cxnSp>
        <p:nvCxnSpPr>
          <p:cNvPr id="12" name="Straight Connector 11">
            <a:extLst>
              <a:ext uri="{FF2B5EF4-FFF2-40B4-BE49-F238E27FC236}">
                <a16:creationId xmlns:a16="http://schemas.microsoft.com/office/drawing/2014/main" id="{4CD5CE1C-46DF-8846-A4A0-E19A9CC397BE}"/>
              </a:ext>
              <a:ext uri="{C183D7F6-B498-43B3-948B-1728B52AA6E4}">
                <adec:decorative xmlns:adec="http://schemas.microsoft.com/office/drawing/2017/decorative" val="1"/>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64955267-CD3E-4484-1B20-32E90EB4EDCE}"/>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2890155406"/>
      </p:ext>
    </p:extLst>
  </p:cSld>
  <p:clrMapOvr>
    <a:masterClrMapping/>
  </p:clrMapOvr>
  <p:transition spd="slow">
    <p:wipe dir="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userDrawn="1">
  <p:cSld name="2_Title, subhead, Three columns">
    <p:bg>
      <p:bgPr>
        <a:solidFill>
          <a:srgbClr val="F6F8F8"/>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32000" y="2736000"/>
            <a:ext cx="11088000" cy="3456000"/>
          </a:xfrm>
          <a:prstGeom prst="rect">
            <a:avLst/>
          </a:prstGeom>
        </p:spPr>
        <p:txBody>
          <a:bodyPr lIns="0" tIns="0" rIns="0" bIns="0" numCol="3" spcCol="432000">
            <a:noAutofit/>
          </a:bodyPr>
          <a:lstStyle>
            <a:lvl1pPr marL="0" indent="0">
              <a:lnSpc>
                <a:spcPct val="100000"/>
              </a:lnSpc>
              <a:spcBef>
                <a:spcPts val="0"/>
              </a:spcBef>
              <a:spcAft>
                <a:spcPts val="600"/>
              </a:spcAft>
              <a:buClr>
                <a:schemeClr val="tx1"/>
              </a:buClr>
              <a:buNone/>
              <a:defRPr sz="2200" b="0">
                <a:solidFill>
                  <a:schemeClr val="tx1"/>
                </a:solidFill>
              </a:defRPr>
            </a:lvl1pPr>
            <a:lvl2pPr>
              <a:buClr>
                <a:schemeClr val="tx1"/>
              </a:buClr>
              <a:defRPr sz="2200">
                <a:solidFill>
                  <a:schemeClr val="tx1"/>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a:t>Click to edit Master text styles</a:t>
            </a:r>
          </a:p>
          <a:p>
            <a:pPr lvl="1"/>
            <a:r>
              <a:rPr lang="en-GB"/>
              <a:t>Second level</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0" y="2087999"/>
            <a:ext cx="11050700" cy="462017"/>
          </a:xfrm>
          <a:prstGeom prst="rect">
            <a:avLst/>
          </a:prstGeom>
        </p:spPr>
        <p:txBody>
          <a:bodyPr lIns="0" tIns="0" rIns="0" bIns="0" numCol="2" anchor="t">
            <a:noAutofit/>
          </a:bodyPr>
          <a:lstStyle>
            <a:lvl1pPr marL="0" indent="0">
              <a:lnSpc>
                <a:spcPct val="100000"/>
              </a:lnSpc>
              <a:spcBef>
                <a:spcPts val="0"/>
              </a:spcBef>
              <a:spcAft>
                <a:spcPts val="0"/>
              </a:spcAft>
              <a:buClr>
                <a:schemeClr val="tx1"/>
              </a:buClr>
              <a:buNone/>
              <a:defRPr sz="24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Subhead if needed</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sp>
        <p:nvSpPr>
          <p:cNvPr id="7" name="Title 1">
            <a:extLst>
              <a:ext uri="{FF2B5EF4-FFF2-40B4-BE49-F238E27FC236}">
                <a16:creationId xmlns:a16="http://schemas.microsoft.com/office/drawing/2014/main" id="{47E4AB90-2CB6-0646-B56C-4B58E33EC909}"/>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a:t>Heading</a:t>
            </a:r>
          </a:p>
        </p:txBody>
      </p:sp>
      <p:cxnSp>
        <p:nvCxnSpPr>
          <p:cNvPr id="12" name="Straight Connector 11">
            <a:extLst>
              <a:ext uri="{FF2B5EF4-FFF2-40B4-BE49-F238E27FC236}">
                <a16:creationId xmlns:a16="http://schemas.microsoft.com/office/drawing/2014/main" id="{6A9D545D-FD2F-4843-8588-07EBE7DDAA13}"/>
              </a:ext>
              <a:ext uri="{C183D7F6-B498-43B3-948B-1728B52AA6E4}">
                <adec:decorative xmlns:adec="http://schemas.microsoft.com/office/drawing/2017/decorative" val="1"/>
              </a:ext>
            </a:extLst>
          </p:cNvPr>
          <p:cNvCxnSpPr>
            <a:cxnSpLocks/>
          </p:cNvCxnSpPr>
          <p:nvPr userDrawn="1"/>
        </p:nvCxnSpPr>
        <p:spPr>
          <a:xfrm>
            <a:off x="432000" y="63487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707F89CB-5AF7-9C7B-6503-F287E127E820}"/>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2080929280"/>
      </p:ext>
    </p:extLst>
  </p:cSld>
  <p:clrMapOvr>
    <a:masterClrMapping/>
  </p:clrMapOvr>
  <p:transition spd="slow">
    <p:wipe dir="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Title page">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E9B3A5E2-95C9-4749-807B-FBB92538B088}"/>
              </a:ext>
            </a:extLst>
          </p:cNvPr>
          <p:cNvSpPr>
            <a:spLocks noGrp="1"/>
          </p:cNvSpPr>
          <p:nvPr>
            <p:ph type="title" hasCustomPrompt="1"/>
          </p:nvPr>
        </p:nvSpPr>
        <p:spPr>
          <a:xfrm>
            <a:off x="569088" y="2542521"/>
            <a:ext cx="6517512" cy="1772958"/>
          </a:xfrm>
          <a:prstGeom prst="rect">
            <a:avLst/>
          </a:prstGeom>
        </p:spPr>
        <p:txBody>
          <a:bodyPr/>
          <a:lstStyle>
            <a:lvl1pPr>
              <a:defRPr sz="3375" b="0" i="0">
                <a:latin typeface="Museo 500" panose="02000000000000000000" pitchFamily="2" charset="77"/>
              </a:defRPr>
            </a:lvl1pPr>
          </a:lstStyle>
          <a:p>
            <a:r>
              <a:rPr lang="en-US"/>
              <a:t>Presentation title</a:t>
            </a:r>
            <a:br>
              <a:rPr lang="en-US"/>
            </a:br>
            <a:r>
              <a:rPr lang="en-US"/>
              <a:t>goes here…</a:t>
            </a:r>
          </a:p>
        </p:txBody>
      </p:sp>
    </p:spTree>
    <p:extLst>
      <p:ext uri="{BB962C8B-B14F-4D97-AF65-F5344CB8AC3E}">
        <p14:creationId xmlns:p14="http://schemas.microsoft.com/office/powerpoint/2010/main" val="3636268563"/>
      </p:ext>
    </p:extLst>
  </p:cSld>
  <p:clrMapOvr>
    <a:masterClrMapping/>
  </p:clrMapOvr>
  <p:transition spd="slow">
    <p:wipe dir="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End Slide ACCESSIBL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6D92FD5-08EA-6BC8-29BC-BCF5EEFE18AA}"/>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5400000">
            <a:off x="-2509143" y="-71523"/>
            <a:ext cx="10768951" cy="7616239"/>
          </a:xfrm>
          <a:prstGeom prst="rect">
            <a:avLst/>
          </a:prstGeom>
        </p:spPr>
      </p:pic>
      <p:pic>
        <p:nvPicPr>
          <p:cNvPr id="3" name="Picture 2" descr="Logo&#10;&#10;Description automatically generated">
            <a:extLst>
              <a:ext uri="{FF2B5EF4-FFF2-40B4-BE49-F238E27FC236}">
                <a16:creationId xmlns:a16="http://schemas.microsoft.com/office/drawing/2014/main" id="{077C56A3-4FFE-73CF-6F7F-1F451E5B3F1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51045" y="364425"/>
            <a:ext cx="1208955" cy="979789"/>
          </a:xfrm>
          <a:prstGeom prst="rect">
            <a:avLst/>
          </a:prstGeom>
        </p:spPr>
      </p:pic>
      <p:cxnSp>
        <p:nvCxnSpPr>
          <p:cNvPr id="9" name="Straight Connector 8">
            <a:extLst>
              <a:ext uri="{FF2B5EF4-FFF2-40B4-BE49-F238E27FC236}">
                <a16:creationId xmlns:a16="http://schemas.microsoft.com/office/drawing/2014/main" id="{F9D383FB-0467-4241-BEF0-D636E886723B}"/>
              </a:ext>
              <a:ext uri="{C183D7F6-B498-43B3-948B-1728B52AA6E4}">
                <adec:decorative xmlns:adec="http://schemas.microsoft.com/office/drawing/2017/decorative" val="1"/>
              </a:ext>
            </a:extLst>
          </p:cNvPr>
          <p:cNvCxnSpPr/>
          <p:nvPr userDrawn="1"/>
        </p:nvCxnSpPr>
        <p:spPr>
          <a:xfrm>
            <a:off x="5715926" y="2605852"/>
            <a:ext cx="86510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390E57B-AF19-8642-9E47-AF887F52887B}"/>
              </a:ext>
            </a:extLst>
          </p:cNvPr>
          <p:cNvSpPr txBox="1"/>
          <p:nvPr userDrawn="1"/>
        </p:nvSpPr>
        <p:spPr>
          <a:xfrm>
            <a:off x="5610770" y="2808746"/>
            <a:ext cx="4343734" cy="2608032"/>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2400"/>
              </a:spcAft>
              <a:buClr>
                <a:srgbClr val="005EB8"/>
              </a:buClr>
              <a:buSzTx/>
              <a:buFont typeface="Arial" panose="020B0604020202020204" pitchFamily="34" charset="0"/>
              <a:buNone/>
              <a:tabLst/>
              <a:defRPr/>
            </a:pPr>
            <a:r>
              <a:rPr kumimoji="0" lang="en-GB" sz="3600" b="1" i="0" u="none" strike="noStrike" kern="1200" cap="none" spc="20" normalizeH="0" baseline="0" noProof="0">
                <a:ln>
                  <a:noFill/>
                </a:ln>
                <a:solidFill>
                  <a:schemeClr val="tx1"/>
                </a:solidFill>
                <a:effectLst/>
                <a:uLnTx/>
                <a:uFillTx/>
                <a:latin typeface="+mn-lt"/>
                <a:ea typeface="+mn-ea"/>
                <a:cs typeface="+mn-cs"/>
              </a:rPr>
              <a:t> Thank You</a:t>
            </a:r>
          </a:p>
          <a:p>
            <a:pPr marL="0" marR="0" lvl="0" indent="0" algn="l" defTabSz="914400" rtl="0" eaLnBrk="1" fontAlgn="auto" latinLnBrk="0" hangingPunct="1">
              <a:lnSpc>
                <a:spcPct val="100000"/>
              </a:lnSpc>
              <a:spcBef>
                <a:spcPts val="0"/>
              </a:spcBef>
              <a:spcAft>
                <a:spcPts val="1800"/>
              </a:spcAft>
              <a:buClr>
                <a:srgbClr val="005EB8"/>
              </a:buClr>
              <a:buSzTx/>
              <a:buFont typeface="Arial" panose="020B0604020202020204" pitchFamily="34" charset="0"/>
              <a:buNone/>
              <a:tabLst/>
              <a:defRPr/>
            </a:pPr>
            <a:r>
              <a:rPr kumimoji="0" lang="en-GB" sz="2400" b="1" i="0" u="none" strike="noStrike" kern="1200" cap="none" spc="20" normalizeH="0" baseline="0" noProof="0">
                <a:ln>
                  <a:noFill/>
                </a:ln>
                <a:solidFill>
                  <a:schemeClr val="tx1"/>
                </a:solidFill>
                <a:effectLst/>
                <a:uLnTx/>
                <a:uFillTx/>
                <a:latin typeface="+mn-lt"/>
                <a:ea typeface="+mn-ea"/>
                <a:cs typeface="+mn-cs"/>
              </a:rPr>
              <a:t>        	@nhsengland</a:t>
            </a:r>
          </a:p>
          <a:p>
            <a:pPr marL="0" marR="0" lvl="0" indent="0" algn="l" defTabSz="914400" rtl="0" eaLnBrk="1" fontAlgn="auto" latinLnBrk="0" hangingPunct="1">
              <a:lnSpc>
                <a:spcPct val="100000"/>
              </a:lnSpc>
              <a:spcBef>
                <a:spcPts val="0"/>
              </a:spcBef>
              <a:spcAft>
                <a:spcPts val="1800"/>
              </a:spcAft>
              <a:buClr>
                <a:srgbClr val="005EB8"/>
              </a:buClr>
              <a:buSzTx/>
              <a:buFont typeface="Arial" panose="020B0604020202020204" pitchFamily="34" charset="0"/>
              <a:buNone/>
              <a:tabLst/>
              <a:defRPr/>
            </a:pPr>
            <a:r>
              <a:rPr kumimoji="0" lang="en-GB" sz="2400" b="1" i="0" u="none" strike="noStrike" kern="1200" cap="none" spc="20" normalizeH="0" baseline="0" noProof="0">
                <a:ln>
                  <a:noFill/>
                </a:ln>
                <a:solidFill>
                  <a:schemeClr val="tx1"/>
                </a:solidFill>
                <a:effectLst/>
                <a:uLnTx/>
                <a:uFillTx/>
                <a:latin typeface="+mn-lt"/>
                <a:ea typeface="+mn-ea"/>
                <a:cs typeface="+mn-cs"/>
              </a:rPr>
              <a:t>        	company/</a:t>
            </a:r>
            <a:r>
              <a:rPr kumimoji="0" lang="en-GB" sz="2400" b="1" i="0" u="none" strike="noStrike" kern="1200" cap="none" spc="20" normalizeH="0" baseline="0" noProof="0" err="1">
                <a:ln>
                  <a:noFill/>
                </a:ln>
                <a:solidFill>
                  <a:schemeClr val="tx1"/>
                </a:solidFill>
                <a:effectLst/>
                <a:uLnTx/>
                <a:uFillTx/>
                <a:latin typeface="+mn-lt"/>
                <a:ea typeface="+mn-ea"/>
                <a:cs typeface="+mn-cs"/>
              </a:rPr>
              <a:t>nhsengland</a:t>
            </a:r>
            <a:endParaRPr kumimoji="0" lang="en-GB" sz="2400" b="1" i="0" u="none" strike="noStrike" kern="1200" cap="none" spc="20" normalizeH="0" baseline="0" noProof="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1800"/>
              </a:spcAft>
              <a:buClr>
                <a:srgbClr val="005EB8"/>
              </a:buClr>
              <a:buSzTx/>
              <a:buFont typeface="Arial" panose="020B0604020202020204" pitchFamily="34" charset="0"/>
              <a:buNone/>
              <a:tabLst/>
              <a:defRPr/>
            </a:pPr>
            <a:r>
              <a:rPr kumimoji="0" lang="en-GB" sz="2400" b="1" i="0" u="none" strike="noStrike" kern="1200" cap="none" spc="20" normalizeH="0" baseline="0" noProof="0">
                <a:ln>
                  <a:noFill/>
                </a:ln>
                <a:solidFill>
                  <a:schemeClr val="tx1"/>
                </a:solidFill>
                <a:effectLst/>
                <a:uLnTx/>
                <a:uFillTx/>
                <a:latin typeface="+mn-lt"/>
                <a:ea typeface="+mn-ea"/>
                <a:cs typeface="+mn-cs"/>
              </a:rPr>
              <a:t>	england.nhs.uk</a:t>
            </a:r>
            <a:endParaRPr lang="en-GB" sz="2400" b="1">
              <a:solidFill>
                <a:schemeClr val="tx1"/>
              </a:solidFill>
            </a:endParaRPr>
          </a:p>
        </p:txBody>
      </p:sp>
      <p:pic>
        <p:nvPicPr>
          <p:cNvPr id="5" name="Picture 4" descr="Twitter symbol">
            <a:extLst>
              <a:ext uri="{FF2B5EF4-FFF2-40B4-BE49-F238E27FC236}">
                <a16:creationId xmlns:a16="http://schemas.microsoft.com/office/drawing/2014/main" id="{6C1B65D7-2EE6-F44F-85AA-7C93787926CD}"/>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5872040" y="3665234"/>
            <a:ext cx="390144" cy="390144"/>
          </a:xfrm>
          <a:prstGeom prst="rect">
            <a:avLst/>
          </a:prstGeom>
        </p:spPr>
      </p:pic>
      <p:pic>
        <p:nvPicPr>
          <p:cNvPr id="8" name="Picture 7" descr="LinkedIn symbol">
            <a:extLst>
              <a:ext uri="{FF2B5EF4-FFF2-40B4-BE49-F238E27FC236}">
                <a16:creationId xmlns:a16="http://schemas.microsoft.com/office/drawing/2014/main" id="{F2843EE8-F6F8-9D40-92C1-94FB4DCF14BB}"/>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5885396" y="4266369"/>
            <a:ext cx="390144" cy="390144"/>
          </a:xfrm>
          <a:prstGeom prst="rect">
            <a:avLst/>
          </a:prstGeom>
        </p:spPr>
      </p:pic>
      <p:pic>
        <p:nvPicPr>
          <p:cNvPr id="72" name="Picture 96" descr="World-wide web symbol">
            <a:extLst>
              <a:ext uri="{FF2B5EF4-FFF2-40B4-BE49-F238E27FC236}">
                <a16:creationId xmlns:a16="http://schemas.microsoft.com/office/drawing/2014/main" id="{664BA24D-FA8C-EE4D-A2DC-491BF11D6FA6}"/>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5767074" y="4806522"/>
            <a:ext cx="600075" cy="600075"/>
          </a:xfrm>
          <a:prstGeom prst="rect">
            <a:avLst/>
          </a:prstGeom>
        </p:spPr>
      </p:pic>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Tree>
    <p:extLst>
      <p:ext uri="{BB962C8B-B14F-4D97-AF65-F5344CB8AC3E}">
        <p14:creationId xmlns:p14="http://schemas.microsoft.com/office/powerpoint/2010/main" val="3385891380"/>
      </p:ext>
    </p:extLst>
  </p:cSld>
  <p:clrMapOvr>
    <a:masterClrMapping/>
  </p:clrMapOvr>
  <p:transition spd="slow">
    <p:wipe dir="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obj">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009015" cy="1187450"/>
          </a:xfrm>
          <a:custGeom>
            <a:avLst/>
            <a:gdLst/>
            <a:ahLst/>
            <a:cxnLst/>
            <a:rect l="l" t="t" r="r" b="b"/>
            <a:pathLst>
              <a:path w="1009015" h="1187450">
                <a:moveTo>
                  <a:pt x="0" y="1187196"/>
                </a:moveTo>
                <a:lnTo>
                  <a:pt x="1008888" y="1187196"/>
                </a:lnTo>
                <a:lnTo>
                  <a:pt x="1008888" y="0"/>
                </a:lnTo>
                <a:lnTo>
                  <a:pt x="0" y="0"/>
                </a:lnTo>
                <a:lnTo>
                  <a:pt x="0" y="1187196"/>
                </a:lnTo>
                <a:close/>
              </a:path>
            </a:pathLst>
          </a:custGeom>
          <a:solidFill>
            <a:srgbClr val="002169"/>
          </a:solidFill>
        </p:spPr>
        <p:txBody>
          <a:bodyPr wrap="square" lIns="0" tIns="0" rIns="0" bIns="0" rtlCol="0"/>
          <a:lstStyle/>
          <a:p>
            <a:endParaRPr/>
          </a:p>
        </p:txBody>
      </p:sp>
      <p:sp>
        <p:nvSpPr>
          <p:cNvPr id="17" name="bk object 17"/>
          <p:cNvSpPr/>
          <p:nvPr/>
        </p:nvSpPr>
        <p:spPr>
          <a:xfrm>
            <a:off x="4690871" y="1187196"/>
            <a:ext cx="7501255" cy="5671185"/>
          </a:xfrm>
          <a:custGeom>
            <a:avLst/>
            <a:gdLst/>
            <a:ahLst/>
            <a:cxnLst/>
            <a:rect l="l" t="t" r="r" b="b"/>
            <a:pathLst>
              <a:path w="7501255" h="5671184">
                <a:moveTo>
                  <a:pt x="0" y="5670803"/>
                </a:moveTo>
                <a:lnTo>
                  <a:pt x="7501128" y="5670803"/>
                </a:lnTo>
                <a:lnTo>
                  <a:pt x="7501128" y="0"/>
                </a:lnTo>
                <a:lnTo>
                  <a:pt x="0" y="0"/>
                </a:lnTo>
                <a:lnTo>
                  <a:pt x="0" y="5670803"/>
                </a:lnTo>
                <a:close/>
              </a:path>
            </a:pathLst>
          </a:custGeom>
          <a:solidFill>
            <a:srgbClr val="DFF6F8"/>
          </a:solidFill>
        </p:spPr>
        <p:txBody>
          <a:bodyPr wrap="square" lIns="0" tIns="0" rIns="0" bIns="0" rtlCol="0"/>
          <a:lstStyle/>
          <a:p>
            <a:endParaRPr/>
          </a:p>
        </p:txBody>
      </p:sp>
      <p:sp>
        <p:nvSpPr>
          <p:cNvPr id="18" name="bk object 18"/>
          <p:cNvSpPr/>
          <p:nvPr/>
        </p:nvSpPr>
        <p:spPr>
          <a:xfrm>
            <a:off x="10257281" y="4496561"/>
            <a:ext cx="1481455" cy="1275715"/>
          </a:xfrm>
          <a:custGeom>
            <a:avLst/>
            <a:gdLst/>
            <a:ahLst/>
            <a:cxnLst/>
            <a:rect l="l" t="t" r="r" b="b"/>
            <a:pathLst>
              <a:path w="1481454" h="1275714">
                <a:moveTo>
                  <a:pt x="0" y="637794"/>
                </a:moveTo>
                <a:lnTo>
                  <a:pt x="318897" y="1275588"/>
                </a:lnTo>
                <a:lnTo>
                  <a:pt x="1162431" y="1275588"/>
                </a:lnTo>
                <a:lnTo>
                  <a:pt x="1481327" y="637794"/>
                </a:lnTo>
                <a:lnTo>
                  <a:pt x="1162431" y="0"/>
                </a:lnTo>
                <a:lnTo>
                  <a:pt x="318897" y="0"/>
                </a:lnTo>
                <a:lnTo>
                  <a:pt x="0" y="637794"/>
                </a:lnTo>
                <a:close/>
              </a:path>
            </a:pathLst>
          </a:custGeom>
          <a:ln w="19050">
            <a:solidFill>
              <a:srgbClr val="002169"/>
            </a:solidFill>
          </a:ln>
        </p:spPr>
        <p:txBody>
          <a:bodyPr wrap="square" lIns="0" tIns="0" rIns="0" bIns="0" rtlCol="0"/>
          <a:lstStyle/>
          <a:p>
            <a:endParaRPr/>
          </a:p>
        </p:txBody>
      </p:sp>
      <p:sp>
        <p:nvSpPr>
          <p:cNvPr id="19" name="bk object 19"/>
          <p:cNvSpPr/>
          <p:nvPr/>
        </p:nvSpPr>
        <p:spPr>
          <a:xfrm>
            <a:off x="10257281" y="3027426"/>
            <a:ext cx="1481455" cy="1275715"/>
          </a:xfrm>
          <a:custGeom>
            <a:avLst/>
            <a:gdLst/>
            <a:ahLst/>
            <a:cxnLst/>
            <a:rect l="l" t="t" r="r" b="b"/>
            <a:pathLst>
              <a:path w="1481454" h="1275714">
                <a:moveTo>
                  <a:pt x="0" y="637794"/>
                </a:moveTo>
                <a:lnTo>
                  <a:pt x="318897" y="1275588"/>
                </a:lnTo>
                <a:lnTo>
                  <a:pt x="1162431" y="1275588"/>
                </a:lnTo>
                <a:lnTo>
                  <a:pt x="1481327" y="637794"/>
                </a:lnTo>
                <a:lnTo>
                  <a:pt x="1162431" y="0"/>
                </a:lnTo>
                <a:lnTo>
                  <a:pt x="318897" y="0"/>
                </a:lnTo>
                <a:lnTo>
                  <a:pt x="0" y="637794"/>
                </a:lnTo>
                <a:close/>
              </a:path>
            </a:pathLst>
          </a:custGeom>
          <a:ln w="19050">
            <a:solidFill>
              <a:srgbClr val="002169"/>
            </a:solidFill>
          </a:ln>
        </p:spPr>
        <p:txBody>
          <a:bodyPr wrap="square" lIns="0" tIns="0" rIns="0" bIns="0" rtlCol="0"/>
          <a:lstStyle/>
          <a:p>
            <a:endParaRPr/>
          </a:p>
        </p:txBody>
      </p:sp>
      <p:sp>
        <p:nvSpPr>
          <p:cNvPr id="20" name="bk object 20"/>
          <p:cNvSpPr/>
          <p:nvPr/>
        </p:nvSpPr>
        <p:spPr>
          <a:xfrm>
            <a:off x="11592306" y="4399788"/>
            <a:ext cx="600075" cy="638175"/>
          </a:xfrm>
          <a:custGeom>
            <a:avLst/>
            <a:gdLst/>
            <a:ahLst/>
            <a:cxnLst/>
            <a:rect l="l" t="t" r="r" b="b"/>
            <a:pathLst>
              <a:path w="600075" h="638175">
                <a:moveTo>
                  <a:pt x="0" y="0"/>
                </a:moveTo>
                <a:lnTo>
                  <a:pt x="318897" y="637794"/>
                </a:lnTo>
                <a:lnTo>
                  <a:pt x="599693" y="637794"/>
                </a:lnTo>
              </a:path>
            </a:pathLst>
          </a:custGeom>
          <a:ln w="19050">
            <a:solidFill>
              <a:srgbClr val="E60894"/>
            </a:solidFill>
          </a:ln>
        </p:spPr>
        <p:txBody>
          <a:bodyPr wrap="square" lIns="0" tIns="0" rIns="0" bIns="0" rtlCol="0"/>
          <a:lstStyle/>
          <a:p>
            <a:endParaRPr/>
          </a:p>
        </p:txBody>
      </p:sp>
      <p:sp>
        <p:nvSpPr>
          <p:cNvPr id="21" name="bk object 21"/>
          <p:cNvSpPr/>
          <p:nvPr/>
        </p:nvSpPr>
        <p:spPr>
          <a:xfrm>
            <a:off x="11592306" y="3761994"/>
            <a:ext cx="600075" cy="638175"/>
          </a:xfrm>
          <a:custGeom>
            <a:avLst/>
            <a:gdLst/>
            <a:ahLst/>
            <a:cxnLst/>
            <a:rect l="l" t="t" r="r" b="b"/>
            <a:pathLst>
              <a:path w="600075" h="638175">
                <a:moveTo>
                  <a:pt x="599693" y="0"/>
                </a:moveTo>
                <a:lnTo>
                  <a:pt x="318897" y="0"/>
                </a:lnTo>
                <a:lnTo>
                  <a:pt x="0" y="637793"/>
                </a:lnTo>
              </a:path>
            </a:pathLst>
          </a:custGeom>
          <a:ln w="19050">
            <a:solidFill>
              <a:srgbClr val="E60894"/>
            </a:solidFill>
          </a:ln>
        </p:spPr>
        <p:txBody>
          <a:bodyPr wrap="square" lIns="0" tIns="0" rIns="0" bIns="0" rtlCol="0"/>
          <a:lstStyle/>
          <a:p>
            <a:endParaRPr/>
          </a:p>
        </p:txBody>
      </p:sp>
      <p:sp>
        <p:nvSpPr>
          <p:cNvPr id="22" name="bk object 22"/>
          <p:cNvSpPr/>
          <p:nvPr/>
        </p:nvSpPr>
        <p:spPr>
          <a:xfrm>
            <a:off x="10257281" y="1556766"/>
            <a:ext cx="1481455" cy="1275715"/>
          </a:xfrm>
          <a:custGeom>
            <a:avLst/>
            <a:gdLst/>
            <a:ahLst/>
            <a:cxnLst/>
            <a:rect l="l" t="t" r="r" b="b"/>
            <a:pathLst>
              <a:path w="1481454" h="1275714">
                <a:moveTo>
                  <a:pt x="0" y="637794"/>
                </a:moveTo>
                <a:lnTo>
                  <a:pt x="318897" y="1275588"/>
                </a:lnTo>
                <a:lnTo>
                  <a:pt x="1162431" y="1275588"/>
                </a:lnTo>
                <a:lnTo>
                  <a:pt x="1481327" y="637794"/>
                </a:lnTo>
                <a:lnTo>
                  <a:pt x="1162431" y="0"/>
                </a:lnTo>
                <a:lnTo>
                  <a:pt x="318897" y="0"/>
                </a:lnTo>
                <a:lnTo>
                  <a:pt x="0" y="637794"/>
                </a:lnTo>
                <a:close/>
              </a:path>
            </a:pathLst>
          </a:custGeom>
          <a:ln w="19050">
            <a:solidFill>
              <a:srgbClr val="002169"/>
            </a:solidFill>
          </a:ln>
        </p:spPr>
        <p:txBody>
          <a:bodyPr wrap="square" lIns="0" tIns="0" rIns="0" bIns="0" rtlCol="0"/>
          <a:lstStyle/>
          <a:p>
            <a:endParaRPr/>
          </a:p>
        </p:txBody>
      </p:sp>
      <p:sp>
        <p:nvSpPr>
          <p:cNvPr id="23" name="bk object 23"/>
          <p:cNvSpPr/>
          <p:nvPr/>
        </p:nvSpPr>
        <p:spPr>
          <a:xfrm>
            <a:off x="10257281" y="87630"/>
            <a:ext cx="1481455" cy="1275715"/>
          </a:xfrm>
          <a:custGeom>
            <a:avLst/>
            <a:gdLst/>
            <a:ahLst/>
            <a:cxnLst/>
            <a:rect l="l" t="t" r="r" b="b"/>
            <a:pathLst>
              <a:path w="1481454" h="1275715">
                <a:moveTo>
                  <a:pt x="0" y="637794"/>
                </a:moveTo>
                <a:lnTo>
                  <a:pt x="318897" y="1275588"/>
                </a:lnTo>
                <a:lnTo>
                  <a:pt x="1162431" y="1275588"/>
                </a:lnTo>
                <a:lnTo>
                  <a:pt x="1481327" y="637794"/>
                </a:lnTo>
                <a:lnTo>
                  <a:pt x="1162431" y="0"/>
                </a:lnTo>
                <a:lnTo>
                  <a:pt x="318897" y="0"/>
                </a:lnTo>
                <a:lnTo>
                  <a:pt x="0" y="637794"/>
                </a:lnTo>
                <a:close/>
              </a:path>
            </a:pathLst>
          </a:custGeom>
          <a:ln w="19050">
            <a:solidFill>
              <a:srgbClr val="002169"/>
            </a:solidFill>
          </a:ln>
        </p:spPr>
        <p:txBody>
          <a:bodyPr wrap="square" lIns="0" tIns="0" rIns="0" bIns="0" rtlCol="0"/>
          <a:lstStyle/>
          <a:p>
            <a:endParaRPr/>
          </a:p>
        </p:txBody>
      </p:sp>
      <p:sp>
        <p:nvSpPr>
          <p:cNvPr id="24" name="bk object 24"/>
          <p:cNvSpPr/>
          <p:nvPr/>
        </p:nvSpPr>
        <p:spPr>
          <a:xfrm>
            <a:off x="11592306" y="2929127"/>
            <a:ext cx="600075" cy="638175"/>
          </a:xfrm>
          <a:custGeom>
            <a:avLst/>
            <a:gdLst/>
            <a:ahLst/>
            <a:cxnLst/>
            <a:rect l="l" t="t" r="r" b="b"/>
            <a:pathLst>
              <a:path w="600075" h="638175">
                <a:moveTo>
                  <a:pt x="0" y="0"/>
                </a:moveTo>
                <a:lnTo>
                  <a:pt x="318897" y="637794"/>
                </a:lnTo>
                <a:lnTo>
                  <a:pt x="599693" y="637794"/>
                </a:lnTo>
              </a:path>
            </a:pathLst>
          </a:custGeom>
          <a:ln w="19050">
            <a:solidFill>
              <a:srgbClr val="E60894"/>
            </a:solidFill>
          </a:ln>
        </p:spPr>
        <p:txBody>
          <a:bodyPr wrap="square" lIns="0" tIns="0" rIns="0" bIns="0" rtlCol="0"/>
          <a:lstStyle/>
          <a:p>
            <a:endParaRPr/>
          </a:p>
        </p:txBody>
      </p:sp>
      <p:sp>
        <p:nvSpPr>
          <p:cNvPr id="25" name="bk object 25"/>
          <p:cNvSpPr/>
          <p:nvPr/>
        </p:nvSpPr>
        <p:spPr>
          <a:xfrm>
            <a:off x="11592306" y="2291333"/>
            <a:ext cx="600075" cy="638175"/>
          </a:xfrm>
          <a:custGeom>
            <a:avLst/>
            <a:gdLst/>
            <a:ahLst/>
            <a:cxnLst/>
            <a:rect l="l" t="t" r="r" b="b"/>
            <a:pathLst>
              <a:path w="600075" h="638175">
                <a:moveTo>
                  <a:pt x="599693" y="0"/>
                </a:moveTo>
                <a:lnTo>
                  <a:pt x="318897" y="0"/>
                </a:lnTo>
                <a:lnTo>
                  <a:pt x="0" y="637793"/>
                </a:lnTo>
              </a:path>
            </a:pathLst>
          </a:custGeom>
          <a:ln w="19050">
            <a:solidFill>
              <a:srgbClr val="E60894"/>
            </a:solidFill>
          </a:ln>
        </p:spPr>
        <p:txBody>
          <a:bodyPr wrap="square" lIns="0" tIns="0" rIns="0" bIns="0" rtlCol="0"/>
          <a:lstStyle/>
          <a:p>
            <a:endParaRPr/>
          </a:p>
        </p:txBody>
      </p:sp>
      <p:sp>
        <p:nvSpPr>
          <p:cNvPr id="26" name="bk object 26"/>
          <p:cNvSpPr/>
          <p:nvPr/>
        </p:nvSpPr>
        <p:spPr>
          <a:xfrm>
            <a:off x="11592306" y="1459991"/>
            <a:ext cx="600075" cy="638175"/>
          </a:xfrm>
          <a:custGeom>
            <a:avLst/>
            <a:gdLst/>
            <a:ahLst/>
            <a:cxnLst/>
            <a:rect l="l" t="t" r="r" b="b"/>
            <a:pathLst>
              <a:path w="600075" h="638175">
                <a:moveTo>
                  <a:pt x="0" y="0"/>
                </a:moveTo>
                <a:lnTo>
                  <a:pt x="318897" y="637794"/>
                </a:lnTo>
                <a:lnTo>
                  <a:pt x="599693" y="637794"/>
                </a:lnTo>
              </a:path>
            </a:pathLst>
          </a:custGeom>
          <a:ln w="19050">
            <a:solidFill>
              <a:srgbClr val="E60894"/>
            </a:solidFill>
          </a:ln>
        </p:spPr>
        <p:txBody>
          <a:bodyPr wrap="square" lIns="0" tIns="0" rIns="0" bIns="0" rtlCol="0"/>
          <a:lstStyle/>
          <a:p>
            <a:endParaRPr/>
          </a:p>
        </p:txBody>
      </p:sp>
      <p:sp>
        <p:nvSpPr>
          <p:cNvPr id="27" name="bk object 27"/>
          <p:cNvSpPr/>
          <p:nvPr/>
        </p:nvSpPr>
        <p:spPr>
          <a:xfrm>
            <a:off x="11592306" y="822197"/>
            <a:ext cx="600075" cy="638175"/>
          </a:xfrm>
          <a:custGeom>
            <a:avLst/>
            <a:gdLst/>
            <a:ahLst/>
            <a:cxnLst/>
            <a:rect l="l" t="t" r="r" b="b"/>
            <a:pathLst>
              <a:path w="600075" h="638175">
                <a:moveTo>
                  <a:pt x="599693" y="0"/>
                </a:moveTo>
                <a:lnTo>
                  <a:pt x="318897" y="0"/>
                </a:lnTo>
                <a:lnTo>
                  <a:pt x="0" y="637793"/>
                </a:lnTo>
              </a:path>
            </a:pathLst>
          </a:custGeom>
          <a:ln w="19050">
            <a:solidFill>
              <a:srgbClr val="E60894"/>
            </a:solidFill>
          </a:ln>
        </p:spPr>
        <p:txBody>
          <a:bodyPr wrap="square" lIns="0" tIns="0" rIns="0" bIns="0" rtlCol="0"/>
          <a:lstStyle/>
          <a:p>
            <a:endParaRPr/>
          </a:p>
        </p:txBody>
      </p:sp>
      <p:sp>
        <p:nvSpPr>
          <p:cNvPr id="28" name="bk object 28"/>
          <p:cNvSpPr/>
          <p:nvPr/>
        </p:nvSpPr>
        <p:spPr>
          <a:xfrm>
            <a:off x="8928354" y="0"/>
            <a:ext cx="1470660" cy="628650"/>
          </a:xfrm>
          <a:custGeom>
            <a:avLst/>
            <a:gdLst/>
            <a:ahLst/>
            <a:cxnLst/>
            <a:rect l="l" t="t" r="r" b="b"/>
            <a:pathLst>
              <a:path w="1470659" h="628650">
                <a:moveTo>
                  <a:pt x="0" y="0"/>
                </a:moveTo>
                <a:lnTo>
                  <a:pt x="314325" y="628650"/>
                </a:lnTo>
                <a:lnTo>
                  <a:pt x="1156335" y="628650"/>
                </a:lnTo>
                <a:lnTo>
                  <a:pt x="1470659" y="0"/>
                </a:lnTo>
              </a:path>
            </a:pathLst>
          </a:custGeom>
          <a:ln w="19050">
            <a:solidFill>
              <a:srgbClr val="002169"/>
            </a:solidFill>
          </a:ln>
        </p:spPr>
        <p:txBody>
          <a:bodyPr wrap="square" lIns="0" tIns="0" rIns="0" bIns="0" rtlCol="0"/>
          <a:lstStyle/>
          <a:p>
            <a:endParaRPr/>
          </a:p>
        </p:txBody>
      </p:sp>
      <p:sp>
        <p:nvSpPr>
          <p:cNvPr id="29" name="bk object 29"/>
          <p:cNvSpPr/>
          <p:nvPr/>
        </p:nvSpPr>
        <p:spPr>
          <a:xfrm>
            <a:off x="7588757" y="87630"/>
            <a:ext cx="1480185" cy="1275715"/>
          </a:xfrm>
          <a:custGeom>
            <a:avLst/>
            <a:gdLst/>
            <a:ahLst/>
            <a:cxnLst/>
            <a:rect l="l" t="t" r="r" b="b"/>
            <a:pathLst>
              <a:path w="1480184" h="1275715">
                <a:moveTo>
                  <a:pt x="0" y="637794"/>
                </a:moveTo>
                <a:lnTo>
                  <a:pt x="318897" y="1275588"/>
                </a:lnTo>
                <a:lnTo>
                  <a:pt x="1160907" y="1275588"/>
                </a:lnTo>
                <a:lnTo>
                  <a:pt x="1479803" y="637794"/>
                </a:lnTo>
                <a:lnTo>
                  <a:pt x="1160907" y="0"/>
                </a:lnTo>
                <a:lnTo>
                  <a:pt x="318897" y="0"/>
                </a:lnTo>
                <a:lnTo>
                  <a:pt x="0" y="637794"/>
                </a:lnTo>
                <a:close/>
              </a:path>
            </a:pathLst>
          </a:custGeom>
          <a:ln w="19050">
            <a:solidFill>
              <a:srgbClr val="002169"/>
            </a:solidFill>
          </a:ln>
        </p:spPr>
        <p:txBody>
          <a:bodyPr wrap="square" lIns="0" tIns="0" rIns="0" bIns="0" rtlCol="0"/>
          <a:lstStyle/>
          <a:p>
            <a:endParaRPr/>
          </a:p>
        </p:txBody>
      </p:sp>
      <p:sp>
        <p:nvSpPr>
          <p:cNvPr id="30" name="bk object 30"/>
          <p:cNvSpPr/>
          <p:nvPr/>
        </p:nvSpPr>
        <p:spPr>
          <a:xfrm>
            <a:off x="11440668" y="6211823"/>
            <a:ext cx="439420" cy="646430"/>
          </a:xfrm>
          <a:custGeom>
            <a:avLst/>
            <a:gdLst/>
            <a:ahLst/>
            <a:cxnLst/>
            <a:rect l="l" t="t" r="r" b="b"/>
            <a:pathLst>
              <a:path w="439420" h="646429">
                <a:moveTo>
                  <a:pt x="0" y="646175"/>
                </a:moveTo>
                <a:lnTo>
                  <a:pt x="438912" y="646175"/>
                </a:lnTo>
                <a:lnTo>
                  <a:pt x="438912" y="0"/>
                </a:lnTo>
                <a:lnTo>
                  <a:pt x="0" y="0"/>
                </a:lnTo>
                <a:lnTo>
                  <a:pt x="0" y="646175"/>
                </a:lnTo>
                <a:close/>
              </a:path>
            </a:pathLst>
          </a:custGeom>
          <a:solidFill>
            <a:srgbClr val="B11DAC"/>
          </a:solidFill>
        </p:spPr>
        <p:txBody>
          <a:bodyPr wrap="square" lIns="0" tIns="0" rIns="0" bIns="0" rtlCol="0"/>
          <a:lstStyle/>
          <a:p>
            <a:endParaRPr/>
          </a:p>
        </p:txBody>
      </p:sp>
      <p:sp>
        <p:nvSpPr>
          <p:cNvPr id="31" name="bk object 31"/>
          <p:cNvSpPr/>
          <p:nvPr/>
        </p:nvSpPr>
        <p:spPr>
          <a:xfrm>
            <a:off x="444172" y="491036"/>
            <a:ext cx="343392" cy="385805"/>
          </a:xfrm>
          <a:prstGeom prst="rect">
            <a:avLst/>
          </a:prstGeom>
          <a:blipFill>
            <a:blip r:embed="rId2" cstate="print"/>
            <a:stretch>
              <a:fillRect/>
            </a:stretch>
          </a:blipFill>
        </p:spPr>
        <p:txBody>
          <a:bodyPr wrap="square" lIns="0" tIns="0" rIns="0" bIns="0" rtlCol="0"/>
          <a:lstStyle/>
          <a:p>
            <a:endParaRPr/>
          </a:p>
        </p:txBody>
      </p:sp>
      <p:sp>
        <p:nvSpPr>
          <p:cNvPr id="32" name="bk object 32"/>
          <p:cNvSpPr/>
          <p:nvPr/>
        </p:nvSpPr>
        <p:spPr>
          <a:xfrm>
            <a:off x="326427" y="1828"/>
            <a:ext cx="577850" cy="1019810"/>
          </a:xfrm>
          <a:custGeom>
            <a:avLst/>
            <a:gdLst/>
            <a:ahLst/>
            <a:cxnLst/>
            <a:rect l="l" t="t" r="r" b="b"/>
            <a:pathLst>
              <a:path w="577850" h="1019810">
                <a:moveTo>
                  <a:pt x="0" y="1019677"/>
                </a:moveTo>
                <a:lnTo>
                  <a:pt x="577676" y="1019677"/>
                </a:lnTo>
                <a:lnTo>
                  <a:pt x="577676" y="0"/>
                </a:lnTo>
                <a:lnTo>
                  <a:pt x="0" y="0"/>
                </a:lnTo>
                <a:lnTo>
                  <a:pt x="0" y="1019677"/>
                </a:lnTo>
                <a:close/>
              </a:path>
            </a:pathLst>
          </a:custGeom>
          <a:solidFill>
            <a:srgbClr val="B11DAC"/>
          </a:solidFill>
        </p:spPr>
        <p:txBody>
          <a:bodyPr wrap="square" lIns="0" tIns="0" rIns="0" bIns="0" rtlCol="0"/>
          <a:lstStyle/>
          <a:p>
            <a:endParaRPr/>
          </a:p>
        </p:txBody>
      </p:sp>
      <p:sp>
        <p:nvSpPr>
          <p:cNvPr id="33" name="bk object 33"/>
          <p:cNvSpPr/>
          <p:nvPr/>
        </p:nvSpPr>
        <p:spPr>
          <a:xfrm>
            <a:off x="439278" y="487388"/>
            <a:ext cx="349796" cy="391004"/>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4" name="bk object 34"/>
          <p:cNvSpPr/>
          <p:nvPr/>
        </p:nvSpPr>
        <p:spPr>
          <a:xfrm>
            <a:off x="0" y="1187195"/>
            <a:ext cx="6096000" cy="5671185"/>
          </a:xfrm>
          <a:custGeom>
            <a:avLst/>
            <a:gdLst/>
            <a:ahLst/>
            <a:cxnLst/>
            <a:rect l="l" t="t" r="r" b="b"/>
            <a:pathLst>
              <a:path w="6096000" h="5671184">
                <a:moveTo>
                  <a:pt x="0" y="5670804"/>
                </a:moveTo>
                <a:lnTo>
                  <a:pt x="6096000" y="5670804"/>
                </a:lnTo>
                <a:lnTo>
                  <a:pt x="6096000" y="0"/>
                </a:lnTo>
                <a:lnTo>
                  <a:pt x="0" y="0"/>
                </a:lnTo>
                <a:lnTo>
                  <a:pt x="0" y="5670804"/>
                </a:lnTo>
                <a:close/>
              </a:path>
            </a:pathLst>
          </a:custGeom>
          <a:solidFill>
            <a:srgbClr val="FFFFFF"/>
          </a:solidFill>
        </p:spPr>
        <p:txBody>
          <a:bodyPr wrap="square" lIns="0" tIns="0" rIns="0" bIns="0" rtlCol="0"/>
          <a:lstStyle/>
          <a:p>
            <a:endParaRPr/>
          </a:p>
        </p:txBody>
      </p:sp>
      <p:sp>
        <p:nvSpPr>
          <p:cNvPr id="35" name="bk object 35"/>
          <p:cNvSpPr/>
          <p:nvPr/>
        </p:nvSpPr>
        <p:spPr>
          <a:xfrm>
            <a:off x="1008888" y="0"/>
            <a:ext cx="11183620" cy="1187450"/>
          </a:xfrm>
          <a:custGeom>
            <a:avLst/>
            <a:gdLst/>
            <a:ahLst/>
            <a:cxnLst/>
            <a:rect l="l" t="t" r="r" b="b"/>
            <a:pathLst>
              <a:path w="11183620" h="1187450">
                <a:moveTo>
                  <a:pt x="0" y="1187196"/>
                </a:moveTo>
                <a:lnTo>
                  <a:pt x="11183112" y="1187196"/>
                </a:lnTo>
                <a:lnTo>
                  <a:pt x="11183112" y="0"/>
                </a:lnTo>
                <a:lnTo>
                  <a:pt x="0" y="0"/>
                </a:lnTo>
                <a:lnTo>
                  <a:pt x="0" y="1187196"/>
                </a:lnTo>
                <a:close/>
              </a:path>
            </a:pathLst>
          </a:custGeom>
          <a:solidFill>
            <a:srgbClr val="002169"/>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200" b="0" i="0">
                <a:solidFill>
                  <a:schemeClr val="tx1"/>
                </a:solidFill>
                <a:latin typeface="Trebuchet MS"/>
                <a:cs typeface="Trebuchet MS"/>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542913" y="1678686"/>
            <a:ext cx="3498850" cy="4507865"/>
          </a:xfrm>
          <a:prstGeom prst="rect">
            <a:avLst/>
          </a:prstGeom>
        </p:spPr>
        <p:txBody>
          <a:bodyPr wrap="square" lIns="0" tIns="0" rIns="0" bIns="0">
            <a:spAutoFit/>
          </a:bodyPr>
          <a:lstStyle>
            <a:lvl1pPr>
              <a:defRPr sz="1400" b="0" i="0">
                <a:solidFill>
                  <a:schemeClr val="tx1"/>
                </a:solidFill>
                <a:latin typeface="Trebuchet MS"/>
                <a:cs typeface="Trebuchet MS"/>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4/19/24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044292130"/>
      </p:ext>
    </p:extLst>
  </p:cSld>
  <p:clrMapOvr>
    <a:masterClrMapping/>
  </p:clrMapOvr>
  <p:transition spd="slow">
    <p:wipe dir="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chemeClr val="tx1"/>
                </a:solidFill>
                <a:latin typeface="Trebuchet MS"/>
                <a:cs typeface="Trebuchet MS"/>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4/19/24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019729725"/>
      </p:ext>
    </p:extLst>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79DA7-A946-B44D-912B-1CEB6805FBBB}"/>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9370918D-ECC7-B44F-BEBB-8C2AD21DB741}"/>
              </a:ext>
            </a:extLst>
          </p:cNvPr>
          <p:cNvSpPr>
            <a:spLocks noGrp="1"/>
          </p:cNvSpPr>
          <p:nvPr>
            <p:ph type="dt" sz="half" idx="10"/>
          </p:nvPr>
        </p:nvSpPr>
        <p:spPr/>
        <p:txBody>
          <a:bodyPr/>
          <a:lstStyle/>
          <a:p>
            <a:fld id="{0C225E06-2D28-6044-A754-78574865E02E}" type="datetimeFigureOut">
              <a:rPr lang="en-US" smtClean="0"/>
              <a:t>4/19/24</a:t>
            </a:fld>
            <a:endParaRPr lang="en-US"/>
          </a:p>
        </p:txBody>
      </p:sp>
      <p:sp>
        <p:nvSpPr>
          <p:cNvPr id="4" name="Footer Placeholder 3">
            <a:extLst>
              <a:ext uri="{FF2B5EF4-FFF2-40B4-BE49-F238E27FC236}">
                <a16:creationId xmlns:a16="http://schemas.microsoft.com/office/drawing/2014/main" id="{09126158-212F-0545-9FDE-F342B2CC9E6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18FDC3C-1E94-AB47-94D4-903D917AB513}"/>
              </a:ext>
            </a:extLst>
          </p:cNvPr>
          <p:cNvSpPr>
            <a:spLocks noGrp="1"/>
          </p:cNvSpPr>
          <p:nvPr>
            <p:ph type="sldNum" sz="quarter" idx="12"/>
          </p:nvPr>
        </p:nvSpPr>
        <p:spPr/>
        <p:txBody>
          <a:bodyPr/>
          <a:lstStyle/>
          <a:p>
            <a:fld id="{F418F0A1-952F-D043-9020-DF8406D5167E}" type="slidenum">
              <a:rPr lang="en-US" smtClean="0"/>
              <a:t>‹#›</a:t>
            </a:fld>
            <a:endParaRPr lang="en-US"/>
          </a:p>
        </p:txBody>
      </p:sp>
    </p:spTree>
    <p:extLst>
      <p:ext uri="{BB962C8B-B14F-4D97-AF65-F5344CB8AC3E}">
        <p14:creationId xmlns:p14="http://schemas.microsoft.com/office/powerpoint/2010/main" val="4196363895"/>
      </p:ext>
    </p:extLst>
  </p:cSld>
  <p:clrMapOvr>
    <a:masterClrMapping/>
  </p:clrMapOvr>
  <p:transition spd="slow">
    <p:wipe dir="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8DC73440-D64D-40FA-81E7-45484499A6B3}"/>
              </a:ext>
            </a:extLst>
          </p:cNvPr>
          <p:cNvSpPr/>
          <p:nvPr userDrawn="1"/>
        </p:nvSpPr>
        <p:spPr>
          <a:xfrm>
            <a:off x="0" y="751312"/>
            <a:ext cx="5727411" cy="6106688"/>
          </a:xfrm>
          <a:custGeom>
            <a:avLst/>
            <a:gdLst>
              <a:gd name="connsiteX0" fmla="*/ 0 w 5727411"/>
              <a:gd name="connsiteY0" fmla="*/ 0 h 6106688"/>
              <a:gd name="connsiteX1" fmla="*/ 3694674 w 5727411"/>
              <a:gd name="connsiteY1" fmla="*/ 0 h 6106688"/>
              <a:gd name="connsiteX2" fmla="*/ 5727411 w 5727411"/>
              <a:gd name="connsiteY2" fmla="*/ 4065472 h 6106688"/>
              <a:gd name="connsiteX3" fmla="*/ 4706803 w 5727411"/>
              <a:gd name="connsiteY3" fmla="*/ 6106688 h 6106688"/>
              <a:gd name="connsiteX4" fmla="*/ 0 w 5727411"/>
              <a:gd name="connsiteY4" fmla="*/ 6106688 h 6106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7411" h="6106688">
                <a:moveTo>
                  <a:pt x="0" y="0"/>
                </a:moveTo>
                <a:lnTo>
                  <a:pt x="3694674" y="0"/>
                </a:lnTo>
                <a:lnTo>
                  <a:pt x="5727411" y="4065472"/>
                </a:lnTo>
                <a:lnTo>
                  <a:pt x="4706803" y="6106688"/>
                </a:lnTo>
                <a:lnTo>
                  <a:pt x="0" y="610668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00000"/>
              </a:lnSpc>
              <a:spcAft>
                <a:spcPts val="800"/>
              </a:spcAft>
            </a:pPr>
            <a:endParaRPr lang="en-GB"/>
          </a:p>
        </p:txBody>
      </p:sp>
      <p:sp>
        <p:nvSpPr>
          <p:cNvPr id="2" name="Title 1">
            <a:extLst>
              <a:ext uri="{FF2B5EF4-FFF2-40B4-BE49-F238E27FC236}">
                <a16:creationId xmlns:a16="http://schemas.microsoft.com/office/drawing/2014/main" id="{F16F753E-09B0-4686-9BC2-A425F326A504}"/>
              </a:ext>
            </a:extLst>
          </p:cNvPr>
          <p:cNvSpPr>
            <a:spLocks noGrp="1"/>
          </p:cNvSpPr>
          <p:nvPr>
            <p:ph type="title" hasCustomPrompt="1"/>
          </p:nvPr>
        </p:nvSpPr>
        <p:spPr>
          <a:xfrm>
            <a:off x="675132" y="2294626"/>
            <a:ext cx="4235120" cy="1730798"/>
          </a:xfrm>
        </p:spPr>
        <p:txBody>
          <a:bodyPr anchor="b"/>
          <a:lstStyle>
            <a:lvl1pPr>
              <a:defRPr sz="4800" b="1"/>
            </a:lvl1pPr>
          </a:lstStyle>
          <a:p>
            <a:r>
              <a:rPr lang="en-US"/>
              <a:t>Enter title here</a:t>
            </a:r>
            <a:endParaRPr lang="en-GB"/>
          </a:p>
        </p:txBody>
      </p:sp>
      <p:sp>
        <p:nvSpPr>
          <p:cNvPr id="4" name="Slide Number Placeholder 3">
            <a:extLst>
              <a:ext uri="{FF2B5EF4-FFF2-40B4-BE49-F238E27FC236}">
                <a16:creationId xmlns:a16="http://schemas.microsoft.com/office/drawing/2014/main" id="{10D478B2-B931-43F6-A1A3-670B54D00765}"/>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8" name="Text Placeholder 7">
            <a:extLst>
              <a:ext uri="{FF2B5EF4-FFF2-40B4-BE49-F238E27FC236}">
                <a16:creationId xmlns:a16="http://schemas.microsoft.com/office/drawing/2014/main" id="{A1A29488-C7D4-4DFE-9D8D-81FC19BC1869}"/>
              </a:ext>
            </a:extLst>
          </p:cNvPr>
          <p:cNvSpPr>
            <a:spLocks noGrp="1"/>
          </p:cNvSpPr>
          <p:nvPr>
            <p:ph type="body" sz="quarter" idx="12" hasCustomPrompt="1"/>
          </p:nvPr>
        </p:nvSpPr>
        <p:spPr>
          <a:xfrm>
            <a:off x="675132" y="4208223"/>
            <a:ext cx="4235120" cy="982663"/>
          </a:xfrm>
        </p:spPr>
        <p:txBody>
          <a:bodyPr/>
          <a:lstStyle>
            <a:lvl1pPr>
              <a:defRPr/>
            </a:lvl1pPr>
          </a:lstStyle>
          <a:p>
            <a:pPr lvl="0"/>
            <a:r>
              <a:rPr lang="en-US"/>
              <a:t>Enter text here</a:t>
            </a:r>
            <a:endParaRPr lang="en-GB"/>
          </a:p>
        </p:txBody>
      </p:sp>
      <p:sp>
        <p:nvSpPr>
          <p:cNvPr id="9" name="Text Placeholder 7">
            <a:extLst>
              <a:ext uri="{FF2B5EF4-FFF2-40B4-BE49-F238E27FC236}">
                <a16:creationId xmlns:a16="http://schemas.microsoft.com/office/drawing/2014/main" id="{CCB26418-D597-4E1F-AF96-8750E5859505}"/>
              </a:ext>
            </a:extLst>
          </p:cNvPr>
          <p:cNvSpPr>
            <a:spLocks noGrp="1"/>
          </p:cNvSpPr>
          <p:nvPr>
            <p:ph type="body" sz="quarter" idx="13" hasCustomPrompt="1"/>
          </p:nvPr>
        </p:nvSpPr>
        <p:spPr>
          <a:xfrm>
            <a:off x="675132" y="5373687"/>
            <a:ext cx="2939796" cy="527241"/>
          </a:xfrm>
        </p:spPr>
        <p:txBody>
          <a:bodyPr/>
          <a:lstStyle>
            <a:lvl1pPr>
              <a:defRPr/>
            </a:lvl1pPr>
          </a:lstStyle>
          <a:p>
            <a:pPr lvl="0"/>
            <a:r>
              <a:rPr lang="en-US"/>
              <a:t>Enter date here</a:t>
            </a:r>
            <a:endParaRPr lang="en-GB"/>
          </a:p>
        </p:txBody>
      </p:sp>
      <p:cxnSp>
        <p:nvCxnSpPr>
          <p:cNvPr id="11" name="Straight Connector 10">
            <a:extLst>
              <a:ext uri="{FF2B5EF4-FFF2-40B4-BE49-F238E27FC236}">
                <a16:creationId xmlns:a16="http://schemas.microsoft.com/office/drawing/2014/main" id="{44CCE704-9406-4C43-9CE7-9BF26AFFF218}"/>
              </a:ext>
            </a:extLst>
          </p:cNvPr>
          <p:cNvCxnSpPr/>
          <p:nvPr userDrawn="1"/>
        </p:nvCxnSpPr>
        <p:spPr>
          <a:xfrm>
            <a:off x="781086" y="5247401"/>
            <a:ext cx="2924355"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Hexagon 11">
            <a:extLst>
              <a:ext uri="{FF2B5EF4-FFF2-40B4-BE49-F238E27FC236}">
                <a16:creationId xmlns:a16="http://schemas.microsoft.com/office/drawing/2014/main" id="{80D38335-30EA-4855-AC16-2D92AFE366D9}"/>
              </a:ext>
            </a:extLst>
          </p:cNvPr>
          <p:cNvSpPr/>
          <p:nvPr userDrawn="1"/>
        </p:nvSpPr>
        <p:spPr>
          <a:xfrm>
            <a:off x="280206" y="369100"/>
            <a:ext cx="2158315" cy="1860616"/>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pic>
        <p:nvPicPr>
          <p:cNvPr id="14" name="Graphic 13">
            <a:extLst>
              <a:ext uri="{FF2B5EF4-FFF2-40B4-BE49-F238E27FC236}">
                <a16:creationId xmlns:a16="http://schemas.microsoft.com/office/drawing/2014/main" id="{62B5D607-01EE-49D2-8250-C07516B823C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31788" y="881106"/>
            <a:ext cx="1655152" cy="836606"/>
          </a:xfrm>
          <a:prstGeom prst="rect">
            <a:avLst/>
          </a:prstGeom>
        </p:spPr>
      </p:pic>
      <p:grpSp>
        <p:nvGrpSpPr>
          <p:cNvPr id="24" name="Group 23">
            <a:extLst>
              <a:ext uri="{FF2B5EF4-FFF2-40B4-BE49-F238E27FC236}">
                <a16:creationId xmlns:a16="http://schemas.microsoft.com/office/drawing/2014/main" id="{28D3A66B-EF70-4A62-9DAE-DC7DC2A837B4}"/>
              </a:ext>
            </a:extLst>
          </p:cNvPr>
          <p:cNvGrpSpPr/>
          <p:nvPr userDrawn="1"/>
        </p:nvGrpSpPr>
        <p:grpSpPr>
          <a:xfrm>
            <a:off x="9875462" y="-592128"/>
            <a:ext cx="2641657" cy="2714067"/>
            <a:chOff x="10055225" y="-469915"/>
            <a:chExt cx="2421312" cy="2487682"/>
          </a:xfrm>
        </p:grpSpPr>
        <p:sp>
          <p:nvSpPr>
            <p:cNvPr id="25" name="Hexagon 24">
              <a:extLst>
                <a:ext uri="{FF2B5EF4-FFF2-40B4-BE49-F238E27FC236}">
                  <a16:creationId xmlns:a16="http://schemas.microsoft.com/office/drawing/2014/main" id="{178ACE63-80C0-4C5B-8852-EB5A9430AB74}"/>
                </a:ext>
              </a:extLst>
            </p:cNvPr>
            <p:cNvSpPr/>
            <p:nvPr userDrawn="1"/>
          </p:nvSpPr>
          <p:spPr>
            <a:xfrm rot="5400000">
              <a:off x="10600395" y="778587"/>
              <a:ext cx="1330972" cy="1147388"/>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6" name="Hexagon 25">
              <a:extLst>
                <a:ext uri="{FF2B5EF4-FFF2-40B4-BE49-F238E27FC236}">
                  <a16:creationId xmlns:a16="http://schemas.microsoft.com/office/drawing/2014/main" id="{1FAFE67B-F180-413E-AEE5-25FACE3FA1B9}"/>
                </a:ext>
              </a:extLst>
            </p:cNvPr>
            <p:cNvSpPr/>
            <p:nvPr userDrawn="1"/>
          </p:nvSpPr>
          <p:spPr>
            <a:xfrm rot="5400000">
              <a:off x="11237357" y="-378123"/>
              <a:ext cx="1330972" cy="1147388"/>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7" name="Hexagon 26">
              <a:extLst>
                <a:ext uri="{FF2B5EF4-FFF2-40B4-BE49-F238E27FC236}">
                  <a16:creationId xmlns:a16="http://schemas.microsoft.com/office/drawing/2014/main" id="{020AE074-6EEE-4C09-93A8-B0485366B016}"/>
                </a:ext>
              </a:extLst>
            </p:cNvPr>
            <p:cNvSpPr/>
            <p:nvPr userDrawn="1"/>
          </p:nvSpPr>
          <p:spPr>
            <a:xfrm rot="5400000">
              <a:off x="9963433" y="-378123"/>
              <a:ext cx="1330972" cy="1147388"/>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Tree>
    <p:custDataLst>
      <p:tags r:id="rId1"/>
    </p:custDataLst>
    <p:extLst>
      <p:ext uri="{BB962C8B-B14F-4D97-AF65-F5344CB8AC3E}">
        <p14:creationId xmlns:p14="http://schemas.microsoft.com/office/powerpoint/2010/main" val="3793001740"/>
      </p:ext>
    </p:extLst>
  </p:cSld>
  <p:clrMapOvr>
    <a:overrideClrMapping bg1="dk1" tx1="lt1" bg2="dk2" tx2="lt2" accent1="accent1" accent2="accent2" accent3="accent3" accent4="accent4" accent5="accent5" accent6="accent6" hlink="hlink" folHlink="folHlink"/>
  </p:clrMapOvr>
  <p:transition spd="slow">
    <p:wipe dir="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4046DE2-1E16-486D-A099-BA28910BDA3B}"/>
              </a:ext>
            </a:extLst>
          </p:cNvPr>
          <p:cNvGrpSpPr/>
          <p:nvPr userDrawn="1"/>
        </p:nvGrpSpPr>
        <p:grpSpPr>
          <a:xfrm>
            <a:off x="6482434" y="-1141198"/>
            <a:ext cx="6577072" cy="8580717"/>
            <a:chOff x="3838228" y="-1705643"/>
            <a:chExt cx="6365233" cy="8304341"/>
          </a:xfrm>
          <a:noFill/>
        </p:grpSpPr>
        <p:sp>
          <p:nvSpPr>
            <p:cNvPr id="26" name="Hexagon 25">
              <a:extLst>
                <a:ext uri="{FF2B5EF4-FFF2-40B4-BE49-F238E27FC236}">
                  <a16:creationId xmlns:a16="http://schemas.microsoft.com/office/drawing/2014/main" id="{D4DD0529-F7BE-4884-9A82-BEB4F6D14E06}"/>
                </a:ext>
              </a:extLst>
            </p:cNvPr>
            <p:cNvSpPr/>
            <p:nvPr userDrawn="1"/>
          </p:nvSpPr>
          <p:spPr>
            <a:xfrm>
              <a:off x="5387349" y="845"/>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7" name="Hexagon 26">
              <a:extLst>
                <a:ext uri="{FF2B5EF4-FFF2-40B4-BE49-F238E27FC236}">
                  <a16:creationId xmlns:a16="http://schemas.microsoft.com/office/drawing/2014/main" id="{54C83339-7675-4783-8373-C82A11E9774E}"/>
                </a:ext>
              </a:extLst>
            </p:cNvPr>
            <p:cNvSpPr/>
            <p:nvPr userDrawn="1"/>
          </p:nvSpPr>
          <p:spPr>
            <a:xfrm>
              <a:off x="5387349" y="1706488"/>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8" name="Hexagon 27">
              <a:extLst>
                <a:ext uri="{FF2B5EF4-FFF2-40B4-BE49-F238E27FC236}">
                  <a16:creationId xmlns:a16="http://schemas.microsoft.com/office/drawing/2014/main" id="{A6EF7808-75BC-4CEF-B902-ED53A81124A6}"/>
                </a:ext>
              </a:extLst>
            </p:cNvPr>
            <p:cNvSpPr/>
            <p:nvPr userDrawn="1"/>
          </p:nvSpPr>
          <p:spPr>
            <a:xfrm>
              <a:off x="6936469" y="-852399"/>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9" name="Hexagon 28">
              <a:extLst>
                <a:ext uri="{FF2B5EF4-FFF2-40B4-BE49-F238E27FC236}">
                  <a16:creationId xmlns:a16="http://schemas.microsoft.com/office/drawing/2014/main" id="{64315096-FABD-45B3-A9F8-BBAE4435FD20}"/>
                </a:ext>
              </a:extLst>
            </p:cNvPr>
            <p:cNvSpPr/>
            <p:nvPr userDrawn="1"/>
          </p:nvSpPr>
          <p:spPr>
            <a:xfrm>
              <a:off x="6936469" y="853244"/>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0" name="Hexagon 29">
              <a:extLst>
                <a:ext uri="{FF2B5EF4-FFF2-40B4-BE49-F238E27FC236}">
                  <a16:creationId xmlns:a16="http://schemas.microsoft.com/office/drawing/2014/main" id="{CCF93F58-680B-432B-8290-8A55BDA2124C}"/>
                </a:ext>
              </a:extLst>
            </p:cNvPr>
            <p:cNvSpPr/>
            <p:nvPr userDrawn="1"/>
          </p:nvSpPr>
          <p:spPr>
            <a:xfrm>
              <a:off x="8485589" y="-1705643"/>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1" name="Hexagon 30">
              <a:extLst>
                <a:ext uri="{FF2B5EF4-FFF2-40B4-BE49-F238E27FC236}">
                  <a16:creationId xmlns:a16="http://schemas.microsoft.com/office/drawing/2014/main" id="{AC73539C-C820-4A61-BBA4-78B5451EACB2}"/>
                </a:ext>
              </a:extLst>
            </p:cNvPr>
            <p:cNvSpPr/>
            <p:nvPr userDrawn="1"/>
          </p:nvSpPr>
          <p:spPr>
            <a:xfrm>
              <a:off x="8485589" y="0"/>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2" name="Hexagon 31">
              <a:extLst>
                <a:ext uri="{FF2B5EF4-FFF2-40B4-BE49-F238E27FC236}">
                  <a16:creationId xmlns:a16="http://schemas.microsoft.com/office/drawing/2014/main" id="{28758FED-6697-47C2-B528-C093AC060906}"/>
                </a:ext>
              </a:extLst>
            </p:cNvPr>
            <p:cNvSpPr/>
            <p:nvPr userDrawn="1"/>
          </p:nvSpPr>
          <p:spPr>
            <a:xfrm>
              <a:off x="6936469" y="2559731"/>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3" name="Hexagon 32">
              <a:extLst>
                <a:ext uri="{FF2B5EF4-FFF2-40B4-BE49-F238E27FC236}">
                  <a16:creationId xmlns:a16="http://schemas.microsoft.com/office/drawing/2014/main" id="{5AB3E7EA-D710-49AC-B5CB-B8E3697A09BE}"/>
                </a:ext>
              </a:extLst>
            </p:cNvPr>
            <p:cNvSpPr/>
            <p:nvPr userDrawn="1"/>
          </p:nvSpPr>
          <p:spPr>
            <a:xfrm>
              <a:off x="6936469" y="4265374"/>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4" name="Hexagon 33">
              <a:extLst>
                <a:ext uri="{FF2B5EF4-FFF2-40B4-BE49-F238E27FC236}">
                  <a16:creationId xmlns:a16="http://schemas.microsoft.com/office/drawing/2014/main" id="{33A53403-DEED-4F22-A6F9-394D8DE4A635}"/>
                </a:ext>
              </a:extLst>
            </p:cNvPr>
            <p:cNvSpPr/>
            <p:nvPr userDrawn="1"/>
          </p:nvSpPr>
          <p:spPr>
            <a:xfrm>
              <a:off x="8485589" y="1706487"/>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5" name="Hexagon 34">
              <a:extLst>
                <a:ext uri="{FF2B5EF4-FFF2-40B4-BE49-F238E27FC236}">
                  <a16:creationId xmlns:a16="http://schemas.microsoft.com/office/drawing/2014/main" id="{C44276E8-BC59-4896-947B-F8F050CCD299}"/>
                </a:ext>
              </a:extLst>
            </p:cNvPr>
            <p:cNvSpPr/>
            <p:nvPr userDrawn="1"/>
          </p:nvSpPr>
          <p:spPr>
            <a:xfrm>
              <a:off x="8485589" y="3412130"/>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8" name="Hexagon 37">
              <a:extLst>
                <a:ext uri="{FF2B5EF4-FFF2-40B4-BE49-F238E27FC236}">
                  <a16:creationId xmlns:a16="http://schemas.microsoft.com/office/drawing/2014/main" id="{3369B32C-AA83-4B17-B63A-642EF3590675}"/>
                </a:ext>
              </a:extLst>
            </p:cNvPr>
            <p:cNvSpPr/>
            <p:nvPr userDrawn="1"/>
          </p:nvSpPr>
          <p:spPr>
            <a:xfrm>
              <a:off x="5387349" y="3412130"/>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9" name="Hexagon 38">
              <a:extLst>
                <a:ext uri="{FF2B5EF4-FFF2-40B4-BE49-F238E27FC236}">
                  <a16:creationId xmlns:a16="http://schemas.microsoft.com/office/drawing/2014/main" id="{A5C8D866-FD3A-41F6-8BD6-2273FC882935}"/>
                </a:ext>
              </a:extLst>
            </p:cNvPr>
            <p:cNvSpPr/>
            <p:nvPr userDrawn="1"/>
          </p:nvSpPr>
          <p:spPr>
            <a:xfrm>
              <a:off x="5387349" y="5117772"/>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0" name="Hexagon 39">
              <a:extLst>
                <a:ext uri="{FF2B5EF4-FFF2-40B4-BE49-F238E27FC236}">
                  <a16:creationId xmlns:a16="http://schemas.microsoft.com/office/drawing/2014/main" id="{C811146B-9A33-4BA3-8F7C-5D313090B7E9}"/>
                </a:ext>
              </a:extLst>
            </p:cNvPr>
            <p:cNvSpPr/>
            <p:nvPr userDrawn="1"/>
          </p:nvSpPr>
          <p:spPr>
            <a:xfrm>
              <a:off x="3838228" y="4265374"/>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grpSp>
        <p:nvGrpSpPr>
          <p:cNvPr id="41" name="Group 40">
            <a:extLst>
              <a:ext uri="{FF2B5EF4-FFF2-40B4-BE49-F238E27FC236}">
                <a16:creationId xmlns:a16="http://schemas.microsoft.com/office/drawing/2014/main" id="{B6AE80AD-0B0A-4DC2-B54B-2376E75B8446}"/>
              </a:ext>
            </a:extLst>
          </p:cNvPr>
          <p:cNvGrpSpPr/>
          <p:nvPr userDrawn="1"/>
        </p:nvGrpSpPr>
        <p:grpSpPr>
          <a:xfrm flipH="1">
            <a:off x="-335101" y="5172434"/>
            <a:ext cx="4829094" cy="2417547"/>
            <a:chOff x="3838228" y="2559731"/>
            <a:chExt cx="6365233" cy="3186569"/>
          </a:xfrm>
          <a:noFill/>
        </p:grpSpPr>
        <p:sp>
          <p:nvSpPr>
            <p:cNvPr id="48" name="Hexagon 47">
              <a:extLst>
                <a:ext uri="{FF2B5EF4-FFF2-40B4-BE49-F238E27FC236}">
                  <a16:creationId xmlns:a16="http://schemas.microsoft.com/office/drawing/2014/main" id="{EB23C5AB-EDD5-4171-8D82-41716CEF6AD9}"/>
                </a:ext>
              </a:extLst>
            </p:cNvPr>
            <p:cNvSpPr/>
            <p:nvPr userDrawn="1"/>
          </p:nvSpPr>
          <p:spPr>
            <a:xfrm>
              <a:off x="6936469" y="2559731"/>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9" name="Hexagon 48">
              <a:extLst>
                <a:ext uri="{FF2B5EF4-FFF2-40B4-BE49-F238E27FC236}">
                  <a16:creationId xmlns:a16="http://schemas.microsoft.com/office/drawing/2014/main" id="{11800678-D7DC-4E4B-B8D4-3DA3CA897E25}"/>
                </a:ext>
              </a:extLst>
            </p:cNvPr>
            <p:cNvSpPr/>
            <p:nvPr userDrawn="1"/>
          </p:nvSpPr>
          <p:spPr>
            <a:xfrm>
              <a:off x="6936469" y="4265374"/>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1" name="Hexagon 50">
              <a:extLst>
                <a:ext uri="{FF2B5EF4-FFF2-40B4-BE49-F238E27FC236}">
                  <a16:creationId xmlns:a16="http://schemas.microsoft.com/office/drawing/2014/main" id="{AE66B632-828F-4DBE-ADD9-92B3186268F6}"/>
                </a:ext>
              </a:extLst>
            </p:cNvPr>
            <p:cNvSpPr/>
            <p:nvPr userDrawn="1"/>
          </p:nvSpPr>
          <p:spPr>
            <a:xfrm>
              <a:off x="8485589" y="3412130"/>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2" name="Hexagon 51">
              <a:extLst>
                <a:ext uri="{FF2B5EF4-FFF2-40B4-BE49-F238E27FC236}">
                  <a16:creationId xmlns:a16="http://schemas.microsoft.com/office/drawing/2014/main" id="{FCF0B3C5-BFD7-403F-A922-24459D431DCC}"/>
                </a:ext>
              </a:extLst>
            </p:cNvPr>
            <p:cNvSpPr/>
            <p:nvPr userDrawn="1"/>
          </p:nvSpPr>
          <p:spPr>
            <a:xfrm>
              <a:off x="5387349" y="3412130"/>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4" name="Hexagon 53">
              <a:extLst>
                <a:ext uri="{FF2B5EF4-FFF2-40B4-BE49-F238E27FC236}">
                  <a16:creationId xmlns:a16="http://schemas.microsoft.com/office/drawing/2014/main" id="{1C7E4A07-4BF7-40B2-A154-51918ACE56AB}"/>
                </a:ext>
              </a:extLst>
            </p:cNvPr>
            <p:cNvSpPr/>
            <p:nvPr userDrawn="1"/>
          </p:nvSpPr>
          <p:spPr>
            <a:xfrm>
              <a:off x="3838228" y="4265374"/>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84" name="Rectangle 83">
            <a:extLst>
              <a:ext uri="{FF2B5EF4-FFF2-40B4-BE49-F238E27FC236}">
                <a16:creationId xmlns:a16="http://schemas.microsoft.com/office/drawing/2014/main" id="{EDFD343D-1397-4A55-A113-C603F399434F}"/>
              </a:ext>
            </a:extLst>
          </p:cNvPr>
          <p:cNvSpPr/>
          <p:nvPr userDrawn="1"/>
        </p:nvSpPr>
        <p:spPr>
          <a:xfrm>
            <a:off x="-20016" y="1731964"/>
            <a:ext cx="12192000" cy="45100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837BD3E9-53A7-4655-A8D2-79EA4506B748}"/>
              </a:ext>
            </a:extLst>
          </p:cNvPr>
          <p:cNvSpPr>
            <a:spLocks noGrp="1"/>
          </p:cNvSpPr>
          <p:nvPr>
            <p:ph type="sldNum" sz="quarter" idx="11"/>
          </p:nvPr>
        </p:nvSpPr>
        <p:spPr/>
        <p:txBody>
          <a:bodyPr/>
          <a:lstStyle>
            <a:lvl1pPr>
              <a:defRPr/>
            </a:lvl1pPr>
          </a:lstStyle>
          <a:p>
            <a:r>
              <a:rPr lang="en-GB"/>
              <a:t>2</a:t>
            </a:r>
          </a:p>
        </p:txBody>
      </p:sp>
      <p:pic>
        <p:nvPicPr>
          <p:cNvPr id="9" name="Graphic 8">
            <a:extLst>
              <a:ext uri="{FF2B5EF4-FFF2-40B4-BE49-F238E27FC236}">
                <a16:creationId xmlns:a16="http://schemas.microsoft.com/office/drawing/2014/main" id="{21E4F8DF-8EE3-40CA-94E4-BC92CD3B311E}"/>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85" name="Rectangle 84">
            <a:extLst>
              <a:ext uri="{FF2B5EF4-FFF2-40B4-BE49-F238E27FC236}">
                <a16:creationId xmlns:a16="http://schemas.microsoft.com/office/drawing/2014/main" id="{491CDF1F-6020-42AA-96D7-D282DC5AF3A1}"/>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 name="Title 2">
            <a:extLst>
              <a:ext uri="{FF2B5EF4-FFF2-40B4-BE49-F238E27FC236}">
                <a16:creationId xmlns:a16="http://schemas.microsoft.com/office/drawing/2014/main" id="{03A1BA9D-2902-40D2-87AB-F3C2BF7C4EE4}"/>
              </a:ext>
            </a:extLst>
          </p:cNvPr>
          <p:cNvSpPr>
            <a:spLocks noGrp="1"/>
          </p:cNvSpPr>
          <p:nvPr>
            <p:ph type="title" hasCustomPrompt="1"/>
          </p:nvPr>
        </p:nvSpPr>
        <p:spPr>
          <a:xfrm>
            <a:off x="1130300" y="524414"/>
            <a:ext cx="6802656" cy="912178"/>
          </a:xfrm>
        </p:spPr>
        <p:txBody>
          <a:bodyPr/>
          <a:lstStyle>
            <a:lvl1pPr>
              <a:defRPr/>
            </a:lvl1pPr>
          </a:lstStyle>
          <a:p>
            <a:r>
              <a:rPr lang="en-US"/>
              <a:t>Enter title here</a:t>
            </a:r>
            <a:endParaRPr lang="en-GB"/>
          </a:p>
        </p:txBody>
      </p:sp>
    </p:spTree>
    <p:custDataLst>
      <p:tags r:id="rId1"/>
    </p:custDataLst>
    <p:extLst>
      <p:ext uri="{BB962C8B-B14F-4D97-AF65-F5344CB8AC3E}">
        <p14:creationId xmlns:p14="http://schemas.microsoft.com/office/powerpoint/2010/main" val="1019335596"/>
      </p:ext>
    </p:extLst>
  </p:cSld>
  <p:clrMapOvr>
    <a:masterClrMapping/>
  </p:clrMapOvr>
  <p:transition spd="slow">
    <p:wipe dir="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Divider">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Hexagon 13">
            <a:extLst>
              <a:ext uri="{FF2B5EF4-FFF2-40B4-BE49-F238E27FC236}">
                <a16:creationId xmlns:a16="http://schemas.microsoft.com/office/drawing/2014/main" id="{F387BD0A-58E3-4707-BC3B-FC0C795EBAFF}"/>
              </a:ext>
            </a:extLst>
          </p:cNvPr>
          <p:cNvSpPr/>
          <p:nvPr userDrawn="1"/>
        </p:nvSpPr>
        <p:spPr>
          <a:xfrm>
            <a:off x="625045" y="1986853"/>
            <a:ext cx="3933854" cy="3391254"/>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 name="Title 1">
            <a:extLst>
              <a:ext uri="{FF2B5EF4-FFF2-40B4-BE49-F238E27FC236}">
                <a16:creationId xmlns:a16="http://schemas.microsoft.com/office/drawing/2014/main" id="{D63491A5-30E9-4A2B-899E-DF0E6A0B6E93}"/>
              </a:ext>
            </a:extLst>
          </p:cNvPr>
          <p:cNvSpPr>
            <a:spLocks noGrp="1"/>
          </p:cNvSpPr>
          <p:nvPr>
            <p:ph type="title" hasCustomPrompt="1"/>
          </p:nvPr>
        </p:nvSpPr>
        <p:spPr>
          <a:xfrm>
            <a:off x="1201226" y="2526895"/>
            <a:ext cx="2781494" cy="2311170"/>
          </a:xfrm>
        </p:spPr>
        <p:txBody>
          <a:bodyPr anchor="ctr"/>
          <a:lstStyle>
            <a:lvl1pPr algn="ctr">
              <a:defRPr/>
            </a:lvl1pPr>
          </a:lstStyle>
          <a:p>
            <a:r>
              <a:rPr lang="en-US"/>
              <a:t>Enter title here</a:t>
            </a:r>
            <a:endParaRPr lang="en-GB"/>
          </a:p>
        </p:txBody>
      </p:sp>
      <p:pic>
        <p:nvPicPr>
          <p:cNvPr id="6" name="Graphic 5">
            <a:extLst>
              <a:ext uri="{FF2B5EF4-FFF2-40B4-BE49-F238E27FC236}">
                <a16:creationId xmlns:a16="http://schemas.microsoft.com/office/drawing/2014/main" id="{6813CEE0-126C-4286-ABFF-C8E16EEDCA7C}"/>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39419" y="485797"/>
            <a:ext cx="351156" cy="393294"/>
          </a:xfrm>
          <a:prstGeom prst="rect">
            <a:avLst/>
          </a:prstGeom>
        </p:spPr>
      </p:pic>
      <p:grpSp>
        <p:nvGrpSpPr>
          <p:cNvPr id="7" name="Group 6">
            <a:extLst>
              <a:ext uri="{FF2B5EF4-FFF2-40B4-BE49-F238E27FC236}">
                <a16:creationId xmlns:a16="http://schemas.microsoft.com/office/drawing/2014/main" id="{3ABC50D4-7221-47F1-825F-A17B3542A346}"/>
              </a:ext>
            </a:extLst>
          </p:cNvPr>
          <p:cNvGrpSpPr/>
          <p:nvPr userDrawn="1"/>
        </p:nvGrpSpPr>
        <p:grpSpPr>
          <a:xfrm>
            <a:off x="9875462" y="-592128"/>
            <a:ext cx="2641657" cy="2714067"/>
            <a:chOff x="10055225" y="-469915"/>
            <a:chExt cx="2421312" cy="2487682"/>
          </a:xfrm>
        </p:grpSpPr>
        <p:sp>
          <p:nvSpPr>
            <p:cNvPr id="8" name="Hexagon 7">
              <a:extLst>
                <a:ext uri="{FF2B5EF4-FFF2-40B4-BE49-F238E27FC236}">
                  <a16:creationId xmlns:a16="http://schemas.microsoft.com/office/drawing/2014/main" id="{F84970D6-4E8B-4039-A22E-CCC9C5DE0DD8}"/>
                </a:ext>
              </a:extLst>
            </p:cNvPr>
            <p:cNvSpPr/>
            <p:nvPr userDrawn="1"/>
          </p:nvSpPr>
          <p:spPr>
            <a:xfrm rot="5400000">
              <a:off x="10600395" y="778587"/>
              <a:ext cx="1330972" cy="1147388"/>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9" name="Hexagon 8">
              <a:extLst>
                <a:ext uri="{FF2B5EF4-FFF2-40B4-BE49-F238E27FC236}">
                  <a16:creationId xmlns:a16="http://schemas.microsoft.com/office/drawing/2014/main" id="{455ADE3E-5C68-4FAC-8CF6-68514EBAA91D}"/>
                </a:ext>
              </a:extLst>
            </p:cNvPr>
            <p:cNvSpPr/>
            <p:nvPr userDrawn="1"/>
          </p:nvSpPr>
          <p:spPr>
            <a:xfrm rot="5400000">
              <a:off x="11237357" y="-378123"/>
              <a:ext cx="1330972" cy="1147388"/>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0" name="Hexagon 9">
              <a:extLst>
                <a:ext uri="{FF2B5EF4-FFF2-40B4-BE49-F238E27FC236}">
                  <a16:creationId xmlns:a16="http://schemas.microsoft.com/office/drawing/2014/main" id="{CB34C25C-2BCA-4B76-A79F-F4CD1C89436B}"/>
                </a:ext>
              </a:extLst>
            </p:cNvPr>
            <p:cNvSpPr/>
            <p:nvPr userDrawn="1"/>
          </p:nvSpPr>
          <p:spPr>
            <a:xfrm rot="5400000">
              <a:off x="9963433" y="-378123"/>
              <a:ext cx="1330972" cy="1147388"/>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18" name="Text Placeholder 17">
            <a:extLst>
              <a:ext uri="{FF2B5EF4-FFF2-40B4-BE49-F238E27FC236}">
                <a16:creationId xmlns:a16="http://schemas.microsoft.com/office/drawing/2014/main" id="{DA91AB8D-3248-4CE4-930A-1ADE04F0060C}"/>
              </a:ext>
            </a:extLst>
          </p:cNvPr>
          <p:cNvSpPr>
            <a:spLocks noGrp="1"/>
          </p:cNvSpPr>
          <p:nvPr>
            <p:ph type="body" sz="quarter" idx="12" hasCustomPrompt="1"/>
          </p:nvPr>
        </p:nvSpPr>
        <p:spPr>
          <a:xfrm>
            <a:off x="3673388" y="1682544"/>
            <a:ext cx="1833120" cy="1580278"/>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accent3"/>
          </a:solidFill>
        </p:spPr>
        <p:txBody>
          <a:bodyPr wrap="square" anchor="ctr">
            <a:noAutofit/>
          </a:bodyPr>
          <a:lstStyle>
            <a:lvl1pPr algn="ctr">
              <a:defRPr sz="6500" b="1">
                <a:solidFill>
                  <a:schemeClr val="accent2"/>
                </a:solidFill>
              </a:defRPr>
            </a:lvl1pPr>
          </a:lstStyle>
          <a:p>
            <a:pPr lvl="0"/>
            <a:r>
              <a:rPr lang="en-US"/>
              <a:t>XX</a:t>
            </a:r>
            <a:endParaRPr lang="en-GB"/>
          </a:p>
        </p:txBody>
      </p:sp>
      <p:sp>
        <p:nvSpPr>
          <p:cNvPr id="19" name="Rectangle 18">
            <a:extLst>
              <a:ext uri="{FF2B5EF4-FFF2-40B4-BE49-F238E27FC236}">
                <a16:creationId xmlns:a16="http://schemas.microsoft.com/office/drawing/2014/main" id="{E3654C17-1DDC-4CF1-B008-75CCAE9ABC65}"/>
              </a:ext>
            </a:extLst>
          </p:cNvPr>
          <p:cNvSpPr/>
          <p:nvPr userDrawn="1"/>
        </p:nvSpPr>
        <p:spPr>
          <a:xfrm>
            <a:off x="325119" y="0"/>
            <a:ext cx="579756" cy="1022985"/>
          </a:xfrm>
          <a:prstGeom prst="rect">
            <a:avLst/>
          </a:prstGeom>
          <a: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nvGrpSpPr>
          <p:cNvPr id="11" name="Group 10">
            <a:extLst>
              <a:ext uri="{FF2B5EF4-FFF2-40B4-BE49-F238E27FC236}">
                <a16:creationId xmlns:a16="http://schemas.microsoft.com/office/drawing/2014/main" id="{2C05E6A8-7037-4E49-817A-FE75F3A2B132}"/>
              </a:ext>
            </a:extLst>
          </p:cNvPr>
          <p:cNvGrpSpPr/>
          <p:nvPr userDrawn="1"/>
        </p:nvGrpSpPr>
        <p:grpSpPr>
          <a:xfrm>
            <a:off x="-3633349" y="0"/>
            <a:ext cx="3507558" cy="3745276"/>
            <a:chOff x="838199" y="1150070"/>
            <a:chExt cx="3507558" cy="3745276"/>
          </a:xfrm>
          <a:solidFill>
            <a:schemeClr val="tx1"/>
          </a:solidFill>
        </p:grpSpPr>
        <p:sp>
          <p:nvSpPr>
            <p:cNvPr id="12" name="Rectangle 11">
              <a:extLst>
                <a:ext uri="{FF2B5EF4-FFF2-40B4-BE49-F238E27FC236}">
                  <a16:creationId xmlns:a16="http://schemas.microsoft.com/office/drawing/2014/main" id="{BE66EAA9-80D7-4346-A905-D387585FCD77}"/>
                </a:ext>
              </a:extLst>
            </p:cNvPr>
            <p:cNvSpPr/>
            <p:nvPr/>
          </p:nvSpPr>
          <p:spPr>
            <a:xfrm>
              <a:off x="838200" y="1150070"/>
              <a:ext cx="3507557" cy="3745276"/>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13" name="TextBox 12">
              <a:extLst>
                <a:ext uri="{FF2B5EF4-FFF2-40B4-BE49-F238E27FC236}">
                  <a16:creationId xmlns:a16="http://schemas.microsoft.com/office/drawing/2014/main" id="{E574F97A-A4A9-48A9-83D8-A4F3E1361287}"/>
                </a:ext>
              </a:extLst>
            </p:cNvPr>
            <p:cNvSpPr txBox="1"/>
            <p:nvPr/>
          </p:nvSpPr>
          <p:spPr>
            <a:xfrm>
              <a:off x="838200" y="1150070"/>
              <a:ext cx="3507557" cy="646331"/>
            </a:xfrm>
            <a:prstGeom prst="rect">
              <a:avLst/>
            </a:prstGeom>
            <a:noFill/>
          </p:spPr>
          <p:txBody>
            <a:bodyPr wrap="square" rtlCol="0">
              <a:spAutoFit/>
            </a:bodyPr>
            <a:lstStyle/>
            <a:p>
              <a:pPr algn="ctr"/>
              <a:r>
                <a:rPr lang="en-GB">
                  <a:solidFill>
                    <a:srgbClr val="333333"/>
                  </a:solidFill>
                  <a:latin typeface="+mj-lt"/>
                </a:rPr>
                <a:t>How to insert a </a:t>
              </a:r>
              <a:br>
                <a:rPr lang="en-GB">
                  <a:solidFill>
                    <a:srgbClr val="333333"/>
                  </a:solidFill>
                  <a:latin typeface="+mj-lt"/>
                </a:rPr>
              </a:br>
              <a:r>
                <a:rPr lang="en-GB">
                  <a:solidFill>
                    <a:srgbClr val="333333"/>
                  </a:solidFill>
                  <a:latin typeface="+mj-lt"/>
                </a:rPr>
                <a:t>background image</a:t>
              </a:r>
            </a:p>
          </p:txBody>
        </p:sp>
        <p:sp>
          <p:nvSpPr>
            <p:cNvPr id="15" name="Rectangle 14">
              <a:extLst>
                <a:ext uri="{FF2B5EF4-FFF2-40B4-BE49-F238E27FC236}">
                  <a16:creationId xmlns:a16="http://schemas.microsoft.com/office/drawing/2014/main" id="{15B0BAC5-3CE1-4E3A-9AE1-CAB6701A1A91}"/>
                </a:ext>
              </a:extLst>
            </p:cNvPr>
            <p:cNvSpPr/>
            <p:nvPr/>
          </p:nvSpPr>
          <p:spPr>
            <a:xfrm>
              <a:off x="838200" y="1817193"/>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16" name="TextBox 15">
              <a:extLst>
                <a:ext uri="{FF2B5EF4-FFF2-40B4-BE49-F238E27FC236}">
                  <a16:creationId xmlns:a16="http://schemas.microsoft.com/office/drawing/2014/main" id="{0AB5F07E-DC64-4125-A07A-C019F5ACD505}"/>
                </a:ext>
              </a:extLst>
            </p:cNvPr>
            <p:cNvSpPr txBox="1"/>
            <p:nvPr/>
          </p:nvSpPr>
          <p:spPr>
            <a:xfrm>
              <a:off x="838199" y="1867808"/>
              <a:ext cx="3507557" cy="523220"/>
            </a:xfrm>
            <a:prstGeom prst="rect">
              <a:avLst/>
            </a:prstGeom>
            <a:noFill/>
          </p:spPr>
          <p:txBody>
            <a:bodyPr wrap="square" rtlCol="0">
              <a:spAutoFit/>
            </a:bodyPr>
            <a:lstStyle/>
            <a:p>
              <a:r>
                <a:rPr lang="en-GB" sz="1400" b="1">
                  <a:solidFill>
                    <a:srgbClr val="333333"/>
                  </a:solidFill>
                </a:rPr>
                <a:t>1. </a:t>
              </a:r>
              <a:r>
                <a:rPr lang="en-GB" sz="1400">
                  <a:solidFill>
                    <a:srgbClr val="333333"/>
                  </a:solidFill>
                </a:rPr>
                <a:t>Right click on your slide and click </a:t>
              </a:r>
              <a:r>
                <a:rPr lang="en-GB" sz="1400" b="1">
                  <a:solidFill>
                    <a:srgbClr val="333333"/>
                  </a:solidFill>
                </a:rPr>
                <a:t>Format Background</a:t>
              </a:r>
              <a:r>
                <a:rPr lang="en-GB" sz="1400">
                  <a:solidFill>
                    <a:srgbClr val="333333"/>
                  </a:solidFill>
                </a:rPr>
                <a:t>.</a:t>
              </a:r>
            </a:p>
          </p:txBody>
        </p:sp>
        <p:sp>
          <p:nvSpPr>
            <p:cNvPr id="17" name="TextBox 16">
              <a:extLst>
                <a:ext uri="{FF2B5EF4-FFF2-40B4-BE49-F238E27FC236}">
                  <a16:creationId xmlns:a16="http://schemas.microsoft.com/office/drawing/2014/main" id="{B57FD257-B520-494A-955C-D6588D4B7111}"/>
                </a:ext>
              </a:extLst>
            </p:cNvPr>
            <p:cNvSpPr txBox="1"/>
            <p:nvPr/>
          </p:nvSpPr>
          <p:spPr>
            <a:xfrm>
              <a:off x="838199" y="2415081"/>
              <a:ext cx="3507557" cy="738664"/>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a:t>
              </a:r>
              <a:r>
                <a:rPr lang="en-GB" sz="1400" b="1">
                  <a:solidFill>
                    <a:srgbClr val="333333"/>
                  </a:solidFill>
                </a:rPr>
                <a:t>Fill</a:t>
              </a:r>
              <a:r>
                <a:rPr lang="en-GB" sz="1400">
                  <a:solidFill>
                    <a:srgbClr val="333333"/>
                  </a:solidFill>
                </a:rPr>
                <a:t> then </a:t>
              </a:r>
              <a:r>
                <a:rPr lang="en-GB" sz="1400" b="1">
                  <a:solidFill>
                    <a:srgbClr val="333333"/>
                  </a:solidFill>
                </a:rPr>
                <a:t>Picture or Texture Fill</a:t>
              </a:r>
              <a:r>
                <a:rPr lang="en-GB" sz="1400">
                  <a:solidFill>
                    <a:srgbClr val="333333"/>
                  </a:solidFill>
                </a:rPr>
                <a:t> and choose the image from your computer.</a:t>
              </a:r>
            </a:p>
          </p:txBody>
        </p:sp>
        <p:sp>
          <p:nvSpPr>
            <p:cNvPr id="20" name="TextBox 19">
              <a:extLst>
                <a:ext uri="{FF2B5EF4-FFF2-40B4-BE49-F238E27FC236}">
                  <a16:creationId xmlns:a16="http://schemas.microsoft.com/office/drawing/2014/main" id="{25826A89-32C2-491A-B4E5-066FF1F0D4BC}"/>
                </a:ext>
              </a:extLst>
            </p:cNvPr>
            <p:cNvSpPr txBox="1"/>
            <p:nvPr/>
          </p:nvSpPr>
          <p:spPr>
            <a:xfrm>
              <a:off x="838199" y="3153745"/>
              <a:ext cx="3507557" cy="523220"/>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Click </a:t>
              </a:r>
              <a:r>
                <a:rPr lang="en-GB" sz="1400" b="1">
                  <a:solidFill>
                    <a:srgbClr val="333333"/>
                  </a:solidFill>
                </a:rPr>
                <a:t>Picture</a:t>
              </a:r>
              <a:r>
                <a:rPr lang="en-GB" sz="1400">
                  <a:solidFill>
                    <a:srgbClr val="333333"/>
                  </a:solidFill>
                </a:rPr>
                <a:t> on the Format Background Menu to alter your image.</a:t>
              </a:r>
            </a:p>
          </p:txBody>
        </p:sp>
        <p:sp>
          <p:nvSpPr>
            <p:cNvPr id="21" name="TextBox 20">
              <a:extLst>
                <a:ext uri="{FF2B5EF4-FFF2-40B4-BE49-F238E27FC236}">
                  <a16:creationId xmlns:a16="http://schemas.microsoft.com/office/drawing/2014/main" id="{80545D1A-BF56-4C9A-988B-FBAB0CDA5B4C}"/>
                </a:ext>
              </a:extLst>
            </p:cNvPr>
            <p:cNvSpPr txBox="1"/>
            <p:nvPr/>
          </p:nvSpPr>
          <p:spPr>
            <a:xfrm>
              <a:off x="838199" y="3697078"/>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22" name="TextBox 21">
              <a:extLst>
                <a:ext uri="{FF2B5EF4-FFF2-40B4-BE49-F238E27FC236}">
                  <a16:creationId xmlns:a16="http://schemas.microsoft.com/office/drawing/2014/main" id="{C03F3385-47B4-4771-8D8F-D12E8A9244CD}"/>
                </a:ext>
              </a:extLst>
            </p:cNvPr>
            <p:cNvSpPr txBox="1"/>
            <p:nvPr/>
          </p:nvSpPr>
          <p:spPr>
            <a:xfrm>
              <a:off x="838199" y="4240412"/>
              <a:ext cx="3507557" cy="523220"/>
            </a:xfrm>
            <a:prstGeom prst="rect">
              <a:avLst/>
            </a:prstGeom>
            <a:noFill/>
          </p:spPr>
          <p:txBody>
            <a:bodyPr wrap="square" rtlCol="0">
              <a:sp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grpSp>
    </p:spTree>
    <p:custDataLst>
      <p:tags r:id="rId1"/>
    </p:custDataLst>
    <p:extLst>
      <p:ext uri="{BB962C8B-B14F-4D97-AF65-F5344CB8AC3E}">
        <p14:creationId xmlns:p14="http://schemas.microsoft.com/office/powerpoint/2010/main" val="2669658844"/>
      </p:ext>
    </p:extLst>
  </p:cSld>
  <p:clrMapOvr>
    <a:overrideClrMapping bg1="dk1" tx1="lt1" bg2="dk2" tx2="lt2" accent1="accent1" accent2="accent2" accent3="accent3" accent4="accent4" accent5="accent5" accent6="accent6" hlink="hlink" folHlink="folHlink"/>
  </p:clrMapOvr>
  <p:transition spd="slow">
    <p:wipe dir="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grpSp>
        <p:nvGrpSpPr>
          <p:cNvPr id="9" name="Group 8">
            <a:extLst>
              <a:ext uri="{FF2B5EF4-FFF2-40B4-BE49-F238E27FC236}">
                <a16:creationId xmlns:a16="http://schemas.microsoft.com/office/drawing/2014/main" id="{1D681799-5413-4DD7-9A90-5A4FB12A2A7A}"/>
              </a:ext>
            </a:extLst>
          </p:cNvPr>
          <p:cNvGrpSpPr/>
          <p:nvPr userDrawn="1"/>
        </p:nvGrpSpPr>
        <p:grpSpPr>
          <a:xfrm>
            <a:off x="9875462" y="-592128"/>
            <a:ext cx="2641657" cy="2714067"/>
            <a:chOff x="10055225" y="-469915"/>
            <a:chExt cx="2421312" cy="2487682"/>
          </a:xfrm>
          <a:noFill/>
        </p:grpSpPr>
        <p:sp>
          <p:nvSpPr>
            <p:cNvPr id="10" name="Hexagon 9">
              <a:extLst>
                <a:ext uri="{FF2B5EF4-FFF2-40B4-BE49-F238E27FC236}">
                  <a16:creationId xmlns:a16="http://schemas.microsoft.com/office/drawing/2014/main" id="{02131DBC-2984-4070-99C1-C7A5961DB71A}"/>
                </a:ext>
              </a:extLst>
            </p:cNvPr>
            <p:cNvSpPr/>
            <p:nvPr userDrawn="1"/>
          </p:nvSpPr>
          <p:spPr>
            <a:xfrm rot="5400000">
              <a:off x="10600395"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1" name="Hexagon 10">
              <a:extLst>
                <a:ext uri="{FF2B5EF4-FFF2-40B4-BE49-F238E27FC236}">
                  <a16:creationId xmlns:a16="http://schemas.microsoft.com/office/drawing/2014/main" id="{08A76465-A25F-4395-8F89-F71B9DE37BD1}"/>
                </a:ext>
              </a:extLst>
            </p:cNvPr>
            <p:cNvSpPr/>
            <p:nvPr userDrawn="1"/>
          </p:nvSpPr>
          <p:spPr>
            <a:xfrm rot="5400000">
              <a:off x="11237357"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2" name="Hexagon 11">
              <a:extLst>
                <a:ext uri="{FF2B5EF4-FFF2-40B4-BE49-F238E27FC236}">
                  <a16:creationId xmlns:a16="http://schemas.microsoft.com/office/drawing/2014/main" id="{2165F6F1-0DD9-4E98-A6C3-53E1CA238355}"/>
                </a:ext>
              </a:extLst>
            </p:cNvPr>
            <p:cNvSpPr/>
            <p:nvPr userDrawn="1"/>
          </p:nvSpPr>
          <p:spPr>
            <a:xfrm rot="5400000">
              <a:off x="9963433"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grpSp>
        <p:nvGrpSpPr>
          <p:cNvPr id="13" name="Group 12">
            <a:extLst>
              <a:ext uri="{FF2B5EF4-FFF2-40B4-BE49-F238E27FC236}">
                <a16:creationId xmlns:a16="http://schemas.microsoft.com/office/drawing/2014/main" id="{6E7D2D00-EC3B-4EFD-84D6-BF98A1F96920}"/>
              </a:ext>
            </a:extLst>
          </p:cNvPr>
          <p:cNvGrpSpPr/>
          <p:nvPr userDrawn="1"/>
        </p:nvGrpSpPr>
        <p:grpSpPr>
          <a:xfrm rot="16200000">
            <a:off x="360407" y="4836458"/>
            <a:ext cx="1946732" cy="3990582"/>
            <a:chOff x="10692184" y="-1639954"/>
            <a:chExt cx="1784352" cy="3657721"/>
          </a:xfrm>
          <a:noFill/>
        </p:grpSpPr>
        <p:sp>
          <p:nvSpPr>
            <p:cNvPr id="14" name="Hexagon 13">
              <a:extLst>
                <a:ext uri="{FF2B5EF4-FFF2-40B4-BE49-F238E27FC236}">
                  <a16:creationId xmlns:a16="http://schemas.microsoft.com/office/drawing/2014/main" id="{8B577679-776C-4F3C-85D4-B8B73F088077}"/>
                </a:ext>
              </a:extLst>
            </p:cNvPr>
            <p:cNvSpPr/>
            <p:nvPr userDrawn="1"/>
          </p:nvSpPr>
          <p:spPr>
            <a:xfrm rot="5400000">
              <a:off x="10600392" y="778587"/>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5" name="Hexagon 14">
              <a:extLst>
                <a:ext uri="{FF2B5EF4-FFF2-40B4-BE49-F238E27FC236}">
                  <a16:creationId xmlns:a16="http://schemas.microsoft.com/office/drawing/2014/main" id="{7E9E45A6-EC01-4140-8379-4EAC31AC521D}"/>
                </a:ext>
              </a:extLst>
            </p:cNvPr>
            <p:cNvSpPr/>
            <p:nvPr userDrawn="1"/>
          </p:nvSpPr>
          <p:spPr>
            <a:xfrm rot="5400000">
              <a:off x="11237356" y="-384788"/>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7" name="Hexagon 16">
              <a:extLst>
                <a:ext uri="{FF2B5EF4-FFF2-40B4-BE49-F238E27FC236}">
                  <a16:creationId xmlns:a16="http://schemas.microsoft.com/office/drawing/2014/main" id="{CD5D7A8F-641B-47BF-8DB5-9C8A0716C8A7}"/>
                </a:ext>
              </a:extLst>
            </p:cNvPr>
            <p:cNvSpPr/>
            <p:nvPr userDrawn="1"/>
          </p:nvSpPr>
          <p:spPr>
            <a:xfrm rot="5400000">
              <a:off x="10600392" y="-1548162"/>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21" name="Text Placeholder 20">
            <a:extLst>
              <a:ext uri="{FF2B5EF4-FFF2-40B4-BE49-F238E27FC236}">
                <a16:creationId xmlns:a16="http://schemas.microsoft.com/office/drawing/2014/main" id="{36362B7C-D451-488D-B12C-B998E0FD8F8A}"/>
              </a:ext>
            </a:extLst>
          </p:cNvPr>
          <p:cNvSpPr>
            <a:spLocks noGrp="1"/>
          </p:cNvSpPr>
          <p:nvPr>
            <p:ph type="body" sz="quarter" idx="12" hasCustomPrompt="1"/>
          </p:nvPr>
        </p:nvSpPr>
        <p:spPr>
          <a:xfrm>
            <a:off x="1130301" y="1693488"/>
            <a:ext cx="4439920" cy="3991456"/>
          </a:xfrm>
        </p:spPr>
        <p:txBody>
          <a:bodyPr/>
          <a:lstStyle>
            <a:lvl1pPr>
              <a:defRPr sz="1800"/>
            </a:lvl1pPr>
            <a:lvl2pPr>
              <a:defRPr sz="1800"/>
            </a:lvl2pPr>
            <a:lvl3pPr>
              <a:defRPr sz="1600"/>
            </a:lvl3pPr>
            <a:lvl4pPr>
              <a:defRPr sz="1400"/>
            </a:lvl4pPr>
            <a:lvl5pPr>
              <a:defRPr sz="14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20">
            <a:extLst>
              <a:ext uri="{FF2B5EF4-FFF2-40B4-BE49-F238E27FC236}">
                <a16:creationId xmlns:a16="http://schemas.microsoft.com/office/drawing/2014/main" id="{EC7DE49C-7C55-4198-ADD0-2D0F2B1F04DF}"/>
              </a:ext>
            </a:extLst>
          </p:cNvPr>
          <p:cNvSpPr>
            <a:spLocks noGrp="1"/>
          </p:cNvSpPr>
          <p:nvPr>
            <p:ph type="body" sz="quarter" idx="13" hasCustomPrompt="1"/>
          </p:nvPr>
        </p:nvSpPr>
        <p:spPr>
          <a:xfrm>
            <a:off x="6096000" y="1693488"/>
            <a:ext cx="4439920" cy="3991456"/>
          </a:xfrm>
        </p:spPr>
        <p:txBody>
          <a:bodyPr/>
          <a:lstStyle>
            <a:lvl1pPr>
              <a:defRPr sz="1800"/>
            </a:lvl1pPr>
            <a:lvl2pPr>
              <a:defRPr sz="1800"/>
            </a:lvl2pPr>
            <a:lvl3pPr>
              <a:defRPr sz="1600"/>
            </a:lvl3pPr>
            <a:lvl4pPr>
              <a:defRPr sz="1400"/>
            </a:lvl4pPr>
            <a:lvl5pPr>
              <a:defRPr sz="14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Rectangle 23">
            <a:extLst>
              <a:ext uri="{FF2B5EF4-FFF2-40B4-BE49-F238E27FC236}">
                <a16:creationId xmlns:a16="http://schemas.microsoft.com/office/drawing/2014/main" id="{76E6C2C1-C998-4023-A23A-4DC7FFDAA0F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 name="Title 2">
            <a:extLst>
              <a:ext uri="{FF2B5EF4-FFF2-40B4-BE49-F238E27FC236}">
                <a16:creationId xmlns:a16="http://schemas.microsoft.com/office/drawing/2014/main" id="{61EB460B-32F3-49E2-B8C4-85A3B71C0F68}"/>
              </a:ext>
            </a:extLst>
          </p:cNvPr>
          <p:cNvSpPr>
            <a:spLocks noGrp="1"/>
          </p:cNvSpPr>
          <p:nvPr>
            <p:ph type="title" hasCustomPrompt="1"/>
          </p:nvPr>
        </p:nvSpPr>
        <p:spPr>
          <a:xfrm>
            <a:off x="1130300" y="524414"/>
            <a:ext cx="7991928" cy="912178"/>
          </a:xfrm>
        </p:spPr>
        <p:txBody>
          <a:bodyPr/>
          <a:lstStyle>
            <a:lvl1pPr>
              <a:defRPr/>
            </a:lvl1pPr>
          </a:lstStyle>
          <a:p>
            <a:r>
              <a:rPr lang="en-US"/>
              <a:t>Enter title here</a:t>
            </a:r>
            <a:endParaRPr lang="en-GB"/>
          </a:p>
        </p:txBody>
      </p:sp>
    </p:spTree>
    <p:custDataLst>
      <p:tags r:id="rId1"/>
    </p:custDataLst>
    <p:extLst>
      <p:ext uri="{BB962C8B-B14F-4D97-AF65-F5344CB8AC3E}">
        <p14:creationId xmlns:p14="http://schemas.microsoft.com/office/powerpoint/2010/main" val="326387122"/>
      </p:ext>
    </p:extLst>
  </p:cSld>
  <p:clrMapOvr>
    <a:masterClrMapping/>
  </p:clrMapOvr>
  <p:transition spd="slow">
    <p:wipe dir="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70AB0C87-5AFE-44EB-95D4-9214D9E0A837}"/>
              </a:ext>
            </a:extLst>
          </p:cNvPr>
          <p:cNvGrpSpPr/>
          <p:nvPr userDrawn="1"/>
        </p:nvGrpSpPr>
        <p:grpSpPr>
          <a:xfrm>
            <a:off x="9058573" y="-647864"/>
            <a:ext cx="4149136" cy="7154287"/>
            <a:chOff x="5387349" y="-1705643"/>
            <a:chExt cx="4816112" cy="8304341"/>
          </a:xfrm>
          <a:noFill/>
        </p:grpSpPr>
        <p:sp>
          <p:nvSpPr>
            <p:cNvPr id="23" name="Hexagon 22">
              <a:extLst>
                <a:ext uri="{FF2B5EF4-FFF2-40B4-BE49-F238E27FC236}">
                  <a16:creationId xmlns:a16="http://schemas.microsoft.com/office/drawing/2014/main" id="{BA5F57C3-03CF-4083-BC73-6804F705570B}"/>
                </a:ext>
              </a:extLst>
            </p:cNvPr>
            <p:cNvSpPr/>
            <p:nvPr userDrawn="1"/>
          </p:nvSpPr>
          <p:spPr>
            <a:xfrm>
              <a:off x="5387349" y="845"/>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5" name="Hexagon 24">
              <a:extLst>
                <a:ext uri="{FF2B5EF4-FFF2-40B4-BE49-F238E27FC236}">
                  <a16:creationId xmlns:a16="http://schemas.microsoft.com/office/drawing/2014/main" id="{F788BD9C-C668-49AF-A2B8-2C9F6B715659}"/>
                </a:ext>
              </a:extLst>
            </p:cNvPr>
            <p:cNvSpPr/>
            <p:nvPr userDrawn="1"/>
          </p:nvSpPr>
          <p:spPr>
            <a:xfrm>
              <a:off x="6936469" y="-852399"/>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6" name="Hexagon 25">
              <a:extLst>
                <a:ext uri="{FF2B5EF4-FFF2-40B4-BE49-F238E27FC236}">
                  <a16:creationId xmlns:a16="http://schemas.microsoft.com/office/drawing/2014/main" id="{D9269717-BCCB-44DC-95C0-715C5FA99D70}"/>
                </a:ext>
              </a:extLst>
            </p:cNvPr>
            <p:cNvSpPr/>
            <p:nvPr userDrawn="1"/>
          </p:nvSpPr>
          <p:spPr>
            <a:xfrm>
              <a:off x="6936469" y="853244"/>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7" name="Hexagon 26">
              <a:extLst>
                <a:ext uri="{FF2B5EF4-FFF2-40B4-BE49-F238E27FC236}">
                  <a16:creationId xmlns:a16="http://schemas.microsoft.com/office/drawing/2014/main" id="{827FBE94-B8D7-4E90-9F55-190ACDF72BA5}"/>
                </a:ext>
              </a:extLst>
            </p:cNvPr>
            <p:cNvSpPr/>
            <p:nvPr userDrawn="1"/>
          </p:nvSpPr>
          <p:spPr>
            <a:xfrm>
              <a:off x="8485589" y="-1705643"/>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8" name="Hexagon 27">
              <a:extLst>
                <a:ext uri="{FF2B5EF4-FFF2-40B4-BE49-F238E27FC236}">
                  <a16:creationId xmlns:a16="http://schemas.microsoft.com/office/drawing/2014/main" id="{BA40B9A3-E09E-45A8-987D-412EDDB16FE6}"/>
                </a:ext>
              </a:extLst>
            </p:cNvPr>
            <p:cNvSpPr/>
            <p:nvPr userDrawn="1"/>
          </p:nvSpPr>
          <p:spPr>
            <a:xfrm>
              <a:off x="8485589" y="0"/>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9" name="Hexagon 28">
              <a:extLst>
                <a:ext uri="{FF2B5EF4-FFF2-40B4-BE49-F238E27FC236}">
                  <a16:creationId xmlns:a16="http://schemas.microsoft.com/office/drawing/2014/main" id="{FC43B0BF-B6B7-4478-99E6-40DE9C87C930}"/>
                </a:ext>
              </a:extLst>
            </p:cNvPr>
            <p:cNvSpPr/>
            <p:nvPr userDrawn="1"/>
          </p:nvSpPr>
          <p:spPr>
            <a:xfrm>
              <a:off x="6936469" y="2559731"/>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0" name="Hexagon 29">
              <a:extLst>
                <a:ext uri="{FF2B5EF4-FFF2-40B4-BE49-F238E27FC236}">
                  <a16:creationId xmlns:a16="http://schemas.microsoft.com/office/drawing/2014/main" id="{019DA9D6-487F-48CB-8C20-558D8F5FD2DF}"/>
                </a:ext>
              </a:extLst>
            </p:cNvPr>
            <p:cNvSpPr/>
            <p:nvPr userDrawn="1"/>
          </p:nvSpPr>
          <p:spPr>
            <a:xfrm>
              <a:off x="6936469" y="4265374"/>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1" name="Hexagon 30">
              <a:extLst>
                <a:ext uri="{FF2B5EF4-FFF2-40B4-BE49-F238E27FC236}">
                  <a16:creationId xmlns:a16="http://schemas.microsoft.com/office/drawing/2014/main" id="{E890E4EC-6423-4916-BE59-5D59F2810E7D}"/>
                </a:ext>
              </a:extLst>
            </p:cNvPr>
            <p:cNvSpPr/>
            <p:nvPr userDrawn="1"/>
          </p:nvSpPr>
          <p:spPr>
            <a:xfrm>
              <a:off x="8485589" y="1706487"/>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2" name="Hexagon 31">
              <a:extLst>
                <a:ext uri="{FF2B5EF4-FFF2-40B4-BE49-F238E27FC236}">
                  <a16:creationId xmlns:a16="http://schemas.microsoft.com/office/drawing/2014/main" id="{9E683DDF-0723-42DD-83D0-69132F96B09F}"/>
                </a:ext>
              </a:extLst>
            </p:cNvPr>
            <p:cNvSpPr/>
            <p:nvPr userDrawn="1"/>
          </p:nvSpPr>
          <p:spPr>
            <a:xfrm>
              <a:off x="8485589" y="3412131"/>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6" name="Hexagon 35">
              <a:extLst>
                <a:ext uri="{FF2B5EF4-FFF2-40B4-BE49-F238E27FC236}">
                  <a16:creationId xmlns:a16="http://schemas.microsoft.com/office/drawing/2014/main" id="{5CE8FBFB-B232-4CC0-840A-74826E2E9FB5}"/>
                </a:ext>
              </a:extLst>
            </p:cNvPr>
            <p:cNvSpPr/>
            <p:nvPr userDrawn="1"/>
          </p:nvSpPr>
          <p:spPr>
            <a:xfrm>
              <a:off x="8485589" y="5117772"/>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21" name="Text Placeholder 20">
            <a:extLst>
              <a:ext uri="{FF2B5EF4-FFF2-40B4-BE49-F238E27FC236}">
                <a16:creationId xmlns:a16="http://schemas.microsoft.com/office/drawing/2014/main" id="{36362B7C-D451-488D-B12C-B998E0FD8F8A}"/>
              </a:ext>
            </a:extLst>
          </p:cNvPr>
          <p:cNvSpPr>
            <a:spLocks noGrp="1"/>
          </p:cNvSpPr>
          <p:nvPr>
            <p:ph type="body" sz="quarter" idx="12" hasCustomPrompt="1"/>
          </p:nvPr>
        </p:nvSpPr>
        <p:spPr>
          <a:xfrm>
            <a:off x="1130301" y="1693488"/>
            <a:ext cx="7991928" cy="4512156"/>
          </a:xfrm>
        </p:spPr>
        <p:txBody>
          <a:bodyPr/>
          <a:lstStyle>
            <a:lvl1pPr>
              <a:defRPr sz="1800"/>
            </a:lvl1pPr>
            <a:lvl2pPr>
              <a:defRPr sz="1800"/>
            </a:lvl2pPr>
            <a:lvl3pPr>
              <a:defRPr sz="1600"/>
            </a:lvl3pPr>
            <a:lvl4pPr>
              <a:defRPr sz="1400"/>
            </a:lvl4pPr>
            <a:lvl5pPr>
              <a:defRPr sz="14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37" name="Rectangle 36">
            <a:extLst>
              <a:ext uri="{FF2B5EF4-FFF2-40B4-BE49-F238E27FC236}">
                <a16:creationId xmlns:a16="http://schemas.microsoft.com/office/drawing/2014/main" id="{00B23BDF-7E27-44E2-86F5-14DE8B56D58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 name="Title 2">
            <a:extLst>
              <a:ext uri="{FF2B5EF4-FFF2-40B4-BE49-F238E27FC236}">
                <a16:creationId xmlns:a16="http://schemas.microsoft.com/office/drawing/2014/main" id="{0B7DA433-1F51-42F4-8684-F4F102A7E575}"/>
              </a:ext>
            </a:extLst>
          </p:cNvPr>
          <p:cNvSpPr>
            <a:spLocks noGrp="1"/>
          </p:cNvSpPr>
          <p:nvPr>
            <p:ph type="title" hasCustomPrompt="1"/>
          </p:nvPr>
        </p:nvSpPr>
        <p:spPr>
          <a:xfrm>
            <a:off x="1130300" y="524414"/>
            <a:ext cx="7991929" cy="912178"/>
          </a:xfrm>
        </p:spPr>
        <p:txBody>
          <a:bodyPr/>
          <a:lstStyle>
            <a:lvl1pPr>
              <a:defRPr/>
            </a:lvl1pPr>
          </a:lstStyle>
          <a:p>
            <a:r>
              <a:rPr lang="en-US"/>
              <a:t>Enter title here</a:t>
            </a:r>
            <a:endParaRPr lang="en-GB"/>
          </a:p>
        </p:txBody>
      </p:sp>
      <p:grpSp>
        <p:nvGrpSpPr>
          <p:cNvPr id="24" name="Group 23">
            <a:extLst>
              <a:ext uri="{FF2B5EF4-FFF2-40B4-BE49-F238E27FC236}">
                <a16:creationId xmlns:a16="http://schemas.microsoft.com/office/drawing/2014/main" id="{4586F1A6-F8C3-456C-978E-BE85CE4774CF}"/>
              </a:ext>
            </a:extLst>
          </p:cNvPr>
          <p:cNvGrpSpPr/>
          <p:nvPr userDrawn="1"/>
        </p:nvGrpSpPr>
        <p:grpSpPr>
          <a:xfrm>
            <a:off x="-3664732" y="0"/>
            <a:ext cx="3538941" cy="4354799"/>
            <a:chOff x="-3614713" y="0"/>
            <a:chExt cx="3538941" cy="4354799"/>
          </a:xfrm>
        </p:grpSpPr>
        <p:grpSp>
          <p:nvGrpSpPr>
            <p:cNvPr id="33" name="Group 32">
              <a:extLst>
                <a:ext uri="{FF2B5EF4-FFF2-40B4-BE49-F238E27FC236}">
                  <a16:creationId xmlns:a16="http://schemas.microsoft.com/office/drawing/2014/main" id="{408F70F0-4DD5-4B29-A84D-7301EEA06307}"/>
                </a:ext>
              </a:extLst>
            </p:cNvPr>
            <p:cNvGrpSpPr/>
            <p:nvPr userDrawn="1"/>
          </p:nvGrpSpPr>
          <p:grpSpPr>
            <a:xfrm>
              <a:off x="-3614713" y="0"/>
              <a:ext cx="3538941" cy="4354799"/>
              <a:chOff x="397358" y="1593847"/>
              <a:chExt cx="3538941" cy="4354799"/>
            </a:xfrm>
          </p:grpSpPr>
          <p:sp>
            <p:nvSpPr>
              <p:cNvPr id="40" name="Rectangle 39">
                <a:extLst>
                  <a:ext uri="{FF2B5EF4-FFF2-40B4-BE49-F238E27FC236}">
                    <a16:creationId xmlns:a16="http://schemas.microsoft.com/office/drawing/2014/main" id="{1B6D7EDA-1CDE-46D1-84F8-7C87FDE26565}"/>
                  </a:ext>
                </a:extLst>
              </p:cNvPr>
              <p:cNvSpPr/>
              <p:nvPr/>
            </p:nvSpPr>
            <p:spPr>
              <a:xfrm>
                <a:off x="428742" y="1593847"/>
                <a:ext cx="3507557" cy="4354799"/>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41" name="TextBox 40">
                <a:extLst>
                  <a:ext uri="{FF2B5EF4-FFF2-40B4-BE49-F238E27FC236}">
                    <a16:creationId xmlns:a16="http://schemas.microsoft.com/office/drawing/2014/main" id="{59CDBA4F-F56A-4B74-80CF-4F10A5C95B9C}"/>
                  </a:ext>
                </a:extLst>
              </p:cNvPr>
              <p:cNvSpPr txBox="1"/>
              <p:nvPr/>
            </p:nvSpPr>
            <p:spPr>
              <a:xfrm>
                <a:off x="397359" y="1738567"/>
                <a:ext cx="3507557" cy="369332"/>
              </a:xfrm>
              <a:prstGeom prst="rect">
                <a:avLst/>
              </a:prstGeom>
              <a:noFill/>
            </p:spPr>
            <p:txBody>
              <a:bodyPr wrap="square" rtlCol="0">
                <a:spAutoFit/>
              </a:bodyPr>
              <a:lstStyle/>
              <a:p>
                <a:pPr algn="ctr"/>
                <a:r>
                  <a:rPr lang="en-GB">
                    <a:solidFill>
                      <a:srgbClr val="333333"/>
                    </a:solidFill>
                    <a:latin typeface="+mj-lt"/>
                  </a:rPr>
                  <a:t>How to use bullet points</a:t>
                </a:r>
              </a:p>
            </p:txBody>
          </p:sp>
          <p:sp>
            <p:nvSpPr>
              <p:cNvPr id="42" name="TextBox 41">
                <a:extLst>
                  <a:ext uri="{FF2B5EF4-FFF2-40B4-BE49-F238E27FC236}">
                    <a16:creationId xmlns:a16="http://schemas.microsoft.com/office/drawing/2014/main" id="{8F1A1AEA-AFD7-46FA-87FF-22410B33E6C5}"/>
                  </a:ext>
                </a:extLst>
              </p:cNvPr>
              <p:cNvSpPr txBox="1"/>
              <p:nvPr/>
            </p:nvSpPr>
            <p:spPr>
              <a:xfrm>
                <a:off x="397358" y="4421432"/>
                <a:ext cx="3507557" cy="523220"/>
              </a:xfrm>
              <a:prstGeom prst="rect">
                <a:avLst/>
              </a:prstGeom>
              <a:noFill/>
            </p:spPr>
            <p:txBody>
              <a:bodyPr wrap="square" rtlCol="0">
                <a:spAutoFit/>
              </a:bodyPr>
              <a:lstStyle/>
              <a:p>
                <a:r>
                  <a:rPr lang="en-GB" sz="1400" b="1">
                    <a:solidFill>
                      <a:srgbClr val="333333"/>
                    </a:solidFill>
                  </a:rPr>
                  <a:t>3. </a:t>
                </a:r>
                <a:r>
                  <a:rPr lang="en-GB" sz="1400">
                    <a:solidFill>
                      <a:srgbClr val="333333"/>
                    </a:solidFill>
                  </a:rPr>
                  <a:t>If you want to remove them, just click the </a:t>
                </a:r>
                <a:r>
                  <a:rPr lang="en-GB" sz="1400" b="1">
                    <a:solidFill>
                      <a:srgbClr val="333333"/>
                    </a:solidFill>
                  </a:rPr>
                  <a:t>Decrease List Level </a:t>
                </a:r>
                <a:r>
                  <a:rPr lang="en-GB" sz="1400" b="0">
                    <a:solidFill>
                      <a:srgbClr val="333333"/>
                    </a:solidFill>
                  </a:rPr>
                  <a:t>button.</a:t>
                </a:r>
                <a:endParaRPr lang="en-GB" sz="1400" b="1">
                  <a:solidFill>
                    <a:srgbClr val="333333"/>
                  </a:solidFill>
                </a:endParaRPr>
              </a:p>
            </p:txBody>
          </p:sp>
          <p:sp>
            <p:nvSpPr>
              <p:cNvPr id="43" name="TextBox 42">
                <a:extLst>
                  <a:ext uri="{FF2B5EF4-FFF2-40B4-BE49-F238E27FC236}">
                    <a16:creationId xmlns:a16="http://schemas.microsoft.com/office/drawing/2014/main" id="{C8769B39-736F-4FF7-B2C4-43FAA57DC5FD}"/>
                  </a:ext>
                </a:extLst>
              </p:cNvPr>
              <p:cNvSpPr txBox="1"/>
              <p:nvPr/>
            </p:nvSpPr>
            <p:spPr>
              <a:xfrm>
                <a:off x="397358" y="2358061"/>
                <a:ext cx="3507557"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If you want to use your pre-formatted bullets, click on the </a:t>
                </a:r>
                <a:r>
                  <a:rPr lang="en-GB" sz="1400" b="1">
                    <a:solidFill>
                      <a:srgbClr val="333333"/>
                    </a:solidFill>
                  </a:rPr>
                  <a:t>Increase List Level </a:t>
                </a:r>
                <a:r>
                  <a:rPr lang="en-GB" sz="1400" b="0">
                    <a:solidFill>
                      <a:srgbClr val="333333"/>
                    </a:solidFill>
                  </a:rPr>
                  <a:t>button.</a:t>
                </a:r>
              </a:p>
            </p:txBody>
          </p:sp>
          <p:sp>
            <p:nvSpPr>
              <p:cNvPr id="44" name="TextBox 43">
                <a:extLst>
                  <a:ext uri="{FF2B5EF4-FFF2-40B4-BE49-F238E27FC236}">
                    <a16:creationId xmlns:a16="http://schemas.microsoft.com/office/drawing/2014/main" id="{079EB830-8FA3-4058-AD03-DDDE790F5362}"/>
                  </a:ext>
                </a:extLst>
              </p:cNvPr>
              <p:cNvSpPr txBox="1"/>
              <p:nvPr/>
            </p:nvSpPr>
            <p:spPr>
              <a:xfrm>
                <a:off x="397358" y="3822005"/>
                <a:ext cx="3507557"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To indent your bullets to the next level, click on</a:t>
                </a:r>
                <a:r>
                  <a:rPr lang="en-GB" sz="1400" b="1">
                    <a:solidFill>
                      <a:srgbClr val="333333"/>
                    </a:solidFill>
                  </a:rPr>
                  <a:t> Increase List Level </a:t>
                </a:r>
                <a:r>
                  <a:rPr lang="en-GB" sz="1400" b="0">
                    <a:solidFill>
                      <a:srgbClr val="333333"/>
                    </a:solidFill>
                  </a:rPr>
                  <a:t>again</a:t>
                </a:r>
                <a:r>
                  <a:rPr lang="en-GB" sz="1400">
                    <a:solidFill>
                      <a:srgbClr val="333333"/>
                    </a:solidFill>
                  </a:rPr>
                  <a:t>.</a:t>
                </a:r>
              </a:p>
            </p:txBody>
          </p:sp>
          <p:sp>
            <p:nvSpPr>
              <p:cNvPr id="45" name="Rectangle 44">
                <a:extLst>
                  <a:ext uri="{FF2B5EF4-FFF2-40B4-BE49-F238E27FC236}">
                    <a16:creationId xmlns:a16="http://schemas.microsoft.com/office/drawing/2014/main" id="{F84793AF-670B-4038-87D6-3B308444357C}"/>
                  </a:ext>
                </a:extLst>
              </p:cNvPr>
              <p:cNvSpPr/>
              <p:nvPr/>
            </p:nvSpPr>
            <p:spPr>
              <a:xfrm>
                <a:off x="428741" y="2246094"/>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grpSp>
        <p:pic>
          <p:nvPicPr>
            <p:cNvPr id="34" name="Picture 33">
              <a:extLst>
                <a:ext uri="{FF2B5EF4-FFF2-40B4-BE49-F238E27FC236}">
                  <a16:creationId xmlns:a16="http://schemas.microsoft.com/office/drawing/2014/main" id="{D28EF487-055D-4EF6-BC04-FCB2F0C76B76}"/>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2489585" y="1421385"/>
              <a:ext cx="1257300" cy="733425"/>
            </a:xfrm>
            <a:prstGeom prst="rect">
              <a:avLst/>
            </a:prstGeom>
          </p:spPr>
        </p:pic>
        <p:sp>
          <p:nvSpPr>
            <p:cNvPr id="35" name="Oval 34">
              <a:extLst>
                <a:ext uri="{FF2B5EF4-FFF2-40B4-BE49-F238E27FC236}">
                  <a16:creationId xmlns:a16="http://schemas.microsoft.com/office/drawing/2014/main" id="{7B20F03C-3A57-4EC7-9AD4-46B62C18C7C9}"/>
                </a:ext>
              </a:extLst>
            </p:cNvPr>
            <p:cNvSpPr/>
            <p:nvPr userDrawn="1"/>
          </p:nvSpPr>
          <p:spPr>
            <a:xfrm>
              <a:off x="-1579455" y="1427869"/>
              <a:ext cx="365461" cy="36546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400"/>
            </a:p>
          </p:txBody>
        </p:sp>
        <p:pic>
          <p:nvPicPr>
            <p:cNvPr id="38" name="Picture 37">
              <a:extLst>
                <a:ext uri="{FF2B5EF4-FFF2-40B4-BE49-F238E27FC236}">
                  <a16:creationId xmlns:a16="http://schemas.microsoft.com/office/drawing/2014/main" id="{83AA02F0-AE5A-4097-B073-36495711F03B}"/>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2489585" y="3490852"/>
              <a:ext cx="1257300" cy="723900"/>
            </a:xfrm>
            <a:prstGeom prst="rect">
              <a:avLst/>
            </a:prstGeom>
          </p:spPr>
        </p:pic>
        <p:sp>
          <p:nvSpPr>
            <p:cNvPr id="39" name="Oval 38">
              <a:extLst>
                <a:ext uri="{FF2B5EF4-FFF2-40B4-BE49-F238E27FC236}">
                  <a16:creationId xmlns:a16="http://schemas.microsoft.com/office/drawing/2014/main" id="{960735B2-B979-43E7-A258-C378B9D97B87}"/>
                </a:ext>
              </a:extLst>
            </p:cNvPr>
            <p:cNvSpPr/>
            <p:nvPr userDrawn="1"/>
          </p:nvSpPr>
          <p:spPr>
            <a:xfrm>
              <a:off x="-1800911" y="3502818"/>
              <a:ext cx="365461" cy="36546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400"/>
            </a:p>
          </p:txBody>
        </p:sp>
      </p:gr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Tree>
    <p:custDataLst>
      <p:tags r:id="rId1"/>
    </p:custDataLst>
    <p:extLst>
      <p:ext uri="{BB962C8B-B14F-4D97-AF65-F5344CB8AC3E}">
        <p14:creationId xmlns:p14="http://schemas.microsoft.com/office/powerpoint/2010/main" val="1958926144"/>
      </p:ext>
    </p:extLst>
  </p:cSld>
  <p:clrMapOvr>
    <a:masterClrMapping/>
  </p:clrMapOvr>
  <p:transition spd="slow">
    <p:wipe dir="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Text w/ Image">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7F867D01-3FFE-49F4-A709-AF5249958D5C}"/>
              </a:ext>
            </a:extLst>
          </p:cNvPr>
          <p:cNvGrpSpPr/>
          <p:nvPr userDrawn="1"/>
        </p:nvGrpSpPr>
        <p:grpSpPr>
          <a:xfrm rot="16200000">
            <a:off x="4494398" y="-485917"/>
            <a:ext cx="4214897" cy="3535508"/>
            <a:chOff x="5387349" y="-1705643"/>
            <a:chExt cx="4816112" cy="4039813"/>
          </a:xfrm>
          <a:noFill/>
        </p:grpSpPr>
        <p:sp>
          <p:nvSpPr>
            <p:cNvPr id="29" name="Hexagon 28">
              <a:extLst>
                <a:ext uri="{FF2B5EF4-FFF2-40B4-BE49-F238E27FC236}">
                  <a16:creationId xmlns:a16="http://schemas.microsoft.com/office/drawing/2014/main" id="{3723E74D-B8B1-4F1C-B86D-411D487099FE}"/>
                </a:ext>
              </a:extLst>
            </p:cNvPr>
            <p:cNvSpPr/>
            <p:nvPr userDrawn="1"/>
          </p:nvSpPr>
          <p:spPr>
            <a:xfrm>
              <a:off x="5387349" y="845"/>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1" name="Hexagon 30">
              <a:extLst>
                <a:ext uri="{FF2B5EF4-FFF2-40B4-BE49-F238E27FC236}">
                  <a16:creationId xmlns:a16="http://schemas.microsoft.com/office/drawing/2014/main" id="{A2733E26-E941-470F-AE97-1939DDB10EBF}"/>
                </a:ext>
              </a:extLst>
            </p:cNvPr>
            <p:cNvSpPr/>
            <p:nvPr userDrawn="1"/>
          </p:nvSpPr>
          <p:spPr>
            <a:xfrm>
              <a:off x="6936469" y="-852399"/>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2" name="Hexagon 31">
              <a:extLst>
                <a:ext uri="{FF2B5EF4-FFF2-40B4-BE49-F238E27FC236}">
                  <a16:creationId xmlns:a16="http://schemas.microsoft.com/office/drawing/2014/main" id="{4BA194F5-F4E1-490C-AC0C-617EBE170637}"/>
                </a:ext>
              </a:extLst>
            </p:cNvPr>
            <p:cNvSpPr/>
            <p:nvPr userDrawn="1"/>
          </p:nvSpPr>
          <p:spPr>
            <a:xfrm>
              <a:off x="6936469" y="853244"/>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3" name="Hexagon 32">
              <a:extLst>
                <a:ext uri="{FF2B5EF4-FFF2-40B4-BE49-F238E27FC236}">
                  <a16:creationId xmlns:a16="http://schemas.microsoft.com/office/drawing/2014/main" id="{8D91DC25-77DF-4DD9-88EE-339A4DF7FE5F}"/>
                </a:ext>
              </a:extLst>
            </p:cNvPr>
            <p:cNvSpPr/>
            <p:nvPr userDrawn="1"/>
          </p:nvSpPr>
          <p:spPr>
            <a:xfrm>
              <a:off x="8485589" y="-1705643"/>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4" name="Hexagon 33">
              <a:extLst>
                <a:ext uri="{FF2B5EF4-FFF2-40B4-BE49-F238E27FC236}">
                  <a16:creationId xmlns:a16="http://schemas.microsoft.com/office/drawing/2014/main" id="{5878F206-DEBC-4763-AA7E-B72A91F1D031}"/>
                </a:ext>
              </a:extLst>
            </p:cNvPr>
            <p:cNvSpPr/>
            <p:nvPr userDrawn="1"/>
          </p:nvSpPr>
          <p:spPr>
            <a:xfrm>
              <a:off x="8485589" y="0"/>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27" name="Picture Placeholder 26">
            <a:extLst>
              <a:ext uri="{FF2B5EF4-FFF2-40B4-BE49-F238E27FC236}">
                <a16:creationId xmlns:a16="http://schemas.microsoft.com/office/drawing/2014/main" id="{7ED2FA65-E85A-4B2E-8284-62E055175484}"/>
              </a:ext>
            </a:extLst>
          </p:cNvPr>
          <p:cNvSpPr>
            <a:spLocks noGrp="1"/>
          </p:cNvSpPr>
          <p:nvPr>
            <p:ph type="pic" sz="quarter" idx="13" hasCustomPrompt="1"/>
          </p:nvPr>
        </p:nvSpPr>
        <p:spPr>
          <a:xfrm>
            <a:off x="5795645" y="0"/>
            <a:ext cx="6396355" cy="6858000"/>
          </a:xfrm>
          <a:custGeom>
            <a:avLst/>
            <a:gdLst>
              <a:gd name="connsiteX0" fmla="*/ 1714501 w 6396355"/>
              <a:gd name="connsiteY0" fmla="*/ 0 h 6858000"/>
              <a:gd name="connsiteX1" fmla="*/ 6396355 w 6396355"/>
              <a:gd name="connsiteY1" fmla="*/ 0 h 6858000"/>
              <a:gd name="connsiteX2" fmla="*/ 6396355 w 6396355"/>
              <a:gd name="connsiteY2" fmla="*/ 6858000 h 6858000"/>
              <a:gd name="connsiteX3" fmla="*/ 1714501 w 6396355"/>
              <a:gd name="connsiteY3" fmla="*/ 6858000 h 6858000"/>
              <a:gd name="connsiteX4" fmla="*/ 0 w 6396355"/>
              <a:gd name="connsiteY4" fmla="*/ 3429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6355" h="6858000">
                <a:moveTo>
                  <a:pt x="1714501" y="0"/>
                </a:moveTo>
                <a:lnTo>
                  <a:pt x="6396355" y="0"/>
                </a:lnTo>
                <a:lnTo>
                  <a:pt x="6396355" y="6858000"/>
                </a:lnTo>
                <a:lnTo>
                  <a:pt x="1714501" y="6858000"/>
                </a:lnTo>
                <a:lnTo>
                  <a:pt x="0" y="3429000"/>
                </a:lnTo>
                <a:close/>
              </a:path>
            </a:pathLst>
          </a:custGeom>
        </p:spPr>
        <p:txBody>
          <a:bodyPr wrap="square" lIns="1440000" rIns="1440000" anchor="ctr">
            <a:noAutofit/>
          </a:bodyPr>
          <a:lstStyle>
            <a:lvl1pPr algn="ctr">
              <a:defRPr/>
            </a:lvl1pPr>
          </a:lstStyle>
          <a:p>
            <a:r>
              <a:rPr lang="en-GB"/>
              <a:t>Click icon to insert image &gt; Right click &gt; Send to back</a:t>
            </a:r>
          </a:p>
        </p:txBody>
      </p:sp>
      <p:sp>
        <p:nvSpPr>
          <p:cNvPr id="5" name="Rectangle 4">
            <a:extLst>
              <a:ext uri="{FF2B5EF4-FFF2-40B4-BE49-F238E27FC236}">
                <a16:creationId xmlns:a16="http://schemas.microsoft.com/office/drawing/2014/main" id="{D97F4ADE-F89E-4877-866D-B3B95017C803}"/>
              </a:ext>
            </a:extLst>
          </p:cNvPr>
          <p:cNvSpPr/>
          <p:nvPr userDrawn="1"/>
        </p:nvSpPr>
        <p:spPr>
          <a:xfrm>
            <a:off x="325119" y="0"/>
            <a:ext cx="579756" cy="1022985"/>
          </a:xfrm>
          <a:prstGeom prst="rect">
            <a:avLst/>
          </a:prstGeom>
          <a: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nvGrpSpPr>
          <p:cNvPr id="13" name="Group 12">
            <a:extLst>
              <a:ext uri="{FF2B5EF4-FFF2-40B4-BE49-F238E27FC236}">
                <a16:creationId xmlns:a16="http://schemas.microsoft.com/office/drawing/2014/main" id="{6E7D2D00-EC3B-4EFD-84D6-BF98A1F96920}"/>
              </a:ext>
            </a:extLst>
          </p:cNvPr>
          <p:cNvGrpSpPr/>
          <p:nvPr userDrawn="1"/>
        </p:nvGrpSpPr>
        <p:grpSpPr>
          <a:xfrm rot="16200000">
            <a:off x="360407" y="4836458"/>
            <a:ext cx="1946732" cy="3990582"/>
            <a:chOff x="10692184" y="-1639954"/>
            <a:chExt cx="1784352" cy="3657721"/>
          </a:xfrm>
          <a:noFill/>
        </p:grpSpPr>
        <p:sp>
          <p:nvSpPr>
            <p:cNvPr id="14" name="Hexagon 13">
              <a:extLst>
                <a:ext uri="{FF2B5EF4-FFF2-40B4-BE49-F238E27FC236}">
                  <a16:creationId xmlns:a16="http://schemas.microsoft.com/office/drawing/2014/main" id="{8B577679-776C-4F3C-85D4-B8B73F088077}"/>
                </a:ext>
              </a:extLst>
            </p:cNvPr>
            <p:cNvSpPr/>
            <p:nvPr userDrawn="1"/>
          </p:nvSpPr>
          <p:spPr>
            <a:xfrm rot="5400000">
              <a:off x="10600392" y="778587"/>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5" name="Hexagon 14">
              <a:extLst>
                <a:ext uri="{FF2B5EF4-FFF2-40B4-BE49-F238E27FC236}">
                  <a16:creationId xmlns:a16="http://schemas.microsoft.com/office/drawing/2014/main" id="{7E9E45A6-EC01-4140-8379-4EAC31AC521D}"/>
                </a:ext>
              </a:extLst>
            </p:cNvPr>
            <p:cNvSpPr/>
            <p:nvPr userDrawn="1"/>
          </p:nvSpPr>
          <p:spPr>
            <a:xfrm rot="5400000">
              <a:off x="11237356" y="-384788"/>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7" name="Hexagon 16">
              <a:extLst>
                <a:ext uri="{FF2B5EF4-FFF2-40B4-BE49-F238E27FC236}">
                  <a16:creationId xmlns:a16="http://schemas.microsoft.com/office/drawing/2014/main" id="{CD5D7A8F-641B-47BF-8DB5-9C8A0716C8A7}"/>
                </a:ext>
              </a:extLst>
            </p:cNvPr>
            <p:cNvSpPr/>
            <p:nvPr userDrawn="1"/>
          </p:nvSpPr>
          <p:spPr>
            <a:xfrm rot="5400000">
              <a:off x="10600392" y="-1548162"/>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21" name="Text Placeholder 20">
            <a:extLst>
              <a:ext uri="{FF2B5EF4-FFF2-40B4-BE49-F238E27FC236}">
                <a16:creationId xmlns:a16="http://schemas.microsoft.com/office/drawing/2014/main" id="{36362B7C-D451-488D-B12C-B998E0FD8F8A}"/>
              </a:ext>
            </a:extLst>
          </p:cNvPr>
          <p:cNvSpPr>
            <a:spLocks noGrp="1"/>
          </p:cNvSpPr>
          <p:nvPr>
            <p:ph type="body" sz="quarter" idx="12" hasCustomPrompt="1"/>
          </p:nvPr>
        </p:nvSpPr>
        <p:spPr>
          <a:xfrm>
            <a:off x="1130301" y="1693488"/>
            <a:ext cx="4439920" cy="3991456"/>
          </a:xfrm>
        </p:spPr>
        <p:txBody>
          <a:bodyPr/>
          <a:lstStyle>
            <a:lvl1pPr>
              <a:defRPr sz="1800"/>
            </a:lvl1pPr>
            <a:lvl2pPr>
              <a:defRPr sz="1800"/>
            </a:lvl2pPr>
            <a:lvl3pPr>
              <a:defRPr sz="1600"/>
            </a:lvl3pPr>
            <a:lvl4pPr>
              <a:defRPr sz="1400"/>
            </a:lvl4pPr>
            <a:lvl5pPr>
              <a:defRPr sz="14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6" name="Text Placeholder 45">
            <a:extLst>
              <a:ext uri="{FF2B5EF4-FFF2-40B4-BE49-F238E27FC236}">
                <a16:creationId xmlns:a16="http://schemas.microsoft.com/office/drawing/2014/main" id="{CC02216A-B4DD-4416-92A1-EF8D8278309B}"/>
              </a:ext>
            </a:extLst>
          </p:cNvPr>
          <p:cNvSpPr>
            <a:spLocks noGrp="1"/>
          </p:cNvSpPr>
          <p:nvPr>
            <p:ph type="body" sz="quarter" idx="14" hasCustomPrompt="1"/>
          </p:nvPr>
        </p:nvSpPr>
        <p:spPr>
          <a:xfrm>
            <a:off x="11440272" y="6212205"/>
            <a:ext cx="439308" cy="645795"/>
          </a:xfrm>
          <a:custGeom>
            <a:avLst/>
            <a:gdLst>
              <a:gd name="connsiteX0" fmla="*/ 0 w 439308"/>
              <a:gd name="connsiteY0" fmla="*/ 0 h 645795"/>
              <a:gd name="connsiteX1" fmla="*/ 439308 w 439308"/>
              <a:gd name="connsiteY1" fmla="*/ 0 h 645795"/>
              <a:gd name="connsiteX2" fmla="*/ 439308 w 439308"/>
              <a:gd name="connsiteY2" fmla="*/ 645795 h 645795"/>
              <a:gd name="connsiteX3" fmla="*/ 0 w 439308"/>
              <a:gd name="connsiteY3" fmla="*/ 645795 h 645795"/>
            </a:gdLst>
            <a:ahLst/>
            <a:cxnLst>
              <a:cxn ang="0">
                <a:pos x="connsiteX0" y="connsiteY0"/>
              </a:cxn>
              <a:cxn ang="0">
                <a:pos x="connsiteX1" y="connsiteY1"/>
              </a:cxn>
              <a:cxn ang="0">
                <a:pos x="connsiteX2" y="connsiteY2"/>
              </a:cxn>
              <a:cxn ang="0">
                <a:pos x="connsiteX3" y="connsiteY3"/>
              </a:cxn>
            </a:cxnLst>
            <a:rect l="l" t="t" r="r" b="b"/>
            <a:pathLst>
              <a:path w="439308" h="645795">
                <a:moveTo>
                  <a:pt x="0" y="0"/>
                </a:moveTo>
                <a:lnTo>
                  <a:pt x="439308" y="0"/>
                </a:lnTo>
                <a:lnTo>
                  <a:pt x="439308" y="645795"/>
                </a:lnTo>
                <a:lnTo>
                  <a:pt x="0" y="645795"/>
                </a:lnTo>
                <a:close/>
              </a:path>
            </a:pathLst>
          </a:custGeom>
          <a:solidFill>
            <a:schemeClr val="accent1"/>
          </a:solidFill>
        </p:spPr>
        <p:txBody>
          <a:bodyPr wrap="square">
            <a:noAutofit/>
          </a:bodyPr>
          <a:lstStyle>
            <a:lvl1pPr>
              <a:defRPr/>
            </a:lvl1pPr>
          </a:lstStyle>
          <a:p>
            <a:pPr lvl="0"/>
            <a:r>
              <a:rPr lang="en-US"/>
              <a:t> </a:t>
            </a: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3" name="Title 2">
            <a:extLst>
              <a:ext uri="{FF2B5EF4-FFF2-40B4-BE49-F238E27FC236}">
                <a16:creationId xmlns:a16="http://schemas.microsoft.com/office/drawing/2014/main" id="{9FDF8529-252D-480B-A774-C7C000C7817D}"/>
              </a:ext>
            </a:extLst>
          </p:cNvPr>
          <p:cNvSpPr>
            <a:spLocks noGrp="1"/>
          </p:cNvSpPr>
          <p:nvPr>
            <p:ph type="title" hasCustomPrompt="1"/>
          </p:nvPr>
        </p:nvSpPr>
        <p:spPr>
          <a:xfrm>
            <a:off x="1130300" y="524414"/>
            <a:ext cx="4439920" cy="912178"/>
          </a:xfrm>
        </p:spPr>
        <p:txBody>
          <a:bodyPr/>
          <a:lstStyle>
            <a:lvl1pPr>
              <a:defRPr/>
            </a:lvl1pPr>
          </a:lstStyle>
          <a:p>
            <a:r>
              <a:rPr lang="en-US"/>
              <a:t>Enter title here</a:t>
            </a:r>
            <a:endParaRPr lang="en-GB"/>
          </a:p>
        </p:txBody>
      </p:sp>
    </p:spTree>
    <p:custDataLst>
      <p:tags r:id="rId1"/>
    </p:custDataLst>
    <p:extLst>
      <p:ext uri="{BB962C8B-B14F-4D97-AF65-F5344CB8AC3E}">
        <p14:creationId xmlns:p14="http://schemas.microsoft.com/office/powerpoint/2010/main" val="1116766852"/>
      </p:ext>
    </p:extLst>
  </p:cSld>
  <p:clrMapOvr>
    <a:masterClrMapping/>
  </p:clrMapOvr>
  <p:transition spd="slow">
    <p:wipe dir="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Text w/ Image Alt.">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4E661D7D-4912-455B-AAA3-022AFFF2B9E2}"/>
              </a:ext>
            </a:extLst>
          </p:cNvPr>
          <p:cNvGrpSpPr/>
          <p:nvPr userDrawn="1"/>
        </p:nvGrpSpPr>
        <p:grpSpPr>
          <a:xfrm>
            <a:off x="3546903" y="-533564"/>
            <a:ext cx="2814551" cy="5684857"/>
            <a:chOff x="6936469" y="-1705643"/>
            <a:chExt cx="3266992" cy="6598700"/>
          </a:xfrm>
          <a:noFill/>
        </p:grpSpPr>
        <p:sp>
          <p:nvSpPr>
            <p:cNvPr id="45" name="Hexagon 44">
              <a:extLst>
                <a:ext uri="{FF2B5EF4-FFF2-40B4-BE49-F238E27FC236}">
                  <a16:creationId xmlns:a16="http://schemas.microsoft.com/office/drawing/2014/main" id="{540EBFB4-CF14-4F41-8FF9-C50AAF597F54}"/>
                </a:ext>
              </a:extLst>
            </p:cNvPr>
            <p:cNvSpPr/>
            <p:nvPr userDrawn="1"/>
          </p:nvSpPr>
          <p:spPr>
            <a:xfrm>
              <a:off x="6936469" y="-852399"/>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8" name="Hexagon 47">
              <a:extLst>
                <a:ext uri="{FF2B5EF4-FFF2-40B4-BE49-F238E27FC236}">
                  <a16:creationId xmlns:a16="http://schemas.microsoft.com/office/drawing/2014/main" id="{3F29AC98-FAD2-4829-A3FE-7EDA233E269D}"/>
                </a:ext>
              </a:extLst>
            </p:cNvPr>
            <p:cNvSpPr/>
            <p:nvPr userDrawn="1"/>
          </p:nvSpPr>
          <p:spPr>
            <a:xfrm>
              <a:off x="8485589" y="-1705643"/>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9" name="Hexagon 48">
              <a:extLst>
                <a:ext uri="{FF2B5EF4-FFF2-40B4-BE49-F238E27FC236}">
                  <a16:creationId xmlns:a16="http://schemas.microsoft.com/office/drawing/2014/main" id="{5E4B6F79-F997-4941-9596-586D9D63767C}"/>
                </a:ext>
              </a:extLst>
            </p:cNvPr>
            <p:cNvSpPr/>
            <p:nvPr userDrawn="1"/>
          </p:nvSpPr>
          <p:spPr>
            <a:xfrm>
              <a:off x="8485589" y="0"/>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2" name="Hexagon 51">
              <a:extLst>
                <a:ext uri="{FF2B5EF4-FFF2-40B4-BE49-F238E27FC236}">
                  <a16:creationId xmlns:a16="http://schemas.microsoft.com/office/drawing/2014/main" id="{BB09009C-EC55-4657-9B62-43D39924C84F}"/>
                </a:ext>
              </a:extLst>
            </p:cNvPr>
            <p:cNvSpPr/>
            <p:nvPr userDrawn="1"/>
          </p:nvSpPr>
          <p:spPr>
            <a:xfrm>
              <a:off x="8485589" y="1706487"/>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3" name="Hexagon 52">
              <a:extLst>
                <a:ext uri="{FF2B5EF4-FFF2-40B4-BE49-F238E27FC236}">
                  <a16:creationId xmlns:a16="http://schemas.microsoft.com/office/drawing/2014/main" id="{A0F624D1-DDF6-4C81-AF50-06798C076956}"/>
                </a:ext>
              </a:extLst>
            </p:cNvPr>
            <p:cNvSpPr/>
            <p:nvPr userDrawn="1"/>
          </p:nvSpPr>
          <p:spPr>
            <a:xfrm>
              <a:off x="8485589" y="3412131"/>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22" name="Rectangle 21">
            <a:extLst>
              <a:ext uri="{FF2B5EF4-FFF2-40B4-BE49-F238E27FC236}">
                <a16:creationId xmlns:a16="http://schemas.microsoft.com/office/drawing/2014/main" id="{7EA53854-095E-4636-A44F-FF32D419CBB4}"/>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2" name="Picture Placeholder 41">
            <a:extLst>
              <a:ext uri="{FF2B5EF4-FFF2-40B4-BE49-F238E27FC236}">
                <a16:creationId xmlns:a16="http://schemas.microsoft.com/office/drawing/2014/main" id="{3296C8A1-0F08-4616-AE06-10DFAA8CCBDA}"/>
              </a:ext>
            </a:extLst>
          </p:cNvPr>
          <p:cNvSpPr>
            <a:spLocks noGrp="1"/>
          </p:cNvSpPr>
          <p:nvPr>
            <p:ph type="pic" sz="quarter" idx="13" hasCustomPrompt="1"/>
          </p:nvPr>
        </p:nvSpPr>
        <p:spPr>
          <a:xfrm flipH="1">
            <a:off x="0" y="0"/>
            <a:ext cx="6058105" cy="6858000"/>
          </a:xfrm>
          <a:custGeom>
            <a:avLst/>
            <a:gdLst>
              <a:gd name="connsiteX0" fmla="*/ 6058105 w 6058105"/>
              <a:gd name="connsiteY0" fmla="*/ 0 h 6858000"/>
              <a:gd name="connsiteX1" fmla="*/ 1714501 w 6058105"/>
              <a:gd name="connsiteY1" fmla="*/ 0 h 6858000"/>
              <a:gd name="connsiteX2" fmla="*/ 0 w 6058105"/>
              <a:gd name="connsiteY2" fmla="*/ 3429000 h 6858000"/>
              <a:gd name="connsiteX3" fmla="*/ 1714501 w 6058105"/>
              <a:gd name="connsiteY3" fmla="*/ 6858000 h 6858000"/>
              <a:gd name="connsiteX4" fmla="*/ 6058105 w 6058105"/>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8105" h="6858000">
                <a:moveTo>
                  <a:pt x="6058105" y="0"/>
                </a:moveTo>
                <a:lnTo>
                  <a:pt x="1714501" y="0"/>
                </a:lnTo>
                <a:lnTo>
                  <a:pt x="0" y="3429000"/>
                </a:lnTo>
                <a:lnTo>
                  <a:pt x="1714501" y="6858000"/>
                </a:lnTo>
                <a:lnTo>
                  <a:pt x="6058105" y="6858000"/>
                </a:lnTo>
                <a:close/>
              </a:path>
            </a:pathLst>
          </a:custGeom>
        </p:spPr>
        <p:txBody>
          <a:bodyPr wrap="square" lIns="1440000" rIns="1440000" anchor="ctr">
            <a:noAutofit/>
          </a:bodyPr>
          <a:lstStyle>
            <a:lvl1pPr algn="ctr">
              <a:defRPr/>
            </a:lvl1pPr>
          </a:lstStyle>
          <a:p>
            <a:r>
              <a:rPr lang="en-GB"/>
              <a:t>Click icon to insert image &gt; Right click &gt; Send to back</a:t>
            </a:r>
          </a:p>
        </p:txBody>
      </p:sp>
      <p:sp>
        <p:nvSpPr>
          <p:cNvPr id="21" name="Text Placeholder 20">
            <a:extLst>
              <a:ext uri="{FF2B5EF4-FFF2-40B4-BE49-F238E27FC236}">
                <a16:creationId xmlns:a16="http://schemas.microsoft.com/office/drawing/2014/main" id="{36362B7C-D451-488D-B12C-B998E0FD8F8A}"/>
              </a:ext>
            </a:extLst>
          </p:cNvPr>
          <p:cNvSpPr>
            <a:spLocks noGrp="1"/>
          </p:cNvSpPr>
          <p:nvPr>
            <p:ph type="body" sz="quarter" idx="12" hasCustomPrompt="1"/>
          </p:nvPr>
        </p:nvSpPr>
        <p:spPr>
          <a:xfrm>
            <a:off x="6586755" y="1693488"/>
            <a:ext cx="4439920" cy="3991456"/>
          </a:xfrm>
        </p:spPr>
        <p:txBody>
          <a:bodyPr/>
          <a:lstStyle>
            <a:lvl1pPr>
              <a:defRPr sz="1800"/>
            </a:lvl1pPr>
            <a:lvl2pPr>
              <a:defRPr sz="1800"/>
            </a:lvl2pPr>
            <a:lvl3pPr>
              <a:defRPr sz="1600"/>
            </a:lvl3pPr>
            <a:lvl4pPr>
              <a:defRPr sz="1400"/>
            </a:lvl4pPr>
            <a:lvl5pPr>
              <a:defRPr sz="14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26" name="Text Placeholder 25">
            <a:extLst>
              <a:ext uri="{FF2B5EF4-FFF2-40B4-BE49-F238E27FC236}">
                <a16:creationId xmlns:a16="http://schemas.microsoft.com/office/drawing/2014/main" id="{674F492C-4E49-4FCC-8D17-5804822320BB}"/>
              </a:ext>
            </a:extLst>
          </p:cNvPr>
          <p:cNvSpPr>
            <a:spLocks noGrp="1"/>
          </p:cNvSpPr>
          <p:nvPr>
            <p:ph type="body" sz="quarter" idx="14" hasCustomPrompt="1"/>
          </p:nvPr>
        </p:nvSpPr>
        <p:spPr>
          <a:xfrm>
            <a:off x="325119" y="1"/>
            <a:ext cx="579756" cy="1022985"/>
          </a:xfrm>
          <a:custGeom>
            <a:avLst/>
            <a:gdLst>
              <a:gd name="connsiteX0" fmla="*/ 0 w 579756"/>
              <a:gd name="connsiteY0" fmla="*/ 0 h 1022985"/>
              <a:gd name="connsiteX1" fmla="*/ 579756 w 579756"/>
              <a:gd name="connsiteY1" fmla="*/ 0 h 1022985"/>
              <a:gd name="connsiteX2" fmla="*/ 579756 w 579756"/>
              <a:gd name="connsiteY2" fmla="*/ 1022985 h 1022985"/>
              <a:gd name="connsiteX3" fmla="*/ 0 w 579756"/>
              <a:gd name="connsiteY3" fmla="*/ 1022985 h 1022985"/>
            </a:gdLst>
            <a:ahLst/>
            <a:cxnLst>
              <a:cxn ang="0">
                <a:pos x="connsiteX0" y="connsiteY0"/>
              </a:cxn>
              <a:cxn ang="0">
                <a:pos x="connsiteX1" y="connsiteY1"/>
              </a:cxn>
              <a:cxn ang="0">
                <a:pos x="connsiteX2" y="connsiteY2"/>
              </a:cxn>
              <a:cxn ang="0">
                <a:pos x="connsiteX3" y="connsiteY3"/>
              </a:cxn>
            </a:cxnLst>
            <a:rect l="l" t="t" r="r" b="b"/>
            <a:pathLst>
              <a:path w="579756" h="1022985">
                <a:moveTo>
                  <a:pt x="0" y="0"/>
                </a:moveTo>
                <a:lnTo>
                  <a:pt x="579756" y="0"/>
                </a:lnTo>
                <a:lnTo>
                  <a:pt x="579756" y="1022985"/>
                </a:lnTo>
                <a:lnTo>
                  <a:pt x="0" y="1022985"/>
                </a:lnTo>
                <a:close/>
              </a:path>
            </a:pathLst>
          </a:custGeom>
          <a: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wrap="square">
            <a:noAutofit/>
          </a:bodyPr>
          <a:lstStyle>
            <a:lvl1pPr>
              <a:defRPr/>
            </a:lvl1pPr>
          </a:lstStyle>
          <a:p>
            <a:pPr lvl="0"/>
            <a:r>
              <a:rPr lang="en-US"/>
              <a:t> </a:t>
            </a:r>
            <a:endParaRPr lang="en-GB"/>
          </a:p>
        </p:txBody>
      </p:sp>
      <p:grpSp>
        <p:nvGrpSpPr>
          <p:cNvPr id="38" name="Group 37">
            <a:extLst>
              <a:ext uri="{FF2B5EF4-FFF2-40B4-BE49-F238E27FC236}">
                <a16:creationId xmlns:a16="http://schemas.microsoft.com/office/drawing/2014/main" id="{36CB86E7-7E33-42A8-B9C8-C83C817FB951}"/>
              </a:ext>
            </a:extLst>
          </p:cNvPr>
          <p:cNvGrpSpPr/>
          <p:nvPr userDrawn="1"/>
        </p:nvGrpSpPr>
        <p:grpSpPr>
          <a:xfrm rot="16200000">
            <a:off x="10687930" y="-920867"/>
            <a:ext cx="1946732" cy="2721338"/>
            <a:chOff x="10692184" y="-476580"/>
            <a:chExt cx="1784352" cy="2494347"/>
          </a:xfrm>
          <a:noFill/>
        </p:grpSpPr>
        <p:sp>
          <p:nvSpPr>
            <p:cNvPr id="39" name="Hexagon 38">
              <a:extLst>
                <a:ext uri="{FF2B5EF4-FFF2-40B4-BE49-F238E27FC236}">
                  <a16:creationId xmlns:a16="http://schemas.microsoft.com/office/drawing/2014/main" id="{EED6F99A-211C-40A5-8571-49FF2D486C8B}"/>
                </a:ext>
              </a:extLst>
            </p:cNvPr>
            <p:cNvSpPr/>
            <p:nvPr userDrawn="1"/>
          </p:nvSpPr>
          <p:spPr>
            <a:xfrm rot="5400000">
              <a:off x="10600392" y="778587"/>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0" name="Hexagon 39">
              <a:extLst>
                <a:ext uri="{FF2B5EF4-FFF2-40B4-BE49-F238E27FC236}">
                  <a16:creationId xmlns:a16="http://schemas.microsoft.com/office/drawing/2014/main" id="{713DCBA1-C8C2-48C4-A2A4-6ABF2FD3ED9B}"/>
                </a:ext>
              </a:extLst>
            </p:cNvPr>
            <p:cNvSpPr/>
            <p:nvPr userDrawn="1"/>
          </p:nvSpPr>
          <p:spPr>
            <a:xfrm rot="5400000">
              <a:off x="11237356" y="-384788"/>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 name="Title 2">
            <a:extLst>
              <a:ext uri="{FF2B5EF4-FFF2-40B4-BE49-F238E27FC236}">
                <a16:creationId xmlns:a16="http://schemas.microsoft.com/office/drawing/2014/main" id="{35F2E347-DD52-4F1B-851E-DE51E3EC3E30}"/>
              </a:ext>
            </a:extLst>
          </p:cNvPr>
          <p:cNvSpPr>
            <a:spLocks noGrp="1"/>
          </p:cNvSpPr>
          <p:nvPr>
            <p:ph type="title" hasCustomPrompt="1"/>
          </p:nvPr>
        </p:nvSpPr>
        <p:spPr>
          <a:xfrm>
            <a:off x="6586755" y="524414"/>
            <a:ext cx="4439920" cy="912178"/>
          </a:xfrm>
        </p:spPr>
        <p:txBody>
          <a:bodyPr/>
          <a:lstStyle>
            <a:lvl1pPr>
              <a:defRPr/>
            </a:lvl1pPr>
          </a:lstStyle>
          <a:p>
            <a:r>
              <a:rPr lang="en-US"/>
              <a:t>Enter title here</a:t>
            </a:r>
            <a:endParaRPr lang="en-GB"/>
          </a:p>
        </p:txBody>
      </p:sp>
      <p:grpSp>
        <p:nvGrpSpPr>
          <p:cNvPr id="20" name="Group 19">
            <a:extLst>
              <a:ext uri="{FF2B5EF4-FFF2-40B4-BE49-F238E27FC236}">
                <a16:creationId xmlns:a16="http://schemas.microsoft.com/office/drawing/2014/main" id="{87A17ADA-63BC-496D-99F2-4441884889F7}"/>
              </a:ext>
            </a:extLst>
          </p:cNvPr>
          <p:cNvGrpSpPr/>
          <p:nvPr userDrawn="1"/>
        </p:nvGrpSpPr>
        <p:grpSpPr>
          <a:xfrm>
            <a:off x="-3633350" y="0"/>
            <a:ext cx="3507559" cy="5160812"/>
            <a:chOff x="838198" y="1150069"/>
            <a:chExt cx="3507559" cy="5160812"/>
          </a:xfrm>
        </p:grpSpPr>
        <p:sp>
          <p:nvSpPr>
            <p:cNvPr id="23" name="Rectangle 22">
              <a:extLst>
                <a:ext uri="{FF2B5EF4-FFF2-40B4-BE49-F238E27FC236}">
                  <a16:creationId xmlns:a16="http://schemas.microsoft.com/office/drawing/2014/main" id="{51B9F2D2-8663-4994-87D8-F3190E268394}"/>
                </a:ext>
              </a:extLst>
            </p:cNvPr>
            <p:cNvSpPr/>
            <p:nvPr/>
          </p:nvSpPr>
          <p:spPr>
            <a:xfrm>
              <a:off x="838200" y="1150069"/>
              <a:ext cx="3507557" cy="5160812"/>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24" name="TextBox 23">
              <a:extLst>
                <a:ext uri="{FF2B5EF4-FFF2-40B4-BE49-F238E27FC236}">
                  <a16:creationId xmlns:a16="http://schemas.microsoft.com/office/drawing/2014/main" id="{AAEBA0AD-2A14-48B9-8A5F-42BCBB1F0CA7}"/>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image</a:t>
              </a:r>
            </a:p>
          </p:txBody>
        </p:sp>
        <p:sp>
          <p:nvSpPr>
            <p:cNvPr id="25" name="Rectangle 24">
              <a:extLst>
                <a:ext uri="{FF2B5EF4-FFF2-40B4-BE49-F238E27FC236}">
                  <a16:creationId xmlns:a16="http://schemas.microsoft.com/office/drawing/2014/main" id="{30DFCAB7-B68F-4E80-BF85-E42CD2C6CD05}"/>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27" name="TextBox 26">
              <a:extLst>
                <a:ext uri="{FF2B5EF4-FFF2-40B4-BE49-F238E27FC236}">
                  <a16:creationId xmlns:a16="http://schemas.microsoft.com/office/drawing/2014/main" id="{34355324-86EA-4691-98D3-888015C13F38}"/>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Click on the </a:t>
              </a:r>
              <a:r>
                <a:rPr lang="en-GB" sz="1400" b="1">
                  <a:solidFill>
                    <a:srgbClr val="333333"/>
                  </a:solidFill>
                </a:rPr>
                <a:t>icon</a:t>
              </a:r>
              <a:r>
                <a:rPr lang="en-GB" sz="1400">
                  <a:solidFill>
                    <a:srgbClr val="333333"/>
                  </a:solidFill>
                </a:rPr>
                <a:t> in the middle of the placeholder and choose the image from your computer.</a:t>
              </a:r>
            </a:p>
          </p:txBody>
        </p:sp>
        <p:sp>
          <p:nvSpPr>
            <p:cNvPr id="28" name="TextBox 27">
              <a:extLst>
                <a:ext uri="{FF2B5EF4-FFF2-40B4-BE49-F238E27FC236}">
                  <a16:creationId xmlns:a16="http://schemas.microsoft.com/office/drawing/2014/main" id="{F24CA22F-CA74-4BA9-8E2E-38B33644C1CB}"/>
                </a:ext>
              </a:extLst>
            </p:cNvPr>
            <p:cNvSpPr txBox="1"/>
            <p:nvPr/>
          </p:nvSpPr>
          <p:spPr>
            <a:xfrm>
              <a:off x="838199" y="2650785"/>
              <a:ext cx="3507557"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29" name="TextBox 28">
              <a:extLst>
                <a:ext uri="{FF2B5EF4-FFF2-40B4-BE49-F238E27FC236}">
                  <a16:creationId xmlns:a16="http://schemas.microsoft.com/office/drawing/2014/main" id="{5AAA15DF-6D28-42ED-9B8F-2904741A9700}"/>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sp>
          <p:nvSpPr>
            <p:cNvPr id="30" name="TextBox 29">
              <a:extLst>
                <a:ext uri="{FF2B5EF4-FFF2-40B4-BE49-F238E27FC236}">
                  <a16:creationId xmlns:a16="http://schemas.microsoft.com/office/drawing/2014/main" id="{7ACE2BB6-5ABE-4E0F-9A9C-F5576A1373AC}"/>
                </a:ext>
              </a:extLst>
            </p:cNvPr>
            <p:cNvSpPr txBox="1"/>
            <p:nvPr/>
          </p:nvSpPr>
          <p:spPr>
            <a:xfrm>
              <a:off x="838199" y="4448000"/>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31" name="TextBox 30">
              <a:extLst>
                <a:ext uri="{FF2B5EF4-FFF2-40B4-BE49-F238E27FC236}">
                  <a16:creationId xmlns:a16="http://schemas.microsoft.com/office/drawing/2014/main" id="{492155B1-176F-4B02-AC25-FFD11F224A39}"/>
                </a:ext>
              </a:extLst>
            </p:cNvPr>
            <p:cNvSpPr txBox="1"/>
            <p:nvPr/>
          </p:nvSpPr>
          <p:spPr>
            <a:xfrm>
              <a:off x="838199" y="5039938"/>
              <a:ext cx="3507557" cy="523220"/>
            </a:xfrm>
            <a:prstGeom prst="rect">
              <a:avLst/>
            </a:prstGeom>
            <a:noFill/>
          </p:spPr>
          <p:txBody>
            <a:bodyPr wrap="square" rtlCol="0">
              <a:sp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sp>
          <p:nvSpPr>
            <p:cNvPr id="32" name="TextBox 31">
              <a:extLst>
                <a:ext uri="{FF2B5EF4-FFF2-40B4-BE49-F238E27FC236}">
                  <a16:creationId xmlns:a16="http://schemas.microsoft.com/office/drawing/2014/main" id="{D54C0B6A-2223-49FB-9E45-8AAFE97BF0F6}"/>
                </a:ext>
              </a:extLst>
            </p:cNvPr>
            <p:cNvSpPr txBox="1"/>
            <p:nvPr/>
          </p:nvSpPr>
          <p:spPr>
            <a:xfrm>
              <a:off x="838198" y="5631876"/>
              <a:ext cx="3507557" cy="523220"/>
            </a:xfrm>
            <a:prstGeom prst="rect">
              <a:avLst/>
            </a:prstGeom>
            <a:noFill/>
          </p:spPr>
          <p:txBody>
            <a:bodyPr wrap="square" rtlCol="0">
              <a:spAutoFit/>
            </a:bodyPr>
            <a:lstStyle/>
            <a:p>
              <a:r>
                <a:rPr lang="en-GB" sz="1400" b="1">
                  <a:solidFill>
                    <a:srgbClr val="333333"/>
                  </a:solidFill>
                </a:rPr>
                <a:t>6. </a:t>
              </a:r>
              <a:r>
                <a:rPr lang="en-GB" sz="1400">
                  <a:solidFill>
                    <a:srgbClr val="333333"/>
                  </a:solidFill>
                </a:rPr>
                <a:t>To change an existing image you can right click and choose </a:t>
              </a:r>
              <a:r>
                <a:rPr lang="en-GB" sz="1400" b="1">
                  <a:solidFill>
                    <a:srgbClr val="333333"/>
                  </a:solidFill>
                </a:rPr>
                <a:t>Change Picture.</a:t>
              </a:r>
            </a:p>
          </p:txBody>
        </p:sp>
      </p:grpSp>
    </p:spTree>
    <p:custDataLst>
      <p:tags r:id="rId1"/>
    </p:custDataLst>
    <p:extLst>
      <p:ext uri="{BB962C8B-B14F-4D97-AF65-F5344CB8AC3E}">
        <p14:creationId xmlns:p14="http://schemas.microsoft.com/office/powerpoint/2010/main" val="1010488597"/>
      </p:ext>
    </p:extLst>
  </p:cSld>
  <p:clrMapOvr>
    <a:masterClrMapping/>
  </p:clrMapOvr>
  <p:transition spd="slow">
    <p:wipe dir="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 Stat">
    <p:spTree>
      <p:nvGrpSpPr>
        <p:cNvPr id="1" name=""/>
        <p:cNvGrpSpPr/>
        <p:nvPr/>
      </p:nvGrpSpPr>
      <p:grpSpPr>
        <a:xfrm>
          <a:off x="0" y="0"/>
          <a:ext cx="0" cy="0"/>
          <a:chOff x="0" y="0"/>
          <a:chExt cx="0" cy="0"/>
        </a:xfrm>
      </p:grpSpPr>
      <p:sp>
        <p:nvSpPr>
          <p:cNvPr id="153" name="Rectangle 152">
            <a:extLst>
              <a:ext uri="{FF2B5EF4-FFF2-40B4-BE49-F238E27FC236}">
                <a16:creationId xmlns:a16="http://schemas.microsoft.com/office/drawing/2014/main" id="{1FD43B4B-87E6-448B-B077-93B39E5D1091}"/>
              </a:ext>
            </a:extLst>
          </p:cNvPr>
          <p:cNvSpPr>
            <a:spLocks/>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10" name="Text Placeholder 9">
            <a:extLst>
              <a:ext uri="{FF2B5EF4-FFF2-40B4-BE49-F238E27FC236}">
                <a16:creationId xmlns:a16="http://schemas.microsoft.com/office/drawing/2014/main" id="{E66126FF-CB5A-43BC-B54A-CBEFE7554968}"/>
              </a:ext>
            </a:extLst>
          </p:cNvPr>
          <p:cNvSpPr>
            <a:spLocks noGrp="1"/>
          </p:cNvSpPr>
          <p:nvPr>
            <p:ph type="body" sz="quarter" idx="13" hasCustomPrompt="1"/>
          </p:nvPr>
        </p:nvSpPr>
        <p:spPr>
          <a:xfrm>
            <a:off x="6766560" y="1749013"/>
            <a:ext cx="4754880" cy="2012152"/>
          </a:xfrm>
        </p:spPr>
        <p:txBody>
          <a:bodyPr anchor="b"/>
          <a:lstStyle>
            <a:lvl1pPr algn="ctr">
              <a:defRPr sz="13800" b="1">
                <a:solidFill>
                  <a:schemeClr val="accent3"/>
                </a:solidFill>
              </a:defRPr>
            </a:lvl1pPr>
          </a:lstStyle>
          <a:p>
            <a:pPr lvl="0"/>
            <a:r>
              <a:rPr lang="en-US"/>
              <a:t>XX%</a:t>
            </a:r>
            <a:endParaRPr lang="en-GB"/>
          </a:p>
        </p:txBody>
      </p:sp>
      <p:sp>
        <p:nvSpPr>
          <p:cNvPr id="12" name="Text Placeholder 11">
            <a:extLst>
              <a:ext uri="{FF2B5EF4-FFF2-40B4-BE49-F238E27FC236}">
                <a16:creationId xmlns:a16="http://schemas.microsoft.com/office/drawing/2014/main" id="{961AB513-57B0-422F-8D55-28B90101E138}"/>
              </a:ext>
            </a:extLst>
          </p:cNvPr>
          <p:cNvSpPr>
            <a:spLocks noGrp="1"/>
          </p:cNvSpPr>
          <p:nvPr>
            <p:ph type="body" sz="quarter" idx="14" hasCustomPrompt="1"/>
          </p:nvPr>
        </p:nvSpPr>
        <p:spPr>
          <a:xfrm>
            <a:off x="7226301" y="3572037"/>
            <a:ext cx="3835398" cy="2012153"/>
          </a:xfrm>
        </p:spPr>
        <p:txBody>
          <a:bodyP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Rectangle 22">
            <a:extLst>
              <a:ext uri="{FF2B5EF4-FFF2-40B4-BE49-F238E27FC236}">
                <a16:creationId xmlns:a16="http://schemas.microsoft.com/office/drawing/2014/main" id="{DEC5D6D5-A22F-4360-BE6E-D053E3135B7F}"/>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24" name="Text Placeholder 11">
            <a:extLst>
              <a:ext uri="{FF2B5EF4-FFF2-40B4-BE49-F238E27FC236}">
                <a16:creationId xmlns:a16="http://schemas.microsoft.com/office/drawing/2014/main" id="{B69D842F-F3FE-4A3C-A561-89DC4AAE3E40}"/>
              </a:ext>
            </a:extLst>
          </p:cNvPr>
          <p:cNvSpPr>
            <a:spLocks noGrp="1"/>
          </p:cNvSpPr>
          <p:nvPr>
            <p:ph type="body" sz="quarter" idx="17" hasCustomPrompt="1"/>
          </p:nvPr>
        </p:nvSpPr>
        <p:spPr>
          <a:xfrm>
            <a:off x="7226301" y="1167798"/>
            <a:ext cx="3835398" cy="570034"/>
          </a:xfrm>
        </p:spPr>
        <p:txBody>
          <a:bodyPr anchor="b"/>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Enter text here</a:t>
            </a:r>
          </a:p>
        </p:txBody>
      </p:sp>
      <p:grpSp>
        <p:nvGrpSpPr>
          <p:cNvPr id="26" name="Group 25">
            <a:extLst>
              <a:ext uri="{FF2B5EF4-FFF2-40B4-BE49-F238E27FC236}">
                <a16:creationId xmlns:a16="http://schemas.microsoft.com/office/drawing/2014/main" id="{A2228101-A16A-4031-8347-77150FB8DD70}"/>
              </a:ext>
            </a:extLst>
          </p:cNvPr>
          <p:cNvGrpSpPr/>
          <p:nvPr userDrawn="1"/>
        </p:nvGrpSpPr>
        <p:grpSpPr>
          <a:xfrm rot="16200000">
            <a:off x="5122634" y="4836458"/>
            <a:ext cx="1946732" cy="3990582"/>
            <a:chOff x="10692184" y="-1639954"/>
            <a:chExt cx="1784352" cy="3657721"/>
          </a:xfrm>
          <a:noFill/>
        </p:grpSpPr>
        <p:sp>
          <p:nvSpPr>
            <p:cNvPr id="27" name="Hexagon 26">
              <a:extLst>
                <a:ext uri="{FF2B5EF4-FFF2-40B4-BE49-F238E27FC236}">
                  <a16:creationId xmlns:a16="http://schemas.microsoft.com/office/drawing/2014/main" id="{88BCE50D-F8F2-444F-8E50-BC78749D2661}"/>
                </a:ext>
              </a:extLst>
            </p:cNvPr>
            <p:cNvSpPr/>
            <p:nvPr userDrawn="1"/>
          </p:nvSpPr>
          <p:spPr>
            <a:xfrm rot="5400000">
              <a:off x="10600392" y="778587"/>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8" name="Hexagon 27">
              <a:extLst>
                <a:ext uri="{FF2B5EF4-FFF2-40B4-BE49-F238E27FC236}">
                  <a16:creationId xmlns:a16="http://schemas.microsoft.com/office/drawing/2014/main" id="{A352CD7B-8AB2-46F3-8A50-9CFE3377298A}"/>
                </a:ext>
              </a:extLst>
            </p:cNvPr>
            <p:cNvSpPr/>
            <p:nvPr userDrawn="1"/>
          </p:nvSpPr>
          <p:spPr>
            <a:xfrm rot="5400000">
              <a:off x="11237356" y="-384788"/>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9" name="Hexagon 28">
              <a:extLst>
                <a:ext uri="{FF2B5EF4-FFF2-40B4-BE49-F238E27FC236}">
                  <a16:creationId xmlns:a16="http://schemas.microsoft.com/office/drawing/2014/main" id="{0D443BD9-8EF4-4175-8E9A-34F5FAA32946}"/>
                </a:ext>
              </a:extLst>
            </p:cNvPr>
            <p:cNvSpPr/>
            <p:nvPr userDrawn="1"/>
          </p:nvSpPr>
          <p:spPr>
            <a:xfrm rot="5400000">
              <a:off x="10600392" y="-1548162"/>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0" name="Rectangle 29">
            <a:extLst>
              <a:ext uri="{FF2B5EF4-FFF2-40B4-BE49-F238E27FC236}">
                <a16:creationId xmlns:a16="http://schemas.microsoft.com/office/drawing/2014/main" id="{A3283666-C290-4453-9A31-8CEDBFB21613}"/>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1" name="Text Placeholder 20">
            <a:extLst>
              <a:ext uri="{FF2B5EF4-FFF2-40B4-BE49-F238E27FC236}">
                <a16:creationId xmlns:a16="http://schemas.microsoft.com/office/drawing/2014/main" id="{C4AB9662-8D15-4B7A-925A-4A2BFDB1C001}"/>
              </a:ext>
            </a:extLst>
          </p:cNvPr>
          <p:cNvSpPr>
            <a:spLocks noGrp="1"/>
          </p:cNvSpPr>
          <p:nvPr>
            <p:ph type="body" sz="quarter" idx="12" hasCustomPrompt="1"/>
          </p:nvPr>
        </p:nvSpPr>
        <p:spPr>
          <a:xfrm>
            <a:off x="1130301" y="1693488"/>
            <a:ext cx="4439920" cy="3991456"/>
          </a:xfrm>
        </p:spPr>
        <p:txBody>
          <a:bodyPr/>
          <a:lstStyle>
            <a:lvl1pPr>
              <a:defRPr sz="1800"/>
            </a:lvl1pPr>
            <a:lvl2pPr>
              <a:defRPr sz="1800"/>
            </a:lvl2pPr>
            <a:lvl3pPr>
              <a:defRPr sz="1600"/>
            </a:lvl3pPr>
            <a:lvl4pPr>
              <a:defRPr sz="1400"/>
            </a:lvl4pPr>
            <a:lvl5pPr>
              <a:defRPr sz="14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grpSp>
        <p:nvGrpSpPr>
          <p:cNvPr id="37" name="Group 36">
            <a:extLst>
              <a:ext uri="{FF2B5EF4-FFF2-40B4-BE49-F238E27FC236}">
                <a16:creationId xmlns:a16="http://schemas.microsoft.com/office/drawing/2014/main" id="{4A371188-425F-455B-8FDA-D479C487DF7D}"/>
              </a:ext>
            </a:extLst>
          </p:cNvPr>
          <p:cNvGrpSpPr/>
          <p:nvPr userDrawn="1"/>
        </p:nvGrpSpPr>
        <p:grpSpPr>
          <a:xfrm rot="10800000">
            <a:off x="10964089" y="-754416"/>
            <a:ext cx="1946732" cy="3990582"/>
            <a:chOff x="10692184" y="-1639954"/>
            <a:chExt cx="1784352" cy="3657721"/>
          </a:xfrm>
          <a:noFill/>
        </p:grpSpPr>
        <p:sp>
          <p:nvSpPr>
            <p:cNvPr id="38" name="Hexagon 37">
              <a:extLst>
                <a:ext uri="{FF2B5EF4-FFF2-40B4-BE49-F238E27FC236}">
                  <a16:creationId xmlns:a16="http://schemas.microsoft.com/office/drawing/2014/main" id="{4A1165BF-870B-4000-AB7E-A43A3236DF3D}"/>
                </a:ext>
              </a:extLst>
            </p:cNvPr>
            <p:cNvSpPr/>
            <p:nvPr userDrawn="1"/>
          </p:nvSpPr>
          <p:spPr>
            <a:xfrm rot="5400000">
              <a:off x="10600392" y="778587"/>
              <a:ext cx="1330972" cy="1147388"/>
            </a:xfrm>
            <a:prstGeom prst="hexagon">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9" name="Hexagon 38">
              <a:extLst>
                <a:ext uri="{FF2B5EF4-FFF2-40B4-BE49-F238E27FC236}">
                  <a16:creationId xmlns:a16="http://schemas.microsoft.com/office/drawing/2014/main" id="{D836B9C2-6C1C-48E8-A86B-F67503069BB5}"/>
                </a:ext>
              </a:extLst>
            </p:cNvPr>
            <p:cNvSpPr/>
            <p:nvPr userDrawn="1"/>
          </p:nvSpPr>
          <p:spPr>
            <a:xfrm rot="5400000">
              <a:off x="11237356" y="-384788"/>
              <a:ext cx="1330972" cy="1147388"/>
            </a:xfrm>
            <a:prstGeom prst="hexagon">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0" name="Hexagon 39">
              <a:extLst>
                <a:ext uri="{FF2B5EF4-FFF2-40B4-BE49-F238E27FC236}">
                  <a16:creationId xmlns:a16="http://schemas.microsoft.com/office/drawing/2014/main" id="{6950414A-42F7-40A8-BBF4-42A36B0DE21B}"/>
                </a:ext>
              </a:extLst>
            </p:cNvPr>
            <p:cNvSpPr/>
            <p:nvPr userDrawn="1"/>
          </p:nvSpPr>
          <p:spPr>
            <a:xfrm rot="5400000">
              <a:off x="10600392" y="-1548162"/>
              <a:ext cx="1330972" cy="1147388"/>
            </a:xfrm>
            <a:prstGeom prst="hexagon">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 name="Title 2">
            <a:extLst>
              <a:ext uri="{FF2B5EF4-FFF2-40B4-BE49-F238E27FC236}">
                <a16:creationId xmlns:a16="http://schemas.microsoft.com/office/drawing/2014/main" id="{3373CF7F-CA8A-4BE2-9D2C-7A776D128E29}"/>
              </a:ext>
            </a:extLst>
          </p:cNvPr>
          <p:cNvSpPr>
            <a:spLocks noGrp="1"/>
          </p:cNvSpPr>
          <p:nvPr>
            <p:ph type="title" hasCustomPrompt="1"/>
          </p:nvPr>
        </p:nvSpPr>
        <p:spPr>
          <a:xfrm>
            <a:off x="1130300" y="524414"/>
            <a:ext cx="4439920" cy="912178"/>
          </a:xfrm>
        </p:spPr>
        <p:txBody>
          <a:bodyPr/>
          <a:lstStyle>
            <a:lvl1pPr>
              <a:defRPr/>
            </a:lvl1pPr>
          </a:lstStyle>
          <a:p>
            <a:r>
              <a:rPr lang="en-US"/>
              <a:t>Enter title here</a:t>
            </a:r>
            <a:endParaRPr lang="en-GB"/>
          </a:p>
        </p:txBody>
      </p:sp>
    </p:spTree>
    <p:custDataLst>
      <p:tags r:id="rId1"/>
    </p:custDataLst>
    <p:extLst>
      <p:ext uri="{BB962C8B-B14F-4D97-AF65-F5344CB8AC3E}">
        <p14:creationId xmlns:p14="http://schemas.microsoft.com/office/powerpoint/2010/main" val="693337203"/>
      </p:ext>
    </p:extLst>
  </p:cSld>
  <p:clrMapOvr>
    <a:masterClrMapping/>
  </p:clrMapOvr>
  <p:transition spd="slow">
    <p:wipe dir="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 Stats">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6BC2200C-2FBC-40E5-8D13-B238AE6C9187}"/>
              </a:ext>
            </a:extLst>
          </p:cNvPr>
          <p:cNvSpPr>
            <a:spLocks/>
          </p:cNvSpPr>
          <p:nvPr userDrawn="1"/>
        </p:nvSpPr>
        <p:spPr>
          <a:xfrm>
            <a:off x="8376213" y="0"/>
            <a:ext cx="3815788"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53" name="Rectangle 152">
            <a:extLst>
              <a:ext uri="{FF2B5EF4-FFF2-40B4-BE49-F238E27FC236}">
                <a16:creationId xmlns:a16="http://schemas.microsoft.com/office/drawing/2014/main" id="{1FD43B4B-87E6-448B-B077-93B39E5D1091}"/>
              </a:ext>
            </a:extLst>
          </p:cNvPr>
          <p:cNvSpPr>
            <a:spLocks/>
          </p:cNvSpPr>
          <p:nvPr userDrawn="1"/>
        </p:nvSpPr>
        <p:spPr>
          <a:xfrm>
            <a:off x="4560425" y="0"/>
            <a:ext cx="381578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22" name="Text Placeholder 20">
            <a:extLst>
              <a:ext uri="{FF2B5EF4-FFF2-40B4-BE49-F238E27FC236}">
                <a16:creationId xmlns:a16="http://schemas.microsoft.com/office/drawing/2014/main" id="{428DC9CB-E285-4AF8-8ACD-4073B47D9C00}"/>
              </a:ext>
            </a:extLst>
          </p:cNvPr>
          <p:cNvSpPr>
            <a:spLocks noGrp="1"/>
          </p:cNvSpPr>
          <p:nvPr>
            <p:ph type="body" sz="quarter" idx="12" hasCustomPrompt="1"/>
          </p:nvPr>
        </p:nvSpPr>
        <p:spPr>
          <a:xfrm>
            <a:off x="1130301" y="1693488"/>
            <a:ext cx="3268079" cy="3991456"/>
          </a:xfrm>
        </p:spPr>
        <p:txBody>
          <a:bodyPr/>
          <a:lstStyle>
            <a:lvl1pPr>
              <a:defRPr sz="1800"/>
            </a:lvl1pPr>
            <a:lvl2pPr>
              <a:defRPr sz="1800"/>
            </a:lvl2pPr>
            <a:lvl3pPr>
              <a:defRPr sz="1600"/>
            </a:lvl3pPr>
            <a:lvl4pPr>
              <a:defRPr sz="1400"/>
            </a:lvl4pPr>
            <a:lvl5pPr>
              <a:defRPr sz="14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E66126FF-CB5A-43BC-B54A-CBEFE7554968}"/>
              </a:ext>
            </a:extLst>
          </p:cNvPr>
          <p:cNvSpPr>
            <a:spLocks noGrp="1"/>
          </p:cNvSpPr>
          <p:nvPr>
            <p:ph type="body" sz="quarter" idx="13" hasCustomPrompt="1"/>
          </p:nvPr>
        </p:nvSpPr>
        <p:spPr>
          <a:xfrm>
            <a:off x="4814144" y="2284789"/>
            <a:ext cx="3308350" cy="1476375"/>
          </a:xfrm>
        </p:spPr>
        <p:txBody>
          <a:bodyPr anchor="b"/>
          <a:lstStyle>
            <a:lvl1pPr algn="ctr">
              <a:defRPr sz="9600" b="1">
                <a:solidFill>
                  <a:schemeClr val="bg1"/>
                </a:solidFill>
              </a:defRPr>
            </a:lvl1pPr>
          </a:lstStyle>
          <a:p>
            <a:pPr lvl="0"/>
            <a:r>
              <a:rPr lang="en-US"/>
              <a:t>XX%</a:t>
            </a:r>
            <a:endParaRPr lang="en-GB"/>
          </a:p>
        </p:txBody>
      </p:sp>
      <p:sp>
        <p:nvSpPr>
          <p:cNvPr id="12" name="Text Placeholder 11">
            <a:extLst>
              <a:ext uri="{FF2B5EF4-FFF2-40B4-BE49-F238E27FC236}">
                <a16:creationId xmlns:a16="http://schemas.microsoft.com/office/drawing/2014/main" id="{961AB513-57B0-422F-8D55-28B90101E138}"/>
              </a:ext>
            </a:extLst>
          </p:cNvPr>
          <p:cNvSpPr>
            <a:spLocks noGrp="1"/>
          </p:cNvSpPr>
          <p:nvPr>
            <p:ph type="body" sz="quarter" idx="14" hasCustomPrompt="1"/>
          </p:nvPr>
        </p:nvSpPr>
        <p:spPr>
          <a:xfrm>
            <a:off x="4814144" y="3709197"/>
            <a:ext cx="3308350" cy="2012153"/>
          </a:xfrm>
        </p:spPr>
        <p:txBody>
          <a:bodyP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157" name="Text Placeholder 9">
            <a:extLst>
              <a:ext uri="{FF2B5EF4-FFF2-40B4-BE49-F238E27FC236}">
                <a16:creationId xmlns:a16="http://schemas.microsoft.com/office/drawing/2014/main" id="{01DDD5E5-796C-4AF2-A673-F26B7C5D5218}"/>
              </a:ext>
            </a:extLst>
          </p:cNvPr>
          <p:cNvSpPr>
            <a:spLocks noGrp="1"/>
          </p:cNvSpPr>
          <p:nvPr>
            <p:ph type="body" sz="quarter" idx="15" hasCustomPrompt="1"/>
          </p:nvPr>
        </p:nvSpPr>
        <p:spPr>
          <a:xfrm>
            <a:off x="8629932" y="2284789"/>
            <a:ext cx="3308350" cy="1476375"/>
          </a:xfrm>
        </p:spPr>
        <p:txBody>
          <a:bodyPr anchor="b"/>
          <a:lstStyle>
            <a:lvl1pPr algn="ctr">
              <a:defRPr sz="9600" b="1">
                <a:solidFill>
                  <a:schemeClr val="tx1"/>
                </a:solidFill>
              </a:defRPr>
            </a:lvl1pPr>
          </a:lstStyle>
          <a:p>
            <a:pPr lvl="0"/>
            <a:r>
              <a:rPr lang="en-US"/>
              <a:t>XX%</a:t>
            </a:r>
            <a:endParaRPr lang="en-GB"/>
          </a:p>
        </p:txBody>
      </p:sp>
      <p:sp>
        <p:nvSpPr>
          <p:cNvPr id="158" name="Text Placeholder 11">
            <a:extLst>
              <a:ext uri="{FF2B5EF4-FFF2-40B4-BE49-F238E27FC236}">
                <a16:creationId xmlns:a16="http://schemas.microsoft.com/office/drawing/2014/main" id="{9BC3339D-0C33-4178-94A8-07F4E2CB42DE}"/>
              </a:ext>
            </a:extLst>
          </p:cNvPr>
          <p:cNvSpPr>
            <a:spLocks noGrp="1"/>
          </p:cNvSpPr>
          <p:nvPr>
            <p:ph type="body" sz="quarter" idx="16" hasCustomPrompt="1"/>
          </p:nvPr>
        </p:nvSpPr>
        <p:spPr>
          <a:xfrm>
            <a:off x="8629932" y="3709197"/>
            <a:ext cx="3308350" cy="2012153"/>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Rectangle 22">
            <a:extLst>
              <a:ext uri="{FF2B5EF4-FFF2-40B4-BE49-F238E27FC236}">
                <a16:creationId xmlns:a16="http://schemas.microsoft.com/office/drawing/2014/main" id="{DEC5D6D5-A22F-4360-BE6E-D053E3135B7F}"/>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24" name="Text Placeholder 11">
            <a:extLst>
              <a:ext uri="{FF2B5EF4-FFF2-40B4-BE49-F238E27FC236}">
                <a16:creationId xmlns:a16="http://schemas.microsoft.com/office/drawing/2014/main" id="{B69D842F-F3FE-4A3C-A561-89DC4AAE3E40}"/>
              </a:ext>
            </a:extLst>
          </p:cNvPr>
          <p:cNvSpPr>
            <a:spLocks noGrp="1"/>
          </p:cNvSpPr>
          <p:nvPr>
            <p:ph type="body" sz="quarter" idx="17" hasCustomPrompt="1"/>
          </p:nvPr>
        </p:nvSpPr>
        <p:spPr>
          <a:xfrm>
            <a:off x="4814144" y="1646238"/>
            <a:ext cx="3308350" cy="570034"/>
          </a:xfrm>
        </p:spPr>
        <p:txBody>
          <a:bodyPr anchor="b"/>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Enter text here</a:t>
            </a:r>
          </a:p>
        </p:txBody>
      </p:sp>
      <p:sp>
        <p:nvSpPr>
          <p:cNvPr id="25" name="Text Placeholder 11">
            <a:extLst>
              <a:ext uri="{FF2B5EF4-FFF2-40B4-BE49-F238E27FC236}">
                <a16:creationId xmlns:a16="http://schemas.microsoft.com/office/drawing/2014/main" id="{9E707666-77AE-4FA0-A671-9B6A630BACF9}"/>
              </a:ext>
            </a:extLst>
          </p:cNvPr>
          <p:cNvSpPr>
            <a:spLocks noGrp="1"/>
          </p:cNvSpPr>
          <p:nvPr>
            <p:ph type="body" sz="quarter" idx="18" hasCustomPrompt="1"/>
          </p:nvPr>
        </p:nvSpPr>
        <p:spPr>
          <a:xfrm>
            <a:off x="8629932" y="1646238"/>
            <a:ext cx="3308350" cy="570034"/>
          </a:xfrm>
        </p:spPr>
        <p:txBody>
          <a:bodyPr anchor="b"/>
          <a:lstStyle>
            <a:lvl1pPr algn="ctr">
              <a:defRPr>
                <a:solidFill>
                  <a:schemeClr val="tx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Enter text here</a:t>
            </a:r>
          </a:p>
        </p:txBody>
      </p:sp>
      <p:grpSp>
        <p:nvGrpSpPr>
          <p:cNvPr id="26" name="Group 25">
            <a:extLst>
              <a:ext uri="{FF2B5EF4-FFF2-40B4-BE49-F238E27FC236}">
                <a16:creationId xmlns:a16="http://schemas.microsoft.com/office/drawing/2014/main" id="{A2228101-A16A-4031-8347-77150FB8DD70}"/>
              </a:ext>
            </a:extLst>
          </p:cNvPr>
          <p:cNvGrpSpPr/>
          <p:nvPr userDrawn="1"/>
        </p:nvGrpSpPr>
        <p:grpSpPr>
          <a:xfrm rot="16200000">
            <a:off x="360407" y="4836458"/>
            <a:ext cx="1946732" cy="3990582"/>
            <a:chOff x="10692184" y="-1639954"/>
            <a:chExt cx="1784352" cy="3657721"/>
          </a:xfrm>
          <a:noFill/>
        </p:grpSpPr>
        <p:sp>
          <p:nvSpPr>
            <p:cNvPr id="27" name="Hexagon 26">
              <a:extLst>
                <a:ext uri="{FF2B5EF4-FFF2-40B4-BE49-F238E27FC236}">
                  <a16:creationId xmlns:a16="http://schemas.microsoft.com/office/drawing/2014/main" id="{88BCE50D-F8F2-444F-8E50-BC78749D2661}"/>
                </a:ext>
              </a:extLst>
            </p:cNvPr>
            <p:cNvSpPr/>
            <p:nvPr userDrawn="1"/>
          </p:nvSpPr>
          <p:spPr>
            <a:xfrm rot="5400000">
              <a:off x="10600392" y="778587"/>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8" name="Hexagon 27">
              <a:extLst>
                <a:ext uri="{FF2B5EF4-FFF2-40B4-BE49-F238E27FC236}">
                  <a16:creationId xmlns:a16="http://schemas.microsoft.com/office/drawing/2014/main" id="{A352CD7B-8AB2-46F3-8A50-9CFE3377298A}"/>
                </a:ext>
              </a:extLst>
            </p:cNvPr>
            <p:cNvSpPr/>
            <p:nvPr userDrawn="1"/>
          </p:nvSpPr>
          <p:spPr>
            <a:xfrm rot="5400000">
              <a:off x="11237356" y="-384788"/>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9" name="Hexagon 28">
              <a:extLst>
                <a:ext uri="{FF2B5EF4-FFF2-40B4-BE49-F238E27FC236}">
                  <a16:creationId xmlns:a16="http://schemas.microsoft.com/office/drawing/2014/main" id="{0D443BD9-8EF4-4175-8E9A-34F5FAA32946}"/>
                </a:ext>
              </a:extLst>
            </p:cNvPr>
            <p:cNvSpPr/>
            <p:nvPr userDrawn="1"/>
          </p:nvSpPr>
          <p:spPr>
            <a:xfrm rot="5400000">
              <a:off x="10600392" y="-1548162"/>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0" name="Rectangle 29">
            <a:extLst>
              <a:ext uri="{FF2B5EF4-FFF2-40B4-BE49-F238E27FC236}">
                <a16:creationId xmlns:a16="http://schemas.microsoft.com/office/drawing/2014/main" id="{A3283666-C290-4453-9A31-8CEDBFB21613}"/>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 name="Title 2">
            <a:extLst>
              <a:ext uri="{FF2B5EF4-FFF2-40B4-BE49-F238E27FC236}">
                <a16:creationId xmlns:a16="http://schemas.microsoft.com/office/drawing/2014/main" id="{E43558AE-C1BC-4E05-AE39-968FD47EA521}"/>
              </a:ext>
            </a:extLst>
          </p:cNvPr>
          <p:cNvSpPr>
            <a:spLocks noGrp="1"/>
          </p:cNvSpPr>
          <p:nvPr>
            <p:ph type="title" hasCustomPrompt="1"/>
          </p:nvPr>
        </p:nvSpPr>
        <p:spPr>
          <a:xfrm>
            <a:off x="1130300" y="524414"/>
            <a:ext cx="3268079" cy="912178"/>
          </a:xfrm>
        </p:spPr>
        <p:txBody>
          <a:bodyPr/>
          <a:lstStyle>
            <a:lvl1pPr>
              <a:defRPr/>
            </a:lvl1pPr>
          </a:lstStyle>
          <a:p>
            <a:r>
              <a:rPr lang="en-US"/>
              <a:t>Enter title here</a:t>
            </a:r>
            <a:endParaRPr lang="en-GB"/>
          </a:p>
        </p:txBody>
      </p:sp>
    </p:spTree>
    <p:custDataLst>
      <p:tags r:id="rId1"/>
    </p:custDataLst>
    <p:extLst>
      <p:ext uri="{BB962C8B-B14F-4D97-AF65-F5344CB8AC3E}">
        <p14:creationId xmlns:p14="http://schemas.microsoft.com/office/powerpoint/2010/main" val="3779802413"/>
      </p:ext>
    </p:extLst>
  </p:cSld>
  <p:clrMapOvr>
    <a:masterClrMapping/>
  </p:clrMapOvr>
  <p:transition spd="slow">
    <p:wipe dir="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 Stats">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C798DDD6-6F09-466F-8F83-0B701119922D}"/>
              </a:ext>
            </a:extLst>
          </p:cNvPr>
          <p:cNvSpPr>
            <a:spLocks/>
          </p:cNvSpPr>
          <p:nvPr userDrawn="1"/>
        </p:nvSpPr>
        <p:spPr>
          <a:xfrm>
            <a:off x="0" y="1813560"/>
            <a:ext cx="4064000" cy="5044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1" name="Rectangle 40">
            <a:extLst>
              <a:ext uri="{FF2B5EF4-FFF2-40B4-BE49-F238E27FC236}">
                <a16:creationId xmlns:a16="http://schemas.microsoft.com/office/drawing/2014/main" id="{64FEB92D-3E2C-453D-B780-F44B6600A82B}"/>
              </a:ext>
            </a:extLst>
          </p:cNvPr>
          <p:cNvSpPr>
            <a:spLocks/>
          </p:cNvSpPr>
          <p:nvPr userDrawn="1"/>
        </p:nvSpPr>
        <p:spPr>
          <a:xfrm>
            <a:off x="4064000" y="1813560"/>
            <a:ext cx="4064000" cy="5044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2" name="Rectangle 41">
            <a:extLst>
              <a:ext uri="{FF2B5EF4-FFF2-40B4-BE49-F238E27FC236}">
                <a16:creationId xmlns:a16="http://schemas.microsoft.com/office/drawing/2014/main" id="{A09AD1E7-B5F7-4902-B2F4-B20663F1490C}"/>
              </a:ext>
            </a:extLst>
          </p:cNvPr>
          <p:cNvSpPr>
            <a:spLocks/>
          </p:cNvSpPr>
          <p:nvPr userDrawn="1"/>
        </p:nvSpPr>
        <p:spPr>
          <a:xfrm>
            <a:off x="8128000" y="1813560"/>
            <a:ext cx="4064000" cy="5044440"/>
          </a:xfrm>
          <a:prstGeom prst="rect">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5" name="Oval 14">
            <a:extLst>
              <a:ext uri="{FF2B5EF4-FFF2-40B4-BE49-F238E27FC236}">
                <a16:creationId xmlns:a16="http://schemas.microsoft.com/office/drawing/2014/main" id="{1F4C425C-F3C5-4C5F-851C-944AD66928EF}"/>
              </a:ext>
            </a:extLst>
          </p:cNvPr>
          <p:cNvSpPr>
            <a:spLocks/>
          </p:cNvSpPr>
          <p:nvPr userDrawn="1"/>
        </p:nvSpPr>
        <p:spPr>
          <a:xfrm>
            <a:off x="1168400" y="2596198"/>
            <a:ext cx="1727200" cy="1727200"/>
          </a:xfrm>
          <a:prstGeom prst="ellipse">
            <a:avLst/>
          </a:prstGeom>
          <a:ln w="139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lvl="0" algn="ctr"/>
            <a:endParaRPr lang="en-GB">
              <a:solidFill>
                <a:schemeClr val="tx1"/>
              </a:solidFill>
            </a:endParaRPr>
          </a:p>
        </p:txBody>
      </p:sp>
      <p:sp>
        <p:nvSpPr>
          <p:cNvPr id="50" name="Oval 49">
            <a:extLst>
              <a:ext uri="{FF2B5EF4-FFF2-40B4-BE49-F238E27FC236}">
                <a16:creationId xmlns:a16="http://schemas.microsoft.com/office/drawing/2014/main" id="{8AFAFB65-35DE-4A3A-9B86-E830B0AE2447}"/>
              </a:ext>
            </a:extLst>
          </p:cNvPr>
          <p:cNvSpPr>
            <a:spLocks/>
          </p:cNvSpPr>
          <p:nvPr userDrawn="1"/>
        </p:nvSpPr>
        <p:spPr>
          <a:xfrm>
            <a:off x="5232400" y="2596198"/>
            <a:ext cx="1727200" cy="1727200"/>
          </a:xfrm>
          <a:prstGeom prst="ellipse">
            <a:avLst/>
          </a:prstGeom>
          <a:ln w="139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lvl="0" algn="ctr"/>
            <a:endParaRPr lang="en-GB">
              <a:solidFill>
                <a:schemeClr val="tx1"/>
              </a:solidFill>
            </a:endParaRPr>
          </a:p>
        </p:txBody>
      </p:sp>
      <p:sp>
        <p:nvSpPr>
          <p:cNvPr id="51" name="Oval 50">
            <a:extLst>
              <a:ext uri="{FF2B5EF4-FFF2-40B4-BE49-F238E27FC236}">
                <a16:creationId xmlns:a16="http://schemas.microsoft.com/office/drawing/2014/main" id="{B86AE079-53C4-4939-8D06-9AD2DAD6BE90}"/>
              </a:ext>
            </a:extLst>
          </p:cNvPr>
          <p:cNvSpPr>
            <a:spLocks/>
          </p:cNvSpPr>
          <p:nvPr userDrawn="1"/>
        </p:nvSpPr>
        <p:spPr>
          <a:xfrm>
            <a:off x="9296400" y="2596198"/>
            <a:ext cx="1727200" cy="1727200"/>
          </a:xfrm>
          <a:prstGeom prst="ellipse">
            <a:avLst/>
          </a:prstGeom>
          <a:ln w="139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lvl="0" algn="ctr"/>
            <a:endParaRPr lang="en-GB">
              <a:solidFill>
                <a:schemeClr val="tx1"/>
              </a:solidFill>
            </a:endParaRPr>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grpSp>
        <p:nvGrpSpPr>
          <p:cNvPr id="30" name="Group 29">
            <a:extLst>
              <a:ext uri="{FF2B5EF4-FFF2-40B4-BE49-F238E27FC236}">
                <a16:creationId xmlns:a16="http://schemas.microsoft.com/office/drawing/2014/main" id="{20278F2B-7E65-4935-B424-C3C3FD3A5E82}"/>
              </a:ext>
            </a:extLst>
          </p:cNvPr>
          <p:cNvGrpSpPr/>
          <p:nvPr userDrawn="1"/>
        </p:nvGrpSpPr>
        <p:grpSpPr>
          <a:xfrm>
            <a:off x="9875462" y="-592128"/>
            <a:ext cx="2641657" cy="2714067"/>
            <a:chOff x="10055225" y="-469915"/>
            <a:chExt cx="2421312" cy="2487682"/>
          </a:xfrm>
          <a:noFill/>
        </p:grpSpPr>
        <p:sp>
          <p:nvSpPr>
            <p:cNvPr id="31" name="Hexagon 30">
              <a:extLst>
                <a:ext uri="{FF2B5EF4-FFF2-40B4-BE49-F238E27FC236}">
                  <a16:creationId xmlns:a16="http://schemas.microsoft.com/office/drawing/2014/main" id="{4861BF69-9326-4230-BCE9-A381D3EA0E4A}"/>
                </a:ext>
              </a:extLst>
            </p:cNvPr>
            <p:cNvSpPr/>
            <p:nvPr userDrawn="1"/>
          </p:nvSpPr>
          <p:spPr>
            <a:xfrm rot="5400000">
              <a:off x="10600395"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2" name="Hexagon 31">
              <a:extLst>
                <a:ext uri="{FF2B5EF4-FFF2-40B4-BE49-F238E27FC236}">
                  <a16:creationId xmlns:a16="http://schemas.microsoft.com/office/drawing/2014/main" id="{02D8C450-AA0E-4C6E-BAB9-EA362F156C6B}"/>
                </a:ext>
              </a:extLst>
            </p:cNvPr>
            <p:cNvSpPr/>
            <p:nvPr userDrawn="1"/>
          </p:nvSpPr>
          <p:spPr>
            <a:xfrm rot="5400000">
              <a:off x="11237357"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3" name="Hexagon 32">
              <a:extLst>
                <a:ext uri="{FF2B5EF4-FFF2-40B4-BE49-F238E27FC236}">
                  <a16:creationId xmlns:a16="http://schemas.microsoft.com/office/drawing/2014/main" id="{769F92CF-79F1-4431-9A72-88A90E928954}"/>
                </a:ext>
              </a:extLst>
            </p:cNvPr>
            <p:cNvSpPr/>
            <p:nvPr userDrawn="1"/>
          </p:nvSpPr>
          <p:spPr>
            <a:xfrm rot="5400000">
              <a:off x="9963433"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23" name="Rectangle 22">
            <a:extLst>
              <a:ext uri="{FF2B5EF4-FFF2-40B4-BE49-F238E27FC236}">
                <a16:creationId xmlns:a16="http://schemas.microsoft.com/office/drawing/2014/main" id="{DEC5D6D5-A22F-4360-BE6E-D053E3135B7F}"/>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44" name="Text Placeholder 11">
            <a:extLst>
              <a:ext uri="{FF2B5EF4-FFF2-40B4-BE49-F238E27FC236}">
                <a16:creationId xmlns:a16="http://schemas.microsoft.com/office/drawing/2014/main" id="{79F1311A-10A7-4169-91E6-D9D85713B427}"/>
              </a:ext>
            </a:extLst>
          </p:cNvPr>
          <p:cNvSpPr>
            <a:spLocks noGrp="1"/>
          </p:cNvSpPr>
          <p:nvPr>
            <p:ph type="body" sz="quarter" idx="16" hasCustomPrompt="1"/>
          </p:nvPr>
        </p:nvSpPr>
        <p:spPr>
          <a:xfrm>
            <a:off x="377825" y="4682593"/>
            <a:ext cx="3308350" cy="1128713"/>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7" name="Text Placeholder 11">
            <a:extLst>
              <a:ext uri="{FF2B5EF4-FFF2-40B4-BE49-F238E27FC236}">
                <a16:creationId xmlns:a16="http://schemas.microsoft.com/office/drawing/2014/main" id="{84962F17-38AA-4133-828A-11EA482A6456}"/>
              </a:ext>
            </a:extLst>
          </p:cNvPr>
          <p:cNvSpPr>
            <a:spLocks noGrp="1"/>
          </p:cNvSpPr>
          <p:nvPr>
            <p:ph type="body" sz="quarter" idx="18" hasCustomPrompt="1"/>
          </p:nvPr>
        </p:nvSpPr>
        <p:spPr>
          <a:xfrm>
            <a:off x="4441825" y="4682593"/>
            <a:ext cx="3308350" cy="1128713"/>
          </a:xfrm>
        </p:spPr>
        <p:txBody>
          <a:bodyP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9" name="Text Placeholder 11">
            <a:extLst>
              <a:ext uri="{FF2B5EF4-FFF2-40B4-BE49-F238E27FC236}">
                <a16:creationId xmlns:a16="http://schemas.microsoft.com/office/drawing/2014/main" id="{B9A14C45-31B1-4AD9-8782-4AE12CE91CB2}"/>
              </a:ext>
            </a:extLst>
          </p:cNvPr>
          <p:cNvSpPr>
            <a:spLocks noGrp="1"/>
          </p:cNvSpPr>
          <p:nvPr>
            <p:ph type="body" sz="quarter" idx="20" hasCustomPrompt="1"/>
          </p:nvPr>
        </p:nvSpPr>
        <p:spPr>
          <a:xfrm>
            <a:off x="8505825" y="4682593"/>
            <a:ext cx="3308350" cy="1128713"/>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ext Placeholder 16">
            <a:extLst>
              <a:ext uri="{FF2B5EF4-FFF2-40B4-BE49-F238E27FC236}">
                <a16:creationId xmlns:a16="http://schemas.microsoft.com/office/drawing/2014/main" id="{7B124BB3-9AC9-4920-A5D4-C5BB4BFB164B}"/>
              </a:ext>
            </a:extLst>
          </p:cNvPr>
          <p:cNvSpPr>
            <a:spLocks noGrp="1"/>
          </p:cNvSpPr>
          <p:nvPr>
            <p:ph type="body" sz="quarter" idx="21" hasCustomPrompt="1"/>
          </p:nvPr>
        </p:nvSpPr>
        <p:spPr>
          <a:xfrm>
            <a:off x="1168400" y="2596199"/>
            <a:ext cx="1727199" cy="1727198"/>
          </a:xfrm>
          <a:prstGeom prst="arc">
            <a:avLst>
              <a:gd name="adj1" fmla="val 16200000"/>
              <a:gd name="adj2" fmla="val 5415880"/>
            </a:avLst>
          </a:prstGeom>
          <a:ln w="1397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lvl1pPr>
              <a:defRPr lang="en-GB" sz="1800" dirty="0"/>
            </a:lvl1pPr>
          </a:lstStyle>
          <a:p>
            <a:pPr lvl="0" algn="ctr"/>
            <a:r>
              <a:rPr lang="en-US"/>
              <a:t> </a:t>
            </a:r>
            <a:endParaRPr lang="en-GB"/>
          </a:p>
        </p:txBody>
      </p:sp>
      <p:sp>
        <p:nvSpPr>
          <p:cNvPr id="43" name="Text Placeholder 9">
            <a:extLst>
              <a:ext uri="{FF2B5EF4-FFF2-40B4-BE49-F238E27FC236}">
                <a16:creationId xmlns:a16="http://schemas.microsoft.com/office/drawing/2014/main" id="{F1FF6A86-95F6-4839-8803-8F78453D8E82}"/>
              </a:ext>
            </a:extLst>
          </p:cNvPr>
          <p:cNvSpPr>
            <a:spLocks noGrp="1"/>
          </p:cNvSpPr>
          <p:nvPr>
            <p:ph type="body" sz="quarter" idx="15" hasCustomPrompt="1"/>
          </p:nvPr>
        </p:nvSpPr>
        <p:spPr>
          <a:xfrm>
            <a:off x="1168400" y="2915921"/>
            <a:ext cx="1727200" cy="1087754"/>
          </a:xfrm>
        </p:spPr>
        <p:txBody>
          <a:bodyPr anchor="ctr"/>
          <a:lstStyle>
            <a:lvl1pPr algn="ctr">
              <a:defRPr sz="4800" b="1">
                <a:solidFill>
                  <a:schemeClr val="tx1"/>
                </a:solidFill>
              </a:defRPr>
            </a:lvl1pPr>
          </a:lstStyle>
          <a:p>
            <a:pPr lvl="0"/>
            <a:r>
              <a:rPr lang="en-US"/>
              <a:t>XX%</a:t>
            </a:r>
            <a:endParaRPr lang="en-GB"/>
          </a:p>
        </p:txBody>
      </p:sp>
      <p:sp>
        <p:nvSpPr>
          <p:cNvPr id="52" name="Text Placeholder 16">
            <a:extLst>
              <a:ext uri="{FF2B5EF4-FFF2-40B4-BE49-F238E27FC236}">
                <a16:creationId xmlns:a16="http://schemas.microsoft.com/office/drawing/2014/main" id="{2B7FF144-2010-481F-B1A5-6CCE0B6F0448}"/>
              </a:ext>
            </a:extLst>
          </p:cNvPr>
          <p:cNvSpPr>
            <a:spLocks noGrp="1"/>
          </p:cNvSpPr>
          <p:nvPr>
            <p:ph type="body" sz="quarter" idx="22" hasCustomPrompt="1"/>
          </p:nvPr>
        </p:nvSpPr>
        <p:spPr>
          <a:xfrm>
            <a:off x="5232401" y="2596199"/>
            <a:ext cx="1727199" cy="1727198"/>
          </a:xfrm>
          <a:prstGeom prst="arc">
            <a:avLst>
              <a:gd name="adj1" fmla="val 16200000"/>
              <a:gd name="adj2" fmla="val 5415880"/>
            </a:avLst>
          </a:prstGeom>
          <a:ln w="13970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lvl1pPr>
              <a:defRPr lang="en-GB" sz="1800" dirty="0"/>
            </a:lvl1pPr>
          </a:lstStyle>
          <a:p>
            <a:pPr lvl="0" algn="ctr"/>
            <a:r>
              <a:rPr lang="en-US"/>
              <a:t> </a:t>
            </a:r>
            <a:endParaRPr lang="en-GB"/>
          </a:p>
        </p:txBody>
      </p:sp>
      <p:sp>
        <p:nvSpPr>
          <p:cNvPr id="53" name="Text Placeholder 16">
            <a:extLst>
              <a:ext uri="{FF2B5EF4-FFF2-40B4-BE49-F238E27FC236}">
                <a16:creationId xmlns:a16="http://schemas.microsoft.com/office/drawing/2014/main" id="{D34B494E-BD20-459A-AA9B-19138E1F5F0E}"/>
              </a:ext>
            </a:extLst>
          </p:cNvPr>
          <p:cNvSpPr>
            <a:spLocks noGrp="1"/>
          </p:cNvSpPr>
          <p:nvPr>
            <p:ph type="body" sz="quarter" idx="23" hasCustomPrompt="1"/>
          </p:nvPr>
        </p:nvSpPr>
        <p:spPr>
          <a:xfrm>
            <a:off x="9296401" y="2596199"/>
            <a:ext cx="1727199" cy="1727198"/>
          </a:xfrm>
          <a:prstGeom prst="arc">
            <a:avLst>
              <a:gd name="adj1" fmla="val 16200000"/>
              <a:gd name="adj2" fmla="val 5415880"/>
            </a:avLst>
          </a:prstGeom>
          <a:ln w="1397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lvl1pPr>
              <a:defRPr lang="en-GB" sz="1800" dirty="0"/>
            </a:lvl1pPr>
          </a:lstStyle>
          <a:p>
            <a:pPr lvl="0" algn="ctr"/>
            <a:r>
              <a:rPr lang="en-US"/>
              <a:t> </a:t>
            </a:r>
            <a:endParaRPr lang="en-GB"/>
          </a:p>
        </p:txBody>
      </p:sp>
      <p:sp>
        <p:nvSpPr>
          <p:cNvPr id="48" name="Text Placeholder 9">
            <a:extLst>
              <a:ext uri="{FF2B5EF4-FFF2-40B4-BE49-F238E27FC236}">
                <a16:creationId xmlns:a16="http://schemas.microsoft.com/office/drawing/2014/main" id="{2D968163-C4FD-4AED-BE9B-BDB051033CF7}"/>
              </a:ext>
            </a:extLst>
          </p:cNvPr>
          <p:cNvSpPr>
            <a:spLocks noGrp="1"/>
          </p:cNvSpPr>
          <p:nvPr>
            <p:ph type="body" sz="quarter" idx="19" hasCustomPrompt="1"/>
          </p:nvPr>
        </p:nvSpPr>
        <p:spPr>
          <a:xfrm>
            <a:off x="9296400" y="2915921"/>
            <a:ext cx="1727200" cy="1087754"/>
          </a:xfrm>
        </p:spPr>
        <p:txBody>
          <a:bodyPr anchor="ctr"/>
          <a:lstStyle>
            <a:lvl1pPr algn="ctr">
              <a:defRPr sz="4800" b="1">
                <a:solidFill>
                  <a:schemeClr val="tx1"/>
                </a:solidFill>
              </a:defRPr>
            </a:lvl1pPr>
          </a:lstStyle>
          <a:p>
            <a:pPr lvl="0"/>
            <a:r>
              <a:rPr lang="en-US"/>
              <a:t>XX%</a:t>
            </a:r>
            <a:endParaRPr lang="en-GB"/>
          </a:p>
        </p:txBody>
      </p:sp>
      <p:sp>
        <p:nvSpPr>
          <p:cNvPr id="46" name="Text Placeholder 9">
            <a:extLst>
              <a:ext uri="{FF2B5EF4-FFF2-40B4-BE49-F238E27FC236}">
                <a16:creationId xmlns:a16="http://schemas.microsoft.com/office/drawing/2014/main" id="{4F1BF2F6-212E-4F0A-AF5C-0FAC8D8F8C17}"/>
              </a:ext>
            </a:extLst>
          </p:cNvPr>
          <p:cNvSpPr>
            <a:spLocks noGrp="1"/>
          </p:cNvSpPr>
          <p:nvPr>
            <p:ph type="body" sz="quarter" idx="17" hasCustomPrompt="1"/>
          </p:nvPr>
        </p:nvSpPr>
        <p:spPr>
          <a:xfrm>
            <a:off x="5232400" y="2915921"/>
            <a:ext cx="1727200" cy="1087754"/>
          </a:xfrm>
        </p:spPr>
        <p:txBody>
          <a:bodyPr anchor="ctr"/>
          <a:lstStyle>
            <a:lvl1pPr algn="ctr">
              <a:defRPr sz="4800" b="1">
                <a:solidFill>
                  <a:schemeClr val="bg1"/>
                </a:solidFill>
              </a:defRPr>
            </a:lvl1pPr>
          </a:lstStyle>
          <a:p>
            <a:pPr lvl="0"/>
            <a:r>
              <a:rPr lang="en-US"/>
              <a:t>XX%</a:t>
            </a:r>
            <a:endParaRPr lang="en-GB"/>
          </a:p>
        </p:txBody>
      </p:sp>
      <p:sp>
        <p:nvSpPr>
          <p:cNvPr id="54" name="Rectangle 53">
            <a:extLst>
              <a:ext uri="{FF2B5EF4-FFF2-40B4-BE49-F238E27FC236}">
                <a16:creationId xmlns:a16="http://schemas.microsoft.com/office/drawing/2014/main" id="{971B0C55-82A6-407C-9467-A7906B3FB65D}"/>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 name="Title 2">
            <a:extLst>
              <a:ext uri="{FF2B5EF4-FFF2-40B4-BE49-F238E27FC236}">
                <a16:creationId xmlns:a16="http://schemas.microsoft.com/office/drawing/2014/main" id="{B42779F2-FD09-40AB-8FA5-D582F33EE6E3}"/>
              </a:ext>
            </a:extLst>
          </p:cNvPr>
          <p:cNvSpPr>
            <a:spLocks noGrp="1"/>
          </p:cNvSpPr>
          <p:nvPr>
            <p:ph type="title" hasCustomPrompt="1"/>
          </p:nvPr>
        </p:nvSpPr>
        <p:spPr>
          <a:xfrm>
            <a:off x="1130300" y="524414"/>
            <a:ext cx="7991929" cy="912178"/>
          </a:xfrm>
        </p:spPr>
        <p:txBody>
          <a:bodyPr/>
          <a:lstStyle>
            <a:lvl1pPr>
              <a:defRPr/>
            </a:lvl1pPr>
          </a:lstStyle>
          <a:p>
            <a:r>
              <a:rPr lang="en-US"/>
              <a:t>Enter title here</a:t>
            </a:r>
            <a:endParaRPr lang="en-GB"/>
          </a:p>
        </p:txBody>
      </p:sp>
      <p:grpSp>
        <p:nvGrpSpPr>
          <p:cNvPr id="55" name="Group 54">
            <a:extLst>
              <a:ext uri="{FF2B5EF4-FFF2-40B4-BE49-F238E27FC236}">
                <a16:creationId xmlns:a16="http://schemas.microsoft.com/office/drawing/2014/main" id="{C648DDE3-7A09-4004-B780-EFBDB28C4264}"/>
              </a:ext>
            </a:extLst>
          </p:cNvPr>
          <p:cNvGrpSpPr/>
          <p:nvPr userDrawn="1"/>
        </p:nvGrpSpPr>
        <p:grpSpPr>
          <a:xfrm>
            <a:off x="-3633349" y="0"/>
            <a:ext cx="3507558" cy="2596198"/>
            <a:chOff x="838199" y="1150070"/>
            <a:chExt cx="3507558" cy="2596198"/>
          </a:xfrm>
          <a:solidFill>
            <a:schemeClr val="tx1"/>
          </a:solidFill>
        </p:grpSpPr>
        <p:sp>
          <p:nvSpPr>
            <p:cNvPr id="56" name="Rectangle 55">
              <a:extLst>
                <a:ext uri="{FF2B5EF4-FFF2-40B4-BE49-F238E27FC236}">
                  <a16:creationId xmlns:a16="http://schemas.microsoft.com/office/drawing/2014/main" id="{AD460A53-8946-4261-A538-07BE82995D45}"/>
                </a:ext>
              </a:extLst>
            </p:cNvPr>
            <p:cNvSpPr/>
            <p:nvPr/>
          </p:nvSpPr>
          <p:spPr>
            <a:xfrm>
              <a:off x="838200" y="1150070"/>
              <a:ext cx="3507557" cy="259619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57" name="TextBox 56">
              <a:extLst>
                <a:ext uri="{FF2B5EF4-FFF2-40B4-BE49-F238E27FC236}">
                  <a16:creationId xmlns:a16="http://schemas.microsoft.com/office/drawing/2014/main" id="{C174E2AF-08ED-473B-A5E8-93B3FD874853}"/>
                </a:ext>
              </a:extLst>
            </p:cNvPr>
            <p:cNvSpPr txBox="1"/>
            <p:nvPr/>
          </p:nvSpPr>
          <p:spPr>
            <a:xfrm>
              <a:off x="838200" y="1150070"/>
              <a:ext cx="3507557" cy="646331"/>
            </a:xfrm>
            <a:prstGeom prst="rect">
              <a:avLst/>
            </a:prstGeom>
            <a:noFill/>
          </p:spPr>
          <p:txBody>
            <a:bodyPr wrap="square" rtlCol="0">
              <a:spAutoFit/>
            </a:bodyPr>
            <a:lstStyle/>
            <a:p>
              <a:pPr algn="ctr"/>
              <a:r>
                <a:rPr lang="en-GB">
                  <a:solidFill>
                    <a:srgbClr val="333333"/>
                  </a:solidFill>
                  <a:latin typeface="+mj-lt"/>
                </a:rPr>
                <a:t>How to use the </a:t>
              </a:r>
              <a:br>
                <a:rPr lang="en-GB">
                  <a:solidFill>
                    <a:srgbClr val="333333"/>
                  </a:solidFill>
                  <a:latin typeface="+mj-lt"/>
                </a:rPr>
              </a:br>
              <a:r>
                <a:rPr lang="en-GB">
                  <a:solidFill>
                    <a:srgbClr val="333333"/>
                  </a:solidFill>
                  <a:latin typeface="+mj-lt"/>
                </a:rPr>
                <a:t>percentage wheel</a:t>
              </a:r>
            </a:p>
          </p:txBody>
        </p:sp>
        <p:sp>
          <p:nvSpPr>
            <p:cNvPr id="58" name="Rectangle 57">
              <a:extLst>
                <a:ext uri="{FF2B5EF4-FFF2-40B4-BE49-F238E27FC236}">
                  <a16:creationId xmlns:a16="http://schemas.microsoft.com/office/drawing/2014/main" id="{C54D466C-59EB-438D-AC84-9DFD3023B140}"/>
                </a:ext>
              </a:extLst>
            </p:cNvPr>
            <p:cNvSpPr/>
            <p:nvPr/>
          </p:nvSpPr>
          <p:spPr>
            <a:xfrm>
              <a:off x="838200" y="1817193"/>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59" name="TextBox 58">
              <a:extLst>
                <a:ext uri="{FF2B5EF4-FFF2-40B4-BE49-F238E27FC236}">
                  <a16:creationId xmlns:a16="http://schemas.microsoft.com/office/drawing/2014/main" id="{F94EE0D6-DE91-4278-8C51-F712CB7476C0}"/>
                </a:ext>
              </a:extLst>
            </p:cNvPr>
            <p:cNvSpPr txBox="1"/>
            <p:nvPr/>
          </p:nvSpPr>
          <p:spPr>
            <a:xfrm>
              <a:off x="838199" y="1867808"/>
              <a:ext cx="3507557"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These circles are designed to reflect the stat they surround. Select the coloured part of the circle. </a:t>
              </a:r>
            </a:p>
          </p:txBody>
        </p:sp>
        <p:sp>
          <p:nvSpPr>
            <p:cNvPr id="60" name="TextBox 59">
              <a:extLst>
                <a:ext uri="{FF2B5EF4-FFF2-40B4-BE49-F238E27FC236}">
                  <a16:creationId xmlns:a16="http://schemas.microsoft.com/office/drawing/2014/main" id="{3CAF1D77-3C7B-4D7F-AB47-FE8D787D2B76}"/>
                </a:ext>
              </a:extLst>
            </p:cNvPr>
            <p:cNvSpPr txBox="1"/>
            <p:nvPr/>
          </p:nvSpPr>
          <p:spPr>
            <a:xfrm>
              <a:off x="838199" y="2653376"/>
              <a:ext cx="3507557" cy="954107"/>
            </a:xfrm>
            <a:prstGeom prst="rect">
              <a:avLst/>
            </a:prstGeom>
            <a:noFill/>
          </p:spPr>
          <p:txBody>
            <a:bodyPr wrap="square" rtlCol="0">
              <a:spAutoFit/>
            </a:bodyPr>
            <a:lstStyle/>
            <a:p>
              <a:r>
                <a:rPr lang="en-GB" sz="1400" b="1">
                  <a:solidFill>
                    <a:srgbClr val="333333"/>
                  </a:solidFill>
                </a:rPr>
                <a:t>2. </a:t>
              </a:r>
              <a:r>
                <a:rPr lang="en-GB" sz="1400">
                  <a:solidFill>
                    <a:srgbClr val="333333"/>
                  </a:solidFill>
                </a:rPr>
                <a:t>You will see a small yellow handle appear at the bottom of the circle, drag this to change the size of the coloured section.</a:t>
              </a:r>
            </a:p>
          </p:txBody>
        </p:sp>
      </p:grpSp>
    </p:spTree>
    <p:custDataLst>
      <p:tags r:id="rId1"/>
    </p:custDataLst>
    <p:extLst>
      <p:ext uri="{BB962C8B-B14F-4D97-AF65-F5344CB8AC3E}">
        <p14:creationId xmlns:p14="http://schemas.microsoft.com/office/powerpoint/2010/main" val="2601773932"/>
      </p:ext>
    </p:extLst>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821A4D-2954-3443-B696-92A89B25EDBD}"/>
              </a:ext>
            </a:extLst>
          </p:cNvPr>
          <p:cNvSpPr>
            <a:spLocks noGrp="1"/>
          </p:cNvSpPr>
          <p:nvPr>
            <p:ph type="dt" sz="half" idx="10"/>
          </p:nvPr>
        </p:nvSpPr>
        <p:spPr/>
        <p:txBody>
          <a:bodyPr/>
          <a:lstStyle/>
          <a:p>
            <a:fld id="{0C225E06-2D28-6044-A754-78574865E02E}" type="datetimeFigureOut">
              <a:rPr lang="en-US" smtClean="0"/>
              <a:t>4/19/24</a:t>
            </a:fld>
            <a:endParaRPr lang="en-US"/>
          </a:p>
        </p:txBody>
      </p:sp>
      <p:sp>
        <p:nvSpPr>
          <p:cNvPr id="3" name="Footer Placeholder 2">
            <a:extLst>
              <a:ext uri="{FF2B5EF4-FFF2-40B4-BE49-F238E27FC236}">
                <a16:creationId xmlns:a16="http://schemas.microsoft.com/office/drawing/2014/main" id="{FB0AB7E3-AC26-0749-8132-9C6935811C6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232BBEF-4970-E64F-B4ED-368373468182}"/>
              </a:ext>
            </a:extLst>
          </p:cNvPr>
          <p:cNvSpPr>
            <a:spLocks noGrp="1"/>
          </p:cNvSpPr>
          <p:nvPr>
            <p:ph type="sldNum" sz="quarter" idx="12"/>
          </p:nvPr>
        </p:nvSpPr>
        <p:spPr/>
        <p:txBody>
          <a:bodyPr/>
          <a:lstStyle/>
          <a:p>
            <a:fld id="{F418F0A1-952F-D043-9020-DF8406D5167E}" type="slidenum">
              <a:rPr lang="en-US" smtClean="0"/>
              <a:t>‹#›</a:t>
            </a:fld>
            <a:endParaRPr lang="en-US"/>
          </a:p>
        </p:txBody>
      </p:sp>
    </p:spTree>
    <p:extLst>
      <p:ext uri="{BB962C8B-B14F-4D97-AF65-F5344CB8AC3E}">
        <p14:creationId xmlns:p14="http://schemas.microsoft.com/office/powerpoint/2010/main" val="1405136826"/>
      </p:ext>
    </p:extLst>
  </p:cSld>
  <p:clrMapOvr>
    <a:masterClrMapping/>
  </p:clrMapOvr>
  <p:transition spd="slow">
    <p:wipe dir="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4 Stats">
    <p:spTree>
      <p:nvGrpSpPr>
        <p:cNvPr id="1" name=""/>
        <p:cNvGrpSpPr/>
        <p:nvPr/>
      </p:nvGrpSpPr>
      <p:grpSpPr>
        <a:xfrm>
          <a:off x="0" y="0"/>
          <a:ext cx="0" cy="0"/>
          <a:chOff x="0" y="0"/>
          <a:chExt cx="0" cy="0"/>
        </a:xfrm>
      </p:grpSpPr>
      <p:sp>
        <p:nvSpPr>
          <p:cNvPr id="156" name="Rectangle 155">
            <a:extLst>
              <a:ext uri="{FF2B5EF4-FFF2-40B4-BE49-F238E27FC236}">
                <a16:creationId xmlns:a16="http://schemas.microsoft.com/office/drawing/2014/main" id="{185F5B7F-7046-429E-B87B-5136B7D99FC9}"/>
              </a:ext>
            </a:extLst>
          </p:cNvPr>
          <p:cNvSpPr>
            <a:spLocks/>
          </p:cNvSpPr>
          <p:nvPr userDrawn="1"/>
        </p:nvSpPr>
        <p:spPr>
          <a:xfrm>
            <a:off x="8376213" y="3429000"/>
            <a:ext cx="3815788" cy="3429000"/>
          </a:xfrm>
          <a:prstGeom prst="rect">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7" name="Rectangle 166">
            <a:extLst>
              <a:ext uri="{FF2B5EF4-FFF2-40B4-BE49-F238E27FC236}">
                <a16:creationId xmlns:a16="http://schemas.microsoft.com/office/drawing/2014/main" id="{71901BFB-5787-4478-B974-7FEA7823A6A2}"/>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nvGrpSpPr>
          <p:cNvPr id="163" name="Group 162">
            <a:extLst>
              <a:ext uri="{FF2B5EF4-FFF2-40B4-BE49-F238E27FC236}">
                <a16:creationId xmlns:a16="http://schemas.microsoft.com/office/drawing/2014/main" id="{E48B32D5-CE53-4B74-8DB9-F090FA4AAEC7}"/>
              </a:ext>
            </a:extLst>
          </p:cNvPr>
          <p:cNvGrpSpPr/>
          <p:nvPr userDrawn="1"/>
        </p:nvGrpSpPr>
        <p:grpSpPr>
          <a:xfrm rot="16200000">
            <a:off x="2904503" y="5471081"/>
            <a:ext cx="1946732" cy="2721337"/>
            <a:chOff x="10692184" y="-1639954"/>
            <a:chExt cx="1784352" cy="2494346"/>
          </a:xfrm>
          <a:noFill/>
        </p:grpSpPr>
        <p:sp>
          <p:nvSpPr>
            <p:cNvPr id="165" name="Hexagon 164">
              <a:extLst>
                <a:ext uri="{FF2B5EF4-FFF2-40B4-BE49-F238E27FC236}">
                  <a16:creationId xmlns:a16="http://schemas.microsoft.com/office/drawing/2014/main" id="{59C94133-FE54-456F-9A27-9C40B00A6CE7}"/>
                </a:ext>
              </a:extLst>
            </p:cNvPr>
            <p:cNvSpPr/>
            <p:nvPr userDrawn="1"/>
          </p:nvSpPr>
          <p:spPr>
            <a:xfrm rot="5400000">
              <a:off x="11237356" y="-384788"/>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6" name="Hexagon 165">
              <a:extLst>
                <a:ext uri="{FF2B5EF4-FFF2-40B4-BE49-F238E27FC236}">
                  <a16:creationId xmlns:a16="http://schemas.microsoft.com/office/drawing/2014/main" id="{5A287949-ED32-468E-8F0E-7CCD7A8CAC59}"/>
                </a:ext>
              </a:extLst>
            </p:cNvPr>
            <p:cNvSpPr/>
            <p:nvPr userDrawn="1"/>
          </p:nvSpPr>
          <p:spPr>
            <a:xfrm rot="5400000">
              <a:off x="10600392" y="-1548162"/>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153" name="Rectangle 152">
            <a:extLst>
              <a:ext uri="{FF2B5EF4-FFF2-40B4-BE49-F238E27FC236}">
                <a16:creationId xmlns:a16="http://schemas.microsoft.com/office/drawing/2014/main" id="{1FD43B4B-87E6-448B-B077-93B39E5D1091}"/>
              </a:ext>
            </a:extLst>
          </p:cNvPr>
          <p:cNvSpPr>
            <a:spLocks/>
          </p:cNvSpPr>
          <p:nvPr userDrawn="1"/>
        </p:nvSpPr>
        <p:spPr>
          <a:xfrm>
            <a:off x="4560425" y="0"/>
            <a:ext cx="3815788"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54" name="Rectangle 153">
            <a:extLst>
              <a:ext uri="{FF2B5EF4-FFF2-40B4-BE49-F238E27FC236}">
                <a16:creationId xmlns:a16="http://schemas.microsoft.com/office/drawing/2014/main" id="{6BC2200C-2FBC-40E5-8D13-B238AE6C9187}"/>
              </a:ext>
            </a:extLst>
          </p:cNvPr>
          <p:cNvSpPr>
            <a:spLocks/>
          </p:cNvSpPr>
          <p:nvPr userDrawn="1"/>
        </p:nvSpPr>
        <p:spPr>
          <a:xfrm>
            <a:off x="8376213" y="0"/>
            <a:ext cx="3815788" cy="3429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55" name="Rectangle 154">
            <a:extLst>
              <a:ext uri="{FF2B5EF4-FFF2-40B4-BE49-F238E27FC236}">
                <a16:creationId xmlns:a16="http://schemas.microsoft.com/office/drawing/2014/main" id="{D4036F5E-23D1-428A-9E51-C0C540CAA23F}"/>
              </a:ext>
            </a:extLst>
          </p:cNvPr>
          <p:cNvSpPr>
            <a:spLocks/>
          </p:cNvSpPr>
          <p:nvPr userDrawn="1"/>
        </p:nvSpPr>
        <p:spPr>
          <a:xfrm>
            <a:off x="4560425" y="3429000"/>
            <a:ext cx="3815788" cy="3429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10" name="Text Placeholder 9">
            <a:extLst>
              <a:ext uri="{FF2B5EF4-FFF2-40B4-BE49-F238E27FC236}">
                <a16:creationId xmlns:a16="http://schemas.microsoft.com/office/drawing/2014/main" id="{E66126FF-CB5A-43BC-B54A-CBEFE7554968}"/>
              </a:ext>
            </a:extLst>
          </p:cNvPr>
          <p:cNvSpPr>
            <a:spLocks noGrp="1"/>
          </p:cNvSpPr>
          <p:nvPr>
            <p:ph type="body" sz="quarter" idx="13" hasCustomPrompt="1"/>
          </p:nvPr>
        </p:nvSpPr>
        <p:spPr>
          <a:xfrm>
            <a:off x="4814144" y="375817"/>
            <a:ext cx="3308350" cy="1476375"/>
          </a:xfrm>
        </p:spPr>
        <p:txBody>
          <a:bodyPr anchor="b"/>
          <a:lstStyle>
            <a:lvl1pPr algn="ctr">
              <a:defRPr sz="9600" b="1">
                <a:solidFill>
                  <a:schemeClr val="bg1"/>
                </a:solidFill>
              </a:defRPr>
            </a:lvl1pPr>
          </a:lstStyle>
          <a:p>
            <a:pPr lvl="0"/>
            <a:r>
              <a:rPr lang="en-US"/>
              <a:t>XX%</a:t>
            </a:r>
            <a:endParaRPr lang="en-GB"/>
          </a:p>
        </p:txBody>
      </p:sp>
      <p:sp>
        <p:nvSpPr>
          <p:cNvPr id="12" name="Text Placeholder 11">
            <a:extLst>
              <a:ext uri="{FF2B5EF4-FFF2-40B4-BE49-F238E27FC236}">
                <a16:creationId xmlns:a16="http://schemas.microsoft.com/office/drawing/2014/main" id="{961AB513-57B0-422F-8D55-28B90101E138}"/>
              </a:ext>
            </a:extLst>
          </p:cNvPr>
          <p:cNvSpPr>
            <a:spLocks noGrp="1"/>
          </p:cNvSpPr>
          <p:nvPr>
            <p:ph type="body" sz="quarter" idx="14" hasCustomPrompt="1"/>
          </p:nvPr>
        </p:nvSpPr>
        <p:spPr>
          <a:xfrm>
            <a:off x="4814144" y="1800225"/>
            <a:ext cx="3308350" cy="1128713"/>
          </a:xfrm>
        </p:spPr>
        <p:txBody>
          <a:bodyP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157" name="Text Placeholder 9">
            <a:extLst>
              <a:ext uri="{FF2B5EF4-FFF2-40B4-BE49-F238E27FC236}">
                <a16:creationId xmlns:a16="http://schemas.microsoft.com/office/drawing/2014/main" id="{01DDD5E5-796C-4AF2-A673-F26B7C5D5218}"/>
              </a:ext>
            </a:extLst>
          </p:cNvPr>
          <p:cNvSpPr>
            <a:spLocks noGrp="1"/>
          </p:cNvSpPr>
          <p:nvPr>
            <p:ph type="body" sz="quarter" idx="15" hasCustomPrompt="1"/>
          </p:nvPr>
        </p:nvSpPr>
        <p:spPr>
          <a:xfrm>
            <a:off x="8629932" y="375817"/>
            <a:ext cx="3308350" cy="1476375"/>
          </a:xfrm>
        </p:spPr>
        <p:txBody>
          <a:bodyPr anchor="b"/>
          <a:lstStyle>
            <a:lvl1pPr algn="ctr">
              <a:defRPr sz="9600" b="1">
                <a:solidFill>
                  <a:schemeClr val="tx1"/>
                </a:solidFill>
              </a:defRPr>
            </a:lvl1pPr>
          </a:lstStyle>
          <a:p>
            <a:pPr lvl="0"/>
            <a:r>
              <a:rPr lang="en-US"/>
              <a:t>XX%</a:t>
            </a:r>
            <a:endParaRPr lang="en-GB"/>
          </a:p>
        </p:txBody>
      </p:sp>
      <p:sp>
        <p:nvSpPr>
          <p:cNvPr id="158" name="Text Placeholder 11">
            <a:extLst>
              <a:ext uri="{FF2B5EF4-FFF2-40B4-BE49-F238E27FC236}">
                <a16:creationId xmlns:a16="http://schemas.microsoft.com/office/drawing/2014/main" id="{9BC3339D-0C33-4178-94A8-07F4E2CB42DE}"/>
              </a:ext>
            </a:extLst>
          </p:cNvPr>
          <p:cNvSpPr>
            <a:spLocks noGrp="1"/>
          </p:cNvSpPr>
          <p:nvPr>
            <p:ph type="body" sz="quarter" idx="16" hasCustomPrompt="1"/>
          </p:nvPr>
        </p:nvSpPr>
        <p:spPr>
          <a:xfrm>
            <a:off x="8629932" y="1800225"/>
            <a:ext cx="3308350" cy="1128713"/>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159" name="Text Placeholder 9">
            <a:extLst>
              <a:ext uri="{FF2B5EF4-FFF2-40B4-BE49-F238E27FC236}">
                <a16:creationId xmlns:a16="http://schemas.microsoft.com/office/drawing/2014/main" id="{865E9EC5-FDE8-4F33-9975-A366BF91D7B6}"/>
              </a:ext>
            </a:extLst>
          </p:cNvPr>
          <p:cNvSpPr>
            <a:spLocks noGrp="1"/>
          </p:cNvSpPr>
          <p:nvPr>
            <p:ph type="body" sz="quarter" idx="17" hasCustomPrompt="1"/>
          </p:nvPr>
        </p:nvSpPr>
        <p:spPr>
          <a:xfrm>
            <a:off x="4814144" y="3804817"/>
            <a:ext cx="3308350" cy="1476375"/>
          </a:xfrm>
        </p:spPr>
        <p:txBody>
          <a:bodyPr anchor="b"/>
          <a:lstStyle>
            <a:lvl1pPr algn="ctr">
              <a:defRPr sz="9600" b="1">
                <a:solidFill>
                  <a:schemeClr val="tx1"/>
                </a:solidFill>
              </a:defRPr>
            </a:lvl1pPr>
          </a:lstStyle>
          <a:p>
            <a:pPr lvl="0"/>
            <a:r>
              <a:rPr lang="en-US"/>
              <a:t>XX%</a:t>
            </a:r>
            <a:endParaRPr lang="en-GB"/>
          </a:p>
        </p:txBody>
      </p:sp>
      <p:sp>
        <p:nvSpPr>
          <p:cNvPr id="160" name="Text Placeholder 11">
            <a:extLst>
              <a:ext uri="{FF2B5EF4-FFF2-40B4-BE49-F238E27FC236}">
                <a16:creationId xmlns:a16="http://schemas.microsoft.com/office/drawing/2014/main" id="{D4F1A661-E5EF-4142-AA8B-C9478DBA569B}"/>
              </a:ext>
            </a:extLst>
          </p:cNvPr>
          <p:cNvSpPr>
            <a:spLocks noGrp="1"/>
          </p:cNvSpPr>
          <p:nvPr>
            <p:ph type="body" sz="quarter" idx="18" hasCustomPrompt="1"/>
          </p:nvPr>
        </p:nvSpPr>
        <p:spPr>
          <a:xfrm>
            <a:off x="4814144" y="5229225"/>
            <a:ext cx="3308350" cy="1128713"/>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161" name="Text Placeholder 9">
            <a:extLst>
              <a:ext uri="{FF2B5EF4-FFF2-40B4-BE49-F238E27FC236}">
                <a16:creationId xmlns:a16="http://schemas.microsoft.com/office/drawing/2014/main" id="{A3520108-BFB9-4256-AB5B-29C6DC89E29F}"/>
              </a:ext>
            </a:extLst>
          </p:cNvPr>
          <p:cNvSpPr>
            <a:spLocks noGrp="1"/>
          </p:cNvSpPr>
          <p:nvPr>
            <p:ph type="body" sz="quarter" idx="19" hasCustomPrompt="1"/>
          </p:nvPr>
        </p:nvSpPr>
        <p:spPr>
          <a:xfrm>
            <a:off x="8629932" y="3804817"/>
            <a:ext cx="3308350" cy="1476375"/>
          </a:xfrm>
        </p:spPr>
        <p:txBody>
          <a:bodyPr anchor="b"/>
          <a:lstStyle>
            <a:lvl1pPr algn="ctr">
              <a:defRPr sz="9600" b="1">
                <a:solidFill>
                  <a:schemeClr val="tx1"/>
                </a:solidFill>
              </a:defRPr>
            </a:lvl1pPr>
          </a:lstStyle>
          <a:p>
            <a:pPr lvl="0"/>
            <a:r>
              <a:rPr lang="en-US"/>
              <a:t>XX%</a:t>
            </a:r>
            <a:endParaRPr lang="en-GB"/>
          </a:p>
        </p:txBody>
      </p:sp>
      <p:sp>
        <p:nvSpPr>
          <p:cNvPr id="162" name="Text Placeholder 11">
            <a:extLst>
              <a:ext uri="{FF2B5EF4-FFF2-40B4-BE49-F238E27FC236}">
                <a16:creationId xmlns:a16="http://schemas.microsoft.com/office/drawing/2014/main" id="{12E36EE2-F6A6-4884-B4AD-03258CC8E83A}"/>
              </a:ext>
            </a:extLst>
          </p:cNvPr>
          <p:cNvSpPr>
            <a:spLocks noGrp="1"/>
          </p:cNvSpPr>
          <p:nvPr>
            <p:ph type="body" sz="quarter" idx="20" hasCustomPrompt="1"/>
          </p:nvPr>
        </p:nvSpPr>
        <p:spPr>
          <a:xfrm>
            <a:off x="8629932" y="5229225"/>
            <a:ext cx="3308350" cy="1128713"/>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168" name="Rectangle 167">
            <a:extLst>
              <a:ext uri="{FF2B5EF4-FFF2-40B4-BE49-F238E27FC236}">
                <a16:creationId xmlns:a16="http://schemas.microsoft.com/office/drawing/2014/main" id="{0A385C36-71BF-427C-84AE-193303C54AA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9" name="Text Placeholder 20">
            <a:extLst>
              <a:ext uri="{FF2B5EF4-FFF2-40B4-BE49-F238E27FC236}">
                <a16:creationId xmlns:a16="http://schemas.microsoft.com/office/drawing/2014/main" id="{D102D30F-BF62-4701-94BE-370C40B2E979}"/>
              </a:ext>
            </a:extLst>
          </p:cNvPr>
          <p:cNvSpPr>
            <a:spLocks noGrp="1"/>
          </p:cNvSpPr>
          <p:nvPr>
            <p:ph type="body" sz="quarter" idx="12" hasCustomPrompt="1"/>
          </p:nvPr>
        </p:nvSpPr>
        <p:spPr>
          <a:xfrm>
            <a:off x="1130301" y="1693488"/>
            <a:ext cx="3268079" cy="3991456"/>
          </a:xfrm>
        </p:spPr>
        <p:txBody>
          <a:bodyPr/>
          <a:lstStyle>
            <a:lvl1pPr>
              <a:defRPr sz="1800"/>
            </a:lvl1pPr>
            <a:lvl2pPr>
              <a:defRPr sz="1800"/>
            </a:lvl2pPr>
            <a:lvl3pPr>
              <a:defRPr sz="1600"/>
            </a:lvl3pPr>
            <a:lvl4pPr>
              <a:defRPr sz="1400"/>
            </a:lvl4pPr>
            <a:lvl5pPr>
              <a:defRPr sz="14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a:extLst>
              <a:ext uri="{FF2B5EF4-FFF2-40B4-BE49-F238E27FC236}">
                <a16:creationId xmlns:a16="http://schemas.microsoft.com/office/drawing/2014/main" id="{5BCBEC42-2660-4CC0-96ED-8BCFE6D5BA1F}"/>
              </a:ext>
            </a:extLst>
          </p:cNvPr>
          <p:cNvSpPr>
            <a:spLocks noGrp="1"/>
          </p:cNvSpPr>
          <p:nvPr>
            <p:ph type="title" hasCustomPrompt="1"/>
          </p:nvPr>
        </p:nvSpPr>
        <p:spPr>
          <a:xfrm>
            <a:off x="1130300" y="524414"/>
            <a:ext cx="3268079" cy="912178"/>
          </a:xfrm>
        </p:spPr>
        <p:txBody>
          <a:bodyPr/>
          <a:lstStyle>
            <a:lvl1pPr>
              <a:defRPr/>
            </a:lvl1pPr>
          </a:lstStyle>
          <a:p>
            <a:r>
              <a:rPr lang="en-US"/>
              <a:t>Enter title here</a:t>
            </a:r>
            <a:endParaRPr lang="en-GB"/>
          </a:p>
        </p:txBody>
      </p:sp>
    </p:spTree>
    <p:custDataLst>
      <p:tags r:id="rId1"/>
    </p:custDataLst>
    <p:extLst>
      <p:ext uri="{BB962C8B-B14F-4D97-AF65-F5344CB8AC3E}">
        <p14:creationId xmlns:p14="http://schemas.microsoft.com/office/powerpoint/2010/main" val="24975193"/>
      </p:ext>
    </p:extLst>
  </p:cSld>
  <p:clrMapOvr>
    <a:masterClrMapping/>
  </p:clrMapOvr>
  <p:transition spd="slow">
    <p:wipe dir="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2 Icons">
    <p:bg>
      <p:bgPr>
        <a:solidFill>
          <a:schemeClr val="accent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166FA71-1C6A-4543-8D4B-92CCFB09F0A3}"/>
              </a:ext>
            </a:extLst>
          </p:cNvPr>
          <p:cNvSpPr/>
          <p:nvPr userDrawn="1"/>
        </p:nvSpPr>
        <p:spPr>
          <a:xfrm>
            <a:off x="4691319" y="0"/>
            <a:ext cx="7500681"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nvGrpSpPr>
          <p:cNvPr id="43" name="Group 42">
            <a:extLst>
              <a:ext uri="{FF2B5EF4-FFF2-40B4-BE49-F238E27FC236}">
                <a16:creationId xmlns:a16="http://schemas.microsoft.com/office/drawing/2014/main" id="{1CE2EFAC-9D2E-48CB-8AFA-FD3CCA40672D}"/>
              </a:ext>
            </a:extLst>
          </p:cNvPr>
          <p:cNvGrpSpPr/>
          <p:nvPr userDrawn="1"/>
        </p:nvGrpSpPr>
        <p:grpSpPr>
          <a:xfrm flipV="1">
            <a:off x="7588099" y="-647864"/>
            <a:ext cx="5483720" cy="6419207"/>
            <a:chOff x="3838230" y="-852399"/>
            <a:chExt cx="6365231" cy="7451097"/>
          </a:xfrm>
          <a:noFill/>
        </p:grpSpPr>
        <p:sp>
          <p:nvSpPr>
            <p:cNvPr id="45" name="Hexagon 44">
              <a:extLst>
                <a:ext uri="{FF2B5EF4-FFF2-40B4-BE49-F238E27FC236}">
                  <a16:creationId xmlns:a16="http://schemas.microsoft.com/office/drawing/2014/main" id="{17B9C5A5-AE8A-46F0-BCE4-33C310FDE301}"/>
                </a:ext>
              </a:extLst>
            </p:cNvPr>
            <p:cNvSpPr/>
            <p:nvPr userDrawn="1"/>
          </p:nvSpPr>
          <p:spPr>
            <a:xfrm>
              <a:off x="6936469" y="-852399"/>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6" name="Hexagon 45">
              <a:extLst>
                <a:ext uri="{FF2B5EF4-FFF2-40B4-BE49-F238E27FC236}">
                  <a16:creationId xmlns:a16="http://schemas.microsoft.com/office/drawing/2014/main" id="{6B0B3E80-AF95-48E0-9380-A8B62ED6FE4D}"/>
                </a:ext>
              </a:extLst>
            </p:cNvPr>
            <p:cNvSpPr/>
            <p:nvPr userDrawn="1"/>
          </p:nvSpPr>
          <p:spPr>
            <a:xfrm>
              <a:off x="6936469" y="853244"/>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8" name="Hexagon 47">
              <a:extLst>
                <a:ext uri="{FF2B5EF4-FFF2-40B4-BE49-F238E27FC236}">
                  <a16:creationId xmlns:a16="http://schemas.microsoft.com/office/drawing/2014/main" id="{5B838748-FC8E-41D8-B6F5-99B284C1FCD3}"/>
                </a:ext>
              </a:extLst>
            </p:cNvPr>
            <p:cNvSpPr/>
            <p:nvPr userDrawn="1"/>
          </p:nvSpPr>
          <p:spPr>
            <a:xfrm>
              <a:off x="8485589" y="0"/>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9" name="Hexagon 48">
              <a:extLst>
                <a:ext uri="{FF2B5EF4-FFF2-40B4-BE49-F238E27FC236}">
                  <a16:creationId xmlns:a16="http://schemas.microsoft.com/office/drawing/2014/main" id="{A7DA5A9F-F6F5-4D5E-87DA-519BA2BD7842}"/>
                </a:ext>
              </a:extLst>
            </p:cNvPr>
            <p:cNvSpPr/>
            <p:nvPr userDrawn="1"/>
          </p:nvSpPr>
          <p:spPr>
            <a:xfrm>
              <a:off x="6936469" y="2559731"/>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0" name="Hexagon 49">
              <a:extLst>
                <a:ext uri="{FF2B5EF4-FFF2-40B4-BE49-F238E27FC236}">
                  <a16:creationId xmlns:a16="http://schemas.microsoft.com/office/drawing/2014/main" id="{23AD738A-BB32-4322-A5FA-5E5D20C1A300}"/>
                </a:ext>
              </a:extLst>
            </p:cNvPr>
            <p:cNvSpPr/>
            <p:nvPr userDrawn="1"/>
          </p:nvSpPr>
          <p:spPr>
            <a:xfrm>
              <a:off x="6936469" y="4265374"/>
              <a:ext cx="1717873"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1" name="Hexagon 50">
              <a:extLst>
                <a:ext uri="{FF2B5EF4-FFF2-40B4-BE49-F238E27FC236}">
                  <a16:creationId xmlns:a16="http://schemas.microsoft.com/office/drawing/2014/main" id="{7F9D8F23-66B6-44F6-8334-9BB04ED4AB1A}"/>
                </a:ext>
              </a:extLst>
            </p:cNvPr>
            <p:cNvSpPr/>
            <p:nvPr userDrawn="1"/>
          </p:nvSpPr>
          <p:spPr>
            <a:xfrm>
              <a:off x="8485589" y="1706487"/>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2" name="Hexagon 51">
              <a:extLst>
                <a:ext uri="{FF2B5EF4-FFF2-40B4-BE49-F238E27FC236}">
                  <a16:creationId xmlns:a16="http://schemas.microsoft.com/office/drawing/2014/main" id="{29F23518-4483-43B1-89A0-27D958DDBF13}"/>
                </a:ext>
              </a:extLst>
            </p:cNvPr>
            <p:cNvSpPr/>
            <p:nvPr userDrawn="1"/>
          </p:nvSpPr>
          <p:spPr>
            <a:xfrm>
              <a:off x="8485589" y="3412131"/>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4" name="Hexagon 53">
              <a:extLst>
                <a:ext uri="{FF2B5EF4-FFF2-40B4-BE49-F238E27FC236}">
                  <a16:creationId xmlns:a16="http://schemas.microsoft.com/office/drawing/2014/main" id="{ED8A2783-19E5-46FC-BC0C-0EC40B3716D7}"/>
                </a:ext>
              </a:extLst>
            </p:cNvPr>
            <p:cNvSpPr/>
            <p:nvPr userDrawn="1"/>
          </p:nvSpPr>
          <p:spPr>
            <a:xfrm>
              <a:off x="5387349" y="5117772"/>
              <a:ext cx="1717873"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5" name="Hexagon 54">
              <a:extLst>
                <a:ext uri="{FF2B5EF4-FFF2-40B4-BE49-F238E27FC236}">
                  <a16:creationId xmlns:a16="http://schemas.microsoft.com/office/drawing/2014/main" id="{CD0248E8-35C9-4F76-BD20-6ECEE72668A2}"/>
                </a:ext>
              </a:extLst>
            </p:cNvPr>
            <p:cNvSpPr/>
            <p:nvPr userDrawn="1"/>
          </p:nvSpPr>
          <p:spPr>
            <a:xfrm>
              <a:off x="3838230" y="4265374"/>
              <a:ext cx="1717873"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26" name="Hexagon 25">
            <a:extLst>
              <a:ext uri="{FF2B5EF4-FFF2-40B4-BE49-F238E27FC236}">
                <a16:creationId xmlns:a16="http://schemas.microsoft.com/office/drawing/2014/main" id="{52B6F677-8A75-404B-85FA-74FD235FCF2E}"/>
              </a:ext>
            </a:extLst>
          </p:cNvPr>
          <p:cNvSpPr/>
          <p:nvPr userDrawn="1"/>
        </p:nvSpPr>
        <p:spPr>
          <a:xfrm>
            <a:off x="5267235" y="720974"/>
            <a:ext cx="3443054" cy="296815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7" name="Rectangle 166">
            <a:extLst>
              <a:ext uri="{FF2B5EF4-FFF2-40B4-BE49-F238E27FC236}">
                <a16:creationId xmlns:a16="http://schemas.microsoft.com/office/drawing/2014/main" id="{71901BFB-5787-4478-B974-7FEA7823A6A2}"/>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168" name="Rectangle 167">
            <a:extLst>
              <a:ext uri="{FF2B5EF4-FFF2-40B4-BE49-F238E27FC236}">
                <a16:creationId xmlns:a16="http://schemas.microsoft.com/office/drawing/2014/main" id="{0A385C36-71BF-427C-84AE-193303C54AA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9" name="Text Placeholder 20">
            <a:extLst>
              <a:ext uri="{FF2B5EF4-FFF2-40B4-BE49-F238E27FC236}">
                <a16:creationId xmlns:a16="http://schemas.microsoft.com/office/drawing/2014/main" id="{D102D30F-BF62-4701-94BE-370C40B2E979}"/>
              </a:ext>
            </a:extLst>
          </p:cNvPr>
          <p:cNvSpPr>
            <a:spLocks noGrp="1"/>
          </p:cNvSpPr>
          <p:nvPr>
            <p:ph type="body" sz="quarter" idx="12" hasCustomPrompt="1"/>
          </p:nvPr>
        </p:nvSpPr>
        <p:spPr>
          <a:xfrm>
            <a:off x="1130301" y="1693488"/>
            <a:ext cx="3268079" cy="4212567"/>
          </a:xfrm>
        </p:spPr>
        <p:txBody>
          <a:bodyPr/>
          <a:lstStyle>
            <a:lvl1pPr>
              <a:defRPr sz="18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31" name="Hexagon 30">
            <a:extLst>
              <a:ext uri="{FF2B5EF4-FFF2-40B4-BE49-F238E27FC236}">
                <a16:creationId xmlns:a16="http://schemas.microsoft.com/office/drawing/2014/main" id="{988B6443-24E7-4712-B73D-C0EF467CE027}"/>
              </a:ext>
            </a:extLst>
          </p:cNvPr>
          <p:cNvSpPr/>
          <p:nvPr userDrawn="1"/>
        </p:nvSpPr>
        <p:spPr>
          <a:xfrm>
            <a:off x="8173032" y="3168876"/>
            <a:ext cx="3443054" cy="296815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2" name="Picture Placeholder 8">
            <a:extLst>
              <a:ext uri="{FF2B5EF4-FFF2-40B4-BE49-F238E27FC236}">
                <a16:creationId xmlns:a16="http://schemas.microsoft.com/office/drawing/2014/main" id="{17632F2C-18F3-496E-943D-5D9147C6BACA}"/>
              </a:ext>
            </a:extLst>
          </p:cNvPr>
          <p:cNvSpPr>
            <a:spLocks noGrp="1"/>
          </p:cNvSpPr>
          <p:nvPr>
            <p:ph type="pic" sz="quarter" idx="21" hasCustomPrompt="1"/>
          </p:nvPr>
        </p:nvSpPr>
        <p:spPr>
          <a:xfrm>
            <a:off x="6468062" y="1053614"/>
            <a:ext cx="1041400" cy="1041400"/>
          </a:xfrm>
          <a:prstGeom prst="ellipse">
            <a:avLst/>
          </a:prstGeom>
        </p:spPr>
        <p:txBody>
          <a:bodyPr lIns="72000" rIns="72000" anchor="ctr"/>
          <a:lstStyle>
            <a:lvl1pPr algn="ctr">
              <a:defRPr sz="1400"/>
            </a:lvl1pPr>
          </a:lstStyle>
          <a:p>
            <a:r>
              <a:rPr lang="en-GB"/>
              <a:t>Insert icon</a:t>
            </a:r>
          </a:p>
        </p:txBody>
      </p:sp>
      <p:sp>
        <p:nvSpPr>
          <p:cNvPr id="11" name="Text Placeholder 10">
            <a:extLst>
              <a:ext uri="{FF2B5EF4-FFF2-40B4-BE49-F238E27FC236}">
                <a16:creationId xmlns:a16="http://schemas.microsoft.com/office/drawing/2014/main" id="{24473F39-2FDC-4AF8-865F-15B224E6FE02}"/>
              </a:ext>
            </a:extLst>
          </p:cNvPr>
          <p:cNvSpPr>
            <a:spLocks noGrp="1"/>
          </p:cNvSpPr>
          <p:nvPr>
            <p:ph type="body" sz="quarter" idx="22" hasCustomPrompt="1"/>
          </p:nvPr>
        </p:nvSpPr>
        <p:spPr>
          <a:xfrm>
            <a:off x="5792700" y="2179791"/>
            <a:ext cx="2392124" cy="1249210"/>
          </a:xfrm>
        </p:spPr>
        <p:txBody>
          <a:bodyPr/>
          <a:lstStyle>
            <a:lvl1pPr algn="ctr">
              <a:defRPr sz="1600"/>
            </a:lvl1pPr>
            <a:lvl2pPr algn="ctr">
              <a:defRPr sz="1600"/>
            </a:lvl2pPr>
            <a:lvl3pPr algn="ctr">
              <a:defRPr sz="1400"/>
            </a:lvl3pPr>
            <a:lvl4pPr algn="ctr">
              <a:defRPr sz="1200"/>
            </a:lvl4pPr>
            <a:lvl5pPr algn="ctr">
              <a:defRPr sz="12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1" name="Picture Placeholder 8">
            <a:extLst>
              <a:ext uri="{FF2B5EF4-FFF2-40B4-BE49-F238E27FC236}">
                <a16:creationId xmlns:a16="http://schemas.microsoft.com/office/drawing/2014/main" id="{EAB2FAD8-CC26-45D4-B786-486DC53AC9E3}"/>
              </a:ext>
            </a:extLst>
          </p:cNvPr>
          <p:cNvSpPr>
            <a:spLocks noGrp="1"/>
          </p:cNvSpPr>
          <p:nvPr>
            <p:ph type="pic" sz="quarter" idx="27" hasCustomPrompt="1"/>
          </p:nvPr>
        </p:nvSpPr>
        <p:spPr>
          <a:xfrm>
            <a:off x="9373859" y="3520051"/>
            <a:ext cx="1041400" cy="1041400"/>
          </a:xfrm>
          <a:prstGeom prst="ellipse">
            <a:avLst/>
          </a:prstGeom>
        </p:spPr>
        <p:txBody>
          <a:bodyPr lIns="72000" rIns="72000" anchor="ctr"/>
          <a:lstStyle>
            <a:lvl1pPr algn="ctr">
              <a:defRPr sz="1400"/>
            </a:lvl1pPr>
          </a:lstStyle>
          <a:p>
            <a:r>
              <a:rPr lang="en-GB"/>
              <a:t>Insert icon</a:t>
            </a:r>
          </a:p>
        </p:txBody>
      </p:sp>
      <p:sp>
        <p:nvSpPr>
          <p:cNvPr id="42" name="Text Placeholder 10">
            <a:extLst>
              <a:ext uri="{FF2B5EF4-FFF2-40B4-BE49-F238E27FC236}">
                <a16:creationId xmlns:a16="http://schemas.microsoft.com/office/drawing/2014/main" id="{531A720A-7498-4135-838F-B7E11A44A8D1}"/>
              </a:ext>
            </a:extLst>
          </p:cNvPr>
          <p:cNvSpPr>
            <a:spLocks noGrp="1"/>
          </p:cNvSpPr>
          <p:nvPr>
            <p:ph type="body" sz="quarter" idx="28" hasCustomPrompt="1"/>
          </p:nvPr>
        </p:nvSpPr>
        <p:spPr>
          <a:xfrm>
            <a:off x="8698497" y="4646228"/>
            <a:ext cx="2392124" cy="1249210"/>
          </a:xfrm>
        </p:spPr>
        <p:txBody>
          <a:bodyPr/>
          <a:lstStyle>
            <a:lvl1pPr algn="ctr">
              <a:defRPr sz="1600"/>
            </a:lvl1pPr>
            <a:lvl2pPr algn="ctr">
              <a:defRPr sz="1600"/>
            </a:lvl2pPr>
            <a:lvl3pPr algn="ctr">
              <a:defRPr sz="1400"/>
            </a:lvl3pPr>
            <a:lvl4pPr algn="ctr">
              <a:defRPr sz="1200"/>
            </a:lvl4pPr>
            <a:lvl5pPr algn="ctr">
              <a:defRPr sz="12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a:extLst>
              <a:ext uri="{FF2B5EF4-FFF2-40B4-BE49-F238E27FC236}">
                <a16:creationId xmlns:a16="http://schemas.microsoft.com/office/drawing/2014/main" id="{DBE6B332-3095-4254-874A-3938736C522B}"/>
              </a:ext>
            </a:extLst>
          </p:cNvPr>
          <p:cNvSpPr>
            <a:spLocks noGrp="1"/>
          </p:cNvSpPr>
          <p:nvPr>
            <p:ph type="title" hasCustomPrompt="1"/>
          </p:nvPr>
        </p:nvSpPr>
        <p:spPr>
          <a:xfrm>
            <a:off x="1130300" y="524414"/>
            <a:ext cx="3268079" cy="912178"/>
          </a:xfrm>
        </p:spPr>
        <p:txBody>
          <a:bodyPr/>
          <a:lstStyle>
            <a:lvl1pPr>
              <a:defRPr>
                <a:solidFill>
                  <a:schemeClr val="bg1"/>
                </a:solidFill>
              </a:defRPr>
            </a:lvl1pPr>
          </a:lstStyle>
          <a:p>
            <a:r>
              <a:rPr lang="en-US"/>
              <a:t>Enter title here</a:t>
            </a:r>
            <a:endParaRPr lang="en-GB"/>
          </a:p>
        </p:txBody>
      </p:sp>
      <p:grpSp>
        <p:nvGrpSpPr>
          <p:cNvPr id="56" name="Group 55">
            <a:extLst>
              <a:ext uri="{FF2B5EF4-FFF2-40B4-BE49-F238E27FC236}">
                <a16:creationId xmlns:a16="http://schemas.microsoft.com/office/drawing/2014/main" id="{98660A88-3978-4F96-A144-555B0DDF4CF5}"/>
              </a:ext>
            </a:extLst>
          </p:cNvPr>
          <p:cNvGrpSpPr/>
          <p:nvPr userDrawn="1"/>
        </p:nvGrpSpPr>
        <p:grpSpPr>
          <a:xfrm>
            <a:off x="-3633349" y="0"/>
            <a:ext cx="3507558" cy="6137026"/>
            <a:chOff x="-3633349" y="0"/>
            <a:chExt cx="3507558" cy="6137026"/>
          </a:xfrm>
        </p:grpSpPr>
        <p:grpSp>
          <p:nvGrpSpPr>
            <p:cNvPr id="57" name="Group 56">
              <a:extLst>
                <a:ext uri="{FF2B5EF4-FFF2-40B4-BE49-F238E27FC236}">
                  <a16:creationId xmlns:a16="http://schemas.microsoft.com/office/drawing/2014/main" id="{9C67748F-4A06-41ED-9E97-4E91E3000CF4}"/>
                </a:ext>
              </a:extLst>
            </p:cNvPr>
            <p:cNvGrpSpPr/>
            <p:nvPr userDrawn="1"/>
          </p:nvGrpSpPr>
          <p:grpSpPr>
            <a:xfrm>
              <a:off x="-3633349" y="0"/>
              <a:ext cx="3507558" cy="6137026"/>
              <a:chOff x="838199" y="1150069"/>
              <a:chExt cx="3507558" cy="6137026"/>
            </a:xfrm>
          </p:grpSpPr>
          <p:sp>
            <p:nvSpPr>
              <p:cNvPr id="59" name="Rectangle 58">
                <a:extLst>
                  <a:ext uri="{FF2B5EF4-FFF2-40B4-BE49-F238E27FC236}">
                    <a16:creationId xmlns:a16="http://schemas.microsoft.com/office/drawing/2014/main" id="{BE8B7DBD-897D-49CC-A188-D1799CC5EC46}"/>
                  </a:ext>
                </a:extLst>
              </p:cNvPr>
              <p:cNvSpPr/>
              <p:nvPr/>
            </p:nvSpPr>
            <p:spPr>
              <a:xfrm>
                <a:off x="838200" y="1150069"/>
                <a:ext cx="3507557" cy="6137026"/>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60" name="TextBox 59">
                <a:extLst>
                  <a:ext uri="{FF2B5EF4-FFF2-40B4-BE49-F238E27FC236}">
                    <a16:creationId xmlns:a16="http://schemas.microsoft.com/office/drawing/2014/main" id="{405C3B64-C56A-47D2-BA87-621A4FACFBCA}"/>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icon</a:t>
                </a:r>
              </a:p>
            </p:txBody>
          </p:sp>
          <p:sp>
            <p:nvSpPr>
              <p:cNvPr id="61" name="Rectangle 60">
                <a:extLst>
                  <a:ext uri="{FF2B5EF4-FFF2-40B4-BE49-F238E27FC236}">
                    <a16:creationId xmlns:a16="http://schemas.microsoft.com/office/drawing/2014/main" id="{91F3D7A3-3F59-461F-B502-69243AEB9146}"/>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62" name="TextBox 61">
                <a:extLst>
                  <a:ext uri="{FF2B5EF4-FFF2-40B4-BE49-F238E27FC236}">
                    <a16:creationId xmlns:a16="http://schemas.microsoft.com/office/drawing/2014/main" id="{FDBE0FEE-A421-4315-AED0-9ECAB82F9971}"/>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Go to the </a:t>
                </a:r>
                <a:r>
                  <a:rPr lang="en-GB" sz="1400" b="1">
                    <a:solidFill>
                      <a:srgbClr val="333333"/>
                    </a:solidFill>
                  </a:rPr>
                  <a:t>icon bank asset slide </a:t>
                </a:r>
                <a:r>
                  <a:rPr lang="en-GB" sz="1400">
                    <a:solidFill>
                      <a:srgbClr val="333333"/>
                    </a:solidFill>
                  </a:rPr>
                  <a:t>and select your chosen icon. Press </a:t>
                </a:r>
                <a:r>
                  <a:rPr lang="en-GB" sz="1400" b="1">
                    <a:solidFill>
                      <a:srgbClr val="333333"/>
                    </a:solidFill>
                  </a:rPr>
                  <a:t>Ctrl + C </a:t>
                </a:r>
                <a:r>
                  <a:rPr lang="en-GB" sz="1400">
                    <a:solidFill>
                      <a:srgbClr val="333333"/>
                    </a:solidFill>
                  </a:rPr>
                  <a:t>to copy.</a:t>
                </a:r>
              </a:p>
            </p:txBody>
          </p:sp>
          <p:sp>
            <p:nvSpPr>
              <p:cNvPr id="63" name="TextBox 62">
                <a:extLst>
                  <a:ext uri="{FF2B5EF4-FFF2-40B4-BE49-F238E27FC236}">
                    <a16:creationId xmlns:a16="http://schemas.microsoft.com/office/drawing/2014/main" id="{BCF69F5A-FA30-45F6-952F-F9ECF3BA0EC6}"/>
                  </a:ext>
                </a:extLst>
              </p:cNvPr>
              <p:cNvSpPr txBox="1"/>
              <p:nvPr/>
            </p:nvSpPr>
            <p:spPr>
              <a:xfrm>
                <a:off x="838199" y="2650785"/>
                <a:ext cx="3507557" cy="954107"/>
              </a:xfrm>
              <a:prstGeom prst="rect">
                <a:avLst/>
              </a:prstGeom>
              <a:noFill/>
            </p:spPr>
            <p:txBody>
              <a:bodyPr wrap="square" rtlCol="0">
                <a:spAutoFit/>
              </a:bodyPr>
              <a:lstStyle/>
              <a:p>
                <a:r>
                  <a:rPr lang="en-GB" sz="1400" b="1">
                    <a:solidFill>
                      <a:srgbClr val="333333"/>
                    </a:solidFill>
                  </a:rPr>
                  <a:t>2. </a:t>
                </a:r>
                <a:r>
                  <a:rPr lang="en-GB" sz="1400" b="0">
                    <a:solidFill>
                      <a:srgbClr val="333333"/>
                    </a:solidFill>
                  </a:rPr>
                  <a:t>Go back to the slide you want the icon on, select your chosen icon placeholder and press </a:t>
                </a:r>
                <a:r>
                  <a:rPr lang="en-GB" sz="1400" b="1">
                    <a:solidFill>
                      <a:srgbClr val="333333"/>
                    </a:solidFill>
                  </a:rPr>
                  <a:t>Ctrl + V </a:t>
                </a:r>
                <a:r>
                  <a:rPr lang="en-GB" sz="1400" b="0">
                    <a:solidFill>
                      <a:srgbClr val="333333"/>
                    </a:solidFill>
                  </a:rPr>
                  <a:t>to paste the icon into the placeholder.</a:t>
                </a:r>
                <a:endParaRPr lang="en-GB" sz="1400">
                  <a:solidFill>
                    <a:srgbClr val="333333"/>
                  </a:solidFill>
                </a:endParaRPr>
              </a:p>
            </p:txBody>
          </p:sp>
          <p:sp>
            <p:nvSpPr>
              <p:cNvPr id="64" name="TextBox 63">
                <a:extLst>
                  <a:ext uri="{FF2B5EF4-FFF2-40B4-BE49-F238E27FC236}">
                    <a16:creationId xmlns:a16="http://schemas.microsoft.com/office/drawing/2014/main" id="{55DD9107-A67A-41DB-B4C2-F9A4D39CD428}"/>
                  </a:ext>
                </a:extLst>
              </p:cNvPr>
              <p:cNvSpPr txBox="1"/>
              <p:nvPr/>
            </p:nvSpPr>
            <p:spPr>
              <a:xfrm>
                <a:off x="838199" y="3649205"/>
                <a:ext cx="3507557" cy="1169551"/>
              </a:xfrm>
              <a:prstGeom prst="rect">
                <a:avLst/>
              </a:prstGeom>
              <a:noFill/>
            </p:spPr>
            <p:txBody>
              <a:bodyPr wrap="square" rtlCol="0">
                <a:spAutoFit/>
              </a:bodyPr>
              <a:lstStyle/>
              <a:p>
                <a:r>
                  <a:rPr lang="en-GB" sz="1400" b="1">
                    <a:solidFill>
                      <a:srgbClr val="333333"/>
                    </a:solidFill>
                  </a:rPr>
                  <a:t>3. </a:t>
                </a:r>
                <a:r>
                  <a:rPr lang="en-US" sz="1400">
                    <a:solidFill>
                      <a:srgbClr val="333333"/>
                    </a:solidFill>
                  </a:rPr>
                  <a:t>Click on the </a:t>
                </a:r>
                <a:r>
                  <a:rPr lang="en-US" sz="1400" b="1">
                    <a:solidFill>
                      <a:srgbClr val="333333"/>
                    </a:solidFill>
                  </a:rPr>
                  <a:t>Graphics Format </a:t>
                </a:r>
                <a:r>
                  <a:rPr lang="en-US" sz="1400">
                    <a:solidFill>
                      <a:srgbClr val="333333"/>
                    </a:solidFill>
                  </a:rPr>
                  <a:t>tab in the ribbon and use the tools to edit the image. Under </a:t>
                </a:r>
                <a:r>
                  <a:rPr lang="en-US" sz="1400" b="1">
                    <a:solidFill>
                      <a:srgbClr val="333333"/>
                    </a:solidFill>
                  </a:rPr>
                  <a:t>Crop,</a:t>
                </a:r>
                <a:r>
                  <a:rPr lang="en-US" sz="1400">
                    <a:solidFill>
                      <a:srgbClr val="333333"/>
                    </a:solidFill>
                  </a:rPr>
                  <a:t> choose </a:t>
                </a:r>
                <a:r>
                  <a:rPr lang="en-US" sz="1400" b="1">
                    <a:solidFill>
                      <a:srgbClr val="333333"/>
                    </a:solidFill>
                  </a:rPr>
                  <a:t>Fit</a:t>
                </a:r>
                <a:r>
                  <a:rPr lang="en-US" sz="1400">
                    <a:solidFill>
                      <a:srgbClr val="333333"/>
                    </a:solidFill>
                  </a:rPr>
                  <a:t> to make sure the icon fits properly in the placeholder.</a:t>
                </a:r>
                <a:endParaRPr lang="en-GB" sz="1400">
                  <a:solidFill>
                    <a:srgbClr val="333333"/>
                  </a:solidFill>
                </a:endParaRPr>
              </a:p>
            </p:txBody>
          </p:sp>
        </p:grpSp>
        <p:pic>
          <p:nvPicPr>
            <p:cNvPr id="58" name="Picture 57">
              <a:extLst>
                <a:ext uri="{FF2B5EF4-FFF2-40B4-BE49-F238E27FC236}">
                  <a16:creationId xmlns:a16="http://schemas.microsoft.com/office/drawing/2014/main" id="{6D97BFEC-4E82-4A42-B486-EE1CEECF4404}"/>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2641570" y="3792811"/>
              <a:ext cx="1524000" cy="2038350"/>
            </a:xfrm>
            <a:prstGeom prst="rect">
              <a:avLst/>
            </a:prstGeom>
          </p:spPr>
        </p:pic>
      </p:grpSp>
    </p:spTree>
    <p:custDataLst>
      <p:tags r:id="rId1"/>
    </p:custDataLst>
    <p:extLst>
      <p:ext uri="{BB962C8B-B14F-4D97-AF65-F5344CB8AC3E}">
        <p14:creationId xmlns:p14="http://schemas.microsoft.com/office/powerpoint/2010/main" val="1160359391"/>
      </p:ext>
    </p:extLst>
  </p:cSld>
  <p:clrMapOvr>
    <a:masterClrMapping/>
  </p:clrMapOvr>
  <p:transition spd="slow">
    <p:wipe dir="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 Icons v1">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C798DDD6-6F09-466F-8F83-0B701119922D}"/>
              </a:ext>
            </a:extLst>
          </p:cNvPr>
          <p:cNvSpPr>
            <a:spLocks/>
          </p:cNvSpPr>
          <p:nvPr userDrawn="1"/>
        </p:nvSpPr>
        <p:spPr>
          <a:xfrm>
            <a:off x="0" y="1828800"/>
            <a:ext cx="4064000" cy="5029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1" name="Rectangle 40">
            <a:extLst>
              <a:ext uri="{FF2B5EF4-FFF2-40B4-BE49-F238E27FC236}">
                <a16:creationId xmlns:a16="http://schemas.microsoft.com/office/drawing/2014/main" id="{64FEB92D-3E2C-453D-B780-F44B6600A82B}"/>
              </a:ext>
            </a:extLst>
          </p:cNvPr>
          <p:cNvSpPr>
            <a:spLocks/>
          </p:cNvSpPr>
          <p:nvPr userDrawn="1"/>
        </p:nvSpPr>
        <p:spPr>
          <a:xfrm>
            <a:off x="4064000" y="1828800"/>
            <a:ext cx="4064000" cy="5029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2" name="Rectangle 41">
            <a:extLst>
              <a:ext uri="{FF2B5EF4-FFF2-40B4-BE49-F238E27FC236}">
                <a16:creationId xmlns:a16="http://schemas.microsoft.com/office/drawing/2014/main" id="{A09AD1E7-B5F7-4902-B2F4-B20663F1490C}"/>
              </a:ext>
            </a:extLst>
          </p:cNvPr>
          <p:cNvSpPr>
            <a:spLocks/>
          </p:cNvSpPr>
          <p:nvPr userDrawn="1"/>
        </p:nvSpPr>
        <p:spPr>
          <a:xfrm>
            <a:off x="8128000" y="1828800"/>
            <a:ext cx="4064000" cy="5029200"/>
          </a:xfrm>
          <a:prstGeom prst="rect">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grpSp>
        <p:nvGrpSpPr>
          <p:cNvPr id="30" name="Group 29">
            <a:extLst>
              <a:ext uri="{FF2B5EF4-FFF2-40B4-BE49-F238E27FC236}">
                <a16:creationId xmlns:a16="http://schemas.microsoft.com/office/drawing/2014/main" id="{20278F2B-7E65-4935-B424-C3C3FD3A5E82}"/>
              </a:ext>
            </a:extLst>
          </p:cNvPr>
          <p:cNvGrpSpPr/>
          <p:nvPr userDrawn="1"/>
        </p:nvGrpSpPr>
        <p:grpSpPr>
          <a:xfrm>
            <a:off x="9875462" y="-592128"/>
            <a:ext cx="2641657" cy="2714067"/>
            <a:chOff x="10055225" y="-469915"/>
            <a:chExt cx="2421312" cy="2487682"/>
          </a:xfrm>
          <a:noFill/>
        </p:grpSpPr>
        <p:sp>
          <p:nvSpPr>
            <p:cNvPr id="31" name="Hexagon 30">
              <a:extLst>
                <a:ext uri="{FF2B5EF4-FFF2-40B4-BE49-F238E27FC236}">
                  <a16:creationId xmlns:a16="http://schemas.microsoft.com/office/drawing/2014/main" id="{4861BF69-9326-4230-BCE9-A381D3EA0E4A}"/>
                </a:ext>
              </a:extLst>
            </p:cNvPr>
            <p:cNvSpPr/>
            <p:nvPr userDrawn="1"/>
          </p:nvSpPr>
          <p:spPr>
            <a:xfrm rot="5400000">
              <a:off x="10600395"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2" name="Hexagon 31">
              <a:extLst>
                <a:ext uri="{FF2B5EF4-FFF2-40B4-BE49-F238E27FC236}">
                  <a16:creationId xmlns:a16="http://schemas.microsoft.com/office/drawing/2014/main" id="{02D8C450-AA0E-4C6E-BAB9-EA362F156C6B}"/>
                </a:ext>
              </a:extLst>
            </p:cNvPr>
            <p:cNvSpPr/>
            <p:nvPr userDrawn="1"/>
          </p:nvSpPr>
          <p:spPr>
            <a:xfrm rot="5400000">
              <a:off x="11237357"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3" name="Hexagon 32">
              <a:extLst>
                <a:ext uri="{FF2B5EF4-FFF2-40B4-BE49-F238E27FC236}">
                  <a16:creationId xmlns:a16="http://schemas.microsoft.com/office/drawing/2014/main" id="{769F92CF-79F1-4431-9A72-88A90E928954}"/>
                </a:ext>
              </a:extLst>
            </p:cNvPr>
            <p:cNvSpPr/>
            <p:nvPr userDrawn="1"/>
          </p:nvSpPr>
          <p:spPr>
            <a:xfrm rot="5400000">
              <a:off x="9963433"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23" name="Rectangle 22">
            <a:extLst>
              <a:ext uri="{FF2B5EF4-FFF2-40B4-BE49-F238E27FC236}">
                <a16:creationId xmlns:a16="http://schemas.microsoft.com/office/drawing/2014/main" id="{DEC5D6D5-A22F-4360-BE6E-D053E3135B7F}"/>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44" name="Text Placeholder 11">
            <a:extLst>
              <a:ext uri="{FF2B5EF4-FFF2-40B4-BE49-F238E27FC236}">
                <a16:creationId xmlns:a16="http://schemas.microsoft.com/office/drawing/2014/main" id="{79F1311A-10A7-4169-91E6-D9D85713B427}"/>
              </a:ext>
            </a:extLst>
          </p:cNvPr>
          <p:cNvSpPr>
            <a:spLocks noGrp="1"/>
          </p:cNvSpPr>
          <p:nvPr>
            <p:ph type="body" sz="quarter" idx="16" hasCustomPrompt="1"/>
          </p:nvPr>
        </p:nvSpPr>
        <p:spPr>
          <a:xfrm>
            <a:off x="377825" y="3507850"/>
            <a:ext cx="3308350" cy="1888428"/>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7" name="Text Placeholder 11">
            <a:extLst>
              <a:ext uri="{FF2B5EF4-FFF2-40B4-BE49-F238E27FC236}">
                <a16:creationId xmlns:a16="http://schemas.microsoft.com/office/drawing/2014/main" id="{84962F17-38AA-4133-828A-11EA482A6456}"/>
              </a:ext>
            </a:extLst>
          </p:cNvPr>
          <p:cNvSpPr>
            <a:spLocks noGrp="1"/>
          </p:cNvSpPr>
          <p:nvPr>
            <p:ph type="body" sz="quarter" idx="18" hasCustomPrompt="1"/>
          </p:nvPr>
        </p:nvSpPr>
        <p:spPr>
          <a:xfrm>
            <a:off x="4441825" y="3507850"/>
            <a:ext cx="3308350" cy="1888428"/>
          </a:xfrm>
        </p:spPr>
        <p:txBody>
          <a:bodyP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9" name="Text Placeholder 11">
            <a:extLst>
              <a:ext uri="{FF2B5EF4-FFF2-40B4-BE49-F238E27FC236}">
                <a16:creationId xmlns:a16="http://schemas.microsoft.com/office/drawing/2014/main" id="{B9A14C45-31B1-4AD9-8782-4AE12CE91CB2}"/>
              </a:ext>
            </a:extLst>
          </p:cNvPr>
          <p:cNvSpPr>
            <a:spLocks noGrp="1"/>
          </p:cNvSpPr>
          <p:nvPr>
            <p:ph type="body" sz="quarter" idx="20" hasCustomPrompt="1"/>
          </p:nvPr>
        </p:nvSpPr>
        <p:spPr>
          <a:xfrm>
            <a:off x="8505825" y="3484401"/>
            <a:ext cx="3308350" cy="1888428"/>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54" name="Rectangle 53">
            <a:extLst>
              <a:ext uri="{FF2B5EF4-FFF2-40B4-BE49-F238E27FC236}">
                <a16:creationId xmlns:a16="http://schemas.microsoft.com/office/drawing/2014/main" id="{971B0C55-82A6-407C-9467-A7906B3FB65D}"/>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 name="Hexagon 6">
            <a:extLst>
              <a:ext uri="{FF2B5EF4-FFF2-40B4-BE49-F238E27FC236}">
                <a16:creationId xmlns:a16="http://schemas.microsoft.com/office/drawing/2014/main" id="{B8D7B817-8B50-4737-A98A-0B69CC6689E5}"/>
              </a:ext>
            </a:extLst>
          </p:cNvPr>
          <p:cNvSpPr/>
          <p:nvPr userDrawn="1"/>
        </p:nvSpPr>
        <p:spPr>
          <a:xfrm>
            <a:off x="9461500" y="2010918"/>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9" name="Hexagon 28">
            <a:extLst>
              <a:ext uri="{FF2B5EF4-FFF2-40B4-BE49-F238E27FC236}">
                <a16:creationId xmlns:a16="http://schemas.microsoft.com/office/drawing/2014/main" id="{A8C9BC06-C52F-41C8-8CFC-7EE715B48C7B}"/>
              </a:ext>
            </a:extLst>
          </p:cNvPr>
          <p:cNvSpPr/>
          <p:nvPr userDrawn="1"/>
        </p:nvSpPr>
        <p:spPr>
          <a:xfrm>
            <a:off x="5397500" y="2010918"/>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4" name="Hexagon 33">
            <a:extLst>
              <a:ext uri="{FF2B5EF4-FFF2-40B4-BE49-F238E27FC236}">
                <a16:creationId xmlns:a16="http://schemas.microsoft.com/office/drawing/2014/main" id="{0FE4F385-C45F-41A0-99EA-6C50D528B31F}"/>
              </a:ext>
            </a:extLst>
          </p:cNvPr>
          <p:cNvSpPr/>
          <p:nvPr userDrawn="1"/>
        </p:nvSpPr>
        <p:spPr>
          <a:xfrm>
            <a:off x="1333500" y="2010918"/>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9" name="Picture Placeholder 8">
            <a:extLst>
              <a:ext uri="{FF2B5EF4-FFF2-40B4-BE49-F238E27FC236}">
                <a16:creationId xmlns:a16="http://schemas.microsoft.com/office/drawing/2014/main" id="{8F298E4E-BED6-4377-840B-59B91A0BDF8F}"/>
              </a:ext>
            </a:extLst>
          </p:cNvPr>
          <p:cNvSpPr>
            <a:spLocks noGrp="1"/>
          </p:cNvSpPr>
          <p:nvPr>
            <p:ph type="pic" sz="quarter" idx="21" hasCustomPrompt="1"/>
          </p:nvPr>
        </p:nvSpPr>
        <p:spPr>
          <a:xfrm>
            <a:off x="1605280" y="2186353"/>
            <a:ext cx="853440" cy="853440"/>
          </a:xfrm>
          <a:prstGeom prst="ellipse">
            <a:avLst/>
          </a:prstGeom>
        </p:spPr>
        <p:txBody>
          <a:bodyPr lIns="72000" rIns="72000" anchor="ctr"/>
          <a:lstStyle>
            <a:lvl1pPr algn="ctr">
              <a:defRPr sz="1400"/>
            </a:lvl1pPr>
          </a:lstStyle>
          <a:p>
            <a:r>
              <a:rPr lang="en-GB"/>
              <a:t>Insert icon</a:t>
            </a:r>
          </a:p>
        </p:txBody>
      </p:sp>
      <p:sp>
        <p:nvSpPr>
          <p:cNvPr id="35" name="Picture Placeholder 8">
            <a:extLst>
              <a:ext uri="{FF2B5EF4-FFF2-40B4-BE49-F238E27FC236}">
                <a16:creationId xmlns:a16="http://schemas.microsoft.com/office/drawing/2014/main" id="{6C6B3FC6-6442-41A1-984A-1C1B4EBA2FFF}"/>
              </a:ext>
            </a:extLst>
          </p:cNvPr>
          <p:cNvSpPr>
            <a:spLocks noGrp="1"/>
          </p:cNvSpPr>
          <p:nvPr>
            <p:ph type="pic" sz="quarter" idx="22" hasCustomPrompt="1"/>
          </p:nvPr>
        </p:nvSpPr>
        <p:spPr>
          <a:xfrm>
            <a:off x="5669280" y="2186353"/>
            <a:ext cx="853440" cy="853440"/>
          </a:xfrm>
          <a:prstGeom prst="ellipse">
            <a:avLst/>
          </a:prstGeom>
        </p:spPr>
        <p:txBody>
          <a:bodyPr lIns="72000" rIns="72000" anchor="ctr"/>
          <a:lstStyle>
            <a:lvl1pPr algn="ctr">
              <a:defRPr sz="1400"/>
            </a:lvl1pPr>
          </a:lstStyle>
          <a:p>
            <a:r>
              <a:rPr lang="en-GB"/>
              <a:t>Insert icon</a:t>
            </a:r>
          </a:p>
        </p:txBody>
      </p:sp>
      <p:sp>
        <p:nvSpPr>
          <p:cNvPr id="36" name="Picture Placeholder 8">
            <a:extLst>
              <a:ext uri="{FF2B5EF4-FFF2-40B4-BE49-F238E27FC236}">
                <a16:creationId xmlns:a16="http://schemas.microsoft.com/office/drawing/2014/main" id="{8FC25A9D-F593-40EB-9A2F-08D55B46C37B}"/>
              </a:ext>
            </a:extLst>
          </p:cNvPr>
          <p:cNvSpPr>
            <a:spLocks noGrp="1"/>
          </p:cNvSpPr>
          <p:nvPr>
            <p:ph type="pic" sz="quarter" idx="23" hasCustomPrompt="1"/>
          </p:nvPr>
        </p:nvSpPr>
        <p:spPr>
          <a:xfrm>
            <a:off x="9733280" y="2186353"/>
            <a:ext cx="853440" cy="853440"/>
          </a:xfrm>
          <a:prstGeom prst="ellipse">
            <a:avLst/>
          </a:prstGeom>
        </p:spPr>
        <p:txBody>
          <a:bodyPr lIns="72000" rIns="72000" anchor="ctr"/>
          <a:lstStyle>
            <a:lvl1pPr algn="ctr">
              <a:defRPr sz="1400"/>
            </a:lvl1pPr>
          </a:lstStyle>
          <a:p>
            <a:r>
              <a:rPr lang="en-GB"/>
              <a:t>Insert icon</a:t>
            </a:r>
          </a:p>
        </p:txBody>
      </p:sp>
      <p:sp>
        <p:nvSpPr>
          <p:cNvPr id="37" name="Text Placeholder 20">
            <a:extLst>
              <a:ext uri="{FF2B5EF4-FFF2-40B4-BE49-F238E27FC236}">
                <a16:creationId xmlns:a16="http://schemas.microsoft.com/office/drawing/2014/main" id="{BC8141BE-C23F-4FFC-9927-2F955989BD21}"/>
              </a:ext>
            </a:extLst>
          </p:cNvPr>
          <p:cNvSpPr>
            <a:spLocks noGrp="1"/>
          </p:cNvSpPr>
          <p:nvPr>
            <p:ph type="body" sz="quarter" idx="12" hasCustomPrompt="1"/>
          </p:nvPr>
        </p:nvSpPr>
        <p:spPr>
          <a:xfrm>
            <a:off x="1130300" y="1693488"/>
            <a:ext cx="7991929" cy="559711"/>
          </a:xfrm>
        </p:spPr>
        <p:txBody>
          <a:bodyPr/>
          <a:lstStyle>
            <a:lvl1pPr>
              <a:defRPr sz="1800"/>
            </a:lvl1pPr>
            <a:lvl2pPr>
              <a:defRPr sz="1800"/>
            </a:lvl2pPr>
            <a:lvl3pPr>
              <a:defRPr sz="1600"/>
            </a:lvl3pPr>
            <a:lvl4pPr>
              <a:defRPr sz="1400"/>
            </a:lvl4pPr>
            <a:lvl5pPr>
              <a:defRPr sz="1400"/>
            </a:lvl5pPr>
          </a:lstStyle>
          <a:p>
            <a:pPr lvl="0"/>
            <a:r>
              <a:rPr lang="en-US"/>
              <a:t>Enter text here</a:t>
            </a:r>
          </a:p>
        </p:txBody>
      </p:sp>
      <p:sp>
        <p:nvSpPr>
          <p:cNvPr id="3" name="Title 2">
            <a:extLst>
              <a:ext uri="{FF2B5EF4-FFF2-40B4-BE49-F238E27FC236}">
                <a16:creationId xmlns:a16="http://schemas.microsoft.com/office/drawing/2014/main" id="{962AF9CF-FF47-448A-B065-F7D05DC1C207}"/>
              </a:ext>
            </a:extLst>
          </p:cNvPr>
          <p:cNvSpPr>
            <a:spLocks noGrp="1"/>
          </p:cNvSpPr>
          <p:nvPr>
            <p:ph type="title" hasCustomPrompt="1"/>
          </p:nvPr>
        </p:nvSpPr>
        <p:spPr>
          <a:xfrm>
            <a:off x="1130300" y="524414"/>
            <a:ext cx="7991929" cy="912178"/>
          </a:xfrm>
        </p:spPr>
        <p:txBody>
          <a:bodyPr/>
          <a:lstStyle>
            <a:lvl1pPr>
              <a:defRPr/>
            </a:lvl1pPr>
          </a:lstStyle>
          <a:p>
            <a:r>
              <a:rPr lang="en-US"/>
              <a:t>Enter title here</a:t>
            </a:r>
            <a:endParaRPr lang="en-GB"/>
          </a:p>
        </p:txBody>
      </p:sp>
      <p:grpSp>
        <p:nvGrpSpPr>
          <p:cNvPr id="53" name="Group 52">
            <a:extLst>
              <a:ext uri="{FF2B5EF4-FFF2-40B4-BE49-F238E27FC236}">
                <a16:creationId xmlns:a16="http://schemas.microsoft.com/office/drawing/2014/main" id="{0813BE9F-9809-46A7-9DC6-3C04FEFEB750}"/>
              </a:ext>
            </a:extLst>
          </p:cNvPr>
          <p:cNvGrpSpPr/>
          <p:nvPr userDrawn="1"/>
        </p:nvGrpSpPr>
        <p:grpSpPr>
          <a:xfrm>
            <a:off x="-3633349" y="0"/>
            <a:ext cx="3507558" cy="6137026"/>
            <a:chOff x="-3633349" y="0"/>
            <a:chExt cx="3507558" cy="6137026"/>
          </a:xfrm>
        </p:grpSpPr>
        <p:grpSp>
          <p:nvGrpSpPr>
            <p:cNvPr id="55" name="Group 54">
              <a:extLst>
                <a:ext uri="{FF2B5EF4-FFF2-40B4-BE49-F238E27FC236}">
                  <a16:creationId xmlns:a16="http://schemas.microsoft.com/office/drawing/2014/main" id="{BD87328F-CECA-48B7-AE8E-C0617F112BA5}"/>
                </a:ext>
              </a:extLst>
            </p:cNvPr>
            <p:cNvGrpSpPr/>
            <p:nvPr userDrawn="1"/>
          </p:nvGrpSpPr>
          <p:grpSpPr>
            <a:xfrm>
              <a:off x="-3633349" y="0"/>
              <a:ext cx="3507558" cy="6137026"/>
              <a:chOff x="838199" y="1150069"/>
              <a:chExt cx="3507558" cy="6137026"/>
            </a:xfrm>
          </p:grpSpPr>
          <p:sp>
            <p:nvSpPr>
              <p:cNvPr id="57" name="Rectangle 56">
                <a:extLst>
                  <a:ext uri="{FF2B5EF4-FFF2-40B4-BE49-F238E27FC236}">
                    <a16:creationId xmlns:a16="http://schemas.microsoft.com/office/drawing/2014/main" id="{00138F32-A8B3-4996-9D7B-E7B42F5577D7}"/>
                  </a:ext>
                </a:extLst>
              </p:cNvPr>
              <p:cNvSpPr/>
              <p:nvPr/>
            </p:nvSpPr>
            <p:spPr>
              <a:xfrm>
                <a:off x="838200" y="1150069"/>
                <a:ext cx="3507557" cy="6137026"/>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58" name="TextBox 57">
                <a:extLst>
                  <a:ext uri="{FF2B5EF4-FFF2-40B4-BE49-F238E27FC236}">
                    <a16:creationId xmlns:a16="http://schemas.microsoft.com/office/drawing/2014/main" id="{A40A37A7-1000-4BF3-8A76-C55FB158D629}"/>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icon</a:t>
                </a:r>
              </a:p>
            </p:txBody>
          </p:sp>
          <p:sp>
            <p:nvSpPr>
              <p:cNvPr id="59" name="Rectangle 58">
                <a:extLst>
                  <a:ext uri="{FF2B5EF4-FFF2-40B4-BE49-F238E27FC236}">
                    <a16:creationId xmlns:a16="http://schemas.microsoft.com/office/drawing/2014/main" id="{6A98CC3F-4E9A-4CFF-A32D-31E07AB63305}"/>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60" name="TextBox 59">
                <a:extLst>
                  <a:ext uri="{FF2B5EF4-FFF2-40B4-BE49-F238E27FC236}">
                    <a16:creationId xmlns:a16="http://schemas.microsoft.com/office/drawing/2014/main" id="{9709078E-982C-45A8-BA6F-AF66EDE4532D}"/>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Go to the </a:t>
                </a:r>
                <a:r>
                  <a:rPr lang="en-GB" sz="1400" b="1">
                    <a:solidFill>
                      <a:srgbClr val="333333"/>
                    </a:solidFill>
                  </a:rPr>
                  <a:t>icon bank asset slide </a:t>
                </a:r>
                <a:r>
                  <a:rPr lang="en-GB" sz="1400">
                    <a:solidFill>
                      <a:srgbClr val="333333"/>
                    </a:solidFill>
                  </a:rPr>
                  <a:t>and select your chosen icon. Press </a:t>
                </a:r>
                <a:r>
                  <a:rPr lang="en-GB" sz="1400" b="1">
                    <a:solidFill>
                      <a:srgbClr val="333333"/>
                    </a:solidFill>
                  </a:rPr>
                  <a:t>Ctrl + C </a:t>
                </a:r>
                <a:r>
                  <a:rPr lang="en-GB" sz="1400">
                    <a:solidFill>
                      <a:srgbClr val="333333"/>
                    </a:solidFill>
                  </a:rPr>
                  <a:t>to copy.</a:t>
                </a:r>
              </a:p>
            </p:txBody>
          </p:sp>
          <p:sp>
            <p:nvSpPr>
              <p:cNvPr id="61" name="TextBox 60">
                <a:extLst>
                  <a:ext uri="{FF2B5EF4-FFF2-40B4-BE49-F238E27FC236}">
                    <a16:creationId xmlns:a16="http://schemas.microsoft.com/office/drawing/2014/main" id="{70C5452E-74D1-4C67-8647-69595DFFAC02}"/>
                  </a:ext>
                </a:extLst>
              </p:cNvPr>
              <p:cNvSpPr txBox="1"/>
              <p:nvPr/>
            </p:nvSpPr>
            <p:spPr>
              <a:xfrm>
                <a:off x="838199" y="2650785"/>
                <a:ext cx="3507557" cy="954107"/>
              </a:xfrm>
              <a:prstGeom prst="rect">
                <a:avLst/>
              </a:prstGeom>
              <a:noFill/>
            </p:spPr>
            <p:txBody>
              <a:bodyPr wrap="square" rtlCol="0">
                <a:spAutoFit/>
              </a:bodyPr>
              <a:lstStyle/>
              <a:p>
                <a:r>
                  <a:rPr lang="en-GB" sz="1400" b="1">
                    <a:solidFill>
                      <a:srgbClr val="333333"/>
                    </a:solidFill>
                  </a:rPr>
                  <a:t>2. </a:t>
                </a:r>
                <a:r>
                  <a:rPr lang="en-GB" sz="1400" b="0">
                    <a:solidFill>
                      <a:srgbClr val="333333"/>
                    </a:solidFill>
                  </a:rPr>
                  <a:t>Go back to the slide you want the icon on, select your chosen icon placeholder and press </a:t>
                </a:r>
                <a:r>
                  <a:rPr lang="en-GB" sz="1400" b="1">
                    <a:solidFill>
                      <a:srgbClr val="333333"/>
                    </a:solidFill>
                  </a:rPr>
                  <a:t>Ctrl + V </a:t>
                </a:r>
                <a:r>
                  <a:rPr lang="en-GB" sz="1400" b="0">
                    <a:solidFill>
                      <a:srgbClr val="333333"/>
                    </a:solidFill>
                  </a:rPr>
                  <a:t>to paste the icon into the placeholder.</a:t>
                </a:r>
                <a:endParaRPr lang="en-GB" sz="1400">
                  <a:solidFill>
                    <a:srgbClr val="333333"/>
                  </a:solidFill>
                </a:endParaRPr>
              </a:p>
            </p:txBody>
          </p:sp>
          <p:sp>
            <p:nvSpPr>
              <p:cNvPr id="62" name="TextBox 61">
                <a:extLst>
                  <a:ext uri="{FF2B5EF4-FFF2-40B4-BE49-F238E27FC236}">
                    <a16:creationId xmlns:a16="http://schemas.microsoft.com/office/drawing/2014/main" id="{116E6914-E507-4E21-BB4E-930E8606A703}"/>
                  </a:ext>
                </a:extLst>
              </p:cNvPr>
              <p:cNvSpPr txBox="1"/>
              <p:nvPr/>
            </p:nvSpPr>
            <p:spPr>
              <a:xfrm>
                <a:off x="838199" y="3649205"/>
                <a:ext cx="3507557" cy="1169551"/>
              </a:xfrm>
              <a:prstGeom prst="rect">
                <a:avLst/>
              </a:prstGeom>
              <a:noFill/>
            </p:spPr>
            <p:txBody>
              <a:bodyPr wrap="square" rtlCol="0">
                <a:spAutoFit/>
              </a:bodyPr>
              <a:lstStyle/>
              <a:p>
                <a:r>
                  <a:rPr lang="en-GB" sz="1400" b="1">
                    <a:solidFill>
                      <a:srgbClr val="333333"/>
                    </a:solidFill>
                  </a:rPr>
                  <a:t>3. </a:t>
                </a:r>
                <a:r>
                  <a:rPr lang="en-US" sz="1400">
                    <a:solidFill>
                      <a:srgbClr val="333333"/>
                    </a:solidFill>
                  </a:rPr>
                  <a:t>Click on the </a:t>
                </a:r>
                <a:r>
                  <a:rPr lang="en-US" sz="1400" b="1">
                    <a:solidFill>
                      <a:srgbClr val="333333"/>
                    </a:solidFill>
                  </a:rPr>
                  <a:t>Graphics Format </a:t>
                </a:r>
                <a:r>
                  <a:rPr lang="en-US" sz="1400">
                    <a:solidFill>
                      <a:srgbClr val="333333"/>
                    </a:solidFill>
                  </a:rPr>
                  <a:t>tab in the ribbon and use the tools to edit the image. Under </a:t>
                </a:r>
                <a:r>
                  <a:rPr lang="en-US" sz="1400" b="1">
                    <a:solidFill>
                      <a:srgbClr val="333333"/>
                    </a:solidFill>
                  </a:rPr>
                  <a:t>Crop,</a:t>
                </a:r>
                <a:r>
                  <a:rPr lang="en-US" sz="1400">
                    <a:solidFill>
                      <a:srgbClr val="333333"/>
                    </a:solidFill>
                  </a:rPr>
                  <a:t> choose </a:t>
                </a:r>
                <a:r>
                  <a:rPr lang="en-US" sz="1400" b="1">
                    <a:solidFill>
                      <a:srgbClr val="333333"/>
                    </a:solidFill>
                  </a:rPr>
                  <a:t>Fit</a:t>
                </a:r>
                <a:r>
                  <a:rPr lang="en-US" sz="1400">
                    <a:solidFill>
                      <a:srgbClr val="333333"/>
                    </a:solidFill>
                  </a:rPr>
                  <a:t> to make sure the icon fits properly in the placeholder.</a:t>
                </a:r>
                <a:endParaRPr lang="en-GB" sz="1400">
                  <a:solidFill>
                    <a:srgbClr val="333333"/>
                  </a:solidFill>
                </a:endParaRPr>
              </a:p>
            </p:txBody>
          </p:sp>
        </p:grpSp>
        <p:pic>
          <p:nvPicPr>
            <p:cNvPr id="56" name="Picture 55">
              <a:extLst>
                <a:ext uri="{FF2B5EF4-FFF2-40B4-BE49-F238E27FC236}">
                  <a16:creationId xmlns:a16="http://schemas.microsoft.com/office/drawing/2014/main" id="{147E3FDE-7A8E-42E5-81F6-F8FCC8DC6BFD}"/>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2641570" y="3792811"/>
              <a:ext cx="1524000" cy="2038350"/>
            </a:xfrm>
            <a:prstGeom prst="rect">
              <a:avLst/>
            </a:prstGeom>
          </p:spPr>
        </p:pic>
      </p:grpSp>
    </p:spTree>
    <p:custDataLst>
      <p:tags r:id="rId1"/>
    </p:custDataLst>
    <p:extLst>
      <p:ext uri="{BB962C8B-B14F-4D97-AF65-F5344CB8AC3E}">
        <p14:creationId xmlns:p14="http://schemas.microsoft.com/office/powerpoint/2010/main" val="2756486344"/>
      </p:ext>
    </p:extLst>
  </p:cSld>
  <p:clrMapOvr>
    <a:masterClrMapping/>
  </p:clrMapOvr>
  <p:transition spd="slow">
    <p:wipe dir="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3 Icons v2">
    <p:bg>
      <p:bgPr>
        <a:solidFill>
          <a:schemeClr val="accent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166FA71-1C6A-4543-8D4B-92CCFB09F0A3}"/>
              </a:ext>
            </a:extLst>
          </p:cNvPr>
          <p:cNvSpPr/>
          <p:nvPr userDrawn="1"/>
        </p:nvSpPr>
        <p:spPr>
          <a:xfrm>
            <a:off x="4691319" y="0"/>
            <a:ext cx="7500681"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nvGrpSpPr>
          <p:cNvPr id="43" name="Group 42">
            <a:extLst>
              <a:ext uri="{FF2B5EF4-FFF2-40B4-BE49-F238E27FC236}">
                <a16:creationId xmlns:a16="http://schemas.microsoft.com/office/drawing/2014/main" id="{1CE2EFAC-9D2E-48CB-8AFA-FD3CCA40672D}"/>
              </a:ext>
            </a:extLst>
          </p:cNvPr>
          <p:cNvGrpSpPr/>
          <p:nvPr userDrawn="1"/>
        </p:nvGrpSpPr>
        <p:grpSpPr>
          <a:xfrm>
            <a:off x="8865533" y="-533564"/>
            <a:ext cx="4149136" cy="7154287"/>
            <a:chOff x="5387349" y="-1705643"/>
            <a:chExt cx="4816112" cy="8304341"/>
          </a:xfrm>
          <a:noFill/>
        </p:grpSpPr>
        <p:sp>
          <p:nvSpPr>
            <p:cNvPr id="45" name="Hexagon 44">
              <a:extLst>
                <a:ext uri="{FF2B5EF4-FFF2-40B4-BE49-F238E27FC236}">
                  <a16:creationId xmlns:a16="http://schemas.microsoft.com/office/drawing/2014/main" id="{17B9C5A5-AE8A-46F0-BCE4-33C310FDE301}"/>
                </a:ext>
              </a:extLst>
            </p:cNvPr>
            <p:cNvSpPr/>
            <p:nvPr userDrawn="1"/>
          </p:nvSpPr>
          <p:spPr>
            <a:xfrm>
              <a:off x="6936469" y="-852399"/>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6" name="Hexagon 45">
              <a:extLst>
                <a:ext uri="{FF2B5EF4-FFF2-40B4-BE49-F238E27FC236}">
                  <a16:creationId xmlns:a16="http://schemas.microsoft.com/office/drawing/2014/main" id="{6B0B3E80-AF95-48E0-9380-A8B62ED6FE4D}"/>
                </a:ext>
              </a:extLst>
            </p:cNvPr>
            <p:cNvSpPr/>
            <p:nvPr userDrawn="1"/>
          </p:nvSpPr>
          <p:spPr>
            <a:xfrm>
              <a:off x="6936469" y="853244"/>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8" name="Hexagon 47">
              <a:extLst>
                <a:ext uri="{FF2B5EF4-FFF2-40B4-BE49-F238E27FC236}">
                  <a16:creationId xmlns:a16="http://schemas.microsoft.com/office/drawing/2014/main" id="{5B838748-FC8E-41D8-B6F5-99B284C1FCD3}"/>
                </a:ext>
              </a:extLst>
            </p:cNvPr>
            <p:cNvSpPr/>
            <p:nvPr userDrawn="1"/>
          </p:nvSpPr>
          <p:spPr>
            <a:xfrm>
              <a:off x="8485589" y="0"/>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9" name="Hexagon 48">
              <a:extLst>
                <a:ext uri="{FF2B5EF4-FFF2-40B4-BE49-F238E27FC236}">
                  <a16:creationId xmlns:a16="http://schemas.microsoft.com/office/drawing/2014/main" id="{A7DA5A9F-F6F5-4D5E-87DA-519BA2BD7842}"/>
                </a:ext>
              </a:extLst>
            </p:cNvPr>
            <p:cNvSpPr/>
            <p:nvPr userDrawn="1"/>
          </p:nvSpPr>
          <p:spPr>
            <a:xfrm>
              <a:off x="6936469" y="2559731"/>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0" name="Hexagon 49">
              <a:extLst>
                <a:ext uri="{FF2B5EF4-FFF2-40B4-BE49-F238E27FC236}">
                  <a16:creationId xmlns:a16="http://schemas.microsoft.com/office/drawing/2014/main" id="{23AD738A-BB32-4322-A5FA-5E5D20C1A300}"/>
                </a:ext>
              </a:extLst>
            </p:cNvPr>
            <p:cNvSpPr/>
            <p:nvPr userDrawn="1"/>
          </p:nvSpPr>
          <p:spPr>
            <a:xfrm>
              <a:off x="6936469" y="4265374"/>
              <a:ext cx="1717873"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1" name="Hexagon 50">
              <a:extLst>
                <a:ext uri="{FF2B5EF4-FFF2-40B4-BE49-F238E27FC236}">
                  <a16:creationId xmlns:a16="http://schemas.microsoft.com/office/drawing/2014/main" id="{7F9D8F23-66B6-44F6-8334-9BB04ED4AB1A}"/>
                </a:ext>
              </a:extLst>
            </p:cNvPr>
            <p:cNvSpPr/>
            <p:nvPr userDrawn="1"/>
          </p:nvSpPr>
          <p:spPr>
            <a:xfrm>
              <a:off x="8485589" y="1706487"/>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2" name="Hexagon 51">
              <a:extLst>
                <a:ext uri="{FF2B5EF4-FFF2-40B4-BE49-F238E27FC236}">
                  <a16:creationId xmlns:a16="http://schemas.microsoft.com/office/drawing/2014/main" id="{29F23518-4483-43B1-89A0-27D958DDBF13}"/>
                </a:ext>
              </a:extLst>
            </p:cNvPr>
            <p:cNvSpPr/>
            <p:nvPr userDrawn="1"/>
          </p:nvSpPr>
          <p:spPr>
            <a:xfrm>
              <a:off x="8485589" y="3412131"/>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4" name="Hexagon 53">
              <a:extLst>
                <a:ext uri="{FF2B5EF4-FFF2-40B4-BE49-F238E27FC236}">
                  <a16:creationId xmlns:a16="http://schemas.microsoft.com/office/drawing/2014/main" id="{ED8A2783-19E5-46FC-BC0C-0EC40B3716D7}"/>
                </a:ext>
              </a:extLst>
            </p:cNvPr>
            <p:cNvSpPr/>
            <p:nvPr userDrawn="1"/>
          </p:nvSpPr>
          <p:spPr>
            <a:xfrm>
              <a:off x="5387349" y="5117772"/>
              <a:ext cx="1717873"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3" name="Hexagon 32">
              <a:extLst>
                <a:ext uri="{FF2B5EF4-FFF2-40B4-BE49-F238E27FC236}">
                  <a16:creationId xmlns:a16="http://schemas.microsoft.com/office/drawing/2014/main" id="{BFD4153E-B1BA-4318-B2E0-3AF315DF2D02}"/>
                </a:ext>
              </a:extLst>
            </p:cNvPr>
            <p:cNvSpPr/>
            <p:nvPr userDrawn="1"/>
          </p:nvSpPr>
          <p:spPr>
            <a:xfrm>
              <a:off x="5387349" y="-1705643"/>
              <a:ext cx="1717873"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26" name="Hexagon 25">
            <a:extLst>
              <a:ext uri="{FF2B5EF4-FFF2-40B4-BE49-F238E27FC236}">
                <a16:creationId xmlns:a16="http://schemas.microsoft.com/office/drawing/2014/main" id="{52B6F677-8A75-404B-85FA-74FD235FCF2E}"/>
              </a:ext>
            </a:extLst>
          </p:cNvPr>
          <p:cNvSpPr/>
          <p:nvPr userDrawn="1"/>
        </p:nvSpPr>
        <p:spPr>
          <a:xfrm>
            <a:off x="6890594" y="633463"/>
            <a:ext cx="3102132" cy="2674252"/>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7" name="Rectangle 166">
            <a:extLst>
              <a:ext uri="{FF2B5EF4-FFF2-40B4-BE49-F238E27FC236}">
                <a16:creationId xmlns:a16="http://schemas.microsoft.com/office/drawing/2014/main" id="{71901BFB-5787-4478-B974-7FEA7823A6A2}"/>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168" name="Rectangle 167">
            <a:extLst>
              <a:ext uri="{FF2B5EF4-FFF2-40B4-BE49-F238E27FC236}">
                <a16:creationId xmlns:a16="http://schemas.microsoft.com/office/drawing/2014/main" id="{0A385C36-71BF-427C-84AE-193303C54AA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9" name="Text Placeholder 20">
            <a:extLst>
              <a:ext uri="{FF2B5EF4-FFF2-40B4-BE49-F238E27FC236}">
                <a16:creationId xmlns:a16="http://schemas.microsoft.com/office/drawing/2014/main" id="{D102D30F-BF62-4701-94BE-370C40B2E979}"/>
              </a:ext>
            </a:extLst>
          </p:cNvPr>
          <p:cNvSpPr>
            <a:spLocks noGrp="1"/>
          </p:cNvSpPr>
          <p:nvPr>
            <p:ph type="body" sz="quarter" idx="12" hasCustomPrompt="1"/>
          </p:nvPr>
        </p:nvSpPr>
        <p:spPr>
          <a:xfrm>
            <a:off x="1130301" y="1693488"/>
            <a:ext cx="3268079" cy="4212567"/>
          </a:xfrm>
        </p:spPr>
        <p:txBody>
          <a:bodyPr/>
          <a:lstStyle>
            <a:lvl1pPr>
              <a:defRPr sz="18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30" name="Hexagon 29">
            <a:extLst>
              <a:ext uri="{FF2B5EF4-FFF2-40B4-BE49-F238E27FC236}">
                <a16:creationId xmlns:a16="http://schemas.microsoft.com/office/drawing/2014/main" id="{502C97BD-8502-4893-B503-69BC138DD58A}"/>
              </a:ext>
            </a:extLst>
          </p:cNvPr>
          <p:cNvSpPr/>
          <p:nvPr userDrawn="1"/>
        </p:nvSpPr>
        <p:spPr>
          <a:xfrm>
            <a:off x="5203236" y="3550285"/>
            <a:ext cx="3102132" cy="2674252"/>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1" name="Hexagon 30">
            <a:extLst>
              <a:ext uri="{FF2B5EF4-FFF2-40B4-BE49-F238E27FC236}">
                <a16:creationId xmlns:a16="http://schemas.microsoft.com/office/drawing/2014/main" id="{988B6443-24E7-4712-B73D-C0EF467CE027}"/>
              </a:ext>
            </a:extLst>
          </p:cNvPr>
          <p:cNvSpPr/>
          <p:nvPr userDrawn="1"/>
        </p:nvSpPr>
        <p:spPr>
          <a:xfrm>
            <a:off x="8577953" y="3550285"/>
            <a:ext cx="3102132" cy="2674252"/>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2" name="Picture Placeholder 8">
            <a:extLst>
              <a:ext uri="{FF2B5EF4-FFF2-40B4-BE49-F238E27FC236}">
                <a16:creationId xmlns:a16="http://schemas.microsoft.com/office/drawing/2014/main" id="{17632F2C-18F3-496E-943D-5D9147C6BACA}"/>
              </a:ext>
            </a:extLst>
          </p:cNvPr>
          <p:cNvSpPr>
            <a:spLocks noGrp="1"/>
          </p:cNvSpPr>
          <p:nvPr>
            <p:ph type="pic" sz="quarter" idx="21" hasCustomPrompt="1"/>
          </p:nvPr>
        </p:nvSpPr>
        <p:spPr>
          <a:xfrm>
            <a:off x="7920960" y="934904"/>
            <a:ext cx="1041400" cy="1041400"/>
          </a:xfrm>
          <a:prstGeom prst="ellipse">
            <a:avLst/>
          </a:prstGeom>
        </p:spPr>
        <p:txBody>
          <a:bodyPr lIns="72000" rIns="72000" anchor="ctr"/>
          <a:lstStyle>
            <a:lvl1pPr algn="ctr">
              <a:defRPr sz="1400"/>
            </a:lvl1pPr>
          </a:lstStyle>
          <a:p>
            <a:r>
              <a:rPr lang="en-GB"/>
              <a:t>Insert icon</a:t>
            </a:r>
          </a:p>
        </p:txBody>
      </p:sp>
      <p:sp>
        <p:nvSpPr>
          <p:cNvPr id="11" name="Text Placeholder 10">
            <a:extLst>
              <a:ext uri="{FF2B5EF4-FFF2-40B4-BE49-F238E27FC236}">
                <a16:creationId xmlns:a16="http://schemas.microsoft.com/office/drawing/2014/main" id="{24473F39-2FDC-4AF8-865F-15B224E6FE02}"/>
              </a:ext>
            </a:extLst>
          </p:cNvPr>
          <p:cNvSpPr>
            <a:spLocks noGrp="1"/>
          </p:cNvSpPr>
          <p:nvPr>
            <p:ph type="body" sz="quarter" idx="22" hasCustomPrompt="1"/>
          </p:nvPr>
        </p:nvSpPr>
        <p:spPr>
          <a:xfrm>
            <a:off x="7431182" y="2084015"/>
            <a:ext cx="2020956" cy="956365"/>
          </a:xfrm>
        </p:spPr>
        <p:txBody>
          <a:bodyPr/>
          <a:lstStyle>
            <a:lvl1pPr algn="ctr">
              <a:defRPr sz="1600"/>
            </a:lvl1pPr>
            <a:lvl2pPr algn="ctr">
              <a:defRPr sz="1600"/>
            </a:lvl2pPr>
            <a:lvl3pPr algn="ctr">
              <a:defRPr sz="1400"/>
            </a:lvl3pPr>
            <a:lvl4pPr algn="ctr">
              <a:defRPr sz="1200"/>
            </a:lvl4pPr>
            <a:lvl5pPr algn="ctr">
              <a:defRPr sz="12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39" name="Picture Placeholder 8">
            <a:extLst>
              <a:ext uri="{FF2B5EF4-FFF2-40B4-BE49-F238E27FC236}">
                <a16:creationId xmlns:a16="http://schemas.microsoft.com/office/drawing/2014/main" id="{27397634-CE54-4132-9EC9-6BCB9C7850E2}"/>
              </a:ext>
            </a:extLst>
          </p:cNvPr>
          <p:cNvSpPr>
            <a:spLocks noGrp="1"/>
          </p:cNvSpPr>
          <p:nvPr>
            <p:ph type="pic" sz="quarter" idx="25" hasCustomPrompt="1"/>
          </p:nvPr>
        </p:nvSpPr>
        <p:spPr>
          <a:xfrm>
            <a:off x="6233602" y="3870261"/>
            <a:ext cx="1041400" cy="1041400"/>
          </a:xfrm>
          <a:prstGeom prst="ellipse">
            <a:avLst/>
          </a:prstGeom>
        </p:spPr>
        <p:txBody>
          <a:bodyPr lIns="72000" rIns="72000" anchor="ctr"/>
          <a:lstStyle>
            <a:lvl1pPr algn="ctr">
              <a:defRPr sz="1400"/>
            </a:lvl1pPr>
          </a:lstStyle>
          <a:p>
            <a:r>
              <a:rPr lang="en-GB"/>
              <a:t>Insert icon</a:t>
            </a:r>
          </a:p>
        </p:txBody>
      </p:sp>
      <p:sp>
        <p:nvSpPr>
          <p:cNvPr id="40" name="Text Placeholder 10">
            <a:extLst>
              <a:ext uri="{FF2B5EF4-FFF2-40B4-BE49-F238E27FC236}">
                <a16:creationId xmlns:a16="http://schemas.microsoft.com/office/drawing/2014/main" id="{8CF9744D-AECB-4B59-B881-F31B68438D45}"/>
              </a:ext>
            </a:extLst>
          </p:cNvPr>
          <p:cNvSpPr>
            <a:spLocks noGrp="1"/>
          </p:cNvSpPr>
          <p:nvPr>
            <p:ph type="body" sz="quarter" idx="26" hasCustomPrompt="1"/>
          </p:nvPr>
        </p:nvSpPr>
        <p:spPr>
          <a:xfrm>
            <a:off x="5743824" y="5019372"/>
            <a:ext cx="2020956" cy="956365"/>
          </a:xfrm>
        </p:spPr>
        <p:txBody>
          <a:bodyPr/>
          <a:lstStyle>
            <a:lvl1pPr algn="ctr">
              <a:defRPr sz="1600"/>
            </a:lvl1pPr>
            <a:lvl2pPr algn="ctr">
              <a:defRPr sz="1600"/>
            </a:lvl2pPr>
            <a:lvl3pPr algn="ctr">
              <a:defRPr sz="1400"/>
            </a:lvl3pPr>
            <a:lvl4pPr algn="ctr">
              <a:defRPr sz="1200"/>
            </a:lvl4pPr>
            <a:lvl5pPr algn="ctr">
              <a:defRPr sz="12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1" name="Picture Placeholder 8">
            <a:extLst>
              <a:ext uri="{FF2B5EF4-FFF2-40B4-BE49-F238E27FC236}">
                <a16:creationId xmlns:a16="http://schemas.microsoft.com/office/drawing/2014/main" id="{EAB2FAD8-CC26-45D4-B786-486DC53AC9E3}"/>
              </a:ext>
            </a:extLst>
          </p:cNvPr>
          <p:cNvSpPr>
            <a:spLocks noGrp="1"/>
          </p:cNvSpPr>
          <p:nvPr>
            <p:ph type="pic" sz="quarter" idx="27" hasCustomPrompt="1"/>
          </p:nvPr>
        </p:nvSpPr>
        <p:spPr>
          <a:xfrm>
            <a:off x="9608319" y="3870261"/>
            <a:ext cx="1041400" cy="1041400"/>
          </a:xfrm>
          <a:prstGeom prst="ellipse">
            <a:avLst/>
          </a:prstGeom>
        </p:spPr>
        <p:txBody>
          <a:bodyPr lIns="72000" rIns="72000" anchor="ctr"/>
          <a:lstStyle>
            <a:lvl1pPr algn="ctr">
              <a:defRPr sz="1400"/>
            </a:lvl1pPr>
          </a:lstStyle>
          <a:p>
            <a:r>
              <a:rPr lang="en-GB"/>
              <a:t>Insert icon</a:t>
            </a:r>
          </a:p>
        </p:txBody>
      </p:sp>
      <p:sp>
        <p:nvSpPr>
          <p:cNvPr id="42" name="Text Placeholder 10">
            <a:extLst>
              <a:ext uri="{FF2B5EF4-FFF2-40B4-BE49-F238E27FC236}">
                <a16:creationId xmlns:a16="http://schemas.microsoft.com/office/drawing/2014/main" id="{531A720A-7498-4135-838F-B7E11A44A8D1}"/>
              </a:ext>
            </a:extLst>
          </p:cNvPr>
          <p:cNvSpPr>
            <a:spLocks noGrp="1"/>
          </p:cNvSpPr>
          <p:nvPr>
            <p:ph type="body" sz="quarter" idx="28" hasCustomPrompt="1"/>
          </p:nvPr>
        </p:nvSpPr>
        <p:spPr>
          <a:xfrm>
            <a:off x="9118541" y="5019372"/>
            <a:ext cx="2020956" cy="956365"/>
          </a:xfrm>
        </p:spPr>
        <p:txBody>
          <a:bodyPr/>
          <a:lstStyle>
            <a:lvl1pPr algn="ctr">
              <a:defRPr sz="1600"/>
            </a:lvl1pPr>
            <a:lvl2pPr algn="ctr">
              <a:defRPr sz="1600"/>
            </a:lvl2pPr>
            <a:lvl3pPr algn="ctr">
              <a:defRPr sz="1400"/>
            </a:lvl3pPr>
            <a:lvl4pPr algn="ctr">
              <a:defRPr sz="1200"/>
            </a:lvl4pPr>
            <a:lvl5pPr algn="ctr">
              <a:defRPr sz="12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a:extLst>
              <a:ext uri="{FF2B5EF4-FFF2-40B4-BE49-F238E27FC236}">
                <a16:creationId xmlns:a16="http://schemas.microsoft.com/office/drawing/2014/main" id="{1E3F2AAC-025E-4AAF-AE0E-0BB358607EEE}"/>
              </a:ext>
            </a:extLst>
          </p:cNvPr>
          <p:cNvSpPr>
            <a:spLocks noGrp="1"/>
          </p:cNvSpPr>
          <p:nvPr>
            <p:ph type="title" hasCustomPrompt="1"/>
          </p:nvPr>
        </p:nvSpPr>
        <p:spPr>
          <a:xfrm>
            <a:off x="1130300" y="524414"/>
            <a:ext cx="3268079" cy="912178"/>
          </a:xfrm>
        </p:spPr>
        <p:txBody>
          <a:bodyPr/>
          <a:lstStyle>
            <a:lvl1pPr>
              <a:defRPr>
                <a:solidFill>
                  <a:schemeClr val="bg1"/>
                </a:solidFill>
              </a:defRPr>
            </a:lvl1pPr>
          </a:lstStyle>
          <a:p>
            <a:r>
              <a:rPr lang="en-US"/>
              <a:t>Enter title here</a:t>
            </a:r>
            <a:endParaRPr lang="en-GB"/>
          </a:p>
        </p:txBody>
      </p:sp>
      <p:grpSp>
        <p:nvGrpSpPr>
          <p:cNvPr id="58" name="Group 57">
            <a:extLst>
              <a:ext uri="{FF2B5EF4-FFF2-40B4-BE49-F238E27FC236}">
                <a16:creationId xmlns:a16="http://schemas.microsoft.com/office/drawing/2014/main" id="{6A18B71D-5613-4B12-B8BF-D9D5FFEE4043}"/>
              </a:ext>
            </a:extLst>
          </p:cNvPr>
          <p:cNvGrpSpPr/>
          <p:nvPr userDrawn="1"/>
        </p:nvGrpSpPr>
        <p:grpSpPr>
          <a:xfrm>
            <a:off x="-3633349" y="0"/>
            <a:ext cx="3507558" cy="6137026"/>
            <a:chOff x="-3633349" y="0"/>
            <a:chExt cx="3507558" cy="6137026"/>
          </a:xfrm>
        </p:grpSpPr>
        <p:grpSp>
          <p:nvGrpSpPr>
            <p:cNvPr id="59" name="Group 58">
              <a:extLst>
                <a:ext uri="{FF2B5EF4-FFF2-40B4-BE49-F238E27FC236}">
                  <a16:creationId xmlns:a16="http://schemas.microsoft.com/office/drawing/2014/main" id="{4757FA5D-3976-4344-B69D-CAF01926FB40}"/>
                </a:ext>
              </a:extLst>
            </p:cNvPr>
            <p:cNvGrpSpPr/>
            <p:nvPr userDrawn="1"/>
          </p:nvGrpSpPr>
          <p:grpSpPr>
            <a:xfrm>
              <a:off x="-3633349" y="0"/>
              <a:ext cx="3507558" cy="6137026"/>
              <a:chOff x="838199" y="1150069"/>
              <a:chExt cx="3507558" cy="6137026"/>
            </a:xfrm>
          </p:grpSpPr>
          <p:sp>
            <p:nvSpPr>
              <p:cNvPr id="61" name="Rectangle 60">
                <a:extLst>
                  <a:ext uri="{FF2B5EF4-FFF2-40B4-BE49-F238E27FC236}">
                    <a16:creationId xmlns:a16="http://schemas.microsoft.com/office/drawing/2014/main" id="{67E3D4C1-E585-4769-858F-2364D1B9EF3D}"/>
                  </a:ext>
                </a:extLst>
              </p:cNvPr>
              <p:cNvSpPr/>
              <p:nvPr/>
            </p:nvSpPr>
            <p:spPr>
              <a:xfrm>
                <a:off x="838200" y="1150069"/>
                <a:ext cx="3507557" cy="6137026"/>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62" name="TextBox 61">
                <a:extLst>
                  <a:ext uri="{FF2B5EF4-FFF2-40B4-BE49-F238E27FC236}">
                    <a16:creationId xmlns:a16="http://schemas.microsoft.com/office/drawing/2014/main" id="{6CE8FC56-A729-49DB-BA81-78B618C46B2E}"/>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icon</a:t>
                </a:r>
              </a:p>
            </p:txBody>
          </p:sp>
          <p:sp>
            <p:nvSpPr>
              <p:cNvPr id="63" name="Rectangle 62">
                <a:extLst>
                  <a:ext uri="{FF2B5EF4-FFF2-40B4-BE49-F238E27FC236}">
                    <a16:creationId xmlns:a16="http://schemas.microsoft.com/office/drawing/2014/main" id="{9F4670FB-62C6-4043-B47A-152C76660149}"/>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64" name="TextBox 63">
                <a:extLst>
                  <a:ext uri="{FF2B5EF4-FFF2-40B4-BE49-F238E27FC236}">
                    <a16:creationId xmlns:a16="http://schemas.microsoft.com/office/drawing/2014/main" id="{26C728D3-C362-407A-861A-1D97295E1008}"/>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Go to the </a:t>
                </a:r>
                <a:r>
                  <a:rPr lang="en-GB" sz="1400" b="1">
                    <a:solidFill>
                      <a:srgbClr val="333333"/>
                    </a:solidFill>
                  </a:rPr>
                  <a:t>icon bank asset slide </a:t>
                </a:r>
                <a:r>
                  <a:rPr lang="en-GB" sz="1400">
                    <a:solidFill>
                      <a:srgbClr val="333333"/>
                    </a:solidFill>
                  </a:rPr>
                  <a:t>and select your chosen icon. Press </a:t>
                </a:r>
                <a:r>
                  <a:rPr lang="en-GB" sz="1400" b="1">
                    <a:solidFill>
                      <a:srgbClr val="333333"/>
                    </a:solidFill>
                  </a:rPr>
                  <a:t>Ctrl + C </a:t>
                </a:r>
                <a:r>
                  <a:rPr lang="en-GB" sz="1400">
                    <a:solidFill>
                      <a:srgbClr val="333333"/>
                    </a:solidFill>
                  </a:rPr>
                  <a:t>to copy.</a:t>
                </a:r>
              </a:p>
            </p:txBody>
          </p:sp>
          <p:sp>
            <p:nvSpPr>
              <p:cNvPr id="65" name="TextBox 64">
                <a:extLst>
                  <a:ext uri="{FF2B5EF4-FFF2-40B4-BE49-F238E27FC236}">
                    <a16:creationId xmlns:a16="http://schemas.microsoft.com/office/drawing/2014/main" id="{EA87878B-9416-4BA9-B78E-68FCC7A6C304}"/>
                  </a:ext>
                </a:extLst>
              </p:cNvPr>
              <p:cNvSpPr txBox="1"/>
              <p:nvPr/>
            </p:nvSpPr>
            <p:spPr>
              <a:xfrm>
                <a:off x="838199" y="2650785"/>
                <a:ext cx="3507557" cy="954107"/>
              </a:xfrm>
              <a:prstGeom prst="rect">
                <a:avLst/>
              </a:prstGeom>
              <a:noFill/>
            </p:spPr>
            <p:txBody>
              <a:bodyPr wrap="square" rtlCol="0">
                <a:spAutoFit/>
              </a:bodyPr>
              <a:lstStyle/>
              <a:p>
                <a:r>
                  <a:rPr lang="en-GB" sz="1400" b="1">
                    <a:solidFill>
                      <a:srgbClr val="333333"/>
                    </a:solidFill>
                  </a:rPr>
                  <a:t>2. </a:t>
                </a:r>
                <a:r>
                  <a:rPr lang="en-GB" sz="1400" b="0">
                    <a:solidFill>
                      <a:srgbClr val="333333"/>
                    </a:solidFill>
                  </a:rPr>
                  <a:t>Go back to the slide you want the icon on, select your chosen icon placeholder and press </a:t>
                </a:r>
                <a:r>
                  <a:rPr lang="en-GB" sz="1400" b="1">
                    <a:solidFill>
                      <a:srgbClr val="333333"/>
                    </a:solidFill>
                  </a:rPr>
                  <a:t>Ctrl + V </a:t>
                </a:r>
                <a:r>
                  <a:rPr lang="en-GB" sz="1400" b="0">
                    <a:solidFill>
                      <a:srgbClr val="333333"/>
                    </a:solidFill>
                  </a:rPr>
                  <a:t>to paste the icon into the placeholder.</a:t>
                </a:r>
                <a:endParaRPr lang="en-GB" sz="1400">
                  <a:solidFill>
                    <a:srgbClr val="333333"/>
                  </a:solidFill>
                </a:endParaRPr>
              </a:p>
            </p:txBody>
          </p:sp>
          <p:sp>
            <p:nvSpPr>
              <p:cNvPr id="66" name="TextBox 65">
                <a:extLst>
                  <a:ext uri="{FF2B5EF4-FFF2-40B4-BE49-F238E27FC236}">
                    <a16:creationId xmlns:a16="http://schemas.microsoft.com/office/drawing/2014/main" id="{42111FE1-8F79-4A49-9B87-48E2063609DD}"/>
                  </a:ext>
                </a:extLst>
              </p:cNvPr>
              <p:cNvSpPr txBox="1"/>
              <p:nvPr/>
            </p:nvSpPr>
            <p:spPr>
              <a:xfrm>
                <a:off x="838199" y="3649205"/>
                <a:ext cx="3507557" cy="1169551"/>
              </a:xfrm>
              <a:prstGeom prst="rect">
                <a:avLst/>
              </a:prstGeom>
              <a:noFill/>
            </p:spPr>
            <p:txBody>
              <a:bodyPr wrap="square" rtlCol="0">
                <a:spAutoFit/>
              </a:bodyPr>
              <a:lstStyle/>
              <a:p>
                <a:r>
                  <a:rPr lang="en-GB" sz="1400" b="1">
                    <a:solidFill>
                      <a:srgbClr val="333333"/>
                    </a:solidFill>
                  </a:rPr>
                  <a:t>3. </a:t>
                </a:r>
                <a:r>
                  <a:rPr lang="en-US" sz="1400">
                    <a:solidFill>
                      <a:srgbClr val="333333"/>
                    </a:solidFill>
                  </a:rPr>
                  <a:t>Click on the </a:t>
                </a:r>
                <a:r>
                  <a:rPr lang="en-US" sz="1400" b="1">
                    <a:solidFill>
                      <a:srgbClr val="333333"/>
                    </a:solidFill>
                  </a:rPr>
                  <a:t>Graphics Format </a:t>
                </a:r>
                <a:r>
                  <a:rPr lang="en-US" sz="1400">
                    <a:solidFill>
                      <a:srgbClr val="333333"/>
                    </a:solidFill>
                  </a:rPr>
                  <a:t>tab in the ribbon and use the tools to edit the image. Under </a:t>
                </a:r>
                <a:r>
                  <a:rPr lang="en-US" sz="1400" b="1">
                    <a:solidFill>
                      <a:srgbClr val="333333"/>
                    </a:solidFill>
                  </a:rPr>
                  <a:t>Crop,</a:t>
                </a:r>
                <a:r>
                  <a:rPr lang="en-US" sz="1400">
                    <a:solidFill>
                      <a:srgbClr val="333333"/>
                    </a:solidFill>
                  </a:rPr>
                  <a:t> choose </a:t>
                </a:r>
                <a:r>
                  <a:rPr lang="en-US" sz="1400" b="1">
                    <a:solidFill>
                      <a:srgbClr val="333333"/>
                    </a:solidFill>
                  </a:rPr>
                  <a:t>Fit</a:t>
                </a:r>
                <a:r>
                  <a:rPr lang="en-US" sz="1400">
                    <a:solidFill>
                      <a:srgbClr val="333333"/>
                    </a:solidFill>
                  </a:rPr>
                  <a:t> to make sure the icon fits properly in the placeholder.</a:t>
                </a:r>
                <a:endParaRPr lang="en-GB" sz="1400">
                  <a:solidFill>
                    <a:srgbClr val="333333"/>
                  </a:solidFill>
                </a:endParaRPr>
              </a:p>
            </p:txBody>
          </p:sp>
        </p:grpSp>
        <p:pic>
          <p:nvPicPr>
            <p:cNvPr id="60" name="Picture 59">
              <a:extLst>
                <a:ext uri="{FF2B5EF4-FFF2-40B4-BE49-F238E27FC236}">
                  <a16:creationId xmlns:a16="http://schemas.microsoft.com/office/drawing/2014/main" id="{76C15A40-3EA4-4CC5-B93D-B05C7EC80D5C}"/>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2641570" y="3792811"/>
              <a:ext cx="1524000" cy="2038350"/>
            </a:xfrm>
            <a:prstGeom prst="rect">
              <a:avLst/>
            </a:prstGeom>
          </p:spPr>
        </p:pic>
      </p:grpSp>
    </p:spTree>
    <p:custDataLst>
      <p:tags r:id="rId1"/>
    </p:custDataLst>
    <p:extLst>
      <p:ext uri="{BB962C8B-B14F-4D97-AF65-F5344CB8AC3E}">
        <p14:creationId xmlns:p14="http://schemas.microsoft.com/office/powerpoint/2010/main" val="932081287"/>
      </p:ext>
    </p:extLst>
  </p:cSld>
  <p:clrMapOvr>
    <a:masterClrMapping/>
  </p:clrMapOvr>
  <p:transition spd="slow">
    <p:wipe dir="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4 Icons v1">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7D7121C-3955-40F0-A506-5822FF7AEC3E}"/>
              </a:ext>
            </a:extLst>
          </p:cNvPr>
          <p:cNvSpPr>
            <a:spLocks/>
          </p:cNvSpPr>
          <p:nvPr userDrawn="1"/>
        </p:nvSpPr>
        <p:spPr>
          <a:xfrm>
            <a:off x="0" y="2371060"/>
            <a:ext cx="3048000" cy="44869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8" name="Rectangle 27">
            <a:extLst>
              <a:ext uri="{FF2B5EF4-FFF2-40B4-BE49-F238E27FC236}">
                <a16:creationId xmlns:a16="http://schemas.microsoft.com/office/drawing/2014/main" id="{645DE2E8-85A6-45C5-915D-169896F1F754}"/>
              </a:ext>
            </a:extLst>
          </p:cNvPr>
          <p:cNvSpPr>
            <a:spLocks/>
          </p:cNvSpPr>
          <p:nvPr userDrawn="1"/>
        </p:nvSpPr>
        <p:spPr>
          <a:xfrm>
            <a:off x="3048000" y="2371060"/>
            <a:ext cx="3048000" cy="44869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8" name="Rectangle 37">
            <a:extLst>
              <a:ext uri="{FF2B5EF4-FFF2-40B4-BE49-F238E27FC236}">
                <a16:creationId xmlns:a16="http://schemas.microsoft.com/office/drawing/2014/main" id="{3F68BF9B-7F14-430F-914A-68AC859C61AB}"/>
              </a:ext>
            </a:extLst>
          </p:cNvPr>
          <p:cNvSpPr>
            <a:spLocks/>
          </p:cNvSpPr>
          <p:nvPr userDrawn="1"/>
        </p:nvSpPr>
        <p:spPr>
          <a:xfrm>
            <a:off x="6096000" y="2371060"/>
            <a:ext cx="3048000" cy="44869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9" name="Rectangle 38">
            <a:extLst>
              <a:ext uri="{FF2B5EF4-FFF2-40B4-BE49-F238E27FC236}">
                <a16:creationId xmlns:a16="http://schemas.microsoft.com/office/drawing/2014/main" id="{7400800A-8E88-4926-9730-764B7CF24306}"/>
              </a:ext>
            </a:extLst>
          </p:cNvPr>
          <p:cNvSpPr>
            <a:spLocks/>
          </p:cNvSpPr>
          <p:nvPr userDrawn="1"/>
        </p:nvSpPr>
        <p:spPr>
          <a:xfrm>
            <a:off x="9144000" y="2371060"/>
            <a:ext cx="3048000" cy="4486940"/>
          </a:xfrm>
          <a:prstGeom prst="rect">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23" name="Rectangle 22">
            <a:extLst>
              <a:ext uri="{FF2B5EF4-FFF2-40B4-BE49-F238E27FC236}">
                <a16:creationId xmlns:a16="http://schemas.microsoft.com/office/drawing/2014/main" id="{DEC5D6D5-A22F-4360-BE6E-D053E3135B7F}"/>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44" name="Text Placeholder 11">
            <a:extLst>
              <a:ext uri="{FF2B5EF4-FFF2-40B4-BE49-F238E27FC236}">
                <a16:creationId xmlns:a16="http://schemas.microsoft.com/office/drawing/2014/main" id="{79F1311A-10A7-4169-91E6-D9D85713B427}"/>
              </a:ext>
            </a:extLst>
          </p:cNvPr>
          <p:cNvSpPr>
            <a:spLocks noGrp="1"/>
          </p:cNvSpPr>
          <p:nvPr>
            <p:ph type="body" sz="quarter" idx="16" hasCustomPrompt="1"/>
          </p:nvPr>
        </p:nvSpPr>
        <p:spPr>
          <a:xfrm>
            <a:off x="130175" y="4323777"/>
            <a:ext cx="2787650" cy="1888428"/>
          </a:xfrm>
        </p:spPr>
        <p:txBody>
          <a:bodyP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7" name="Text Placeholder 11">
            <a:extLst>
              <a:ext uri="{FF2B5EF4-FFF2-40B4-BE49-F238E27FC236}">
                <a16:creationId xmlns:a16="http://schemas.microsoft.com/office/drawing/2014/main" id="{84962F17-38AA-4133-828A-11EA482A6456}"/>
              </a:ext>
            </a:extLst>
          </p:cNvPr>
          <p:cNvSpPr>
            <a:spLocks noGrp="1"/>
          </p:cNvSpPr>
          <p:nvPr>
            <p:ph type="body" sz="quarter" idx="18" hasCustomPrompt="1"/>
          </p:nvPr>
        </p:nvSpPr>
        <p:spPr>
          <a:xfrm>
            <a:off x="3178175" y="4323777"/>
            <a:ext cx="2787650" cy="1888428"/>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9" name="Text Placeholder 11">
            <a:extLst>
              <a:ext uri="{FF2B5EF4-FFF2-40B4-BE49-F238E27FC236}">
                <a16:creationId xmlns:a16="http://schemas.microsoft.com/office/drawing/2014/main" id="{B9A14C45-31B1-4AD9-8782-4AE12CE91CB2}"/>
              </a:ext>
            </a:extLst>
          </p:cNvPr>
          <p:cNvSpPr>
            <a:spLocks noGrp="1"/>
          </p:cNvSpPr>
          <p:nvPr>
            <p:ph type="body" sz="quarter" idx="20" hasCustomPrompt="1"/>
          </p:nvPr>
        </p:nvSpPr>
        <p:spPr>
          <a:xfrm>
            <a:off x="6226175" y="4323777"/>
            <a:ext cx="2787650" cy="1888428"/>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54" name="Rectangle 53">
            <a:extLst>
              <a:ext uri="{FF2B5EF4-FFF2-40B4-BE49-F238E27FC236}">
                <a16:creationId xmlns:a16="http://schemas.microsoft.com/office/drawing/2014/main" id="{971B0C55-82A6-407C-9467-A7906B3FB65D}"/>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 name="Hexagon 6">
            <a:extLst>
              <a:ext uri="{FF2B5EF4-FFF2-40B4-BE49-F238E27FC236}">
                <a16:creationId xmlns:a16="http://schemas.microsoft.com/office/drawing/2014/main" id="{B8D7B817-8B50-4737-A98A-0B69CC6689E5}"/>
              </a:ext>
            </a:extLst>
          </p:cNvPr>
          <p:cNvSpPr/>
          <p:nvPr userDrawn="1"/>
        </p:nvSpPr>
        <p:spPr>
          <a:xfrm>
            <a:off x="6921500" y="2826845"/>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9" name="Hexagon 28">
            <a:extLst>
              <a:ext uri="{FF2B5EF4-FFF2-40B4-BE49-F238E27FC236}">
                <a16:creationId xmlns:a16="http://schemas.microsoft.com/office/drawing/2014/main" id="{A8C9BC06-C52F-41C8-8CFC-7EE715B48C7B}"/>
              </a:ext>
            </a:extLst>
          </p:cNvPr>
          <p:cNvSpPr/>
          <p:nvPr userDrawn="1"/>
        </p:nvSpPr>
        <p:spPr>
          <a:xfrm>
            <a:off x="3873500" y="2826845"/>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4" name="Hexagon 33">
            <a:extLst>
              <a:ext uri="{FF2B5EF4-FFF2-40B4-BE49-F238E27FC236}">
                <a16:creationId xmlns:a16="http://schemas.microsoft.com/office/drawing/2014/main" id="{0FE4F385-C45F-41A0-99EA-6C50D528B31F}"/>
              </a:ext>
            </a:extLst>
          </p:cNvPr>
          <p:cNvSpPr/>
          <p:nvPr userDrawn="1"/>
        </p:nvSpPr>
        <p:spPr>
          <a:xfrm>
            <a:off x="825500" y="2826845"/>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9" name="Picture Placeholder 8">
            <a:extLst>
              <a:ext uri="{FF2B5EF4-FFF2-40B4-BE49-F238E27FC236}">
                <a16:creationId xmlns:a16="http://schemas.microsoft.com/office/drawing/2014/main" id="{8F298E4E-BED6-4377-840B-59B91A0BDF8F}"/>
              </a:ext>
            </a:extLst>
          </p:cNvPr>
          <p:cNvSpPr>
            <a:spLocks noGrp="1"/>
          </p:cNvSpPr>
          <p:nvPr>
            <p:ph type="pic" sz="quarter" idx="21" hasCustomPrompt="1"/>
          </p:nvPr>
        </p:nvSpPr>
        <p:spPr>
          <a:xfrm>
            <a:off x="1097280" y="3002280"/>
            <a:ext cx="853440" cy="853440"/>
          </a:xfrm>
          <a:prstGeom prst="ellipse">
            <a:avLst/>
          </a:prstGeom>
        </p:spPr>
        <p:txBody>
          <a:bodyPr lIns="72000" rIns="72000" anchor="ctr"/>
          <a:lstStyle>
            <a:lvl1pPr algn="ctr">
              <a:defRPr sz="1400"/>
            </a:lvl1pPr>
          </a:lstStyle>
          <a:p>
            <a:r>
              <a:rPr lang="en-GB"/>
              <a:t>Insert icon</a:t>
            </a:r>
          </a:p>
        </p:txBody>
      </p:sp>
      <p:sp>
        <p:nvSpPr>
          <p:cNvPr id="35" name="Picture Placeholder 8">
            <a:extLst>
              <a:ext uri="{FF2B5EF4-FFF2-40B4-BE49-F238E27FC236}">
                <a16:creationId xmlns:a16="http://schemas.microsoft.com/office/drawing/2014/main" id="{6C6B3FC6-6442-41A1-984A-1C1B4EBA2FFF}"/>
              </a:ext>
            </a:extLst>
          </p:cNvPr>
          <p:cNvSpPr>
            <a:spLocks noGrp="1"/>
          </p:cNvSpPr>
          <p:nvPr>
            <p:ph type="pic" sz="quarter" idx="22" hasCustomPrompt="1"/>
          </p:nvPr>
        </p:nvSpPr>
        <p:spPr>
          <a:xfrm>
            <a:off x="4145280" y="3002280"/>
            <a:ext cx="853440" cy="853440"/>
          </a:xfrm>
          <a:prstGeom prst="ellipse">
            <a:avLst/>
          </a:prstGeom>
        </p:spPr>
        <p:txBody>
          <a:bodyPr lIns="72000" rIns="72000" anchor="ctr"/>
          <a:lstStyle>
            <a:lvl1pPr algn="ctr">
              <a:defRPr sz="1400"/>
            </a:lvl1pPr>
          </a:lstStyle>
          <a:p>
            <a:r>
              <a:rPr lang="en-GB"/>
              <a:t>Insert icon</a:t>
            </a:r>
          </a:p>
        </p:txBody>
      </p:sp>
      <p:sp>
        <p:nvSpPr>
          <p:cNvPr id="36" name="Picture Placeholder 8">
            <a:extLst>
              <a:ext uri="{FF2B5EF4-FFF2-40B4-BE49-F238E27FC236}">
                <a16:creationId xmlns:a16="http://schemas.microsoft.com/office/drawing/2014/main" id="{8FC25A9D-F593-40EB-9A2F-08D55B46C37B}"/>
              </a:ext>
            </a:extLst>
          </p:cNvPr>
          <p:cNvSpPr>
            <a:spLocks noGrp="1"/>
          </p:cNvSpPr>
          <p:nvPr>
            <p:ph type="pic" sz="quarter" idx="23" hasCustomPrompt="1"/>
          </p:nvPr>
        </p:nvSpPr>
        <p:spPr>
          <a:xfrm>
            <a:off x="7193280" y="3002280"/>
            <a:ext cx="853440" cy="853440"/>
          </a:xfrm>
          <a:prstGeom prst="ellipse">
            <a:avLst/>
          </a:prstGeom>
        </p:spPr>
        <p:txBody>
          <a:bodyPr lIns="72000" rIns="72000" anchor="ctr"/>
          <a:lstStyle>
            <a:lvl1pPr algn="ctr">
              <a:defRPr sz="1400"/>
            </a:lvl1pPr>
          </a:lstStyle>
          <a:p>
            <a:r>
              <a:rPr lang="en-GB"/>
              <a:t>Insert icon</a:t>
            </a:r>
          </a:p>
        </p:txBody>
      </p:sp>
      <p:sp>
        <p:nvSpPr>
          <p:cNvPr id="37" name="Text Placeholder 20">
            <a:extLst>
              <a:ext uri="{FF2B5EF4-FFF2-40B4-BE49-F238E27FC236}">
                <a16:creationId xmlns:a16="http://schemas.microsoft.com/office/drawing/2014/main" id="{BC8141BE-C23F-4FFC-9927-2F955989BD21}"/>
              </a:ext>
            </a:extLst>
          </p:cNvPr>
          <p:cNvSpPr>
            <a:spLocks noGrp="1"/>
          </p:cNvSpPr>
          <p:nvPr>
            <p:ph type="body" sz="quarter" idx="12" hasCustomPrompt="1"/>
          </p:nvPr>
        </p:nvSpPr>
        <p:spPr>
          <a:xfrm>
            <a:off x="1130300" y="1693488"/>
            <a:ext cx="7991929" cy="559711"/>
          </a:xfrm>
        </p:spPr>
        <p:txBody>
          <a:bodyPr/>
          <a:lstStyle>
            <a:lvl1pPr>
              <a:defRPr sz="1800"/>
            </a:lvl1pPr>
            <a:lvl2pPr>
              <a:defRPr sz="1800"/>
            </a:lvl2pPr>
            <a:lvl3pPr>
              <a:defRPr sz="1600"/>
            </a:lvl3pPr>
            <a:lvl4pPr>
              <a:defRPr sz="1400"/>
            </a:lvl4pPr>
            <a:lvl5pPr>
              <a:defRPr sz="1400"/>
            </a:lvl5pPr>
          </a:lstStyle>
          <a:p>
            <a:pPr lvl="0"/>
            <a:r>
              <a:rPr lang="en-US"/>
              <a:t>Enter text here</a:t>
            </a:r>
          </a:p>
        </p:txBody>
      </p:sp>
      <p:sp>
        <p:nvSpPr>
          <p:cNvPr id="43" name="Text Placeholder 11">
            <a:extLst>
              <a:ext uri="{FF2B5EF4-FFF2-40B4-BE49-F238E27FC236}">
                <a16:creationId xmlns:a16="http://schemas.microsoft.com/office/drawing/2014/main" id="{3D8D217D-552A-4FBD-8796-1D016E0886B7}"/>
              </a:ext>
            </a:extLst>
          </p:cNvPr>
          <p:cNvSpPr>
            <a:spLocks noGrp="1"/>
          </p:cNvSpPr>
          <p:nvPr>
            <p:ph type="body" sz="quarter" idx="24" hasCustomPrompt="1"/>
          </p:nvPr>
        </p:nvSpPr>
        <p:spPr>
          <a:xfrm>
            <a:off x="9274175" y="4323777"/>
            <a:ext cx="2787650" cy="1888428"/>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5" name="Hexagon 44">
            <a:extLst>
              <a:ext uri="{FF2B5EF4-FFF2-40B4-BE49-F238E27FC236}">
                <a16:creationId xmlns:a16="http://schemas.microsoft.com/office/drawing/2014/main" id="{05C41CCB-6BF0-4D17-937C-537D2D630AE5}"/>
              </a:ext>
            </a:extLst>
          </p:cNvPr>
          <p:cNvSpPr/>
          <p:nvPr userDrawn="1"/>
        </p:nvSpPr>
        <p:spPr>
          <a:xfrm>
            <a:off x="9969500" y="2826845"/>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6" name="Picture Placeholder 8">
            <a:extLst>
              <a:ext uri="{FF2B5EF4-FFF2-40B4-BE49-F238E27FC236}">
                <a16:creationId xmlns:a16="http://schemas.microsoft.com/office/drawing/2014/main" id="{4301ED68-D4B6-4276-956D-6D883A792050}"/>
              </a:ext>
            </a:extLst>
          </p:cNvPr>
          <p:cNvSpPr>
            <a:spLocks noGrp="1"/>
          </p:cNvSpPr>
          <p:nvPr>
            <p:ph type="pic" sz="quarter" idx="25" hasCustomPrompt="1"/>
          </p:nvPr>
        </p:nvSpPr>
        <p:spPr>
          <a:xfrm>
            <a:off x="10241280" y="3002280"/>
            <a:ext cx="853440" cy="853440"/>
          </a:xfrm>
          <a:prstGeom prst="ellipse">
            <a:avLst/>
          </a:prstGeom>
        </p:spPr>
        <p:txBody>
          <a:bodyPr lIns="72000" rIns="72000" anchor="ctr"/>
          <a:lstStyle>
            <a:lvl1pPr algn="ctr">
              <a:defRPr sz="1400"/>
            </a:lvl1pPr>
          </a:lstStyle>
          <a:p>
            <a:r>
              <a:rPr lang="en-GB"/>
              <a:t>Insert icon</a:t>
            </a:r>
          </a:p>
        </p:txBody>
      </p:sp>
      <p:grpSp>
        <p:nvGrpSpPr>
          <p:cNvPr id="48" name="Group 47">
            <a:extLst>
              <a:ext uri="{FF2B5EF4-FFF2-40B4-BE49-F238E27FC236}">
                <a16:creationId xmlns:a16="http://schemas.microsoft.com/office/drawing/2014/main" id="{C2835CD8-3A0C-4D3B-B467-BF1C4D6F474A}"/>
              </a:ext>
            </a:extLst>
          </p:cNvPr>
          <p:cNvGrpSpPr/>
          <p:nvPr userDrawn="1"/>
        </p:nvGrpSpPr>
        <p:grpSpPr>
          <a:xfrm rot="16200000">
            <a:off x="10687930" y="-920867"/>
            <a:ext cx="1946732" cy="2721338"/>
            <a:chOff x="10692184" y="-476580"/>
            <a:chExt cx="1784352" cy="2494347"/>
          </a:xfrm>
          <a:noFill/>
        </p:grpSpPr>
        <p:sp>
          <p:nvSpPr>
            <p:cNvPr id="50" name="Hexagon 49">
              <a:extLst>
                <a:ext uri="{FF2B5EF4-FFF2-40B4-BE49-F238E27FC236}">
                  <a16:creationId xmlns:a16="http://schemas.microsoft.com/office/drawing/2014/main" id="{B01D64AF-57CD-46F3-9814-B25DB2DF9C92}"/>
                </a:ext>
              </a:extLst>
            </p:cNvPr>
            <p:cNvSpPr/>
            <p:nvPr userDrawn="1"/>
          </p:nvSpPr>
          <p:spPr>
            <a:xfrm rot="5400000">
              <a:off x="10600392" y="778587"/>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1" name="Hexagon 50">
              <a:extLst>
                <a:ext uri="{FF2B5EF4-FFF2-40B4-BE49-F238E27FC236}">
                  <a16:creationId xmlns:a16="http://schemas.microsoft.com/office/drawing/2014/main" id="{BF72C489-5385-4ED5-827B-FF10212E101B}"/>
                </a:ext>
              </a:extLst>
            </p:cNvPr>
            <p:cNvSpPr/>
            <p:nvPr userDrawn="1"/>
          </p:nvSpPr>
          <p:spPr>
            <a:xfrm rot="5400000">
              <a:off x="11237356" y="-384788"/>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 name="Title 2">
            <a:extLst>
              <a:ext uri="{FF2B5EF4-FFF2-40B4-BE49-F238E27FC236}">
                <a16:creationId xmlns:a16="http://schemas.microsoft.com/office/drawing/2014/main" id="{266C24D0-F614-4C24-BEB9-ACF8E598AFD9}"/>
              </a:ext>
            </a:extLst>
          </p:cNvPr>
          <p:cNvSpPr>
            <a:spLocks noGrp="1"/>
          </p:cNvSpPr>
          <p:nvPr>
            <p:ph type="title" hasCustomPrompt="1"/>
          </p:nvPr>
        </p:nvSpPr>
        <p:spPr>
          <a:xfrm>
            <a:off x="1130300" y="524414"/>
            <a:ext cx="7991929" cy="912178"/>
          </a:xfrm>
        </p:spPr>
        <p:txBody>
          <a:bodyPr/>
          <a:lstStyle>
            <a:lvl1pPr>
              <a:defRPr/>
            </a:lvl1pPr>
          </a:lstStyle>
          <a:p>
            <a:r>
              <a:rPr lang="en-US"/>
              <a:t>Enter title here</a:t>
            </a:r>
            <a:endParaRPr lang="en-GB"/>
          </a:p>
        </p:txBody>
      </p:sp>
      <p:grpSp>
        <p:nvGrpSpPr>
          <p:cNvPr id="61" name="Group 60">
            <a:extLst>
              <a:ext uri="{FF2B5EF4-FFF2-40B4-BE49-F238E27FC236}">
                <a16:creationId xmlns:a16="http://schemas.microsoft.com/office/drawing/2014/main" id="{61B1EC88-3B8A-445F-9C9B-A14C54175396}"/>
              </a:ext>
            </a:extLst>
          </p:cNvPr>
          <p:cNvGrpSpPr/>
          <p:nvPr userDrawn="1"/>
        </p:nvGrpSpPr>
        <p:grpSpPr>
          <a:xfrm>
            <a:off x="-3633349" y="0"/>
            <a:ext cx="3507558" cy="6137026"/>
            <a:chOff x="-3633349" y="0"/>
            <a:chExt cx="3507558" cy="6137026"/>
          </a:xfrm>
        </p:grpSpPr>
        <p:grpSp>
          <p:nvGrpSpPr>
            <p:cNvPr id="62" name="Group 61">
              <a:extLst>
                <a:ext uri="{FF2B5EF4-FFF2-40B4-BE49-F238E27FC236}">
                  <a16:creationId xmlns:a16="http://schemas.microsoft.com/office/drawing/2014/main" id="{ACCF9AE7-14DC-4911-A652-D7DFD385D44C}"/>
                </a:ext>
              </a:extLst>
            </p:cNvPr>
            <p:cNvGrpSpPr/>
            <p:nvPr userDrawn="1"/>
          </p:nvGrpSpPr>
          <p:grpSpPr>
            <a:xfrm>
              <a:off x="-3633349" y="0"/>
              <a:ext cx="3507558" cy="6137026"/>
              <a:chOff x="838199" y="1150069"/>
              <a:chExt cx="3507558" cy="6137026"/>
            </a:xfrm>
          </p:grpSpPr>
          <p:sp>
            <p:nvSpPr>
              <p:cNvPr id="64" name="Rectangle 63">
                <a:extLst>
                  <a:ext uri="{FF2B5EF4-FFF2-40B4-BE49-F238E27FC236}">
                    <a16:creationId xmlns:a16="http://schemas.microsoft.com/office/drawing/2014/main" id="{0D9DC385-12F1-48D6-BA74-DFFF6B6213E9}"/>
                  </a:ext>
                </a:extLst>
              </p:cNvPr>
              <p:cNvSpPr/>
              <p:nvPr/>
            </p:nvSpPr>
            <p:spPr>
              <a:xfrm>
                <a:off x="838200" y="1150069"/>
                <a:ext cx="3507557" cy="6137026"/>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65" name="TextBox 64">
                <a:extLst>
                  <a:ext uri="{FF2B5EF4-FFF2-40B4-BE49-F238E27FC236}">
                    <a16:creationId xmlns:a16="http://schemas.microsoft.com/office/drawing/2014/main" id="{E8E78EDB-A479-4D8E-B260-A2D11701AC83}"/>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icon</a:t>
                </a:r>
              </a:p>
            </p:txBody>
          </p:sp>
          <p:sp>
            <p:nvSpPr>
              <p:cNvPr id="66" name="Rectangle 65">
                <a:extLst>
                  <a:ext uri="{FF2B5EF4-FFF2-40B4-BE49-F238E27FC236}">
                    <a16:creationId xmlns:a16="http://schemas.microsoft.com/office/drawing/2014/main" id="{7BD934E8-99C3-4885-A541-0DA32F595F0E}"/>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67" name="TextBox 66">
                <a:extLst>
                  <a:ext uri="{FF2B5EF4-FFF2-40B4-BE49-F238E27FC236}">
                    <a16:creationId xmlns:a16="http://schemas.microsoft.com/office/drawing/2014/main" id="{5B15420B-FFEC-43A3-9405-2AC557D40557}"/>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Go to the </a:t>
                </a:r>
                <a:r>
                  <a:rPr lang="en-GB" sz="1400" b="1">
                    <a:solidFill>
                      <a:srgbClr val="333333"/>
                    </a:solidFill>
                  </a:rPr>
                  <a:t>icon bank asset slide </a:t>
                </a:r>
                <a:r>
                  <a:rPr lang="en-GB" sz="1400">
                    <a:solidFill>
                      <a:srgbClr val="333333"/>
                    </a:solidFill>
                  </a:rPr>
                  <a:t>and select your chosen icon. Press </a:t>
                </a:r>
                <a:r>
                  <a:rPr lang="en-GB" sz="1400" b="1">
                    <a:solidFill>
                      <a:srgbClr val="333333"/>
                    </a:solidFill>
                  </a:rPr>
                  <a:t>Ctrl + C </a:t>
                </a:r>
                <a:r>
                  <a:rPr lang="en-GB" sz="1400">
                    <a:solidFill>
                      <a:srgbClr val="333333"/>
                    </a:solidFill>
                  </a:rPr>
                  <a:t>to copy.</a:t>
                </a:r>
              </a:p>
            </p:txBody>
          </p:sp>
          <p:sp>
            <p:nvSpPr>
              <p:cNvPr id="68" name="TextBox 67">
                <a:extLst>
                  <a:ext uri="{FF2B5EF4-FFF2-40B4-BE49-F238E27FC236}">
                    <a16:creationId xmlns:a16="http://schemas.microsoft.com/office/drawing/2014/main" id="{0005413A-2624-4112-BD26-2BC719F11B71}"/>
                  </a:ext>
                </a:extLst>
              </p:cNvPr>
              <p:cNvSpPr txBox="1"/>
              <p:nvPr/>
            </p:nvSpPr>
            <p:spPr>
              <a:xfrm>
                <a:off x="838199" y="2650785"/>
                <a:ext cx="3507557" cy="954107"/>
              </a:xfrm>
              <a:prstGeom prst="rect">
                <a:avLst/>
              </a:prstGeom>
              <a:noFill/>
            </p:spPr>
            <p:txBody>
              <a:bodyPr wrap="square" rtlCol="0">
                <a:spAutoFit/>
              </a:bodyPr>
              <a:lstStyle/>
              <a:p>
                <a:r>
                  <a:rPr lang="en-GB" sz="1400" b="1">
                    <a:solidFill>
                      <a:srgbClr val="333333"/>
                    </a:solidFill>
                  </a:rPr>
                  <a:t>2. </a:t>
                </a:r>
                <a:r>
                  <a:rPr lang="en-GB" sz="1400" b="0">
                    <a:solidFill>
                      <a:srgbClr val="333333"/>
                    </a:solidFill>
                  </a:rPr>
                  <a:t>Go back to the slide you want the icon on, select your chosen icon placeholder and press </a:t>
                </a:r>
                <a:r>
                  <a:rPr lang="en-GB" sz="1400" b="1">
                    <a:solidFill>
                      <a:srgbClr val="333333"/>
                    </a:solidFill>
                  </a:rPr>
                  <a:t>Ctrl + V </a:t>
                </a:r>
                <a:r>
                  <a:rPr lang="en-GB" sz="1400" b="0">
                    <a:solidFill>
                      <a:srgbClr val="333333"/>
                    </a:solidFill>
                  </a:rPr>
                  <a:t>to paste the icon into the placeholder.</a:t>
                </a:r>
                <a:endParaRPr lang="en-GB" sz="1400">
                  <a:solidFill>
                    <a:srgbClr val="333333"/>
                  </a:solidFill>
                </a:endParaRPr>
              </a:p>
            </p:txBody>
          </p:sp>
          <p:sp>
            <p:nvSpPr>
              <p:cNvPr id="69" name="TextBox 68">
                <a:extLst>
                  <a:ext uri="{FF2B5EF4-FFF2-40B4-BE49-F238E27FC236}">
                    <a16:creationId xmlns:a16="http://schemas.microsoft.com/office/drawing/2014/main" id="{0216A4AC-6245-4000-807D-D6F23E1E7BD3}"/>
                  </a:ext>
                </a:extLst>
              </p:cNvPr>
              <p:cNvSpPr txBox="1"/>
              <p:nvPr/>
            </p:nvSpPr>
            <p:spPr>
              <a:xfrm>
                <a:off x="838199" y="3649205"/>
                <a:ext cx="3507557" cy="1169551"/>
              </a:xfrm>
              <a:prstGeom prst="rect">
                <a:avLst/>
              </a:prstGeom>
              <a:noFill/>
            </p:spPr>
            <p:txBody>
              <a:bodyPr wrap="square" rtlCol="0">
                <a:spAutoFit/>
              </a:bodyPr>
              <a:lstStyle/>
              <a:p>
                <a:r>
                  <a:rPr lang="en-GB" sz="1400" b="1">
                    <a:solidFill>
                      <a:srgbClr val="333333"/>
                    </a:solidFill>
                  </a:rPr>
                  <a:t>3. </a:t>
                </a:r>
                <a:r>
                  <a:rPr lang="en-US" sz="1400">
                    <a:solidFill>
                      <a:srgbClr val="333333"/>
                    </a:solidFill>
                  </a:rPr>
                  <a:t>Click on the </a:t>
                </a:r>
                <a:r>
                  <a:rPr lang="en-US" sz="1400" b="1">
                    <a:solidFill>
                      <a:srgbClr val="333333"/>
                    </a:solidFill>
                  </a:rPr>
                  <a:t>Graphics Format </a:t>
                </a:r>
                <a:r>
                  <a:rPr lang="en-US" sz="1400">
                    <a:solidFill>
                      <a:srgbClr val="333333"/>
                    </a:solidFill>
                  </a:rPr>
                  <a:t>tab in the ribbon and use the tools to edit the image. Under </a:t>
                </a:r>
                <a:r>
                  <a:rPr lang="en-US" sz="1400" b="1">
                    <a:solidFill>
                      <a:srgbClr val="333333"/>
                    </a:solidFill>
                  </a:rPr>
                  <a:t>Crop,</a:t>
                </a:r>
                <a:r>
                  <a:rPr lang="en-US" sz="1400">
                    <a:solidFill>
                      <a:srgbClr val="333333"/>
                    </a:solidFill>
                  </a:rPr>
                  <a:t> choose </a:t>
                </a:r>
                <a:r>
                  <a:rPr lang="en-US" sz="1400" b="1">
                    <a:solidFill>
                      <a:srgbClr val="333333"/>
                    </a:solidFill>
                  </a:rPr>
                  <a:t>Fit</a:t>
                </a:r>
                <a:r>
                  <a:rPr lang="en-US" sz="1400">
                    <a:solidFill>
                      <a:srgbClr val="333333"/>
                    </a:solidFill>
                  </a:rPr>
                  <a:t> to make sure the icon fits properly in the placeholder.</a:t>
                </a:r>
                <a:endParaRPr lang="en-GB" sz="1400">
                  <a:solidFill>
                    <a:srgbClr val="333333"/>
                  </a:solidFill>
                </a:endParaRPr>
              </a:p>
            </p:txBody>
          </p:sp>
        </p:grpSp>
        <p:pic>
          <p:nvPicPr>
            <p:cNvPr id="63" name="Picture 62">
              <a:extLst>
                <a:ext uri="{FF2B5EF4-FFF2-40B4-BE49-F238E27FC236}">
                  <a16:creationId xmlns:a16="http://schemas.microsoft.com/office/drawing/2014/main" id="{9E83E4E6-B653-44AF-B362-543A445D9539}"/>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2641570" y="3792811"/>
              <a:ext cx="1524000" cy="2038350"/>
            </a:xfrm>
            <a:prstGeom prst="rect">
              <a:avLst/>
            </a:prstGeom>
          </p:spPr>
        </p:pic>
      </p:grpSp>
    </p:spTree>
    <p:custDataLst>
      <p:tags r:id="rId1"/>
    </p:custDataLst>
    <p:extLst>
      <p:ext uri="{BB962C8B-B14F-4D97-AF65-F5344CB8AC3E}">
        <p14:creationId xmlns:p14="http://schemas.microsoft.com/office/powerpoint/2010/main" val="576369234"/>
      </p:ext>
    </p:extLst>
  </p:cSld>
  <p:clrMapOvr>
    <a:masterClrMapping/>
  </p:clrMapOvr>
  <p:transition spd="slow">
    <p:wipe dir="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4 Icons v2">
    <p:bg>
      <p:bgPr>
        <a:solidFill>
          <a:schemeClr val="accent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166FA71-1C6A-4543-8D4B-92CCFB09F0A3}"/>
              </a:ext>
            </a:extLst>
          </p:cNvPr>
          <p:cNvSpPr/>
          <p:nvPr userDrawn="1"/>
        </p:nvSpPr>
        <p:spPr>
          <a:xfrm>
            <a:off x="4691319" y="0"/>
            <a:ext cx="7500681"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nvGrpSpPr>
          <p:cNvPr id="43" name="Group 42">
            <a:extLst>
              <a:ext uri="{FF2B5EF4-FFF2-40B4-BE49-F238E27FC236}">
                <a16:creationId xmlns:a16="http://schemas.microsoft.com/office/drawing/2014/main" id="{1CE2EFAC-9D2E-48CB-8AFA-FD3CCA40672D}"/>
              </a:ext>
            </a:extLst>
          </p:cNvPr>
          <p:cNvGrpSpPr/>
          <p:nvPr userDrawn="1"/>
        </p:nvGrpSpPr>
        <p:grpSpPr>
          <a:xfrm>
            <a:off x="7530949" y="-533564"/>
            <a:ext cx="5483720" cy="7154287"/>
            <a:chOff x="3838230" y="-1705643"/>
            <a:chExt cx="6365231" cy="8304341"/>
          </a:xfrm>
          <a:noFill/>
        </p:grpSpPr>
        <p:sp>
          <p:nvSpPr>
            <p:cNvPr id="45" name="Hexagon 44">
              <a:extLst>
                <a:ext uri="{FF2B5EF4-FFF2-40B4-BE49-F238E27FC236}">
                  <a16:creationId xmlns:a16="http://schemas.microsoft.com/office/drawing/2014/main" id="{17B9C5A5-AE8A-46F0-BCE4-33C310FDE301}"/>
                </a:ext>
              </a:extLst>
            </p:cNvPr>
            <p:cNvSpPr/>
            <p:nvPr userDrawn="1"/>
          </p:nvSpPr>
          <p:spPr>
            <a:xfrm>
              <a:off x="6936469" y="-852399"/>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6" name="Hexagon 45">
              <a:extLst>
                <a:ext uri="{FF2B5EF4-FFF2-40B4-BE49-F238E27FC236}">
                  <a16:creationId xmlns:a16="http://schemas.microsoft.com/office/drawing/2014/main" id="{6B0B3E80-AF95-48E0-9380-A8B62ED6FE4D}"/>
                </a:ext>
              </a:extLst>
            </p:cNvPr>
            <p:cNvSpPr/>
            <p:nvPr userDrawn="1"/>
          </p:nvSpPr>
          <p:spPr>
            <a:xfrm>
              <a:off x="6936469" y="853244"/>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7" name="Hexagon 46">
              <a:extLst>
                <a:ext uri="{FF2B5EF4-FFF2-40B4-BE49-F238E27FC236}">
                  <a16:creationId xmlns:a16="http://schemas.microsoft.com/office/drawing/2014/main" id="{18D7D867-A625-453F-A4CD-A4F020DE94E8}"/>
                </a:ext>
              </a:extLst>
            </p:cNvPr>
            <p:cNvSpPr/>
            <p:nvPr userDrawn="1"/>
          </p:nvSpPr>
          <p:spPr>
            <a:xfrm>
              <a:off x="8485589" y="-1705643"/>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8" name="Hexagon 47">
              <a:extLst>
                <a:ext uri="{FF2B5EF4-FFF2-40B4-BE49-F238E27FC236}">
                  <a16:creationId xmlns:a16="http://schemas.microsoft.com/office/drawing/2014/main" id="{5B838748-FC8E-41D8-B6F5-99B284C1FCD3}"/>
                </a:ext>
              </a:extLst>
            </p:cNvPr>
            <p:cNvSpPr/>
            <p:nvPr userDrawn="1"/>
          </p:nvSpPr>
          <p:spPr>
            <a:xfrm>
              <a:off x="8485589" y="0"/>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9" name="Hexagon 48">
              <a:extLst>
                <a:ext uri="{FF2B5EF4-FFF2-40B4-BE49-F238E27FC236}">
                  <a16:creationId xmlns:a16="http://schemas.microsoft.com/office/drawing/2014/main" id="{A7DA5A9F-F6F5-4D5E-87DA-519BA2BD7842}"/>
                </a:ext>
              </a:extLst>
            </p:cNvPr>
            <p:cNvSpPr/>
            <p:nvPr userDrawn="1"/>
          </p:nvSpPr>
          <p:spPr>
            <a:xfrm>
              <a:off x="6936469" y="2559731"/>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0" name="Hexagon 49">
              <a:extLst>
                <a:ext uri="{FF2B5EF4-FFF2-40B4-BE49-F238E27FC236}">
                  <a16:creationId xmlns:a16="http://schemas.microsoft.com/office/drawing/2014/main" id="{23AD738A-BB32-4322-A5FA-5E5D20C1A300}"/>
                </a:ext>
              </a:extLst>
            </p:cNvPr>
            <p:cNvSpPr/>
            <p:nvPr userDrawn="1"/>
          </p:nvSpPr>
          <p:spPr>
            <a:xfrm>
              <a:off x="6936469" y="4265374"/>
              <a:ext cx="1717873"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1" name="Hexagon 50">
              <a:extLst>
                <a:ext uri="{FF2B5EF4-FFF2-40B4-BE49-F238E27FC236}">
                  <a16:creationId xmlns:a16="http://schemas.microsoft.com/office/drawing/2014/main" id="{7F9D8F23-66B6-44F6-8334-9BB04ED4AB1A}"/>
                </a:ext>
              </a:extLst>
            </p:cNvPr>
            <p:cNvSpPr/>
            <p:nvPr userDrawn="1"/>
          </p:nvSpPr>
          <p:spPr>
            <a:xfrm>
              <a:off x="8485589" y="1706487"/>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2" name="Hexagon 51">
              <a:extLst>
                <a:ext uri="{FF2B5EF4-FFF2-40B4-BE49-F238E27FC236}">
                  <a16:creationId xmlns:a16="http://schemas.microsoft.com/office/drawing/2014/main" id="{29F23518-4483-43B1-89A0-27D958DDBF13}"/>
                </a:ext>
              </a:extLst>
            </p:cNvPr>
            <p:cNvSpPr/>
            <p:nvPr userDrawn="1"/>
          </p:nvSpPr>
          <p:spPr>
            <a:xfrm>
              <a:off x="8485589" y="3412131"/>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4" name="Hexagon 53">
              <a:extLst>
                <a:ext uri="{FF2B5EF4-FFF2-40B4-BE49-F238E27FC236}">
                  <a16:creationId xmlns:a16="http://schemas.microsoft.com/office/drawing/2014/main" id="{ED8A2783-19E5-46FC-BC0C-0EC40B3716D7}"/>
                </a:ext>
              </a:extLst>
            </p:cNvPr>
            <p:cNvSpPr/>
            <p:nvPr userDrawn="1"/>
          </p:nvSpPr>
          <p:spPr>
            <a:xfrm>
              <a:off x="5387349" y="5117772"/>
              <a:ext cx="1717873"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5" name="Hexagon 54">
              <a:extLst>
                <a:ext uri="{FF2B5EF4-FFF2-40B4-BE49-F238E27FC236}">
                  <a16:creationId xmlns:a16="http://schemas.microsoft.com/office/drawing/2014/main" id="{CD0248E8-35C9-4F76-BD20-6ECEE72668A2}"/>
                </a:ext>
              </a:extLst>
            </p:cNvPr>
            <p:cNvSpPr/>
            <p:nvPr userDrawn="1"/>
          </p:nvSpPr>
          <p:spPr>
            <a:xfrm>
              <a:off x="3838230" y="4265374"/>
              <a:ext cx="1717873"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26" name="Hexagon 25">
            <a:extLst>
              <a:ext uri="{FF2B5EF4-FFF2-40B4-BE49-F238E27FC236}">
                <a16:creationId xmlns:a16="http://schemas.microsoft.com/office/drawing/2014/main" id="{52B6F677-8A75-404B-85FA-74FD235FCF2E}"/>
              </a:ext>
            </a:extLst>
          </p:cNvPr>
          <p:cNvSpPr/>
          <p:nvPr userDrawn="1"/>
        </p:nvSpPr>
        <p:spPr>
          <a:xfrm>
            <a:off x="5319202" y="733434"/>
            <a:ext cx="2870200" cy="247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7" name="Rectangle 166">
            <a:extLst>
              <a:ext uri="{FF2B5EF4-FFF2-40B4-BE49-F238E27FC236}">
                <a16:creationId xmlns:a16="http://schemas.microsoft.com/office/drawing/2014/main" id="{71901BFB-5787-4478-B974-7FEA7823A6A2}"/>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168" name="Rectangle 167">
            <a:extLst>
              <a:ext uri="{FF2B5EF4-FFF2-40B4-BE49-F238E27FC236}">
                <a16:creationId xmlns:a16="http://schemas.microsoft.com/office/drawing/2014/main" id="{0A385C36-71BF-427C-84AE-193303C54AA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9" name="Text Placeholder 20">
            <a:extLst>
              <a:ext uri="{FF2B5EF4-FFF2-40B4-BE49-F238E27FC236}">
                <a16:creationId xmlns:a16="http://schemas.microsoft.com/office/drawing/2014/main" id="{D102D30F-BF62-4701-94BE-370C40B2E979}"/>
              </a:ext>
            </a:extLst>
          </p:cNvPr>
          <p:cNvSpPr>
            <a:spLocks noGrp="1"/>
          </p:cNvSpPr>
          <p:nvPr>
            <p:ph type="body" sz="quarter" idx="12" hasCustomPrompt="1"/>
          </p:nvPr>
        </p:nvSpPr>
        <p:spPr>
          <a:xfrm>
            <a:off x="1130301" y="1693488"/>
            <a:ext cx="3268079" cy="4212567"/>
          </a:xfrm>
        </p:spPr>
        <p:txBody>
          <a:bodyPr/>
          <a:lstStyle>
            <a:lvl1pPr>
              <a:defRPr sz="18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27" name="Hexagon 26">
            <a:extLst>
              <a:ext uri="{FF2B5EF4-FFF2-40B4-BE49-F238E27FC236}">
                <a16:creationId xmlns:a16="http://schemas.microsoft.com/office/drawing/2014/main" id="{950D15CA-3DCF-4EB7-BCF1-CD1662D0D09E}"/>
              </a:ext>
            </a:extLst>
          </p:cNvPr>
          <p:cNvSpPr/>
          <p:nvPr userDrawn="1"/>
        </p:nvSpPr>
        <p:spPr>
          <a:xfrm>
            <a:off x="8693919" y="733434"/>
            <a:ext cx="2870200" cy="247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0" name="Hexagon 29">
            <a:extLst>
              <a:ext uri="{FF2B5EF4-FFF2-40B4-BE49-F238E27FC236}">
                <a16:creationId xmlns:a16="http://schemas.microsoft.com/office/drawing/2014/main" id="{502C97BD-8502-4893-B503-69BC138DD58A}"/>
              </a:ext>
            </a:extLst>
          </p:cNvPr>
          <p:cNvSpPr/>
          <p:nvPr userDrawn="1"/>
        </p:nvSpPr>
        <p:spPr>
          <a:xfrm>
            <a:off x="5319202" y="3650256"/>
            <a:ext cx="2870200" cy="247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1" name="Hexagon 30">
            <a:extLst>
              <a:ext uri="{FF2B5EF4-FFF2-40B4-BE49-F238E27FC236}">
                <a16:creationId xmlns:a16="http://schemas.microsoft.com/office/drawing/2014/main" id="{988B6443-24E7-4712-B73D-C0EF467CE027}"/>
              </a:ext>
            </a:extLst>
          </p:cNvPr>
          <p:cNvSpPr/>
          <p:nvPr userDrawn="1"/>
        </p:nvSpPr>
        <p:spPr>
          <a:xfrm>
            <a:off x="8693919" y="3650256"/>
            <a:ext cx="2870200" cy="247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2" name="Picture Placeholder 8">
            <a:extLst>
              <a:ext uri="{FF2B5EF4-FFF2-40B4-BE49-F238E27FC236}">
                <a16:creationId xmlns:a16="http://schemas.microsoft.com/office/drawing/2014/main" id="{17632F2C-18F3-496E-943D-5D9147C6BACA}"/>
              </a:ext>
            </a:extLst>
          </p:cNvPr>
          <p:cNvSpPr>
            <a:spLocks noGrp="1"/>
          </p:cNvSpPr>
          <p:nvPr>
            <p:ph type="pic" sz="quarter" idx="21" hasCustomPrompt="1"/>
          </p:nvPr>
        </p:nvSpPr>
        <p:spPr>
          <a:xfrm>
            <a:off x="6233602" y="934904"/>
            <a:ext cx="1041400" cy="1041400"/>
          </a:xfrm>
          <a:prstGeom prst="ellipse">
            <a:avLst/>
          </a:prstGeom>
        </p:spPr>
        <p:txBody>
          <a:bodyPr lIns="72000" rIns="72000" anchor="ctr"/>
          <a:lstStyle>
            <a:lvl1pPr algn="ctr">
              <a:defRPr sz="1400"/>
            </a:lvl1pPr>
          </a:lstStyle>
          <a:p>
            <a:r>
              <a:rPr lang="en-GB"/>
              <a:t>Insert icon</a:t>
            </a:r>
          </a:p>
        </p:txBody>
      </p:sp>
      <p:sp>
        <p:nvSpPr>
          <p:cNvPr id="11" name="Text Placeholder 10">
            <a:extLst>
              <a:ext uri="{FF2B5EF4-FFF2-40B4-BE49-F238E27FC236}">
                <a16:creationId xmlns:a16="http://schemas.microsoft.com/office/drawing/2014/main" id="{24473F39-2FDC-4AF8-865F-15B224E6FE02}"/>
              </a:ext>
            </a:extLst>
          </p:cNvPr>
          <p:cNvSpPr>
            <a:spLocks noGrp="1"/>
          </p:cNvSpPr>
          <p:nvPr>
            <p:ph type="body" sz="quarter" idx="22" hasCustomPrompt="1"/>
          </p:nvPr>
        </p:nvSpPr>
        <p:spPr>
          <a:xfrm>
            <a:off x="5743824" y="2084015"/>
            <a:ext cx="2020956" cy="956365"/>
          </a:xfrm>
        </p:spPr>
        <p:txBody>
          <a:bodyPr/>
          <a:lstStyle>
            <a:lvl1pPr algn="ctr">
              <a:defRPr sz="1600"/>
            </a:lvl1pPr>
            <a:lvl2pPr algn="ctr">
              <a:defRPr sz="1600"/>
            </a:lvl2pPr>
            <a:lvl3pPr algn="ctr">
              <a:defRPr sz="1400"/>
            </a:lvl3pPr>
            <a:lvl4pPr algn="ctr">
              <a:defRPr sz="1200"/>
            </a:lvl4pPr>
            <a:lvl5pPr algn="ctr">
              <a:defRPr sz="12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37" name="Picture Placeholder 8">
            <a:extLst>
              <a:ext uri="{FF2B5EF4-FFF2-40B4-BE49-F238E27FC236}">
                <a16:creationId xmlns:a16="http://schemas.microsoft.com/office/drawing/2014/main" id="{BBB30EAE-B829-4567-8E4C-60D6731A9F2B}"/>
              </a:ext>
            </a:extLst>
          </p:cNvPr>
          <p:cNvSpPr>
            <a:spLocks noGrp="1"/>
          </p:cNvSpPr>
          <p:nvPr>
            <p:ph type="pic" sz="quarter" idx="23" hasCustomPrompt="1"/>
          </p:nvPr>
        </p:nvSpPr>
        <p:spPr>
          <a:xfrm>
            <a:off x="9608319" y="934904"/>
            <a:ext cx="1041400" cy="1041400"/>
          </a:xfrm>
          <a:prstGeom prst="ellipse">
            <a:avLst/>
          </a:prstGeom>
        </p:spPr>
        <p:txBody>
          <a:bodyPr lIns="72000" rIns="72000" anchor="ctr"/>
          <a:lstStyle>
            <a:lvl1pPr algn="ctr">
              <a:defRPr sz="1400"/>
            </a:lvl1pPr>
          </a:lstStyle>
          <a:p>
            <a:r>
              <a:rPr lang="en-GB"/>
              <a:t>Insert icon</a:t>
            </a:r>
          </a:p>
        </p:txBody>
      </p:sp>
      <p:sp>
        <p:nvSpPr>
          <p:cNvPr id="38" name="Text Placeholder 10">
            <a:extLst>
              <a:ext uri="{FF2B5EF4-FFF2-40B4-BE49-F238E27FC236}">
                <a16:creationId xmlns:a16="http://schemas.microsoft.com/office/drawing/2014/main" id="{DF984EA0-3338-40CA-833F-FFDFDC8B69BB}"/>
              </a:ext>
            </a:extLst>
          </p:cNvPr>
          <p:cNvSpPr>
            <a:spLocks noGrp="1"/>
          </p:cNvSpPr>
          <p:nvPr>
            <p:ph type="body" sz="quarter" idx="24" hasCustomPrompt="1"/>
          </p:nvPr>
        </p:nvSpPr>
        <p:spPr>
          <a:xfrm>
            <a:off x="9118541" y="2084015"/>
            <a:ext cx="2020956" cy="956365"/>
          </a:xfrm>
        </p:spPr>
        <p:txBody>
          <a:bodyPr/>
          <a:lstStyle>
            <a:lvl1pPr algn="ctr">
              <a:defRPr sz="1600"/>
            </a:lvl1pPr>
            <a:lvl2pPr algn="ctr">
              <a:defRPr sz="1600"/>
            </a:lvl2pPr>
            <a:lvl3pPr algn="ctr">
              <a:defRPr sz="1400"/>
            </a:lvl3pPr>
            <a:lvl4pPr algn="ctr">
              <a:defRPr sz="1200"/>
            </a:lvl4pPr>
            <a:lvl5pPr algn="ctr">
              <a:defRPr sz="12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39" name="Picture Placeholder 8">
            <a:extLst>
              <a:ext uri="{FF2B5EF4-FFF2-40B4-BE49-F238E27FC236}">
                <a16:creationId xmlns:a16="http://schemas.microsoft.com/office/drawing/2014/main" id="{27397634-CE54-4132-9EC9-6BCB9C7850E2}"/>
              </a:ext>
            </a:extLst>
          </p:cNvPr>
          <p:cNvSpPr>
            <a:spLocks noGrp="1"/>
          </p:cNvSpPr>
          <p:nvPr>
            <p:ph type="pic" sz="quarter" idx="25" hasCustomPrompt="1"/>
          </p:nvPr>
        </p:nvSpPr>
        <p:spPr>
          <a:xfrm>
            <a:off x="6233602" y="3870261"/>
            <a:ext cx="1041400" cy="1041400"/>
          </a:xfrm>
          <a:prstGeom prst="ellipse">
            <a:avLst/>
          </a:prstGeom>
        </p:spPr>
        <p:txBody>
          <a:bodyPr lIns="72000" rIns="72000" anchor="ctr"/>
          <a:lstStyle>
            <a:lvl1pPr algn="ctr">
              <a:defRPr sz="1400"/>
            </a:lvl1pPr>
          </a:lstStyle>
          <a:p>
            <a:r>
              <a:rPr lang="en-GB"/>
              <a:t>Insert icon</a:t>
            </a:r>
          </a:p>
        </p:txBody>
      </p:sp>
      <p:sp>
        <p:nvSpPr>
          <p:cNvPr id="40" name="Text Placeholder 10">
            <a:extLst>
              <a:ext uri="{FF2B5EF4-FFF2-40B4-BE49-F238E27FC236}">
                <a16:creationId xmlns:a16="http://schemas.microsoft.com/office/drawing/2014/main" id="{8CF9744D-AECB-4B59-B881-F31B68438D45}"/>
              </a:ext>
            </a:extLst>
          </p:cNvPr>
          <p:cNvSpPr>
            <a:spLocks noGrp="1"/>
          </p:cNvSpPr>
          <p:nvPr>
            <p:ph type="body" sz="quarter" idx="26" hasCustomPrompt="1"/>
          </p:nvPr>
        </p:nvSpPr>
        <p:spPr>
          <a:xfrm>
            <a:off x="5743824" y="5019372"/>
            <a:ext cx="2020956" cy="956365"/>
          </a:xfrm>
        </p:spPr>
        <p:txBody>
          <a:bodyPr/>
          <a:lstStyle>
            <a:lvl1pPr algn="ctr">
              <a:defRPr sz="1600"/>
            </a:lvl1pPr>
            <a:lvl2pPr algn="ctr">
              <a:defRPr sz="1600"/>
            </a:lvl2pPr>
            <a:lvl3pPr algn="ctr">
              <a:defRPr sz="1400"/>
            </a:lvl3pPr>
            <a:lvl4pPr algn="ctr">
              <a:defRPr sz="1200"/>
            </a:lvl4pPr>
            <a:lvl5pPr algn="ctr">
              <a:defRPr sz="12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1" name="Picture Placeholder 8">
            <a:extLst>
              <a:ext uri="{FF2B5EF4-FFF2-40B4-BE49-F238E27FC236}">
                <a16:creationId xmlns:a16="http://schemas.microsoft.com/office/drawing/2014/main" id="{EAB2FAD8-CC26-45D4-B786-486DC53AC9E3}"/>
              </a:ext>
            </a:extLst>
          </p:cNvPr>
          <p:cNvSpPr>
            <a:spLocks noGrp="1"/>
          </p:cNvSpPr>
          <p:nvPr>
            <p:ph type="pic" sz="quarter" idx="27" hasCustomPrompt="1"/>
          </p:nvPr>
        </p:nvSpPr>
        <p:spPr>
          <a:xfrm>
            <a:off x="9608319" y="3870261"/>
            <a:ext cx="1041400" cy="1041400"/>
          </a:xfrm>
          <a:prstGeom prst="ellipse">
            <a:avLst/>
          </a:prstGeom>
        </p:spPr>
        <p:txBody>
          <a:bodyPr lIns="72000" rIns="72000" anchor="ctr"/>
          <a:lstStyle>
            <a:lvl1pPr algn="ctr">
              <a:defRPr sz="1400"/>
            </a:lvl1pPr>
          </a:lstStyle>
          <a:p>
            <a:r>
              <a:rPr lang="en-GB"/>
              <a:t>Insert icon</a:t>
            </a:r>
          </a:p>
        </p:txBody>
      </p:sp>
      <p:sp>
        <p:nvSpPr>
          <p:cNvPr id="42" name="Text Placeholder 10">
            <a:extLst>
              <a:ext uri="{FF2B5EF4-FFF2-40B4-BE49-F238E27FC236}">
                <a16:creationId xmlns:a16="http://schemas.microsoft.com/office/drawing/2014/main" id="{531A720A-7498-4135-838F-B7E11A44A8D1}"/>
              </a:ext>
            </a:extLst>
          </p:cNvPr>
          <p:cNvSpPr>
            <a:spLocks noGrp="1"/>
          </p:cNvSpPr>
          <p:nvPr>
            <p:ph type="body" sz="quarter" idx="28" hasCustomPrompt="1"/>
          </p:nvPr>
        </p:nvSpPr>
        <p:spPr>
          <a:xfrm>
            <a:off x="9118541" y="5019372"/>
            <a:ext cx="2020956" cy="956365"/>
          </a:xfrm>
        </p:spPr>
        <p:txBody>
          <a:bodyPr/>
          <a:lstStyle>
            <a:lvl1pPr algn="ctr">
              <a:defRPr sz="1600"/>
            </a:lvl1pPr>
            <a:lvl2pPr algn="ctr">
              <a:defRPr sz="1600"/>
            </a:lvl2pPr>
            <a:lvl3pPr algn="ctr">
              <a:defRPr sz="1400"/>
            </a:lvl3pPr>
            <a:lvl4pPr algn="ctr">
              <a:defRPr sz="1200"/>
            </a:lvl4pPr>
            <a:lvl5pPr algn="ctr">
              <a:defRPr sz="12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a:extLst>
              <a:ext uri="{FF2B5EF4-FFF2-40B4-BE49-F238E27FC236}">
                <a16:creationId xmlns:a16="http://schemas.microsoft.com/office/drawing/2014/main" id="{291BB506-702B-4BD3-AEF8-83A4B1D3609F}"/>
              </a:ext>
            </a:extLst>
          </p:cNvPr>
          <p:cNvSpPr>
            <a:spLocks noGrp="1"/>
          </p:cNvSpPr>
          <p:nvPr>
            <p:ph type="title" hasCustomPrompt="1"/>
          </p:nvPr>
        </p:nvSpPr>
        <p:spPr>
          <a:xfrm>
            <a:off x="1130300" y="524414"/>
            <a:ext cx="3268079" cy="912178"/>
          </a:xfrm>
        </p:spPr>
        <p:txBody>
          <a:bodyPr/>
          <a:lstStyle>
            <a:lvl1pPr>
              <a:defRPr>
                <a:solidFill>
                  <a:schemeClr val="bg1"/>
                </a:solidFill>
              </a:defRPr>
            </a:lvl1pPr>
          </a:lstStyle>
          <a:p>
            <a:r>
              <a:rPr lang="en-US"/>
              <a:t>Enter title here</a:t>
            </a:r>
            <a:endParaRPr lang="en-GB"/>
          </a:p>
        </p:txBody>
      </p:sp>
      <p:grpSp>
        <p:nvGrpSpPr>
          <p:cNvPr id="62" name="Group 61">
            <a:extLst>
              <a:ext uri="{FF2B5EF4-FFF2-40B4-BE49-F238E27FC236}">
                <a16:creationId xmlns:a16="http://schemas.microsoft.com/office/drawing/2014/main" id="{E9C0B1CB-8AB9-4B6C-BD37-AE9A88461398}"/>
              </a:ext>
            </a:extLst>
          </p:cNvPr>
          <p:cNvGrpSpPr/>
          <p:nvPr userDrawn="1"/>
        </p:nvGrpSpPr>
        <p:grpSpPr>
          <a:xfrm>
            <a:off x="-3633349" y="0"/>
            <a:ext cx="3507558" cy="6137026"/>
            <a:chOff x="-3633349" y="0"/>
            <a:chExt cx="3507558" cy="6137026"/>
          </a:xfrm>
        </p:grpSpPr>
        <p:grpSp>
          <p:nvGrpSpPr>
            <p:cNvPr id="63" name="Group 62">
              <a:extLst>
                <a:ext uri="{FF2B5EF4-FFF2-40B4-BE49-F238E27FC236}">
                  <a16:creationId xmlns:a16="http://schemas.microsoft.com/office/drawing/2014/main" id="{F396D5B6-DC0A-4E5A-B5DE-CC5CA55F69F9}"/>
                </a:ext>
              </a:extLst>
            </p:cNvPr>
            <p:cNvGrpSpPr/>
            <p:nvPr userDrawn="1"/>
          </p:nvGrpSpPr>
          <p:grpSpPr>
            <a:xfrm>
              <a:off x="-3633349" y="0"/>
              <a:ext cx="3507558" cy="6137026"/>
              <a:chOff x="838199" y="1150069"/>
              <a:chExt cx="3507558" cy="6137026"/>
            </a:xfrm>
          </p:grpSpPr>
          <p:sp>
            <p:nvSpPr>
              <p:cNvPr id="65" name="Rectangle 64">
                <a:extLst>
                  <a:ext uri="{FF2B5EF4-FFF2-40B4-BE49-F238E27FC236}">
                    <a16:creationId xmlns:a16="http://schemas.microsoft.com/office/drawing/2014/main" id="{B8B3A284-EF89-468A-B902-3A9FA91AD8C2}"/>
                  </a:ext>
                </a:extLst>
              </p:cNvPr>
              <p:cNvSpPr/>
              <p:nvPr/>
            </p:nvSpPr>
            <p:spPr>
              <a:xfrm>
                <a:off x="838200" y="1150069"/>
                <a:ext cx="3507557" cy="6137026"/>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66" name="TextBox 65">
                <a:extLst>
                  <a:ext uri="{FF2B5EF4-FFF2-40B4-BE49-F238E27FC236}">
                    <a16:creationId xmlns:a16="http://schemas.microsoft.com/office/drawing/2014/main" id="{3902A3E9-6461-4560-9A7F-436D0DD16021}"/>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icon</a:t>
                </a:r>
              </a:p>
            </p:txBody>
          </p:sp>
          <p:sp>
            <p:nvSpPr>
              <p:cNvPr id="67" name="Rectangle 66">
                <a:extLst>
                  <a:ext uri="{FF2B5EF4-FFF2-40B4-BE49-F238E27FC236}">
                    <a16:creationId xmlns:a16="http://schemas.microsoft.com/office/drawing/2014/main" id="{31A53C2C-35EF-40F8-B0B9-48FD9232F6D4}"/>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68" name="TextBox 67">
                <a:extLst>
                  <a:ext uri="{FF2B5EF4-FFF2-40B4-BE49-F238E27FC236}">
                    <a16:creationId xmlns:a16="http://schemas.microsoft.com/office/drawing/2014/main" id="{F5E804B3-6AC3-462A-B749-59B11FD68B1C}"/>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Go to the </a:t>
                </a:r>
                <a:r>
                  <a:rPr lang="en-GB" sz="1400" b="1">
                    <a:solidFill>
                      <a:srgbClr val="333333"/>
                    </a:solidFill>
                  </a:rPr>
                  <a:t>icon bank asset slide </a:t>
                </a:r>
                <a:r>
                  <a:rPr lang="en-GB" sz="1400">
                    <a:solidFill>
                      <a:srgbClr val="333333"/>
                    </a:solidFill>
                  </a:rPr>
                  <a:t>and select your chosen icon. Press </a:t>
                </a:r>
                <a:r>
                  <a:rPr lang="en-GB" sz="1400" b="1">
                    <a:solidFill>
                      <a:srgbClr val="333333"/>
                    </a:solidFill>
                  </a:rPr>
                  <a:t>Ctrl + C </a:t>
                </a:r>
                <a:r>
                  <a:rPr lang="en-GB" sz="1400">
                    <a:solidFill>
                      <a:srgbClr val="333333"/>
                    </a:solidFill>
                  </a:rPr>
                  <a:t>to copy.</a:t>
                </a:r>
              </a:p>
            </p:txBody>
          </p:sp>
          <p:sp>
            <p:nvSpPr>
              <p:cNvPr id="69" name="TextBox 68">
                <a:extLst>
                  <a:ext uri="{FF2B5EF4-FFF2-40B4-BE49-F238E27FC236}">
                    <a16:creationId xmlns:a16="http://schemas.microsoft.com/office/drawing/2014/main" id="{54F586FB-D50E-4D24-A42A-70B0DABDCCB8}"/>
                  </a:ext>
                </a:extLst>
              </p:cNvPr>
              <p:cNvSpPr txBox="1"/>
              <p:nvPr/>
            </p:nvSpPr>
            <p:spPr>
              <a:xfrm>
                <a:off x="838199" y="2650785"/>
                <a:ext cx="3507557" cy="954107"/>
              </a:xfrm>
              <a:prstGeom prst="rect">
                <a:avLst/>
              </a:prstGeom>
              <a:noFill/>
            </p:spPr>
            <p:txBody>
              <a:bodyPr wrap="square" rtlCol="0">
                <a:spAutoFit/>
              </a:bodyPr>
              <a:lstStyle/>
              <a:p>
                <a:r>
                  <a:rPr lang="en-GB" sz="1400" b="1">
                    <a:solidFill>
                      <a:srgbClr val="333333"/>
                    </a:solidFill>
                  </a:rPr>
                  <a:t>2. </a:t>
                </a:r>
                <a:r>
                  <a:rPr lang="en-GB" sz="1400" b="0">
                    <a:solidFill>
                      <a:srgbClr val="333333"/>
                    </a:solidFill>
                  </a:rPr>
                  <a:t>Go back to the slide you want the icon on, select your chosen icon placeholder and press </a:t>
                </a:r>
                <a:r>
                  <a:rPr lang="en-GB" sz="1400" b="1">
                    <a:solidFill>
                      <a:srgbClr val="333333"/>
                    </a:solidFill>
                  </a:rPr>
                  <a:t>Ctrl + V </a:t>
                </a:r>
                <a:r>
                  <a:rPr lang="en-GB" sz="1400" b="0">
                    <a:solidFill>
                      <a:srgbClr val="333333"/>
                    </a:solidFill>
                  </a:rPr>
                  <a:t>to paste the icon into the placeholder.</a:t>
                </a:r>
                <a:endParaRPr lang="en-GB" sz="1400">
                  <a:solidFill>
                    <a:srgbClr val="333333"/>
                  </a:solidFill>
                </a:endParaRPr>
              </a:p>
            </p:txBody>
          </p:sp>
          <p:sp>
            <p:nvSpPr>
              <p:cNvPr id="70" name="TextBox 69">
                <a:extLst>
                  <a:ext uri="{FF2B5EF4-FFF2-40B4-BE49-F238E27FC236}">
                    <a16:creationId xmlns:a16="http://schemas.microsoft.com/office/drawing/2014/main" id="{5F229AB8-2440-4945-BC75-B21B9A918651}"/>
                  </a:ext>
                </a:extLst>
              </p:cNvPr>
              <p:cNvSpPr txBox="1"/>
              <p:nvPr/>
            </p:nvSpPr>
            <p:spPr>
              <a:xfrm>
                <a:off x="838199" y="3649205"/>
                <a:ext cx="3507557" cy="1169551"/>
              </a:xfrm>
              <a:prstGeom prst="rect">
                <a:avLst/>
              </a:prstGeom>
              <a:noFill/>
            </p:spPr>
            <p:txBody>
              <a:bodyPr wrap="square" rtlCol="0">
                <a:spAutoFit/>
              </a:bodyPr>
              <a:lstStyle/>
              <a:p>
                <a:r>
                  <a:rPr lang="en-GB" sz="1400" b="1">
                    <a:solidFill>
                      <a:srgbClr val="333333"/>
                    </a:solidFill>
                  </a:rPr>
                  <a:t>3. </a:t>
                </a:r>
                <a:r>
                  <a:rPr lang="en-US" sz="1400">
                    <a:solidFill>
                      <a:srgbClr val="333333"/>
                    </a:solidFill>
                  </a:rPr>
                  <a:t>Click on the </a:t>
                </a:r>
                <a:r>
                  <a:rPr lang="en-US" sz="1400" b="1">
                    <a:solidFill>
                      <a:srgbClr val="333333"/>
                    </a:solidFill>
                  </a:rPr>
                  <a:t>Graphics Format </a:t>
                </a:r>
                <a:r>
                  <a:rPr lang="en-US" sz="1400">
                    <a:solidFill>
                      <a:srgbClr val="333333"/>
                    </a:solidFill>
                  </a:rPr>
                  <a:t>tab in the ribbon and use the tools to edit the image. Under </a:t>
                </a:r>
                <a:r>
                  <a:rPr lang="en-US" sz="1400" b="1">
                    <a:solidFill>
                      <a:srgbClr val="333333"/>
                    </a:solidFill>
                  </a:rPr>
                  <a:t>Crop,</a:t>
                </a:r>
                <a:r>
                  <a:rPr lang="en-US" sz="1400">
                    <a:solidFill>
                      <a:srgbClr val="333333"/>
                    </a:solidFill>
                  </a:rPr>
                  <a:t> choose </a:t>
                </a:r>
                <a:r>
                  <a:rPr lang="en-US" sz="1400" b="1">
                    <a:solidFill>
                      <a:srgbClr val="333333"/>
                    </a:solidFill>
                  </a:rPr>
                  <a:t>Fit</a:t>
                </a:r>
                <a:r>
                  <a:rPr lang="en-US" sz="1400">
                    <a:solidFill>
                      <a:srgbClr val="333333"/>
                    </a:solidFill>
                  </a:rPr>
                  <a:t> to make sure the icon fits properly in the placeholder.</a:t>
                </a:r>
                <a:endParaRPr lang="en-GB" sz="1400">
                  <a:solidFill>
                    <a:srgbClr val="333333"/>
                  </a:solidFill>
                </a:endParaRPr>
              </a:p>
            </p:txBody>
          </p:sp>
        </p:grpSp>
        <p:pic>
          <p:nvPicPr>
            <p:cNvPr id="64" name="Picture 63">
              <a:extLst>
                <a:ext uri="{FF2B5EF4-FFF2-40B4-BE49-F238E27FC236}">
                  <a16:creationId xmlns:a16="http://schemas.microsoft.com/office/drawing/2014/main" id="{64341A96-6113-4593-94C1-B32805F5CED8}"/>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2641570" y="3792811"/>
              <a:ext cx="1524000" cy="2038350"/>
            </a:xfrm>
            <a:prstGeom prst="rect">
              <a:avLst/>
            </a:prstGeom>
          </p:spPr>
        </p:pic>
      </p:grpSp>
    </p:spTree>
    <p:custDataLst>
      <p:tags r:id="rId1"/>
    </p:custDataLst>
    <p:extLst>
      <p:ext uri="{BB962C8B-B14F-4D97-AF65-F5344CB8AC3E}">
        <p14:creationId xmlns:p14="http://schemas.microsoft.com/office/powerpoint/2010/main" val="1095405942"/>
      </p:ext>
    </p:extLst>
  </p:cSld>
  <p:clrMapOvr>
    <a:masterClrMapping/>
  </p:clrMapOvr>
  <p:transition spd="slow">
    <p:wipe dir="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4 Icons v3">
    <p:spTree>
      <p:nvGrpSpPr>
        <p:cNvPr id="1" name=""/>
        <p:cNvGrpSpPr/>
        <p:nvPr/>
      </p:nvGrpSpPr>
      <p:grpSpPr>
        <a:xfrm>
          <a:off x="0" y="0"/>
          <a:ext cx="0" cy="0"/>
          <a:chOff x="0" y="0"/>
          <a:chExt cx="0" cy="0"/>
        </a:xfrm>
      </p:grpSpPr>
      <p:grpSp>
        <p:nvGrpSpPr>
          <p:cNvPr id="65" name="Group 64">
            <a:extLst>
              <a:ext uri="{FF2B5EF4-FFF2-40B4-BE49-F238E27FC236}">
                <a16:creationId xmlns:a16="http://schemas.microsoft.com/office/drawing/2014/main" id="{B665A4EF-1963-478B-9D20-AD84AD517902}"/>
              </a:ext>
            </a:extLst>
          </p:cNvPr>
          <p:cNvGrpSpPr/>
          <p:nvPr userDrawn="1"/>
        </p:nvGrpSpPr>
        <p:grpSpPr>
          <a:xfrm>
            <a:off x="6482434" y="-1141198"/>
            <a:ext cx="6577072" cy="8580717"/>
            <a:chOff x="3838228" y="-1705643"/>
            <a:chExt cx="6365233" cy="8304341"/>
          </a:xfrm>
          <a:noFill/>
        </p:grpSpPr>
        <p:sp>
          <p:nvSpPr>
            <p:cNvPr id="66" name="Hexagon 65">
              <a:extLst>
                <a:ext uri="{FF2B5EF4-FFF2-40B4-BE49-F238E27FC236}">
                  <a16:creationId xmlns:a16="http://schemas.microsoft.com/office/drawing/2014/main" id="{45418FA6-C908-4174-81A6-6F8E9A6772D6}"/>
                </a:ext>
              </a:extLst>
            </p:cNvPr>
            <p:cNvSpPr/>
            <p:nvPr userDrawn="1"/>
          </p:nvSpPr>
          <p:spPr>
            <a:xfrm>
              <a:off x="5387349" y="845"/>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67" name="Hexagon 66">
              <a:extLst>
                <a:ext uri="{FF2B5EF4-FFF2-40B4-BE49-F238E27FC236}">
                  <a16:creationId xmlns:a16="http://schemas.microsoft.com/office/drawing/2014/main" id="{86E30E6C-2442-4AE1-AC2A-A4F64ACFD02B}"/>
                </a:ext>
              </a:extLst>
            </p:cNvPr>
            <p:cNvSpPr/>
            <p:nvPr userDrawn="1"/>
          </p:nvSpPr>
          <p:spPr>
            <a:xfrm>
              <a:off x="5387349" y="1706488"/>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68" name="Hexagon 67">
              <a:extLst>
                <a:ext uri="{FF2B5EF4-FFF2-40B4-BE49-F238E27FC236}">
                  <a16:creationId xmlns:a16="http://schemas.microsoft.com/office/drawing/2014/main" id="{1EC8777B-8C8A-4545-9057-8B1D8701637C}"/>
                </a:ext>
              </a:extLst>
            </p:cNvPr>
            <p:cNvSpPr/>
            <p:nvPr userDrawn="1"/>
          </p:nvSpPr>
          <p:spPr>
            <a:xfrm>
              <a:off x="6936469" y="-852399"/>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69" name="Hexagon 68">
              <a:extLst>
                <a:ext uri="{FF2B5EF4-FFF2-40B4-BE49-F238E27FC236}">
                  <a16:creationId xmlns:a16="http://schemas.microsoft.com/office/drawing/2014/main" id="{2AE1417B-8A5A-40B4-897F-6B24B32F0F7C}"/>
                </a:ext>
              </a:extLst>
            </p:cNvPr>
            <p:cNvSpPr/>
            <p:nvPr userDrawn="1"/>
          </p:nvSpPr>
          <p:spPr>
            <a:xfrm>
              <a:off x="6936469" y="853244"/>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0" name="Hexagon 69">
              <a:extLst>
                <a:ext uri="{FF2B5EF4-FFF2-40B4-BE49-F238E27FC236}">
                  <a16:creationId xmlns:a16="http://schemas.microsoft.com/office/drawing/2014/main" id="{F7FCC82C-D7DD-4DA9-AFE1-0499BF02B2B6}"/>
                </a:ext>
              </a:extLst>
            </p:cNvPr>
            <p:cNvSpPr/>
            <p:nvPr userDrawn="1"/>
          </p:nvSpPr>
          <p:spPr>
            <a:xfrm>
              <a:off x="8485589" y="-1705643"/>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1" name="Hexagon 70">
              <a:extLst>
                <a:ext uri="{FF2B5EF4-FFF2-40B4-BE49-F238E27FC236}">
                  <a16:creationId xmlns:a16="http://schemas.microsoft.com/office/drawing/2014/main" id="{CB622B07-0796-49B3-B545-AD65A6A1E0FE}"/>
                </a:ext>
              </a:extLst>
            </p:cNvPr>
            <p:cNvSpPr/>
            <p:nvPr userDrawn="1"/>
          </p:nvSpPr>
          <p:spPr>
            <a:xfrm>
              <a:off x="8485589" y="0"/>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2" name="Hexagon 71">
              <a:extLst>
                <a:ext uri="{FF2B5EF4-FFF2-40B4-BE49-F238E27FC236}">
                  <a16:creationId xmlns:a16="http://schemas.microsoft.com/office/drawing/2014/main" id="{B6C1F53F-AE57-4C8A-BB2A-A4F354512AA7}"/>
                </a:ext>
              </a:extLst>
            </p:cNvPr>
            <p:cNvSpPr/>
            <p:nvPr userDrawn="1"/>
          </p:nvSpPr>
          <p:spPr>
            <a:xfrm>
              <a:off x="6936469" y="2559731"/>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3" name="Hexagon 72">
              <a:extLst>
                <a:ext uri="{FF2B5EF4-FFF2-40B4-BE49-F238E27FC236}">
                  <a16:creationId xmlns:a16="http://schemas.microsoft.com/office/drawing/2014/main" id="{E565811D-27CC-4139-8164-15EDB608D2C1}"/>
                </a:ext>
              </a:extLst>
            </p:cNvPr>
            <p:cNvSpPr/>
            <p:nvPr userDrawn="1"/>
          </p:nvSpPr>
          <p:spPr>
            <a:xfrm>
              <a:off x="6936469" y="4265374"/>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4" name="Hexagon 73">
              <a:extLst>
                <a:ext uri="{FF2B5EF4-FFF2-40B4-BE49-F238E27FC236}">
                  <a16:creationId xmlns:a16="http://schemas.microsoft.com/office/drawing/2014/main" id="{D7C8BE8D-D127-42DC-97AD-B4EB79AC60C4}"/>
                </a:ext>
              </a:extLst>
            </p:cNvPr>
            <p:cNvSpPr/>
            <p:nvPr userDrawn="1"/>
          </p:nvSpPr>
          <p:spPr>
            <a:xfrm>
              <a:off x="8485589" y="1706487"/>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5" name="Hexagon 74">
              <a:extLst>
                <a:ext uri="{FF2B5EF4-FFF2-40B4-BE49-F238E27FC236}">
                  <a16:creationId xmlns:a16="http://schemas.microsoft.com/office/drawing/2014/main" id="{166A35F7-772F-4D32-A2D2-0FF4EA28377C}"/>
                </a:ext>
              </a:extLst>
            </p:cNvPr>
            <p:cNvSpPr/>
            <p:nvPr userDrawn="1"/>
          </p:nvSpPr>
          <p:spPr>
            <a:xfrm>
              <a:off x="8485589" y="3412130"/>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6" name="Hexagon 75">
              <a:extLst>
                <a:ext uri="{FF2B5EF4-FFF2-40B4-BE49-F238E27FC236}">
                  <a16:creationId xmlns:a16="http://schemas.microsoft.com/office/drawing/2014/main" id="{CFC96ED5-9C3F-4305-985A-DEC0F82285DB}"/>
                </a:ext>
              </a:extLst>
            </p:cNvPr>
            <p:cNvSpPr/>
            <p:nvPr userDrawn="1"/>
          </p:nvSpPr>
          <p:spPr>
            <a:xfrm>
              <a:off x="5387349" y="3412130"/>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7" name="Hexagon 76">
              <a:extLst>
                <a:ext uri="{FF2B5EF4-FFF2-40B4-BE49-F238E27FC236}">
                  <a16:creationId xmlns:a16="http://schemas.microsoft.com/office/drawing/2014/main" id="{7FFFDB54-1CFD-4530-A0D1-A5767305DE45}"/>
                </a:ext>
              </a:extLst>
            </p:cNvPr>
            <p:cNvSpPr/>
            <p:nvPr userDrawn="1"/>
          </p:nvSpPr>
          <p:spPr>
            <a:xfrm>
              <a:off x="5387349" y="5117772"/>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8" name="Hexagon 77">
              <a:extLst>
                <a:ext uri="{FF2B5EF4-FFF2-40B4-BE49-F238E27FC236}">
                  <a16:creationId xmlns:a16="http://schemas.microsoft.com/office/drawing/2014/main" id="{01D01279-1AB5-492E-8450-945EA90AA506}"/>
                </a:ext>
              </a:extLst>
            </p:cNvPr>
            <p:cNvSpPr/>
            <p:nvPr userDrawn="1"/>
          </p:nvSpPr>
          <p:spPr>
            <a:xfrm>
              <a:off x="3838228" y="4265374"/>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0" name="Rectangle 29">
            <a:extLst>
              <a:ext uri="{FF2B5EF4-FFF2-40B4-BE49-F238E27FC236}">
                <a16:creationId xmlns:a16="http://schemas.microsoft.com/office/drawing/2014/main" id="{6AFD5C38-D9AA-47B6-8EAA-4D2A7F42819A}"/>
              </a:ext>
            </a:extLst>
          </p:cNvPr>
          <p:cNvSpPr/>
          <p:nvPr userDrawn="1"/>
        </p:nvSpPr>
        <p:spPr>
          <a:xfrm>
            <a:off x="0" y="1877675"/>
            <a:ext cx="12192000" cy="38716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23" name="Rectangle 22">
            <a:extLst>
              <a:ext uri="{FF2B5EF4-FFF2-40B4-BE49-F238E27FC236}">
                <a16:creationId xmlns:a16="http://schemas.microsoft.com/office/drawing/2014/main" id="{DEC5D6D5-A22F-4360-BE6E-D053E3135B7F}"/>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44" name="Text Placeholder 11">
            <a:extLst>
              <a:ext uri="{FF2B5EF4-FFF2-40B4-BE49-F238E27FC236}">
                <a16:creationId xmlns:a16="http://schemas.microsoft.com/office/drawing/2014/main" id="{79F1311A-10A7-4169-91E6-D9D85713B427}"/>
              </a:ext>
            </a:extLst>
          </p:cNvPr>
          <p:cNvSpPr>
            <a:spLocks noGrp="1"/>
          </p:cNvSpPr>
          <p:nvPr>
            <p:ph type="body" sz="quarter" idx="16" hasCustomPrompt="1"/>
          </p:nvPr>
        </p:nvSpPr>
        <p:spPr>
          <a:xfrm>
            <a:off x="1090878" y="3861774"/>
            <a:ext cx="2233000" cy="1052250"/>
          </a:xfrm>
        </p:spPr>
        <p:txBody>
          <a:bodyPr/>
          <a:lstStyle>
            <a:lvl1pPr algn="ctr">
              <a:defRPr sz="1600">
                <a:solidFill>
                  <a:schemeClr val="bg1"/>
                </a:solidFill>
              </a:defRPr>
            </a:lvl1pPr>
            <a:lvl2pPr algn="ctr">
              <a:defRPr sz="1600">
                <a:solidFill>
                  <a:schemeClr val="bg1"/>
                </a:solidFill>
              </a:defRPr>
            </a:lvl2pPr>
            <a:lvl3pPr algn="ctr">
              <a:defRPr sz="1400">
                <a:solidFill>
                  <a:schemeClr val="bg1"/>
                </a:solidFill>
              </a:defRPr>
            </a:lvl3pPr>
            <a:lvl4pPr algn="ctr">
              <a:defRPr sz="1200">
                <a:solidFill>
                  <a:schemeClr val="bg1"/>
                </a:solidFill>
              </a:defRPr>
            </a:lvl4pPr>
            <a:lvl5pPr algn="ctr">
              <a:defRPr sz="1200">
                <a:solidFill>
                  <a:schemeClr val="bg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54" name="Rectangle 53">
            <a:extLst>
              <a:ext uri="{FF2B5EF4-FFF2-40B4-BE49-F238E27FC236}">
                <a16:creationId xmlns:a16="http://schemas.microsoft.com/office/drawing/2014/main" id="{971B0C55-82A6-407C-9467-A7906B3FB65D}"/>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4" name="Hexagon 33">
            <a:extLst>
              <a:ext uri="{FF2B5EF4-FFF2-40B4-BE49-F238E27FC236}">
                <a16:creationId xmlns:a16="http://schemas.microsoft.com/office/drawing/2014/main" id="{0FE4F385-C45F-41A0-99EA-6C50D528B31F}"/>
              </a:ext>
            </a:extLst>
          </p:cNvPr>
          <p:cNvSpPr/>
          <p:nvPr userDrawn="1"/>
        </p:nvSpPr>
        <p:spPr>
          <a:xfrm>
            <a:off x="1672344" y="2837161"/>
            <a:ext cx="1070069" cy="922473"/>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9" name="Picture Placeholder 8">
            <a:extLst>
              <a:ext uri="{FF2B5EF4-FFF2-40B4-BE49-F238E27FC236}">
                <a16:creationId xmlns:a16="http://schemas.microsoft.com/office/drawing/2014/main" id="{8F298E4E-BED6-4377-840B-59B91A0BDF8F}"/>
              </a:ext>
            </a:extLst>
          </p:cNvPr>
          <p:cNvSpPr>
            <a:spLocks noGrp="1"/>
          </p:cNvSpPr>
          <p:nvPr>
            <p:ph type="pic" sz="quarter" idx="21" hasCustomPrompt="1"/>
          </p:nvPr>
        </p:nvSpPr>
        <p:spPr>
          <a:xfrm>
            <a:off x="1861852" y="2952872"/>
            <a:ext cx="691052" cy="691052"/>
          </a:xfrm>
          <a:prstGeom prst="ellipse">
            <a:avLst/>
          </a:prstGeom>
        </p:spPr>
        <p:txBody>
          <a:bodyPr lIns="0" rIns="0" anchor="ctr"/>
          <a:lstStyle>
            <a:lvl1pPr algn="ctr">
              <a:defRPr sz="1400"/>
            </a:lvl1pPr>
          </a:lstStyle>
          <a:p>
            <a:r>
              <a:rPr lang="en-GB"/>
              <a:t>Insert icon</a:t>
            </a:r>
          </a:p>
        </p:txBody>
      </p:sp>
      <p:sp>
        <p:nvSpPr>
          <p:cNvPr id="31" name="Text Placeholder 11">
            <a:extLst>
              <a:ext uri="{FF2B5EF4-FFF2-40B4-BE49-F238E27FC236}">
                <a16:creationId xmlns:a16="http://schemas.microsoft.com/office/drawing/2014/main" id="{D256B31E-34C7-4242-AE78-821370B0115B}"/>
              </a:ext>
            </a:extLst>
          </p:cNvPr>
          <p:cNvSpPr>
            <a:spLocks noGrp="1"/>
          </p:cNvSpPr>
          <p:nvPr>
            <p:ph type="body" sz="quarter" idx="22" hasCustomPrompt="1"/>
          </p:nvPr>
        </p:nvSpPr>
        <p:spPr>
          <a:xfrm>
            <a:off x="3685091" y="3861774"/>
            <a:ext cx="2233000" cy="1052250"/>
          </a:xfrm>
        </p:spPr>
        <p:txBody>
          <a:bodyPr/>
          <a:lstStyle>
            <a:lvl1pPr algn="ctr">
              <a:defRPr sz="1600">
                <a:solidFill>
                  <a:schemeClr val="bg1"/>
                </a:solidFill>
              </a:defRPr>
            </a:lvl1pPr>
            <a:lvl2pPr algn="ctr">
              <a:defRPr sz="1600">
                <a:solidFill>
                  <a:schemeClr val="bg1"/>
                </a:solidFill>
              </a:defRPr>
            </a:lvl2pPr>
            <a:lvl3pPr algn="ctr">
              <a:defRPr sz="1400">
                <a:solidFill>
                  <a:schemeClr val="bg1"/>
                </a:solidFill>
              </a:defRPr>
            </a:lvl3pPr>
            <a:lvl4pPr algn="ctr">
              <a:defRPr sz="1200">
                <a:solidFill>
                  <a:schemeClr val="bg1"/>
                </a:solidFill>
              </a:defRPr>
            </a:lvl4pPr>
            <a:lvl5pPr algn="ctr">
              <a:defRPr sz="1200">
                <a:solidFill>
                  <a:schemeClr val="bg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32" name="Hexagon 31">
            <a:extLst>
              <a:ext uri="{FF2B5EF4-FFF2-40B4-BE49-F238E27FC236}">
                <a16:creationId xmlns:a16="http://schemas.microsoft.com/office/drawing/2014/main" id="{D7569425-69B9-4F52-9B53-34C4C7DD7C00}"/>
              </a:ext>
            </a:extLst>
          </p:cNvPr>
          <p:cNvSpPr/>
          <p:nvPr userDrawn="1"/>
        </p:nvSpPr>
        <p:spPr>
          <a:xfrm>
            <a:off x="4266557" y="2837161"/>
            <a:ext cx="1070069" cy="922473"/>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3" name="Picture Placeholder 8">
            <a:extLst>
              <a:ext uri="{FF2B5EF4-FFF2-40B4-BE49-F238E27FC236}">
                <a16:creationId xmlns:a16="http://schemas.microsoft.com/office/drawing/2014/main" id="{98725F69-77B2-42A1-835B-974161EED4CA}"/>
              </a:ext>
            </a:extLst>
          </p:cNvPr>
          <p:cNvSpPr>
            <a:spLocks noGrp="1"/>
          </p:cNvSpPr>
          <p:nvPr>
            <p:ph type="pic" sz="quarter" idx="23" hasCustomPrompt="1"/>
          </p:nvPr>
        </p:nvSpPr>
        <p:spPr>
          <a:xfrm>
            <a:off x="4456065" y="2952872"/>
            <a:ext cx="691052" cy="691052"/>
          </a:xfrm>
          <a:prstGeom prst="ellipse">
            <a:avLst/>
          </a:prstGeom>
        </p:spPr>
        <p:txBody>
          <a:bodyPr lIns="0" rIns="0" anchor="ctr"/>
          <a:lstStyle>
            <a:lvl1pPr algn="ctr">
              <a:defRPr sz="1400"/>
            </a:lvl1pPr>
          </a:lstStyle>
          <a:p>
            <a:r>
              <a:rPr lang="en-GB"/>
              <a:t>Insert icon</a:t>
            </a:r>
          </a:p>
        </p:txBody>
      </p:sp>
      <p:sp>
        <p:nvSpPr>
          <p:cNvPr id="40" name="Text Placeholder 11">
            <a:extLst>
              <a:ext uri="{FF2B5EF4-FFF2-40B4-BE49-F238E27FC236}">
                <a16:creationId xmlns:a16="http://schemas.microsoft.com/office/drawing/2014/main" id="{CD9E4217-858B-4311-B5C9-4F0C31E0F9B2}"/>
              </a:ext>
            </a:extLst>
          </p:cNvPr>
          <p:cNvSpPr>
            <a:spLocks noGrp="1"/>
          </p:cNvSpPr>
          <p:nvPr>
            <p:ph type="body" sz="quarter" idx="24" hasCustomPrompt="1"/>
          </p:nvPr>
        </p:nvSpPr>
        <p:spPr>
          <a:xfrm>
            <a:off x="6279304" y="3861774"/>
            <a:ext cx="2233000" cy="1052250"/>
          </a:xfrm>
        </p:spPr>
        <p:txBody>
          <a:bodyPr/>
          <a:lstStyle>
            <a:lvl1pPr algn="ctr">
              <a:defRPr sz="1600">
                <a:solidFill>
                  <a:schemeClr val="bg1"/>
                </a:solidFill>
              </a:defRPr>
            </a:lvl1pPr>
            <a:lvl2pPr algn="ctr">
              <a:defRPr sz="1600">
                <a:solidFill>
                  <a:schemeClr val="bg1"/>
                </a:solidFill>
              </a:defRPr>
            </a:lvl2pPr>
            <a:lvl3pPr algn="ctr">
              <a:defRPr sz="1400">
                <a:solidFill>
                  <a:schemeClr val="bg1"/>
                </a:solidFill>
              </a:defRPr>
            </a:lvl3pPr>
            <a:lvl4pPr algn="ctr">
              <a:defRPr sz="1200">
                <a:solidFill>
                  <a:schemeClr val="bg1"/>
                </a:solidFill>
              </a:defRPr>
            </a:lvl4pPr>
            <a:lvl5pPr algn="ctr">
              <a:defRPr sz="1200">
                <a:solidFill>
                  <a:schemeClr val="bg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1" name="Hexagon 40">
            <a:extLst>
              <a:ext uri="{FF2B5EF4-FFF2-40B4-BE49-F238E27FC236}">
                <a16:creationId xmlns:a16="http://schemas.microsoft.com/office/drawing/2014/main" id="{4116DCB5-EC2B-4DF1-9444-77E8BB3D000C}"/>
              </a:ext>
            </a:extLst>
          </p:cNvPr>
          <p:cNvSpPr/>
          <p:nvPr userDrawn="1"/>
        </p:nvSpPr>
        <p:spPr>
          <a:xfrm>
            <a:off x="6860770" y="2837161"/>
            <a:ext cx="1070069" cy="922473"/>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2" name="Picture Placeholder 8">
            <a:extLst>
              <a:ext uri="{FF2B5EF4-FFF2-40B4-BE49-F238E27FC236}">
                <a16:creationId xmlns:a16="http://schemas.microsoft.com/office/drawing/2014/main" id="{F15CFCCD-A0D5-4728-8EBB-DD840E3F9D5A}"/>
              </a:ext>
            </a:extLst>
          </p:cNvPr>
          <p:cNvSpPr>
            <a:spLocks noGrp="1"/>
          </p:cNvSpPr>
          <p:nvPr>
            <p:ph type="pic" sz="quarter" idx="25" hasCustomPrompt="1"/>
          </p:nvPr>
        </p:nvSpPr>
        <p:spPr>
          <a:xfrm>
            <a:off x="7050279" y="2952872"/>
            <a:ext cx="691052" cy="691052"/>
          </a:xfrm>
          <a:prstGeom prst="ellipse">
            <a:avLst/>
          </a:prstGeom>
        </p:spPr>
        <p:txBody>
          <a:bodyPr lIns="0" rIns="0" anchor="ctr"/>
          <a:lstStyle>
            <a:lvl1pPr algn="ctr">
              <a:defRPr sz="1400"/>
            </a:lvl1pPr>
          </a:lstStyle>
          <a:p>
            <a:r>
              <a:rPr lang="en-GB"/>
              <a:t>Insert icon</a:t>
            </a:r>
          </a:p>
        </p:txBody>
      </p:sp>
      <p:sp>
        <p:nvSpPr>
          <p:cNvPr id="52" name="Text Placeholder 11">
            <a:extLst>
              <a:ext uri="{FF2B5EF4-FFF2-40B4-BE49-F238E27FC236}">
                <a16:creationId xmlns:a16="http://schemas.microsoft.com/office/drawing/2014/main" id="{7423BBC6-48B9-42FF-9E6B-9B5AD860D2E2}"/>
              </a:ext>
            </a:extLst>
          </p:cNvPr>
          <p:cNvSpPr>
            <a:spLocks noGrp="1"/>
          </p:cNvSpPr>
          <p:nvPr>
            <p:ph type="body" sz="quarter" idx="26" hasCustomPrompt="1"/>
          </p:nvPr>
        </p:nvSpPr>
        <p:spPr>
          <a:xfrm>
            <a:off x="8873518" y="3861774"/>
            <a:ext cx="2233000" cy="1052250"/>
          </a:xfrm>
        </p:spPr>
        <p:txBody>
          <a:bodyPr/>
          <a:lstStyle>
            <a:lvl1pPr algn="ctr">
              <a:defRPr sz="1600">
                <a:solidFill>
                  <a:schemeClr val="bg1"/>
                </a:solidFill>
              </a:defRPr>
            </a:lvl1pPr>
            <a:lvl2pPr algn="ctr">
              <a:defRPr sz="1600">
                <a:solidFill>
                  <a:schemeClr val="bg1"/>
                </a:solidFill>
              </a:defRPr>
            </a:lvl2pPr>
            <a:lvl3pPr algn="ctr">
              <a:defRPr sz="1400">
                <a:solidFill>
                  <a:schemeClr val="bg1"/>
                </a:solidFill>
              </a:defRPr>
            </a:lvl3pPr>
            <a:lvl4pPr algn="ctr">
              <a:defRPr sz="1200">
                <a:solidFill>
                  <a:schemeClr val="bg1"/>
                </a:solidFill>
              </a:defRPr>
            </a:lvl4pPr>
            <a:lvl5pPr algn="ctr">
              <a:defRPr sz="1200">
                <a:solidFill>
                  <a:schemeClr val="bg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53" name="Hexagon 52">
            <a:extLst>
              <a:ext uri="{FF2B5EF4-FFF2-40B4-BE49-F238E27FC236}">
                <a16:creationId xmlns:a16="http://schemas.microsoft.com/office/drawing/2014/main" id="{59C8DC4F-2389-4097-881C-55081619C6DF}"/>
              </a:ext>
            </a:extLst>
          </p:cNvPr>
          <p:cNvSpPr/>
          <p:nvPr userDrawn="1"/>
        </p:nvSpPr>
        <p:spPr>
          <a:xfrm>
            <a:off x="9454983" y="2837161"/>
            <a:ext cx="1070069" cy="922473"/>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5" name="Picture Placeholder 8">
            <a:extLst>
              <a:ext uri="{FF2B5EF4-FFF2-40B4-BE49-F238E27FC236}">
                <a16:creationId xmlns:a16="http://schemas.microsoft.com/office/drawing/2014/main" id="{E61C7589-6941-4977-B895-2117BAFC312F}"/>
              </a:ext>
            </a:extLst>
          </p:cNvPr>
          <p:cNvSpPr>
            <a:spLocks noGrp="1"/>
          </p:cNvSpPr>
          <p:nvPr>
            <p:ph type="pic" sz="quarter" idx="27" hasCustomPrompt="1"/>
          </p:nvPr>
        </p:nvSpPr>
        <p:spPr>
          <a:xfrm>
            <a:off x="9644492" y="2952872"/>
            <a:ext cx="691052" cy="691052"/>
          </a:xfrm>
          <a:prstGeom prst="ellipse">
            <a:avLst/>
          </a:prstGeom>
        </p:spPr>
        <p:txBody>
          <a:bodyPr lIns="0" rIns="0" anchor="ctr"/>
          <a:lstStyle>
            <a:lvl1pPr algn="ctr">
              <a:defRPr sz="1400"/>
            </a:lvl1pPr>
          </a:lstStyle>
          <a:p>
            <a:r>
              <a:rPr lang="en-GB"/>
              <a:t>Insert icon</a:t>
            </a:r>
          </a:p>
        </p:txBody>
      </p:sp>
      <p:cxnSp>
        <p:nvCxnSpPr>
          <p:cNvPr id="10" name="Straight Connector 9">
            <a:extLst>
              <a:ext uri="{FF2B5EF4-FFF2-40B4-BE49-F238E27FC236}">
                <a16:creationId xmlns:a16="http://schemas.microsoft.com/office/drawing/2014/main" id="{9CF9F8BE-D445-4895-AC3F-7D70901DAA81}"/>
              </a:ext>
            </a:extLst>
          </p:cNvPr>
          <p:cNvCxnSpPr>
            <a:cxnSpLocks/>
          </p:cNvCxnSpPr>
          <p:nvPr userDrawn="1"/>
        </p:nvCxnSpPr>
        <p:spPr>
          <a:xfrm>
            <a:off x="910272" y="2837161"/>
            <a:ext cx="0" cy="164339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FE756800-3F20-4A36-A17C-EEBC809DB3A0}"/>
              </a:ext>
            </a:extLst>
          </p:cNvPr>
          <p:cNvCxnSpPr>
            <a:cxnSpLocks/>
          </p:cNvCxnSpPr>
          <p:nvPr userDrawn="1"/>
        </p:nvCxnSpPr>
        <p:spPr>
          <a:xfrm>
            <a:off x="3504485" y="2837161"/>
            <a:ext cx="0" cy="164339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77933568-8683-493D-A143-3F400DC13C8E}"/>
              </a:ext>
            </a:extLst>
          </p:cNvPr>
          <p:cNvCxnSpPr>
            <a:cxnSpLocks/>
          </p:cNvCxnSpPr>
          <p:nvPr userDrawn="1"/>
        </p:nvCxnSpPr>
        <p:spPr>
          <a:xfrm>
            <a:off x="6098698" y="2837161"/>
            <a:ext cx="0" cy="164339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DF04C5B-4E80-405E-94F2-30C0E188C6DB}"/>
              </a:ext>
            </a:extLst>
          </p:cNvPr>
          <p:cNvCxnSpPr>
            <a:cxnSpLocks/>
          </p:cNvCxnSpPr>
          <p:nvPr userDrawn="1"/>
        </p:nvCxnSpPr>
        <p:spPr>
          <a:xfrm>
            <a:off x="8692911" y="2837161"/>
            <a:ext cx="0" cy="164339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1DFDFA5A-1BCD-4943-AFC8-C81D2692FC22}"/>
              </a:ext>
            </a:extLst>
          </p:cNvPr>
          <p:cNvCxnSpPr>
            <a:cxnSpLocks/>
          </p:cNvCxnSpPr>
          <p:nvPr userDrawn="1"/>
        </p:nvCxnSpPr>
        <p:spPr>
          <a:xfrm>
            <a:off x="11287125" y="2837161"/>
            <a:ext cx="0" cy="164339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1" name="Group 60">
            <a:extLst>
              <a:ext uri="{FF2B5EF4-FFF2-40B4-BE49-F238E27FC236}">
                <a16:creationId xmlns:a16="http://schemas.microsoft.com/office/drawing/2014/main" id="{2EDC9D21-AF2F-4DF5-88A3-4BDA47C6F151}"/>
              </a:ext>
            </a:extLst>
          </p:cNvPr>
          <p:cNvGrpSpPr/>
          <p:nvPr userDrawn="1"/>
        </p:nvGrpSpPr>
        <p:grpSpPr>
          <a:xfrm rot="16200000">
            <a:off x="360407" y="4836458"/>
            <a:ext cx="1946732" cy="3990582"/>
            <a:chOff x="10692184" y="-1639954"/>
            <a:chExt cx="1784352" cy="3657721"/>
          </a:xfrm>
          <a:noFill/>
        </p:grpSpPr>
        <p:sp>
          <p:nvSpPr>
            <p:cNvPr id="62" name="Hexagon 61">
              <a:extLst>
                <a:ext uri="{FF2B5EF4-FFF2-40B4-BE49-F238E27FC236}">
                  <a16:creationId xmlns:a16="http://schemas.microsoft.com/office/drawing/2014/main" id="{2B8F4E3F-EB30-4ADE-9A17-D0C0777C5508}"/>
                </a:ext>
              </a:extLst>
            </p:cNvPr>
            <p:cNvSpPr/>
            <p:nvPr userDrawn="1"/>
          </p:nvSpPr>
          <p:spPr>
            <a:xfrm rot="5400000">
              <a:off x="10600392"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63" name="Hexagon 62">
              <a:extLst>
                <a:ext uri="{FF2B5EF4-FFF2-40B4-BE49-F238E27FC236}">
                  <a16:creationId xmlns:a16="http://schemas.microsoft.com/office/drawing/2014/main" id="{0F972CC2-86D8-4A5F-B725-D48E32530F0F}"/>
                </a:ext>
              </a:extLst>
            </p:cNvPr>
            <p:cNvSpPr/>
            <p:nvPr userDrawn="1"/>
          </p:nvSpPr>
          <p:spPr>
            <a:xfrm rot="5400000">
              <a:off x="11237356" y="-384788"/>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64" name="Hexagon 63">
              <a:extLst>
                <a:ext uri="{FF2B5EF4-FFF2-40B4-BE49-F238E27FC236}">
                  <a16:creationId xmlns:a16="http://schemas.microsoft.com/office/drawing/2014/main" id="{DDA03601-4898-41A2-B438-0EC994714C60}"/>
                </a:ext>
              </a:extLst>
            </p:cNvPr>
            <p:cNvSpPr/>
            <p:nvPr userDrawn="1"/>
          </p:nvSpPr>
          <p:spPr>
            <a:xfrm rot="5400000">
              <a:off x="10600392" y="-1548162"/>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 name="Title 2">
            <a:extLst>
              <a:ext uri="{FF2B5EF4-FFF2-40B4-BE49-F238E27FC236}">
                <a16:creationId xmlns:a16="http://schemas.microsoft.com/office/drawing/2014/main" id="{9BEB1BC0-8598-4C6C-972C-06521EC72484}"/>
              </a:ext>
            </a:extLst>
          </p:cNvPr>
          <p:cNvSpPr>
            <a:spLocks noGrp="1"/>
          </p:cNvSpPr>
          <p:nvPr>
            <p:ph type="title" hasCustomPrompt="1"/>
          </p:nvPr>
        </p:nvSpPr>
        <p:spPr>
          <a:xfrm>
            <a:off x="1130300" y="524414"/>
            <a:ext cx="7991929" cy="912178"/>
          </a:xfrm>
        </p:spPr>
        <p:txBody>
          <a:bodyPr/>
          <a:lstStyle>
            <a:lvl1pPr>
              <a:defRPr/>
            </a:lvl1pPr>
          </a:lstStyle>
          <a:p>
            <a:r>
              <a:rPr lang="en-US"/>
              <a:t>Enter title here</a:t>
            </a:r>
            <a:endParaRPr lang="en-GB"/>
          </a:p>
        </p:txBody>
      </p:sp>
      <p:grpSp>
        <p:nvGrpSpPr>
          <p:cNvPr id="81" name="Group 80">
            <a:extLst>
              <a:ext uri="{FF2B5EF4-FFF2-40B4-BE49-F238E27FC236}">
                <a16:creationId xmlns:a16="http://schemas.microsoft.com/office/drawing/2014/main" id="{C74B6FAB-2ECD-465C-9CF8-0D6D0ECC9A28}"/>
              </a:ext>
            </a:extLst>
          </p:cNvPr>
          <p:cNvGrpSpPr/>
          <p:nvPr userDrawn="1"/>
        </p:nvGrpSpPr>
        <p:grpSpPr>
          <a:xfrm>
            <a:off x="-3633349" y="0"/>
            <a:ext cx="3507558" cy="6137026"/>
            <a:chOff x="-3633349" y="0"/>
            <a:chExt cx="3507558" cy="6137026"/>
          </a:xfrm>
        </p:grpSpPr>
        <p:grpSp>
          <p:nvGrpSpPr>
            <p:cNvPr id="82" name="Group 81">
              <a:extLst>
                <a:ext uri="{FF2B5EF4-FFF2-40B4-BE49-F238E27FC236}">
                  <a16:creationId xmlns:a16="http://schemas.microsoft.com/office/drawing/2014/main" id="{C78DD2D5-8CBD-44B3-B722-C3B1BFAA90B3}"/>
                </a:ext>
              </a:extLst>
            </p:cNvPr>
            <p:cNvGrpSpPr/>
            <p:nvPr userDrawn="1"/>
          </p:nvGrpSpPr>
          <p:grpSpPr>
            <a:xfrm>
              <a:off x="-3633349" y="0"/>
              <a:ext cx="3507558" cy="6137026"/>
              <a:chOff x="838199" y="1150069"/>
              <a:chExt cx="3507558" cy="6137026"/>
            </a:xfrm>
          </p:grpSpPr>
          <p:sp>
            <p:nvSpPr>
              <p:cNvPr id="84" name="Rectangle 83">
                <a:extLst>
                  <a:ext uri="{FF2B5EF4-FFF2-40B4-BE49-F238E27FC236}">
                    <a16:creationId xmlns:a16="http://schemas.microsoft.com/office/drawing/2014/main" id="{1AE5B052-9B54-4A6E-99DF-74481F63B344}"/>
                  </a:ext>
                </a:extLst>
              </p:cNvPr>
              <p:cNvSpPr/>
              <p:nvPr/>
            </p:nvSpPr>
            <p:spPr>
              <a:xfrm>
                <a:off x="838200" y="1150069"/>
                <a:ext cx="3507557" cy="6137026"/>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85" name="TextBox 84">
                <a:extLst>
                  <a:ext uri="{FF2B5EF4-FFF2-40B4-BE49-F238E27FC236}">
                    <a16:creationId xmlns:a16="http://schemas.microsoft.com/office/drawing/2014/main" id="{0A86C8EA-EB04-40AC-8C58-9AA399720B08}"/>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icon</a:t>
                </a:r>
              </a:p>
            </p:txBody>
          </p:sp>
          <p:sp>
            <p:nvSpPr>
              <p:cNvPr id="86" name="Rectangle 85">
                <a:extLst>
                  <a:ext uri="{FF2B5EF4-FFF2-40B4-BE49-F238E27FC236}">
                    <a16:creationId xmlns:a16="http://schemas.microsoft.com/office/drawing/2014/main" id="{2D1D77BC-8F6F-46CA-BA24-FA9C5FDF6540}"/>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87" name="TextBox 86">
                <a:extLst>
                  <a:ext uri="{FF2B5EF4-FFF2-40B4-BE49-F238E27FC236}">
                    <a16:creationId xmlns:a16="http://schemas.microsoft.com/office/drawing/2014/main" id="{1EA132E0-FEFE-4B44-B0D6-FED52C799CC8}"/>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Go to the </a:t>
                </a:r>
                <a:r>
                  <a:rPr lang="en-GB" sz="1400" b="1">
                    <a:solidFill>
                      <a:srgbClr val="333333"/>
                    </a:solidFill>
                  </a:rPr>
                  <a:t>icon bank asset slide </a:t>
                </a:r>
                <a:r>
                  <a:rPr lang="en-GB" sz="1400">
                    <a:solidFill>
                      <a:srgbClr val="333333"/>
                    </a:solidFill>
                  </a:rPr>
                  <a:t>and select your chosen icon. Press </a:t>
                </a:r>
                <a:r>
                  <a:rPr lang="en-GB" sz="1400" b="1">
                    <a:solidFill>
                      <a:srgbClr val="333333"/>
                    </a:solidFill>
                  </a:rPr>
                  <a:t>Ctrl + C </a:t>
                </a:r>
                <a:r>
                  <a:rPr lang="en-GB" sz="1400">
                    <a:solidFill>
                      <a:srgbClr val="333333"/>
                    </a:solidFill>
                  </a:rPr>
                  <a:t>to copy.</a:t>
                </a:r>
              </a:p>
            </p:txBody>
          </p:sp>
          <p:sp>
            <p:nvSpPr>
              <p:cNvPr id="88" name="TextBox 87">
                <a:extLst>
                  <a:ext uri="{FF2B5EF4-FFF2-40B4-BE49-F238E27FC236}">
                    <a16:creationId xmlns:a16="http://schemas.microsoft.com/office/drawing/2014/main" id="{F7F0395B-6867-4947-A203-2408DBE14E22}"/>
                  </a:ext>
                </a:extLst>
              </p:cNvPr>
              <p:cNvSpPr txBox="1"/>
              <p:nvPr/>
            </p:nvSpPr>
            <p:spPr>
              <a:xfrm>
                <a:off x="838199" y="2650785"/>
                <a:ext cx="3507557" cy="954107"/>
              </a:xfrm>
              <a:prstGeom prst="rect">
                <a:avLst/>
              </a:prstGeom>
              <a:noFill/>
            </p:spPr>
            <p:txBody>
              <a:bodyPr wrap="square" rtlCol="0">
                <a:spAutoFit/>
              </a:bodyPr>
              <a:lstStyle/>
              <a:p>
                <a:r>
                  <a:rPr lang="en-GB" sz="1400" b="1">
                    <a:solidFill>
                      <a:srgbClr val="333333"/>
                    </a:solidFill>
                  </a:rPr>
                  <a:t>2. </a:t>
                </a:r>
                <a:r>
                  <a:rPr lang="en-GB" sz="1400" b="0">
                    <a:solidFill>
                      <a:srgbClr val="333333"/>
                    </a:solidFill>
                  </a:rPr>
                  <a:t>Go back to the slide you want the icon on, select your chosen icon placeholder and press </a:t>
                </a:r>
                <a:r>
                  <a:rPr lang="en-GB" sz="1400" b="1">
                    <a:solidFill>
                      <a:srgbClr val="333333"/>
                    </a:solidFill>
                  </a:rPr>
                  <a:t>Ctrl + V </a:t>
                </a:r>
                <a:r>
                  <a:rPr lang="en-GB" sz="1400" b="0">
                    <a:solidFill>
                      <a:srgbClr val="333333"/>
                    </a:solidFill>
                  </a:rPr>
                  <a:t>to paste the icon into the placeholder.</a:t>
                </a:r>
                <a:endParaRPr lang="en-GB" sz="1400">
                  <a:solidFill>
                    <a:srgbClr val="333333"/>
                  </a:solidFill>
                </a:endParaRPr>
              </a:p>
            </p:txBody>
          </p:sp>
          <p:sp>
            <p:nvSpPr>
              <p:cNvPr id="89" name="TextBox 88">
                <a:extLst>
                  <a:ext uri="{FF2B5EF4-FFF2-40B4-BE49-F238E27FC236}">
                    <a16:creationId xmlns:a16="http://schemas.microsoft.com/office/drawing/2014/main" id="{BB1134A2-DA52-477E-B86F-5485C1AD0FCF}"/>
                  </a:ext>
                </a:extLst>
              </p:cNvPr>
              <p:cNvSpPr txBox="1"/>
              <p:nvPr/>
            </p:nvSpPr>
            <p:spPr>
              <a:xfrm>
                <a:off x="838199" y="3649205"/>
                <a:ext cx="3507557" cy="1169551"/>
              </a:xfrm>
              <a:prstGeom prst="rect">
                <a:avLst/>
              </a:prstGeom>
              <a:noFill/>
            </p:spPr>
            <p:txBody>
              <a:bodyPr wrap="square" rtlCol="0">
                <a:spAutoFit/>
              </a:bodyPr>
              <a:lstStyle/>
              <a:p>
                <a:r>
                  <a:rPr lang="en-GB" sz="1400" b="1">
                    <a:solidFill>
                      <a:srgbClr val="333333"/>
                    </a:solidFill>
                  </a:rPr>
                  <a:t>3. </a:t>
                </a:r>
                <a:r>
                  <a:rPr lang="en-US" sz="1400">
                    <a:solidFill>
                      <a:srgbClr val="333333"/>
                    </a:solidFill>
                  </a:rPr>
                  <a:t>Click on the </a:t>
                </a:r>
                <a:r>
                  <a:rPr lang="en-US" sz="1400" b="1">
                    <a:solidFill>
                      <a:srgbClr val="333333"/>
                    </a:solidFill>
                  </a:rPr>
                  <a:t>Graphics Format </a:t>
                </a:r>
                <a:r>
                  <a:rPr lang="en-US" sz="1400">
                    <a:solidFill>
                      <a:srgbClr val="333333"/>
                    </a:solidFill>
                  </a:rPr>
                  <a:t>tab in the ribbon and use the tools to edit the image. Under </a:t>
                </a:r>
                <a:r>
                  <a:rPr lang="en-US" sz="1400" b="1">
                    <a:solidFill>
                      <a:srgbClr val="333333"/>
                    </a:solidFill>
                  </a:rPr>
                  <a:t>Crop,</a:t>
                </a:r>
                <a:r>
                  <a:rPr lang="en-US" sz="1400">
                    <a:solidFill>
                      <a:srgbClr val="333333"/>
                    </a:solidFill>
                  </a:rPr>
                  <a:t> choose </a:t>
                </a:r>
                <a:r>
                  <a:rPr lang="en-US" sz="1400" b="1">
                    <a:solidFill>
                      <a:srgbClr val="333333"/>
                    </a:solidFill>
                  </a:rPr>
                  <a:t>Fit</a:t>
                </a:r>
                <a:r>
                  <a:rPr lang="en-US" sz="1400">
                    <a:solidFill>
                      <a:srgbClr val="333333"/>
                    </a:solidFill>
                  </a:rPr>
                  <a:t> to make sure the icon fits properly in the placeholder.</a:t>
                </a:r>
                <a:endParaRPr lang="en-GB" sz="1400">
                  <a:solidFill>
                    <a:srgbClr val="333333"/>
                  </a:solidFill>
                </a:endParaRPr>
              </a:p>
            </p:txBody>
          </p:sp>
        </p:grpSp>
        <p:pic>
          <p:nvPicPr>
            <p:cNvPr id="83" name="Picture 82">
              <a:extLst>
                <a:ext uri="{FF2B5EF4-FFF2-40B4-BE49-F238E27FC236}">
                  <a16:creationId xmlns:a16="http://schemas.microsoft.com/office/drawing/2014/main" id="{3D73178F-83C8-49E5-B1B7-DF7ADD3A0888}"/>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2641570" y="3792811"/>
              <a:ext cx="1524000" cy="2038350"/>
            </a:xfrm>
            <a:prstGeom prst="rect">
              <a:avLst/>
            </a:prstGeom>
          </p:spPr>
        </p:pic>
      </p:grpSp>
    </p:spTree>
    <p:custDataLst>
      <p:tags r:id="rId1"/>
    </p:custDataLst>
    <p:extLst>
      <p:ext uri="{BB962C8B-B14F-4D97-AF65-F5344CB8AC3E}">
        <p14:creationId xmlns:p14="http://schemas.microsoft.com/office/powerpoint/2010/main" val="3471022614"/>
      </p:ext>
    </p:extLst>
  </p:cSld>
  <p:clrMapOvr>
    <a:masterClrMapping/>
  </p:clrMapOvr>
  <p:transition spd="slow">
    <p:wipe dir="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4 icons v4">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7756852-2D95-4B2B-A8A0-82E07EAC6C60}"/>
              </a:ext>
            </a:extLst>
          </p:cNvPr>
          <p:cNvSpPr/>
          <p:nvPr userDrawn="1"/>
        </p:nvSpPr>
        <p:spPr>
          <a:xfrm>
            <a:off x="0" y="0"/>
            <a:ext cx="8140951"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nvGrpSpPr>
          <p:cNvPr id="13" name="Group 12">
            <a:extLst>
              <a:ext uri="{FF2B5EF4-FFF2-40B4-BE49-F238E27FC236}">
                <a16:creationId xmlns:a16="http://schemas.microsoft.com/office/drawing/2014/main" id="{EB74834A-3F52-4179-A1FB-B8B44372A7FF}"/>
              </a:ext>
            </a:extLst>
          </p:cNvPr>
          <p:cNvGrpSpPr/>
          <p:nvPr userDrawn="1"/>
        </p:nvGrpSpPr>
        <p:grpSpPr>
          <a:xfrm>
            <a:off x="6427764" y="1"/>
            <a:ext cx="5764237" cy="1599957"/>
            <a:chOff x="6427764" y="1"/>
            <a:chExt cx="5764237" cy="1599957"/>
          </a:xfrm>
        </p:grpSpPr>
        <p:sp>
          <p:nvSpPr>
            <p:cNvPr id="60" name="Freeform: Shape 59">
              <a:extLst>
                <a:ext uri="{FF2B5EF4-FFF2-40B4-BE49-F238E27FC236}">
                  <a16:creationId xmlns:a16="http://schemas.microsoft.com/office/drawing/2014/main" id="{CF34C3ED-2B28-4183-A55C-0A58E6CED483}"/>
                </a:ext>
              </a:extLst>
            </p:cNvPr>
            <p:cNvSpPr/>
            <p:nvPr userDrawn="1"/>
          </p:nvSpPr>
          <p:spPr>
            <a:xfrm>
              <a:off x="6427764" y="1"/>
              <a:ext cx="5764236" cy="1599957"/>
            </a:xfrm>
            <a:custGeom>
              <a:avLst/>
              <a:gdLst>
                <a:gd name="connsiteX0" fmla="*/ 0 w 5764236"/>
                <a:gd name="connsiteY0" fmla="*/ 0 h 1599957"/>
                <a:gd name="connsiteX1" fmla="*/ 5764236 w 5764236"/>
                <a:gd name="connsiteY1" fmla="*/ 0 h 1599957"/>
                <a:gd name="connsiteX2" fmla="*/ 5764236 w 5764236"/>
                <a:gd name="connsiteY2" fmla="*/ 1599957 h 1599957"/>
                <a:gd name="connsiteX3" fmla="*/ 799979 w 5764236"/>
                <a:gd name="connsiteY3" fmla="*/ 1599957 h 1599957"/>
              </a:gdLst>
              <a:ahLst/>
              <a:cxnLst>
                <a:cxn ang="0">
                  <a:pos x="connsiteX0" y="connsiteY0"/>
                </a:cxn>
                <a:cxn ang="0">
                  <a:pos x="connsiteX1" y="connsiteY1"/>
                </a:cxn>
                <a:cxn ang="0">
                  <a:pos x="connsiteX2" y="connsiteY2"/>
                </a:cxn>
                <a:cxn ang="0">
                  <a:pos x="connsiteX3" y="connsiteY3"/>
                </a:cxn>
              </a:cxnLst>
              <a:rect l="l" t="t" r="r" b="b"/>
              <a:pathLst>
                <a:path w="5764236" h="1599957">
                  <a:moveTo>
                    <a:pt x="0" y="0"/>
                  </a:moveTo>
                  <a:lnTo>
                    <a:pt x="5764236" y="0"/>
                  </a:lnTo>
                  <a:lnTo>
                    <a:pt x="5764236" y="1599957"/>
                  </a:lnTo>
                  <a:lnTo>
                    <a:pt x="799979" y="1599957"/>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00000"/>
                </a:lnSpc>
                <a:spcAft>
                  <a:spcPts val="800"/>
                </a:spcAft>
              </a:pPr>
              <a:endParaRPr lang="en-GB"/>
            </a:p>
          </p:txBody>
        </p:sp>
        <p:sp>
          <p:nvSpPr>
            <p:cNvPr id="58" name="Freeform: Shape 57">
              <a:extLst>
                <a:ext uri="{FF2B5EF4-FFF2-40B4-BE49-F238E27FC236}">
                  <a16:creationId xmlns:a16="http://schemas.microsoft.com/office/drawing/2014/main" id="{04550D18-33F6-4CE2-B437-06F643BBA797}"/>
                </a:ext>
              </a:extLst>
            </p:cNvPr>
            <p:cNvSpPr/>
            <p:nvPr userDrawn="1"/>
          </p:nvSpPr>
          <p:spPr>
            <a:xfrm>
              <a:off x="9285854" y="1"/>
              <a:ext cx="2906147" cy="1599957"/>
            </a:xfrm>
            <a:custGeom>
              <a:avLst/>
              <a:gdLst>
                <a:gd name="connsiteX0" fmla="*/ 799978 w 2906147"/>
                <a:gd name="connsiteY0" fmla="*/ 0 h 1599957"/>
                <a:gd name="connsiteX1" fmla="*/ 2906147 w 2906147"/>
                <a:gd name="connsiteY1" fmla="*/ 0 h 1599957"/>
                <a:gd name="connsiteX2" fmla="*/ 2906147 w 2906147"/>
                <a:gd name="connsiteY2" fmla="*/ 1599957 h 1599957"/>
                <a:gd name="connsiteX3" fmla="*/ 0 w 2906147"/>
                <a:gd name="connsiteY3" fmla="*/ 1599957 h 1599957"/>
              </a:gdLst>
              <a:ahLst/>
              <a:cxnLst>
                <a:cxn ang="0">
                  <a:pos x="connsiteX0" y="connsiteY0"/>
                </a:cxn>
                <a:cxn ang="0">
                  <a:pos x="connsiteX1" y="connsiteY1"/>
                </a:cxn>
                <a:cxn ang="0">
                  <a:pos x="connsiteX2" y="connsiteY2"/>
                </a:cxn>
                <a:cxn ang="0">
                  <a:pos x="connsiteX3" y="connsiteY3"/>
                </a:cxn>
              </a:cxnLst>
              <a:rect l="l" t="t" r="r" b="b"/>
              <a:pathLst>
                <a:path w="2906147" h="1599957">
                  <a:moveTo>
                    <a:pt x="799978" y="0"/>
                  </a:moveTo>
                  <a:lnTo>
                    <a:pt x="2906147" y="0"/>
                  </a:lnTo>
                  <a:lnTo>
                    <a:pt x="2906147" y="1599957"/>
                  </a:lnTo>
                  <a:lnTo>
                    <a:pt x="0" y="1599957"/>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00000"/>
                </a:lnSpc>
                <a:spcAft>
                  <a:spcPts val="800"/>
                </a:spcAft>
              </a:pPr>
              <a:endParaRPr lang="en-GB"/>
            </a:p>
          </p:txBody>
        </p:sp>
      </p:gr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37" name="Rectangle 36">
            <a:extLst>
              <a:ext uri="{FF2B5EF4-FFF2-40B4-BE49-F238E27FC236}">
                <a16:creationId xmlns:a16="http://schemas.microsoft.com/office/drawing/2014/main" id="{00B23BDF-7E27-44E2-86F5-14DE8B56D58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9" name="Text Placeholder 11">
            <a:extLst>
              <a:ext uri="{FF2B5EF4-FFF2-40B4-BE49-F238E27FC236}">
                <a16:creationId xmlns:a16="http://schemas.microsoft.com/office/drawing/2014/main" id="{F7520A29-C9D9-493A-BF88-F15B100D7843}"/>
              </a:ext>
            </a:extLst>
          </p:cNvPr>
          <p:cNvSpPr>
            <a:spLocks noGrp="1"/>
          </p:cNvSpPr>
          <p:nvPr>
            <p:ph type="body" sz="quarter" idx="22" hasCustomPrompt="1"/>
          </p:nvPr>
        </p:nvSpPr>
        <p:spPr>
          <a:xfrm>
            <a:off x="9697392" y="2303049"/>
            <a:ext cx="1841036" cy="796626"/>
          </a:xfrm>
        </p:spPr>
        <p:txBody>
          <a:bodyPr anchor="ctr"/>
          <a:lstStyle>
            <a:lvl1pPr algn="l">
              <a:defRPr sz="16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Hexagon 19">
            <a:extLst>
              <a:ext uri="{FF2B5EF4-FFF2-40B4-BE49-F238E27FC236}">
                <a16:creationId xmlns:a16="http://schemas.microsoft.com/office/drawing/2014/main" id="{519FD457-DF4A-4DB1-8CBE-93B0F07B7730}"/>
              </a:ext>
            </a:extLst>
          </p:cNvPr>
          <p:cNvSpPr/>
          <p:nvPr userDrawn="1"/>
        </p:nvSpPr>
        <p:spPr>
          <a:xfrm>
            <a:off x="8652512" y="2280950"/>
            <a:ext cx="975358" cy="840824"/>
          </a:xfrm>
          <a:prstGeom prst="hexagon">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1" name="Picture Placeholder 8">
            <a:extLst>
              <a:ext uri="{FF2B5EF4-FFF2-40B4-BE49-F238E27FC236}">
                <a16:creationId xmlns:a16="http://schemas.microsoft.com/office/drawing/2014/main" id="{79CBFD12-532B-4586-BF66-4AB6B49CD349}"/>
              </a:ext>
            </a:extLst>
          </p:cNvPr>
          <p:cNvSpPr>
            <a:spLocks noGrp="1"/>
          </p:cNvSpPr>
          <p:nvPr>
            <p:ph type="pic" sz="quarter" idx="23" hasCustomPrompt="1"/>
          </p:nvPr>
        </p:nvSpPr>
        <p:spPr>
          <a:xfrm>
            <a:off x="8827771" y="2388943"/>
            <a:ext cx="624838" cy="624838"/>
          </a:xfrm>
          <a:prstGeom prst="ellipse">
            <a:avLst/>
          </a:prstGeom>
        </p:spPr>
        <p:txBody>
          <a:bodyPr lIns="0" rIns="0" anchor="ctr"/>
          <a:lstStyle>
            <a:lvl1pPr algn="ctr">
              <a:defRPr sz="1200"/>
            </a:lvl1pPr>
          </a:lstStyle>
          <a:p>
            <a:r>
              <a:rPr lang="en-GB"/>
              <a:t>Insert icon</a:t>
            </a:r>
          </a:p>
        </p:txBody>
      </p:sp>
      <p:sp>
        <p:nvSpPr>
          <p:cNvPr id="22" name="Text Placeholder 11">
            <a:extLst>
              <a:ext uri="{FF2B5EF4-FFF2-40B4-BE49-F238E27FC236}">
                <a16:creationId xmlns:a16="http://schemas.microsoft.com/office/drawing/2014/main" id="{153EDC44-E444-48AE-B2C3-70A53D0BE1D2}"/>
              </a:ext>
            </a:extLst>
          </p:cNvPr>
          <p:cNvSpPr>
            <a:spLocks noGrp="1"/>
          </p:cNvSpPr>
          <p:nvPr>
            <p:ph type="body" sz="quarter" idx="24" hasCustomPrompt="1"/>
          </p:nvPr>
        </p:nvSpPr>
        <p:spPr>
          <a:xfrm>
            <a:off x="9697392" y="3375586"/>
            <a:ext cx="1841036" cy="796626"/>
          </a:xfrm>
        </p:spPr>
        <p:txBody>
          <a:bodyPr anchor="ctr"/>
          <a:lstStyle>
            <a:lvl1pPr algn="l">
              <a:defRPr sz="16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Hexagon 22">
            <a:extLst>
              <a:ext uri="{FF2B5EF4-FFF2-40B4-BE49-F238E27FC236}">
                <a16:creationId xmlns:a16="http://schemas.microsoft.com/office/drawing/2014/main" id="{C903D2BB-E7B7-4B6B-B2A2-7F9E2E3532FE}"/>
              </a:ext>
            </a:extLst>
          </p:cNvPr>
          <p:cNvSpPr/>
          <p:nvPr userDrawn="1"/>
        </p:nvSpPr>
        <p:spPr>
          <a:xfrm>
            <a:off x="8652512" y="3353487"/>
            <a:ext cx="975358" cy="840824"/>
          </a:xfrm>
          <a:prstGeom prst="hexagon">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5" name="Picture Placeholder 8">
            <a:extLst>
              <a:ext uri="{FF2B5EF4-FFF2-40B4-BE49-F238E27FC236}">
                <a16:creationId xmlns:a16="http://schemas.microsoft.com/office/drawing/2014/main" id="{ED58D092-2E8C-4ECC-B694-7E136AB794F2}"/>
              </a:ext>
            </a:extLst>
          </p:cNvPr>
          <p:cNvSpPr>
            <a:spLocks noGrp="1"/>
          </p:cNvSpPr>
          <p:nvPr>
            <p:ph type="pic" sz="quarter" idx="25" hasCustomPrompt="1"/>
          </p:nvPr>
        </p:nvSpPr>
        <p:spPr>
          <a:xfrm>
            <a:off x="8827772" y="3461480"/>
            <a:ext cx="624838" cy="624838"/>
          </a:xfrm>
          <a:prstGeom prst="ellipse">
            <a:avLst/>
          </a:prstGeom>
        </p:spPr>
        <p:txBody>
          <a:bodyPr lIns="0" rIns="0" anchor="ctr"/>
          <a:lstStyle>
            <a:lvl1pPr algn="ctr">
              <a:defRPr sz="1200"/>
            </a:lvl1pPr>
          </a:lstStyle>
          <a:p>
            <a:r>
              <a:rPr lang="en-GB"/>
              <a:t>Insert icon</a:t>
            </a:r>
          </a:p>
        </p:txBody>
      </p:sp>
      <p:sp>
        <p:nvSpPr>
          <p:cNvPr id="26" name="Text Placeholder 11">
            <a:extLst>
              <a:ext uri="{FF2B5EF4-FFF2-40B4-BE49-F238E27FC236}">
                <a16:creationId xmlns:a16="http://schemas.microsoft.com/office/drawing/2014/main" id="{8096A032-264B-4929-B57C-92CEEE9D0703}"/>
              </a:ext>
            </a:extLst>
          </p:cNvPr>
          <p:cNvSpPr>
            <a:spLocks noGrp="1"/>
          </p:cNvSpPr>
          <p:nvPr>
            <p:ph type="body" sz="quarter" idx="26" hasCustomPrompt="1"/>
          </p:nvPr>
        </p:nvSpPr>
        <p:spPr>
          <a:xfrm>
            <a:off x="9697392" y="4448123"/>
            <a:ext cx="1841036" cy="796626"/>
          </a:xfrm>
        </p:spPr>
        <p:txBody>
          <a:bodyPr anchor="ctr"/>
          <a:lstStyle>
            <a:lvl1pPr algn="l">
              <a:defRPr sz="16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27" name="Hexagon 26">
            <a:extLst>
              <a:ext uri="{FF2B5EF4-FFF2-40B4-BE49-F238E27FC236}">
                <a16:creationId xmlns:a16="http://schemas.microsoft.com/office/drawing/2014/main" id="{AE94C3FB-B789-448D-8158-67979C18C52F}"/>
              </a:ext>
            </a:extLst>
          </p:cNvPr>
          <p:cNvSpPr/>
          <p:nvPr userDrawn="1"/>
        </p:nvSpPr>
        <p:spPr>
          <a:xfrm>
            <a:off x="8652512" y="4426024"/>
            <a:ext cx="975358" cy="840824"/>
          </a:xfrm>
          <a:prstGeom prst="hexagon">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8" name="Picture Placeholder 8">
            <a:extLst>
              <a:ext uri="{FF2B5EF4-FFF2-40B4-BE49-F238E27FC236}">
                <a16:creationId xmlns:a16="http://schemas.microsoft.com/office/drawing/2014/main" id="{68B4C8FA-44A3-4009-B5D5-B05E71ED06EA}"/>
              </a:ext>
            </a:extLst>
          </p:cNvPr>
          <p:cNvSpPr>
            <a:spLocks noGrp="1"/>
          </p:cNvSpPr>
          <p:nvPr>
            <p:ph type="pic" sz="quarter" idx="27" hasCustomPrompt="1"/>
          </p:nvPr>
        </p:nvSpPr>
        <p:spPr>
          <a:xfrm>
            <a:off x="8827772" y="4534017"/>
            <a:ext cx="624838" cy="624838"/>
          </a:xfrm>
          <a:prstGeom prst="ellipse">
            <a:avLst/>
          </a:prstGeom>
        </p:spPr>
        <p:txBody>
          <a:bodyPr lIns="0" rIns="0" anchor="ctr"/>
          <a:lstStyle>
            <a:lvl1pPr algn="ctr">
              <a:defRPr sz="1200"/>
            </a:lvl1pPr>
          </a:lstStyle>
          <a:p>
            <a:r>
              <a:rPr lang="en-GB"/>
              <a:t>Insert icon</a:t>
            </a:r>
          </a:p>
        </p:txBody>
      </p:sp>
      <p:sp>
        <p:nvSpPr>
          <p:cNvPr id="29" name="Text Placeholder 11">
            <a:extLst>
              <a:ext uri="{FF2B5EF4-FFF2-40B4-BE49-F238E27FC236}">
                <a16:creationId xmlns:a16="http://schemas.microsoft.com/office/drawing/2014/main" id="{E2039198-3CCB-4546-ADAF-39AB6FDED9D5}"/>
              </a:ext>
            </a:extLst>
          </p:cNvPr>
          <p:cNvSpPr>
            <a:spLocks noGrp="1"/>
          </p:cNvSpPr>
          <p:nvPr>
            <p:ph type="body" sz="quarter" idx="28" hasCustomPrompt="1"/>
          </p:nvPr>
        </p:nvSpPr>
        <p:spPr>
          <a:xfrm>
            <a:off x="9697392" y="5520661"/>
            <a:ext cx="1841036" cy="796626"/>
          </a:xfrm>
        </p:spPr>
        <p:txBody>
          <a:bodyPr anchor="ctr"/>
          <a:lstStyle>
            <a:lvl1pPr algn="l">
              <a:defRPr sz="16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30" name="Hexagon 29">
            <a:extLst>
              <a:ext uri="{FF2B5EF4-FFF2-40B4-BE49-F238E27FC236}">
                <a16:creationId xmlns:a16="http://schemas.microsoft.com/office/drawing/2014/main" id="{96522316-1E08-4188-A398-9A36339F06AB}"/>
              </a:ext>
            </a:extLst>
          </p:cNvPr>
          <p:cNvSpPr/>
          <p:nvPr userDrawn="1"/>
        </p:nvSpPr>
        <p:spPr>
          <a:xfrm>
            <a:off x="8652512" y="5498562"/>
            <a:ext cx="975358" cy="840824"/>
          </a:xfrm>
          <a:prstGeom prst="hexagon">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1" name="Picture Placeholder 8">
            <a:extLst>
              <a:ext uri="{FF2B5EF4-FFF2-40B4-BE49-F238E27FC236}">
                <a16:creationId xmlns:a16="http://schemas.microsoft.com/office/drawing/2014/main" id="{C0CAAB71-54D8-49AF-943D-3F5B1428331E}"/>
              </a:ext>
            </a:extLst>
          </p:cNvPr>
          <p:cNvSpPr>
            <a:spLocks noGrp="1"/>
          </p:cNvSpPr>
          <p:nvPr>
            <p:ph type="pic" sz="quarter" idx="29" hasCustomPrompt="1"/>
          </p:nvPr>
        </p:nvSpPr>
        <p:spPr>
          <a:xfrm>
            <a:off x="8827772" y="5606555"/>
            <a:ext cx="624838" cy="624838"/>
          </a:xfrm>
          <a:prstGeom prst="ellipse">
            <a:avLst/>
          </a:prstGeom>
        </p:spPr>
        <p:txBody>
          <a:bodyPr lIns="0" rIns="0" anchor="ctr"/>
          <a:lstStyle>
            <a:lvl1pPr algn="ctr">
              <a:defRPr sz="1200"/>
            </a:lvl1pPr>
          </a:lstStyle>
          <a:p>
            <a:r>
              <a:rPr lang="en-GB"/>
              <a:t>Insert icon</a:t>
            </a:r>
          </a:p>
        </p:txBody>
      </p:sp>
      <p:grpSp>
        <p:nvGrpSpPr>
          <p:cNvPr id="52" name="Group 51">
            <a:extLst>
              <a:ext uri="{FF2B5EF4-FFF2-40B4-BE49-F238E27FC236}">
                <a16:creationId xmlns:a16="http://schemas.microsoft.com/office/drawing/2014/main" id="{E7135370-8EEB-408D-A9CF-0C36EB3A8E34}"/>
              </a:ext>
            </a:extLst>
          </p:cNvPr>
          <p:cNvGrpSpPr/>
          <p:nvPr userDrawn="1"/>
        </p:nvGrpSpPr>
        <p:grpSpPr>
          <a:xfrm rot="16200000">
            <a:off x="360407" y="4836458"/>
            <a:ext cx="1946732" cy="3990582"/>
            <a:chOff x="10692184" y="-1639954"/>
            <a:chExt cx="1784352" cy="3657721"/>
          </a:xfrm>
          <a:noFill/>
        </p:grpSpPr>
        <p:sp>
          <p:nvSpPr>
            <p:cNvPr id="53" name="Hexagon 52">
              <a:extLst>
                <a:ext uri="{FF2B5EF4-FFF2-40B4-BE49-F238E27FC236}">
                  <a16:creationId xmlns:a16="http://schemas.microsoft.com/office/drawing/2014/main" id="{EF2E0FFB-B075-497C-B2F1-8EC6CC0F89E9}"/>
                </a:ext>
              </a:extLst>
            </p:cNvPr>
            <p:cNvSpPr/>
            <p:nvPr userDrawn="1"/>
          </p:nvSpPr>
          <p:spPr>
            <a:xfrm rot="5400000">
              <a:off x="10600392"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4" name="Hexagon 53">
              <a:extLst>
                <a:ext uri="{FF2B5EF4-FFF2-40B4-BE49-F238E27FC236}">
                  <a16:creationId xmlns:a16="http://schemas.microsoft.com/office/drawing/2014/main" id="{4092F5E8-CB65-4C66-A39E-648D5694C390}"/>
                </a:ext>
              </a:extLst>
            </p:cNvPr>
            <p:cNvSpPr/>
            <p:nvPr userDrawn="1"/>
          </p:nvSpPr>
          <p:spPr>
            <a:xfrm rot="5400000">
              <a:off x="11237356" y="-3847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5" name="Hexagon 54">
              <a:extLst>
                <a:ext uri="{FF2B5EF4-FFF2-40B4-BE49-F238E27FC236}">
                  <a16:creationId xmlns:a16="http://schemas.microsoft.com/office/drawing/2014/main" id="{06EEE4AE-AB77-4DA7-895D-D52B53ADE880}"/>
                </a:ext>
              </a:extLst>
            </p:cNvPr>
            <p:cNvSpPr/>
            <p:nvPr userDrawn="1"/>
          </p:nvSpPr>
          <p:spPr>
            <a:xfrm rot="5400000">
              <a:off x="10600392" y="-1548162"/>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grpSp>
        <p:nvGrpSpPr>
          <p:cNvPr id="61" name="Group 60">
            <a:extLst>
              <a:ext uri="{FF2B5EF4-FFF2-40B4-BE49-F238E27FC236}">
                <a16:creationId xmlns:a16="http://schemas.microsoft.com/office/drawing/2014/main" id="{72A94F6F-F7D1-4148-A8DB-49671E27E811}"/>
              </a:ext>
            </a:extLst>
          </p:cNvPr>
          <p:cNvGrpSpPr/>
          <p:nvPr userDrawn="1"/>
        </p:nvGrpSpPr>
        <p:grpSpPr>
          <a:xfrm rot="16200000">
            <a:off x="10687930" y="-920867"/>
            <a:ext cx="1946732" cy="2721338"/>
            <a:chOff x="10692184" y="-476580"/>
            <a:chExt cx="1784352" cy="2494347"/>
          </a:xfrm>
          <a:noFill/>
        </p:grpSpPr>
        <p:sp>
          <p:nvSpPr>
            <p:cNvPr id="62" name="Hexagon 61">
              <a:extLst>
                <a:ext uri="{FF2B5EF4-FFF2-40B4-BE49-F238E27FC236}">
                  <a16:creationId xmlns:a16="http://schemas.microsoft.com/office/drawing/2014/main" id="{F4B29722-6453-4009-8A3A-78DDDF4D1122}"/>
                </a:ext>
              </a:extLst>
            </p:cNvPr>
            <p:cNvSpPr/>
            <p:nvPr userDrawn="1"/>
          </p:nvSpPr>
          <p:spPr>
            <a:xfrm rot="5400000">
              <a:off x="10600392" y="778587"/>
              <a:ext cx="1330972" cy="1147388"/>
            </a:xfrm>
            <a:prstGeom prst="hexagon">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63" name="Hexagon 62">
              <a:extLst>
                <a:ext uri="{FF2B5EF4-FFF2-40B4-BE49-F238E27FC236}">
                  <a16:creationId xmlns:a16="http://schemas.microsoft.com/office/drawing/2014/main" id="{6D31A98E-2353-46DB-A7FA-BAFF42F8D4E9}"/>
                </a:ext>
              </a:extLst>
            </p:cNvPr>
            <p:cNvSpPr/>
            <p:nvPr userDrawn="1"/>
          </p:nvSpPr>
          <p:spPr>
            <a:xfrm rot="5400000">
              <a:off x="11237356" y="-384788"/>
              <a:ext cx="1330972" cy="1147388"/>
            </a:xfrm>
            <a:prstGeom prst="hexagon">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64" name="Text Placeholder 20">
            <a:extLst>
              <a:ext uri="{FF2B5EF4-FFF2-40B4-BE49-F238E27FC236}">
                <a16:creationId xmlns:a16="http://schemas.microsoft.com/office/drawing/2014/main" id="{59C4E165-CFA5-44EE-A651-57440EEAED0A}"/>
              </a:ext>
            </a:extLst>
          </p:cNvPr>
          <p:cNvSpPr>
            <a:spLocks noGrp="1"/>
          </p:cNvSpPr>
          <p:nvPr>
            <p:ph type="body" sz="quarter" idx="12" hasCustomPrompt="1"/>
          </p:nvPr>
        </p:nvSpPr>
        <p:spPr>
          <a:xfrm>
            <a:off x="1130300" y="1693488"/>
            <a:ext cx="5183163" cy="4212567"/>
          </a:xfrm>
        </p:spPr>
        <p:txBody>
          <a:bodyPr/>
          <a:lstStyle>
            <a:lvl1pPr>
              <a:defRPr sz="1800"/>
            </a:lvl1pPr>
            <a:lvl2pPr>
              <a:defRPr sz="1800"/>
            </a:lvl2pPr>
            <a:lvl3pPr>
              <a:defRPr sz="1600"/>
            </a:lvl3pPr>
            <a:lvl4pPr>
              <a:defRPr sz="1400"/>
            </a:lvl4pPr>
            <a:lvl5pPr>
              <a:defRPr sz="14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a:extLst>
              <a:ext uri="{FF2B5EF4-FFF2-40B4-BE49-F238E27FC236}">
                <a16:creationId xmlns:a16="http://schemas.microsoft.com/office/drawing/2014/main" id="{8FE9A323-FB77-472D-B7DD-8A0A88CB51E5}"/>
              </a:ext>
            </a:extLst>
          </p:cNvPr>
          <p:cNvSpPr>
            <a:spLocks noGrp="1"/>
          </p:cNvSpPr>
          <p:nvPr>
            <p:ph type="title" hasCustomPrompt="1"/>
          </p:nvPr>
        </p:nvSpPr>
        <p:spPr>
          <a:xfrm>
            <a:off x="1130300" y="524414"/>
            <a:ext cx="5183164" cy="912178"/>
          </a:xfrm>
        </p:spPr>
        <p:txBody>
          <a:bodyPr/>
          <a:lstStyle>
            <a:lvl1pPr>
              <a:defRPr/>
            </a:lvl1pPr>
          </a:lstStyle>
          <a:p>
            <a:r>
              <a:rPr lang="en-US"/>
              <a:t>Enter title here</a:t>
            </a:r>
            <a:endParaRPr lang="en-GB"/>
          </a:p>
        </p:txBody>
      </p:sp>
      <p:grpSp>
        <p:nvGrpSpPr>
          <p:cNvPr id="34" name="Group 33">
            <a:extLst>
              <a:ext uri="{FF2B5EF4-FFF2-40B4-BE49-F238E27FC236}">
                <a16:creationId xmlns:a16="http://schemas.microsoft.com/office/drawing/2014/main" id="{2A9B444C-27B4-4C45-9568-AD42496C658D}"/>
              </a:ext>
            </a:extLst>
          </p:cNvPr>
          <p:cNvGrpSpPr/>
          <p:nvPr userDrawn="1"/>
        </p:nvGrpSpPr>
        <p:grpSpPr>
          <a:xfrm>
            <a:off x="-3633349" y="0"/>
            <a:ext cx="3507558" cy="6137026"/>
            <a:chOff x="-3633349" y="0"/>
            <a:chExt cx="3507558" cy="6137026"/>
          </a:xfrm>
        </p:grpSpPr>
        <p:grpSp>
          <p:nvGrpSpPr>
            <p:cNvPr id="35" name="Group 34">
              <a:extLst>
                <a:ext uri="{FF2B5EF4-FFF2-40B4-BE49-F238E27FC236}">
                  <a16:creationId xmlns:a16="http://schemas.microsoft.com/office/drawing/2014/main" id="{329B5C44-51D9-442E-9EE5-1DF0827B4F40}"/>
                </a:ext>
              </a:extLst>
            </p:cNvPr>
            <p:cNvGrpSpPr/>
            <p:nvPr userDrawn="1"/>
          </p:nvGrpSpPr>
          <p:grpSpPr>
            <a:xfrm>
              <a:off x="-3633349" y="0"/>
              <a:ext cx="3507558" cy="6137026"/>
              <a:chOff x="838199" y="1150069"/>
              <a:chExt cx="3507558" cy="6137026"/>
            </a:xfrm>
          </p:grpSpPr>
          <p:sp>
            <p:nvSpPr>
              <p:cNvPr id="38" name="Rectangle 37">
                <a:extLst>
                  <a:ext uri="{FF2B5EF4-FFF2-40B4-BE49-F238E27FC236}">
                    <a16:creationId xmlns:a16="http://schemas.microsoft.com/office/drawing/2014/main" id="{09BE2ADB-FF29-46BE-AEAB-274606D67CE1}"/>
                  </a:ext>
                </a:extLst>
              </p:cNvPr>
              <p:cNvSpPr/>
              <p:nvPr/>
            </p:nvSpPr>
            <p:spPr>
              <a:xfrm>
                <a:off x="838200" y="1150069"/>
                <a:ext cx="3507557" cy="6137026"/>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39" name="TextBox 38">
                <a:extLst>
                  <a:ext uri="{FF2B5EF4-FFF2-40B4-BE49-F238E27FC236}">
                    <a16:creationId xmlns:a16="http://schemas.microsoft.com/office/drawing/2014/main" id="{48324A1E-8E2A-4EE3-9859-E448B74322EE}"/>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icon</a:t>
                </a:r>
              </a:p>
            </p:txBody>
          </p:sp>
          <p:sp>
            <p:nvSpPr>
              <p:cNvPr id="40" name="Rectangle 39">
                <a:extLst>
                  <a:ext uri="{FF2B5EF4-FFF2-40B4-BE49-F238E27FC236}">
                    <a16:creationId xmlns:a16="http://schemas.microsoft.com/office/drawing/2014/main" id="{042A452D-FA2C-44CE-9F55-47DDFB0672E7}"/>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41" name="TextBox 40">
                <a:extLst>
                  <a:ext uri="{FF2B5EF4-FFF2-40B4-BE49-F238E27FC236}">
                    <a16:creationId xmlns:a16="http://schemas.microsoft.com/office/drawing/2014/main" id="{B1F11B84-2E9F-4389-B116-9DB63FD3C5F3}"/>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Go to the </a:t>
                </a:r>
                <a:r>
                  <a:rPr lang="en-GB" sz="1400" b="1">
                    <a:solidFill>
                      <a:srgbClr val="333333"/>
                    </a:solidFill>
                  </a:rPr>
                  <a:t>icon bank asset slide </a:t>
                </a:r>
                <a:r>
                  <a:rPr lang="en-GB" sz="1400">
                    <a:solidFill>
                      <a:srgbClr val="333333"/>
                    </a:solidFill>
                  </a:rPr>
                  <a:t>and select your chosen icon. Press </a:t>
                </a:r>
                <a:r>
                  <a:rPr lang="en-GB" sz="1400" b="1">
                    <a:solidFill>
                      <a:srgbClr val="333333"/>
                    </a:solidFill>
                  </a:rPr>
                  <a:t>Ctrl + C </a:t>
                </a:r>
                <a:r>
                  <a:rPr lang="en-GB" sz="1400">
                    <a:solidFill>
                      <a:srgbClr val="333333"/>
                    </a:solidFill>
                  </a:rPr>
                  <a:t>to copy.</a:t>
                </a:r>
              </a:p>
            </p:txBody>
          </p:sp>
          <p:sp>
            <p:nvSpPr>
              <p:cNvPr id="42" name="TextBox 41">
                <a:extLst>
                  <a:ext uri="{FF2B5EF4-FFF2-40B4-BE49-F238E27FC236}">
                    <a16:creationId xmlns:a16="http://schemas.microsoft.com/office/drawing/2014/main" id="{64EADCB7-7BB9-49D0-9FD8-6EF835AB8434}"/>
                  </a:ext>
                </a:extLst>
              </p:cNvPr>
              <p:cNvSpPr txBox="1"/>
              <p:nvPr/>
            </p:nvSpPr>
            <p:spPr>
              <a:xfrm>
                <a:off x="838199" y="2650785"/>
                <a:ext cx="3507557" cy="954107"/>
              </a:xfrm>
              <a:prstGeom prst="rect">
                <a:avLst/>
              </a:prstGeom>
              <a:noFill/>
            </p:spPr>
            <p:txBody>
              <a:bodyPr wrap="square" rtlCol="0">
                <a:spAutoFit/>
              </a:bodyPr>
              <a:lstStyle/>
              <a:p>
                <a:r>
                  <a:rPr lang="en-GB" sz="1400" b="1">
                    <a:solidFill>
                      <a:srgbClr val="333333"/>
                    </a:solidFill>
                  </a:rPr>
                  <a:t>2. </a:t>
                </a:r>
                <a:r>
                  <a:rPr lang="en-GB" sz="1400" b="0">
                    <a:solidFill>
                      <a:srgbClr val="333333"/>
                    </a:solidFill>
                  </a:rPr>
                  <a:t>Go back to the slide you want the icon on, select your chosen icon placeholder and press </a:t>
                </a:r>
                <a:r>
                  <a:rPr lang="en-GB" sz="1400" b="1">
                    <a:solidFill>
                      <a:srgbClr val="333333"/>
                    </a:solidFill>
                  </a:rPr>
                  <a:t>Ctrl + V </a:t>
                </a:r>
                <a:r>
                  <a:rPr lang="en-GB" sz="1400" b="0">
                    <a:solidFill>
                      <a:srgbClr val="333333"/>
                    </a:solidFill>
                  </a:rPr>
                  <a:t>to paste the icon into the placeholder.</a:t>
                </a:r>
                <a:endParaRPr lang="en-GB" sz="1400">
                  <a:solidFill>
                    <a:srgbClr val="333333"/>
                  </a:solidFill>
                </a:endParaRPr>
              </a:p>
            </p:txBody>
          </p:sp>
          <p:sp>
            <p:nvSpPr>
              <p:cNvPr id="43" name="TextBox 42">
                <a:extLst>
                  <a:ext uri="{FF2B5EF4-FFF2-40B4-BE49-F238E27FC236}">
                    <a16:creationId xmlns:a16="http://schemas.microsoft.com/office/drawing/2014/main" id="{B9C50050-C855-47A5-B644-8C467A61D215}"/>
                  </a:ext>
                </a:extLst>
              </p:cNvPr>
              <p:cNvSpPr txBox="1"/>
              <p:nvPr/>
            </p:nvSpPr>
            <p:spPr>
              <a:xfrm>
                <a:off x="838199" y="3649205"/>
                <a:ext cx="3507557" cy="1169551"/>
              </a:xfrm>
              <a:prstGeom prst="rect">
                <a:avLst/>
              </a:prstGeom>
              <a:noFill/>
            </p:spPr>
            <p:txBody>
              <a:bodyPr wrap="square" rtlCol="0">
                <a:spAutoFit/>
              </a:bodyPr>
              <a:lstStyle/>
              <a:p>
                <a:r>
                  <a:rPr lang="en-GB" sz="1400" b="1">
                    <a:solidFill>
                      <a:srgbClr val="333333"/>
                    </a:solidFill>
                  </a:rPr>
                  <a:t>3. </a:t>
                </a:r>
                <a:r>
                  <a:rPr lang="en-US" sz="1400">
                    <a:solidFill>
                      <a:srgbClr val="333333"/>
                    </a:solidFill>
                  </a:rPr>
                  <a:t>Click on the </a:t>
                </a:r>
                <a:r>
                  <a:rPr lang="en-US" sz="1400" b="1">
                    <a:solidFill>
                      <a:srgbClr val="333333"/>
                    </a:solidFill>
                  </a:rPr>
                  <a:t>Graphics Format </a:t>
                </a:r>
                <a:r>
                  <a:rPr lang="en-US" sz="1400">
                    <a:solidFill>
                      <a:srgbClr val="333333"/>
                    </a:solidFill>
                  </a:rPr>
                  <a:t>tab in the ribbon and use the tools to edit the image. Under </a:t>
                </a:r>
                <a:r>
                  <a:rPr lang="en-US" sz="1400" b="1">
                    <a:solidFill>
                      <a:srgbClr val="333333"/>
                    </a:solidFill>
                  </a:rPr>
                  <a:t>Crop,</a:t>
                </a:r>
                <a:r>
                  <a:rPr lang="en-US" sz="1400">
                    <a:solidFill>
                      <a:srgbClr val="333333"/>
                    </a:solidFill>
                  </a:rPr>
                  <a:t> choose </a:t>
                </a:r>
                <a:r>
                  <a:rPr lang="en-US" sz="1400" b="1">
                    <a:solidFill>
                      <a:srgbClr val="333333"/>
                    </a:solidFill>
                  </a:rPr>
                  <a:t>Fit</a:t>
                </a:r>
                <a:r>
                  <a:rPr lang="en-US" sz="1400">
                    <a:solidFill>
                      <a:srgbClr val="333333"/>
                    </a:solidFill>
                  </a:rPr>
                  <a:t> to make sure the icon fits properly in the placeholder.</a:t>
                </a:r>
                <a:endParaRPr lang="en-GB" sz="1400">
                  <a:solidFill>
                    <a:srgbClr val="333333"/>
                  </a:solidFill>
                </a:endParaRPr>
              </a:p>
            </p:txBody>
          </p:sp>
        </p:grpSp>
        <p:pic>
          <p:nvPicPr>
            <p:cNvPr id="36" name="Picture 35">
              <a:extLst>
                <a:ext uri="{FF2B5EF4-FFF2-40B4-BE49-F238E27FC236}">
                  <a16:creationId xmlns:a16="http://schemas.microsoft.com/office/drawing/2014/main" id="{FE58AA23-69FB-4E71-A85A-156AEC53D73C}"/>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2641570" y="3792811"/>
              <a:ext cx="1524000" cy="2038350"/>
            </a:xfrm>
            <a:prstGeom prst="rect">
              <a:avLst/>
            </a:prstGeom>
          </p:spPr>
        </p:pic>
      </p:grpSp>
    </p:spTree>
    <p:custDataLst>
      <p:tags r:id="rId1"/>
    </p:custDataLst>
    <p:extLst>
      <p:ext uri="{BB962C8B-B14F-4D97-AF65-F5344CB8AC3E}">
        <p14:creationId xmlns:p14="http://schemas.microsoft.com/office/powerpoint/2010/main" val="3506159189"/>
      </p:ext>
    </p:extLst>
  </p:cSld>
  <p:clrMapOvr>
    <a:masterClrMapping/>
  </p:clrMapOvr>
  <p:transition spd="slow">
    <p:wipe dir="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5 Icons">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17519679-F920-4183-9CE1-F4088A5AFD67}"/>
              </a:ext>
            </a:extLst>
          </p:cNvPr>
          <p:cNvSpPr>
            <a:spLocks/>
          </p:cNvSpPr>
          <p:nvPr userDrawn="1"/>
        </p:nvSpPr>
        <p:spPr>
          <a:xfrm>
            <a:off x="0" y="2371060"/>
            <a:ext cx="2438400" cy="44869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1" name="Rectangle 50">
            <a:extLst>
              <a:ext uri="{FF2B5EF4-FFF2-40B4-BE49-F238E27FC236}">
                <a16:creationId xmlns:a16="http://schemas.microsoft.com/office/drawing/2014/main" id="{91F620D6-76B1-46C9-B740-D8932D988337}"/>
              </a:ext>
            </a:extLst>
          </p:cNvPr>
          <p:cNvSpPr>
            <a:spLocks/>
          </p:cNvSpPr>
          <p:nvPr userDrawn="1"/>
        </p:nvSpPr>
        <p:spPr>
          <a:xfrm>
            <a:off x="2438400" y="2371060"/>
            <a:ext cx="2438400" cy="44869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2" name="Rectangle 51">
            <a:extLst>
              <a:ext uri="{FF2B5EF4-FFF2-40B4-BE49-F238E27FC236}">
                <a16:creationId xmlns:a16="http://schemas.microsoft.com/office/drawing/2014/main" id="{2D5CA57B-EC5B-4603-9039-DFF5BDEA6FC3}"/>
              </a:ext>
            </a:extLst>
          </p:cNvPr>
          <p:cNvSpPr>
            <a:spLocks/>
          </p:cNvSpPr>
          <p:nvPr userDrawn="1"/>
        </p:nvSpPr>
        <p:spPr>
          <a:xfrm>
            <a:off x="4876800" y="2371060"/>
            <a:ext cx="2438400" cy="44869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3" name="Rectangle 52">
            <a:extLst>
              <a:ext uri="{FF2B5EF4-FFF2-40B4-BE49-F238E27FC236}">
                <a16:creationId xmlns:a16="http://schemas.microsoft.com/office/drawing/2014/main" id="{7748CE26-35F0-498C-8F47-391790DD77AD}"/>
              </a:ext>
            </a:extLst>
          </p:cNvPr>
          <p:cNvSpPr>
            <a:spLocks/>
          </p:cNvSpPr>
          <p:nvPr userDrawn="1"/>
        </p:nvSpPr>
        <p:spPr>
          <a:xfrm>
            <a:off x="7315200" y="2371060"/>
            <a:ext cx="2438400" cy="4486940"/>
          </a:xfrm>
          <a:prstGeom prst="rect">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5" name="Rectangle 54">
            <a:extLst>
              <a:ext uri="{FF2B5EF4-FFF2-40B4-BE49-F238E27FC236}">
                <a16:creationId xmlns:a16="http://schemas.microsoft.com/office/drawing/2014/main" id="{918CFB4D-703E-4620-B878-60257A6EFBDC}"/>
              </a:ext>
            </a:extLst>
          </p:cNvPr>
          <p:cNvSpPr>
            <a:spLocks/>
          </p:cNvSpPr>
          <p:nvPr userDrawn="1"/>
        </p:nvSpPr>
        <p:spPr>
          <a:xfrm>
            <a:off x="9753600" y="2371060"/>
            <a:ext cx="2438400" cy="4486940"/>
          </a:xfrm>
          <a:prstGeom prst="rect">
            <a:avLst/>
          </a:prstGeom>
          <a:solidFill>
            <a:srgbClr val="F7CB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grpSp>
        <p:nvGrpSpPr>
          <p:cNvPr id="30" name="Group 29">
            <a:extLst>
              <a:ext uri="{FF2B5EF4-FFF2-40B4-BE49-F238E27FC236}">
                <a16:creationId xmlns:a16="http://schemas.microsoft.com/office/drawing/2014/main" id="{20278F2B-7E65-4935-B424-C3C3FD3A5E82}"/>
              </a:ext>
            </a:extLst>
          </p:cNvPr>
          <p:cNvGrpSpPr/>
          <p:nvPr userDrawn="1"/>
        </p:nvGrpSpPr>
        <p:grpSpPr>
          <a:xfrm>
            <a:off x="9875462" y="-592128"/>
            <a:ext cx="2641657" cy="2714067"/>
            <a:chOff x="10055225" y="-469915"/>
            <a:chExt cx="2421312" cy="2487682"/>
          </a:xfrm>
          <a:noFill/>
        </p:grpSpPr>
        <p:sp>
          <p:nvSpPr>
            <p:cNvPr id="31" name="Hexagon 30">
              <a:extLst>
                <a:ext uri="{FF2B5EF4-FFF2-40B4-BE49-F238E27FC236}">
                  <a16:creationId xmlns:a16="http://schemas.microsoft.com/office/drawing/2014/main" id="{4861BF69-9326-4230-BCE9-A381D3EA0E4A}"/>
                </a:ext>
              </a:extLst>
            </p:cNvPr>
            <p:cNvSpPr/>
            <p:nvPr userDrawn="1"/>
          </p:nvSpPr>
          <p:spPr>
            <a:xfrm rot="5400000">
              <a:off x="10600395"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2" name="Hexagon 31">
              <a:extLst>
                <a:ext uri="{FF2B5EF4-FFF2-40B4-BE49-F238E27FC236}">
                  <a16:creationId xmlns:a16="http://schemas.microsoft.com/office/drawing/2014/main" id="{02D8C450-AA0E-4C6E-BAB9-EA362F156C6B}"/>
                </a:ext>
              </a:extLst>
            </p:cNvPr>
            <p:cNvSpPr/>
            <p:nvPr userDrawn="1"/>
          </p:nvSpPr>
          <p:spPr>
            <a:xfrm rot="5400000">
              <a:off x="11237357"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3" name="Hexagon 32">
              <a:extLst>
                <a:ext uri="{FF2B5EF4-FFF2-40B4-BE49-F238E27FC236}">
                  <a16:creationId xmlns:a16="http://schemas.microsoft.com/office/drawing/2014/main" id="{769F92CF-79F1-4431-9A72-88A90E928954}"/>
                </a:ext>
              </a:extLst>
            </p:cNvPr>
            <p:cNvSpPr/>
            <p:nvPr userDrawn="1"/>
          </p:nvSpPr>
          <p:spPr>
            <a:xfrm rot="5400000">
              <a:off x="9963433"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23" name="Rectangle 22">
            <a:extLst>
              <a:ext uri="{FF2B5EF4-FFF2-40B4-BE49-F238E27FC236}">
                <a16:creationId xmlns:a16="http://schemas.microsoft.com/office/drawing/2014/main" id="{DEC5D6D5-A22F-4360-BE6E-D053E3135B7F}"/>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44" name="Text Placeholder 11">
            <a:extLst>
              <a:ext uri="{FF2B5EF4-FFF2-40B4-BE49-F238E27FC236}">
                <a16:creationId xmlns:a16="http://schemas.microsoft.com/office/drawing/2014/main" id="{79F1311A-10A7-4169-91E6-D9D85713B427}"/>
              </a:ext>
            </a:extLst>
          </p:cNvPr>
          <p:cNvSpPr>
            <a:spLocks noGrp="1"/>
          </p:cNvSpPr>
          <p:nvPr>
            <p:ph type="body" sz="quarter" idx="16" hasCustomPrompt="1"/>
          </p:nvPr>
        </p:nvSpPr>
        <p:spPr>
          <a:xfrm>
            <a:off x="174625" y="4323777"/>
            <a:ext cx="2089150" cy="1888428"/>
          </a:xfrm>
        </p:spPr>
        <p:txBody>
          <a:bodyPr/>
          <a:lstStyle>
            <a:lvl1pPr algn="ctr">
              <a:defRPr sz="1800">
                <a:solidFill>
                  <a:schemeClr val="bg1"/>
                </a:solidFill>
              </a:defRPr>
            </a:lvl1pPr>
            <a:lvl2pPr algn="ctr">
              <a:defRPr sz="1800">
                <a:solidFill>
                  <a:schemeClr val="bg1"/>
                </a:solidFill>
              </a:defRPr>
            </a:lvl2pPr>
            <a:lvl3pPr algn="ctr">
              <a:defRPr sz="1600">
                <a:solidFill>
                  <a:schemeClr val="bg1"/>
                </a:solidFill>
              </a:defRPr>
            </a:lvl3pPr>
            <a:lvl4pPr algn="ctr">
              <a:defRPr sz="1400">
                <a:solidFill>
                  <a:schemeClr val="bg1"/>
                </a:solidFill>
              </a:defRPr>
            </a:lvl4pPr>
            <a:lvl5pPr algn="ctr">
              <a:defRPr sz="1400">
                <a:solidFill>
                  <a:schemeClr val="bg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7" name="Text Placeholder 11">
            <a:extLst>
              <a:ext uri="{FF2B5EF4-FFF2-40B4-BE49-F238E27FC236}">
                <a16:creationId xmlns:a16="http://schemas.microsoft.com/office/drawing/2014/main" id="{84962F17-38AA-4133-828A-11EA482A6456}"/>
              </a:ext>
            </a:extLst>
          </p:cNvPr>
          <p:cNvSpPr>
            <a:spLocks noGrp="1"/>
          </p:cNvSpPr>
          <p:nvPr>
            <p:ph type="body" sz="quarter" idx="18" hasCustomPrompt="1"/>
          </p:nvPr>
        </p:nvSpPr>
        <p:spPr>
          <a:xfrm>
            <a:off x="2613025" y="4323777"/>
            <a:ext cx="2089150" cy="1888428"/>
          </a:xfrm>
        </p:spPr>
        <p:txBody>
          <a:bodyPr/>
          <a:lstStyle>
            <a:lvl1pPr algn="ctr">
              <a:defRPr sz="1800">
                <a:solidFill>
                  <a:schemeClr val="tx1"/>
                </a:solidFill>
              </a:defRPr>
            </a:lvl1pPr>
            <a:lvl2pPr algn="ctr">
              <a:defRPr sz="1800">
                <a:solidFill>
                  <a:schemeClr val="tx1"/>
                </a:solidFill>
              </a:defRPr>
            </a:lvl2pPr>
            <a:lvl3pPr algn="ctr">
              <a:defRPr sz="1600">
                <a:solidFill>
                  <a:schemeClr val="tx1"/>
                </a:solidFill>
              </a:defRPr>
            </a:lvl3pPr>
            <a:lvl4pPr algn="ctr">
              <a:defRPr sz="1400">
                <a:solidFill>
                  <a:schemeClr val="tx1"/>
                </a:solidFill>
              </a:defRPr>
            </a:lvl4pPr>
            <a:lvl5pPr algn="ctr">
              <a:defRPr sz="1400">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9" name="Text Placeholder 11">
            <a:extLst>
              <a:ext uri="{FF2B5EF4-FFF2-40B4-BE49-F238E27FC236}">
                <a16:creationId xmlns:a16="http://schemas.microsoft.com/office/drawing/2014/main" id="{B9A14C45-31B1-4AD9-8782-4AE12CE91CB2}"/>
              </a:ext>
            </a:extLst>
          </p:cNvPr>
          <p:cNvSpPr>
            <a:spLocks noGrp="1"/>
          </p:cNvSpPr>
          <p:nvPr>
            <p:ph type="body" sz="quarter" idx="20" hasCustomPrompt="1"/>
          </p:nvPr>
        </p:nvSpPr>
        <p:spPr>
          <a:xfrm>
            <a:off x="5051425" y="4323777"/>
            <a:ext cx="2089150" cy="1888428"/>
          </a:xfrm>
        </p:spPr>
        <p:txBody>
          <a:bodyPr/>
          <a:lstStyle>
            <a:lvl1pPr algn="ctr">
              <a:defRPr sz="1800">
                <a:solidFill>
                  <a:schemeClr val="tx1"/>
                </a:solidFill>
              </a:defRPr>
            </a:lvl1pPr>
            <a:lvl2pPr algn="ctr">
              <a:defRPr sz="1800">
                <a:solidFill>
                  <a:schemeClr val="tx1"/>
                </a:solidFill>
              </a:defRPr>
            </a:lvl2pPr>
            <a:lvl3pPr algn="ctr">
              <a:defRPr sz="1600">
                <a:solidFill>
                  <a:schemeClr val="tx1"/>
                </a:solidFill>
              </a:defRPr>
            </a:lvl3pPr>
            <a:lvl4pPr algn="ctr">
              <a:defRPr sz="1400">
                <a:solidFill>
                  <a:schemeClr val="tx1"/>
                </a:solidFill>
              </a:defRPr>
            </a:lvl4pPr>
            <a:lvl5pPr algn="ctr">
              <a:defRPr sz="1400">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54" name="Rectangle 53">
            <a:extLst>
              <a:ext uri="{FF2B5EF4-FFF2-40B4-BE49-F238E27FC236}">
                <a16:creationId xmlns:a16="http://schemas.microsoft.com/office/drawing/2014/main" id="{971B0C55-82A6-407C-9467-A7906B3FB65D}"/>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 name="Hexagon 6">
            <a:extLst>
              <a:ext uri="{FF2B5EF4-FFF2-40B4-BE49-F238E27FC236}">
                <a16:creationId xmlns:a16="http://schemas.microsoft.com/office/drawing/2014/main" id="{B8D7B817-8B50-4737-A98A-0B69CC6689E5}"/>
              </a:ext>
            </a:extLst>
          </p:cNvPr>
          <p:cNvSpPr/>
          <p:nvPr userDrawn="1"/>
        </p:nvSpPr>
        <p:spPr>
          <a:xfrm>
            <a:off x="5397500" y="2826845"/>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9" name="Hexagon 28">
            <a:extLst>
              <a:ext uri="{FF2B5EF4-FFF2-40B4-BE49-F238E27FC236}">
                <a16:creationId xmlns:a16="http://schemas.microsoft.com/office/drawing/2014/main" id="{A8C9BC06-C52F-41C8-8CFC-7EE715B48C7B}"/>
              </a:ext>
            </a:extLst>
          </p:cNvPr>
          <p:cNvSpPr/>
          <p:nvPr userDrawn="1"/>
        </p:nvSpPr>
        <p:spPr>
          <a:xfrm>
            <a:off x="2959100" y="2826845"/>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4" name="Hexagon 33">
            <a:extLst>
              <a:ext uri="{FF2B5EF4-FFF2-40B4-BE49-F238E27FC236}">
                <a16:creationId xmlns:a16="http://schemas.microsoft.com/office/drawing/2014/main" id="{0FE4F385-C45F-41A0-99EA-6C50D528B31F}"/>
              </a:ext>
            </a:extLst>
          </p:cNvPr>
          <p:cNvSpPr/>
          <p:nvPr userDrawn="1"/>
        </p:nvSpPr>
        <p:spPr>
          <a:xfrm>
            <a:off x="520700" y="2826845"/>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9" name="Picture Placeholder 8">
            <a:extLst>
              <a:ext uri="{FF2B5EF4-FFF2-40B4-BE49-F238E27FC236}">
                <a16:creationId xmlns:a16="http://schemas.microsoft.com/office/drawing/2014/main" id="{8F298E4E-BED6-4377-840B-59B91A0BDF8F}"/>
              </a:ext>
            </a:extLst>
          </p:cNvPr>
          <p:cNvSpPr>
            <a:spLocks noGrp="1"/>
          </p:cNvSpPr>
          <p:nvPr>
            <p:ph type="pic" sz="quarter" idx="21" hasCustomPrompt="1"/>
          </p:nvPr>
        </p:nvSpPr>
        <p:spPr>
          <a:xfrm>
            <a:off x="792480" y="3002280"/>
            <a:ext cx="853440" cy="853440"/>
          </a:xfrm>
          <a:prstGeom prst="ellipse">
            <a:avLst/>
          </a:prstGeom>
        </p:spPr>
        <p:txBody>
          <a:bodyPr lIns="72000" rIns="72000" anchor="ctr"/>
          <a:lstStyle>
            <a:lvl1pPr algn="ctr">
              <a:defRPr sz="1400"/>
            </a:lvl1pPr>
          </a:lstStyle>
          <a:p>
            <a:r>
              <a:rPr lang="en-GB"/>
              <a:t>Insert icon</a:t>
            </a:r>
          </a:p>
        </p:txBody>
      </p:sp>
      <p:sp>
        <p:nvSpPr>
          <p:cNvPr id="35" name="Picture Placeholder 8">
            <a:extLst>
              <a:ext uri="{FF2B5EF4-FFF2-40B4-BE49-F238E27FC236}">
                <a16:creationId xmlns:a16="http://schemas.microsoft.com/office/drawing/2014/main" id="{6C6B3FC6-6442-41A1-984A-1C1B4EBA2FFF}"/>
              </a:ext>
            </a:extLst>
          </p:cNvPr>
          <p:cNvSpPr>
            <a:spLocks noGrp="1"/>
          </p:cNvSpPr>
          <p:nvPr>
            <p:ph type="pic" sz="quarter" idx="22" hasCustomPrompt="1"/>
          </p:nvPr>
        </p:nvSpPr>
        <p:spPr>
          <a:xfrm>
            <a:off x="3230880" y="3002280"/>
            <a:ext cx="853440" cy="853440"/>
          </a:xfrm>
          <a:prstGeom prst="ellipse">
            <a:avLst/>
          </a:prstGeom>
        </p:spPr>
        <p:txBody>
          <a:bodyPr lIns="72000" rIns="72000" anchor="ctr"/>
          <a:lstStyle>
            <a:lvl1pPr algn="ctr">
              <a:defRPr sz="1400"/>
            </a:lvl1pPr>
          </a:lstStyle>
          <a:p>
            <a:r>
              <a:rPr lang="en-GB"/>
              <a:t>Insert icon</a:t>
            </a:r>
          </a:p>
        </p:txBody>
      </p:sp>
      <p:sp>
        <p:nvSpPr>
          <p:cNvPr id="36" name="Picture Placeholder 8">
            <a:extLst>
              <a:ext uri="{FF2B5EF4-FFF2-40B4-BE49-F238E27FC236}">
                <a16:creationId xmlns:a16="http://schemas.microsoft.com/office/drawing/2014/main" id="{8FC25A9D-F593-40EB-9A2F-08D55B46C37B}"/>
              </a:ext>
            </a:extLst>
          </p:cNvPr>
          <p:cNvSpPr>
            <a:spLocks noGrp="1"/>
          </p:cNvSpPr>
          <p:nvPr>
            <p:ph type="pic" sz="quarter" idx="23" hasCustomPrompt="1"/>
          </p:nvPr>
        </p:nvSpPr>
        <p:spPr>
          <a:xfrm>
            <a:off x="5669280" y="3002280"/>
            <a:ext cx="853440" cy="853440"/>
          </a:xfrm>
          <a:prstGeom prst="ellipse">
            <a:avLst/>
          </a:prstGeom>
        </p:spPr>
        <p:txBody>
          <a:bodyPr lIns="72000" rIns="72000" anchor="ctr"/>
          <a:lstStyle>
            <a:lvl1pPr algn="ctr">
              <a:defRPr sz="1400"/>
            </a:lvl1pPr>
          </a:lstStyle>
          <a:p>
            <a:r>
              <a:rPr lang="en-GB"/>
              <a:t>Insert icon</a:t>
            </a:r>
          </a:p>
        </p:txBody>
      </p:sp>
      <p:sp>
        <p:nvSpPr>
          <p:cNvPr id="37" name="Text Placeholder 20">
            <a:extLst>
              <a:ext uri="{FF2B5EF4-FFF2-40B4-BE49-F238E27FC236}">
                <a16:creationId xmlns:a16="http://schemas.microsoft.com/office/drawing/2014/main" id="{BC8141BE-C23F-4FFC-9927-2F955989BD21}"/>
              </a:ext>
            </a:extLst>
          </p:cNvPr>
          <p:cNvSpPr>
            <a:spLocks noGrp="1"/>
          </p:cNvSpPr>
          <p:nvPr>
            <p:ph type="body" sz="quarter" idx="12" hasCustomPrompt="1"/>
          </p:nvPr>
        </p:nvSpPr>
        <p:spPr>
          <a:xfrm>
            <a:off x="1130300" y="1693488"/>
            <a:ext cx="7991929" cy="559711"/>
          </a:xfrm>
        </p:spPr>
        <p:txBody>
          <a:bodyPr/>
          <a:lstStyle>
            <a:lvl1pPr>
              <a:defRPr sz="1800"/>
            </a:lvl1pPr>
            <a:lvl2pPr>
              <a:defRPr sz="1800"/>
            </a:lvl2pPr>
            <a:lvl3pPr>
              <a:defRPr sz="1600"/>
            </a:lvl3pPr>
            <a:lvl4pPr>
              <a:defRPr sz="1400"/>
            </a:lvl4pPr>
            <a:lvl5pPr>
              <a:defRPr sz="1400"/>
            </a:lvl5pPr>
          </a:lstStyle>
          <a:p>
            <a:pPr lvl="0"/>
            <a:r>
              <a:rPr lang="en-US"/>
              <a:t>Enter text here</a:t>
            </a:r>
          </a:p>
        </p:txBody>
      </p:sp>
      <p:sp>
        <p:nvSpPr>
          <p:cNvPr id="43" name="Text Placeholder 11">
            <a:extLst>
              <a:ext uri="{FF2B5EF4-FFF2-40B4-BE49-F238E27FC236}">
                <a16:creationId xmlns:a16="http://schemas.microsoft.com/office/drawing/2014/main" id="{3D8D217D-552A-4FBD-8796-1D016E0886B7}"/>
              </a:ext>
            </a:extLst>
          </p:cNvPr>
          <p:cNvSpPr>
            <a:spLocks noGrp="1"/>
          </p:cNvSpPr>
          <p:nvPr>
            <p:ph type="body" sz="quarter" idx="24" hasCustomPrompt="1"/>
          </p:nvPr>
        </p:nvSpPr>
        <p:spPr>
          <a:xfrm>
            <a:off x="7489825" y="4323777"/>
            <a:ext cx="2089150" cy="1888428"/>
          </a:xfrm>
        </p:spPr>
        <p:txBody>
          <a:bodyPr/>
          <a:lstStyle>
            <a:lvl1pPr algn="ctr">
              <a:defRPr sz="1800">
                <a:solidFill>
                  <a:schemeClr val="tx1"/>
                </a:solidFill>
              </a:defRPr>
            </a:lvl1pPr>
            <a:lvl2pPr algn="ctr">
              <a:defRPr sz="1800">
                <a:solidFill>
                  <a:schemeClr val="tx1"/>
                </a:solidFill>
              </a:defRPr>
            </a:lvl2pPr>
            <a:lvl3pPr algn="ctr">
              <a:defRPr sz="1600">
                <a:solidFill>
                  <a:schemeClr val="tx1"/>
                </a:solidFill>
              </a:defRPr>
            </a:lvl3pPr>
            <a:lvl4pPr algn="ctr">
              <a:defRPr sz="1400">
                <a:solidFill>
                  <a:schemeClr val="tx1"/>
                </a:solidFill>
              </a:defRPr>
            </a:lvl4pPr>
            <a:lvl5pPr algn="ctr">
              <a:defRPr sz="1400">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5" name="Hexagon 44">
            <a:extLst>
              <a:ext uri="{FF2B5EF4-FFF2-40B4-BE49-F238E27FC236}">
                <a16:creationId xmlns:a16="http://schemas.microsoft.com/office/drawing/2014/main" id="{05C41CCB-6BF0-4D17-937C-537D2D630AE5}"/>
              </a:ext>
            </a:extLst>
          </p:cNvPr>
          <p:cNvSpPr/>
          <p:nvPr userDrawn="1"/>
        </p:nvSpPr>
        <p:spPr>
          <a:xfrm>
            <a:off x="7835900" y="2826845"/>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6" name="Picture Placeholder 8">
            <a:extLst>
              <a:ext uri="{FF2B5EF4-FFF2-40B4-BE49-F238E27FC236}">
                <a16:creationId xmlns:a16="http://schemas.microsoft.com/office/drawing/2014/main" id="{4301ED68-D4B6-4276-956D-6D883A792050}"/>
              </a:ext>
            </a:extLst>
          </p:cNvPr>
          <p:cNvSpPr>
            <a:spLocks noGrp="1"/>
          </p:cNvSpPr>
          <p:nvPr>
            <p:ph type="pic" sz="quarter" idx="25" hasCustomPrompt="1"/>
          </p:nvPr>
        </p:nvSpPr>
        <p:spPr>
          <a:xfrm>
            <a:off x="8107680" y="3002280"/>
            <a:ext cx="853440" cy="853440"/>
          </a:xfrm>
          <a:prstGeom prst="ellipse">
            <a:avLst/>
          </a:prstGeom>
        </p:spPr>
        <p:txBody>
          <a:bodyPr lIns="72000" rIns="72000" anchor="ctr"/>
          <a:lstStyle>
            <a:lvl1pPr algn="ctr">
              <a:defRPr sz="1400"/>
            </a:lvl1pPr>
          </a:lstStyle>
          <a:p>
            <a:r>
              <a:rPr lang="en-GB"/>
              <a:t>Insert icon</a:t>
            </a:r>
          </a:p>
        </p:txBody>
      </p:sp>
      <p:sp>
        <p:nvSpPr>
          <p:cNvPr id="56" name="Text Placeholder 11">
            <a:extLst>
              <a:ext uri="{FF2B5EF4-FFF2-40B4-BE49-F238E27FC236}">
                <a16:creationId xmlns:a16="http://schemas.microsoft.com/office/drawing/2014/main" id="{A4017190-0768-4698-AC77-7D53BC76A51D}"/>
              </a:ext>
            </a:extLst>
          </p:cNvPr>
          <p:cNvSpPr>
            <a:spLocks noGrp="1"/>
          </p:cNvSpPr>
          <p:nvPr>
            <p:ph type="body" sz="quarter" idx="26" hasCustomPrompt="1"/>
          </p:nvPr>
        </p:nvSpPr>
        <p:spPr>
          <a:xfrm>
            <a:off x="9928225" y="4323777"/>
            <a:ext cx="2089150" cy="1888428"/>
          </a:xfrm>
        </p:spPr>
        <p:txBody>
          <a:bodyPr/>
          <a:lstStyle>
            <a:lvl1pPr algn="ctr">
              <a:defRPr sz="1800">
                <a:solidFill>
                  <a:schemeClr val="tx1"/>
                </a:solidFill>
              </a:defRPr>
            </a:lvl1pPr>
            <a:lvl2pPr algn="ctr">
              <a:defRPr sz="1800">
                <a:solidFill>
                  <a:schemeClr val="tx1"/>
                </a:solidFill>
              </a:defRPr>
            </a:lvl2pPr>
            <a:lvl3pPr algn="ctr">
              <a:defRPr sz="1600">
                <a:solidFill>
                  <a:schemeClr val="tx1"/>
                </a:solidFill>
              </a:defRPr>
            </a:lvl3pPr>
            <a:lvl4pPr algn="ctr">
              <a:defRPr sz="1400">
                <a:solidFill>
                  <a:schemeClr val="tx1"/>
                </a:solidFill>
              </a:defRPr>
            </a:lvl4pPr>
            <a:lvl5pPr algn="ctr">
              <a:defRPr sz="1400">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57" name="Hexagon 56">
            <a:extLst>
              <a:ext uri="{FF2B5EF4-FFF2-40B4-BE49-F238E27FC236}">
                <a16:creationId xmlns:a16="http://schemas.microsoft.com/office/drawing/2014/main" id="{EC22C047-F46F-47E8-94DD-0E0926BF26CA}"/>
              </a:ext>
            </a:extLst>
          </p:cNvPr>
          <p:cNvSpPr/>
          <p:nvPr userDrawn="1"/>
        </p:nvSpPr>
        <p:spPr>
          <a:xfrm>
            <a:off x="10274300" y="2826845"/>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8" name="Picture Placeholder 8">
            <a:extLst>
              <a:ext uri="{FF2B5EF4-FFF2-40B4-BE49-F238E27FC236}">
                <a16:creationId xmlns:a16="http://schemas.microsoft.com/office/drawing/2014/main" id="{CEDC698B-56CA-44DC-BBA4-610C77C2C423}"/>
              </a:ext>
            </a:extLst>
          </p:cNvPr>
          <p:cNvSpPr>
            <a:spLocks noGrp="1"/>
          </p:cNvSpPr>
          <p:nvPr>
            <p:ph type="pic" sz="quarter" idx="27" hasCustomPrompt="1"/>
          </p:nvPr>
        </p:nvSpPr>
        <p:spPr>
          <a:xfrm>
            <a:off x="10546080" y="3002280"/>
            <a:ext cx="853440" cy="853440"/>
          </a:xfrm>
          <a:prstGeom prst="ellipse">
            <a:avLst/>
          </a:prstGeom>
        </p:spPr>
        <p:txBody>
          <a:bodyPr lIns="72000" rIns="72000" anchor="ctr"/>
          <a:lstStyle>
            <a:lvl1pPr algn="ctr">
              <a:defRPr sz="1400"/>
            </a:lvl1pPr>
          </a:lstStyle>
          <a:p>
            <a:r>
              <a:rPr lang="en-GB"/>
              <a:t>Insert icon</a:t>
            </a:r>
          </a:p>
        </p:txBody>
      </p:sp>
      <p:sp>
        <p:nvSpPr>
          <p:cNvPr id="3" name="Title 2">
            <a:extLst>
              <a:ext uri="{FF2B5EF4-FFF2-40B4-BE49-F238E27FC236}">
                <a16:creationId xmlns:a16="http://schemas.microsoft.com/office/drawing/2014/main" id="{68DC8D72-1E23-4904-9107-967156D5F175}"/>
              </a:ext>
            </a:extLst>
          </p:cNvPr>
          <p:cNvSpPr>
            <a:spLocks noGrp="1"/>
          </p:cNvSpPr>
          <p:nvPr>
            <p:ph type="title" hasCustomPrompt="1"/>
          </p:nvPr>
        </p:nvSpPr>
        <p:spPr>
          <a:xfrm>
            <a:off x="1130300" y="524414"/>
            <a:ext cx="7991929" cy="912178"/>
          </a:xfrm>
        </p:spPr>
        <p:txBody>
          <a:bodyPr/>
          <a:lstStyle>
            <a:lvl1pPr>
              <a:defRPr/>
            </a:lvl1pPr>
          </a:lstStyle>
          <a:p>
            <a:r>
              <a:rPr lang="en-US"/>
              <a:t>Enter title here</a:t>
            </a:r>
            <a:endParaRPr lang="en-GB"/>
          </a:p>
        </p:txBody>
      </p:sp>
      <p:grpSp>
        <p:nvGrpSpPr>
          <p:cNvPr id="68" name="Group 67">
            <a:extLst>
              <a:ext uri="{FF2B5EF4-FFF2-40B4-BE49-F238E27FC236}">
                <a16:creationId xmlns:a16="http://schemas.microsoft.com/office/drawing/2014/main" id="{07101AB4-A5EF-4A8F-8D80-02A05D6E0098}"/>
              </a:ext>
            </a:extLst>
          </p:cNvPr>
          <p:cNvGrpSpPr/>
          <p:nvPr userDrawn="1"/>
        </p:nvGrpSpPr>
        <p:grpSpPr>
          <a:xfrm>
            <a:off x="-3633349" y="0"/>
            <a:ext cx="3507558" cy="6137026"/>
            <a:chOff x="-3633349" y="0"/>
            <a:chExt cx="3507558" cy="6137026"/>
          </a:xfrm>
        </p:grpSpPr>
        <p:grpSp>
          <p:nvGrpSpPr>
            <p:cNvPr id="69" name="Group 68">
              <a:extLst>
                <a:ext uri="{FF2B5EF4-FFF2-40B4-BE49-F238E27FC236}">
                  <a16:creationId xmlns:a16="http://schemas.microsoft.com/office/drawing/2014/main" id="{2F8C023B-B042-41C5-87BD-22B789DE5612}"/>
                </a:ext>
              </a:extLst>
            </p:cNvPr>
            <p:cNvGrpSpPr/>
            <p:nvPr userDrawn="1"/>
          </p:nvGrpSpPr>
          <p:grpSpPr>
            <a:xfrm>
              <a:off x="-3633349" y="0"/>
              <a:ext cx="3507558" cy="6137026"/>
              <a:chOff x="838199" y="1150069"/>
              <a:chExt cx="3507558" cy="6137026"/>
            </a:xfrm>
          </p:grpSpPr>
          <p:sp>
            <p:nvSpPr>
              <p:cNvPr id="71" name="Rectangle 70">
                <a:extLst>
                  <a:ext uri="{FF2B5EF4-FFF2-40B4-BE49-F238E27FC236}">
                    <a16:creationId xmlns:a16="http://schemas.microsoft.com/office/drawing/2014/main" id="{4986AABA-96B4-4821-ACEA-5F38B481183E}"/>
                  </a:ext>
                </a:extLst>
              </p:cNvPr>
              <p:cNvSpPr/>
              <p:nvPr/>
            </p:nvSpPr>
            <p:spPr>
              <a:xfrm>
                <a:off x="838200" y="1150069"/>
                <a:ext cx="3507557" cy="6137026"/>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72" name="TextBox 71">
                <a:extLst>
                  <a:ext uri="{FF2B5EF4-FFF2-40B4-BE49-F238E27FC236}">
                    <a16:creationId xmlns:a16="http://schemas.microsoft.com/office/drawing/2014/main" id="{4F108801-9D44-498D-A065-0DEB15A907B4}"/>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icon</a:t>
                </a:r>
              </a:p>
            </p:txBody>
          </p:sp>
          <p:sp>
            <p:nvSpPr>
              <p:cNvPr id="73" name="Rectangle 72">
                <a:extLst>
                  <a:ext uri="{FF2B5EF4-FFF2-40B4-BE49-F238E27FC236}">
                    <a16:creationId xmlns:a16="http://schemas.microsoft.com/office/drawing/2014/main" id="{E2D3FCB0-27FF-4775-82BB-98FEDDC51980}"/>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74" name="TextBox 73">
                <a:extLst>
                  <a:ext uri="{FF2B5EF4-FFF2-40B4-BE49-F238E27FC236}">
                    <a16:creationId xmlns:a16="http://schemas.microsoft.com/office/drawing/2014/main" id="{43936DE3-33B6-4743-A1B9-2BC097BA4A89}"/>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Go to the </a:t>
                </a:r>
                <a:r>
                  <a:rPr lang="en-GB" sz="1400" b="1">
                    <a:solidFill>
                      <a:srgbClr val="333333"/>
                    </a:solidFill>
                  </a:rPr>
                  <a:t>icon bank asset slide </a:t>
                </a:r>
                <a:r>
                  <a:rPr lang="en-GB" sz="1400">
                    <a:solidFill>
                      <a:srgbClr val="333333"/>
                    </a:solidFill>
                  </a:rPr>
                  <a:t>and select your chosen icon. Press </a:t>
                </a:r>
                <a:r>
                  <a:rPr lang="en-GB" sz="1400" b="1">
                    <a:solidFill>
                      <a:srgbClr val="333333"/>
                    </a:solidFill>
                  </a:rPr>
                  <a:t>Ctrl + C </a:t>
                </a:r>
                <a:r>
                  <a:rPr lang="en-GB" sz="1400">
                    <a:solidFill>
                      <a:srgbClr val="333333"/>
                    </a:solidFill>
                  </a:rPr>
                  <a:t>to copy.</a:t>
                </a:r>
              </a:p>
            </p:txBody>
          </p:sp>
          <p:sp>
            <p:nvSpPr>
              <p:cNvPr id="75" name="TextBox 74">
                <a:extLst>
                  <a:ext uri="{FF2B5EF4-FFF2-40B4-BE49-F238E27FC236}">
                    <a16:creationId xmlns:a16="http://schemas.microsoft.com/office/drawing/2014/main" id="{A0D999BA-9A4F-4A0A-B8A7-DDFE95A8F2C2}"/>
                  </a:ext>
                </a:extLst>
              </p:cNvPr>
              <p:cNvSpPr txBox="1"/>
              <p:nvPr/>
            </p:nvSpPr>
            <p:spPr>
              <a:xfrm>
                <a:off x="838199" y="2650785"/>
                <a:ext cx="3507557" cy="954107"/>
              </a:xfrm>
              <a:prstGeom prst="rect">
                <a:avLst/>
              </a:prstGeom>
              <a:noFill/>
            </p:spPr>
            <p:txBody>
              <a:bodyPr wrap="square" rtlCol="0">
                <a:spAutoFit/>
              </a:bodyPr>
              <a:lstStyle/>
              <a:p>
                <a:r>
                  <a:rPr lang="en-GB" sz="1400" b="1">
                    <a:solidFill>
                      <a:srgbClr val="333333"/>
                    </a:solidFill>
                  </a:rPr>
                  <a:t>2. </a:t>
                </a:r>
                <a:r>
                  <a:rPr lang="en-GB" sz="1400" b="0">
                    <a:solidFill>
                      <a:srgbClr val="333333"/>
                    </a:solidFill>
                  </a:rPr>
                  <a:t>Go back to the slide you want the icon on, select your chosen icon placeholder and press </a:t>
                </a:r>
                <a:r>
                  <a:rPr lang="en-GB" sz="1400" b="1">
                    <a:solidFill>
                      <a:srgbClr val="333333"/>
                    </a:solidFill>
                  </a:rPr>
                  <a:t>Ctrl + V </a:t>
                </a:r>
                <a:r>
                  <a:rPr lang="en-GB" sz="1400" b="0">
                    <a:solidFill>
                      <a:srgbClr val="333333"/>
                    </a:solidFill>
                  </a:rPr>
                  <a:t>to paste the icon into the placeholder.</a:t>
                </a:r>
                <a:endParaRPr lang="en-GB" sz="1400">
                  <a:solidFill>
                    <a:srgbClr val="333333"/>
                  </a:solidFill>
                </a:endParaRPr>
              </a:p>
            </p:txBody>
          </p:sp>
          <p:sp>
            <p:nvSpPr>
              <p:cNvPr id="76" name="TextBox 75">
                <a:extLst>
                  <a:ext uri="{FF2B5EF4-FFF2-40B4-BE49-F238E27FC236}">
                    <a16:creationId xmlns:a16="http://schemas.microsoft.com/office/drawing/2014/main" id="{F91D2B94-DB4D-4AB4-A0D9-864C2A6A32F2}"/>
                  </a:ext>
                </a:extLst>
              </p:cNvPr>
              <p:cNvSpPr txBox="1"/>
              <p:nvPr/>
            </p:nvSpPr>
            <p:spPr>
              <a:xfrm>
                <a:off x="838199" y="3649205"/>
                <a:ext cx="3507557" cy="1169551"/>
              </a:xfrm>
              <a:prstGeom prst="rect">
                <a:avLst/>
              </a:prstGeom>
              <a:noFill/>
            </p:spPr>
            <p:txBody>
              <a:bodyPr wrap="square" rtlCol="0">
                <a:spAutoFit/>
              </a:bodyPr>
              <a:lstStyle/>
              <a:p>
                <a:r>
                  <a:rPr lang="en-GB" sz="1400" b="1">
                    <a:solidFill>
                      <a:srgbClr val="333333"/>
                    </a:solidFill>
                  </a:rPr>
                  <a:t>3. </a:t>
                </a:r>
                <a:r>
                  <a:rPr lang="en-US" sz="1400">
                    <a:solidFill>
                      <a:srgbClr val="333333"/>
                    </a:solidFill>
                  </a:rPr>
                  <a:t>Click on the </a:t>
                </a:r>
                <a:r>
                  <a:rPr lang="en-US" sz="1400" b="1">
                    <a:solidFill>
                      <a:srgbClr val="333333"/>
                    </a:solidFill>
                  </a:rPr>
                  <a:t>Graphics Format </a:t>
                </a:r>
                <a:r>
                  <a:rPr lang="en-US" sz="1400">
                    <a:solidFill>
                      <a:srgbClr val="333333"/>
                    </a:solidFill>
                  </a:rPr>
                  <a:t>tab in the ribbon and use the tools to edit the image. Under </a:t>
                </a:r>
                <a:r>
                  <a:rPr lang="en-US" sz="1400" b="1">
                    <a:solidFill>
                      <a:srgbClr val="333333"/>
                    </a:solidFill>
                  </a:rPr>
                  <a:t>Crop,</a:t>
                </a:r>
                <a:r>
                  <a:rPr lang="en-US" sz="1400">
                    <a:solidFill>
                      <a:srgbClr val="333333"/>
                    </a:solidFill>
                  </a:rPr>
                  <a:t> choose </a:t>
                </a:r>
                <a:r>
                  <a:rPr lang="en-US" sz="1400" b="1">
                    <a:solidFill>
                      <a:srgbClr val="333333"/>
                    </a:solidFill>
                  </a:rPr>
                  <a:t>Fit</a:t>
                </a:r>
                <a:r>
                  <a:rPr lang="en-US" sz="1400">
                    <a:solidFill>
                      <a:srgbClr val="333333"/>
                    </a:solidFill>
                  </a:rPr>
                  <a:t> to make sure the icon fits properly in the placeholder.</a:t>
                </a:r>
                <a:endParaRPr lang="en-GB" sz="1400">
                  <a:solidFill>
                    <a:srgbClr val="333333"/>
                  </a:solidFill>
                </a:endParaRPr>
              </a:p>
            </p:txBody>
          </p:sp>
        </p:grpSp>
        <p:pic>
          <p:nvPicPr>
            <p:cNvPr id="70" name="Picture 69">
              <a:extLst>
                <a:ext uri="{FF2B5EF4-FFF2-40B4-BE49-F238E27FC236}">
                  <a16:creationId xmlns:a16="http://schemas.microsoft.com/office/drawing/2014/main" id="{796B71B5-5A53-4269-B6BA-98B2E660A368}"/>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2641570" y="3792811"/>
              <a:ext cx="1524000" cy="2038350"/>
            </a:xfrm>
            <a:prstGeom prst="rect">
              <a:avLst/>
            </a:prstGeom>
          </p:spPr>
        </p:pic>
      </p:grpSp>
    </p:spTree>
    <p:custDataLst>
      <p:tags r:id="rId1"/>
    </p:custDataLst>
    <p:extLst>
      <p:ext uri="{BB962C8B-B14F-4D97-AF65-F5344CB8AC3E}">
        <p14:creationId xmlns:p14="http://schemas.microsoft.com/office/powerpoint/2010/main" val="3227313458"/>
      </p:ext>
    </p:extLst>
  </p:cSld>
  <p:clrMapOvr>
    <a:masterClrMapping/>
  </p:clrMapOvr>
  <p:transition spd="slow">
    <p:wipe dir="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8 Icons">
    <p:spTree>
      <p:nvGrpSpPr>
        <p:cNvPr id="1" name=""/>
        <p:cNvGrpSpPr/>
        <p:nvPr/>
      </p:nvGrpSpPr>
      <p:grpSpPr>
        <a:xfrm>
          <a:off x="0" y="0"/>
          <a:ext cx="0" cy="0"/>
          <a:chOff x="0" y="0"/>
          <a:chExt cx="0" cy="0"/>
        </a:xfrm>
      </p:grpSpPr>
      <p:grpSp>
        <p:nvGrpSpPr>
          <p:cNvPr id="65" name="Group 64">
            <a:extLst>
              <a:ext uri="{FF2B5EF4-FFF2-40B4-BE49-F238E27FC236}">
                <a16:creationId xmlns:a16="http://schemas.microsoft.com/office/drawing/2014/main" id="{B665A4EF-1963-478B-9D20-AD84AD517902}"/>
              </a:ext>
            </a:extLst>
          </p:cNvPr>
          <p:cNvGrpSpPr/>
          <p:nvPr userDrawn="1"/>
        </p:nvGrpSpPr>
        <p:grpSpPr>
          <a:xfrm>
            <a:off x="6482434" y="-1141198"/>
            <a:ext cx="6577072" cy="8580717"/>
            <a:chOff x="3838228" y="-1705643"/>
            <a:chExt cx="6365233" cy="8304341"/>
          </a:xfrm>
          <a:noFill/>
        </p:grpSpPr>
        <p:sp>
          <p:nvSpPr>
            <p:cNvPr id="66" name="Hexagon 65">
              <a:extLst>
                <a:ext uri="{FF2B5EF4-FFF2-40B4-BE49-F238E27FC236}">
                  <a16:creationId xmlns:a16="http://schemas.microsoft.com/office/drawing/2014/main" id="{45418FA6-C908-4174-81A6-6F8E9A6772D6}"/>
                </a:ext>
              </a:extLst>
            </p:cNvPr>
            <p:cNvSpPr/>
            <p:nvPr userDrawn="1"/>
          </p:nvSpPr>
          <p:spPr>
            <a:xfrm>
              <a:off x="5387349" y="845"/>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67" name="Hexagon 66">
              <a:extLst>
                <a:ext uri="{FF2B5EF4-FFF2-40B4-BE49-F238E27FC236}">
                  <a16:creationId xmlns:a16="http://schemas.microsoft.com/office/drawing/2014/main" id="{86E30E6C-2442-4AE1-AC2A-A4F64ACFD02B}"/>
                </a:ext>
              </a:extLst>
            </p:cNvPr>
            <p:cNvSpPr/>
            <p:nvPr userDrawn="1"/>
          </p:nvSpPr>
          <p:spPr>
            <a:xfrm>
              <a:off x="5387349" y="1706488"/>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68" name="Hexagon 67">
              <a:extLst>
                <a:ext uri="{FF2B5EF4-FFF2-40B4-BE49-F238E27FC236}">
                  <a16:creationId xmlns:a16="http://schemas.microsoft.com/office/drawing/2014/main" id="{1EC8777B-8C8A-4545-9057-8B1D8701637C}"/>
                </a:ext>
              </a:extLst>
            </p:cNvPr>
            <p:cNvSpPr/>
            <p:nvPr userDrawn="1"/>
          </p:nvSpPr>
          <p:spPr>
            <a:xfrm>
              <a:off x="6936469" y="-852399"/>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69" name="Hexagon 68">
              <a:extLst>
                <a:ext uri="{FF2B5EF4-FFF2-40B4-BE49-F238E27FC236}">
                  <a16:creationId xmlns:a16="http://schemas.microsoft.com/office/drawing/2014/main" id="{2AE1417B-8A5A-40B4-897F-6B24B32F0F7C}"/>
                </a:ext>
              </a:extLst>
            </p:cNvPr>
            <p:cNvSpPr/>
            <p:nvPr userDrawn="1"/>
          </p:nvSpPr>
          <p:spPr>
            <a:xfrm>
              <a:off x="6936469" y="853244"/>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0" name="Hexagon 69">
              <a:extLst>
                <a:ext uri="{FF2B5EF4-FFF2-40B4-BE49-F238E27FC236}">
                  <a16:creationId xmlns:a16="http://schemas.microsoft.com/office/drawing/2014/main" id="{F7FCC82C-D7DD-4DA9-AFE1-0499BF02B2B6}"/>
                </a:ext>
              </a:extLst>
            </p:cNvPr>
            <p:cNvSpPr/>
            <p:nvPr userDrawn="1"/>
          </p:nvSpPr>
          <p:spPr>
            <a:xfrm>
              <a:off x="8485589" y="-1705643"/>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1" name="Hexagon 70">
              <a:extLst>
                <a:ext uri="{FF2B5EF4-FFF2-40B4-BE49-F238E27FC236}">
                  <a16:creationId xmlns:a16="http://schemas.microsoft.com/office/drawing/2014/main" id="{CB622B07-0796-49B3-B545-AD65A6A1E0FE}"/>
                </a:ext>
              </a:extLst>
            </p:cNvPr>
            <p:cNvSpPr/>
            <p:nvPr userDrawn="1"/>
          </p:nvSpPr>
          <p:spPr>
            <a:xfrm>
              <a:off x="8485589" y="0"/>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2" name="Hexagon 71">
              <a:extLst>
                <a:ext uri="{FF2B5EF4-FFF2-40B4-BE49-F238E27FC236}">
                  <a16:creationId xmlns:a16="http://schemas.microsoft.com/office/drawing/2014/main" id="{B6C1F53F-AE57-4C8A-BB2A-A4F354512AA7}"/>
                </a:ext>
              </a:extLst>
            </p:cNvPr>
            <p:cNvSpPr/>
            <p:nvPr userDrawn="1"/>
          </p:nvSpPr>
          <p:spPr>
            <a:xfrm>
              <a:off x="6936469" y="2559731"/>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3" name="Hexagon 72">
              <a:extLst>
                <a:ext uri="{FF2B5EF4-FFF2-40B4-BE49-F238E27FC236}">
                  <a16:creationId xmlns:a16="http://schemas.microsoft.com/office/drawing/2014/main" id="{E565811D-27CC-4139-8164-15EDB608D2C1}"/>
                </a:ext>
              </a:extLst>
            </p:cNvPr>
            <p:cNvSpPr/>
            <p:nvPr userDrawn="1"/>
          </p:nvSpPr>
          <p:spPr>
            <a:xfrm>
              <a:off x="6936469" y="4265374"/>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4" name="Hexagon 73">
              <a:extLst>
                <a:ext uri="{FF2B5EF4-FFF2-40B4-BE49-F238E27FC236}">
                  <a16:creationId xmlns:a16="http://schemas.microsoft.com/office/drawing/2014/main" id="{D7C8BE8D-D127-42DC-97AD-B4EB79AC60C4}"/>
                </a:ext>
              </a:extLst>
            </p:cNvPr>
            <p:cNvSpPr/>
            <p:nvPr userDrawn="1"/>
          </p:nvSpPr>
          <p:spPr>
            <a:xfrm>
              <a:off x="8485589" y="1706487"/>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5" name="Hexagon 74">
              <a:extLst>
                <a:ext uri="{FF2B5EF4-FFF2-40B4-BE49-F238E27FC236}">
                  <a16:creationId xmlns:a16="http://schemas.microsoft.com/office/drawing/2014/main" id="{166A35F7-772F-4D32-A2D2-0FF4EA28377C}"/>
                </a:ext>
              </a:extLst>
            </p:cNvPr>
            <p:cNvSpPr/>
            <p:nvPr userDrawn="1"/>
          </p:nvSpPr>
          <p:spPr>
            <a:xfrm>
              <a:off x="8485589" y="3412130"/>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6" name="Hexagon 75">
              <a:extLst>
                <a:ext uri="{FF2B5EF4-FFF2-40B4-BE49-F238E27FC236}">
                  <a16:creationId xmlns:a16="http://schemas.microsoft.com/office/drawing/2014/main" id="{CFC96ED5-9C3F-4305-985A-DEC0F82285DB}"/>
                </a:ext>
              </a:extLst>
            </p:cNvPr>
            <p:cNvSpPr/>
            <p:nvPr userDrawn="1"/>
          </p:nvSpPr>
          <p:spPr>
            <a:xfrm>
              <a:off x="5387349" y="3412130"/>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7" name="Hexagon 76">
              <a:extLst>
                <a:ext uri="{FF2B5EF4-FFF2-40B4-BE49-F238E27FC236}">
                  <a16:creationId xmlns:a16="http://schemas.microsoft.com/office/drawing/2014/main" id="{7FFFDB54-1CFD-4530-A0D1-A5767305DE45}"/>
                </a:ext>
              </a:extLst>
            </p:cNvPr>
            <p:cNvSpPr/>
            <p:nvPr userDrawn="1"/>
          </p:nvSpPr>
          <p:spPr>
            <a:xfrm>
              <a:off x="5387349" y="5117772"/>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8" name="Hexagon 77">
              <a:extLst>
                <a:ext uri="{FF2B5EF4-FFF2-40B4-BE49-F238E27FC236}">
                  <a16:creationId xmlns:a16="http://schemas.microsoft.com/office/drawing/2014/main" id="{01D01279-1AB5-492E-8450-945EA90AA506}"/>
                </a:ext>
              </a:extLst>
            </p:cNvPr>
            <p:cNvSpPr/>
            <p:nvPr userDrawn="1"/>
          </p:nvSpPr>
          <p:spPr>
            <a:xfrm>
              <a:off x="3838228" y="4265374"/>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0" name="Rectangle 29">
            <a:extLst>
              <a:ext uri="{FF2B5EF4-FFF2-40B4-BE49-F238E27FC236}">
                <a16:creationId xmlns:a16="http://schemas.microsoft.com/office/drawing/2014/main" id="{6AFD5C38-D9AA-47B6-8EAA-4D2A7F42819A}"/>
              </a:ext>
            </a:extLst>
          </p:cNvPr>
          <p:cNvSpPr/>
          <p:nvPr userDrawn="1"/>
        </p:nvSpPr>
        <p:spPr>
          <a:xfrm>
            <a:off x="0" y="1877675"/>
            <a:ext cx="12192000" cy="38716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23" name="Rectangle 22">
            <a:extLst>
              <a:ext uri="{FF2B5EF4-FFF2-40B4-BE49-F238E27FC236}">
                <a16:creationId xmlns:a16="http://schemas.microsoft.com/office/drawing/2014/main" id="{DEC5D6D5-A22F-4360-BE6E-D053E3135B7F}"/>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44" name="Text Placeholder 11">
            <a:extLst>
              <a:ext uri="{FF2B5EF4-FFF2-40B4-BE49-F238E27FC236}">
                <a16:creationId xmlns:a16="http://schemas.microsoft.com/office/drawing/2014/main" id="{79F1311A-10A7-4169-91E6-D9D85713B427}"/>
              </a:ext>
            </a:extLst>
          </p:cNvPr>
          <p:cNvSpPr>
            <a:spLocks noGrp="1"/>
          </p:cNvSpPr>
          <p:nvPr>
            <p:ph type="body" sz="quarter" idx="16" hasCustomPrompt="1"/>
          </p:nvPr>
        </p:nvSpPr>
        <p:spPr>
          <a:xfrm>
            <a:off x="1090878" y="3219995"/>
            <a:ext cx="2233000" cy="584743"/>
          </a:xfrm>
        </p:spPr>
        <p:txBody>
          <a:bodyPr/>
          <a:lstStyle>
            <a:lvl1pPr algn="ctr">
              <a:defRPr sz="1600">
                <a:solidFill>
                  <a:schemeClr val="bg1"/>
                </a:solidFill>
              </a:defRPr>
            </a:lvl1pPr>
            <a:lvl2pPr algn="ctr">
              <a:defRPr sz="1600">
                <a:solidFill>
                  <a:schemeClr val="bg1"/>
                </a:solidFill>
              </a:defRPr>
            </a:lvl2pPr>
            <a:lvl3pPr algn="ctr">
              <a:defRPr sz="1400">
                <a:solidFill>
                  <a:schemeClr val="bg1"/>
                </a:solidFill>
              </a:defRPr>
            </a:lvl3pPr>
            <a:lvl4pPr algn="ctr">
              <a:defRPr sz="1200">
                <a:solidFill>
                  <a:schemeClr val="bg1"/>
                </a:solidFill>
              </a:defRPr>
            </a:lvl4pPr>
            <a:lvl5pPr algn="ctr">
              <a:defRPr sz="1200">
                <a:solidFill>
                  <a:schemeClr val="bg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54" name="Rectangle 53">
            <a:extLst>
              <a:ext uri="{FF2B5EF4-FFF2-40B4-BE49-F238E27FC236}">
                <a16:creationId xmlns:a16="http://schemas.microsoft.com/office/drawing/2014/main" id="{971B0C55-82A6-407C-9467-A7906B3FB65D}"/>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4" name="Hexagon 33">
            <a:extLst>
              <a:ext uri="{FF2B5EF4-FFF2-40B4-BE49-F238E27FC236}">
                <a16:creationId xmlns:a16="http://schemas.microsoft.com/office/drawing/2014/main" id="{0FE4F385-C45F-41A0-99EA-6C50D528B31F}"/>
              </a:ext>
            </a:extLst>
          </p:cNvPr>
          <p:cNvSpPr/>
          <p:nvPr userDrawn="1"/>
        </p:nvSpPr>
        <p:spPr>
          <a:xfrm>
            <a:off x="1672344" y="2253257"/>
            <a:ext cx="1070069" cy="922473"/>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9" name="Picture Placeholder 8">
            <a:extLst>
              <a:ext uri="{FF2B5EF4-FFF2-40B4-BE49-F238E27FC236}">
                <a16:creationId xmlns:a16="http://schemas.microsoft.com/office/drawing/2014/main" id="{8F298E4E-BED6-4377-840B-59B91A0BDF8F}"/>
              </a:ext>
            </a:extLst>
          </p:cNvPr>
          <p:cNvSpPr>
            <a:spLocks noGrp="1"/>
          </p:cNvSpPr>
          <p:nvPr>
            <p:ph type="pic" sz="quarter" idx="21" hasCustomPrompt="1"/>
          </p:nvPr>
        </p:nvSpPr>
        <p:spPr>
          <a:xfrm>
            <a:off x="1888329" y="2395445"/>
            <a:ext cx="638098" cy="638098"/>
          </a:xfrm>
          <a:prstGeom prst="ellipse">
            <a:avLst/>
          </a:prstGeom>
        </p:spPr>
        <p:txBody>
          <a:bodyPr lIns="0" rIns="0" anchor="ctr"/>
          <a:lstStyle>
            <a:lvl1pPr algn="ctr">
              <a:defRPr sz="1200"/>
            </a:lvl1pPr>
          </a:lstStyle>
          <a:p>
            <a:r>
              <a:rPr lang="en-GB"/>
              <a:t>Insert icon</a:t>
            </a:r>
          </a:p>
        </p:txBody>
      </p:sp>
      <p:sp>
        <p:nvSpPr>
          <p:cNvPr id="31" name="Text Placeholder 11">
            <a:extLst>
              <a:ext uri="{FF2B5EF4-FFF2-40B4-BE49-F238E27FC236}">
                <a16:creationId xmlns:a16="http://schemas.microsoft.com/office/drawing/2014/main" id="{D256B31E-34C7-4242-AE78-821370B0115B}"/>
              </a:ext>
            </a:extLst>
          </p:cNvPr>
          <p:cNvSpPr>
            <a:spLocks noGrp="1"/>
          </p:cNvSpPr>
          <p:nvPr>
            <p:ph type="body" sz="quarter" idx="22" hasCustomPrompt="1"/>
          </p:nvPr>
        </p:nvSpPr>
        <p:spPr>
          <a:xfrm>
            <a:off x="3685091" y="3219995"/>
            <a:ext cx="2233000" cy="584743"/>
          </a:xfrm>
        </p:spPr>
        <p:txBody>
          <a:bodyPr/>
          <a:lstStyle>
            <a:lvl1pPr algn="ctr">
              <a:defRPr sz="1600">
                <a:solidFill>
                  <a:schemeClr val="bg1"/>
                </a:solidFill>
              </a:defRPr>
            </a:lvl1pPr>
            <a:lvl2pPr algn="ctr">
              <a:defRPr sz="1600">
                <a:solidFill>
                  <a:schemeClr val="bg1"/>
                </a:solidFill>
              </a:defRPr>
            </a:lvl2pPr>
            <a:lvl3pPr algn="ctr">
              <a:defRPr sz="1400">
                <a:solidFill>
                  <a:schemeClr val="bg1"/>
                </a:solidFill>
              </a:defRPr>
            </a:lvl3pPr>
            <a:lvl4pPr algn="ctr">
              <a:defRPr sz="1200">
                <a:solidFill>
                  <a:schemeClr val="bg1"/>
                </a:solidFill>
              </a:defRPr>
            </a:lvl4pPr>
            <a:lvl5pPr algn="ctr">
              <a:defRPr sz="1200">
                <a:solidFill>
                  <a:schemeClr val="bg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32" name="Hexagon 31">
            <a:extLst>
              <a:ext uri="{FF2B5EF4-FFF2-40B4-BE49-F238E27FC236}">
                <a16:creationId xmlns:a16="http://schemas.microsoft.com/office/drawing/2014/main" id="{D7569425-69B9-4F52-9B53-34C4C7DD7C00}"/>
              </a:ext>
            </a:extLst>
          </p:cNvPr>
          <p:cNvSpPr/>
          <p:nvPr userDrawn="1"/>
        </p:nvSpPr>
        <p:spPr>
          <a:xfrm>
            <a:off x="4266557" y="2253257"/>
            <a:ext cx="1070069" cy="922473"/>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3" name="Picture Placeholder 8">
            <a:extLst>
              <a:ext uri="{FF2B5EF4-FFF2-40B4-BE49-F238E27FC236}">
                <a16:creationId xmlns:a16="http://schemas.microsoft.com/office/drawing/2014/main" id="{98725F69-77B2-42A1-835B-974161EED4CA}"/>
              </a:ext>
            </a:extLst>
          </p:cNvPr>
          <p:cNvSpPr>
            <a:spLocks noGrp="1"/>
          </p:cNvSpPr>
          <p:nvPr>
            <p:ph type="pic" sz="quarter" idx="23" hasCustomPrompt="1"/>
          </p:nvPr>
        </p:nvSpPr>
        <p:spPr>
          <a:xfrm>
            <a:off x="4482542" y="2395445"/>
            <a:ext cx="638098" cy="638098"/>
          </a:xfrm>
          <a:prstGeom prst="ellipse">
            <a:avLst/>
          </a:prstGeom>
        </p:spPr>
        <p:txBody>
          <a:bodyPr lIns="0" rIns="0" anchor="ctr"/>
          <a:lstStyle>
            <a:lvl1pPr algn="ctr">
              <a:defRPr sz="1200"/>
            </a:lvl1pPr>
          </a:lstStyle>
          <a:p>
            <a:r>
              <a:rPr lang="en-GB"/>
              <a:t>Insert icon</a:t>
            </a:r>
          </a:p>
        </p:txBody>
      </p:sp>
      <p:sp>
        <p:nvSpPr>
          <p:cNvPr id="40" name="Text Placeholder 11">
            <a:extLst>
              <a:ext uri="{FF2B5EF4-FFF2-40B4-BE49-F238E27FC236}">
                <a16:creationId xmlns:a16="http://schemas.microsoft.com/office/drawing/2014/main" id="{CD9E4217-858B-4311-B5C9-4F0C31E0F9B2}"/>
              </a:ext>
            </a:extLst>
          </p:cNvPr>
          <p:cNvSpPr>
            <a:spLocks noGrp="1"/>
          </p:cNvSpPr>
          <p:nvPr>
            <p:ph type="body" sz="quarter" idx="24" hasCustomPrompt="1"/>
          </p:nvPr>
        </p:nvSpPr>
        <p:spPr>
          <a:xfrm>
            <a:off x="6279304" y="3219995"/>
            <a:ext cx="2233000" cy="584743"/>
          </a:xfrm>
        </p:spPr>
        <p:txBody>
          <a:bodyPr/>
          <a:lstStyle>
            <a:lvl1pPr algn="ctr">
              <a:defRPr sz="1600">
                <a:solidFill>
                  <a:schemeClr val="bg1"/>
                </a:solidFill>
              </a:defRPr>
            </a:lvl1pPr>
            <a:lvl2pPr algn="ctr">
              <a:defRPr sz="1600">
                <a:solidFill>
                  <a:schemeClr val="bg1"/>
                </a:solidFill>
              </a:defRPr>
            </a:lvl2pPr>
            <a:lvl3pPr algn="ctr">
              <a:defRPr sz="1400">
                <a:solidFill>
                  <a:schemeClr val="bg1"/>
                </a:solidFill>
              </a:defRPr>
            </a:lvl3pPr>
            <a:lvl4pPr algn="ctr">
              <a:defRPr sz="1200">
                <a:solidFill>
                  <a:schemeClr val="bg1"/>
                </a:solidFill>
              </a:defRPr>
            </a:lvl4pPr>
            <a:lvl5pPr algn="ctr">
              <a:defRPr sz="1200">
                <a:solidFill>
                  <a:schemeClr val="bg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1" name="Hexagon 40">
            <a:extLst>
              <a:ext uri="{FF2B5EF4-FFF2-40B4-BE49-F238E27FC236}">
                <a16:creationId xmlns:a16="http://schemas.microsoft.com/office/drawing/2014/main" id="{4116DCB5-EC2B-4DF1-9444-77E8BB3D000C}"/>
              </a:ext>
            </a:extLst>
          </p:cNvPr>
          <p:cNvSpPr/>
          <p:nvPr userDrawn="1"/>
        </p:nvSpPr>
        <p:spPr>
          <a:xfrm>
            <a:off x="6860770" y="2253257"/>
            <a:ext cx="1070069" cy="922473"/>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2" name="Picture Placeholder 8">
            <a:extLst>
              <a:ext uri="{FF2B5EF4-FFF2-40B4-BE49-F238E27FC236}">
                <a16:creationId xmlns:a16="http://schemas.microsoft.com/office/drawing/2014/main" id="{F15CFCCD-A0D5-4728-8EBB-DD840E3F9D5A}"/>
              </a:ext>
            </a:extLst>
          </p:cNvPr>
          <p:cNvSpPr>
            <a:spLocks noGrp="1"/>
          </p:cNvSpPr>
          <p:nvPr>
            <p:ph type="pic" sz="quarter" idx="25" hasCustomPrompt="1"/>
          </p:nvPr>
        </p:nvSpPr>
        <p:spPr>
          <a:xfrm>
            <a:off x="7076756" y="2395445"/>
            <a:ext cx="638098" cy="638098"/>
          </a:xfrm>
          <a:prstGeom prst="ellipse">
            <a:avLst/>
          </a:prstGeom>
        </p:spPr>
        <p:txBody>
          <a:bodyPr lIns="0" rIns="0" anchor="ctr"/>
          <a:lstStyle>
            <a:lvl1pPr algn="ctr">
              <a:defRPr sz="1200"/>
            </a:lvl1pPr>
          </a:lstStyle>
          <a:p>
            <a:r>
              <a:rPr lang="en-GB"/>
              <a:t>Insert icon</a:t>
            </a:r>
          </a:p>
        </p:txBody>
      </p:sp>
      <p:sp>
        <p:nvSpPr>
          <p:cNvPr id="52" name="Text Placeholder 11">
            <a:extLst>
              <a:ext uri="{FF2B5EF4-FFF2-40B4-BE49-F238E27FC236}">
                <a16:creationId xmlns:a16="http://schemas.microsoft.com/office/drawing/2014/main" id="{7423BBC6-48B9-42FF-9E6B-9B5AD860D2E2}"/>
              </a:ext>
            </a:extLst>
          </p:cNvPr>
          <p:cNvSpPr>
            <a:spLocks noGrp="1"/>
          </p:cNvSpPr>
          <p:nvPr>
            <p:ph type="body" sz="quarter" idx="26" hasCustomPrompt="1"/>
          </p:nvPr>
        </p:nvSpPr>
        <p:spPr>
          <a:xfrm>
            <a:off x="8873518" y="3219995"/>
            <a:ext cx="2233000" cy="584743"/>
          </a:xfrm>
        </p:spPr>
        <p:txBody>
          <a:bodyPr/>
          <a:lstStyle>
            <a:lvl1pPr algn="ctr">
              <a:defRPr sz="1600">
                <a:solidFill>
                  <a:schemeClr val="bg1"/>
                </a:solidFill>
              </a:defRPr>
            </a:lvl1pPr>
            <a:lvl2pPr algn="ctr">
              <a:defRPr sz="1600">
                <a:solidFill>
                  <a:schemeClr val="bg1"/>
                </a:solidFill>
              </a:defRPr>
            </a:lvl2pPr>
            <a:lvl3pPr algn="ctr">
              <a:defRPr sz="1400">
                <a:solidFill>
                  <a:schemeClr val="bg1"/>
                </a:solidFill>
              </a:defRPr>
            </a:lvl3pPr>
            <a:lvl4pPr algn="ctr">
              <a:defRPr sz="1200">
                <a:solidFill>
                  <a:schemeClr val="bg1"/>
                </a:solidFill>
              </a:defRPr>
            </a:lvl4pPr>
            <a:lvl5pPr algn="ctr">
              <a:defRPr sz="1200">
                <a:solidFill>
                  <a:schemeClr val="bg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53" name="Hexagon 52">
            <a:extLst>
              <a:ext uri="{FF2B5EF4-FFF2-40B4-BE49-F238E27FC236}">
                <a16:creationId xmlns:a16="http://schemas.microsoft.com/office/drawing/2014/main" id="{59C8DC4F-2389-4097-881C-55081619C6DF}"/>
              </a:ext>
            </a:extLst>
          </p:cNvPr>
          <p:cNvSpPr/>
          <p:nvPr userDrawn="1"/>
        </p:nvSpPr>
        <p:spPr>
          <a:xfrm>
            <a:off x="9454983" y="2253257"/>
            <a:ext cx="1070069" cy="922473"/>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5" name="Picture Placeholder 8">
            <a:extLst>
              <a:ext uri="{FF2B5EF4-FFF2-40B4-BE49-F238E27FC236}">
                <a16:creationId xmlns:a16="http://schemas.microsoft.com/office/drawing/2014/main" id="{E61C7589-6941-4977-B895-2117BAFC312F}"/>
              </a:ext>
            </a:extLst>
          </p:cNvPr>
          <p:cNvSpPr>
            <a:spLocks noGrp="1"/>
          </p:cNvSpPr>
          <p:nvPr>
            <p:ph type="pic" sz="quarter" idx="27" hasCustomPrompt="1"/>
          </p:nvPr>
        </p:nvSpPr>
        <p:spPr>
          <a:xfrm>
            <a:off x="9670969" y="2395445"/>
            <a:ext cx="638098" cy="638098"/>
          </a:xfrm>
          <a:prstGeom prst="ellipse">
            <a:avLst/>
          </a:prstGeom>
        </p:spPr>
        <p:txBody>
          <a:bodyPr lIns="0" rIns="0" anchor="ctr"/>
          <a:lstStyle>
            <a:lvl1pPr algn="ctr">
              <a:defRPr sz="1200"/>
            </a:lvl1pPr>
          </a:lstStyle>
          <a:p>
            <a:r>
              <a:rPr lang="en-GB"/>
              <a:t>Insert icon</a:t>
            </a:r>
          </a:p>
        </p:txBody>
      </p:sp>
      <p:cxnSp>
        <p:nvCxnSpPr>
          <p:cNvPr id="10" name="Straight Connector 9">
            <a:extLst>
              <a:ext uri="{FF2B5EF4-FFF2-40B4-BE49-F238E27FC236}">
                <a16:creationId xmlns:a16="http://schemas.microsoft.com/office/drawing/2014/main" id="{9CF9F8BE-D445-4895-AC3F-7D70901DAA81}"/>
              </a:ext>
            </a:extLst>
          </p:cNvPr>
          <p:cNvCxnSpPr/>
          <p:nvPr userDrawn="1"/>
        </p:nvCxnSpPr>
        <p:spPr>
          <a:xfrm>
            <a:off x="910272" y="2253257"/>
            <a:ext cx="0" cy="127278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FE756800-3F20-4A36-A17C-EEBC809DB3A0}"/>
              </a:ext>
            </a:extLst>
          </p:cNvPr>
          <p:cNvCxnSpPr/>
          <p:nvPr userDrawn="1"/>
        </p:nvCxnSpPr>
        <p:spPr>
          <a:xfrm>
            <a:off x="3504485" y="2253257"/>
            <a:ext cx="0" cy="127278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77933568-8683-493D-A143-3F400DC13C8E}"/>
              </a:ext>
            </a:extLst>
          </p:cNvPr>
          <p:cNvCxnSpPr/>
          <p:nvPr userDrawn="1"/>
        </p:nvCxnSpPr>
        <p:spPr>
          <a:xfrm>
            <a:off x="6098698" y="2253257"/>
            <a:ext cx="0" cy="127278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DF04C5B-4E80-405E-94F2-30C0E188C6DB}"/>
              </a:ext>
            </a:extLst>
          </p:cNvPr>
          <p:cNvCxnSpPr/>
          <p:nvPr userDrawn="1"/>
        </p:nvCxnSpPr>
        <p:spPr>
          <a:xfrm>
            <a:off x="8692911" y="2253257"/>
            <a:ext cx="0" cy="127278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1DFDFA5A-1BCD-4943-AFC8-C81D2692FC22}"/>
              </a:ext>
            </a:extLst>
          </p:cNvPr>
          <p:cNvCxnSpPr/>
          <p:nvPr userDrawn="1"/>
        </p:nvCxnSpPr>
        <p:spPr>
          <a:xfrm>
            <a:off x="11287125" y="2253257"/>
            <a:ext cx="0" cy="127278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1" name="Group 60">
            <a:extLst>
              <a:ext uri="{FF2B5EF4-FFF2-40B4-BE49-F238E27FC236}">
                <a16:creationId xmlns:a16="http://schemas.microsoft.com/office/drawing/2014/main" id="{2EDC9D21-AF2F-4DF5-88A3-4BDA47C6F151}"/>
              </a:ext>
            </a:extLst>
          </p:cNvPr>
          <p:cNvGrpSpPr/>
          <p:nvPr userDrawn="1"/>
        </p:nvGrpSpPr>
        <p:grpSpPr>
          <a:xfrm rot="16200000">
            <a:off x="360407" y="4836458"/>
            <a:ext cx="1946732" cy="3990582"/>
            <a:chOff x="10692184" y="-1639954"/>
            <a:chExt cx="1784352" cy="3657721"/>
          </a:xfrm>
          <a:noFill/>
        </p:grpSpPr>
        <p:sp>
          <p:nvSpPr>
            <p:cNvPr id="62" name="Hexagon 61">
              <a:extLst>
                <a:ext uri="{FF2B5EF4-FFF2-40B4-BE49-F238E27FC236}">
                  <a16:creationId xmlns:a16="http://schemas.microsoft.com/office/drawing/2014/main" id="{2B8F4E3F-EB30-4ADE-9A17-D0C0777C5508}"/>
                </a:ext>
              </a:extLst>
            </p:cNvPr>
            <p:cNvSpPr/>
            <p:nvPr userDrawn="1"/>
          </p:nvSpPr>
          <p:spPr>
            <a:xfrm rot="5400000">
              <a:off x="10600392"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63" name="Hexagon 62">
              <a:extLst>
                <a:ext uri="{FF2B5EF4-FFF2-40B4-BE49-F238E27FC236}">
                  <a16:creationId xmlns:a16="http://schemas.microsoft.com/office/drawing/2014/main" id="{0F972CC2-86D8-4A5F-B725-D48E32530F0F}"/>
                </a:ext>
              </a:extLst>
            </p:cNvPr>
            <p:cNvSpPr/>
            <p:nvPr userDrawn="1"/>
          </p:nvSpPr>
          <p:spPr>
            <a:xfrm rot="5400000">
              <a:off x="11237356" y="-384788"/>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64" name="Hexagon 63">
              <a:extLst>
                <a:ext uri="{FF2B5EF4-FFF2-40B4-BE49-F238E27FC236}">
                  <a16:creationId xmlns:a16="http://schemas.microsoft.com/office/drawing/2014/main" id="{DDA03601-4898-41A2-B438-0EC994714C60}"/>
                </a:ext>
              </a:extLst>
            </p:cNvPr>
            <p:cNvSpPr/>
            <p:nvPr userDrawn="1"/>
          </p:nvSpPr>
          <p:spPr>
            <a:xfrm rot="5400000">
              <a:off x="10600392" y="-1548162"/>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43" name="Text Placeholder 11">
            <a:extLst>
              <a:ext uri="{FF2B5EF4-FFF2-40B4-BE49-F238E27FC236}">
                <a16:creationId xmlns:a16="http://schemas.microsoft.com/office/drawing/2014/main" id="{B0DB6152-56EF-430F-B55D-9E6CFF1A8EC3}"/>
              </a:ext>
            </a:extLst>
          </p:cNvPr>
          <p:cNvSpPr>
            <a:spLocks noGrp="1"/>
          </p:cNvSpPr>
          <p:nvPr>
            <p:ph type="body" sz="quarter" idx="28" hasCustomPrompt="1"/>
          </p:nvPr>
        </p:nvSpPr>
        <p:spPr>
          <a:xfrm>
            <a:off x="1094518" y="4898985"/>
            <a:ext cx="2233000" cy="584743"/>
          </a:xfrm>
        </p:spPr>
        <p:txBody>
          <a:bodyPr/>
          <a:lstStyle>
            <a:lvl1pPr algn="ctr">
              <a:defRPr sz="1600">
                <a:solidFill>
                  <a:schemeClr val="bg1"/>
                </a:solidFill>
              </a:defRPr>
            </a:lvl1pPr>
            <a:lvl2pPr algn="ctr">
              <a:defRPr sz="1600">
                <a:solidFill>
                  <a:schemeClr val="bg1"/>
                </a:solidFill>
              </a:defRPr>
            </a:lvl2pPr>
            <a:lvl3pPr algn="ctr">
              <a:defRPr sz="1400">
                <a:solidFill>
                  <a:schemeClr val="bg1"/>
                </a:solidFill>
              </a:defRPr>
            </a:lvl3pPr>
            <a:lvl4pPr algn="ctr">
              <a:defRPr sz="1200">
                <a:solidFill>
                  <a:schemeClr val="bg1"/>
                </a:solidFill>
              </a:defRPr>
            </a:lvl4pPr>
            <a:lvl5pPr algn="ctr">
              <a:defRPr sz="1200">
                <a:solidFill>
                  <a:schemeClr val="bg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5" name="Hexagon 44">
            <a:extLst>
              <a:ext uri="{FF2B5EF4-FFF2-40B4-BE49-F238E27FC236}">
                <a16:creationId xmlns:a16="http://schemas.microsoft.com/office/drawing/2014/main" id="{6ECFE8CC-E293-46E2-99EF-C7CBB1B275E0}"/>
              </a:ext>
            </a:extLst>
          </p:cNvPr>
          <p:cNvSpPr/>
          <p:nvPr userDrawn="1"/>
        </p:nvSpPr>
        <p:spPr>
          <a:xfrm>
            <a:off x="1675984" y="3932247"/>
            <a:ext cx="1070069" cy="922473"/>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6" name="Picture Placeholder 8">
            <a:extLst>
              <a:ext uri="{FF2B5EF4-FFF2-40B4-BE49-F238E27FC236}">
                <a16:creationId xmlns:a16="http://schemas.microsoft.com/office/drawing/2014/main" id="{B95753A1-004F-4B0B-A879-6DD2DE59C4D4}"/>
              </a:ext>
            </a:extLst>
          </p:cNvPr>
          <p:cNvSpPr>
            <a:spLocks noGrp="1"/>
          </p:cNvSpPr>
          <p:nvPr>
            <p:ph type="pic" sz="quarter" idx="29" hasCustomPrompt="1"/>
          </p:nvPr>
        </p:nvSpPr>
        <p:spPr>
          <a:xfrm>
            <a:off x="1891970" y="4074435"/>
            <a:ext cx="638098" cy="638098"/>
          </a:xfrm>
          <a:prstGeom prst="ellipse">
            <a:avLst/>
          </a:prstGeom>
        </p:spPr>
        <p:txBody>
          <a:bodyPr lIns="0" rIns="0" anchor="ctr"/>
          <a:lstStyle>
            <a:lvl1pPr algn="ctr">
              <a:defRPr sz="1200"/>
            </a:lvl1pPr>
          </a:lstStyle>
          <a:p>
            <a:r>
              <a:rPr lang="en-GB"/>
              <a:t>Insert icon</a:t>
            </a:r>
          </a:p>
        </p:txBody>
      </p:sp>
      <p:sp>
        <p:nvSpPr>
          <p:cNvPr id="47" name="Text Placeholder 11">
            <a:extLst>
              <a:ext uri="{FF2B5EF4-FFF2-40B4-BE49-F238E27FC236}">
                <a16:creationId xmlns:a16="http://schemas.microsoft.com/office/drawing/2014/main" id="{77C1C557-0C5B-4CC6-99D2-32DA7AA1FA1A}"/>
              </a:ext>
            </a:extLst>
          </p:cNvPr>
          <p:cNvSpPr>
            <a:spLocks noGrp="1"/>
          </p:cNvSpPr>
          <p:nvPr>
            <p:ph type="body" sz="quarter" idx="30" hasCustomPrompt="1"/>
          </p:nvPr>
        </p:nvSpPr>
        <p:spPr>
          <a:xfrm>
            <a:off x="3688731" y="4898985"/>
            <a:ext cx="2233000" cy="584743"/>
          </a:xfrm>
        </p:spPr>
        <p:txBody>
          <a:bodyPr/>
          <a:lstStyle>
            <a:lvl1pPr algn="ctr">
              <a:defRPr sz="1600">
                <a:solidFill>
                  <a:schemeClr val="bg1"/>
                </a:solidFill>
              </a:defRPr>
            </a:lvl1pPr>
            <a:lvl2pPr algn="ctr">
              <a:defRPr sz="1600">
                <a:solidFill>
                  <a:schemeClr val="bg1"/>
                </a:solidFill>
              </a:defRPr>
            </a:lvl2pPr>
            <a:lvl3pPr algn="ctr">
              <a:defRPr sz="1400">
                <a:solidFill>
                  <a:schemeClr val="bg1"/>
                </a:solidFill>
              </a:defRPr>
            </a:lvl3pPr>
            <a:lvl4pPr algn="ctr">
              <a:defRPr sz="1200">
                <a:solidFill>
                  <a:schemeClr val="bg1"/>
                </a:solidFill>
              </a:defRPr>
            </a:lvl4pPr>
            <a:lvl5pPr algn="ctr">
              <a:defRPr sz="1200">
                <a:solidFill>
                  <a:schemeClr val="bg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8" name="Hexagon 47">
            <a:extLst>
              <a:ext uri="{FF2B5EF4-FFF2-40B4-BE49-F238E27FC236}">
                <a16:creationId xmlns:a16="http://schemas.microsoft.com/office/drawing/2014/main" id="{3E5FF7EC-77C6-4B20-ABDB-645C1930BD83}"/>
              </a:ext>
            </a:extLst>
          </p:cNvPr>
          <p:cNvSpPr/>
          <p:nvPr userDrawn="1"/>
        </p:nvSpPr>
        <p:spPr>
          <a:xfrm>
            <a:off x="4270197" y="3932247"/>
            <a:ext cx="1070069" cy="922473"/>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9" name="Picture Placeholder 8">
            <a:extLst>
              <a:ext uri="{FF2B5EF4-FFF2-40B4-BE49-F238E27FC236}">
                <a16:creationId xmlns:a16="http://schemas.microsoft.com/office/drawing/2014/main" id="{286AAD8C-7D83-42CB-A4AE-BE1F0D3A5BE1}"/>
              </a:ext>
            </a:extLst>
          </p:cNvPr>
          <p:cNvSpPr>
            <a:spLocks noGrp="1"/>
          </p:cNvSpPr>
          <p:nvPr>
            <p:ph type="pic" sz="quarter" idx="31" hasCustomPrompt="1"/>
          </p:nvPr>
        </p:nvSpPr>
        <p:spPr>
          <a:xfrm>
            <a:off x="4486182" y="4074435"/>
            <a:ext cx="638098" cy="638098"/>
          </a:xfrm>
          <a:prstGeom prst="ellipse">
            <a:avLst/>
          </a:prstGeom>
        </p:spPr>
        <p:txBody>
          <a:bodyPr lIns="0" rIns="0" anchor="ctr"/>
          <a:lstStyle>
            <a:lvl1pPr algn="ctr">
              <a:defRPr sz="1200"/>
            </a:lvl1pPr>
          </a:lstStyle>
          <a:p>
            <a:r>
              <a:rPr lang="en-GB"/>
              <a:t>Insert icon</a:t>
            </a:r>
          </a:p>
        </p:txBody>
      </p:sp>
      <p:sp>
        <p:nvSpPr>
          <p:cNvPr id="50" name="Text Placeholder 11">
            <a:extLst>
              <a:ext uri="{FF2B5EF4-FFF2-40B4-BE49-F238E27FC236}">
                <a16:creationId xmlns:a16="http://schemas.microsoft.com/office/drawing/2014/main" id="{C316FB55-8D7B-435A-92C2-3225838CDF02}"/>
              </a:ext>
            </a:extLst>
          </p:cNvPr>
          <p:cNvSpPr>
            <a:spLocks noGrp="1"/>
          </p:cNvSpPr>
          <p:nvPr>
            <p:ph type="body" sz="quarter" idx="32" hasCustomPrompt="1"/>
          </p:nvPr>
        </p:nvSpPr>
        <p:spPr>
          <a:xfrm>
            <a:off x="6282944" y="4898985"/>
            <a:ext cx="2233000" cy="584743"/>
          </a:xfrm>
        </p:spPr>
        <p:txBody>
          <a:bodyPr/>
          <a:lstStyle>
            <a:lvl1pPr algn="ctr">
              <a:defRPr sz="1600">
                <a:solidFill>
                  <a:schemeClr val="bg1"/>
                </a:solidFill>
              </a:defRPr>
            </a:lvl1pPr>
            <a:lvl2pPr algn="ctr">
              <a:defRPr sz="1600">
                <a:solidFill>
                  <a:schemeClr val="bg1"/>
                </a:solidFill>
              </a:defRPr>
            </a:lvl2pPr>
            <a:lvl3pPr algn="ctr">
              <a:defRPr sz="1400">
                <a:solidFill>
                  <a:schemeClr val="bg1"/>
                </a:solidFill>
              </a:defRPr>
            </a:lvl3pPr>
            <a:lvl4pPr algn="ctr">
              <a:defRPr sz="1200">
                <a:solidFill>
                  <a:schemeClr val="bg1"/>
                </a:solidFill>
              </a:defRPr>
            </a:lvl4pPr>
            <a:lvl5pPr algn="ctr">
              <a:defRPr sz="1200">
                <a:solidFill>
                  <a:schemeClr val="bg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51" name="Hexagon 50">
            <a:extLst>
              <a:ext uri="{FF2B5EF4-FFF2-40B4-BE49-F238E27FC236}">
                <a16:creationId xmlns:a16="http://schemas.microsoft.com/office/drawing/2014/main" id="{C97E69B8-7EF0-4933-832D-10BEAB627D67}"/>
              </a:ext>
            </a:extLst>
          </p:cNvPr>
          <p:cNvSpPr/>
          <p:nvPr userDrawn="1"/>
        </p:nvSpPr>
        <p:spPr>
          <a:xfrm>
            <a:off x="6864410" y="3932247"/>
            <a:ext cx="1070069" cy="922473"/>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60" name="Picture Placeholder 8">
            <a:extLst>
              <a:ext uri="{FF2B5EF4-FFF2-40B4-BE49-F238E27FC236}">
                <a16:creationId xmlns:a16="http://schemas.microsoft.com/office/drawing/2014/main" id="{4E2FF58C-23A0-4D0C-88A5-E58746D5C2EF}"/>
              </a:ext>
            </a:extLst>
          </p:cNvPr>
          <p:cNvSpPr>
            <a:spLocks noGrp="1"/>
          </p:cNvSpPr>
          <p:nvPr>
            <p:ph type="pic" sz="quarter" idx="33" hasCustomPrompt="1"/>
          </p:nvPr>
        </p:nvSpPr>
        <p:spPr>
          <a:xfrm>
            <a:off x="7080395" y="4074435"/>
            <a:ext cx="638098" cy="638098"/>
          </a:xfrm>
          <a:prstGeom prst="ellipse">
            <a:avLst/>
          </a:prstGeom>
        </p:spPr>
        <p:txBody>
          <a:bodyPr lIns="0" rIns="0" anchor="ctr"/>
          <a:lstStyle>
            <a:lvl1pPr algn="ctr">
              <a:defRPr sz="1200"/>
            </a:lvl1pPr>
          </a:lstStyle>
          <a:p>
            <a:r>
              <a:rPr lang="en-GB"/>
              <a:t>Insert icon</a:t>
            </a:r>
          </a:p>
        </p:txBody>
      </p:sp>
      <p:sp>
        <p:nvSpPr>
          <p:cNvPr id="79" name="Text Placeholder 11">
            <a:extLst>
              <a:ext uri="{FF2B5EF4-FFF2-40B4-BE49-F238E27FC236}">
                <a16:creationId xmlns:a16="http://schemas.microsoft.com/office/drawing/2014/main" id="{E69DA712-5F7A-432B-BA66-FDA34D062059}"/>
              </a:ext>
            </a:extLst>
          </p:cNvPr>
          <p:cNvSpPr>
            <a:spLocks noGrp="1"/>
          </p:cNvSpPr>
          <p:nvPr>
            <p:ph type="body" sz="quarter" idx="34" hasCustomPrompt="1"/>
          </p:nvPr>
        </p:nvSpPr>
        <p:spPr>
          <a:xfrm>
            <a:off x="8877158" y="4898985"/>
            <a:ext cx="2233000" cy="584743"/>
          </a:xfrm>
        </p:spPr>
        <p:txBody>
          <a:bodyPr/>
          <a:lstStyle>
            <a:lvl1pPr algn="ctr">
              <a:defRPr sz="1600">
                <a:solidFill>
                  <a:schemeClr val="bg1"/>
                </a:solidFill>
              </a:defRPr>
            </a:lvl1pPr>
            <a:lvl2pPr algn="ctr">
              <a:defRPr sz="1600">
                <a:solidFill>
                  <a:schemeClr val="bg1"/>
                </a:solidFill>
              </a:defRPr>
            </a:lvl2pPr>
            <a:lvl3pPr algn="ctr">
              <a:defRPr sz="1400">
                <a:solidFill>
                  <a:schemeClr val="bg1"/>
                </a:solidFill>
              </a:defRPr>
            </a:lvl3pPr>
            <a:lvl4pPr algn="ctr">
              <a:defRPr sz="1200">
                <a:solidFill>
                  <a:schemeClr val="bg1"/>
                </a:solidFill>
              </a:defRPr>
            </a:lvl4pPr>
            <a:lvl5pPr algn="ctr">
              <a:defRPr sz="1200">
                <a:solidFill>
                  <a:schemeClr val="bg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80" name="Hexagon 79">
            <a:extLst>
              <a:ext uri="{FF2B5EF4-FFF2-40B4-BE49-F238E27FC236}">
                <a16:creationId xmlns:a16="http://schemas.microsoft.com/office/drawing/2014/main" id="{E117DEB8-2621-419F-9A68-E264B3222DEA}"/>
              </a:ext>
            </a:extLst>
          </p:cNvPr>
          <p:cNvSpPr/>
          <p:nvPr userDrawn="1"/>
        </p:nvSpPr>
        <p:spPr>
          <a:xfrm>
            <a:off x="9458623" y="3932247"/>
            <a:ext cx="1070069" cy="922473"/>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81" name="Picture Placeholder 8">
            <a:extLst>
              <a:ext uri="{FF2B5EF4-FFF2-40B4-BE49-F238E27FC236}">
                <a16:creationId xmlns:a16="http://schemas.microsoft.com/office/drawing/2014/main" id="{CFB7020D-EB25-43CE-8D14-E60E4847A03C}"/>
              </a:ext>
            </a:extLst>
          </p:cNvPr>
          <p:cNvSpPr>
            <a:spLocks noGrp="1"/>
          </p:cNvSpPr>
          <p:nvPr>
            <p:ph type="pic" sz="quarter" idx="35" hasCustomPrompt="1"/>
          </p:nvPr>
        </p:nvSpPr>
        <p:spPr>
          <a:xfrm>
            <a:off x="9674608" y="4074435"/>
            <a:ext cx="638098" cy="638098"/>
          </a:xfrm>
          <a:prstGeom prst="ellipse">
            <a:avLst/>
          </a:prstGeom>
        </p:spPr>
        <p:txBody>
          <a:bodyPr lIns="0" rIns="0" anchor="ctr"/>
          <a:lstStyle>
            <a:lvl1pPr algn="ctr">
              <a:defRPr sz="1200"/>
            </a:lvl1pPr>
          </a:lstStyle>
          <a:p>
            <a:r>
              <a:rPr lang="en-GB"/>
              <a:t>Insert icon</a:t>
            </a:r>
          </a:p>
        </p:txBody>
      </p:sp>
      <p:cxnSp>
        <p:nvCxnSpPr>
          <p:cNvPr id="82" name="Straight Connector 81">
            <a:extLst>
              <a:ext uri="{FF2B5EF4-FFF2-40B4-BE49-F238E27FC236}">
                <a16:creationId xmlns:a16="http://schemas.microsoft.com/office/drawing/2014/main" id="{9644212D-CD93-431D-AA3E-94DBD38C5CC9}"/>
              </a:ext>
            </a:extLst>
          </p:cNvPr>
          <p:cNvCxnSpPr/>
          <p:nvPr userDrawn="1"/>
        </p:nvCxnSpPr>
        <p:spPr>
          <a:xfrm>
            <a:off x="913912" y="3932247"/>
            <a:ext cx="0" cy="127278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D30D0936-7ED7-4634-85DA-FCF81EFA542B}"/>
              </a:ext>
            </a:extLst>
          </p:cNvPr>
          <p:cNvCxnSpPr/>
          <p:nvPr userDrawn="1"/>
        </p:nvCxnSpPr>
        <p:spPr>
          <a:xfrm>
            <a:off x="3508125" y="3932247"/>
            <a:ext cx="0" cy="127278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002646FC-ACD1-4ED6-B308-88487B92AEA6}"/>
              </a:ext>
            </a:extLst>
          </p:cNvPr>
          <p:cNvCxnSpPr/>
          <p:nvPr userDrawn="1"/>
        </p:nvCxnSpPr>
        <p:spPr>
          <a:xfrm>
            <a:off x="6102338" y="3932247"/>
            <a:ext cx="0" cy="127278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0FE19367-1341-4E86-B03B-7DB400F31A00}"/>
              </a:ext>
            </a:extLst>
          </p:cNvPr>
          <p:cNvCxnSpPr/>
          <p:nvPr userDrawn="1"/>
        </p:nvCxnSpPr>
        <p:spPr>
          <a:xfrm>
            <a:off x="8696551" y="3932247"/>
            <a:ext cx="0" cy="127278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523365B-737E-45B0-AFEC-F57CF830E0EF}"/>
              </a:ext>
            </a:extLst>
          </p:cNvPr>
          <p:cNvCxnSpPr/>
          <p:nvPr userDrawn="1"/>
        </p:nvCxnSpPr>
        <p:spPr>
          <a:xfrm>
            <a:off x="11290765" y="3932247"/>
            <a:ext cx="0" cy="127278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3BA398F3-1FDF-43F3-AF56-5C25D1DCBB18}"/>
              </a:ext>
            </a:extLst>
          </p:cNvPr>
          <p:cNvSpPr>
            <a:spLocks noGrp="1"/>
          </p:cNvSpPr>
          <p:nvPr>
            <p:ph type="title" hasCustomPrompt="1"/>
          </p:nvPr>
        </p:nvSpPr>
        <p:spPr>
          <a:xfrm>
            <a:off x="1130300" y="524414"/>
            <a:ext cx="7991929" cy="912178"/>
          </a:xfrm>
        </p:spPr>
        <p:txBody>
          <a:bodyPr/>
          <a:lstStyle>
            <a:lvl1pPr>
              <a:defRPr/>
            </a:lvl1pPr>
          </a:lstStyle>
          <a:p>
            <a:r>
              <a:rPr lang="en-US"/>
              <a:t>Enter title here</a:t>
            </a:r>
            <a:endParaRPr lang="en-GB"/>
          </a:p>
        </p:txBody>
      </p:sp>
      <p:grpSp>
        <p:nvGrpSpPr>
          <p:cNvPr id="98" name="Group 97">
            <a:extLst>
              <a:ext uri="{FF2B5EF4-FFF2-40B4-BE49-F238E27FC236}">
                <a16:creationId xmlns:a16="http://schemas.microsoft.com/office/drawing/2014/main" id="{0AE7358E-242C-406D-A50F-C4C50681F72E}"/>
              </a:ext>
            </a:extLst>
          </p:cNvPr>
          <p:cNvGrpSpPr/>
          <p:nvPr userDrawn="1"/>
        </p:nvGrpSpPr>
        <p:grpSpPr>
          <a:xfrm>
            <a:off x="-3633349" y="0"/>
            <a:ext cx="3507558" cy="6137026"/>
            <a:chOff x="-3633349" y="0"/>
            <a:chExt cx="3507558" cy="6137026"/>
          </a:xfrm>
        </p:grpSpPr>
        <p:grpSp>
          <p:nvGrpSpPr>
            <p:cNvPr id="99" name="Group 98">
              <a:extLst>
                <a:ext uri="{FF2B5EF4-FFF2-40B4-BE49-F238E27FC236}">
                  <a16:creationId xmlns:a16="http://schemas.microsoft.com/office/drawing/2014/main" id="{9F2917C6-FFC9-4BA5-AE68-E77719F7BF1E}"/>
                </a:ext>
              </a:extLst>
            </p:cNvPr>
            <p:cNvGrpSpPr/>
            <p:nvPr userDrawn="1"/>
          </p:nvGrpSpPr>
          <p:grpSpPr>
            <a:xfrm>
              <a:off x="-3633349" y="0"/>
              <a:ext cx="3507558" cy="6137026"/>
              <a:chOff x="838199" y="1150069"/>
              <a:chExt cx="3507558" cy="6137026"/>
            </a:xfrm>
          </p:grpSpPr>
          <p:sp>
            <p:nvSpPr>
              <p:cNvPr id="101" name="Rectangle 100">
                <a:extLst>
                  <a:ext uri="{FF2B5EF4-FFF2-40B4-BE49-F238E27FC236}">
                    <a16:creationId xmlns:a16="http://schemas.microsoft.com/office/drawing/2014/main" id="{A9194DE8-B0B1-4C0B-A0D8-A4F3793ED52A}"/>
                  </a:ext>
                </a:extLst>
              </p:cNvPr>
              <p:cNvSpPr/>
              <p:nvPr/>
            </p:nvSpPr>
            <p:spPr>
              <a:xfrm>
                <a:off x="838200" y="1150069"/>
                <a:ext cx="3507557" cy="6137026"/>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102" name="TextBox 101">
                <a:extLst>
                  <a:ext uri="{FF2B5EF4-FFF2-40B4-BE49-F238E27FC236}">
                    <a16:creationId xmlns:a16="http://schemas.microsoft.com/office/drawing/2014/main" id="{021191AF-FE9A-4366-8157-3F14DEE15510}"/>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icon</a:t>
                </a:r>
              </a:p>
            </p:txBody>
          </p:sp>
          <p:sp>
            <p:nvSpPr>
              <p:cNvPr id="103" name="Rectangle 102">
                <a:extLst>
                  <a:ext uri="{FF2B5EF4-FFF2-40B4-BE49-F238E27FC236}">
                    <a16:creationId xmlns:a16="http://schemas.microsoft.com/office/drawing/2014/main" id="{1328F837-F85F-4E83-9187-CBB12303B035}"/>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104" name="TextBox 103">
                <a:extLst>
                  <a:ext uri="{FF2B5EF4-FFF2-40B4-BE49-F238E27FC236}">
                    <a16:creationId xmlns:a16="http://schemas.microsoft.com/office/drawing/2014/main" id="{0C358A86-D5E3-4606-803C-E1175EB651F4}"/>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Go to the </a:t>
                </a:r>
                <a:r>
                  <a:rPr lang="en-GB" sz="1400" b="1">
                    <a:solidFill>
                      <a:srgbClr val="333333"/>
                    </a:solidFill>
                  </a:rPr>
                  <a:t>icon bank asset slide </a:t>
                </a:r>
                <a:r>
                  <a:rPr lang="en-GB" sz="1400">
                    <a:solidFill>
                      <a:srgbClr val="333333"/>
                    </a:solidFill>
                  </a:rPr>
                  <a:t>and select your chosen icon. Press </a:t>
                </a:r>
                <a:r>
                  <a:rPr lang="en-GB" sz="1400" b="1">
                    <a:solidFill>
                      <a:srgbClr val="333333"/>
                    </a:solidFill>
                  </a:rPr>
                  <a:t>Ctrl + C </a:t>
                </a:r>
                <a:r>
                  <a:rPr lang="en-GB" sz="1400">
                    <a:solidFill>
                      <a:srgbClr val="333333"/>
                    </a:solidFill>
                  </a:rPr>
                  <a:t>to copy.</a:t>
                </a:r>
              </a:p>
            </p:txBody>
          </p:sp>
          <p:sp>
            <p:nvSpPr>
              <p:cNvPr id="105" name="TextBox 104">
                <a:extLst>
                  <a:ext uri="{FF2B5EF4-FFF2-40B4-BE49-F238E27FC236}">
                    <a16:creationId xmlns:a16="http://schemas.microsoft.com/office/drawing/2014/main" id="{D588C204-05F0-4F7D-BE5C-5BA2819773B6}"/>
                  </a:ext>
                </a:extLst>
              </p:cNvPr>
              <p:cNvSpPr txBox="1"/>
              <p:nvPr/>
            </p:nvSpPr>
            <p:spPr>
              <a:xfrm>
                <a:off x="838199" y="2650785"/>
                <a:ext cx="3507557" cy="954107"/>
              </a:xfrm>
              <a:prstGeom prst="rect">
                <a:avLst/>
              </a:prstGeom>
              <a:noFill/>
            </p:spPr>
            <p:txBody>
              <a:bodyPr wrap="square" rtlCol="0">
                <a:spAutoFit/>
              </a:bodyPr>
              <a:lstStyle/>
              <a:p>
                <a:r>
                  <a:rPr lang="en-GB" sz="1400" b="1">
                    <a:solidFill>
                      <a:srgbClr val="333333"/>
                    </a:solidFill>
                  </a:rPr>
                  <a:t>2. </a:t>
                </a:r>
                <a:r>
                  <a:rPr lang="en-GB" sz="1400" b="0">
                    <a:solidFill>
                      <a:srgbClr val="333333"/>
                    </a:solidFill>
                  </a:rPr>
                  <a:t>Go back to the slide you want the icon on, select your chosen icon placeholder and press </a:t>
                </a:r>
                <a:r>
                  <a:rPr lang="en-GB" sz="1400" b="1">
                    <a:solidFill>
                      <a:srgbClr val="333333"/>
                    </a:solidFill>
                  </a:rPr>
                  <a:t>Ctrl + V </a:t>
                </a:r>
                <a:r>
                  <a:rPr lang="en-GB" sz="1400" b="0">
                    <a:solidFill>
                      <a:srgbClr val="333333"/>
                    </a:solidFill>
                  </a:rPr>
                  <a:t>to paste the icon into the placeholder.</a:t>
                </a:r>
                <a:endParaRPr lang="en-GB" sz="1400">
                  <a:solidFill>
                    <a:srgbClr val="333333"/>
                  </a:solidFill>
                </a:endParaRPr>
              </a:p>
            </p:txBody>
          </p:sp>
          <p:sp>
            <p:nvSpPr>
              <p:cNvPr id="106" name="TextBox 105">
                <a:extLst>
                  <a:ext uri="{FF2B5EF4-FFF2-40B4-BE49-F238E27FC236}">
                    <a16:creationId xmlns:a16="http://schemas.microsoft.com/office/drawing/2014/main" id="{D4D1F3A6-3F98-4E02-8D19-92252E2D8C25}"/>
                  </a:ext>
                </a:extLst>
              </p:cNvPr>
              <p:cNvSpPr txBox="1"/>
              <p:nvPr/>
            </p:nvSpPr>
            <p:spPr>
              <a:xfrm>
                <a:off x="838199" y="3649205"/>
                <a:ext cx="3507557" cy="1169551"/>
              </a:xfrm>
              <a:prstGeom prst="rect">
                <a:avLst/>
              </a:prstGeom>
              <a:noFill/>
            </p:spPr>
            <p:txBody>
              <a:bodyPr wrap="square" rtlCol="0">
                <a:spAutoFit/>
              </a:bodyPr>
              <a:lstStyle/>
              <a:p>
                <a:r>
                  <a:rPr lang="en-GB" sz="1400" b="1">
                    <a:solidFill>
                      <a:srgbClr val="333333"/>
                    </a:solidFill>
                  </a:rPr>
                  <a:t>3. </a:t>
                </a:r>
                <a:r>
                  <a:rPr lang="en-US" sz="1400">
                    <a:solidFill>
                      <a:srgbClr val="333333"/>
                    </a:solidFill>
                  </a:rPr>
                  <a:t>Click on the </a:t>
                </a:r>
                <a:r>
                  <a:rPr lang="en-US" sz="1400" b="1">
                    <a:solidFill>
                      <a:srgbClr val="333333"/>
                    </a:solidFill>
                  </a:rPr>
                  <a:t>Graphics Format </a:t>
                </a:r>
                <a:r>
                  <a:rPr lang="en-US" sz="1400">
                    <a:solidFill>
                      <a:srgbClr val="333333"/>
                    </a:solidFill>
                  </a:rPr>
                  <a:t>tab in the ribbon and use the tools to edit the image. Under </a:t>
                </a:r>
                <a:r>
                  <a:rPr lang="en-US" sz="1400" b="1">
                    <a:solidFill>
                      <a:srgbClr val="333333"/>
                    </a:solidFill>
                  </a:rPr>
                  <a:t>Crop,</a:t>
                </a:r>
                <a:r>
                  <a:rPr lang="en-US" sz="1400">
                    <a:solidFill>
                      <a:srgbClr val="333333"/>
                    </a:solidFill>
                  </a:rPr>
                  <a:t> choose </a:t>
                </a:r>
                <a:r>
                  <a:rPr lang="en-US" sz="1400" b="1">
                    <a:solidFill>
                      <a:srgbClr val="333333"/>
                    </a:solidFill>
                  </a:rPr>
                  <a:t>Fit</a:t>
                </a:r>
                <a:r>
                  <a:rPr lang="en-US" sz="1400">
                    <a:solidFill>
                      <a:srgbClr val="333333"/>
                    </a:solidFill>
                  </a:rPr>
                  <a:t> to make sure the icon fits properly in the placeholder.</a:t>
                </a:r>
                <a:endParaRPr lang="en-GB" sz="1400">
                  <a:solidFill>
                    <a:srgbClr val="333333"/>
                  </a:solidFill>
                </a:endParaRPr>
              </a:p>
            </p:txBody>
          </p:sp>
        </p:grpSp>
        <p:pic>
          <p:nvPicPr>
            <p:cNvPr id="100" name="Picture 99">
              <a:extLst>
                <a:ext uri="{FF2B5EF4-FFF2-40B4-BE49-F238E27FC236}">
                  <a16:creationId xmlns:a16="http://schemas.microsoft.com/office/drawing/2014/main" id="{A2847924-89E7-4B32-912F-8B2FE1EE4F09}"/>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2641570" y="3792811"/>
              <a:ext cx="1524000" cy="2038350"/>
            </a:xfrm>
            <a:prstGeom prst="rect">
              <a:avLst/>
            </a:prstGeom>
          </p:spPr>
        </p:pic>
      </p:grpSp>
    </p:spTree>
    <p:custDataLst>
      <p:tags r:id="rId1"/>
    </p:custDataLst>
    <p:extLst>
      <p:ext uri="{BB962C8B-B14F-4D97-AF65-F5344CB8AC3E}">
        <p14:creationId xmlns:p14="http://schemas.microsoft.com/office/powerpoint/2010/main" val="2451725366"/>
      </p:ext>
    </p:extLst>
  </p:cSld>
  <p:clrMapOvr>
    <a:masterClrMapping/>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ACCDB-273A-D24C-A5E8-377C1C1C045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FE938ED9-2DD2-BD4F-ACC9-0FEB9E3FCE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10DB7286-9740-384F-824B-A5585CF7CC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75ECDA9-BEAE-754C-AA36-331D6A5606EF}"/>
              </a:ext>
            </a:extLst>
          </p:cNvPr>
          <p:cNvSpPr>
            <a:spLocks noGrp="1"/>
          </p:cNvSpPr>
          <p:nvPr>
            <p:ph type="dt" sz="half" idx="10"/>
          </p:nvPr>
        </p:nvSpPr>
        <p:spPr/>
        <p:txBody>
          <a:bodyPr/>
          <a:lstStyle/>
          <a:p>
            <a:fld id="{0C225E06-2D28-6044-A754-78574865E02E}" type="datetimeFigureOut">
              <a:rPr lang="en-US" smtClean="0"/>
              <a:t>4/19/24</a:t>
            </a:fld>
            <a:endParaRPr lang="en-US"/>
          </a:p>
        </p:txBody>
      </p:sp>
      <p:sp>
        <p:nvSpPr>
          <p:cNvPr id="6" name="Footer Placeholder 5">
            <a:extLst>
              <a:ext uri="{FF2B5EF4-FFF2-40B4-BE49-F238E27FC236}">
                <a16:creationId xmlns:a16="http://schemas.microsoft.com/office/drawing/2014/main" id="{23A4016B-325D-EB40-87E6-0327AC95EC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2AC85A-498B-E14A-9DBE-E6283B3E171D}"/>
              </a:ext>
            </a:extLst>
          </p:cNvPr>
          <p:cNvSpPr>
            <a:spLocks noGrp="1"/>
          </p:cNvSpPr>
          <p:nvPr>
            <p:ph type="sldNum" sz="quarter" idx="12"/>
          </p:nvPr>
        </p:nvSpPr>
        <p:spPr/>
        <p:txBody>
          <a:bodyPr/>
          <a:lstStyle/>
          <a:p>
            <a:fld id="{F418F0A1-952F-D043-9020-DF8406D5167E}" type="slidenum">
              <a:rPr lang="en-US" smtClean="0"/>
              <a:t>‹#›</a:t>
            </a:fld>
            <a:endParaRPr lang="en-US"/>
          </a:p>
        </p:txBody>
      </p:sp>
    </p:spTree>
    <p:extLst>
      <p:ext uri="{BB962C8B-B14F-4D97-AF65-F5344CB8AC3E}">
        <p14:creationId xmlns:p14="http://schemas.microsoft.com/office/powerpoint/2010/main" val="2354205294"/>
      </p:ext>
    </p:extLst>
  </p:cSld>
  <p:clrMapOvr>
    <a:masterClrMapping/>
  </p:clrMapOvr>
  <p:transition spd="slow">
    <p:wipe dir="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0 Ico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7756852-2D95-4B2B-A8A0-82E07EAC6C60}"/>
              </a:ext>
            </a:extLst>
          </p:cNvPr>
          <p:cNvSpPr/>
          <p:nvPr userDrawn="1"/>
        </p:nvSpPr>
        <p:spPr>
          <a:xfrm>
            <a:off x="0" y="0"/>
            <a:ext cx="4691319"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37" name="Rectangle 36">
            <a:extLst>
              <a:ext uri="{FF2B5EF4-FFF2-40B4-BE49-F238E27FC236}">
                <a16:creationId xmlns:a16="http://schemas.microsoft.com/office/drawing/2014/main" id="{00B23BDF-7E27-44E2-86F5-14DE8B56D58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4" name="Text Placeholder 20">
            <a:extLst>
              <a:ext uri="{FF2B5EF4-FFF2-40B4-BE49-F238E27FC236}">
                <a16:creationId xmlns:a16="http://schemas.microsoft.com/office/drawing/2014/main" id="{C8EFDEA6-8A1A-49AF-A275-7B05723A0BCE}"/>
              </a:ext>
            </a:extLst>
          </p:cNvPr>
          <p:cNvSpPr>
            <a:spLocks noGrp="1"/>
          </p:cNvSpPr>
          <p:nvPr>
            <p:ph type="body" sz="quarter" idx="13" hasCustomPrompt="1"/>
          </p:nvPr>
        </p:nvSpPr>
        <p:spPr>
          <a:xfrm>
            <a:off x="1130301" y="1693488"/>
            <a:ext cx="3268079" cy="4212567"/>
          </a:xfrm>
        </p:spPr>
        <p:txBody>
          <a:bodyPr/>
          <a:lstStyle>
            <a:lvl1pPr>
              <a:defRPr sz="18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11">
            <a:extLst>
              <a:ext uri="{FF2B5EF4-FFF2-40B4-BE49-F238E27FC236}">
                <a16:creationId xmlns:a16="http://schemas.microsoft.com/office/drawing/2014/main" id="{7CFBE7BA-ED4F-41EE-9A18-9E7CD5B03176}"/>
              </a:ext>
            </a:extLst>
          </p:cNvPr>
          <p:cNvSpPr>
            <a:spLocks noGrp="1"/>
          </p:cNvSpPr>
          <p:nvPr>
            <p:ph type="body" sz="quarter" idx="16" hasCustomPrompt="1"/>
          </p:nvPr>
        </p:nvSpPr>
        <p:spPr>
          <a:xfrm>
            <a:off x="6520644" y="676864"/>
            <a:ext cx="1841036" cy="796626"/>
          </a:xfrm>
        </p:spPr>
        <p:txBody>
          <a:bodyPr anchor="ctr"/>
          <a:lstStyle>
            <a:lvl1pPr algn="l">
              <a:defRPr sz="16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Hexagon 15">
            <a:extLst>
              <a:ext uri="{FF2B5EF4-FFF2-40B4-BE49-F238E27FC236}">
                <a16:creationId xmlns:a16="http://schemas.microsoft.com/office/drawing/2014/main" id="{15D0C30B-52FE-4C74-BCB9-74F693882ED5}"/>
              </a:ext>
            </a:extLst>
          </p:cNvPr>
          <p:cNvSpPr/>
          <p:nvPr userDrawn="1"/>
        </p:nvSpPr>
        <p:spPr>
          <a:xfrm>
            <a:off x="5344335" y="613941"/>
            <a:ext cx="1070069" cy="922473"/>
          </a:xfrm>
          <a:prstGeom prst="hexagon">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7" name="Picture Placeholder 8">
            <a:extLst>
              <a:ext uri="{FF2B5EF4-FFF2-40B4-BE49-F238E27FC236}">
                <a16:creationId xmlns:a16="http://schemas.microsoft.com/office/drawing/2014/main" id="{AC4F6B06-F9E8-41C5-BC81-A06F38C7AF1C}"/>
              </a:ext>
            </a:extLst>
          </p:cNvPr>
          <p:cNvSpPr>
            <a:spLocks noGrp="1"/>
          </p:cNvSpPr>
          <p:nvPr>
            <p:ph type="pic" sz="quarter" idx="21" hasCustomPrompt="1"/>
          </p:nvPr>
        </p:nvSpPr>
        <p:spPr>
          <a:xfrm>
            <a:off x="5569393" y="765202"/>
            <a:ext cx="619952" cy="619952"/>
          </a:xfrm>
          <a:prstGeom prst="ellipse">
            <a:avLst/>
          </a:prstGeom>
        </p:spPr>
        <p:txBody>
          <a:bodyPr lIns="0" rIns="0" anchor="ctr"/>
          <a:lstStyle>
            <a:lvl1pPr algn="ctr">
              <a:defRPr sz="1200"/>
            </a:lvl1pPr>
          </a:lstStyle>
          <a:p>
            <a:r>
              <a:rPr lang="en-GB"/>
              <a:t>Insert icon</a:t>
            </a:r>
          </a:p>
        </p:txBody>
      </p:sp>
      <p:sp>
        <p:nvSpPr>
          <p:cNvPr id="19" name="Text Placeholder 11">
            <a:extLst>
              <a:ext uri="{FF2B5EF4-FFF2-40B4-BE49-F238E27FC236}">
                <a16:creationId xmlns:a16="http://schemas.microsoft.com/office/drawing/2014/main" id="{F7520A29-C9D9-493A-BF88-F15B100D7843}"/>
              </a:ext>
            </a:extLst>
          </p:cNvPr>
          <p:cNvSpPr>
            <a:spLocks noGrp="1"/>
          </p:cNvSpPr>
          <p:nvPr>
            <p:ph type="body" sz="quarter" idx="22" hasCustomPrompt="1"/>
          </p:nvPr>
        </p:nvSpPr>
        <p:spPr>
          <a:xfrm>
            <a:off x="6520644" y="1842832"/>
            <a:ext cx="1841036" cy="796626"/>
          </a:xfrm>
        </p:spPr>
        <p:txBody>
          <a:bodyPr anchor="ctr"/>
          <a:lstStyle>
            <a:lvl1pPr algn="l">
              <a:defRPr sz="16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Hexagon 19">
            <a:extLst>
              <a:ext uri="{FF2B5EF4-FFF2-40B4-BE49-F238E27FC236}">
                <a16:creationId xmlns:a16="http://schemas.microsoft.com/office/drawing/2014/main" id="{519FD457-DF4A-4DB1-8CBE-93B0F07B7730}"/>
              </a:ext>
            </a:extLst>
          </p:cNvPr>
          <p:cNvSpPr/>
          <p:nvPr userDrawn="1"/>
        </p:nvSpPr>
        <p:spPr>
          <a:xfrm>
            <a:off x="5344335" y="1779909"/>
            <a:ext cx="1070069" cy="922473"/>
          </a:xfrm>
          <a:prstGeom prst="hexagon">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1" name="Picture Placeholder 8">
            <a:extLst>
              <a:ext uri="{FF2B5EF4-FFF2-40B4-BE49-F238E27FC236}">
                <a16:creationId xmlns:a16="http://schemas.microsoft.com/office/drawing/2014/main" id="{79CBFD12-532B-4586-BF66-4AB6B49CD349}"/>
              </a:ext>
            </a:extLst>
          </p:cNvPr>
          <p:cNvSpPr>
            <a:spLocks noGrp="1"/>
          </p:cNvSpPr>
          <p:nvPr>
            <p:ph type="pic" sz="quarter" idx="23" hasCustomPrompt="1"/>
          </p:nvPr>
        </p:nvSpPr>
        <p:spPr>
          <a:xfrm>
            <a:off x="5569393" y="1931170"/>
            <a:ext cx="619952" cy="619952"/>
          </a:xfrm>
          <a:prstGeom prst="ellipse">
            <a:avLst/>
          </a:prstGeom>
        </p:spPr>
        <p:txBody>
          <a:bodyPr lIns="0" rIns="0" anchor="ctr"/>
          <a:lstStyle>
            <a:lvl1pPr algn="ctr">
              <a:defRPr sz="1200"/>
            </a:lvl1pPr>
          </a:lstStyle>
          <a:p>
            <a:r>
              <a:rPr lang="en-GB"/>
              <a:t>Insert icon</a:t>
            </a:r>
          </a:p>
        </p:txBody>
      </p:sp>
      <p:sp>
        <p:nvSpPr>
          <p:cNvPr id="22" name="Text Placeholder 11">
            <a:extLst>
              <a:ext uri="{FF2B5EF4-FFF2-40B4-BE49-F238E27FC236}">
                <a16:creationId xmlns:a16="http://schemas.microsoft.com/office/drawing/2014/main" id="{153EDC44-E444-48AE-B2C3-70A53D0BE1D2}"/>
              </a:ext>
            </a:extLst>
          </p:cNvPr>
          <p:cNvSpPr>
            <a:spLocks noGrp="1"/>
          </p:cNvSpPr>
          <p:nvPr>
            <p:ph type="body" sz="quarter" idx="24" hasCustomPrompt="1"/>
          </p:nvPr>
        </p:nvSpPr>
        <p:spPr>
          <a:xfrm>
            <a:off x="6520644" y="3008800"/>
            <a:ext cx="1841036" cy="796626"/>
          </a:xfrm>
        </p:spPr>
        <p:txBody>
          <a:bodyPr anchor="ctr"/>
          <a:lstStyle>
            <a:lvl1pPr algn="l">
              <a:defRPr sz="16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Hexagon 22">
            <a:extLst>
              <a:ext uri="{FF2B5EF4-FFF2-40B4-BE49-F238E27FC236}">
                <a16:creationId xmlns:a16="http://schemas.microsoft.com/office/drawing/2014/main" id="{C903D2BB-E7B7-4B6B-B2A2-7F9E2E3532FE}"/>
              </a:ext>
            </a:extLst>
          </p:cNvPr>
          <p:cNvSpPr/>
          <p:nvPr userDrawn="1"/>
        </p:nvSpPr>
        <p:spPr>
          <a:xfrm>
            <a:off x="5344335" y="2945877"/>
            <a:ext cx="1070069" cy="922473"/>
          </a:xfrm>
          <a:prstGeom prst="hexagon">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5" name="Picture Placeholder 8">
            <a:extLst>
              <a:ext uri="{FF2B5EF4-FFF2-40B4-BE49-F238E27FC236}">
                <a16:creationId xmlns:a16="http://schemas.microsoft.com/office/drawing/2014/main" id="{ED58D092-2E8C-4ECC-B694-7E136AB794F2}"/>
              </a:ext>
            </a:extLst>
          </p:cNvPr>
          <p:cNvSpPr>
            <a:spLocks noGrp="1"/>
          </p:cNvSpPr>
          <p:nvPr>
            <p:ph type="pic" sz="quarter" idx="25" hasCustomPrompt="1"/>
          </p:nvPr>
        </p:nvSpPr>
        <p:spPr>
          <a:xfrm>
            <a:off x="5569393" y="3097138"/>
            <a:ext cx="619952" cy="619952"/>
          </a:xfrm>
          <a:prstGeom prst="ellipse">
            <a:avLst/>
          </a:prstGeom>
        </p:spPr>
        <p:txBody>
          <a:bodyPr lIns="0" rIns="0" anchor="ctr"/>
          <a:lstStyle>
            <a:lvl1pPr algn="ctr">
              <a:defRPr sz="1200"/>
            </a:lvl1pPr>
          </a:lstStyle>
          <a:p>
            <a:r>
              <a:rPr lang="en-GB"/>
              <a:t>Insert icon</a:t>
            </a:r>
          </a:p>
        </p:txBody>
      </p:sp>
      <p:sp>
        <p:nvSpPr>
          <p:cNvPr id="26" name="Text Placeholder 11">
            <a:extLst>
              <a:ext uri="{FF2B5EF4-FFF2-40B4-BE49-F238E27FC236}">
                <a16:creationId xmlns:a16="http://schemas.microsoft.com/office/drawing/2014/main" id="{8096A032-264B-4929-B57C-92CEEE9D0703}"/>
              </a:ext>
            </a:extLst>
          </p:cNvPr>
          <p:cNvSpPr>
            <a:spLocks noGrp="1"/>
          </p:cNvSpPr>
          <p:nvPr>
            <p:ph type="body" sz="quarter" idx="26" hasCustomPrompt="1"/>
          </p:nvPr>
        </p:nvSpPr>
        <p:spPr>
          <a:xfrm>
            <a:off x="6520644" y="4174768"/>
            <a:ext cx="1841036" cy="796626"/>
          </a:xfrm>
        </p:spPr>
        <p:txBody>
          <a:bodyPr anchor="ctr"/>
          <a:lstStyle>
            <a:lvl1pPr algn="l">
              <a:defRPr sz="16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27" name="Hexagon 26">
            <a:extLst>
              <a:ext uri="{FF2B5EF4-FFF2-40B4-BE49-F238E27FC236}">
                <a16:creationId xmlns:a16="http://schemas.microsoft.com/office/drawing/2014/main" id="{AE94C3FB-B789-448D-8158-67979C18C52F}"/>
              </a:ext>
            </a:extLst>
          </p:cNvPr>
          <p:cNvSpPr/>
          <p:nvPr userDrawn="1"/>
        </p:nvSpPr>
        <p:spPr>
          <a:xfrm>
            <a:off x="5344335" y="4111845"/>
            <a:ext cx="1070069" cy="922473"/>
          </a:xfrm>
          <a:prstGeom prst="hexagon">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8" name="Picture Placeholder 8">
            <a:extLst>
              <a:ext uri="{FF2B5EF4-FFF2-40B4-BE49-F238E27FC236}">
                <a16:creationId xmlns:a16="http://schemas.microsoft.com/office/drawing/2014/main" id="{68B4C8FA-44A3-4009-B5D5-B05E71ED06EA}"/>
              </a:ext>
            </a:extLst>
          </p:cNvPr>
          <p:cNvSpPr>
            <a:spLocks noGrp="1"/>
          </p:cNvSpPr>
          <p:nvPr>
            <p:ph type="pic" sz="quarter" idx="27" hasCustomPrompt="1"/>
          </p:nvPr>
        </p:nvSpPr>
        <p:spPr>
          <a:xfrm>
            <a:off x="5569393" y="4263106"/>
            <a:ext cx="619952" cy="619952"/>
          </a:xfrm>
          <a:prstGeom prst="ellipse">
            <a:avLst/>
          </a:prstGeom>
        </p:spPr>
        <p:txBody>
          <a:bodyPr lIns="0" rIns="0" anchor="ctr"/>
          <a:lstStyle>
            <a:lvl1pPr algn="ctr">
              <a:defRPr sz="1200"/>
            </a:lvl1pPr>
          </a:lstStyle>
          <a:p>
            <a:r>
              <a:rPr lang="en-GB"/>
              <a:t>Insert icon</a:t>
            </a:r>
          </a:p>
        </p:txBody>
      </p:sp>
      <p:sp>
        <p:nvSpPr>
          <p:cNvPr id="29" name="Text Placeholder 11">
            <a:extLst>
              <a:ext uri="{FF2B5EF4-FFF2-40B4-BE49-F238E27FC236}">
                <a16:creationId xmlns:a16="http://schemas.microsoft.com/office/drawing/2014/main" id="{E2039198-3CCB-4546-ADAF-39AB6FDED9D5}"/>
              </a:ext>
            </a:extLst>
          </p:cNvPr>
          <p:cNvSpPr>
            <a:spLocks noGrp="1"/>
          </p:cNvSpPr>
          <p:nvPr>
            <p:ph type="body" sz="quarter" idx="28" hasCustomPrompt="1"/>
          </p:nvPr>
        </p:nvSpPr>
        <p:spPr>
          <a:xfrm>
            <a:off x="6520644" y="5340736"/>
            <a:ext cx="1841036" cy="796626"/>
          </a:xfrm>
        </p:spPr>
        <p:txBody>
          <a:bodyPr anchor="ctr"/>
          <a:lstStyle>
            <a:lvl1pPr algn="l">
              <a:defRPr sz="16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30" name="Hexagon 29">
            <a:extLst>
              <a:ext uri="{FF2B5EF4-FFF2-40B4-BE49-F238E27FC236}">
                <a16:creationId xmlns:a16="http://schemas.microsoft.com/office/drawing/2014/main" id="{96522316-1E08-4188-A398-9A36339F06AB}"/>
              </a:ext>
            </a:extLst>
          </p:cNvPr>
          <p:cNvSpPr/>
          <p:nvPr userDrawn="1"/>
        </p:nvSpPr>
        <p:spPr>
          <a:xfrm>
            <a:off x="5344335" y="5277813"/>
            <a:ext cx="1070069" cy="922473"/>
          </a:xfrm>
          <a:prstGeom prst="hexagon">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1" name="Picture Placeholder 8">
            <a:extLst>
              <a:ext uri="{FF2B5EF4-FFF2-40B4-BE49-F238E27FC236}">
                <a16:creationId xmlns:a16="http://schemas.microsoft.com/office/drawing/2014/main" id="{C0CAAB71-54D8-49AF-943D-3F5B1428331E}"/>
              </a:ext>
            </a:extLst>
          </p:cNvPr>
          <p:cNvSpPr>
            <a:spLocks noGrp="1"/>
          </p:cNvSpPr>
          <p:nvPr>
            <p:ph type="pic" sz="quarter" idx="29" hasCustomPrompt="1"/>
          </p:nvPr>
        </p:nvSpPr>
        <p:spPr>
          <a:xfrm>
            <a:off x="5569393" y="5429074"/>
            <a:ext cx="619952" cy="619952"/>
          </a:xfrm>
          <a:prstGeom prst="ellipse">
            <a:avLst/>
          </a:prstGeom>
        </p:spPr>
        <p:txBody>
          <a:bodyPr lIns="0" rIns="0" anchor="ctr"/>
          <a:lstStyle>
            <a:lvl1pPr algn="ctr">
              <a:defRPr sz="1200"/>
            </a:lvl1pPr>
          </a:lstStyle>
          <a:p>
            <a:r>
              <a:rPr lang="en-GB"/>
              <a:t>Insert icon</a:t>
            </a:r>
          </a:p>
        </p:txBody>
      </p:sp>
      <p:sp>
        <p:nvSpPr>
          <p:cNvPr id="32" name="Text Placeholder 11">
            <a:extLst>
              <a:ext uri="{FF2B5EF4-FFF2-40B4-BE49-F238E27FC236}">
                <a16:creationId xmlns:a16="http://schemas.microsoft.com/office/drawing/2014/main" id="{3DF43AA2-28E9-4A24-80D2-62B4069AEF1C}"/>
              </a:ext>
            </a:extLst>
          </p:cNvPr>
          <p:cNvSpPr>
            <a:spLocks noGrp="1"/>
          </p:cNvSpPr>
          <p:nvPr>
            <p:ph type="body" sz="quarter" idx="30" hasCustomPrompt="1"/>
          </p:nvPr>
        </p:nvSpPr>
        <p:spPr>
          <a:xfrm>
            <a:off x="9644229" y="676864"/>
            <a:ext cx="1841036" cy="796626"/>
          </a:xfrm>
        </p:spPr>
        <p:txBody>
          <a:bodyPr anchor="ctr"/>
          <a:lstStyle>
            <a:lvl1pPr algn="l">
              <a:defRPr sz="16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34" name="Hexagon 33">
            <a:extLst>
              <a:ext uri="{FF2B5EF4-FFF2-40B4-BE49-F238E27FC236}">
                <a16:creationId xmlns:a16="http://schemas.microsoft.com/office/drawing/2014/main" id="{00E4B09B-ABE1-4F6A-99E4-A820CD6AC97A}"/>
              </a:ext>
            </a:extLst>
          </p:cNvPr>
          <p:cNvSpPr/>
          <p:nvPr userDrawn="1"/>
        </p:nvSpPr>
        <p:spPr>
          <a:xfrm>
            <a:off x="8467920" y="613941"/>
            <a:ext cx="1070069" cy="922473"/>
          </a:xfrm>
          <a:prstGeom prst="hexagon">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6" name="Picture Placeholder 8">
            <a:extLst>
              <a:ext uri="{FF2B5EF4-FFF2-40B4-BE49-F238E27FC236}">
                <a16:creationId xmlns:a16="http://schemas.microsoft.com/office/drawing/2014/main" id="{BBF93E21-95D5-4EC2-9131-B3864C657691}"/>
              </a:ext>
            </a:extLst>
          </p:cNvPr>
          <p:cNvSpPr>
            <a:spLocks noGrp="1"/>
          </p:cNvSpPr>
          <p:nvPr>
            <p:ph type="pic" sz="quarter" idx="31" hasCustomPrompt="1"/>
          </p:nvPr>
        </p:nvSpPr>
        <p:spPr>
          <a:xfrm>
            <a:off x="8692978" y="765202"/>
            <a:ext cx="619952" cy="619952"/>
          </a:xfrm>
          <a:prstGeom prst="ellipse">
            <a:avLst/>
          </a:prstGeom>
        </p:spPr>
        <p:txBody>
          <a:bodyPr lIns="0" rIns="0" anchor="ctr"/>
          <a:lstStyle>
            <a:lvl1pPr algn="ctr">
              <a:defRPr sz="1200"/>
            </a:lvl1pPr>
          </a:lstStyle>
          <a:p>
            <a:r>
              <a:rPr lang="en-GB"/>
              <a:t>Insert icon</a:t>
            </a:r>
          </a:p>
        </p:txBody>
      </p:sp>
      <p:sp>
        <p:nvSpPr>
          <p:cNvPr id="40" name="Text Placeholder 11">
            <a:extLst>
              <a:ext uri="{FF2B5EF4-FFF2-40B4-BE49-F238E27FC236}">
                <a16:creationId xmlns:a16="http://schemas.microsoft.com/office/drawing/2014/main" id="{5D57DFA7-0372-4754-A64F-8AEAB781AF8F}"/>
              </a:ext>
            </a:extLst>
          </p:cNvPr>
          <p:cNvSpPr>
            <a:spLocks noGrp="1"/>
          </p:cNvSpPr>
          <p:nvPr>
            <p:ph type="body" sz="quarter" idx="32" hasCustomPrompt="1"/>
          </p:nvPr>
        </p:nvSpPr>
        <p:spPr>
          <a:xfrm>
            <a:off x="9644229" y="1842832"/>
            <a:ext cx="1841036" cy="796626"/>
          </a:xfrm>
        </p:spPr>
        <p:txBody>
          <a:bodyPr anchor="ctr"/>
          <a:lstStyle>
            <a:lvl1pPr algn="l">
              <a:defRPr sz="16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1" name="Hexagon 40">
            <a:extLst>
              <a:ext uri="{FF2B5EF4-FFF2-40B4-BE49-F238E27FC236}">
                <a16:creationId xmlns:a16="http://schemas.microsoft.com/office/drawing/2014/main" id="{3B4C8242-E00D-4400-9E4B-BB3E997A59C9}"/>
              </a:ext>
            </a:extLst>
          </p:cNvPr>
          <p:cNvSpPr/>
          <p:nvPr userDrawn="1"/>
        </p:nvSpPr>
        <p:spPr>
          <a:xfrm>
            <a:off x="8467920" y="1779909"/>
            <a:ext cx="1070069" cy="922473"/>
          </a:xfrm>
          <a:prstGeom prst="hexagon">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2" name="Picture Placeholder 8">
            <a:extLst>
              <a:ext uri="{FF2B5EF4-FFF2-40B4-BE49-F238E27FC236}">
                <a16:creationId xmlns:a16="http://schemas.microsoft.com/office/drawing/2014/main" id="{C988A0D5-F598-4E96-BA03-441A1EBC77DF}"/>
              </a:ext>
            </a:extLst>
          </p:cNvPr>
          <p:cNvSpPr>
            <a:spLocks noGrp="1"/>
          </p:cNvSpPr>
          <p:nvPr>
            <p:ph type="pic" sz="quarter" idx="33" hasCustomPrompt="1"/>
          </p:nvPr>
        </p:nvSpPr>
        <p:spPr>
          <a:xfrm>
            <a:off x="8692978" y="1931170"/>
            <a:ext cx="619952" cy="619952"/>
          </a:xfrm>
          <a:prstGeom prst="ellipse">
            <a:avLst/>
          </a:prstGeom>
        </p:spPr>
        <p:txBody>
          <a:bodyPr lIns="0" rIns="0" anchor="ctr"/>
          <a:lstStyle>
            <a:lvl1pPr algn="ctr">
              <a:defRPr sz="1200"/>
            </a:lvl1pPr>
          </a:lstStyle>
          <a:p>
            <a:r>
              <a:rPr lang="en-GB"/>
              <a:t>Insert icon</a:t>
            </a:r>
          </a:p>
        </p:txBody>
      </p:sp>
      <p:sp>
        <p:nvSpPr>
          <p:cNvPr id="43" name="Text Placeholder 11">
            <a:extLst>
              <a:ext uri="{FF2B5EF4-FFF2-40B4-BE49-F238E27FC236}">
                <a16:creationId xmlns:a16="http://schemas.microsoft.com/office/drawing/2014/main" id="{E33E6D75-2315-4FCD-B5FB-151BE4188941}"/>
              </a:ext>
            </a:extLst>
          </p:cNvPr>
          <p:cNvSpPr>
            <a:spLocks noGrp="1"/>
          </p:cNvSpPr>
          <p:nvPr>
            <p:ph type="body" sz="quarter" idx="34" hasCustomPrompt="1"/>
          </p:nvPr>
        </p:nvSpPr>
        <p:spPr>
          <a:xfrm>
            <a:off x="9644229" y="3008800"/>
            <a:ext cx="1841036" cy="796626"/>
          </a:xfrm>
        </p:spPr>
        <p:txBody>
          <a:bodyPr anchor="ctr"/>
          <a:lstStyle>
            <a:lvl1pPr algn="l">
              <a:defRPr sz="16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4" name="Hexagon 43">
            <a:extLst>
              <a:ext uri="{FF2B5EF4-FFF2-40B4-BE49-F238E27FC236}">
                <a16:creationId xmlns:a16="http://schemas.microsoft.com/office/drawing/2014/main" id="{53999778-25CA-448F-8D8D-879793120FBC}"/>
              </a:ext>
            </a:extLst>
          </p:cNvPr>
          <p:cNvSpPr/>
          <p:nvPr userDrawn="1"/>
        </p:nvSpPr>
        <p:spPr>
          <a:xfrm>
            <a:off x="8467920" y="2945877"/>
            <a:ext cx="1070069" cy="922473"/>
          </a:xfrm>
          <a:prstGeom prst="hexagon">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5" name="Picture Placeholder 8">
            <a:extLst>
              <a:ext uri="{FF2B5EF4-FFF2-40B4-BE49-F238E27FC236}">
                <a16:creationId xmlns:a16="http://schemas.microsoft.com/office/drawing/2014/main" id="{24CDE6BB-00CE-49EE-930A-A883171A6B8C}"/>
              </a:ext>
            </a:extLst>
          </p:cNvPr>
          <p:cNvSpPr>
            <a:spLocks noGrp="1"/>
          </p:cNvSpPr>
          <p:nvPr>
            <p:ph type="pic" sz="quarter" idx="35" hasCustomPrompt="1"/>
          </p:nvPr>
        </p:nvSpPr>
        <p:spPr>
          <a:xfrm>
            <a:off x="8692978" y="3097138"/>
            <a:ext cx="619952" cy="619952"/>
          </a:xfrm>
          <a:prstGeom prst="ellipse">
            <a:avLst/>
          </a:prstGeom>
        </p:spPr>
        <p:txBody>
          <a:bodyPr lIns="0" rIns="0" anchor="ctr"/>
          <a:lstStyle>
            <a:lvl1pPr algn="ctr">
              <a:defRPr sz="1200"/>
            </a:lvl1pPr>
          </a:lstStyle>
          <a:p>
            <a:r>
              <a:rPr lang="en-GB"/>
              <a:t>Insert icon</a:t>
            </a:r>
          </a:p>
        </p:txBody>
      </p:sp>
      <p:sp>
        <p:nvSpPr>
          <p:cNvPr id="46" name="Text Placeholder 11">
            <a:extLst>
              <a:ext uri="{FF2B5EF4-FFF2-40B4-BE49-F238E27FC236}">
                <a16:creationId xmlns:a16="http://schemas.microsoft.com/office/drawing/2014/main" id="{F5220186-0702-4507-B5B8-EB92D07DF154}"/>
              </a:ext>
            </a:extLst>
          </p:cNvPr>
          <p:cNvSpPr>
            <a:spLocks noGrp="1"/>
          </p:cNvSpPr>
          <p:nvPr>
            <p:ph type="body" sz="quarter" idx="36" hasCustomPrompt="1"/>
          </p:nvPr>
        </p:nvSpPr>
        <p:spPr>
          <a:xfrm>
            <a:off x="9644229" y="4174768"/>
            <a:ext cx="1841036" cy="796626"/>
          </a:xfrm>
        </p:spPr>
        <p:txBody>
          <a:bodyPr anchor="ctr"/>
          <a:lstStyle>
            <a:lvl1pPr algn="l">
              <a:defRPr sz="16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7" name="Hexagon 46">
            <a:extLst>
              <a:ext uri="{FF2B5EF4-FFF2-40B4-BE49-F238E27FC236}">
                <a16:creationId xmlns:a16="http://schemas.microsoft.com/office/drawing/2014/main" id="{68A8F116-4E06-49B3-8363-829F822A2D57}"/>
              </a:ext>
            </a:extLst>
          </p:cNvPr>
          <p:cNvSpPr/>
          <p:nvPr userDrawn="1"/>
        </p:nvSpPr>
        <p:spPr>
          <a:xfrm>
            <a:off x="8467920" y="4111845"/>
            <a:ext cx="1070069" cy="922473"/>
          </a:xfrm>
          <a:prstGeom prst="hexagon">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8" name="Picture Placeholder 8">
            <a:extLst>
              <a:ext uri="{FF2B5EF4-FFF2-40B4-BE49-F238E27FC236}">
                <a16:creationId xmlns:a16="http://schemas.microsoft.com/office/drawing/2014/main" id="{33CDED4A-EC2C-4941-9A2C-FAB5EDD7EFE1}"/>
              </a:ext>
            </a:extLst>
          </p:cNvPr>
          <p:cNvSpPr>
            <a:spLocks noGrp="1"/>
          </p:cNvSpPr>
          <p:nvPr>
            <p:ph type="pic" sz="quarter" idx="37" hasCustomPrompt="1"/>
          </p:nvPr>
        </p:nvSpPr>
        <p:spPr>
          <a:xfrm>
            <a:off x="8692978" y="4263106"/>
            <a:ext cx="619952" cy="619952"/>
          </a:xfrm>
          <a:prstGeom prst="ellipse">
            <a:avLst/>
          </a:prstGeom>
        </p:spPr>
        <p:txBody>
          <a:bodyPr lIns="0" rIns="0" anchor="ctr"/>
          <a:lstStyle>
            <a:lvl1pPr algn="ctr">
              <a:defRPr sz="1200"/>
            </a:lvl1pPr>
          </a:lstStyle>
          <a:p>
            <a:r>
              <a:rPr lang="en-GB"/>
              <a:t>Insert icon</a:t>
            </a:r>
          </a:p>
        </p:txBody>
      </p:sp>
      <p:sp>
        <p:nvSpPr>
          <p:cNvPr id="49" name="Text Placeholder 11">
            <a:extLst>
              <a:ext uri="{FF2B5EF4-FFF2-40B4-BE49-F238E27FC236}">
                <a16:creationId xmlns:a16="http://schemas.microsoft.com/office/drawing/2014/main" id="{BF846DBE-3D90-415F-A27B-40410CE3A213}"/>
              </a:ext>
            </a:extLst>
          </p:cNvPr>
          <p:cNvSpPr>
            <a:spLocks noGrp="1"/>
          </p:cNvSpPr>
          <p:nvPr>
            <p:ph type="body" sz="quarter" idx="38" hasCustomPrompt="1"/>
          </p:nvPr>
        </p:nvSpPr>
        <p:spPr>
          <a:xfrm>
            <a:off x="9644229" y="5340736"/>
            <a:ext cx="1841036" cy="796626"/>
          </a:xfrm>
        </p:spPr>
        <p:txBody>
          <a:bodyPr anchor="ctr"/>
          <a:lstStyle>
            <a:lvl1pPr algn="l">
              <a:defRPr sz="16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50" name="Hexagon 49">
            <a:extLst>
              <a:ext uri="{FF2B5EF4-FFF2-40B4-BE49-F238E27FC236}">
                <a16:creationId xmlns:a16="http://schemas.microsoft.com/office/drawing/2014/main" id="{B51A3F78-85AC-49FC-8927-48F0CD54EC4D}"/>
              </a:ext>
            </a:extLst>
          </p:cNvPr>
          <p:cNvSpPr/>
          <p:nvPr userDrawn="1"/>
        </p:nvSpPr>
        <p:spPr>
          <a:xfrm>
            <a:off x="8467920" y="5277813"/>
            <a:ext cx="1070069" cy="922473"/>
          </a:xfrm>
          <a:prstGeom prst="hexagon">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1" name="Picture Placeholder 8">
            <a:extLst>
              <a:ext uri="{FF2B5EF4-FFF2-40B4-BE49-F238E27FC236}">
                <a16:creationId xmlns:a16="http://schemas.microsoft.com/office/drawing/2014/main" id="{2A9AD338-3C18-4623-9866-14B6A645CBAE}"/>
              </a:ext>
            </a:extLst>
          </p:cNvPr>
          <p:cNvSpPr>
            <a:spLocks noGrp="1"/>
          </p:cNvSpPr>
          <p:nvPr>
            <p:ph type="pic" sz="quarter" idx="39" hasCustomPrompt="1"/>
          </p:nvPr>
        </p:nvSpPr>
        <p:spPr>
          <a:xfrm>
            <a:off x="8692978" y="5429074"/>
            <a:ext cx="619952" cy="619952"/>
          </a:xfrm>
          <a:prstGeom prst="ellipse">
            <a:avLst/>
          </a:prstGeom>
        </p:spPr>
        <p:txBody>
          <a:bodyPr lIns="0" rIns="0" anchor="ctr"/>
          <a:lstStyle>
            <a:lvl1pPr algn="ctr">
              <a:defRPr sz="1200"/>
            </a:lvl1pPr>
          </a:lstStyle>
          <a:p>
            <a:r>
              <a:rPr lang="en-GB"/>
              <a:t>Insert icon</a:t>
            </a:r>
          </a:p>
        </p:txBody>
      </p:sp>
      <p:grpSp>
        <p:nvGrpSpPr>
          <p:cNvPr id="52" name="Group 51">
            <a:extLst>
              <a:ext uri="{FF2B5EF4-FFF2-40B4-BE49-F238E27FC236}">
                <a16:creationId xmlns:a16="http://schemas.microsoft.com/office/drawing/2014/main" id="{E7135370-8EEB-408D-A9CF-0C36EB3A8E34}"/>
              </a:ext>
            </a:extLst>
          </p:cNvPr>
          <p:cNvGrpSpPr/>
          <p:nvPr userDrawn="1"/>
        </p:nvGrpSpPr>
        <p:grpSpPr>
          <a:xfrm rot="16200000">
            <a:off x="360407" y="4836458"/>
            <a:ext cx="1946732" cy="3990582"/>
            <a:chOff x="10692184" y="-1639954"/>
            <a:chExt cx="1784352" cy="3657721"/>
          </a:xfrm>
          <a:noFill/>
        </p:grpSpPr>
        <p:sp>
          <p:nvSpPr>
            <p:cNvPr id="53" name="Hexagon 52">
              <a:extLst>
                <a:ext uri="{FF2B5EF4-FFF2-40B4-BE49-F238E27FC236}">
                  <a16:creationId xmlns:a16="http://schemas.microsoft.com/office/drawing/2014/main" id="{EF2E0FFB-B075-497C-B2F1-8EC6CC0F89E9}"/>
                </a:ext>
              </a:extLst>
            </p:cNvPr>
            <p:cNvSpPr/>
            <p:nvPr userDrawn="1"/>
          </p:nvSpPr>
          <p:spPr>
            <a:xfrm rot="5400000">
              <a:off x="10600392"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4" name="Hexagon 53">
              <a:extLst>
                <a:ext uri="{FF2B5EF4-FFF2-40B4-BE49-F238E27FC236}">
                  <a16:creationId xmlns:a16="http://schemas.microsoft.com/office/drawing/2014/main" id="{4092F5E8-CB65-4C66-A39E-648D5694C390}"/>
                </a:ext>
              </a:extLst>
            </p:cNvPr>
            <p:cNvSpPr/>
            <p:nvPr userDrawn="1"/>
          </p:nvSpPr>
          <p:spPr>
            <a:xfrm rot="5400000">
              <a:off x="11237356" y="-3847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5" name="Hexagon 54">
              <a:extLst>
                <a:ext uri="{FF2B5EF4-FFF2-40B4-BE49-F238E27FC236}">
                  <a16:creationId xmlns:a16="http://schemas.microsoft.com/office/drawing/2014/main" id="{06EEE4AE-AB77-4DA7-895D-D52B53ADE880}"/>
                </a:ext>
              </a:extLst>
            </p:cNvPr>
            <p:cNvSpPr/>
            <p:nvPr userDrawn="1"/>
          </p:nvSpPr>
          <p:spPr>
            <a:xfrm rot="5400000">
              <a:off x="10600392" y="-1548162"/>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 name="Title 2">
            <a:extLst>
              <a:ext uri="{FF2B5EF4-FFF2-40B4-BE49-F238E27FC236}">
                <a16:creationId xmlns:a16="http://schemas.microsoft.com/office/drawing/2014/main" id="{CF21927A-E4CC-4C53-9A6D-8909BF225398}"/>
              </a:ext>
            </a:extLst>
          </p:cNvPr>
          <p:cNvSpPr>
            <a:spLocks noGrp="1"/>
          </p:cNvSpPr>
          <p:nvPr>
            <p:ph type="title" hasCustomPrompt="1"/>
          </p:nvPr>
        </p:nvSpPr>
        <p:spPr>
          <a:xfrm>
            <a:off x="1130300" y="524414"/>
            <a:ext cx="3268079" cy="912178"/>
          </a:xfrm>
        </p:spPr>
        <p:txBody>
          <a:bodyPr/>
          <a:lstStyle>
            <a:lvl1pPr>
              <a:defRPr/>
            </a:lvl1pPr>
          </a:lstStyle>
          <a:p>
            <a:r>
              <a:rPr lang="en-US"/>
              <a:t>Enter title here</a:t>
            </a:r>
            <a:endParaRPr lang="en-GB"/>
          </a:p>
        </p:txBody>
      </p:sp>
      <p:grpSp>
        <p:nvGrpSpPr>
          <p:cNvPr id="68" name="Group 67">
            <a:extLst>
              <a:ext uri="{FF2B5EF4-FFF2-40B4-BE49-F238E27FC236}">
                <a16:creationId xmlns:a16="http://schemas.microsoft.com/office/drawing/2014/main" id="{EB3FA2C6-1E1E-40F6-84D7-B592E5ABFA74}"/>
              </a:ext>
            </a:extLst>
          </p:cNvPr>
          <p:cNvGrpSpPr/>
          <p:nvPr userDrawn="1"/>
        </p:nvGrpSpPr>
        <p:grpSpPr>
          <a:xfrm>
            <a:off x="-3633349" y="0"/>
            <a:ext cx="3507558" cy="6137026"/>
            <a:chOff x="-3633349" y="0"/>
            <a:chExt cx="3507558" cy="6137026"/>
          </a:xfrm>
        </p:grpSpPr>
        <p:grpSp>
          <p:nvGrpSpPr>
            <p:cNvPr id="69" name="Group 68">
              <a:extLst>
                <a:ext uri="{FF2B5EF4-FFF2-40B4-BE49-F238E27FC236}">
                  <a16:creationId xmlns:a16="http://schemas.microsoft.com/office/drawing/2014/main" id="{7AFCEE2B-01BD-4A6E-A0C3-389318D86F6F}"/>
                </a:ext>
              </a:extLst>
            </p:cNvPr>
            <p:cNvGrpSpPr/>
            <p:nvPr userDrawn="1"/>
          </p:nvGrpSpPr>
          <p:grpSpPr>
            <a:xfrm>
              <a:off x="-3633349" y="0"/>
              <a:ext cx="3507558" cy="6137026"/>
              <a:chOff x="838199" y="1150069"/>
              <a:chExt cx="3507558" cy="6137026"/>
            </a:xfrm>
          </p:grpSpPr>
          <p:sp>
            <p:nvSpPr>
              <p:cNvPr id="71" name="Rectangle 70">
                <a:extLst>
                  <a:ext uri="{FF2B5EF4-FFF2-40B4-BE49-F238E27FC236}">
                    <a16:creationId xmlns:a16="http://schemas.microsoft.com/office/drawing/2014/main" id="{30F2EEB1-B3D0-40E3-8564-12607EF9B861}"/>
                  </a:ext>
                </a:extLst>
              </p:cNvPr>
              <p:cNvSpPr/>
              <p:nvPr/>
            </p:nvSpPr>
            <p:spPr>
              <a:xfrm>
                <a:off x="838200" y="1150069"/>
                <a:ext cx="3507557" cy="6137026"/>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72" name="TextBox 71">
                <a:extLst>
                  <a:ext uri="{FF2B5EF4-FFF2-40B4-BE49-F238E27FC236}">
                    <a16:creationId xmlns:a16="http://schemas.microsoft.com/office/drawing/2014/main" id="{334D9B07-F623-4C7D-8B9E-80CC58650CCC}"/>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icon</a:t>
                </a:r>
              </a:p>
            </p:txBody>
          </p:sp>
          <p:sp>
            <p:nvSpPr>
              <p:cNvPr id="73" name="Rectangle 72">
                <a:extLst>
                  <a:ext uri="{FF2B5EF4-FFF2-40B4-BE49-F238E27FC236}">
                    <a16:creationId xmlns:a16="http://schemas.microsoft.com/office/drawing/2014/main" id="{C72BA5CE-5FEF-4B21-8447-9DB2BB5E45BE}"/>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74" name="TextBox 73">
                <a:extLst>
                  <a:ext uri="{FF2B5EF4-FFF2-40B4-BE49-F238E27FC236}">
                    <a16:creationId xmlns:a16="http://schemas.microsoft.com/office/drawing/2014/main" id="{0353789C-B6C6-4F92-8051-33EEFDA85CF1}"/>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Go to the </a:t>
                </a:r>
                <a:r>
                  <a:rPr lang="en-GB" sz="1400" b="1">
                    <a:solidFill>
                      <a:srgbClr val="333333"/>
                    </a:solidFill>
                  </a:rPr>
                  <a:t>icon bank asset slide </a:t>
                </a:r>
                <a:r>
                  <a:rPr lang="en-GB" sz="1400">
                    <a:solidFill>
                      <a:srgbClr val="333333"/>
                    </a:solidFill>
                  </a:rPr>
                  <a:t>and select your chosen icon. Press </a:t>
                </a:r>
                <a:r>
                  <a:rPr lang="en-GB" sz="1400" b="1">
                    <a:solidFill>
                      <a:srgbClr val="333333"/>
                    </a:solidFill>
                  </a:rPr>
                  <a:t>Ctrl + C </a:t>
                </a:r>
                <a:r>
                  <a:rPr lang="en-GB" sz="1400">
                    <a:solidFill>
                      <a:srgbClr val="333333"/>
                    </a:solidFill>
                  </a:rPr>
                  <a:t>to copy.</a:t>
                </a:r>
              </a:p>
            </p:txBody>
          </p:sp>
          <p:sp>
            <p:nvSpPr>
              <p:cNvPr id="75" name="TextBox 74">
                <a:extLst>
                  <a:ext uri="{FF2B5EF4-FFF2-40B4-BE49-F238E27FC236}">
                    <a16:creationId xmlns:a16="http://schemas.microsoft.com/office/drawing/2014/main" id="{A17D70CE-47E4-4BB5-A687-E59B1F050CA2}"/>
                  </a:ext>
                </a:extLst>
              </p:cNvPr>
              <p:cNvSpPr txBox="1"/>
              <p:nvPr/>
            </p:nvSpPr>
            <p:spPr>
              <a:xfrm>
                <a:off x="838199" y="2650785"/>
                <a:ext cx="3507557" cy="954107"/>
              </a:xfrm>
              <a:prstGeom prst="rect">
                <a:avLst/>
              </a:prstGeom>
              <a:noFill/>
            </p:spPr>
            <p:txBody>
              <a:bodyPr wrap="square" rtlCol="0">
                <a:spAutoFit/>
              </a:bodyPr>
              <a:lstStyle/>
              <a:p>
                <a:r>
                  <a:rPr lang="en-GB" sz="1400" b="1">
                    <a:solidFill>
                      <a:srgbClr val="333333"/>
                    </a:solidFill>
                  </a:rPr>
                  <a:t>2. </a:t>
                </a:r>
                <a:r>
                  <a:rPr lang="en-GB" sz="1400" b="0">
                    <a:solidFill>
                      <a:srgbClr val="333333"/>
                    </a:solidFill>
                  </a:rPr>
                  <a:t>Go back to the slide you want the icon on, select your chosen icon placeholder and press </a:t>
                </a:r>
                <a:r>
                  <a:rPr lang="en-GB" sz="1400" b="1">
                    <a:solidFill>
                      <a:srgbClr val="333333"/>
                    </a:solidFill>
                  </a:rPr>
                  <a:t>Ctrl + V </a:t>
                </a:r>
                <a:r>
                  <a:rPr lang="en-GB" sz="1400" b="0">
                    <a:solidFill>
                      <a:srgbClr val="333333"/>
                    </a:solidFill>
                  </a:rPr>
                  <a:t>to paste the icon into the placeholder.</a:t>
                </a:r>
                <a:endParaRPr lang="en-GB" sz="1400">
                  <a:solidFill>
                    <a:srgbClr val="333333"/>
                  </a:solidFill>
                </a:endParaRPr>
              </a:p>
            </p:txBody>
          </p:sp>
          <p:sp>
            <p:nvSpPr>
              <p:cNvPr id="76" name="TextBox 75">
                <a:extLst>
                  <a:ext uri="{FF2B5EF4-FFF2-40B4-BE49-F238E27FC236}">
                    <a16:creationId xmlns:a16="http://schemas.microsoft.com/office/drawing/2014/main" id="{BCB5C784-0EE8-4F22-9B7D-9EBD97370348}"/>
                  </a:ext>
                </a:extLst>
              </p:cNvPr>
              <p:cNvSpPr txBox="1"/>
              <p:nvPr/>
            </p:nvSpPr>
            <p:spPr>
              <a:xfrm>
                <a:off x="838199" y="3649205"/>
                <a:ext cx="3507557" cy="1169551"/>
              </a:xfrm>
              <a:prstGeom prst="rect">
                <a:avLst/>
              </a:prstGeom>
              <a:noFill/>
            </p:spPr>
            <p:txBody>
              <a:bodyPr wrap="square" rtlCol="0">
                <a:spAutoFit/>
              </a:bodyPr>
              <a:lstStyle/>
              <a:p>
                <a:r>
                  <a:rPr lang="en-GB" sz="1400" b="1">
                    <a:solidFill>
                      <a:srgbClr val="333333"/>
                    </a:solidFill>
                  </a:rPr>
                  <a:t>3. </a:t>
                </a:r>
                <a:r>
                  <a:rPr lang="en-US" sz="1400">
                    <a:solidFill>
                      <a:srgbClr val="333333"/>
                    </a:solidFill>
                  </a:rPr>
                  <a:t>Click on the </a:t>
                </a:r>
                <a:r>
                  <a:rPr lang="en-US" sz="1400" b="1">
                    <a:solidFill>
                      <a:srgbClr val="333333"/>
                    </a:solidFill>
                  </a:rPr>
                  <a:t>Graphics Format </a:t>
                </a:r>
                <a:r>
                  <a:rPr lang="en-US" sz="1400">
                    <a:solidFill>
                      <a:srgbClr val="333333"/>
                    </a:solidFill>
                  </a:rPr>
                  <a:t>tab in the ribbon and use the tools to edit the image. Under </a:t>
                </a:r>
                <a:r>
                  <a:rPr lang="en-US" sz="1400" b="1">
                    <a:solidFill>
                      <a:srgbClr val="333333"/>
                    </a:solidFill>
                  </a:rPr>
                  <a:t>Crop,</a:t>
                </a:r>
                <a:r>
                  <a:rPr lang="en-US" sz="1400">
                    <a:solidFill>
                      <a:srgbClr val="333333"/>
                    </a:solidFill>
                  </a:rPr>
                  <a:t> choose </a:t>
                </a:r>
                <a:r>
                  <a:rPr lang="en-US" sz="1400" b="1">
                    <a:solidFill>
                      <a:srgbClr val="333333"/>
                    </a:solidFill>
                  </a:rPr>
                  <a:t>Fit</a:t>
                </a:r>
                <a:r>
                  <a:rPr lang="en-US" sz="1400">
                    <a:solidFill>
                      <a:srgbClr val="333333"/>
                    </a:solidFill>
                  </a:rPr>
                  <a:t> to make sure the icon fits properly in the placeholder.</a:t>
                </a:r>
                <a:endParaRPr lang="en-GB" sz="1400">
                  <a:solidFill>
                    <a:srgbClr val="333333"/>
                  </a:solidFill>
                </a:endParaRPr>
              </a:p>
            </p:txBody>
          </p:sp>
        </p:grpSp>
        <p:pic>
          <p:nvPicPr>
            <p:cNvPr id="70" name="Picture 69">
              <a:extLst>
                <a:ext uri="{FF2B5EF4-FFF2-40B4-BE49-F238E27FC236}">
                  <a16:creationId xmlns:a16="http://schemas.microsoft.com/office/drawing/2014/main" id="{797742DD-9D94-4DD4-A19E-0F24FD684EBE}"/>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2641570" y="3792811"/>
              <a:ext cx="1524000" cy="2038350"/>
            </a:xfrm>
            <a:prstGeom prst="rect">
              <a:avLst/>
            </a:prstGeom>
          </p:spPr>
        </p:pic>
      </p:grpSp>
    </p:spTree>
    <p:custDataLst>
      <p:tags r:id="rId1"/>
    </p:custDataLst>
    <p:extLst>
      <p:ext uri="{BB962C8B-B14F-4D97-AF65-F5344CB8AC3E}">
        <p14:creationId xmlns:p14="http://schemas.microsoft.com/office/powerpoint/2010/main" val="348074752"/>
      </p:ext>
    </p:extLst>
  </p:cSld>
  <p:clrMapOvr>
    <a:masterClrMapping/>
  </p:clrMapOvr>
  <p:transition spd="slow">
    <p:wipe dir="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hort Quote">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E303B03-4D38-4152-97E8-702D21389178}"/>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9" name="Text Placeholder 8">
            <a:extLst>
              <a:ext uri="{FF2B5EF4-FFF2-40B4-BE49-F238E27FC236}">
                <a16:creationId xmlns:a16="http://schemas.microsoft.com/office/drawing/2014/main" id="{BBEEE8D5-1AFF-4410-A6C2-58AB53DCDABF}"/>
              </a:ext>
            </a:extLst>
          </p:cNvPr>
          <p:cNvSpPr>
            <a:spLocks noGrp="1"/>
          </p:cNvSpPr>
          <p:nvPr>
            <p:ph type="body" sz="quarter" idx="17" hasCustomPrompt="1"/>
          </p:nvPr>
        </p:nvSpPr>
        <p:spPr>
          <a:xfrm>
            <a:off x="0" y="1371600"/>
            <a:ext cx="5394960" cy="4470400"/>
          </a:xfrm>
          <a:solidFill>
            <a:schemeClr val="accent2"/>
          </a:solidFill>
        </p:spPr>
        <p:txBody>
          <a:bodyPr lIns="756000" tIns="1800000" rIns="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Enter quote here</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10">
            <a:extLst>
              <a:ext uri="{FF2B5EF4-FFF2-40B4-BE49-F238E27FC236}">
                <a16:creationId xmlns:a16="http://schemas.microsoft.com/office/drawing/2014/main" id="{C690DEC8-10BE-43DD-BACD-22CF1BB06E34}"/>
              </a:ext>
            </a:extLst>
          </p:cNvPr>
          <p:cNvSpPr>
            <a:spLocks noGrp="1"/>
          </p:cNvSpPr>
          <p:nvPr>
            <p:ph type="body" sz="quarter" idx="18" hasCustomPrompt="1"/>
          </p:nvPr>
        </p:nvSpPr>
        <p:spPr>
          <a:xfrm>
            <a:off x="667067" y="4753356"/>
            <a:ext cx="3948747" cy="669925"/>
          </a:xfrm>
        </p:spPr>
        <p:txBody>
          <a:bodyPr/>
          <a:lstStyle>
            <a:lvl1pPr>
              <a:defRPr sz="1600" b="1">
                <a:solidFill>
                  <a:schemeClr val="accent3"/>
                </a:solidFill>
              </a:defRPr>
            </a:lvl1pPr>
            <a:lvl2pPr marL="0" indent="0">
              <a:buNone/>
              <a:defRPr sz="1600" b="1">
                <a:solidFill>
                  <a:schemeClr val="accent3"/>
                </a:solidFill>
              </a:defRPr>
            </a:lvl2pPr>
            <a:lvl3pPr>
              <a:defRPr sz="1400" b="1">
                <a:solidFill>
                  <a:schemeClr val="accent3"/>
                </a:solidFill>
              </a:defRPr>
            </a:lvl3pPr>
            <a:lvl4pPr>
              <a:defRPr sz="1200" b="1">
                <a:solidFill>
                  <a:schemeClr val="accent3"/>
                </a:solidFill>
              </a:defRPr>
            </a:lvl4pPr>
            <a:lvl5pPr>
              <a:defRPr sz="1200" b="1">
                <a:solidFill>
                  <a:schemeClr val="accent3"/>
                </a:solidFill>
              </a:defRPr>
            </a:lvl5pPr>
          </a:lstStyle>
          <a:p>
            <a:pPr lvl="0"/>
            <a:r>
              <a:rPr lang="en-US"/>
              <a:t>Enter name and position here</a:t>
            </a:r>
          </a:p>
        </p:txBody>
      </p:sp>
      <p:sp>
        <p:nvSpPr>
          <p:cNvPr id="7" name="Text Placeholder 6">
            <a:extLst>
              <a:ext uri="{FF2B5EF4-FFF2-40B4-BE49-F238E27FC236}">
                <a16:creationId xmlns:a16="http://schemas.microsoft.com/office/drawing/2014/main" id="{6C612906-1439-475C-93ED-D85D394441E4}"/>
              </a:ext>
            </a:extLst>
          </p:cNvPr>
          <p:cNvSpPr>
            <a:spLocks noGrp="1"/>
          </p:cNvSpPr>
          <p:nvPr>
            <p:ph type="body" sz="quarter" idx="16" hasCustomPrompt="1"/>
          </p:nvPr>
        </p:nvSpPr>
        <p:spPr>
          <a:xfrm>
            <a:off x="760812" y="2144466"/>
            <a:ext cx="1017188" cy="792159"/>
          </a:xfrm>
          <a:custGeom>
            <a:avLst/>
            <a:gdLst/>
            <a:ahLst/>
            <a:cxnLst/>
            <a:rect l="l" t="t" r="r" b="b"/>
            <a:pathLst>
              <a:path w="909247" h="708097">
                <a:moveTo>
                  <a:pt x="831345" y="0"/>
                </a:moveTo>
                <a:lnTo>
                  <a:pt x="909247" y="103482"/>
                </a:lnTo>
                <a:lnTo>
                  <a:pt x="822043" y="177896"/>
                </a:lnTo>
                <a:cubicBezTo>
                  <a:pt x="779410" y="214328"/>
                  <a:pt x="758094" y="258899"/>
                  <a:pt x="758094" y="311609"/>
                </a:cubicBezTo>
                <a:cubicBezTo>
                  <a:pt x="758094" y="343390"/>
                  <a:pt x="777085" y="380210"/>
                  <a:pt x="815067" y="422068"/>
                </a:cubicBezTo>
                <a:cubicBezTo>
                  <a:pt x="853049" y="463925"/>
                  <a:pt x="872040" y="502295"/>
                  <a:pt x="872040" y="537177"/>
                </a:cubicBezTo>
                <a:cubicBezTo>
                  <a:pt x="872040" y="651123"/>
                  <a:pt x="815842" y="708097"/>
                  <a:pt x="703446" y="708097"/>
                </a:cubicBezTo>
                <a:cubicBezTo>
                  <a:pt x="583298" y="708097"/>
                  <a:pt x="523224" y="639496"/>
                  <a:pt x="523224" y="502295"/>
                </a:cubicBezTo>
                <a:cubicBezTo>
                  <a:pt x="523224" y="296881"/>
                  <a:pt x="625931" y="129450"/>
                  <a:pt x="831345" y="0"/>
                </a:cubicBezTo>
                <a:close/>
                <a:moveTo>
                  <a:pt x="308121" y="0"/>
                </a:moveTo>
                <a:lnTo>
                  <a:pt x="386023" y="103482"/>
                </a:lnTo>
                <a:lnTo>
                  <a:pt x="298819" y="177896"/>
                </a:lnTo>
                <a:cubicBezTo>
                  <a:pt x="256186" y="214328"/>
                  <a:pt x="234870" y="258899"/>
                  <a:pt x="234870" y="311609"/>
                </a:cubicBezTo>
                <a:cubicBezTo>
                  <a:pt x="234870" y="343390"/>
                  <a:pt x="253861" y="380210"/>
                  <a:pt x="291843" y="422068"/>
                </a:cubicBezTo>
                <a:cubicBezTo>
                  <a:pt x="329825" y="463925"/>
                  <a:pt x="348816" y="502295"/>
                  <a:pt x="348816" y="537177"/>
                </a:cubicBezTo>
                <a:cubicBezTo>
                  <a:pt x="348816" y="651123"/>
                  <a:pt x="292618" y="708097"/>
                  <a:pt x="180222" y="708097"/>
                </a:cubicBezTo>
                <a:cubicBezTo>
                  <a:pt x="60074" y="708097"/>
                  <a:pt x="0" y="639496"/>
                  <a:pt x="0" y="502295"/>
                </a:cubicBezTo>
                <a:cubicBezTo>
                  <a:pt x="0" y="296881"/>
                  <a:pt x="102707" y="129450"/>
                  <a:pt x="308121" y="0"/>
                </a:cubicBezTo>
                <a:close/>
              </a:path>
            </a:pathLst>
          </a:custGeom>
          <a:solidFill>
            <a:schemeClr val="accent3"/>
          </a:solidFill>
        </p:spPr>
        <p:txBody>
          <a:bodyPr wrap="square">
            <a:noAutofit/>
          </a:bodyPr>
          <a:lstStyle>
            <a:lvl1pPr>
              <a:defRPr/>
            </a:lvl1pPr>
          </a:lstStyle>
          <a:p>
            <a:pPr lvl="0"/>
            <a:r>
              <a:rPr lang="en-US"/>
              <a:t> </a:t>
            </a:r>
            <a:endParaRPr lang="en-GB"/>
          </a:p>
        </p:txBody>
      </p:sp>
      <p:sp>
        <p:nvSpPr>
          <p:cNvPr id="12" name="Rectangle 11">
            <a:extLst>
              <a:ext uri="{FF2B5EF4-FFF2-40B4-BE49-F238E27FC236}">
                <a16:creationId xmlns:a16="http://schemas.microsoft.com/office/drawing/2014/main" id="{8F7CBB8D-9097-468B-BC79-237877780E08}"/>
              </a:ext>
            </a:extLst>
          </p:cNvPr>
          <p:cNvSpPr/>
          <p:nvPr userDrawn="1"/>
        </p:nvSpPr>
        <p:spPr>
          <a:xfrm>
            <a:off x="325119" y="0"/>
            <a:ext cx="579756" cy="1022985"/>
          </a:xfrm>
          <a:prstGeom prst="rect">
            <a:avLst/>
          </a:prstGeom>
          <a: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nvGrpSpPr>
          <p:cNvPr id="13" name="Group 12">
            <a:extLst>
              <a:ext uri="{FF2B5EF4-FFF2-40B4-BE49-F238E27FC236}">
                <a16:creationId xmlns:a16="http://schemas.microsoft.com/office/drawing/2014/main" id="{11E4C5FA-FD9E-4504-A93A-502D6DBD94EC}"/>
              </a:ext>
            </a:extLst>
          </p:cNvPr>
          <p:cNvGrpSpPr/>
          <p:nvPr userDrawn="1"/>
        </p:nvGrpSpPr>
        <p:grpSpPr>
          <a:xfrm>
            <a:off x="9875462" y="-592128"/>
            <a:ext cx="2641657" cy="2714067"/>
            <a:chOff x="10055225" y="-469915"/>
            <a:chExt cx="2421312" cy="2487682"/>
          </a:xfrm>
          <a:solidFill>
            <a:schemeClr val="bg1"/>
          </a:solidFill>
        </p:grpSpPr>
        <p:sp>
          <p:nvSpPr>
            <p:cNvPr id="14" name="Hexagon 13">
              <a:extLst>
                <a:ext uri="{FF2B5EF4-FFF2-40B4-BE49-F238E27FC236}">
                  <a16:creationId xmlns:a16="http://schemas.microsoft.com/office/drawing/2014/main" id="{F660CA2B-001F-491E-B3D3-1F4FDCFF3BFF}"/>
                </a:ext>
              </a:extLst>
            </p:cNvPr>
            <p:cNvSpPr/>
            <p:nvPr userDrawn="1"/>
          </p:nvSpPr>
          <p:spPr>
            <a:xfrm rot="5400000">
              <a:off x="10600395" y="778587"/>
              <a:ext cx="1330972" cy="1147388"/>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5" name="Hexagon 14">
              <a:extLst>
                <a:ext uri="{FF2B5EF4-FFF2-40B4-BE49-F238E27FC236}">
                  <a16:creationId xmlns:a16="http://schemas.microsoft.com/office/drawing/2014/main" id="{E7450B86-E0ED-41D7-A6FD-EEB7B2F2A85B}"/>
                </a:ext>
              </a:extLst>
            </p:cNvPr>
            <p:cNvSpPr/>
            <p:nvPr userDrawn="1"/>
          </p:nvSpPr>
          <p:spPr>
            <a:xfrm rot="5400000">
              <a:off x="11237357" y="-378123"/>
              <a:ext cx="1330972" cy="1147388"/>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 name="Hexagon 15">
              <a:extLst>
                <a:ext uri="{FF2B5EF4-FFF2-40B4-BE49-F238E27FC236}">
                  <a16:creationId xmlns:a16="http://schemas.microsoft.com/office/drawing/2014/main" id="{C7ACB1DA-709B-4DB0-833B-B6EAD43E497C}"/>
                </a:ext>
              </a:extLst>
            </p:cNvPr>
            <p:cNvSpPr/>
            <p:nvPr userDrawn="1"/>
          </p:nvSpPr>
          <p:spPr>
            <a:xfrm rot="5400000">
              <a:off x="9963433" y="-378123"/>
              <a:ext cx="1330972" cy="1147388"/>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grpSp>
        <p:nvGrpSpPr>
          <p:cNvPr id="17" name="Group 16">
            <a:extLst>
              <a:ext uri="{FF2B5EF4-FFF2-40B4-BE49-F238E27FC236}">
                <a16:creationId xmlns:a16="http://schemas.microsoft.com/office/drawing/2014/main" id="{A5F5CD2E-7644-46E2-A7C1-299AB5D4D30B}"/>
              </a:ext>
            </a:extLst>
          </p:cNvPr>
          <p:cNvGrpSpPr/>
          <p:nvPr userDrawn="1"/>
        </p:nvGrpSpPr>
        <p:grpSpPr>
          <a:xfrm>
            <a:off x="-3633349" y="0"/>
            <a:ext cx="3507558" cy="3745276"/>
            <a:chOff x="838199" y="1150070"/>
            <a:chExt cx="3507558" cy="3745276"/>
          </a:xfrm>
          <a:solidFill>
            <a:schemeClr val="tx1"/>
          </a:solidFill>
        </p:grpSpPr>
        <p:sp>
          <p:nvSpPr>
            <p:cNvPr id="18" name="Rectangle 17">
              <a:extLst>
                <a:ext uri="{FF2B5EF4-FFF2-40B4-BE49-F238E27FC236}">
                  <a16:creationId xmlns:a16="http://schemas.microsoft.com/office/drawing/2014/main" id="{2DA64C25-B038-4146-A83E-22C03593EE94}"/>
                </a:ext>
              </a:extLst>
            </p:cNvPr>
            <p:cNvSpPr/>
            <p:nvPr/>
          </p:nvSpPr>
          <p:spPr>
            <a:xfrm>
              <a:off x="838200" y="1150070"/>
              <a:ext cx="3507557" cy="3745276"/>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19" name="TextBox 18">
              <a:extLst>
                <a:ext uri="{FF2B5EF4-FFF2-40B4-BE49-F238E27FC236}">
                  <a16:creationId xmlns:a16="http://schemas.microsoft.com/office/drawing/2014/main" id="{6C81478B-A226-47B8-B478-D9B21DFF90E7}"/>
                </a:ext>
              </a:extLst>
            </p:cNvPr>
            <p:cNvSpPr txBox="1"/>
            <p:nvPr/>
          </p:nvSpPr>
          <p:spPr>
            <a:xfrm>
              <a:off x="838200" y="1150070"/>
              <a:ext cx="3507557" cy="646331"/>
            </a:xfrm>
            <a:prstGeom prst="rect">
              <a:avLst/>
            </a:prstGeom>
            <a:noFill/>
          </p:spPr>
          <p:txBody>
            <a:bodyPr wrap="square" rtlCol="0">
              <a:spAutoFit/>
            </a:bodyPr>
            <a:lstStyle/>
            <a:p>
              <a:pPr algn="ctr"/>
              <a:r>
                <a:rPr lang="en-GB">
                  <a:solidFill>
                    <a:srgbClr val="333333"/>
                  </a:solidFill>
                  <a:latin typeface="+mj-lt"/>
                </a:rPr>
                <a:t>How to insert a </a:t>
              </a:r>
              <a:br>
                <a:rPr lang="en-GB">
                  <a:solidFill>
                    <a:srgbClr val="333333"/>
                  </a:solidFill>
                  <a:latin typeface="+mj-lt"/>
                </a:rPr>
              </a:br>
              <a:r>
                <a:rPr lang="en-GB">
                  <a:solidFill>
                    <a:srgbClr val="333333"/>
                  </a:solidFill>
                  <a:latin typeface="+mj-lt"/>
                </a:rPr>
                <a:t>background image</a:t>
              </a:r>
            </a:p>
          </p:txBody>
        </p:sp>
        <p:sp>
          <p:nvSpPr>
            <p:cNvPr id="20" name="Rectangle 19">
              <a:extLst>
                <a:ext uri="{FF2B5EF4-FFF2-40B4-BE49-F238E27FC236}">
                  <a16:creationId xmlns:a16="http://schemas.microsoft.com/office/drawing/2014/main" id="{EA274675-A6F0-40BB-910D-1F0D432E8407}"/>
                </a:ext>
              </a:extLst>
            </p:cNvPr>
            <p:cNvSpPr/>
            <p:nvPr/>
          </p:nvSpPr>
          <p:spPr>
            <a:xfrm>
              <a:off x="838200" y="1817193"/>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21" name="TextBox 20">
              <a:extLst>
                <a:ext uri="{FF2B5EF4-FFF2-40B4-BE49-F238E27FC236}">
                  <a16:creationId xmlns:a16="http://schemas.microsoft.com/office/drawing/2014/main" id="{57CA8CDA-BE54-4788-9881-07384C817F8F}"/>
                </a:ext>
              </a:extLst>
            </p:cNvPr>
            <p:cNvSpPr txBox="1"/>
            <p:nvPr/>
          </p:nvSpPr>
          <p:spPr>
            <a:xfrm>
              <a:off x="838199" y="1867808"/>
              <a:ext cx="3507557" cy="523220"/>
            </a:xfrm>
            <a:prstGeom prst="rect">
              <a:avLst/>
            </a:prstGeom>
            <a:noFill/>
          </p:spPr>
          <p:txBody>
            <a:bodyPr wrap="square" rtlCol="0">
              <a:spAutoFit/>
            </a:bodyPr>
            <a:lstStyle/>
            <a:p>
              <a:r>
                <a:rPr lang="en-GB" sz="1400" b="1">
                  <a:solidFill>
                    <a:srgbClr val="333333"/>
                  </a:solidFill>
                </a:rPr>
                <a:t>1. </a:t>
              </a:r>
              <a:r>
                <a:rPr lang="en-GB" sz="1400">
                  <a:solidFill>
                    <a:srgbClr val="333333"/>
                  </a:solidFill>
                </a:rPr>
                <a:t>Right click on your slide and click </a:t>
              </a:r>
              <a:r>
                <a:rPr lang="en-GB" sz="1400" b="1">
                  <a:solidFill>
                    <a:srgbClr val="333333"/>
                  </a:solidFill>
                </a:rPr>
                <a:t>Format Background</a:t>
              </a:r>
              <a:r>
                <a:rPr lang="en-GB" sz="1400">
                  <a:solidFill>
                    <a:srgbClr val="333333"/>
                  </a:solidFill>
                </a:rPr>
                <a:t>.</a:t>
              </a:r>
            </a:p>
          </p:txBody>
        </p:sp>
        <p:sp>
          <p:nvSpPr>
            <p:cNvPr id="22" name="TextBox 21">
              <a:extLst>
                <a:ext uri="{FF2B5EF4-FFF2-40B4-BE49-F238E27FC236}">
                  <a16:creationId xmlns:a16="http://schemas.microsoft.com/office/drawing/2014/main" id="{5391DEC5-24B3-406D-98F1-4EB1B0B9B1FE}"/>
                </a:ext>
              </a:extLst>
            </p:cNvPr>
            <p:cNvSpPr txBox="1"/>
            <p:nvPr/>
          </p:nvSpPr>
          <p:spPr>
            <a:xfrm>
              <a:off x="838199" y="2415081"/>
              <a:ext cx="3507557" cy="738664"/>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a:t>
              </a:r>
              <a:r>
                <a:rPr lang="en-GB" sz="1400" b="1">
                  <a:solidFill>
                    <a:srgbClr val="333333"/>
                  </a:solidFill>
                </a:rPr>
                <a:t>Fill</a:t>
              </a:r>
              <a:r>
                <a:rPr lang="en-GB" sz="1400">
                  <a:solidFill>
                    <a:srgbClr val="333333"/>
                  </a:solidFill>
                </a:rPr>
                <a:t> then </a:t>
              </a:r>
              <a:r>
                <a:rPr lang="en-GB" sz="1400" b="1">
                  <a:solidFill>
                    <a:srgbClr val="333333"/>
                  </a:solidFill>
                </a:rPr>
                <a:t>Picture or Texture Fill</a:t>
              </a:r>
              <a:r>
                <a:rPr lang="en-GB" sz="1400">
                  <a:solidFill>
                    <a:srgbClr val="333333"/>
                  </a:solidFill>
                </a:rPr>
                <a:t> and choose the image from your computer.</a:t>
              </a:r>
            </a:p>
          </p:txBody>
        </p:sp>
        <p:sp>
          <p:nvSpPr>
            <p:cNvPr id="23" name="TextBox 22">
              <a:extLst>
                <a:ext uri="{FF2B5EF4-FFF2-40B4-BE49-F238E27FC236}">
                  <a16:creationId xmlns:a16="http://schemas.microsoft.com/office/drawing/2014/main" id="{67993D91-2B4C-4A08-920C-34590C34CF1A}"/>
                </a:ext>
              </a:extLst>
            </p:cNvPr>
            <p:cNvSpPr txBox="1"/>
            <p:nvPr/>
          </p:nvSpPr>
          <p:spPr>
            <a:xfrm>
              <a:off x="838199" y="3153745"/>
              <a:ext cx="3507557" cy="523220"/>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Click </a:t>
              </a:r>
              <a:r>
                <a:rPr lang="en-GB" sz="1400" b="1">
                  <a:solidFill>
                    <a:srgbClr val="333333"/>
                  </a:solidFill>
                </a:rPr>
                <a:t>Picture</a:t>
              </a:r>
              <a:r>
                <a:rPr lang="en-GB" sz="1400">
                  <a:solidFill>
                    <a:srgbClr val="333333"/>
                  </a:solidFill>
                </a:rPr>
                <a:t> on the Format Background Menu to alter your image.</a:t>
              </a:r>
            </a:p>
          </p:txBody>
        </p:sp>
        <p:sp>
          <p:nvSpPr>
            <p:cNvPr id="24" name="TextBox 23">
              <a:extLst>
                <a:ext uri="{FF2B5EF4-FFF2-40B4-BE49-F238E27FC236}">
                  <a16:creationId xmlns:a16="http://schemas.microsoft.com/office/drawing/2014/main" id="{DC352FB2-403B-4010-B08F-B8298061D932}"/>
                </a:ext>
              </a:extLst>
            </p:cNvPr>
            <p:cNvSpPr txBox="1"/>
            <p:nvPr/>
          </p:nvSpPr>
          <p:spPr>
            <a:xfrm>
              <a:off x="838199" y="3697078"/>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25" name="TextBox 24">
              <a:extLst>
                <a:ext uri="{FF2B5EF4-FFF2-40B4-BE49-F238E27FC236}">
                  <a16:creationId xmlns:a16="http://schemas.microsoft.com/office/drawing/2014/main" id="{3564A57E-71DE-4FF2-99B1-46F0366B3749}"/>
                </a:ext>
              </a:extLst>
            </p:cNvPr>
            <p:cNvSpPr txBox="1"/>
            <p:nvPr/>
          </p:nvSpPr>
          <p:spPr>
            <a:xfrm>
              <a:off x="838199" y="4240412"/>
              <a:ext cx="3507557" cy="523220"/>
            </a:xfrm>
            <a:prstGeom prst="rect">
              <a:avLst/>
            </a:prstGeom>
            <a:noFill/>
          </p:spPr>
          <p:txBody>
            <a:bodyPr wrap="square" rtlCol="0">
              <a:sp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grpSp>
    </p:spTree>
    <p:custDataLst>
      <p:tags r:id="rId1"/>
    </p:custDataLst>
    <p:extLst>
      <p:ext uri="{BB962C8B-B14F-4D97-AF65-F5344CB8AC3E}">
        <p14:creationId xmlns:p14="http://schemas.microsoft.com/office/powerpoint/2010/main" val="3036591380"/>
      </p:ext>
    </p:extLst>
  </p:cSld>
  <p:clrMapOvr>
    <a:masterClrMapping/>
  </p:clrMapOvr>
  <p:transition spd="slow">
    <p:wipe dir="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Long Quote">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7F867D01-3FFE-49F4-A709-AF5249958D5C}"/>
              </a:ext>
            </a:extLst>
          </p:cNvPr>
          <p:cNvGrpSpPr/>
          <p:nvPr userDrawn="1"/>
        </p:nvGrpSpPr>
        <p:grpSpPr>
          <a:xfrm rot="16200000">
            <a:off x="5057878" y="-485547"/>
            <a:ext cx="4214897" cy="3534768"/>
            <a:chOff x="5387349" y="-852399"/>
            <a:chExt cx="4816112" cy="4038967"/>
          </a:xfrm>
          <a:noFill/>
        </p:grpSpPr>
        <p:sp>
          <p:nvSpPr>
            <p:cNvPr id="29" name="Hexagon 28">
              <a:extLst>
                <a:ext uri="{FF2B5EF4-FFF2-40B4-BE49-F238E27FC236}">
                  <a16:creationId xmlns:a16="http://schemas.microsoft.com/office/drawing/2014/main" id="{3723E74D-B8B1-4F1C-B86D-411D487099FE}"/>
                </a:ext>
              </a:extLst>
            </p:cNvPr>
            <p:cNvSpPr/>
            <p:nvPr userDrawn="1"/>
          </p:nvSpPr>
          <p:spPr>
            <a:xfrm>
              <a:off x="5387349" y="845"/>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1" name="Hexagon 30">
              <a:extLst>
                <a:ext uri="{FF2B5EF4-FFF2-40B4-BE49-F238E27FC236}">
                  <a16:creationId xmlns:a16="http://schemas.microsoft.com/office/drawing/2014/main" id="{A2733E26-E941-470F-AE97-1939DDB10EBF}"/>
                </a:ext>
              </a:extLst>
            </p:cNvPr>
            <p:cNvSpPr/>
            <p:nvPr userDrawn="1"/>
          </p:nvSpPr>
          <p:spPr>
            <a:xfrm>
              <a:off x="6936469" y="-852399"/>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2" name="Hexagon 31">
              <a:extLst>
                <a:ext uri="{FF2B5EF4-FFF2-40B4-BE49-F238E27FC236}">
                  <a16:creationId xmlns:a16="http://schemas.microsoft.com/office/drawing/2014/main" id="{4BA194F5-F4E1-490C-AC0C-617EBE170637}"/>
                </a:ext>
              </a:extLst>
            </p:cNvPr>
            <p:cNvSpPr/>
            <p:nvPr userDrawn="1"/>
          </p:nvSpPr>
          <p:spPr>
            <a:xfrm>
              <a:off x="6936469" y="853244"/>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3" name="Hexagon 32">
              <a:extLst>
                <a:ext uri="{FF2B5EF4-FFF2-40B4-BE49-F238E27FC236}">
                  <a16:creationId xmlns:a16="http://schemas.microsoft.com/office/drawing/2014/main" id="{8D91DC25-77DF-4DD9-88EE-339A4DF7FE5F}"/>
                </a:ext>
              </a:extLst>
            </p:cNvPr>
            <p:cNvSpPr/>
            <p:nvPr userDrawn="1"/>
          </p:nvSpPr>
          <p:spPr>
            <a:xfrm>
              <a:off x="8485589" y="1705643"/>
              <a:ext cx="1717872" cy="1480925"/>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4" name="Hexagon 33">
              <a:extLst>
                <a:ext uri="{FF2B5EF4-FFF2-40B4-BE49-F238E27FC236}">
                  <a16:creationId xmlns:a16="http://schemas.microsoft.com/office/drawing/2014/main" id="{5878F206-DEBC-4763-AA7E-B72A91F1D031}"/>
                </a:ext>
              </a:extLst>
            </p:cNvPr>
            <p:cNvSpPr/>
            <p:nvPr userDrawn="1"/>
          </p:nvSpPr>
          <p:spPr>
            <a:xfrm>
              <a:off x="8485589" y="0"/>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22" name="Picture Placeholder 21">
            <a:extLst>
              <a:ext uri="{FF2B5EF4-FFF2-40B4-BE49-F238E27FC236}">
                <a16:creationId xmlns:a16="http://schemas.microsoft.com/office/drawing/2014/main" id="{AF520733-7DE2-4630-AFCE-0E7320D31B17}"/>
              </a:ext>
            </a:extLst>
          </p:cNvPr>
          <p:cNvSpPr>
            <a:spLocks noGrp="1"/>
          </p:cNvSpPr>
          <p:nvPr>
            <p:ph type="pic" sz="quarter" idx="13" hasCustomPrompt="1"/>
          </p:nvPr>
        </p:nvSpPr>
        <p:spPr>
          <a:xfrm>
            <a:off x="6431007" y="0"/>
            <a:ext cx="5760993" cy="6858000"/>
          </a:xfrm>
          <a:custGeom>
            <a:avLst/>
            <a:gdLst>
              <a:gd name="connsiteX0" fmla="*/ 1714501 w 5760993"/>
              <a:gd name="connsiteY0" fmla="*/ 0 h 6858000"/>
              <a:gd name="connsiteX1" fmla="*/ 5760993 w 5760993"/>
              <a:gd name="connsiteY1" fmla="*/ 0 h 6858000"/>
              <a:gd name="connsiteX2" fmla="*/ 5760993 w 5760993"/>
              <a:gd name="connsiteY2" fmla="*/ 6858000 h 6858000"/>
              <a:gd name="connsiteX3" fmla="*/ 1714501 w 5760993"/>
              <a:gd name="connsiteY3" fmla="*/ 6858000 h 6858000"/>
              <a:gd name="connsiteX4" fmla="*/ 0 w 5760993"/>
              <a:gd name="connsiteY4" fmla="*/ 3429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993" h="6858000">
                <a:moveTo>
                  <a:pt x="1714501" y="0"/>
                </a:moveTo>
                <a:lnTo>
                  <a:pt x="5760993" y="0"/>
                </a:lnTo>
                <a:lnTo>
                  <a:pt x="5760993" y="6858000"/>
                </a:lnTo>
                <a:lnTo>
                  <a:pt x="1714501" y="6858000"/>
                </a:lnTo>
                <a:lnTo>
                  <a:pt x="0" y="3429000"/>
                </a:lnTo>
                <a:close/>
              </a:path>
            </a:pathLst>
          </a:custGeom>
        </p:spPr>
        <p:txBody>
          <a:bodyPr wrap="square" lIns="1440000" rIns="1440000" anchor="ctr">
            <a:noAutofit/>
          </a:bodyPr>
          <a:lstStyle>
            <a:lvl1pPr algn="ctr">
              <a:defRPr/>
            </a:lvl1pPr>
          </a:lstStyle>
          <a:p>
            <a:r>
              <a:rPr lang="en-GB"/>
              <a:t>Click icon to insert image &gt; Right click &gt; Send to back</a:t>
            </a:r>
          </a:p>
        </p:txBody>
      </p:sp>
      <p:grpSp>
        <p:nvGrpSpPr>
          <p:cNvPr id="13" name="Group 12">
            <a:extLst>
              <a:ext uri="{FF2B5EF4-FFF2-40B4-BE49-F238E27FC236}">
                <a16:creationId xmlns:a16="http://schemas.microsoft.com/office/drawing/2014/main" id="{6E7D2D00-EC3B-4EFD-84D6-BF98A1F96920}"/>
              </a:ext>
            </a:extLst>
          </p:cNvPr>
          <p:cNvGrpSpPr/>
          <p:nvPr userDrawn="1"/>
        </p:nvGrpSpPr>
        <p:grpSpPr>
          <a:xfrm rot="16200000">
            <a:off x="5626888" y="4836458"/>
            <a:ext cx="1946732" cy="3990582"/>
            <a:chOff x="10692184" y="-1639954"/>
            <a:chExt cx="1784352" cy="3657721"/>
          </a:xfrm>
          <a:noFill/>
        </p:grpSpPr>
        <p:sp>
          <p:nvSpPr>
            <p:cNvPr id="14" name="Hexagon 13">
              <a:extLst>
                <a:ext uri="{FF2B5EF4-FFF2-40B4-BE49-F238E27FC236}">
                  <a16:creationId xmlns:a16="http://schemas.microsoft.com/office/drawing/2014/main" id="{8B577679-776C-4F3C-85D4-B8B73F088077}"/>
                </a:ext>
              </a:extLst>
            </p:cNvPr>
            <p:cNvSpPr/>
            <p:nvPr userDrawn="1"/>
          </p:nvSpPr>
          <p:spPr>
            <a:xfrm rot="5400000">
              <a:off x="10600392" y="778587"/>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5" name="Hexagon 14">
              <a:extLst>
                <a:ext uri="{FF2B5EF4-FFF2-40B4-BE49-F238E27FC236}">
                  <a16:creationId xmlns:a16="http://schemas.microsoft.com/office/drawing/2014/main" id="{7E9E45A6-EC01-4140-8379-4EAC31AC521D}"/>
                </a:ext>
              </a:extLst>
            </p:cNvPr>
            <p:cNvSpPr/>
            <p:nvPr userDrawn="1"/>
          </p:nvSpPr>
          <p:spPr>
            <a:xfrm rot="5400000">
              <a:off x="11237356" y="-384788"/>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7" name="Hexagon 16">
              <a:extLst>
                <a:ext uri="{FF2B5EF4-FFF2-40B4-BE49-F238E27FC236}">
                  <a16:creationId xmlns:a16="http://schemas.microsoft.com/office/drawing/2014/main" id="{CD5D7A8F-641B-47BF-8DB5-9C8A0716C8A7}"/>
                </a:ext>
              </a:extLst>
            </p:cNvPr>
            <p:cNvSpPr/>
            <p:nvPr userDrawn="1"/>
          </p:nvSpPr>
          <p:spPr>
            <a:xfrm rot="5400000">
              <a:off x="10600392" y="-1548162"/>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21" name="Text Placeholder 20">
            <a:extLst>
              <a:ext uri="{FF2B5EF4-FFF2-40B4-BE49-F238E27FC236}">
                <a16:creationId xmlns:a16="http://schemas.microsoft.com/office/drawing/2014/main" id="{36362B7C-D451-488D-B12C-B998E0FD8F8A}"/>
              </a:ext>
            </a:extLst>
          </p:cNvPr>
          <p:cNvSpPr>
            <a:spLocks noGrp="1"/>
          </p:cNvSpPr>
          <p:nvPr>
            <p:ph type="body" sz="quarter" idx="12" hasCustomPrompt="1"/>
          </p:nvPr>
        </p:nvSpPr>
        <p:spPr>
          <a:xfrm>
            <a:off x="709210" y="1238491"/>
            <a:ext cx="4688732" cy="3585961"/>
          </a:xfrm>
        </p:spPr>
        <p:txBody>
          <a:bodyPr/>
          <a:lstStyle>
            <a:lvl1pPr>
              <a:defRPr sz="1800"/>
            </a:lvl1pPr>
            <a:lvl2pPr>
              <a:defRPr sz="1800"/>
            </a:lvl2pPr>
            <a:lvl3pPr>
              <a:defRPr sz="1600"/>
            </a:lvl3pPr>
            <a:lvl4pPr>
              <a:defRPr sz="1400"/>
            </a:lvl4pPr>
            <a:lvl5pPr>
              <a:defRPr sz="1400"/>
            </a:lvl5pPr>
          </a:lstStyle>
          <a:p>
            <a:pPr lvl="0"/>
            <a:r>
              <a:rPr lang="en-US"/>
              <a:t>Enter quote here</a:t>
            </a:r>
          </a:p>
          <a:p>
            <a:pPr lvl="1"/>
            <a:r>
              <a:rPr lang="en-US"/>
              <a:t>Second level</a:t>
            </a:r>
          </a:p>
          <a:p>
            <a:pPr lvl="2"/>
            <a:r>
              <a:rPr lang="en-US"/>
              <a:t>Third level</a:t>
            </a:r>
          </a:p>
          <a:p>
            <a:pPr lvl="3"/>
            <a:r>
              <a:rPr lang="en-US"/>
              <a:t>Fourth level</a:t>
            </a:r>
          </a:p>
          <a:p>
            <a:pPr lvl="4"/>
            <a:r>
              <a:rPr lang="en-US"/>
              <a:t>Fifth level</a:t>
            </a:r>
            <a:endParaRPr lang="en-GB"/>
          </a:p>
        </p:txBody>
      </p:sp>
      <p:sp>
        <p:nvSpPr>
          <p:cNvPr id="46" name="Text Placeholder 45">
            <a:extLst>
              <a:ext uri="{FF2B5EF4-FFF2-40B4-BE49-F238E27FC236}">
                <a16:creationId xmlns:a16="http://schemas.microsoft.com/office/drawing/2014/main" id="{CC02216A-B4DD-4416-92A1-EF8D8278309B}"/>
              </a:ext>
            </a:extLst>
          </p:cNvPr>
          <p:cNvSpPr>
            <a:spLocks noGrp="1"/>
          </p:cNvSpPr>
          <p:nvPr>
            <p:ph type="body" sz="quarter" idx="14" hasCustomPrompt="1"/>
          </p:nvPr>
        </p:nvSpPr>
        <p:spPr>
          <a:xfrm>
            <a:off x="11440272" y="6212205"/>
            <a:ext cx="439308" cy="645795"/>
          </a:xfrm>
          <a:custGeom>
            <a:avLst/>
            <a:gdLst>
              <a:gd name="connsiteX0" fmla="*/ 0 w 439308"/>
              <a:gd name="connsiteY0" fmla="*/ 0 h 645795"/>
              <a:gd name="connsiteX1" fmla="*/ 439308 w 439308"/>
              <a:gd name="connsiteY1" fmla="*/ 0 h 645795"/>
              <a:gd name="connsiteX2" fmla="*/ 439308 w 439308"/>
              <a:gd name="connsiteY2" fmla="*/ 645795 h 645795"/>
              <a:gd name="connsiteX3" fmla="*/ 0 w 439308"/>
              <a:gd name="connsiteY3" fmla="*/ 645795 h 645795"/>
            </a:gdLst>
            <a:ahLst/>
            <a:cxnLst>
              <a:cxn ang="0">
                <a:pos x="connsiteX0" y="connsiteY0"/>
              </a:cxn>
              <a:cxn ang="0">
                <a:pos x="connsiteX1" y="connsiteY1"/>
              </a:cxn>
              <a:cxn ang="0">
                <a:pos x="connsiteX2" y="connsiteY2"/>
              </a:cxn>
              <a:cxn ang="0">
                <a:pos x="connsiteX3" y="connsiteY3"/>
              </a:cxn>
            </a:cxnLst>
            <a:rect l="l" t="t" r="r" b="b"/>
            <a:pathLst>
              <a:path w="439308" h="645795">
                <a:moveTo>
                  <a:pt x="0" y="0"/>
                </a:moveTo>
                <a:lnTo>
                  <a:pt x="439308" y="0"/>
                </a:lnTo>
                <a:lnTo>
                  <a:pt x="439308" y="645795"/>
                </a:lnTo>
                <a:lnTo>
                  <a:pt x="0" y="645795"/>
                </a:lnTo>
                <a:close/>
              </a:path>
            </a:pathLst>
          </a:custGeom>
          <a:solidFill>
            <a:schemeClr val="accent1"/>
          </a:solidFill>
        </p:spPr>
        <p:txBody>
          <a:bodyPr wrap="square">
            <a:noAutofit/>
          </a:bodyPr>
          <a:lstStyle>
            <a:lvl1pPr>
              <a:defRPr/>
            </a:lvl1pPr>
          </a:lstStyle>
          <a:p>
            <a:pPr lvl="0"/>
            <a:r>
              <a:rPr lang="en-US"/>
              <a:t> </a:t>
            </a: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36" name="Text Placeholder 35">
            <a:extLst>
              <a:ext uri="{FF2B5EF4-FFF2-40B4-BE49-F238E27FC236}">
                <a16:creationId xmlns:a16="http://schemas.microsoft.com/office/drawing/2014/main" id="{7AA18954-65D3-45D5-8281-4AB22D636BC3}"/>
              </a:ext>
            </a:extLst>
          </p:cNvPr>
          <p:cNvSpPr>
            <a:spLocks noGrp="1"/>
          </p:cNvSpPr>
          <p:nvPr>
            <p:ph type="body" sz="quarter" idx="15" hasCustomPrompt="1"/>
          </p:nvPr>
        </p:nvSpPr>
        <p:spPr>
          <a:xfrm>
            <a:off x="6839465" y="5049520"/>
            <a:ext cx="1870963" cy="1612900"/>
          </a:xfrm>
          <a:custGeom>
            <a:avLst/>
            <a:gdLst>
              <a:gd name="connsiteX0" fmla="*/ 423080 w 1963088"/>
              <a:gd name="connsiteY0" fmla="*/ 0 h 1692318"/>
              <a:gd name="connsiteX1" fmla="*/ 1540009 w 1963088"/>
              <a:gd name="connsiteY1" fmla="*/ 0 h 1692318"/>
              <a:gd name="connsiteX2" fmla="*/ 1963088 w 1963088"/>
              <a:gd name="connsiteY2" fmla="*/ 846159 h 1692318"/>
              <a:gd name="connsiteX3" fmla="*/ 1540009 w 1963088"/>
              <a:gd name="connsiteY3" fmla="*/ 1692318 h 1692318"/>
              <a:gd name="connsiteX4" fmla="*/ 423080 w 1963088"/>
              <a:gd name="connsiteY4" fmla="*/ 1692318 h 1692318"/>
              <a:gd name="connsiteX5" fmla="*/ 0 w 1963088"/>
              <a:gd name="connsiteY5" fmla="*/ 846159 h 1692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3088" h="1692318">
                <a:moveTo>
                  <a:pt x="423080" y="0"/>
                </a:moveTo>
                <a:lnTo>
                  <a:pt x="1540009" y="0"/>
                </a:lnTo>
                <a:lnTo>
                  <a:pt x="1963088" y="846159"/>
                </a:lnTo>
                <a:lnTo>
                  <a:pt x="1540009" y="1692318"/>
                </a:lnTo>
                <a:lnTo>
                  <a:pt x="423080" y="1692318"/>
                </a:lnTo>
                <a:lnTo>
                  <a:pt x="0" y="846159"/>
                </a:lnTo>
                <a:close/>
              </a:path>
            </a:pathLst>
          </a:custGeom>
          <a: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wrap="square">
            <a:noAutofit/>
          </a:bodyPr>
          <a:lstStyle>
            <a:lvl1pPr>
              <a:defRPr/>
            </a:lvl1pPr>
          </a:lstStyle>
          <a:p>
            <a:pPr lvl="0"/>
            <a:r>
              <a:rPr lang="en-US"/>
              <a:t> </a:t>
            </a:r>
            <a:endParaRPr lang="en-GB"/>
          </a:p>
        </p:txBody>
      </p:sp>
      <p:sp>
        <p:nvSpPr>
          <p:cNvPr id="37" name="Text Placeholder 36">
            <a:extLst>
              <a:ext uri="{FF2B5EF4-FFF2-40B4-BE49-F238E27FC236}">
                <a16:creationId xmlns:a16="http://schemas.microsoft.com/office/drawing/2014/main" id="{FE49065D-97DF-4C1D-9289-DE6F862782B3}"/>
              </a:ext>
            </a:extLst>
          </p:cNvPr>
          <p:cNvSpPr>
            <a:spLocks noGrp="1"/>
          </p:cNvSpPr>
          <p:nvPr>
            <p:ph type="body" sz="quarter" idx="16" hasCustomPrompt="1"/>
          </p:nvPr>
        </p:nvSpPr>
        <p:spPr>
          <a:xfrm>
            <a:off x="760812" y="661190"/>
            <a:ext cx="578403" cy="450445"/>
          </a:xfrm>
          <a:custGeom>
            <a:avLst/>
            <a:gdLst/>
            <a:ahLst/>
            <a:cxnLst/>
            <a:rect l="l" t="t" r="r" b="b"/>
            <a:pathLst>
              <a:path w="909247" h="708097">
                <a:moveTo>
                  <a:pt x="831345" y="0"/>
                </a:moveTo>
                <a:lnTo>
                  <a:pt x="909247" y="103482"/>
                </a:lnTo>
                <a:lnTo>
                  <a:pt x="822043" y="177896"/>
                </a:lnTo>
                <a:cubicBezTo>
                  <a:pt x="779410" y="214328"/>
                  <a:pt x="758094" y="258899"/>
                  <a:pt x="758094" y="311609"/>
                </a:cubicBezTo>
                <a:cubicBezTo>
                  <a:pt x="758094" y="343390"/>
                  <a:pt x="777085" y="380210"/>
                  <a:pt x="815067" y="422068"/>
                </a:cubicBezTo>
                <a:cubicBezTo>
                  <a:pt x="853049" y="463925"/>
                  <a:pt x="872040" y="502295"/>
                  <a:pt x="872040" y="537177"/>
                </a:cubicBezTo>
                <a:cubicBezTo>
                  <a:pt x="872040" y="651123"/>
                  <a:pt x="815842" y="708097"/>
                  <a:pt x="703446" y="708097"/>
                </a:cubicBezTo>
                <a:cubicBezTo>
                  <a:pt x="583298" y="708097"/>
                  <a:pt x="523224" y="639496"/>
                  <a:pt x="523224" y="502295"/>
                </a:cubicBezTo>
                <a:cubicBezTo>
                  <a:pt x="523224" y="296881"/>
                  <a:pt x="625931" y="129450"/>
                  <a:pt x="831345" y="0"/>
                </a:cubicBezTo>
                <a:close/>
                <a:moveTo>
                  <a:pt x="308121" y="0"/>
                </a:moveTo>
                <a:lnTo>
                  <a:pt x="386023" y="103482"/>
                </a:lnTo>
                <a:lnTo>
                  <a:pt x="298819" y="177896"/>
                </a:lnTo>
                <a:cubicBezTo>
                  <a:pt x="256186" y="214328"/>
                  <a:pt x="234870" y="258899"/>
                  <a:pt x="234870" y="311609"/>
                </a:cubicBezTo>
                <a:cubicBezTo>
                  <a:pt x="234870" y="343390"/>
                  <a:pt x="253861" y="380210"/>
                  <a:pt x="291843" y="422068"/>
                </a:cubicBezTo>
                <a:cubicBezTo>
                  <a:pt x="329825" y="463925"/>
                  <a:pt x="348816" y="502295"/>
                  <a:pt x="348816" y="537177"/>
                </a:cubicBezTo>
                <a:cubicBezTo>
                  <a:pt x="348816" y="651123"/>
                  <a:pt x="292618" y="708097"/>
                  <a:pt x="180222" y="708097"/>
                </a:cubicBezTo>
                <a:cubicBezTo>
                  <a:pt x="60074" y="708097"/>
                  <a:pt x="0" y="639496"/>
                  <a:pt x="0" y="502295"/>
                </a:cubicBezTo>
                <a:cubicBezTo>
                  <a:pt x="0" y="296881"/>
                  <a:pt x="102707" y="129450"/>
                  <a:pt x="308121" y="0"/>
                </a:cubicBezTo>
                <a:close/>
              </a:path>
            </a:pathLst>
          </a:custGeom>
          <a:solidFill>
            <a:schemeClr val="accent1"/>
          </a:solidFill>
        </p:spPr>
        <p:txBody>
          <a:bodyPr wrap="square">
            <a:noAutofit/>
          </a:bodyPr>
          <a:lstStyle>
            <a:lvl1pPr>
              <a:defRPr/>
            </a:lvl1pPr>
          </a:lstStyle>
          <a:p>
            <a:pPr lvl="0"/>
            <a:r>
              <a:rPr lang="en-US"/>
              <a:t> </a:t>
            </a:r>
            <a:endParaRPr lang="en-GB"/>
          </a:p>
        </p:txBody>
      </p:sp>
      <p:sp>
        <p:nvSpPr>
          <p:cNvPr id="38" name="Text Placeholder 20">
            <a:extLst>
              <a:ext uri="{FF2B5EF4-FFF2-40B4-BE49-F238E27FC236}">
                <a16:creationId xmlns:a16="http://schemas.microsoft.com/office/drawing/2014/main" id="{504C8A1B-80B1-4916-BBA6-BB248B1B97D1}"/>
              </a:ext>
            </a:extLst>
          </p:cNvPr>
          <p:cNvSpPr>
            <a:spLocks noGrp="1"/>
          </p:cNvSpPr>
          <p:nvPr>
            <p:ph type="body" sz="quarter" idx="17" hasCustomPrompt="1"/>
          </p:nvPr>
        </p:nvSpPr>
        <p:spPr>
          <a:xfrm>
            <a:off x="701453" y="5218407"/>
            <a:ext cx="4688732" cy="1031022"/>
          </a:xfrm>
        </p:spPr>
        <p:txBody>
          <a:bodyPr/>
          <a:lstStyle>
            <a:lvl1pPr>
              <a:defRPr sz="1800" b="1">
                <a:solidFill>
                  <a:schemeClr val="accent1"/>
                </a:solidFill>
              </a:defRPr>
            </a:lvl1pPr>
            <a:lvl2pPr>
              <a:defRPr sz="1800"/>
            </a:lvl2pPr>
            <a:lvl3pPr>
              <a:defRPr sz="1600"/>
            </a:lvl3pPr>
            <a:lvl4pPr>
              <a:defRPr sz="1400"/>
            </a:lvl4pPr>
            <a:lvl5pPr>
              <a:defRPr sz="1400"/>
            </a:lvl5pPr>
          </a:lstStyle>
          <a:p>
            <a:pPr lvl="0"/>
            <a:r>
              <a:rPr lang="en-US"/>
              <a:t>Enter name and position here</a:t>
            </a:r>
            <a:endParaRPr lang="en-GB"/>
          </a:p>
        </p:txBody>
      </p:sp>
      <p:grpSp>
        <p:nvGrpSpPr>
          <p:cNvPr id="19" name="Group 18">
            <a:extLst>
              <a:ext uri="{FF2B5EF4-FFF2-40B4-BE49-F238E27FC236}">
                <a16:creationId xmlns:a16="http://schemas.microsoft.com/office/drawing/2014/main" id="{155BBBA2-2585-4FFF-9185-4CFF05ED66AB}"/>
              </a:ext>
            </a:extLst>
          </p:cNvPr>
          <p:cNvGrpSpPr/>
          <p:nvPr userDrawn="1"/>
        </p:nvGrpSpPr>
        <p:grpSpPr>
          <a:xfrm>
            <a:off x="-3633350" y="0"/>
            <a:ext cx="3507559" cy="5160812"/>
            <a:chOff x="838198" y="1150069"/>
            <a:chExt cx="3507559" cy="5160812"/>
          </a:xfrm>
        </p:grpSpPr>
        <p:sp>
          <p:nvSpPr>
            <p:cNvPr id="20" name="Rectangle 19">
              <a:extLst>
                <a:ext uri="{FF2B5EF4-FFF2-40B4-BE49-F238E27FC236}">
                  <a16:creationId xmlns:a16="http://schemas.microsoft.com/office/drawing/2014/main" id="{C3A6993D-9286-4B29-B315-9D979E9D5B58}"/>
                </a:ext>
              </a:extLst>
            </p:cNvPr>
            <p:cNvSpPr/>
            <p:nvPr/>
          </p:nvSpPr>
          <p:spPr>
            <a:xfrm>
              <a:off x="838200" y="1150069"/>
              <a:ext cx="3507557" cy="5160812"/>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23" name="TextBox 22">
              <a:extLst>
                <a:ext uri="{FF2B5EF4-FFF2-40B4-BE49-F238E27FC236}">
                  <a16:creationId xmlns:a16="http://schemas.microsoft.com/office/drawing/2014/main" id="{D4FAC6D7-046B-4649-9CA6-52ABFDE0A207}"/>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image</a:t>
              </a:r>
            </a:p>
          </p:txBody>
        </p:sp>
        <p:sp>
          <p:nvSpPr>
            <p:cNvPr id="24" name="Rectangle 23">
              <a:extLst>
                <a:ext uri="{FF2B5EF4-FFF2-40B4-BE49-F238E27FC236}">
                  <a16:creationId xmlns:a16="http://schemas.microsoft.com/office/drawing/2014/main" id="{487E622C-FC9C-4E46-AD56-2262235D0267}"/>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25" name="TextBox 24">
              <a:extLst>
                <a:ext uri="{FF2B5EF4-FFF2-40B4-BE49-F238E27FC236}">
                  <a16:creationId xmlns:a16="http://schemas.microsoft.com/office/drawing/2014/main" id="{C660AB39-62B4-4494-B449-DC77901A3011}"/>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Click on the </a:t>
              </a:r>
              <a:r>
                <a:rPr lang="en-GB" sz="1400" b="1">
                  <a:solidFill>
                    <a:srgbClr val="333333"/>
                  </a:solidFill>
                </a:rPr>
                <a:t>icon</a:t>
              </a:r>
              <a:r>
                <a:rPr lang="en-GB" sz="1400">
                  <a:solidFill>
                    <a:srgbClr val="333333"/>
                  </a:solidFill>
                </a:rPr>
                <a:t> in the middle of the placeholder and choose the image from your computer.</a:t>
              </a:r>
            </a:p>
          </p:txBody>
        </p:sp>
        <p:sp>
          <p:nvSpPr>
            <p:cNvPr id="26" name="TextBox 25">
              <a:extLst>
                <a:ext uri="{FF2B5EF4-FFF2-40B4-BE49-F238E27FC236}">
                  <a16:creationId xmlns:a16="http://schemas.microsoft.com/office/drawing/2014/main" id="{980AE72D-E137-462C-8B28-A575763534D4}"/>
                </a:ext>
              </a:extLst>
            </p:cNvPr>
            <p:cNvSpPr txBox="1"/>
            <p:nvPr/>
          </p:nvSpPr>
          <p:spPr>
            <a:xfrm>
              <a:off x="838199" y="2650785"/>
              <a:ext cx="3507557"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27" name="TextBox 26">
              <a:extLst>
                <a:ext uri="{FF2B5EF4-FFF2-40B4-BE49-F238E27FC236}">
                  <a16:creationId xmlns:a16="http://schemas.microsoft.com/office/drawing/2014/main" id="{6E424E87-015F-4216-BD25-AA09E44342B3}"/>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sp>
          <p:nvSpPr>
            <p:cNvPr id="30" name="TextBox 29">
              <a:extLst>
                <a:ext uri="{FF2B5EF4-FFF2-40B4-BE49-F238E27FC236}">
                  <a16:creationId xmlns:a16="http://schemas.microsoft.com/office/drawing/2014/main" id="{89E7E5A7-19FD-47F7-BA5A-E22D3EB673AE}"/>
                </a:ext>
              </a:extLst>
            </p:cNvPr>
            <p:cNvSpPr txBox="1"/>
            <p:nvPr/>
          </p:nvSpPr>
          <p:spPr>
            <a:xfrm>
              <a:off x="838199" y="4448000"/>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35" name="TextBox 34">
              <a:extLst>
                <a:ext uri="{FF2B5EF4-FFF2-40B4-BE49-F238E27FC236}">
                  <a16:creationId xmlns:a16="http://schemas.microsoft.com/office/drawing/2014/main" id="{31C053A0-FF92-4074-A9FB-4C24CEB75C01}"/>
                </a:ext>
              </a:extLst>
            </p:cNvPr>
            <p:cNvSpPr txBox="1"/>
            <p:nvPr/>
          </p:nvSpPr>
          <p:spPr>
            <a:xfrm>
              <a:off x="838199" y="5039938"/>
              <a:ext cx="3507557" cy="523220"/>
            </a:xfrm>
            <a:prstGeom prst="rect">
              <a:avLst/>
            </a:prstGeom>
            <a:noFill/>
          </p:spPr>
          <p:txBody>
            <a:bodyPr wrap="square" rtlCol="0">
              <a:sp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sp>
          <p:nvSpPr>
            <p:cNvPr id="39" name="TextBox 38">
              <a:extLst>
                <a:ext uri="{FF2B5EF4-FFF2-40B4-BE49-F238E27FC236}">
                  <a16:creationId xmlns:a16="http://schemas.microsoft.com/office/drawing/2014/main" id="{29000432-1766-47A5-8112-48230FD05C10}"/>
                </a:ext>
              </a:extLst>
            </p:cNvPr>
            <p:cNvSpPr txBox="1"/>
            <p:nvPr/>
          </p:nvSpPr>
          <p:spPr>
            <a:xfrm>
              <a:off x="838198" y="5631876"/>
              <a:ext cx="3507557" cy="523220"/>
            </a:xfrm>
            <a:prstGeom prst="rect">
              <a:avLst/>
            </a:prstGeom>
            <a:noFill/>
          </p:spPr>
          <p:txBody>
            <a:bodyPr wrap="square" rtlCol="0">
              <a:spAutoFit/>
            </a:bodyPr>
            <a:lstStyle/>
            <a:p>
              <a:r>
                <a:rPr lang="en-GB" sz="1400" b="1">
                  <a:solidFill>
                    <a:srgbClr val="333333"/>
                  </a:solidFill>
                </a:rPr>
                <a:t>6. </a:t>
              </a:r>
              <a:r>
                <a:rPr lang="en-GB" sz="1400">
                  <a:solidFill>
                    <a:srgbClr val="333333"/>
                  </a:solidFill>
                </a:rPr>
                <a:t>To change an existing image you can right click and choose </a:t>
              </a:r>
              <a:r>
                <a:rPr lang="en-GB" sz="1400" b="1">
                  <a:solidFill>
                    <a:srgbClr val="333333"/>
                  </a:solidFill>
                </a:rPr>
                <a:t>Change Picture.</a:t>
              </a:r>
            </a:p>
          </p:txBody>
        </p:sp>
      </p:grpSp>
    </p:spTree>
    <p:custDataLst>
      <p:tags r:id="rId1"/>
    </p:custDataLst>
    <p:extLst>
      <p:ext uri="{BB962C8B-B14F-4D97-AF65-F5344CB8AC3E}">
        <p14:creationId xmlns:p14="http://schemas.microsoft.com/office/powerpoint/2010/main" val="4085303230"/>
      </p:ext>
    </p:extLst>
  </p:cSld>
  <p:clrMapOvr>
    <a:masterClrMapping/>
  </p:clrMapOvr>
  <p:transition spd="slow">
    <p:wipe dir="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C9C95F9-75C4-4A1A-995F-D02FE8A4014F}"/>
              </a:ext>
            </a:extLst>
          </p:cNvPr>
          <p:cNvSpPr/>
          <p:nvPr userDrawn="1"/>
        </p:nvSpPr>
        <p:spPr>
          <a:xfrm>
            <a:off x="0" y="0"/>
            <a:ext cx="12192000" cy="21145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37" name="Rectangle 36">
            <a:extLst>
              <a:ext uri="{FF2B5EF4-FFF2-40B4-BE49-F238E27FC236}">
                <a16:creationId xmlns:a16="http://schemas.microsoft.com/office/drawing/2014/main" id="{00B23BDF-7E27-44E2-86F5-14DE8B56D58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9" name="Chart Placeholder 8">
            <a:extLst>
              <a:ext uri="{FF2B5EF4-FFF2-40B4-BE49-F238E27FC236}">
                <a16:creationId xmlns:a16="http://schemas.microsoft.com/office/drawing/2014/main" id="{E764E9E9-1A66-43EA-AF87-8B1420310C12}"/>
              </a:ext>
            </a:extLst>
          </p:cNvPr>
          <p:cNvSpPr>
            <a:spLocks noGrp="1"/>
          </p:cNvSpPr>
          <p:nvPr>
            <p:ph type="chart" sz="quarter" idx="14" hasCustomPrompt="1"/>
          </p:nvPr>
        </p:nvSpPr>
        <p:spPr>
          <a:xfrm>
            <a:off x="1130300" y="2405743"/>
            <a:ext cx="9931400" cy="3923364"/>
          </a:xfrm>
        </p:spPr>
        <p:txBody>
          <a:bodyPr anchor="ctr"/>
          <a:lstStyle>
            <a:lvl1pPr algn="ctr">
              <a:defRPr/>
            </a:lvl1pPr>
          </a:lstStyle>
          <a:p>
            <a:r>
              <a:rPr lang="en-GB"/>
              <a:t>Click icon to insert chart</a:t>
            </a:r>
          </a:p>
        </p:txBody>
      </p:sp>
      <p:grpSp>
        <p:nvGrpSpPr>
          <p:cNvPr id="33" name="Group 32">
            <a:extLst>
              <a:ext uri="{FF2B5EF4-FFF2-40B4-BE49-F238E27FC236}">
                <a16:creationId xmlns:a16="http://schemas.microsoft.com/office/drawing/2014/main" id="{2E8F43F7-291C-40D5-B8C1-95741F33151C}"/>
              </a:ext>
            </a:extLst>
          </p:cNvPr>
          <p:cNvGrpSpPr/>
          <p:nvPr userDrawn="1"/>
        </p:nvGrpSpPr>
        <p:grpSpPr>
          <a:xfrm>
            <a:off x="8655627" y="-1117639"/>
            <a:ext cx="4031511" cy="3982624"/>
            <a:chOff x="10055225" y="-469915"/>
            <a:chExt cx="3695236" cy="3650425"/>
          </a:xfrm>
          <a:noFill/>
        </p:grpSpPr>
        <p:sp>
          <p:nvSpPr>
            <p:cNvPr id="35" name="Hexagon 34">
              <a:extLst>
                <a:ext uri="{FF2B5EF4-FFF2-40B4-BE49-F238E27FC236}">
                  <a16:creationId xmlns:a16="http://schemas.microsoft.com/office/drawing/2014/main" id="{BEBA6CE3-B7DF-4C6A-BA01-8505E7276668}"/>
                </a:ext>
              </a:extLst>
            </p:cNvPr>
            <p:cNvSpPr/>
            <p:nvPr userDrawn="1"/>
          </p:nvSpPr>
          <p:spPr>
            <a:xfrm rot="5400000">
              <a:off x="11237357" y="-378123"/>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8" name="Hexagon 37">
              <a:extLst>
                <a:ext uri="{FF2B5EF4-FFF2-40B4-BE49-F238E27FC236}">
                  <a16:creationId xmlns:a16="http://schemas.microsoft.com/office/drawing/2014/main" id="{84F2E533-8DEA-4C90-9DFF-20F34DCB93A9}"/>
                </a:ext>
              </a:extLst>
            </p:cNvPr>
            <p:cNvSpPr/>
            <p:nvPr userDrawn="1"/>
          </p:nvSpPr>
          <p:spPr>
            <a:xfrm rot="5400000">
              <a:off x="9963433" y="-378123"/>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9" name="Hexagon 38">
              <a:extLst>
                <a:ext uri="{FF2B5EF4-FFF2-40B4-BE49-F238E27FC236}">
                  <a16:creationId xmlns:a16="http://schemas.microsoft.com/office/drawing/2014/main" id="{13A73DF6-9202-45C7-99D6-7EF5C60842DF}"/>
                </a:ext>
              </a:extLst>
            </p:cNvPr>
            <p:cNvSpPr/>
            <p:nvPr userDrawn="1"/>
          </p:nvSpPr>
          <p:spPr>
            <a:xfrm rot="5400000">
              <a:off x="11874318" y="778588"/>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2" name="Hexagon 21">
              <a:extLst>
                <a:ext uri="{FF2B5EF4-FFF2-40B4-BE49-F238E27FC236}">
                  <a16:creationId xmlns:a16="http://schemas.microsoft.com/office/drawing/2014/main" id="{F14A4257-BAA2-41BB-B34F-A33E85CB3E5E}"/>
                </a:ext>
              </a:extLst>
            </p:cNvPr>
            <p:cNvSpPr/>
            <p:nvPr userDrawn="1"/>
          </p:nvSpPr>
          <p:spPr>
            <a:xfrm rot="5400000">
              <a:off x="10600394" y="778588"/>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3" name="Hexagon 22">
              <a:extLst>
                <a:ext uri="{FF2B5EF4-FFF2-40B4-BE49-F238E27FC236}">
                  <a16:creationId xmlns:a16="http://schemas.microsoft.com/office/drawing/2014/main" id="{F5C79B0B-1ED8-4E46-93DE-D92EFA9E860E}"/>
                </a:ext>
              </a:extLst>
            </p:cNvPr>
            <p:cNvSpPr/>
            <p:nvPr userDrawn="1"/>
          </p:nvSpPr>
          <p:spPr>
            <a:xfrm rot="5400000">
              <a:off x="12511280" y="1941330"/>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6" name="Hexagon 25">
              <a:extLst>
                <a:ext uri="{FF2B5EF4-FFF2-40B4-BE49-F238E27FC236}">
                  <a16:creationId xmlns:a16="http://schemas.microsoft.com/office/drawing/2014/main" id="{46B35F3E-06B9-40FD-9D7B-6E13B0F93B66}"/>
                </a:ext>
              </a:extLst>
            </p:cNvPr>
            <p:cNvSpPr/>
            <p:nvPr userDrawn="1"/>
          </p:nvSpPr>
          <p:spPr>
            <a:xfrm rot="5400000">
              <a:off x="12511281" y="-378123"/>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grpSp>
        <p:nvGrpSpPr>
          <p:cNvPr id="18" name="Group 17">
            <a:extLst>
              <a:ext uri="{FF2B5EF4-FFF2-40B4-BE49-F238E27FC236}">
                <a16:creationId xmlns:a16="http://schemas.microsoft.com/office/drawing/2014/main" id="{6064F596-BFA2-429B-8B60-BF4278508093}"/>
              </a:ext>
            </a:extLst>
          </p:cNvPr>
          <p:cNvGrpSpPr/>
          <p:nvPr userDrawn="1"/>
        </p:nvGrpSpPr>
        <p:grpSpPr>
          <a:xfrm rot="16200000">
            <a:off x="-128796" y="5471080"/>
            <a:ext cx="1946732" cy="2721338"/>
            <a:chOff x="10692184" y="-476580"/>
            <a:chExt cx="1784352" cy="2494347"/>
          </a:xfrm>
          <a:noFill/>
        </p:grpSpPr>
        <p:sp>
          <p:nvSpPr>
            <p:cNvPr id="19" name="Hexagon 18">
              <a:extLst>
                <a:ext uri="{FF2B5EF4-FFF2-40B4-BE49-F238E27FC236}">
                  <a16:creationId xmlns:a16="http://schemas.microsoft.com/office/drawing/2014/main" id="{EC2B0FAE-86A7-438B-BBA5-D9B86E862389}"/>
                </a:ext>
              </a:extLst>
            </p:cNvPr>
            <p:cNvSpPr/>
            <p:nvPr userDrawn="1"/>
          </p:nvSpPr>
          <p:spPr>
            <a:xfrm rot="5400000">
              <a:off x="10600392"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0" name="Hexagon 19">
              <a:extLst>
                <a:ext uri="{FF2B5EF4-FFF2-40B4-BE49-F238E27FC236}">
                  <a16:creationId xmlns:a16="http://schemas.microsoft.com/office/drawing/2014/main" id="{B3B49272-78B9-43A5-8BA7-70F619BEF20F}"/>
                </a:ext>
              </a:extLst>
            </p:cNvPr>
            <p:cNvSpPr/>
            <p:nvPr userDrawn="1"/>
          </p:nvSpPr>
          <p:spPr>
            <a:xfrm rot="5400000">
              <a:off x="11237356" y="-3847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 name="Title 2">
            <a:extLst>
              <a:ext uri="{FF2B5EF4-FFF2-40B4-BE49-F238E27FC236}">
                <a16:creationId xmlns:a16="http://schemas.microsoft.com/office/drawing/2014/main" id="{91579805-0C42-4067-8B7E-29744DF37350}"/>
              </a:ext>
            </a:extLst>
          </p:cNvPr>
          <p:cNvSpPr>
            <a:spLocks noGrp="1"/>
          </p:cNvSpPr>
          <p:nvPr>
            <p:ph type="title" hasCustomPrompt="1"/>
          </p:nvPr>
        </p:nvSpPr>
        <p:spPr>
          <a:xfrm>
            <a:off x="1130300" y="524414"/>
            <a:ext cx="7991929" cy="912178"/>
          </a:xfrm>
        </p:spPr>
        <p:txBody>
          <a:bodyPr/>
          <a:lstStyle>
            <a:lvl1pPr>
              <a:defRPr>
                <a:solidFill>
                  <a:schemeClr val="bg1"/>
                </a:solidFill>
              </a:defRPr>
            </a:lvl1pPr>
          </a:lstStyle>
          <a:p>
            <a:r>
              <a:rPr lang="en-US"/>
              <a:t>Enter title here</a:t>
            </a:r>
            <a:endParaRPr lang="en-GB"/>
          </a:p>
        </p:txBody>
      </p:sp>
      <p:grpSp>
        <p:nvGrpSpPr>
          <p:cNvPr id="24" name="Group 23">
            <a:extLst>
              <a:ext uri="{FF2B5EF4-FFF2-40B4-BE49-F238E27FC236}">
                <a16:creationId xmlns:a16="http://schemas.microsoft.com/office/drawing/2014/main" id="{28B5A35C-7D6B-4F8B-960E-58BF499EB6DE}"/>
              </a:ext>
            </a:extLst>
          </p:cNvPr>
          <p:cNvGrpSpPr/>
          <p:nvPr userDrawn="1"/>
        </p:nvGrpSpPr>
        <p:grpSpPr>
          <a:xfrm>
            <a:off x="-3633350" y="0"/>
            <a:ext cx="3507559" cy="2918856"/>
            <a:chOff x="397357" y="1593847"/>
            <a:chExt cx="3507559" cy="2918856"/>
          </a:xfrm>
        </p:grpSpPr>
        <p:sp>
          <p:nvSpPr>
            <p:cNvPr id="25" name="Rectangle 24">
              <a:extLst>
                <a:ext uri="{FF2B5EF4-FFF2-40B4-BE49-F238E27FC236}">
                  <a16:creationId xmlns:a16="http://schemas.microsoft.com/office/drawing/2014/main" id="{AF9FACA6-F8A4-4517-8B2E-6A343128252D}"/>
                </a:ext>
              </a:extLst>
            </p:cNvPr>
            <p:cNvSpPr/>
            <p:nvPr/>
          </p:nvSpPr>
          <p:spPr>
            <a:xfrm>
              <a:off x="397358" y="1593847"/>
              <a:ext cx="3507554" cy="2847593"/>
            </a:xfrm>
            <a:prstGeom prst="rect">
              <a:avLst/>
            </a:prstGeom>
            <a:solidFill>
              <a:srgbClr val="F8F8F8"/>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err="1">
                <a:solidFill>
                  <a:srgbClr val="333333"/>
                </a:solidFill>
              </a:endParaRPr>
            </a:p>
          </p:txBody>
        </p:sp>
        <p:sp>
          <p:nvSpPr>
            <p:cNvPr id="27" name="TextBox 26">
              <a:extLst>
                <a:ext uri="{FF2B5EF4-FFF2-40B4-BE49-F238E27FC236}">
                  <a16:creationId xmlns:a16="http://schemas.microsoft.com/office/drawing/2014/main" id="{2530B6F8-2A5A-4EDF-8BD0-02B88C813BF7}"/>
                </a:ext>
              </a:extLst>
            </p:cNvPr>
            <p:cNvSpPr txBox="1"/>
            <p:nvPr userDrawn="1"/>
          </p:nvSpPr>
          <p:spPr>
            <a:xfrm>
              <a:off x="397357" y="2882622"/>
              <a:ext cx="3507555" cy="603077"/>
            </a:xfrm>
            <a:prstGeom prst="rect">
              <a:avLst/>
            </a:prstGeom>
            <a:noFill/>
          </p:spPr>
          <p:txBody>
            <a:bodyPr wrap="square" rtlCol="0">
              <a:noAutofit/>
            </a:bodyPr>
            <a:lstStyle/>
            <a:p>
              <a:pPr>
                <a:lnSpc>
                  <a:spcPct val="90000"/>
                </a:lnSpc>
                <a:spcAft>
                  <a:spcPts val="600"/>
                </a:spcAft>
              </a:pPr>
              <a:r>
                <a:rPr lang="en-GB" sz="1400" b="1">
                  <a:solidFill>
                    <a:srgbClr val="333333"/>
                  </a:solidFill>
                </a:rPr>
                <a:t>2. </a:t>
              </a:r>
              <a:r>
                <a:rPr lang="en-GB" sz="1400">
                  <a:solidFill>
                    <a:srgbClr val="333333"/>
                  </a:solidFill>
                </a:rPr>
                <a:t>Click on the chart type you wish to use</a:t>
              </a:r>
              <a:r>
                <a:rPr lang="en-GB" sz="1400" baseline="0">
                  <a:solidFill>
                    <a:srgbClr val="333333"/>
                  </a:solidFill>
                </a:rPr>
                <a:t>.</a:t>
              </a:r>
              <a:endParaRPr lang="en-GB" sz="1400">
                <a:solidFill>
                  <a:srgbClr val="333333"/>
                </a:solidFill>
              </a:endParaRPr>
            </a:p>
          </p:txBody>
        </p:sp>
        <p:sp>
          <p:nvSpPr>
            <p:cNvPr id="28" name="TextBox 27">
              <a:extLst>
                <a:ext uri="{FF2B5EF4-FFF2-40B4-BE49-F238E27FC236}">
                  <a16:creationId xmlns:a16="http://schemas.microsoft.com/office/drawing/2014/main" id="{5B38853E-1EC8-46DE-8893-293A86ADB8A3}"/>
                </a:ext>
              </a:extLst>
            </p:cNvPr>
            <p:cNvSpPr txBox="1"/>
            <p:nvPr userDrawn="1"/>
          </p:nvSpPr>
          <p:spPr>
            <a:xfrm>
              <a:off x="397357" y="3909626"/>
              <a:ext cx="3507555" cy="603077"/>
            </a:xfrm>
            <a:prstGeom prst="rect">
              <a:avLst/>
            </a:prstGeom>
            <a:noFill/>
          </p:spPr>
          <p:txBody>
            <a:bodyPr wrap="square" rtlCol="0">
              <a:noAutofit/>
            </a:bodyPr>
            <a:lstStyle/>
            <a:p>
              <a:pPr>
                <a:lnSpc>
                  <a:spcPct val="90000"/>
                </a:lnSpc>
                <a:spcAft>
                  <a:spcPts val="600"/>
                </a:spcAft>
              </a:pPr>
              <a:r>
                <a:rPr lang="en-GB" sz="1400" b="1">
                  <a:solidFill>
                    <a:srgbClr val="333333"/>
                  </a:solidFill>
                </a:rPr>
                <a:t>4. </a:t>
              </a:r>
              <a:r>
                <a:rPr lang="en-GB" sz="1400">
                  <a:solidFill>
                    <a:srgbClr val="333333"/>
                  </a:solidFill>
                </a:rPr>
                <a:t>Stylise your chart under </a:t>
              </a:r>
              <a:r>
                <a:rPr lang="en-GB" sz="1400" b="1">
                  <a:solidFill>
                    <a:srgbClr val="333333"/>
                  </a:solidFill>
                </a:rPr>
                <a:t>Format</a:t>
              </a:r>
              <a:r>
                <a:rPr lang="en-GB" sz="1400">
                  <a:solidFill>
                    <a:srgbClr val="333333"/>
                  </a:solidFill>
                </a:rPr>
                <a:t> in the </a:t>
              </a:r>
              <a:r>
                <a:rPr lang="en-GB" sz="1400" b="1">
                  <a:solidFill>
                    <a:srgbClr val="333333"/>
                  </a:solidFill>
                </a:rPr>
                <a:t>Chart Tools </a:t>
              </a:r>
              <a:r>
                <a:rPr lang="en-GB" sz="1400">
                  <a:solidFill>
                    <a:srgbClr val="333333"/>
                  </a:solidFill>
                </a:rPr>
                <a:t>ribbons</a:t>
              </a:r>
            </a:p>
          </p:txBody>
        </p:sp>
        <p:sp>
          <p:nvSpPr>
            <p:cNvPr id="29" name="TextBox 28">
              <a:extLst>
                <a:ext uri="{FF2B5EF4-FFF2-40B4-BE49-F238E27FC236}">
                  <a16:creationId xmlns:a16="http://schemas.microsoft.com/office/drawing/2014/main" id="{EC91B849-826E-46EC-907D-FBBBED4DFF99}"/>
                </a:ext>
              </a:extLst>
            </p:cNvPr>
            <p:cNvSpPr txBox="1"/>
            <p:nvPr userDrawn="1"/>
          </p:nvSpPr>
          <p:spPr>
            <a:xfrm>
              <a:off x="397357" y="3313677"/>
              <a:ext cx="3507555" cy="603077"/>
            </a:xfrm>
            <a:prstGeom prst="rect">
              <a:avLst/>
            </a:prstGeom>
            <a:noFill/>
          </p:spPr>
          <p:txBody>
            <a:bodyPr wrap="square" rtlCol="0">
              <a:noAutofit/>
            </a:bodyPr>
            <a:lstStyle/>
            <a:p>
              <a:pPr>
                <a:lnSpc>
                  <a:spcPct val="90000"/>
                </a:lnSpc>
                <a:spcAft>
                  <a:spcPts val="600"/>
                </a:spcAft>
              </a:pPr>
              <a:r>
                <a:rPr lang="en-GB" sz="1400" b="1">
                  <a:solidFill>
                    <a:srgbClr val="333333"/>
                  </a:solidFill>
                </a:rPr>
                <a:t>3. </a:t>
              </a:r>
              <a:r>
                <a:rPr lang="en-GB" sz="1400">
                  <a:solidFill>
                    <a:srgbClr val="333333"/>
                  </a:solidFill>
                </a:rPr>
                <a:t>Edit your data under </a:t>
              </a:r>
              <a:r>
                <a:rPr lang="en-GB" sz="1400" b="1">
                  <a:solidFill>
                    <a:srgbClr val="333333"/>
                  </a:solidFill>
                </a:rPr>
                <a:t>Design</a:t>
              </a:r>
              <a:r>
                <a:rPr lang="en-GB" sz="1400">
                  <a:solidFill>
                    <a:srgbClr val="333333"/>
                  </a:solidFill>
                </a:rPr>
                <a:t> in the </a:t>
              </a:r>
              <a:r>
                <a:rPr lang="en-GB" sz="1400" b="1">
                  <a:solidFill>
                    <a:srgbClr val="333333"/>
                  </a:solidFill>
                </a:rPr>
                <a:t>Chart Tools </a:t>
              </a:r>
              <a:r>
                <a:rPr lang="en-GB" sz="1400">
                  <a:solidFill>
                    <a:srgbClr val="333333"/>
                  </a:solidFill>
                </a:rPr>
                <a:t>ribbon.</a:t>
              </a:r>
            </a:p>
          </p:txBody>
        </p:sp>
        <p:sp>
          <p:nvSpPr>
            <p:cNvPr id="30" name="TextBox 29">
              <a:extLst>
                <a:ext uri="{FF2B5EF4-FFF2-40B4-BE49-F238E27FC236}">
                  <a16:creationId xmlns:a16="http://schemas.microsoft.com/office/drawing/2014/main" id="{6A6A9DC0-FD1C-4DB0-899C-B3485E5AB08F}"/>
                </a:ext>
              </a:extLst>
            </p:cNvPr>
            <p:cNvSpPr txBox="1"/>
            <p:nvPr userDrawn="1"/>
          </p:nvSpPr>
          <p:spPr>
            <a:xfrm>
              <a:off x="397357" y="2280553"/>
              <a:ext cx="3507555" cy="603077"/>
            </a:xfrm>
            <a:prstGeom prst="rect">
              <a:avLst/>
            </a:prstGeom>
            <a:noFill/>
          </p:spPr>
          <p:txBody>
            <a:bodyPr wrap="square" rtlCol="0">
              <a:noAutofit/>
            </a:bodyPr>
            <a:lstStyle/>
            <a:p>
              <a:pPr>
                <a:lnSpc>
                  <a:spcPct val="90000"/>
                </a:lnSpc>
                <a:spcAft>
                  <a:spcPts val="600"/>
                </a:spcAft>
              </a:pPr>
              <a:r>
                <a:rPr lang="en-GB" sz="1400" b="1">
                  <a:solidFill>
                    <a:srgbClr val="333333"/>
                  </a:solidFill>
                </a:rPr>
                <a:t>1. </a:t>
              </a:r>
              <a:r>
                <a:rPr lang="en-GB" sz="1400">
                  <a:solidFill>
                    <a:srgbClr val="333333"/>
                  </a:solidFill>
                </a:rPr>
                <a:t>Click on the icon in the middle</a:t>
              </a:r>
              <a:r>
                <a:rPr lang="en-GB" sz="1400" baseline="0">
                  <a:solidFill>
                    <a:srgbClr val="333333"/>
                  </a:solidFill>
                </a:rPr>
                <a:t> of the placeholder.</a:t>
              </a:r>
              <a:endParaRPr lang="en-GB" sz="1400">
                <a:solidFill>
                  <a:srgbClr val="333333"/>
                </a:solidFill>
              </a:endParaRPr>
            </a:p>
          </p:txBody>
        </p:sp>
        <p:sp>
          <p:nvSpPr>
            <p:cNvPr id="31" name="TextBox 30">
              <a:extLst>
                <a:ext uri="{FF2B5EF4-FFF2-40B4-BE49-F238E27FC236}">
                  <a16:creationId xmlns:a16="http://schemas.microsoft.com/office/drawing/2014/main" id="{8A3828D3-D1AE-4831-8945-958D42B48F93}"/>
                </a:ext>
              </a:extLst>
            </p:cNvPr>
            <p:cNvSpPr txBox="1"/>
            <p:nvPr/>
          </p:nvSpPr>
          <p:spPr>
            <a:xfrm>
              <a:off x="763139" y="1687756"/>
              <a:ext cx="2775990" cy="422632"/>
            </a:xfrm>
            <a:prstGeom prst="rect">
              <a:avLst/>
            </a:prstGeom>
            <a:noFill/>
          </p:spPr>
          <p:txBody>
            <a:bodyPr wrap="square" rtlCol="0" anchor="ctr">
              <a:noAutofit/>
            </a:bodyPr>
            <a:lstStyle/>
            <a:p>
              <a:pPr algn="ctr">
                <a:lnSpc>
                  <a:spcPct val="90000"/>
                </a:lnSpc>
                <a:spcAft>
                  <a:spcPts val="600"/>
                </a:spcAft>
              </a:pPr>
              <a:r>
                <a:rPr lang="en-GB">
                  <a:solidFill>
                    <a:srgbClr val="333333"/>
                  </a:solidFill>
                </a:rPr>
                <a:t>How to</a:t>
              </a:r>
              <a:r>
                <a:rPr lang="en-GB" baseline="0">
                  <a:solidFill>
                    <a:srgbClr val="333333"/>
                  </a:solidFill>
                </a:rPr>
                <a:t> insert a chart</a:t>
              </a:r>
              <a:endParaRPr lang="en-GB">
                <a:solidFill>
                  <a:srgbClr val="333333"/>
                </a:solidFill>
              </a:endParaRPr>
            </a:p>
          </p:txBody>
        </p:sp>
        <p:sp>
          <p:nvSpPr>
            <p:cNvPr id="32" name="Rectangle 31">
              <a:extLst>
                <a:ext uri="{FF2B5EF4-FFF2-40B4-BE49-F238E27FC236}">
                  <a16:creationId xmlns:a16="http://schemas.microsoft.com/office/drawing/2014/main" id="{19F43AEA-DA96-4C3A-B544-0BED0A83079F}"/>
                </a:ext>
              </a:extLst>
            </p:cNvPr>
            <p:cNvSpPr/>
            <p:nvPr/>
          </p:nvSpPr>
          <p:spPr>
            <a:xfrm>
              <a:off x="397359" y="2202767"/>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grpSp>
    </p:spTree>
    <p:custDataLst>
      <p:tags r:id="rId1"/>
    </p:custDataLst>
    <p:extLst>
      <p:ext uri="{BB962C8B-B14F-4D97-AF65-F5344CB8AC3E}">
        <p14:creationId xmlns:p14="http://schemas.microsoft.com/office/powerpoint/2010/main" val="977392847"/>
      </p:ext>
    </p:extLst>
  </p:cSld>
  <p:clrMapOvr>
    <a:masterClrMapping/>
  </p:clrMapOvr>
  <p:transition spd="slow">
    <p:wipe dir="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hart w/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37" name="Rectangle 36">
            <a:extLst>
              <a:ext uri="{FF2B5EF4-FFF2-40B4-BE49-F238E27FC236}">
                <a16:creationId xmlns:a16="http://schemas.microsoft.com/office/drawing/2014/main" id="{00B23BDF-7E27-44E2-86F5-14DE8B56D58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4" name="Text Placeholder 20">
            <a:extLst>
              <a:ext uri="{FF2B5EF4-FFF2-40B4-BE49-F238E27FC236}">
                <a16:creationId xmlns:a16="http://schemas.microsoft.com/office/drawing/2014/main" id="{C8EFDEA6-8A1A-49AF-A275-7B05723A0BCE}"/>
              </a:ext>
            </a:extLst>
          </p:cNvPr>
          <p:cNvSpPr>
            <a:spLocks noGrp="1"/>
          </p:cNvSpPr>
          <p:nvPr>
            <p:ph type="body" sz="quarter" idx="13" hasCustomPrompt="1"/>
          </p:nvPr>
        </p:nvSpPr>
        <p:spPr>
          <a:xfrm>
            <a:off x="1130301" y="1693488"/>
            <a:ext cx="3268079" cy="4132037"/>
          </a:xfrm>
        </p:spPr>
        <p:txBody>
          <a:bodyPr/>
          <a:lstStyle>
            <a:lvl1pPr>
              <a:defRPr sz="18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grpSp>
        <p:nvGrpSpPr>
          <p:cNvPr id="33" name="Group 32">
            <a:extLst>
              <a:ext uri="{FF2B5EF4-FFF2-40B4-BE49-F238E27FC236}">
                <a16:creationId xmlns:a16="http://schemas.microsoft.com/office/drawing/2014/main" id="{2E8F43F7-291C-40D5-B8C1-95741F33151C}"/>
              </a:ext>
            </a:extLst>
          </p:cNvPr>
          <p:cNvGrpSpPr/>
          <p:nvPr userDrawn="1"/>
        </p:nvGrpSpPr>
        <p:grpSpPr>
          <a:xfrm>
            <a:off x="9775768" y="-871237"/>
            <a:ext cx="3336583" cy="2714068"/>
            <a:chOff x="10055225" y="-469915"/>
            <a:chExt cx="3058273" cy="2487683"/>
          </a:xfrm>
          <a:noFill/>
        </p:grpSpPr>
        <p:sp>
          <p:nvSpPr>
            <p:cNvPr id="35" name="Hexagon 34">
              <a:extLst>
                <a:ext uri="{FF2B5EF4-FFF2-40B4-BE49-F238E27FC236}">
                  <a16:creationId xmlns:a16="http://schemas.microsoft.com/office/drawing/2014/main" id="{BEBA6CE3-B7DF-4C6A-BA01-8505E7276668}"/>
                </a:ext>
              </a:extLst>
            </p:cNvPr>
            <p:cNvSpPr/>
            <p:nvPr userDrawn="1"/>
          </p:nvSpPr>
          <p:spPr>
            <a:xfrm rot="5400000">
              <a:off x="11237357"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8" name="Hexagon 37">
              <a:extLst>
                <a:ext uri="{FF2B5EF4-FFF2-40B4-BE49-F238E27FC236}">
                  <a16:creationId xmlns:a16="http://schemas.microsoft.com/office/drawing/2014/main" id="{84F2E533-8DEA-4C90-9DFF-20F34DCB93A9}"/>
                </a:ext>
              </a:extLst>
            </p:cNvPr>
            <p:cNvSpPr/>
            <p:nvPr userDrawn="1"/>
          </p:nvSpPr>
          <p:spPr>
            <a:xfrm rot="5400000">
              <a:off x="9963433"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9" name="Hexagon 38">
              <a:extLst>
                <a:ext uri="{FF2B5EF4-FFF2-40B4-BE49-F238E27FC236}">
                  <a16:creationId xmlns:a16="http://schemas.microsoft.com/office/drawing/2014/main" id="{13A73DF6-9202-45C7-99D6-7EF5C60842DF}"/>
                </a:ext>
              </a:extLst>
            </p:cNvPr>
            <p:cNvSpPr/>
            <p:nvPr userDrawn="1"/>
          </p:nvSpPr>
          <p:spPr>
            <a:xfrm rot="5400000">
              <a:off x="11874318" y="7785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 name="Title 2">
            <a:extLst>
              <a:ext uri="{FF2B5EF4-FFF2-40B4-BE49-F238E27FC236}">
                <a16:creationId xmlns:a16="http://schemas.microsoft.com/office/drawing/2014/main" id="{A616D1A0-972C-4AC6-B408-1187E397EF75}"/>
              </a:ext>
            </a:extLst>
          </p:cNvPr>
          <p:cNvSpPr>
            <a:spLocks noGrp="1"/>
          </p:cNvSpPr>
          <p:nvPr>
            <p:ph type="title" hasCustomPrompt="1"/>
          </p:nvPr>
        </p:nvSpPr>
        <p:spPr>
          <a:xfrm>
            <a:off x="1130300" y="524414"/>
            <a:ext cx="3268079" cy="912178"/>
          </a:xfrm>
        </p:spPr>
        <p:txBody>
          <a:bodyPr/>
          <a:lstStyle>
            <a:lvl1pPr>
              <a:defRPr/>
            </a:lvl1pPr>
          </a:lstStyle>
          <a:p>
            <a:r>
              <a:rPr lang="en-US"/>
              <a:t>Enter title here</a:t>
            </a:r>
            <a:endParaRPr lang="en-GB"/>
          </a:p>
        </p:txBody>
      </p:sp>
      <p:grpSp>
        <p:nvGrpSpPr>
          <p:cNvPr id="16" name="Group 15">
            <a:extLst>
              <a:ext uri="{FF2B5EF4-FFF2-40B4-BE49-F238E27FC236}">
                <a16:creationId xmlns:a16="http://schemas.microsoft.com/office/drawing/2014/main" id="{EAC15A63-562B-4C9B-91AA-FF6AFB46914B}"/>
              </a:ext>
            </a:extLst>
          </p:cNvPr>
          <p:cNvGrpSpPr/>
          <p:nvPr userDrawn="1"/>
        </p:nvGrpSpPr>
        <p:grpSpPr>
          <a:xfrm>
            <a:off x="-3633350" y="0"/>
            <a:ext cx="3507559" cy="2918856"/>
            <a:chOff x="397357" y="1593847"/>
            <a:chExt cx="3507559" cy="2918856"/>
          </a:xfrm>
        </p:grpSpPr>
        <p:sp>
          <p:nvSpPr>
            <p:cNvPr id="17" name="Rectangle 16">
              <a:extLst>
                <a:ext uri="{FF2B5EF4-FFF2-40B4-BE49-F238E27FC236}">
                  <a16:creationId xmlns:a16="http://schemas.microsoft.com/office/drawing/2014/main" id="{F065A420-BC0E-4056-B742-9EE39F674582}"/>
                </a:ext>
              </a:extLst>
            </p:cNvPr>
            <p:cNvSpPr/>
            <p:nvPr/>
          </p:nvSpPr>
          <p:spPr>
            <a:xfrm>
              <a:off x="397358" y="1593847"/>
              <a:ext cx="3507554" cy="2847593"/>
            </a:xfrm>
            <a:prstGeom prst="rect">
              <a:avLst/>
            </a:prstGeom>
            <a:solidFill>
              <a:srgbClr val="F8F8F8"/>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err="1">
                <a:solidFill>
                  <a:srgbClr val="333333"/>
                </a:solidFill>
              </a:endParaRPr>
            </a:p>
          </p:txBody>
        </p:sp>
        <p:sp>
          <p:nvSpPr>
            <p:cNvPr id="18" name="TextBox 17">
              <a:extLst>
                <a:ext uri="{FF2B5EF4-FFF2-40B4-BE49-F238E27FC236}">
                  <a16:creationId xmlns:a16="http://schemas.microsoft.com/office/drawing/2014/main" id="{B2203A5D-9D48-4DC7-A857-E28102924148}"/>
                </a:ext>
              </a:extLst>
            </p:cNvPr>
            <p:cNvSpPr txBox="1"/>
            <p:nvPr userDrawn="1"/>
          </p:nvSpPr>
          <p:spPr>
            <a:xfrm>
              <a:off x="397357" y="2882622"/>
              <a:ext cx="3507555" cy="603077"/>
            </a:xfrm>
            <a:prstGeom prst="rect">
              <a:avLst/>
            </a:prstGeom>
            <a:noFill/>
          </p:spPr>
          <p:txBody>
            <a:bodyPr wrap="square" rtlCol="0">
              <a:noAutofit/>
            </a:bodyPr>
            <a:lstStyle/>
            <a:p>
              <a:pPr>
                <a:lnSpc>
                  <a:spcPct val="90000"/>
                </a:lnSpc>
                <a:spcAft>
                  <a:spcPts val="600"/>
                </a:spcAft>
              </a:pPr>
              <a:r>
                <a:rPr lang="en-GB" sz="1400" b="1">
                  <a:solidFill>
                    <a:srgbClr val="333333"/>
                  </a:solidFill>
                </a:rPr>
                <a:t>2. </a:t>
              </a:r>
              <a:r>
                <a:rPr lang="en-GB" sz="1400">
                  <a:solidFill>
                    <a:srgbClr val="333333"/>
                  </a:solidFill>
                </a:rPr>
                <a:t>Click on the chart type you wish to use</a:t>
              </a:r>
              <a:r>
                <a:rPr lang="en-GB" sz="1400" baseline="0">
                  <a:solidFill>
                    <a:srgbClr val="333333"/>
                  </a:solidFill>
                </a:rPr>
                <a:t>.</a:t>
              </a:r>
              <a:endParaRPr lang="en-GB" sz="1400">
                <a:solidFill>
                  <a:srgbClr val="333333"/>
                </a:solidFill>
              </a:endParaRPr>
            </a:p>
          </p:txBody>
        </p:sp>
        <p:sp>
          <p:nvSpPr>
            <p:cNvPr id="19" name="TextBox 18">
              <a:extLst>
                <a:ext uri="{FF2B5EF4-FFF2-40B4-BE49-F238E27FC236}">
                  <a16:creationId xmlns:a16="http://schemas.microsoft.com/office/drawing/2014/main" id="{1BA9431D-BDB8-4932-8978-72CD688CC662}"/>
                </a:ext>
              </a:extLst>
            </p:cNvPr>
            <p:cNvSpPr txBox="1"/>
            <p:nvPr userDrawn="1"/>
          </p:nvSpPr>
          <p:spPr>
            <a:xfrm>
              <a:off x="397357" y="3909626"/>
              <a:ext cx="3507555" cy="603077"/>
            </a:xfrm>
            <a:prstGeom prst="rect">
              <a:avLst/>
            </a:prstGeom>
            <a:noFill/>
          </p:spPr>
          <p:txBody>
            <a:bodyPr wrap="square" rtlCol="0">
              <a:noAutofit/>
            </a:bodyPr>
            <a:lstStyle/>
            <a:p>
              <a:pPr>
                <a:lnSpc>
                  <a:spcPct val="90000"/>
                </a:lnSpc>
                <a:spcAft>
                  <a:spcPts val="600"/>
                </a:spcAft>
              </a:pPr>
              <a:r>
                <a:rPr lang="en-GB" sz="1400" b="1">
                  <a:solidFill>
                    <a:srgbClr val="333333"/>
                  </a:solidFill>
                </a:rPr>
                <a:t>4. </a:t>
              </a:r>
              <a:r>
                <a:rPr lang="en-GB" sz="1400">
                  <a:solidFill>
                    <a:srgbClr val="333333"/>
                  </a:solidFill>
                </a:rPr>
                <a:t>Stylise your chart under </a:t>
              </a:r>
              <a:r>
                <a:rPr lang="en-GB" sz="1400" b="1">
                  <a:solidFill>
                    <a:srgbClr val="333333"/>
                  </a:solidFill>
                </a:rPr>
                <a:t>Format</a:t>
              </a:r>
              <a:r>
                <a:rPr lang="en-GB" sz="1400">
                  <a:solidFill>
                    <a:srgbClr val="333333"/>
                  </a:solidFill>
                </a:rPr>
                <a:t> in the </a:t>
              </a:r>
              <a:r>
                <a:rPr lang="en-GB" sz="1400" b="1">
                  <a:solidFill>
                    <a:srgbClr val="333333"/>
                  </a:solidFill>
                </a:rPr>
                <a:t>Chart Tools </a:t>
              </a:r>
              <a:r>
                <a:rPr lang="en-GB" sz="1400">
                  <a:solidFill>
                    <a:srgbClr val="333333"/>
                  </a:solidFill>
                </a:rPr>
                <a:t>ribbons</a:t>
              </a:r>
            </a:p>
          </p:txBody>
        </p:sp>
        <p:sp>
          <p:nvSpPr>
            <p:cNvPr id="20" name="TextBox 19">
              <a:extLst>
                <a:ext uri="{FF2B5EF4-FFF2-40B4-BE49-F238E27FC236}">
                  <a16:creationId xmlns:a16="http://schemas.microsoft.com/office/drawing/2014/main" id="{66F67D5B-E348-4C91-9AF4-89810B9FC74D}"/>
                </a:ext>
              </a:extLst>
            </p:cNvPr>
            <p:cNvSpPr txBox="1"/>
            <p:nvPr userDrawn="1"/>
          </p:nvSpPr>
          <p:spPr>
            <a:xfrm>
              <a:off x="397357" y="3313677"/>
              <a:ext cx="3507555" cy="603077"/>
            </a:xfrm>
            <a:prstGeom prst="rect">
              <a:avLst/>
            </a:prstGeom>
            <a:noFill/>
          </p:spPr>
          <p:txBody>
            <a:bodyPr wrap="square" rtlCol="0">
              <a:noAutofit/>
            </a:bodyPr>
            <a:lstStyle/>
            <a:p>
              <a:pPr>
                <a:lnSpc>
                  <a:spcPct val="90000"/>
                </a:lnSpc>
                <a:spcAft>
                  <a:spcPts val="600"/>
                </a:spcAft>
              </a:pPr>
              <a:r>
                <a:rPr lang="en-GB" sz="1400" b="1">
                  <a:solidFill>
                    <a:srgbClr val="333333"/>
                  </a:solidFill>
                </a:rPr>
                <a:t>3. </a:t>
              </a:r>
              <a:r>
                <a:rPr lang="en-GB" sz="1400">
                  <a:solidFill>
                    <a:srgbClr val="333333"/>
                  </a:solidFill>
                </a:rPr>
                <a:t>Edit your data under </a:t>
              </a:r>
              <a:r>
                <a:rPr lang="en-GB" sz="1400" b="1">
                  <a:solidFill>
                    <a:srgbClr val="333333"/>
                  </a:solidFill>
                </a:rPr>
                <a:t>Design</a:t>
              </a:r>
              <a:r>
                <a:rPr lang="en-GB" sz="1400">
                  <a:solidFill>
                    <a:srgbClr val="333333"/>
                  </a:solidFill>
                </a:rPr>
                <a:t> in the </a:t>
              </a:r>
              <a:r>
                <a:rPr lang="en-GB" sz="1400" b="1">
                  <a:solidFill>
                    <a:srgbClr val="333333"/>
                  </a:solidFill>
                </a:rPr>
                <a:t>Chart Tools </a:t>
              </a:r>
              <a:r>
                <a:rPr lang="en-GB" sz="1400">
                  <a:solidFill>
                    <a:srgbClr val="333333"/>
                  </a:solidFill>
                </a:rPr>
                <a:t>ribbon.</a:t>
              </a:r>
            </a:p>
          </p:txBody>
        </p:sp>
        <p:sp>
          <p:nvSpPr>
            <p:cNvPr id="21" name="TextBox 20">
              <a:extLst>
                <a:ext uri="{FF2B5EF4-FFF2-40B4-BE49-F238E27FC236}">
                  <a16:creationId xmlns:a16="http://schemas.microsoft.com/office/drawing/2014/main" id="{2503CEBB-F27E-43AC-A35E-A050278D1B13}"/>
                </a:ext>
              </a:extLst>
            </p:cNvPr>
            <p:cNvSpPr txBox="1"/>
            <p:nvPr userDrawn="1"/>
          </p:nvSpPr>
          <p:spPr>
            <a:xfrm>
              <a:off x="397357" y="2280553"/>
              <a:ext cx="3507555" cy="603077"/>
            </a:xfrm>
            <a:prstGeom prst="rect">
              <a:avLst/>
            </a:prstGeom>
            <a:noFill/>
          </p:spPr>
          <p:txBody>
            <a:bodyPr wrap="square" rtlCol="0">
              <a:noAutofit/>
            </a:bodyPr>
            <a:lstStyle/>
            <a:p>
              <a:pPr>
                <a:lnSpc>
                  <a:spcPct val="90000"/>
                </a:lnSpc>
                <a:spcAft>
                  <a:spcPts val="600"/>
                </a:spcAft>
              </a:pPr>
              <a:r>
                <a:rPr lang="en-GB" sz="1400" b="1">
                  <a:solidFill>
                    <a:srgbClr val="333333"/>
                  </a:solidFill>
                </a:rPr>
                <a:t>1. </a:t>
              </a:r>
              <a:r>
                <a:rPr lang="en-GB" sz="1400">
                  <a:solidFill>
                    <a:srgbClr val="333333"/>
                  </a:solidFill>
                </a:rPr>
                <a:t>Click on the icon in the middle</a:t>
              </a:r>
              <a:r>
                <a:rPr lang="en-GB" sz="1400" baseline="0">
                  <a:solidFill>
                    <a:srgbClr val="333333"/>
                  </a:solidFill>
                </a:rPr>
                <a:t> of the placeholder.</a:t>
              </a:r>
              <a:endParaRPr lang="en-GB" sz="1400">
                <a:solidFill>
                  <a:srgbClr val="333333"/>
                </a:solidFill>
              </a:endParaRPr>
            </a:p>
          </p:txBody>
        </p:sp>
        <p:sp>
          <p:nvSpPr>
            <p:cNvPr id="22" name="TextBox 21">
              <a:extLst>
                <a:ext uri="{FF2B5EF4-FFF2-40B4-BE49-F238E27FC236}">
                  <a16:creationId xmlns:a16="http://schemas.microsoft.com/office/drawing/2014/main" id="{EB370DAE-55CF-47C5-A694-06312E4FC797}"/>
                </a:ext>
              </a:extLst>
            </p:cNvPr>
            <p:cNvSpPr txBox="1"/>
            <p:nvPr/>
          </p:nvSpPr>
          <p:spPr>
            <a:xfrm>
              <a:off x="763139" y="1687756"/>
              <a:ext cx="2775990" cy="422632"/>
            </a:xfrm>
            <a:prstGeom prst="rect">
              <a:avLst/>
            </a:prstGeom>
            <a:noFill/>
          </p:spPr>
          <p:txBody>
            <a:bodyPr wrap="square" rtlCol="0" anchor="ctr">
              <a:noAutofit/>
            </a:bodyPr>
            <a:lstStyle/>
            <a:p>
              <a:pPr algn="ctr">
                <a:lnSpc>
                  <a:spcPct val="90000"/>
                </a:lnSpc>
                <a:spcAft>
                  <a:spcPts val="600"/>
                </a:spcAft>
              </a:pPr>
              <a:r>
                <a:rPr lang="en-GB">
                  <a:solidFill>
                    <a:srgbClr val="333333"/>
                  </a:solidFill>
                </a:rPr>
                <a:t>How to</a:t>
              </a:r>
              <a:r>
                <a:rPr lang="en-GB" baseline="0">
                  <a:solidFill>
                    <a:srgbClr val="333333"/>
                  </a:solidFill>
                </a:rPr>
                <a:t> insert a chart</a:t>
              </a:r>
              <a:endParaRPr lang="en-GB">
                <a:solidFill>
                  <a:srgbClr val="333333"/>
                </a:solidFill>
              </a:endParaRPr>
            </a:p>
          </p:txBody>
        </p:sp>
        <p:sp>
          <p:nvSpPr>
            <p:cNvPr id="23" name="Rectangle 22">
              <a:extLst>
                <a:ext uri="{FF2B5EF4-FFF2-40B4-BE49-F238E27FC236}">
                  <a16:creationId xmlns:a16="http://schemas.microsoft.com/office/drawing/2014/main" id="{3234280F-0C87-4B6F-ACD0-9A66545C1FAD}"/>
                </a:ext>
              </a:extLst>
            </p:cNvPr>
            <p:cNvSpPr/>
            <p:nvPr/>
          </p:nvSpPr>
          <p:spPr>
            <a:xfrm>
              <a:off x="397359" y="2202767"/>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grpSp>
    </p:spTree>
    <p:custDataLst>
      <p:tags r:id="rId1"/>
    </p:custDataLst>
    <p:extLst>
      <p:ext uri="{BB962C8B-B14F-4D97-AF65-F5344CB8AC3E}">
        <p14:creationId xmlns:p14="http://schemas.microsoft.com/office/powerpoint/2010/main" val="1687308526"/>
      </p:ext>
    </p:extLst>
  </p:cSld>
  <p:clrMapOvr>
    <a:masterClrMapping/>
  </p:clrMapOvr>
  <p:transition spd="slow">
    <p:wipe dir="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ablet Mockup Portrai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7756852-2D95-4B2B-A8A0-82E07EAC6C60}"/>
              </a:ext>
            </a:extLst>
          </p:cNvPr>
          <p:cNvSpPr/>
          <p:nvPr userDrawn="1"/>
        </p:nvSpPr>
        <p:spPr>
          <a:xfrm>
            <a:off x="0" y="0"/>
            <a:ext cx="4691319"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37" name="Rectangle 36">
            <a:extLst>
              <a:ext uri="{FF2B5EF4-FFF2-40B4-BE49-F238E27FC236}">
                <a16:creationId xmlns:a16="http://schemas.microsoft.com/office/drawing/2014/main" id="{00B23BDF-7E27-44E2-86F5-14DE8B56D58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4" name="Text Placeholder 20">
            <a:extLst>
              <a:ext uri="{FF2B5EF4-FFF2-40B4-BE49-F238E27FC236}">
                <a16:creationId xmlns:a16="http://schemas.microsoft.com/office/drawing/2014/main" id="{C8EFDEA6-8A1A-49AF-A275-7B05723A0BCE}"/>
              </a:ext>
            </a:extLst>
          </p:cNvPr>
          <p:cNvSpPr>
            <a:spLocks noGrp="1"/>
          </p:cNvSpPr>
          <p:nvPr>
            <p:ph type="body" sz="quarter" idx="13" hasCustomPrompt="1"/>
          </p:nvPr>
        </p:nvSpPr>
        <p:spPr>
          <a:xfrm>
            <a:off x="6845401" y="2192060"/>
            <a:ext cx="4320221" cy="3665816"/>
          </a:xfrm>
        </p:spPr>
        <p:txBody>
          <a:bodyPr/>
          <a:lstStyle>
            <a:lvl1pPr>
              <a:defRPr sz="18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grpSp>
        <p:nvGrpSpPr>
          <p:cNvPr id="33" name="Group 32">
            <a:extLst>
              <a:ext uri="{FF2B5EF4-FFF2-40B4-BE49-F238E27FC236}">
                <a16:creationId xmlns:a16="http://schemas.microsoft.com/office/drawing/2014/main" id="{2E8F43F7-291C-40D5-B8C1-95741F33151C}"/>
              </a:ext>
            </a:extLst>
          </p:cNvPr>
          <p:cNvGrpSpPr/>
          <p:nvPr userDrawn="1"/>
        </p:nvGrpSpPr>
        <p:grpSpPr>
          <a:xfrm>
            <a:off x="9775768" y="-871237"/>
            <a:ext cx="3336583" cy="2714068"/>
            <a:chOff x="10055225" y="-469915"/>
            <a:chExt cx="3058273" cy="2487683"/>
          </a:xfrm>
          <a:noFill/>
        </p:grpSpPr>
        <p:sp>
          <p:nvSpPr>
            <p:cNvPr id="35" name="Hexagon 34">
              <a:extLst>
                <a:ext uri="{FF2B5EF4-FFF2-40B4-BE49-F238E27FC236}">
                  <a16:creationId xmlns:a16="http://schemas.microsoft.com/office/drawing/2014/main" id="{BEBA6CE3-B7DF-4C6A-BA01-8505E7276668}"/>
                </a:ext>
              </a:extLst>
            </p:cNvPr>
            <p:cNvSpPr/>
            <p:nvPr userDrawn="1"/>
          </p:nvSpPr>
          <p:spPr>
            <a:xfrm rot="5400000">
              <a:off x="11237357"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8" name="Hexagon 37">
              <a:extLst>
                <a:ext uri="{FF2B5EF4-FFF2-40B4-BE49-F238E27FC236}">
                  <a16:creationId xmlns:a16="http://schemas.microsoft.com/office/drawing/2014/main" id="{84F2E533-8DEA-4C90-9DFF-20F34DCB93A9}"/>
                </a:ext>
              </a:extLst>
            </p:cNvPr>
            <p:cNvSpPr/>
            <p:nvPr userDrawn="1"/>
          </p:nvSpPr>
          <p:spPr>
            <a:xfrm rot="5400000">
              <a:off x="9963433"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9" name="Hexagon 38">
              <a:extLst>
                <a:ext uri="{FF2B5EF4-FFF2-40B4-BE49-F238E27FC236}">
                  <a16:creationId xmlns:a16="http://schemas.microsoft.com/office/drawing/2014/main" id="{13A73DF6-9202-45C7-99D6-7EF5C60842DF}"/>
                </a:ext>
              </a:extLst>
            </p:cNvPr>
            <p:cNvSpPr/>
            <p:nvPr userDrawn="1"/>
          </p:nvSpPr>
          <p:spPr>
            <a:xfrm rot="5400000">
              <a:off x="11874318" y="7785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grpSp>
        <p:nvGrpSpPr>
          <p:cNvPr id="13" name="Group 12">
            <a:extLst>
              <a:ext uri="{FF2B5EF4-FFF2-40B4-BE49-F238E27FC236}">
                <a16:creationId xmlns:a16="http://schemas.microsoft.com/office/drawing/2014/main" id="{81E498FB-83B9-4336-8C2A-0B64E847E032}"/>
              </a:ext>
            </a:extLst>
          </p:cNvPr>
          <p:cNvGrpSpPr/>
          <p:nvPr userDrawn="1"/>
        </p:nvGrpSpPr>
        <p:grpSpPr>
          <a:xfrm rot="16200000">
            <a:off x="360407" y="4836458"/>
            <a:ext cx="1946732" cy="3990582"/>
            <a:chOff x="10692184" y="-1639954"/>
            <a:chExt cx="1784352" cy="3657721"/>
          </a:xfrm>
          <a:noFill/>
        </p:grpSpPr>
        <p:sp>
          <p:nvSpPr>
            <p:cNvPr id="14" name="Hexagon 13">
              <a:extLst>
                <a:ext uri="{FF2B5EF4-FFF2-40B4-BE49-F238E27FC236}">
                  <a16:creationId xmlns:a16="http://schemas.microsoft.com/office/drawing/2014/main" id="{C71646A5-AECE-458B-A64F-6837F5DD3A9E}"/>
                </a:ext>
              </a:extLst>
            </p:cNvPr>
            <p:cNvSpPr/>
            <p:nvPr userDrawn="1"/>
          </p:nvSpPr>
          <p:spPr>
            <a:xfrm rot="5400000">
              <a:off x="10600392"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5" name="Hexagon 14">
              <a:extLst>
                <a:ext uri="{FF2B5EF4-FFF2-40B4-BE49-F238E27FC236}">
                  <a16:creationId xmlns:a16="http://schemas.microsoft.com/office/drawing/2014/main" id="{D1C8B28E-8E51-423B-9868-670EF44EC3E6}"/>
                </a:ext>
              </a:extLst>
            </p:cNvPr>
            <p:cNvSpPr/>
            <p:nvPr userDrawn="1"/>
          </p:nvSpPr>
          <p:spPr>
            <a:xfrm rot="5400000">
              <a:off x="11237356" y="-3847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 name="Hexagon 15">
              <a:extLst>
                <a:ext uri="{FF2B5EF4-FFF2-40B4-BE49-F238E27FC236}">
                  <a16:creationId xmlns:a16="http://schemas.microsoft.com/office/drawing/2014/main" id="{06914C6E-6322-4E30-A216-E065906A29D3}"/>
                </a:ext>
              </a:extLst>
            </p:cNvPr>
            <p:cNvSpPr/>
            <p:nvPr userDrawn="1"/>
          </p:nvSpPr>
          <p:spPr>
            <a:xfrm rot="5400000">
              <a:off x="10600392" y="-1548162"/>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pic>
        <p:nvPicPr>
          <p:cNvPr id="5" name="Graphic 4">
            <a:extLst>
              <a:ext uri="{FF2B5EF4-FFF2-40B4-BE49-F238E27FC236}">
                <a16:creationId xmlns:a16="http://schemas.microsoft.com/office/drawing/2014/main" id="{C8BAAF68-84C5-486C-BAB9-DBE3310B74D7}"/>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078521" y="432098"/>
            <a:ext cx="4183383" cy="5969200"/>
          </a:xfrm>
          <a:prstGeom prst="rect">
            <a:avLst/>
          </a:prstGeom>
        </p:spPr>
      </p:pic>
      <p:sp>
        <p:nvSpPr>
          <p:cNvPr id="12" name="Picture Placeholder 11">
            <a:extLst>
              <a:ext uri="{FF2B5EF4-FFF2-40B4-BE49-F238E27FC236}">
                <a16:creationId xmlns:a16="http://schemas.microsoft.com/office/drawing/2014/main" id="{A37FB69C-A968-48F9-9FFD-AC9D1C348F63}"/>
              </a:ext>
            </a:extLst>
          </p:cNvPr>
          <p:cNvSpPr>
            <a:spLocks noGrp="1"/>
          </p:cNvSpPr>
          <p:nvPr>
            <p:ph type="pic" sz="quarter" idx="14" hasCustomPrompt="1"/>
          </p:nvPr>
        </p:nvSpPr>
        <p:spPr>
          <a:xfrm>
            <a:off x="2360463" y="912813"/>
            <a:ext cx="3619500" cy="4945062"/>
          </a:xfrm>
        </p:spPr>
        <p:txBody>
          <a:bodyPr anchor="ctr"/>
          <a:lstStyle>
            <a:lvl1pPr algn="ctr">
              <a:defRPr sz="1800"/>
            </a:lvl1pPr>
          </a:lstStyle>
          <a:p>
            <a:r>
              <a:rPr lang="en-GB"/>
              <a:t>Click icon to insert image</a:t>
            </a:r>
          </a:p>
        </p:txBody>
      </p:sp>
      <p:sp>
        <p:nvSpPr>
          <p:cNvPr id="3" name="Title 2">
            <a:extLst>
              <a:ext uri="{FF2B5EF4-FFF2-40B4-BE49-F238E27FC236}">
                <a16:creationId xmlns:a16="http://schemas.microsoft.com/office/drawing/2014/main" id="{0EC98694-93EC-4812-93E5-2A9E9294F127}"/>
              </a:ext>
            </a:extLst>
          </p:cNvPr>
          <p:cNvSpPr>
            <a:spLocks noGrp="1"/>
          </p:cNvSpPr>
          <p:nvPr>
            <p:ph type="title" hasCustomPrompt="1"/>
          </p:nvPr>
        </p:nvSpPr>
        <p:spPr>
          <a:xfrm>
            <a:off x="6845400" y="1022985"/>
            <a:ext cx="4320221" cy="912178"/>
          </a:xfrm>
        </p:spPr>
        <p:txBody>
          <a:bodyPr/>
          <a:lstStyle>
            <a:lvl1pPr>
              <a:defRPr/>
            </a:lvl1pPr>
          </a:lstStyle>
          <a:p>
            <a:r>
              <a:rPr lang="en-US"/>
              <a:t>Enter title here</a:t>
            </a:r>
            <a:endParaRPr lang="en-GB"/>
          </a:p>
        </p:txBody>
      </p:sp>
      <p:grpSp>
        <p:nvGrpSpPr>
          <p:cNvPr id="25" name="Group 24">
            <a:extLst>
              <a:ext uri="{FF2B5EF4-FFF2-40B4-BE49-F238E27FC236}">
                <a16:creationId xmlns:a16="http://schemas.microsoft.com/office/drawing/2014/main" id="{8F9F7DDF-2F9C-4170-857A-0009B1FBBB96}"/>
              </a:ext>
            </a:extLst>
          </p:cNvPr>
          <p:cNvGrpSpPr/>
          <p:nvPr userDrawn="1"/>
        </p:nvGrpSpPr>
        <p:grpSpPr>
          <a:xfrm>
            <a:off x="-3633350" y="0"/>
            <a:ext cx="3507559" cy="5160812"/>
            <a:chOff x="838198" y="1150069"/>
            <a:chExt cx="3507559" cy="5160812"/>
          </a:xfrm>
        </p:grpSpPr>
        <p:sp>
          <p:nvSpPr>
            <p:cNvPr id="26" name="Rectangle 25">
              <a:extLst>
                <a:ext uri="{FF2B5EF4-FFF2-40B4-BE49-F238E27FC236}">
                  <a16:creationId xmlns:a16="http://schemas.microsoft.com/office/drawing/2014/main" id="{BA8A5833-D266-4BEC-82BD-43FC0AD593CD}"/>
                </a:ext>
              </a:extLst>
            </p:cNvPr>
            <p:cNvSpPr/>
            <p:nvPr/>
          </p:nvSpPr>
          <p:spPr>
            <a:xfrm>
              <a:off x="838200" y="1150069"/>
              <a:ext cx="3507557" cy="5160812"/>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27" name="TextBox 26">
              <a:extLst>
                <a:ext uri="{FF2B5EF4-FFF2-40B4-BE49-F238E27FC236}">
                  <a16:creationId xmlns:a16="http://schemas.microsoft.com/office/drawing/2014/main" id="{E24D6D61-BC98-425B-9978-AB1C55499DAF}"/>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image</a:t>
              </a:r>
            </a:p>
          </p:txBody>
        </p:sp>
        <p:sp>
          <p:nvSpPr>
            <p:cNvPr id="28" name="Rectangle 27">
              <a:extLst>
                <a:ext uri="{FF2B5EF4-FFF2-40B4-BE49-F238E27FC236}">
                  <a16:creationId xmlns:a16="http://schemas.microsoft.com/office/drawing/2014/main" id="{B9483F7F-F767-47D0-99C2-5810A293103E}"/>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29" name="TextBox 28">
              <a:extLst>
                <a:ext uri="{FF2B5EF4-FFF2-40B4-BE49-F238E27FC236}">
                  <a16:creationId xmlns:a16="http://schemas.microsoft.com/office/drawing/2014/main" id="{D93AB13F-A235-42F3-8662-95A72BD863E1}"/>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Click on the </a:t>
              </a:r>
              <a:r>
                <a:rPr lang="en-GB" sz="1400" b="1">
                  <a:solidFill>
                    <a:srgbClr val="333333"/>
                  </a:solidFill>
                </a:rPr>
                <a:t>icon</a:t>
              </a:r>
              <a:r>
                <a:rPr lang="en-GB" sz="1400">
                  <a:solidFill>
                    <a:srgbClr val="333333"/>
                  </a:solidFill>
                </a:rPr>
                <a:t> in the middle of the placeholder and choose the image from your computer.</a:t>
              </a:r>
            </a:p>
          </p:txBody>
        </p:sp>
        <p:sp>
          <p:nvSpPr>
            <p:cNvPr id="30" name="TextBox 29">
              <a:extLst>
                <a:ext uri="{FF2B5EF4-FFF2-40B4-BE49-F238E27FC236}">
                  <a16:creationId xmlns:a16="http://schemas.microsoft.com/office/drawing/2014/main" id="{4C00D1EE-5B29-4E16-9CAF-47779BF544E1}"/>
                </a:ext>
              </a:extLst>
            </p:cNvPr>
            <p:cNvSpPr txBox="1"/>
            <p:nvPr/>
          </p:nvSpPr>
          <p:spPr>
            <a:xfrm>
              <a:off x="838199" y="2650785"/>
              <a:ext cx="3507557"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31" name="TextBox 30">
              <a:extLst>
                <a:ext uri="{FF2B5EF4-FFF2-40B4-BE49-F238E27FC236}">
                  <a16:creationId xmlns:a16="http://schemas.microsoft.com/office/drawing/2014/main" id="{A6B67826-6976-4DA8-B693-C69230364BFB}"/>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sp>
          <p:nvSpPr>
            <p:cNvPr id="32" name="TextBox 31">
              <a:extLst>
                <a:ext uri="{FF2B5EF4-FFF2-40B4-BE49-F238E27FC236}">
                  <a16:creationId xmlns:a16="http://schemas.microsoft.com/office/drawing/2014/main" id="{1D68F847-2762-4700-910F-9D8A950D96CE}"/>
                </a:ext>
              </a:extLst>
            </p:cNvPr>
            <p:cNvSpPr txBox="1"/>
            <p:nvPr/>
          </p:nvSpPr>
          <p:spPr>
            <a:xfrm>
              <a:off x="838199" y="4448000"/>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34" name="TextBox 33">
              <a:extLst>
                <a:ext uri="{FF2B5EF4-FFF2-40B4-BE49-F238E27FC236}">
                  <a16:creationId xmlns:a16="http://schemas.microsoft.com/office/drawing/2014/main" id="{BBEF1DD7-DF3D-4B4C-A368-B424D1AEDCF2}"/>
                </a:ext>
              </a:extLst>
            </p:cNvPr>
            <p:cNvSpPr txBox="1"/>
            <p:nvPr/>
          </p:nvSpPr>
          <p:spPr>
            <a:xfrm>
              <a:off x="838199" y="5039938"/>
              <a:ext cx="3507557" cy="523220"/>
            </a:xfrm>
            <a:prstGeom prst="rect">
              <a:avLst/>
            </a:prstGeom>
            <a:noFill/>
          </p:spPr>
          <p:txBody>
            <a:bodyPr wrap="square" rtlCol="0">
              <a:sp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sp>
          <p:nvSpPr>
            <p:cNvPr id="36" name="TextBox 35">
              <a:extLst>
                <a:ext uri="{FF2B5EF4-FFF2-40B4-BE49-F238E27FC236}">
                  <a16:creationId xmlns:a16="http://schemas.microsoft.com/office/drawing/2014/main" id="{8264B9E2-E708-4E7F-ADC6-0F65F4AF56A3}"/>
                </a:ext>
              </a:extLst>
            </p:cNvPr>
            <p:cNvSpPr txBox="1"/>
            <p:nvPr/>
          </p:nvSpPr>
          <p:spPr>
            <a:xfrm>
              <a:off x="838198" y="5631876"/>
              <a:ext cx="3507557" cy="523220"/>
            </a:xfrm>
            <a:prstGeom prst="rect">
              <a:avLst/>
            </a:prstGeom>
            <a:noFill/>
          </p:spPr>
          <p:txBody>
            <a:bodyPr wrap="square" rtlCol="0">
              <a:spAutoFit/>
            </a:bodyPr>
            <a:lstStyle/>
            <a:p>
              <a:r>
                <a:rPr lang="en-GB" sz="1400" b="1">
                  <a:solidFill>
                    <a:srgbClr val="333333"/>
                  </a:solidFill>
                </a:rPr>
                <a:t>6. </a:t>
              </a:r>
              <a:r>
                <a:rPr lang="en-GB" sz="1400">
                  <a:solidFill>
                    <a:srgbClr val="333333"/>
                  </a:solidFill>
                </a:rPr>
                <a:t>To change an existing image you can right click and choose </a:t>
              </a:r>
              <a:r>
                <a:rPr lang="en-GB" sz="1400" b="1">
                  <a:solidFill>
                    <a:srgbClr val="333333"/>
                  </a:solidFill>
                </a:rPr>
                <a:t>Change Picture.</a:t>
              </a:r>
            </a:p>
          </p:txBody>
        </p:sp>
      </p:grpSp>
    </p:spTree>
    <p:custDataLst>
      <p:tags r:id="rId1"/>
    </p:custDataLst>
    <p:extLst>
      <p:ext uri="{BB962C8B-B14F-4D97-AF65-F5344CB8AC3E}">
        <p14:creationId xmlns:p14="http://schemas.microsoft.com/office/powerpoint/2010/main" val="828445416"/>
      </p:ext>
    </p:extLst>
  </p:cSld>
  <p:clrMapOvr>
    <a:masterClrMapping/>
  </p:clrMapOvr>
  <p:transition spd="slow">
    <p:wipe dir="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ablet Mockup Landscape">
    <p:bg>
      <p:bgPr>
        <a:solidFill>
          <a:schemeClr val="accent5"/>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7756852-2D95-4B2B-A8A0-82E07EAC6C60}"/>
              </a:ext>
            </a:extLst>
          </p:cNvPr>
          <p:cNvSpPr/>
          <p:nvPr userDrawn="1"/>
        </p:nvSpPr>
        <p:spPr>
          <a:xfrm>
            <a:off x="0" y="0"/>
            <a:ext cx="469131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37" name="Rectangle 36">
            <a:extLst>
              <a:ext uri="{FF2B5EF4-FFF2-40B4-BE49-F238E27FC236}">
                <a16:creationId xmlns:a16="http://schemas.microsoft.com/office/drawing/2014/main" id="{00B23BDF-7E27-44E2-86F5-14DE8B56D58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nvGrpSpPr>
          <p:cNvPr id="33" name="Group 32">
            <a:extLst>
              <a:ext uri="{FF2B5EF4-FFF2-40B4-BE49-F238E27FC236}">
                <a16:creationId xmlns:a16="http://schemas.microsoft.com/office/drawing/2014/main" id="{2E8F43F7-291C-40D5-B8C1-95741F33151C}"/>
              </a:ext>
            </a:extLst>
          </p:cNvPr>
          <p:cNvGrpSpPr/>
          <p:nvPr userDrawn="1"/>
        </p:nvGrpSpPr>
        <p:grpSpPr>
          <a:xfrm>
            <a:off x="9775768" y="-871237"/>
            <a:ext cx="3336583" cy="2714068"/>
            <a:chOff x="10055225" y="-469915"/>
            <a:chExt cx="3058273" cy="2487683"/>
          </a:xfrm>
          <a:noFill/>
        </p:grpSpPr>
        <p:sp>
          <p:nvSpPr>
            <p:cNvPr id="35" name="Hexagon 34">
              <a:extLst>
                <a:ext uri="{FF2B5EF4-FFF2-40B4-BE49-F238E27FC236}">
                  <a16:creationId xmlns:a16="http://schemas.microsoft.com/office/drawing/2014/main" id="{BEBA6CE3-B7DF-4C6A-BA01-8505E7276668}"/>
                </a:ext>
              </a:extLst>
            </p:cNvPr>
            <p:cNvSpPr/>
            <p:nvPr userDrawn="1"/>
          </p:nvSpPr>
          <p:spPr>
            <a:xfrm rot="5400000">
              <a:off x="11237357"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8" name="Hexagon 37">
              <a:extLst>
                <a:ext uri="{FF2B5EF4-FFF2-40B4-BE49-F238E27FC236}">
                  <a16:creationId xmlns:a16="http://schemas.microsoft.com/office/drawing/2014/main" id="{84F2E533-8DEA-4C90-9DFF-20F34DCB93A9}"/>
                </a:ext>
              </a:extLst>
            </p:cNvPr>
            <p:cNvSpPr/>
            <p:nvPr userDrawn="1"/>
          </p:nvSpPr>
          <p:spPr>
            <a:xfrm rot="5400000">
              <a:off x="9963433"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9" name="Hexagon 38">
              <a:extLst>
                <a:ext uri="{FF2B5EF4-FFF2-40B4-BE49-F238E27FC236}">
                  <a16:creationId xmlns:a16="http://schemas.microsoft.com/office/drawing/2014/main" id="{13A73DF6-9202-45C7-99D6-7EF5C60842DF}"/>
                </a:ext>
              </a:extLst>
            </p:cNvPr>
            <p:cNvSpPr/>
            <p:nvPr userDrawn="1"/>
          </p:nvSpPr>
          <p:spPr>
            <a:xfrm rot="5400000">
              <a:off x="11874318" y="7785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grpSp>
        <p:nvGrpSpPr>
          <p:cNvPr id="13" name="Group 12">
            <a:extLst>
              <a:ext uri="{FF2B5EF4-FFF2-40B4-BE49-F238E27FC236}">
                <a16:creationId xmlns:a16="http://schemas.microsoft.com/office/drawing/2014/main" id="{81E498FB-83B9-4336-8C2A-0B64E847E032}"/>
              </a:ext>
            </a:extLst>
          </p:cNvPr>
          <p:cNvGrpSpPr/>
          <p:nvPr userDrawn="1"/>
        </p:nvGrpSpPr>
        <p:grpSpPr>
          <a:xfrm rot="16200000">
            <a:off x="360407" y="4836458"/>
            <a:ext cx="1946732" cy="3990582"/>
            <a:chOff x="10692184" y="-1639954"/>
            <a:chExt cx="1784352" cy="3657721"/>
          </a:xfrm>
          <a:noFill/>
        </p:grpSpPr>
        <p:sp>
          <p:nvSpPr>
            <p:cNvPr id="14" name="Hexagon 13">
              <a:extLst>
                <a:ext uri="{FF2B5EF4-FFF2-40B4-BE49-F238E27FC236}">
                  <a16:creationId xmlns:a16="http://schemas.microsoft.com/office/drawing/2014/main" id="{C71646A5-AECE-458B-A64F-6837F5DD3A9E}"/>
                </a:ext>
              </a:extLst>
            </p:cNvPr>
            <p:cNvSpPr/>
            <p:nvPr userDrawn="1"/>
          </p:nvSpPr>
          <p:spPr>
            <a:xfrm rot="5400000">
              <a:off x="10600392"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5" name="Hexagon 14">
              <a:extLst>
                <a:ext uri="{FF2B5EF4-FFF2-40B4-BE49-F238E27FC236}">
                  <a16:creationId xmlns:a16="http://schemas.microsoft.com/office/drawing/2014/main" id="{D1C8B28E-8E51-423B-9868-670EF44EC3E6}"/>
                </a:ext>
              </a:extLst>
            </p:cNvPr>
            <p:cNvSpPr/>
            <p:nvPr userDrawn="1"/>
          </p:nvSpPr>
          <p:spPr>
            <a:xfrm rot="5400000">
              <a:off x="11237356" y="-3847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 name="Hexagon 15">
              <a:extLst>
                <a:ext uri="{FF2B5EF4-FFF2-40B4-BE49-F238E27FC236}">
                  <a16:creationId xmlns:a16="http://schemas.microsoft.com/office/drawing/2014/main" id="{06914C6E-6322-4E30-A216-E065906A29D3}"/>
                </a:ext>
              </a:extLst>
            </p:cNvPr>
            <p:cNvSpPr/>
            <p:nvPr userDrawn="1"/>
          </p:nvSpPr>
          <p:spPr>
            <a:xfrm rot="5400000">
              <a:off x="10600392" y="-1548162"/>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pic>
        <p:nvPicPr>
          <p:cNvPr id="5" name="Graphic 4">
            <a:extLst>
              <a:ext uri="{FF2B5EF4-FFF2-40B4-BE49-F238E27FC236}">
                <a16:creationId xmlns:a16="http://schemas.microsoft.com/office/drawing/2014/main" id="{C8BAAF68-84C5-486C-BAB9-DBE3310B74D7}"/>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rot="16200000">
            <a:off x="1797784" y="432098"/>
            <a:ext cx="4183383" cy="5969200"/>
          </a:xfrm>
          <a:prstGeom prst="rect">
            <a:avLst/>
          </a:prstGeom>
        </p:spPr>
      </p:pic>
      <p:sp>
        <p:nvSpPr>
          <p:cNvPr id="12" name="Picture Placeholder 11">
            <a:extLst>
              <a:ext uri="{FF2B5EF4-FFF2-40B4-BE49-F238E27FC236}">
                <a16:creationId xmlns:a16="http://schemas.microsoft.com/office/drawing/2014/main" id="{A37FB69C-A968-48F9-9FFD-AC9D1C348F63}"/>
              </a:ext>
            </a:extLst>
          </p:cNvPr>
          <p:cNvSpPr>
            <a:spLocks noGrp="1"/>
          </p:cNvSpPr>
          <p:nvPr>
            <p:ph type="pic" sz="quarter" idx="14" hasCustomPrompt="1"/>
          </p:nvPr>
        </p:nvSpPr>
        <p:spPr>
          <a:xfrm>
            <a:off x="1404700" y="1607698"/>
            <a:ext cx="4946400" cy="3618000"/>
          </a:xfrm>
        </p:spPr>
        <p:txBody>
          <a:bodyPr anchor="ctr"/>
          <a:lstStyle>
            <a:lvl1pPr algn="ctr">
              <a:defRPr sz="1800"/>
            </a:lvl1pPr>
          </a:lstStyle>
          <a:p>
            <a:r>
              <a:rPr lang="en-GB"/>
              <a:t>Click icon to insert image</a:t>
            </a:r>
          </a:p>
        </p:txBody>
      </p:sp>
      <p:sp>
        <p:nvSpPr>
          <p:cNvPr id="3" name="Title 2">
            <a:extLst>
              <a:ext uri="{FF2B5EF4-FFF2-40B4-BE49-F238E27FC236}">
                <a16:creationId xmlns:a16="http://schemas.microsoft.com/office/drawing/2014/main" id="{482208BF-A413-4B35-8B12-1A41BF007D5C}"/>
              </a:ext>
            </a:extLst>
          </p:cNvPr>
          <p:cNvSpPr>
            <a:spLocks noGrp="1"/>
          </p:cNvSpPr>
          <p:nvPr>
            <p:ph type="title" hasCustomPrompt="1"/>
          </p:nvPr>
        </p:nvSpPr>
        <p:spPr>
          <a:xfrm>
            <a:off x="7230157" y="1022985"/>
            <a:ext cx="4056967" cy="912178"/>
          </a:xfrm>
        </p:spPr>
        <p:txBody>
          <a:bodyPr/>
          <a:lstStyle>
            <a:lvl1pPr>
              <a:defRPr/>
            </a:lvl1pPr>
          </a:lstStyle>
          <a:p>
            <a:r>
              <a:rPr lang="en-US"/>
              <a:t>Enter title here</a:t>
            </a:r>
            <a:endParaRPr lang="en-GB"/>
          </a:p>
        </p:txBody>
      </p:sp>
      <p:grpSp>
        <p:nvGrpSpPr>
          <p:cNvPr id="22" name="Group 21">
            <a:extLst>
              <a:ext uri="{FF2B5EF4-FFF2-40B4-BE49-F238E27FC236}">
                <a16:creationId xmlns:a16="http://schemas.microsoft.com/office/drawing/2014/main" id="{71A384CE-CCC1-4461-A4FC-6534A39BF3F1}"/>
              </a:ext>
            </a:extLst>
          </p:cNvPr>
          <p:cNvGrpSpPr/>
          <p:nvPr userDrawn="1"/>
        </p:nvGrpSpPr>
        <p:grpSpPr>
          <a:xfrm>
            <a:off x="-3633350" y="0"/>
            <a:ext cx="3507559" cy="5160812"/>
            <a:chOff x="838198" y="1150069"/>
            <a:chExt cx="3507559" cy="5160812"/>
          </a:xfrm>
        </p:grpSpPr>
        <p:sp>
          <p:nvSpPr>
            <p:cNvPr id="23" name="Rectangle 22">
              <a:extLst>
                <a:ext uri="{FF2B5EF4-FFF2-40B4-BE49-F238E27FC236}">
                  <a16:creationId xmlns:a16="http://schemas.microsoft.com/office/drawing/2014/main" id="{2CA5B257-BC12-4B2E-81A9-3273F59CC287}"/>
                </a:ext>
              </a:extLst>
            </p:cNvPr>
            <p:cNvSpPr/>
            <p:nvPr/>
          </p:nvSpPr>
          <p:spPr>
            <a:xfrm>
              <a:off x="838200" y="1150069"/>
              <a:ext cx="3507557" cy="5160812"/>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25" name="TextBox 24">
              <a:extLst>
                <a:ext uri="{FF2B5EF4-FFF2-40B4-BE49-F238E27FC236}">
                  <a16:creationId xmlns:a16="http://schemas.microsoft.com/office/drawing/2014/main" id="{1FB6231E-A7EE-4075-8B7D-0E88B3B9E4FB}"/>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image</a:t>
              </a:r>
            </a:p>
          </p:txBody>
        </p:sp>
        <p:sp>
          <p:nvSpPr>
            <p:cNvPr id="26" name="Rectangle 25">
              <a:extLst>
                <a:ext uri="{FF2B5EF4-FFF2-40B4-BE49-F238E27FC236}">
                  <a16:creationId xmlns:a16="http://schemas.microsoft.com/office/drawing/2014/main" id="{093234A4-65EF-4FCD-9205-C7A759661B2E}"/>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27" name="TextBox 26">
              <a:extLst>
                <a:ext uri="{FF2B5EF4-FFF2-40B4-BE49-F238E27FC236}">
                  <a16:creationId xmlns:a16="http://schemas.microsoft.com/office/drawing/2014/main" id="{0852D558-A3B7-497D-947E-2091DB0DC11B}"/>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Click on the </a:t>
              </a:r>
              <a:r>
                <a:rPr lang="en-GB" sz="1400" b="1">
                  <a:solidFill>
                    <a:srgbClr val="333333"/>
                  </a:solidFill>
                </a:rPr>
                <a:t>icon</a:t>
              </a:r>
              <a:r>
                <a:rPr lang="en-GB" sz="1400">
                  <a:solidFill>
                    <a:srgbClr val="333333"/>
                  </a:solidFill>
                </a:rPr>
                <a:t> in the middle of the placeholder and choose the image from your computer.</a:t>
              </a:r>
            </a:p>
          </p:txBody>
        </p:sp>
        <p:sp>
          <p:nvSpPr>
            <p:cNvPr id="28" name="TextBox 27">
              <a:extLst>
                <a:ext uri="{FF2B5EF4-FFF2-40B4-BE49-F238E27FC236}">
                  <a16:creationId xmlns:a16="http://schemas.microsoft.com/office/drawing/2014/main" id="{6DD1289B-2168-418E-929A-6647F1798203}"/>
                </a:ext>
              </a:extLst>
            </p:cNvPr>
            <p:cNvSpPr txBox="1"/>
            <p:nvPr/>
          </p:nvSpPr>
          <p:spPr>
            <a:xfrm>
              <a:off x="838199" y="2650785"/>
              <a:ext cx="3507557"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29" name="TextBox 28">
              <a:extLst>
                <a:ext uri="{FF2B5EF4-FFF2-40B4-BE49-F238E27FC236}">
                  <a16:creationId xmlns:a16="http://schemas.microsoft.com/office/drawing/2014/main" id="{39EBD996-C727-4FF1-9BB5-5090A8A44363}"/>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sp>
          <p:nvSpPr>
            <p:cNvPr id="30" name="TextBox 29">
              <a:extLst>
                <a:ext uri="{FF2B5EF4-FFF2-40B4-BE49-F238E27FC236}">
                  <a16:creationId xmlns:a16="http://schemas.microsoft.com/office/drawing/2014/main" id="{06757CE1-4BD5-488C-9828-0F0141664C94}"/>
                </a:ext>
              </a:extLst>
            </p:cNvPr>
            <p:cNvSpPr txBox="1"/>
            <p:nvPr/>
          </p:nvSpPr>
          <p:spPr>
            <a:xfrm>
              <a:off x="838199" y="4448000"/>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31" name="TextBox 30">
              <a:extLst>
                <a:ext uri="{FF2B5EF4-FFF2-40B4-BE49-F238E27FC236}">
                  <a16:creationId xmlns:a16="http://schemas.microsoft.com/office/drawing/2014/main" id="{60663044-21CE-4847-8FCC-4930EC51E922}"/>
                </a:ext>
              </a:extLst>
            </p:cNvPr>
            <p:cNvSpPr txBox="1"/>
            <p:nvPr/>
          </p:nvSpPr>
          <p:spPr>
            <a:xfrm>
              <a:off x="838199" y="5039938"/>
              <a:ext cx="3507557" cy="523220"/>
            </a:xfrm>
            <a:prstGeom prst="rect">
              <a:avLst/>
            </a:prstGeom>
            <a:noFill/>
          </p:spPr>
          <p:txBody>
            <a:bodyPr wrap="square" rtlCol="0">
              <a:sp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sp>
          <p:nvSpPr>
            <p:cNvPr id="32" name="TextBox 31">
              <a:extLst>
                <a:ext uri="{FF2B5EF4-FFF2-40B4-BE49-F238E27FC236}">
                  <a16:creationId xmlns:a16="http://schemas.microsoft.com/office/drawing/2014/main" id="{87EB2100-BFA0-4A45-A761-581E55AB3389}"/>
                </a:ext>
              </a:extLst>
            </p:cNvPr>
            <p:cNvSpPr txBox="1"/>
            <p:nvPr/>
          </p:nvSpPr>
          <p:spPr>
            <a:xfrm>
              <a:off x="838198" y="5631876"/>
              <a:ext cx="3507557" cy="523220"/>
            </a:xfrm>
            <a:prstGeom prst="rect">
              <a:avLst/>
            </a:prstGeom>
            <a:noFill/>
          </p:spPr>
          <p:txBody>
            <a:bodyPr wrap="square" rtlCol="0">
              <a:spAutoFit/>
            </a:bodyPr>
            <a:lstStyle/>
            <a:p>
              <a:r>
                <a:rPr lang="en-GB" sz="1400" b="1">
                  <a:solidFill>
                    <a:srgbClr val="333333"/>
                  </a:solidFill>
                </a:rPr>
                <a:t>6. </a:t>
              </a:r>
              <a:r>
                <a:rPr lang="en-GB" sz="1400">
                  <a:solidFill>
                    <a:srgbClr val="333333"/>
                  </a:solidFill>
                </a:rPr>
                <a:t>To change an existing image you can right click and choose </a:t>
              </a:r>
              <a:r>
                <a:rPr lang="en-GB" sz="1400" b="1">
                  <a:solidFill>
                    <a:srgbClr val="333333"/>
                  </a:solidFill>
                </a:rPr>
                <a:t>Change Picture.</a:t>
              </a:r>
            </a:p>
          </p:txBody>
        </p:sp>
      </p:grpSp>
      <p:sp>
        <p:nvSpPr>
          <p:cNvPr id="40" name="Text Placeholder 20">
            <a:extLst>
              <a:ext uri="{FF2B5EF4-FFF2-40B4-BE49-F238E27FC236}">
                <a16:creationId xmlns:a16="http://schemas.microsoft.com/office/drawing/2014/main" id="{7CE42531-93EE-4FF9-9D2C-0837EBBB407C}"/>
              </a:ext>
            </a:extLst>
          </p:cNvPr>
          <p:cNvSpPr>
            <a:spLocks noGrp="1"/>
          </p:cNvSpPr>
          <p:nvPr>
            <p:ph type="body" sz="quarter" idx="13" hasCustomPrompt="1"/>
          </p:nvPr>
        </p:nvSpPr>
        <p:spPr>
          <a:xfrm>
            <a:off x="7230157" y="2192060"/>
            <a:ext cx="4056967" cy="3665816"/>
          </a:xfrm>
        </p:spPr>
        <p:txBody>
          <a:bodyPr/>
          <a:lstStyle>
            <a:lvl1pPr>
              <a:defRPr sz="18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Tree>
    <p:custDataLst>
      <p:tags r:id="rId1"/>
    </p:custDataLst>
    <p:extLst>
      <p:ext uri="{BB962C8B-B14F-4D97-AF65-F5344CB8AC3E}">
        <p14:creationId xmlns:p14="http://schemas.microsoft.com/office/powerpoint/2010/main" val="1296977036"/>
      </p:ext>
    </p:extLst>
  </p:cSld>
  <p:clrMapOvr>
    <a:masterClrMapping/>
  </p:clrMapOvr>
  <p:transition spd="slow">
    <p:wipe dir="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Phone Mockup">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7756852-2D95-4B2B-A8A0-82E07EAC6C60}"/>
              </a:ext>
            </a:extLst>
          </p:cNvPr>
          <p:cNvSpPr/>
          <p:nvPr userDrawn="1"/>
        </p:nvSpPr>
        <p:spPr>
          <a:xfrm>
            <a:off x="7500681" y="0"/>
            <a:ext cx="4691319"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nvGrpSpPr>
          <p:cNvPr id="27" name="Group 26">
            <a:extLst>
              <a:ext uri="{FF2B5EF4-FFF2-40B4-BE49-F238E27FC236}">
                <a16:creationId xmlns:a16="http://schemas.microsoft.com/office/drawing/2014/main" id="{BD0D9CEC-9D21-4866-95BB-8BFB61C57C34}"/>
              </a:ext>
            </a:extLst>
          </p:cNvPr>
          <p:cNvGrpSpPr/>
          <p:nvPr userDrawn="1"/>
        </p:nvGrpSpPr>
        <p:grpSpPr>
          <a:xfrm rot="16200000">
            <a:off x="9380253" y="-225916"/>
            <a:ext cx="4149137" cy="3479618"/>
            <a:chOff x="5387349" y="2559730"/>
            <a:chExt cx="4816113" cy="4038969"/>
          </a:xfrm>
          <a:noFill/>
        </p:grpSpPr>
        <p:sp>
          <p:nvSpPr>
            <p:cNvPr id="32" name="Hexagon 31">
              <a:extLst>
                <a:ext uri="{FF2B5EF4-FFF2-40B4-BE49-F238E27FC236}">
                  <a16:creationId xmlns:a16="http://schemas.microsoft.com/office/drawing/2014/main" id="{0645BB51-6D87-444C-B105-6712C03BD8A0}"/>
                </a:ext>
              </a:extLst>
            </p:cNvPr>
            <p:cNvSpPr/>
            <p:nvPr userDrawn="1"/>
          </p:nvSpPr>
          <p:spPr>
            <a:xfrm>
              <a:off x="6936468" y="2559730"/>
              <a:ext cx="1717873"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4" name="Hexagon 33">
              <a:extLst>
                <a:ext uri="{FF2B5EF4-FFF2-40B4-BE49-F238E27FC236}">
                  <a16:creationId xmlns:a16="http://schemas.microsoft.com/office/drawing/2014/main" id="{99100E3E-1E7B-4F64-965E-495600F3B113}"/>
                </a:ext>
              </a:extLst>
            </p:cNvPr>
            <p:cNvSpPr/>
            <p:nvPr userDrawn="1"/>
          </p:nvSpPr>
          <p:spPr>
            <a:xfrm>
              <a:off x="6936469" y="4265374"/>
              <a:ext cx="1717873"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0" name="Hexagon 39">
              <a:extLst>
                <a:ext uri="{FF2B5EF4-FFF2-40B4-BE49-F238E27FC236}">
                  <a16:creationId xmlns:a16="http://schemas.microsoft.com/office/drawing/2014/main" id="{4A908B46-EC64-40F9-84BE-0640E761CEB1}"/>
                </a:ext>
              </a:extLst>
            </p:cNvPr>
            <p:cNvSpPr/>
            <p:nvPr userDrawn="1"/>
          </p:nvSpPr>
          <p:spPr>
            <a:xfrm>
              <a:off x="8485590" y="3412131"/>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4" name="Hexagon 43">
              <a:extLst>
                <a:ext uri="{FF2B5EF4-FFF2-40B4-BE49-F238E27FC236}">
                  <a16:creationId xmlns:a16="http://schemas.microsoft.com/office/drawing/2014/main" id="{2CC06D9A-09EE-47CC-8AD0-1330B142CA90}"/>
                </a:ext>
              </a:extLst>
            </p:cNvPr>
            <p:cNvSpPr/>
            <p:nvPr userDrawn="1"/>
          </p:nvSpPr>
          <p:spPr>
            <a:xfrm>
              <a:off x="5387349" y="3412131"/>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5" name="Hexagon 44">
              <a:extLst>
                <a:ext uri="{FF2B5EF4-FFF2-40B4-BE49-F238E27FC236}">
                  <a16:creationId xmlns:a16="http://schemas.microsoft.com/office/drawing/2014/main" id="{FE668E68-0D75-4E61-9287-20E719D1B9C6}"/>
                </a:ext>
              </a:extLst>
            </p:cNvPr>
            <p:cNvSpPr/>
            <p:nvPr userDrawn="1"/>
          </p:nvSpPr>
          <p:spPr>
            <a:xfrm>
              <a:off x="8485590" y="5117773"/>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26" name="Rectangle 25">
            <a:extLst>
              <a:ext uri="{FF2B5EF4-FFF2-40B4-BE49-F238E27FC236}">
                <a16:creationId xmlns:a16="http://schemas.microsoft.com/office/drawing/2014/main" id="{63720014-3C93-4217-A92B-39B11C470344}"/>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37" name="Rectangle 36">
            <a:extLst>
              <a:ext uri="{FF2B5EF4-FFF2-40B4-BE49-F238E27FC236}">
                <a16:creationId xmlns:a16="http://schemas.microsoft.com/office/drawing/2014/main" id="{00B23BDF-7E27-44E2-86F5-14DE8B56D58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5" name="Text Placeholder 20">
            <a:extLst>
              <a:ext uri="{FF2B5EF4-FFF2-40B4-BE49-F238E27FC236}">
                <a16:creationId xmlns:a16="http://schemas.microsoft.com/office/drawing/2014/main" id="{91F9E971-0944-4459-A75A-C13804B31A7C}"/>
              </a:ext>
            </a:extLst>
          </p:cNvPr>
          <p:cNvSpPr>
            <a:spLocks noGrp="1"/>
          </p:cNvSpPr>
          <p:nvPr>
            <p:ph type="body" sz="quarter" idx="12" hasCustomPrompt="1"/>
          </p:nvPr>
        </p:nvSpPr>
        <p:spPr>
          <a:xfrm>
            <a:off x="1130300" y="1693488"/>
            <a:ext cx="5215435" cy="4212567"/>
          </a:xfrm>
        </p:spPr>
        <p:txBody>
          <a:bodyPr/>
          <a:lstStyle>
            <a:lvl1pPr>
              <a:defRPr sz="1800"/>
            </a:lvl1pPr>
            <a:lvl2pPr>
              <a:defRPr sz="1800"/>
            </a:lvl2pPr>
            <a:lvl3pPr>
              <a:defRPr sz="1600"/>
            </a:lvl3pPr>
            <a:lvl4pPr>
              <a:defRPr sz="1400"/>
            </a:lvl4pPr>
            <a:lvl5pPr>
              <a:defRPr sz="14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grpSp>
        <p:nvGrpSpPr>
          <p:cNvPr id="52" name="Group 51">
            <a:extLst>
              <a:ext uri="{FF2B5EF4-FFF2-40B4-BE49-F238E27FC236}">
                <a16:creationId xmlns:a16="http://schemas.microsoft.com/office/drawing/2014/main" id="{65FB34F6-D9A1-4680-B94D-8BD9DE659137}"/>
              </a:ext>
            </a:extLst>
          </p:cNvPr>
          <p:cNvGrpSpPr/>
          <p:nvPr userDrawn="1"/>
        </p:nvGrpSpPr>
        <p:grpSpPr>
          <a:xfrm rot="16200000">
            <a:off x="6672536" y="4836458"/>
            <a:ext cx="1946732" cy="3990582"/>
            <a:chOff x="10692184" y="-1639954"/>
            <a:chExt cx="1784352" cy="3657721"/>
          </a:xfrm>
          <a:noFill/>
        </p:grpSpPr>
        <p:sp>
          <p:nvSpPr>
            <p:cNvPr id="53" name="Hexagon 52">
              <a:extLst>
                <a:ext uri="{FF2B5EF4-FFF2-40B4-BE49-F238E27FC236}">
                  <a16:creationId xmlns:a16="http://schemas.microsoft.com/office/drawing/2014/main" id="{4ADDDE81-3DB2-4018-8369-C5DD19A2AE12}"/>
                </a:ext>
              </a:extLst>
            </p:cNvPr>
            <p:cNvSpPr/>
            <p:nvPr userDrawn="1"/>
          </p:nvSpPr>
          <p:spPr>
            <a:xfrm rot="5400000">
              <a:off x="10600392" y="778587"/>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4" name="Hexagon 53">
              <a:extLst>
                <a:ext uri="{FF2B5EF4-FFF2-40B4-BE49-F238E27FC236}">
                  <a16:creationId xmlns:a16="http://schemas.microsoft.com/office/drawing/2014/main" id="{58065B7F-6484-49EB-AF40-9B9A1E079D1D}"/>
                </a:ext>
              </a:extLst>
            </p:cNvPr>
            <p:cNvSpPr/>
            <p:nvPr userDrawn="1"/>
          </p:nvSpPr>
          <p:spPr>
            <a:xfrm rot="5400000">
              <a:off x="11237356" y="-3847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5" name="Hexagon 54">
              <a:extLst>
                <a:ext uri="{FF2B5EF4-FFF2-40B4-BE49-F238E27FC236}">
                  <a16:creationId xmlns:a16="http://schemas.microsoft.com/office/drawing/2014/main" id="{77B54B96-6D57-4A8E-A3D2-EFD2BF2EC695}"/>
                </a:ext>
              </a:extLst>
            </p:cNvPr>
            <p:cNvSpPr/>
            <p:nvPr userDrawn="1"/>
          </p:nvSpPr>
          <p:spPr>
            <a:xfrm rot="5400000">
              <a:off x="10600392" y="-1548162"/>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pic>
        <p:nvPicPr>
          <p:cNvPr id="8" name="Graphic 7">
            <a:extLst>
              <a:ext uri="{FF2B5EF4-FFF2-40B4-BE49-F238E27FC236}">
                <a16:creationId xmlns:a16="http://schemas.microsoft.com/office/drawing/2014/main" id="{9AA91558-D666-4CF1-918B-088A2A7FFD9E}"/>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991695" y="534606"/>
            <a:ext cx="2897464" cy="5788789"/>
          </a:xfrm>
          <a:prstGeom prst="rect">
            <a:avLst/>
          </a:prstGeom>
        </p:spPr>
      </p:pic>
      <p:sp>
        <p:nvSpPr>
          <p:cNvPr id="23" name="Picture Placeholder 22">
            <a:extLst>
              <a:ext uri="{FF2B5EF4-FFF2-40B4-BE49-F238E27FC236}">
                <a16:creationId xmlns:a16="http://schemas.microsoft.com/office/drawing/2014/main" id="{80581B03-C4D8-4079-8A88-F25AF87CC61C}"/>
              </a:ext>
            </a:extLst>
          </p:cNvPr>
          <p:cNvSpPr>
            <a:spLocks noGrp="1"/>
          </p:cNvSpPr>
          <p:nvPr>
            <p:ph type="pic" sz="quarter" idx="14" hasCustomPrompt="1"/>
          </p:nvPr>
        </p:nvSpPr>
        <p:spPr>
          <a:xfrm>
            <a:off x="7188219" y="726947"/>
            <a:ext cx="2502625" cy="5404897"/>
          </a:xfrm>
          <a:custGeom>
            <a:avLst/>
            <a:gdLst>
              <a:gd name="connsiteX0" fmla="*/ 502994 w 2502625"/>
              <a:gd name="connsiteY0" fmla="*/ 0 h 5404897"/>
              <a:gd name="connsiteX1" fmla="*/ 544527 w 2502625"/>
              <a:gd name="connsiteY1" fmla="*/ 14533 h 5404897"/>
              <a:gd name="connsiteX2" fmla="*/ 681844 w 2502625"/>
              <a:gd name="connsiteY2" fmla="*/ 192183 h 5404897"/>
              <a:gd name="connsiteX3" fmla="*/ 1251312 w 2502625"/>
              <a:gd name="connsiteY3" fmla="*/ 192213 h 5404897"/>
              <a:gd name="connsiteX4" fmla="*/ 1820786 w 2502625"/>
              <a:gd name="connsiteY4" fmla="*/ 192183 h 5404897"/>
              <a:gd name="connsiteX5" fmla="*/ 1958103 w 2502625"/>
              <a:gd name="connsiteY5" fmla="*/ 14533 h 5404897"/>
              <a:gd name="connsiteX6" fmla="*/ 1999637 w 2502625"/>
              <a:gd name="connsiteY6" fmla="*/ 0 h 5404897"/>
              <a:gd name="connsiteX7" fmla="*/ 2004682 w 2502625"/>
              <a:gd name="connsiteY7" fmla="*/ 183 h 5404897"/>
              <a:gd name="connsiteX8" fmla="*/ 2248325 w 2502625"/>
              <a:gd name="connsiteY8" fmla="*/ 183 h 5404897"/>
              <a:gd name="connsiteX9" fmla="*/ 2502625 w 2502625"/>
              <a:gd name="connsiteY9" fmla="*/ 251028 h 5404897"/>
              <a:gd name="connsiteX10" fmla="*/ 2502625 w 2502625"/>
              <a:gd name="connsiteY10" fmla="*/ 5159627 h 5404897"/>
              <a:gd name="connsiteX11" fmla="*/ 2308187 w 2502625"/>
              <a:gd name="connsiteY11" fmla="*/ 5401539 h 5404897"/>
              <a:gd name="connsiteX12" fmla="*/ 2294105 w 2502625"/>
              <a:gd name="connsiteY12" fmla="*/ 5404897 h 5404897"/>
              <a:gd name="connsiteX13" fmla="*/ 208520 w 2502625"/>
              <a:gd name="connsiteY13" fmla="*/ 5404897 h 5404897"/>
              <a:gd name="connsiteX14" fmla="*/ 194437 w 2502625"/>
              <a:gd name="connsiteY14" fmla="*/ 5401539 h 5404897"/>
              <a:gd name="connsiteX15" fmla="*/ 0 w 2502625"/>
              <a:gd name="connsiteY15" fmla="*/ 5159627 h 5404897"/>
              <a:gd name="connsiteX16" fmla="*/ 0 w 2502625"/>
              <a:gd name="connsiteY16" fmla="*/ 251052 h 5404897"/>
              <a:gd name="connsiteX17" fmla="*/ 254300 w 2502625"/>
              <a:gd name="connsiteY17" fmla="*/ 207 h 5404897"/>
              <a:gd name="connsiteX18" fmla="*/ 497949 w 2502625"/>
              <a:gd name="connsiteY18" fmla="*/ 207 h 5404897"/>
              <a:gd name="connsiteX19" fmla="*/ 502994 w 2502625"/>
              <a:gd name="connsiteY19" fmla="*/ 0 h 540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02625" h="5404897">
                <a:moveTo>
                  <a:pt x="502994" y="0"/>
                </a:moveTo>
                <a:cubicBezTo>
                  <a:pt x="512378" y="0"/>
                  <a:pt x="532627" y="1621"/>
                  <a:pt x="544527" y="14533"/>
                </a:cubicBezTo>
                <a:cubicBezTo>
                  <a:pt x="574556" y="47121"/>
                  <a:pt x="534138" y="179795"/>
                  <a:pt x="681844" y="192183"/>
                </a:cubicBezTo>
                <a:lnTo>
                  <a:pt x="1251312" y="192213"/>
                </a:lnTo>
                <a:lnTo>
                  <a:pt x="1820786" y="192183"/>
                </a:lnTo>
                <a:cubicBezTo>
                  <a:pt x="1968493" y="179795"/>
                  <a:pt x="1928075" y="47115"/>
                  <a:pt x="1958103" y="14533"/>
                </a:cubicBezTo>
                <a:cubicBezTo>
                  <a:pt x="1970004" y="1615"/>
                  <a:pt x="1990252" y="0"/>
                  <a:pt x="1999637" y="0"/>
                </a:cubicBezTo>
                <a:cubicBezTo>
                  <a:pt x="2002762" y="0"/>
                  <a:pt x="2004682" y="183"/>
                  <a:pt x="2004682" y="183"/>
                </a:cubicBezTo>
                <a:lnTo>
                  <a:pt x="2248325" y="183"/>
                </a:lnTo>
                <a:cubicBezTo>
                  <a:pt x="2499584" y="12571"/>
                  <a:pt x="2502625" y="252582"/>
                  <a:pt x="2502625" y="251028"/>
                </a:cubicBezTo>
                <a:lnTo>
                  <a:pt x="2502625" y="5159627"/>
                </a:lnTo>
                <a:cubicBezTo>
                  <a:pt x="2493484" y="5328021"/>
                  <a:pt x="2369573" y="5384057"/>
                  <a:pt x="2308187" y="5401539"/>
                </a:cubicBezTo>
                <a:lnTo>
                  <a:pt x="2294105" y="5404897"/>
                </a:lnTo>
                <a:lnTo>
                  <a:pt x="208520" y="5404897"/>
                </a:lnTo>
                <a:lnTo>
                  <a:pt x="194437" y="5401539"/>
                </a:lnTo>
                <a:cubicBezTo>
                  <a:pt x="133052" y="5384057"/>
                  <a:pt x="9140" y="5328021"/>
                  <a:pt x="0" y="5159627"/>
                </a:cubicBezTo>
                <a:lnTo>
                  <a:pt x="0" y="251052"/>
                </a:lnTo>
                <a:cubicBezTo>
                  <a:pt x="0" y="252600"/>
                  <a:pt x="3047" y="12589"/>
                  <a:pt x="254300" y="207"/>
                </a:cubicBezTo>
                <a:lnTo>
                  <a:pt x="497949" y="207"/>
                </a:lnTo>
                <a:cubicBezTo>
                  <a:pt x="497949" y="207"/>
                  <a:pt x="499862" y="0"/>
                  <a:pt x="502994" y="0"/>
                </a:cubicBezTo>
                <a:close/>
              </a:path>
            </a:pathLst>
          </a:custGeom>
        </p:spPr>
        <p:txBody>
          <a:bodyPr wrap="square" anchor="ctr">
            <a:noAutofit/>
          </a:bodyPr>
          <a:lstStyle>
            <a:lvl1pPr algn="ctr">
              <a:defRPr sz="1800"/>
            </a:lvl1pPr>
          </a:lstStyle>
          <a:p>
            <a:r>
              <a:rPr lang="en-GB"/>
              <a:t>Click icon to insert image</a:t>
            </a:r>
          </a:p>
        </p:txBody>
      </p:sp>
      <p:sp>
        <p:nvSpPr>
          <p:cNvPr id="2" name="Title 1">
            <a:extLst>
              <a:ext uri="{FF2B5EF4-FFF2-40B4-BE49-F238E27FC236}">
                <a16:creationId xmlns:a16="http://schemas.microsoft.com/office/drawing/2014/main" id="{568D37EB-B649-4156-AD52-5D86E698302B}"/>
              </a:ext>
            </a:extLst>
          </p:cNvPr>
          <p:cNvSpPr>
            <a:spLocks noGrp="1"/>
          </p:cNvSpPr>
          <p:nvPr>
            <p:ph type="title" hasCustomPrompt="1"/>
          </p:nvPr>
        </p:nvSpPr>
        <p:spPr>
          <a:xfrm>
            <a:off x="1130300" y="524414"/>
            <a:ext cx="5215435" cy="912178"/>
          </a:xfrm>
        </p:spPr>
        <p:txBody>
          <a:bodyPr/>
          <a:lstStyle>
            <a:lvl1pPr>
              <a:defRPr/>
            </a:lvl1pPr>
          </a:lstStyle>
          <a:p>
            <a:r>
              <a:rPr lang="en-US"/>
              <a:t>Enter title here</a:t>
            </a:r>
            <a:endParaRPr lang="en-GB"/>
          </a:p>
        </p:txBody>
      </p:sp>
      <p:grpSp>
        <p:nvGrpSpPr>
          <p:cNvPr id="28" name="Group 27">
            <a:extLst>
              <a:ext uri="{FF2B5EF4-FFF2-40B4-BE49-F238E27FC236}">
                <a16:creationId xmlns:a16="http://schemas.microsoft.com/office/drawing/2014/main" id="{21462DCB-FC32-4C19-81BA-F75216298404}"/>
              </a:ext>
            </a:extLst>
          </p:cNvPr>
          <p:cNvGrpSpPr/>
          <p:nvPr userDrawn="1"/>
        </p:nvGrpSpPr>
        <p:grpSpPr>
          <a:xfrm>
            <a:off x="-3633350" y="0"/>
            <a:ext cx="3507559" cy="5160812"/>
            <a:chOff x="838198" y="1150069"/>
            <a:chExt cx="3507559" cy="5160812"/>
          </a:xfrm>
        </p:grpSpPr>
        <p:sp>
          <p:nvSpPr>
            <p:cNvPr id="29" name="Rectangle 28">
              <a:extLst>
                <a:ext uri="{FF2B5EF4-FFF2-40B4-BE49-F238E27FC236}">
                  <a16:creationId xmlns:a16="http://schemas.microsoft.com/office/drawing/2014/main" id="{E0046E15-A0AA-4E7E-8A83-4FF9C4991FB5}"/>
                </a:ext>
              </a:extLst>
            </p:cNvPr>
            <p:cNvSpPr/>
            <p:nvPr/>
          </p:nvSpPr>
          <p:spPr>
            <a:xfrm>
              <a:off x="838200" y="1150069"/>
              <a:ext cx="3507557" cy="5160812"/>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30" name="TextBox 29">
              <a:extLst>
                <a:ext uri="{FF2B5EF4-FFF2-40B4-BE49-F238E27FC236}">
                  <a16:creationId xmlns:a16="http://schemas.microsoft.com/office/drawing/2014/main" id="{4D37830C-04ED-4284-B336-A00AE9E5EE50}"/>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image</a:t>
              </a:r>
            </a:p>
          </p:txBody>
        </p:sp>
        <p:sp>
          <p:nvSpPr>
            <p:cNvPr id="31" name="Rectangle 30">
              <a:extLst>
                <a:ext uri="{FF2B5EF4-FFF2-40B4-BE49-F238E27FC236}">
                  <a16:creationId xmlns:a16="http://schemas.microsoft.com/office/drawing/2014/main" id="{35D4D9B8-A7F3-46EE-B01D-3FE14FAF1A04}"/>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33" name="TextBox 32">
              <a:extLst>
                <a:ext uri="{FF2B5EF4-FFF2-40B4-BE49-F238E27FC236}">
                  <a16:creationId xmlns:a16="http://schemas.microsoft.com/office/drawing/2014/main" id="{D6431810-A29D-4E80-A36F-2E92F35E6B24}"/>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Click on the </a:t>
              </a:r>
              <a:r>
                <a:rPr lang="en-GB" sz="1400" b="1">
                  <a:solidFill>
                    <a:srgbClr val="333333"/>
                  </a:solidFill>
                </a:rPr>
                <a:t>icon</a:t>
              </a:r>
              <a:r>
                <a:rPr lang="en-GB" sz="1400">
                  <a:solidFill>
                    <a:srgbClr val="333333"/>
                  </a:solidFill>
                </a:rPr>
                <a:t> in the middle of the placeholder and choose the image from your computer.</a:t>
              </a:r>
            </a:p>
          </p:txBody>
        </p:sp>
        <p:sp>
          <p:nvSpPr>
            <p:cNvPr id="35" name="TextBox 34">
              <a:extLst>
                <a:ext uri="{FF2B5EF4-FFF2-40B4-BE49-F238E27FC236}">
                  <a16:creationId xmlns:a16="http://schemas.microsoft.com/office/drawing/2014/main" id="{1E3E1D68-997F-4A79-BA6C-FAF192EDA756}"/>
                </a:ext>
              </a:extLst>
            </p:cNvPr>
            <p:cNvSpPr txBox="1"/>
            <p:nvPr/>
          </p:nvSpPr>
          <p:spPr>
            <a:xfrm>
              <a:off x="838199" y="2650785"/>
              <a:ext cx="3507557"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36" name="TextBox 35">
              <a:extLst>
                <a:ext uri="{FF2B5EF4-FFF2-40B4-BE49-F238E27FC236}">
                  <a16:creationId xmlns:a16="http://schemas.microsoft.com/office/drawing/2014/main" id="{462B07A2-9E12-467C-AC0F-52A9F7D12866}"/>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sp>
          <p:nvSpPr>
            <p:cNvPr id="38" name="TextBox 37">
              <a:extLst>
                <a:ext uri="{FF2B5EF4-FFF2-40B4-BE49-F238E27FC236}">
                  <a16:creationId xmlns:a16="http://schemas.microsoft.com/office/drawing/2014/main" id="{F0731675-7753-443A-8CDE-734806184093}"/>
                </a:ext>
              </a:extLst>
            </p:cNvPr>
            <p:cNvSpPr txBox="1"/>
            <p:nvPr/>
          </p:nvSpPr>
          <p:spPr>
            <a:xfrm>
              <a:off x="838199" y="4448000"/>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39" name="TextBox 38">
              <a:extLst>
                <a:ext uri="{FF2B5EF4-FFF2-40B4-BE49-F238E27FC236}">
                  <a16:creationId xmlns:a16="http://schemas.microsoft.com/office/drawing/2014/main" id="{26B94258-61C9-4B85-B0E0-6A164888186E}"/>
                </a:ext>
              </a:extLst>
            </p:cNvPr>
            <p:cNvSpPr txBox="1"/>
            <p:nvPr/>
          </p:nvSpPr>
          <p:spPr>
            <a:xfrm>
              <a:off x="838199" y="5039938"/>
              <a:ext cx="3507557" cy="523220"/>
            </a:xfrm>
            <a:prstGeom prst="rect">
              <a:avLst/>
            </a:prstGeom>
            <a:noFill/>
          </p:spPr>
          <p:txBody>
            <a:bodyPr wrap="square" rtlCol="0">
              <a:sp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sp>
          <p:nvSpPr>
            <p:cNvPr id="41" name="TextBox 40">
              <a:extLst>
                <a:ext uri="{FF2B5EF4-FFF2-40B4-BE49-F238E27FC236}">
                  <a16:creationId xmlns:a16="http://schemas.microsoft.com/office/drawing/2014/main" id="{AFB6474A-2675-4ED3-AAC6-5DBAA15C1B8A}"/>
                </a:ext>
              </a:extLst>
            </p:cNvPr>
            <p:cNvSpPr txBox="1"/>
            <p:nvPr/>
          </p:nvSpPr>
          <p:spPr>
            <a:xfrm>
              <a:off x="838198" y="5631876"/>
              <a:ext cx="3507557" cy="523220"/>
            </a:xfrm>
            <a:prstGeom prst="rect">
              <a:avLst/>
            </a:prstGeom>
            <a:noFill/>
          </p:spPr>
          <p:txBody>
            <a:bodyPr wrap="square" rtlCol="0">
              <a:spAutoFit/>
            </a:bodyPr>
            <a:lstStyle/>
            <a:p>
              <a:r>
                <a:rPr lang="en-GB" sz="1400" b="1">
                  <a:solidFill>
                    <a:srgbClr val="333333"/>
                  </a:solidFill>
                </a:rPr>
                <a:t>6. </a:t>
              </a:r>
              <a:r>
                <a:rPr lang="en-GB" sz="1400">
                  <a:solidFill>
                    <a:srgbClr val="333333"/>
                  </a:solidFill>
                </a:rPr>
                <a:t>To change an existing image you can right click and choose </a:t>
              </a:r>
              <a:r>
                <a:rPr lang="en-GB" sz="1400" b="1">
                  <a:solidFill>
                    <a:srgbClr val="333333"/>
                  </a:solidFill>
                </a:rPr>
                <a:t>Change Picture.</a:t>
              </a:r>
            </a:p>
          </p:txBody>
        </p:sp>
      </p:grpSp>
    </p:spTree>
    <p:custDataLst>
      <p:tags r:id="rId1"/>
    </p:custDataLst>
    <p:extLst>
      <p:ext uri="{BB962C8B-B14F-4D97-AF65-F5344CB8AC3E}">
        <p14:creationId xmlns:p14="http://schemas.microsoft.com/office/powerpoint/2010/main" val="316036556"/>
      </p:ext>
    </p:extLst>
  </p:cSld>
  <p:clrMapOvr>
    <a:masterClrMapping/>
  </p:clrMapOvr>
  <p:transition spd="slow">
    <p:wipe dir="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ase Study v1">
    <p:bg>
      <p:bgPr>
        <a:solidFill>
          <a:schemeClr val="bg1"/>
        </a:solidFill>
        <a:effectLst/>
      </p:bgPr>
    </p:bg>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C8866218-8F04-46ED-98D0-DFDC37FFCFA9}"/>
              </a:ext>
            </a:extLst>
          </p:cNvPr>
          <p:cNvSpPr>
            <a:spLocks noGrp="1"/>
          </p:cNvSpPr>
          <p:nvPr>
            <p:ph type="body" sz="quarter" idx="21" hasCustomPrompt="1"/>
          </p:nvPr>
        </p:nvSpPr>
        <p:spPr>
          <a:xfrm>
            <a:off x="5451676" y="2280158"/>
            <a:ext cx="6740324" cy="2286000"/>
          </a:xfr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a:defRPr lang="en-GB" sz="1800" dirty="0">
                <a:solidFill>
                  <a:schemeClr val="lt1"/>
                </a:solidFill>
              </a:defRPr>
            </a:lvl1pPr>
          </a:lstStyle>
          <a:p>
            <a:pPr lvl="0" algn="ctr"/>
            <a:r>
              <a:rPr lang="en-US"/>
              <a:t> </a:t>
            </a:r>
            <a:endParaRPr lang="en-GB"/>
          </a:p>
        </p:txBody>
      </p:sp>
      <p:sp>
        <p:nvSpPr>
          <p:cNvPr id="24" name="Rectangle 23">
            <a:extLst>
              <a:ext uri="{FF2B5EF4-FFF2-40B4-BE49-F238E27FC236}">
                <a16:creationId xmlns:a16="http://schemas.microsoft.com/office/drawing/2014/main" id="{CA79533D-F4E8-45D2-8BBE-9F6172BE2A44}"/>
              </a:ext>
            </a:extLst>
          </p:cNvPr>
          <p:cNvSpPr/>
          <p:nvPr userDrawn="1"/>
        </p:nvSpPr>
        <p:spPr>
          <a:xfrm>
            <a:off x="0" y="0"/>
            <a:ext cx="5451676"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6" name="Rectangle 25">
            <a:extLst>
              <a:ext uri="{FF2B5EF4-FFF2-40B4-BE49-F238E27FC236}">
                <a16:creationId xmlns:a16="http://schemas.microsoft.com/office/drawing/2014/main" id="{63720014-3C93-4217-A92B-39B11C470344}"/>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37" name="Rectangle 36">
            <a:extLst>
              <a:ext uri="{FF2B5EF4-FFF2-40B4-BE49-F238E27FC236}">
                <a16:creationId xmlns:a16="http://schemas.microsoft.com/office/drawing/2014/main" id="{00B23BDF-7E27-44E2-86F5-14DE8B56D58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5" name="Text Placeholder 20">
            <a:extLst>
              <a:ext uri="{FF2B5EF4-FFF2-40B4-BE49-F238E27FC236}">
                <a16:creationId xmlns:a16="http://schemas.microsoft.com/office/drawing/2014/main" id="{91F9E971-0944-4459-A75A-C13804B31A7C}"/>
              </a:ext>
            </a:extLst>
          </p:cNvPr>
          <p:cNvSpPr>
            <a:spLocks noGrp="1"/>
          </p:cNvSpPr>
          <p:nvPr>
            <p:ph type="body" sz="quarter" idx="12" hasCustomPrompt="1"/>
          </p:nvPr>
        </p:nvSpPr>
        <p:spPr>
          <a:xfrm>
            <a:off x="1130301" y="1693488"/>
            <a:ext cx="4050039" cy="1315440"/>
          </a:xfrm>
        </p:spPr>
        <p:txBody>
          <a:bodyPr/>
          <a:lstStyle>
            <a:lvl1pPr>
              <a:defRPr sz="1800"/>
            </a:lvl1pPr>
            <a:lvl2pPr>
              <a:defRPr sz="1800"/>
            </a:lvl2pPr>
            <a:lvl3pPr>
              <a:defRPr sz="1600"/>
            </a:lvl3pPr>
            <a:lvl4pPr>
              <a:defRPr sz="1400"/>
            </a:lvl4pPr>
            <a:lvl5pPr>
              <a:defRPr sz="14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33" name="Hexagon 32">
            <a:extLst>
              <a:ext uri="{FF2B5EF4-FFF2-40B4-BE49-F238E27FC236}">
                <a16:creationId xmlns:a16="http://schemas.microsoft.com/office/drawing/2014/main" id="{2420A806-D821-4306-9FB4-60C5FD044FD7}"/>
              </a:ext>
            </a:extLst>
          </p:cNvPr>
          <p:cNvSpPr/>
          <p:nvPr userDrawn="1"/>
        </p:nvSpPr>
        <p:spPr>
          <a:xfrm>
            <a:off x="-14549" y="3466747"/>
            <a:ext cx="3933854" cy="3391254"/>
          </a:xfrm>
          <a:prstGeom prst="hexag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sz="4000">
              <a:solidFill>
                <a:schemeClr val="accent2"/>
              </a:solidFill>
            </a:endParaRPr>
          </a:p>
        </p:txBody>
      </p:sp>
      <p:grpSp>
        <p:nvGrpSpPr>
          <p:cNvPr id="28" name="Group 27">
            <a:extLst>
              <a:ext uri="{FF2B5EF4-FFF2-40B4-BE49-F238E27FC236}">
                <a16:creationId xmlns:a16="http://schemas.microsoft.com/office/drawing/2014/main" id="{C5AE7595-174E-4817-AA4C-5B69A16CDF31}"/>
              </a:ext>
            </a:extLst>
          </p:cNvPr>
          <p:cNvGrpSpPr/>
          <p:nvPr userDrawn="1"/>
        </p:nvGrpSpPr>
        <p:grpSpPr>
          <a:xfrm rot="16200000">
            <a:off x="2497568" y="4836458"/>
            <a:ext cx="1946732" cy="3990582"/>
            <a:chOff x="10692184" y="-1639954"/>
            <a:chExt cx="1784352" cy="3657721"/>
          </a:xfrm>
          <a:noFill/>
        </p:grpSpPr>
        <p:sp>
          <p:nvSpPr>
            <p:cNvPr id="29" name="Hexagon 28">
              <a:extLst>
                <a:ext uri="{FF2B5EF4-FFF2-40B4-BE49-F238E27FC236}">
                  <a16:creationId xmlns:a16="http://schemas.microsoft.com/office/drawing/2014/main" id="{79B30DD1-A2DB-4115-979A-DADB863723BF}"/>
                </a:ext>
              </a:extLst>
            </p:cNvPr>
            <p:cNvSpPr/>
            <p:nvPr userDrawn="1"/>
          </p:nvSpPr>
          <p:spPr>
            <a:xfrm rot="5400000">
              <a:off x="10600392" y="778587"/>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0" name="Hexagon 29">
              <a:extLst>
                <a:ext uri="{FF2B5EF4-FFF2-40B4-BE49-F238E27FC236}">
                  <a16:creationId xmlns:a16="http://schemas.microsoft.com/office/drawing/2014/main" id="{5EA600E4-7171-4028-A95B-1B1A72FA446E}"/>
                </a:ext>
              </a:extLst>
            </p:cNvPr>
            <p:cNvSpPr/>
            <p:nvPr userDrawn="1"/>
          </p:nvSpPr>
          <p:spPr>
            <a:xfrm rot="5400000">
              <a:off x="11237356" y="-3847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1" name="Hexagon 30">
              <a:extLst>
                <a:ext uri="{FF2B5EF4-FFF2-40B4-BE49-F238E27FC236}">
                  <a16:creationId xmlns:a16="http://schemas.microsoft.com/office/drawing/2014/main" id="{86972C1D-AD6D-4335-B2C0-FB37EF7F9B8A}"/>
                </a:ext>
              </a:extLst>
            </p:cNvPr>
            <p:cNvSpPr/>
            <p:nvPr userDrawn="1"/>
          </p:nvSpPr>
          <p:spPr>
            <a:xfrm rot="5400000">
              <a:off x="10600392" y="-1548162"/>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13" name="Text Placeholder 12">
            <a:extLst>
              <a:ext uri="{FF2B5EF4-FFF2-40B4-BE49-F238E27FC236}">
                <a16:creationId xmlns:a16="http://schemas.microsoft.com/office/drawing/2014/main" id="{621D95D2-ABCF-4C2A-8253-CE260DDEAB65}"/>
              </a:ext>
            </a:extLst>
          </p:cNvPr>
          <p:cNvSpPr>
            <a:spLocks noGrp="1"/>
          </p:cNvSpPr>
          <p:nvPr>
            <p:ph type="body" sz="quarter" idx="14" hasCustomPrompt="1"/>
          </p:nvPr>
        </p:nvSpPr>
        <p:spPr>
          <a:xfrm>
            <a:off x="643396" y="4183381"/>
            <a:ext cx="2617964" cy="1957988"/>
          </a:xfrm>
        </p:spPr>
        <p:txBody>
          <a:bodyPr anchor="ctr"/>
          <a:lstStyle>
            <a:lvl1pPr algn="ctr">
              <a:defRPr/>
            </a:lvl1pPr>
          </a:lstStyle>
          <a:p>
            <a:pPr lvl="0"/>
            <a:r>
              <a:rPr lang="en-US"/>
              <a:t>Enter quote here</a:t>
            </a:r>
            <a:endParaRPr lang="en-GB"/>
          </a:p>
        </p:txBody>
      </p:sp>
      <p:sp>
        <p:nvSpPr>
          <p:cNvPr id="15" name="Text Placeholder 14">
            <a:extLst>
              <a:ext uri="{FF2B5EF4-FFF2-40B4-BE49-F238E27FC236}">
                <a16:creationId xmlns:a16="http://schemas.microsoft.com/office/drawing/2014/main" id="{FB30552D-601B-4905-AE99-CAA9EAA57DC9}"/>
              </a:ext>
            </a:extLst>
          </p:cNvPr>
          <p:cNvSpPr>
            <a:spLocks noGrp="1"/>
          </p:cNvSpPr>
          <p:nvPr>
            <p:ph type="body" sz="quarter" idx="15" hasCustomPrompt="1"/>
          </p:nvPr>
        </p:nvSpPr>
        <p:spPr>
          <a:xfrm>
            <a:off x="5805805" y="318453"/>
            <a:ext cx="4086225" cy="418147"/>
          </a:xfrm>
        </p:spPr>
        <p:txBody>
          <a:bodyPr anchor="ctr"/>
          <a:lstStyle>
            <a:lvl1pPr>
              <a:defRPr b="1"/>
            </a:lvl1pPr>
          </a:lstStyle>
          <a:p>
            <a:pPr lvl="0"/>
            <a:r>
              <a:rPr lang="en-US"/>
              <a:t>Situation</a:t>
            </a:r>
            <a:endParaRPr lang="en-GB"/>
          </a:p>
        </p:txBody>
      </p:sp>
      <p:sp>
        <p:nvSpPr>
          <p:cNvPr id="18" name="Text Placeholder 17">
            <a:extLst>
              <a:ext uri="{FF2B5EF4-FFF2-40B4-BE49-F238E27FC236}">
                <a16:creationId xmlns:a16="http://schemas.microsoft.com/office/drawing/2014/main" id="{50BD331E-A9FA-40F2-8DEF-53ED8633A284}"/>
              </a:ext>
            </a:extLst>
          </p:cNvPr>
          <p:cNvSpPr>
            <a:spLocks noGrp="1"/>
          </p:cNvSpPr>
          <p:nvPr>
            <p:ph type="body" sz="quarter" idx="16" hasCustomPrompt="1"/>
          </p:nvPr>
        </p:nvSpPr>
        <p:spPr>
          <a:xfrm>
            <a:off x="5805805" y="736600"/>
            <a:ext cx="5634467" cy="1235075"/>
          </a:xfrm>
        </p:spPr>
        <p:txBody>
          <a:bodyPr/>
          <a:lstStyle>
            <a:lvl1pPr>
              <a:defRPr sz="1600"/>
            </a:lvl1pPr>
            <a:lvl2pPr>
              <a:defRPr sz="1600"/>
            </a:lvl2pPr>
            <a:lvl3pPr>
              <a:defRPr sz="1400"/>
            </a:lvl3pPr>
            <a:lvl4pPr>
              <a:defRPr sz="1200"/>
            </a:lvl4pPr>
            <a:lvl5pPr>
              <a:defRPr sz="12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39" name="Text Placeholder 14">
            <a:extLst>
              <a:ext uri="{FF2B5EF4-FFF2-40B4-BE49-F238E27FC236}">
                <a16:creationId xmlns:a16="http://schemas.microsoft.com/office/drawing/2014/main" id="{3EC2204B-0CD3-48A8-BB34-769EEDD0477A}"/>
              </a:ext>
            </a:extLst>
          </p:cNvPr>
          <p:cNvSpPr>
            <a:spLocks noGrp="1"/>
          </p:cNvSpPr>
          <p:nvPr>
            <p:ph type="body" sz="quarter" idx="17" hasCustomPrompt="1"/>
          </p:nvPr>
        </p:nvSpPr>
        <p:spPr>
          <a:xfrm>
            <a:off x="5805805" y="2592824"/>
            <a:ext cx="4086225" cy="418147"/>
          </a:xfrm>
        </p:spPr>
        <p:txBody>
          <a:bodyPr anchor="ctr"/>
          <a:lstStyle>
            <a:lvl1pPr>
              <a:defRPr b="1"/>
            </a:lvl1pPr>
          </a:lstStyle>
          <a:p>
            <a:pPr lvl="0"/>
            <a:r>
              <a:rPr lang="en-US"/>
              <a:t>Action</a:t>
            </a:r>
            <a:endParaRPr lang="en-GB"/>
          </a:p>
        </p:txBody>
      </p:sp>
      <p:sp>
        <p:nvSpPr>
          <p:cNvPr id="41" name="Text Placeholder 17">
            <a:extLst>
              <a:ext uri="{FF2B5EF4-FFF2-40B4-BE49-F238E27FC236}">
                <a16:creationId xmlns:a16="http://schemas.microsoft.com/office/drawing/2014/main" id="{2C22D73D-879C-44DD-B0BA-442323844745}"/>
              </a:ext>
            </a:extLst>
          </p:cNvPr>
          <p:cNvSpPr>
            <a:spLocks noGrp="1"/>
          </p:cNvSpPr>
          <p:nvPr>
            <p:ph type="body" sz="quarter" idx="18" hasCustomPrompt="1"/>
          </p:nvPr>
        </p:nvSpPr>
        <p:spPr>
          <a:xfrm>
            <a:off x="5805805" y="3010971"/>
            <a:ext cx="5634467" cy="1235075"/>
          </a:xfrm>
        </p:spPr>
        <p:txBody>
          <a:bodyPr/>
          <a:lstStyle>
            <a:lvl1pPr>
              <a:defRPr sz="1600"/>
            </a:lvl1pPr>
            <a:lvl2pPr>
              <a:defRPr sz="1600"/>
            </a:lvl2pPr>
            <a:lvl3pPr>
              <a:defRPr sz="1400"/>
            </a:lvl3pPr>
            <a:lvl4pPr>
              <a:defRPr sz="1200"/>
            </a:lvl4pPr>
            <a:lvl5pPr>
              <a:defRPr sz="12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2" name="Text Placeholder 14">
            <a:extLst>
              <a:ext uri="{FF2B5EF4-FFF2-40B4-BE49-F238E27FC236}">
                <a16:creationId xmlns:a16="http://schemas.microsoft.com/office/drawing/2014/main" id="{59C066E5-B23A-492C-AEBD-1D15E6428E48}"/>
              </a:ext>
            </a:extLst>
          </p:cNvPr>
          <p:cNvSpPr>
            <a:spLocks noGrp="1"/>
          </p:cNvSpPr>
          <p:nvPr>
            <p:ph type="body" sz="quarter" idx="19" hasCustomPrompt="1"/>
          </p:nvPr>
        </p:nvSpPr>
        <p:spPr>
          <a:xfrm>
            <a:off x="5805805" y="4867195"/>
            <a:ext cx="4086225" cy="418147"/>
          </a:xfrm>
        </p:spPr>
        <p:txBody>
          <a:bodyPr anchor="ctr"/>
          <a:lstStyle>
            <a:lvl1pPr>
              <a:defRPr b="1"/>
            </a:lvl1pPr>
          </a:lstStyle>
          <a:p>
            <a:pPr lvl="0"/>
            <a:r>
              <a:rPr lang="en-US"/>
              <a:t>Result</a:t>
            </a:r>
            <a:endParaRPr lang="en-GB"/>
          </a:p>
        </p:txBody>
      </p:sp>
      <p:sp>
        <p:nvSpPr>
          <p:cNvPr id="43" name="Text Placeholder 17">
            <a:extLst>
              <a:ext uri="{FF2B5EF4-FFF2-40B4-BE49-F238E27FC236}">
                <a16:creationId xmlns:a16="http://schemas.microsoft.com/office/drawing/2014/main" id="{C2A3B30A-0730-433B-BFD1-1EF82C580885}"/>
              </a:ext>
            </a:extLst>
          </p:cNvPr>
          <p:cNvSpPr>
            <a:spLocks noGrp="1"/>
          </p:cNvSpPr>
          <p:nvPr>
            <p:ph type="body" sz="quarter" idx="20" hasCustomPrompt="1"/>
          </p:nvPr>
        </p:nvSpPr>
        <p:spPr>
          <a:xfrm>
            <a:off x="5805805" y="5285342"/>
            <a:ext cx="5634467" cy="1235075"/>
          </a:xfrm>
        </p:spPr>
        <p:txBody>
          <a:bodyPr/>
          <a:lstStyle>
            <a:lvl1pPr>
              <a:defRPr sz="1600"/>
            </a:lvl1pPr>
            <a:lvl2pPr>
              <a:defRPr sz="1600"/>
            </a:lvl2pPr>
            <a:lvl3pPr>
              <a:defRPr sz="1400"/>
            </a:lvl3pPr>
            <a:lvl4pPr>
              <a:defRPr sz="1200"/>
            </a:lvl4pPr>
            <a:lvl5pPr>
              <a:defRPr sz="12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a:extLst>
              <a:ext uri="{FF2B5EF4-FFF2-40B4-BE49-F238E27FC236}">
                <a16:creationId xmlns:a16="http://schemas.microsoft.com/office/drawing/2014/main" id="{1A015EE8-9997-4C30-84A8-CD111034F669}"/>
              </a:ext>
            </a:extLst>
          </p:cNvPr>
          <p:cNvSpPr>
            <a:spLocks noGrp="1"/>
          </p:cNvSpPr>
          <p:nvPr>
            <p:ph type="pic" sz="quarter" idx="13" hasCustomPrompt="1"/>
          </p:nvPr>
        </p:nvSpPr>
        <p:spPr>
          <a:xfrm>
            <a:off x="3029704" y="3057271"/>
            <a:ext cx="2150636" cy="1853997"/>
          </a:xfrm>
          <a:prstGeom prst="hexagon">
            <a:avLst/>
          </a:prstGeom>
        </p:spPr>
        <p:txBody>
          <a:bodyPr anchor="ctr"/>
          <a:lstStyle>
            <a:lvl1pPr algn="ctr">
              <a:defRPr sz="1800"/>
            </a:lvl1pPr>
          </a:lstStyle>
          <a:p>
            <a:r>
              <a:rPr lang="en-GB"/>
              <a:t>Click icon to insert image</a:t>
            </a:r>
          </a:p>
        </p:txBody>
      </p:sp>
      <p:sp>
        <p:nvSpPr>
          <p:cNvPr id="20" name="Title 19">
            <a:extLst>
              <a:ext uri="{FF2B5EF4-FFF2-40B4-BE49-F238E27FC236}">
                <a16:creationId xmlns:a16="http://schemas.microsoft.com/office/drawing/2014/main" id="{10BD4603-64DC-4011-AC84-960A99C992F2}"/>
              </a:ext>
            </a:extLst>
          </p:cNvPr>
          <p:cNvSpPr>
            <a:spLocks noGrp="1"/>
          </p:cNvSpPr>
          <p:nvPr>
            <p:ph type="title" hasCustomPrompt="1"/>
          </p:nvPr>
        </p:nvSpPr>
        <p:spPr>
          <a:xfrm>
            <a:off x="1130300" y="524414"/>
            <a:ext cx="4050039" cy="912178"/>
          </a:xfrm>
        </p:spPr>
        <p:txBody>
          <a:bodyPr/>
          <a:lstStyle>
            <a:lvl1pPr>
              <a:defRPr/>
            </a:lvl1pPr>
          </a:lstStyle>
          <a:p>
            <a:r>
              <a:rPr lang="en-US"/>
              <a:t>Enter title here</a:t>
            </a:r>
            <a:endParaRPr lang="en-GB"/>
          </a:p>
        </p:txBody>
      </p:sp>
      <p:grpSp>
        <p:nvGrpSpPr>
          <p:cNvPr id="72" name="Group 71">
            <a:extLst>
              <a:ext uri="{FF2B5EF4-FFF2-40B4-BE49-F238E27FC236}">
                <a16:creationId xmlns:a16="http://schemas.microsoft.com/office/drawing/2014/main" id="{8B29C7EE-7E13-4486-96FE-538865A79301}"/>
              </a:ext>
            </a:extLst>
          </p:cNvPr>
          <p:cNvGrpSpPr/>
          <p:nvPr userDrawn="1"/>
        </p:nvGrpSpPr>
        <p:grpSpPr>
          <a:xfrm>
            <a:off x="-3633350" y="0"/>
            <a:ext cx="3507559" cy="5160812"/>
            <a:chOff x="838198" y="1150069"/>
            <a:chExt cx="3507559" cy="5160812"/>
          </a:xfrm>
        </p:grpSpPr>
        <p:sp>
          <p:nvSpPr>
            <p:cNvPr id="73" name="Rectangle 72">
              <a:extLst>
                <a:ext uri="{FF2B5EF4-FFF2-40B4-BE49-F238E27FC236}">
                  <a16:creationId xmlns:a16="http://schemas.microsoft.com/office/drawing/2014/main" id="{6B1EE14F-C06A-49E8-8BAA-1C270B233583}"/>
                </a:ext>
              </a:extLst>
            </p:cNvPr>
            <p:cNvSpPr/>
            <p:nvPr/>
          </p:nvSpPr>
          <p:spPr>
            <a:xfrm>
              <a:off x="838200" y="1150069"/>
              <a:ext cx="3507557" cy="5160812"/>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74" name="TextBox 73">
              <a:extLst>
                <a:ext uri="{FF2B5EF4-FFF2-40B4-BE49-F238E27FC236}">
                  <a16:creationId xmlns:a16="http://schemas.microsoft.com/office/drawing/2014/main" id="{3DF69B3D-23E2-4D3E-9066-F7C985EE61BA}"/>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image</a:t>
              </a:r>
            </a:p>
          </p:txBody>
        </p:sp>
        <p:sp>
          <p:nvSpPr>
            <p:cNvPr id="75" name="Rectangle 74">
              <a:extLst>
                <a:ext uri="{FF2B5EF4-FFF2-40B4-BE49-F238E27FC236}">
                  <a16:creationId xmlns:a16="http://schemas.microsoft.com/office/drawing/2014/main" id="{2D2375C1-C3F5-4D9E-A4CE-D37D3328C32B}"/>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76" name="TextBox 75">
              <a:extLst>
                <a:ext uri="{FF2B5EF4-FFF2-40B4-BE49-F238E27FC236}">
                  <a16:creationId xmlns:a16="http://schemas.microsoft.com/office/drawing/2014/main" id="{0913DCB5-3BFA-459B-8999-73ED924592A5}"/>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Click on the </a:t>
              </a:r>
              <a:r>
                <a:rPr lang="en-GB" sz="1400" b="1">
                  <a:solidFill>
                    <a:srgbClr val="333333"/>
                  </a:solidFill>
                </a:rPr>
                <a:t>icon</a:t>
              </a:r>
              <a:r>
                <a:rPr lang="en-GB" sz="1400">
                  <a:solidFill>
                    <a:srgbClr val="333333"/>
                  </a:solidFill>
                </a:rPr>
                <a:t> in the middle of the placeholder and choose the image from your computer.</a:t>
              </a:r>
            </a:p>
          </p:txBody>
        </p:sp>
        <p:sp>
          <p:nvSpPr>
            <p:cNvPr id="77" name="TextBox 76">
              <a:extLst>
                <a:ext uri="{FF2B5EF4-FFF2-40B4-BE49-F238E27FC236}">
                  <a16:creationId xmlns:a16="http://schemas.microsoft.com/office/drawing/2014/main" id="{2846685C-5084-439C-AEA0-557FFDF1462A}"/>
                </a:ext>
              </a:extLst>
            </p:cNvPr>
            <p:cNvSpPr txBox="1"/>
            <p:nvPr/>
          </p:nvSpPr>
          <p:spPr>
            <a:xfrm>
              <a:off x="838199" y="2650785"/>
              <a:ext cx="3507557"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78" name="TextBox 77">
              <a:extLst>
                <a:ext uri="{FF2B5EF4-FFF2-40B4-BE49-F238E27FC236}">
                  <a16:creationId xmlns:a16="http://schemas.microsoft.com/office/drawing/2014/main" id="{EAD0CFF9-020A-4C5E-B080-C4E7D918B72C}"/>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sp>
          <p:nvSpPr>
            <p:cNvPr id="79" name="TextBox 78">
              <a:extLst>
                <a:ext uri="{FF2B5EF4-FFF2-40B4-BE49-F238E27FC236}">
                  <a16:creationId xmlns:a16="http://schemas.microsoft.com/office/drawing/2014/main" id="{C938CFB8-4988-4BE5-AB07-C666120971F3}"/>
                </a:ext>
              </a:extLst>
            </p:cNvPr>
            <p:cNvSpPr txBox="1"/>
            <p:nvPr/>
          </p:nvSpPr>
          <p:spPr>
            <a:xfrm>
              <a:off x="838199" y="4448000"/>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80" name="TextBox 79">
              <a:extLst>
                <a:ext uri="{FF2B5EF4-FFF2-40B4-BE49-F238E27FC236}">
                  <a16:creationId xmlns:a16="http://schemas.microsoft.com/office/drawing/2014/main" id="{C11FDEC6-B665-42BD-9755-78754654CBE5}"/>
                </a:ext>
              </a:extLst>
            </p:cNvPr>
            <p:cNvSpPr txBox="1"/>
            <p:nvPr/>
          </p:nvSpPr>
          <p:spPr>
            <a:xfrm>
              <a:off x="838199" y="5039938"/>
              <a:ext cx="3507557" cy="523220"/>
            </a:xfrm>
            <a:prstGeom prst="rect">
              <a:avLst/>
            </a:prstGeom>
            <a:noFill/>
          </p:spPr>
          <p:txBody>
            <a:bodyPr wrap="square" rtlCol="0">
              <a:sp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sp>
          <p:nvSpPr>
            <p:cNvPr id="81" name="TextBox 80">
              <a:extLst>
                <a:ext uri="{FF2B5EF4-FFF2-40B4-BE49-F238E27FC236}">
                  <a16:creationId xmlns:a16="http://schemas.microsoft.com/office/drawing/2014/main" id="{0BCE0311-DD8A-49BF-AF9B-0C8A140A7FA9}"/>
                </a:ext>
              </a:extLst>
            </p:cNvPr>
            <p:cNvSpPr txBox="1"/>
            <p:nvPr/>
          </p:nvSpPr>
          <p:spPr>
            <a:xfrm>
              <a:off x="838198" y="5631876"/>
              <a:ext cx="3507557" cy="523220"/>
            </a:xfrm>
            <a:prstGeom prst="rect">
              <a:avLst/>
            </a:prstGeom>
            <a:noFill/>
          </p:spPr>
          <p:txBody>
            <a:bodyPr wrap="square" rtlCol="0">
              <a:spAutoFit/>
            </a:bodyPr>
            <a:lstStyle/>
            <a:p>
              <a:r>
                <a:rPr lang="en-GB" sz="1400" b="1">
                  <a:solidFill>
                    <a:srgbClr val="333333"/>
                  </a:solidFill>
                </a:rPr>
                <a:t>6. </a:t>
              </a:r>
              <a:r>
                <a:rPr lang="en-GB" sz="1400">
                  <a:solidFill>
                    <a:srgbClr val="333333"/>
                  </a:solidFill>
                </a:rPr>
                <a:t>To change an existing image you can right click and choose </a:t>
              </a:r>
              <a:r>
                <a:rPr lang="en-GB" sz="1400" b="1">
                  <a:solidFill>
                    <a:srgbClr val="333333"/>
                  </a:solidFill>
                </a:rPr>
                <a:t>Change Picture.</a:t>
              </a:r>
            </a:p>
          </p:txBody>
        </p:sp>
      </p:grpSp>
    </p:spTree>
    <p:custDataLst>
      <p:tags r:id="rId1"/>
    </p:custDataLst>
    <p:extLst>
      <p:ext uri="{BB962C8B-B14F-4D97-AF65-F5344CB8AC3E}">
        <p14:creationId xmlns:p14="http://schemas.microsoft.com/office/powerpoint/2010/main" val="16233292"/>
      </p:ext>
    </p:extLst>
  </p:cSld>
  <p:clrMapOvr>
    <a:masterClrMapping/>
  </p:clrMapOvr>
  <p:transition spd="slow">
    <p:wipe dir="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ase Study v2">
    <p:bg>
      <p:bgPr>
        <a:solidFill>
          <a:schemeClr val="bg1"/>
        </a:solidFill>
        <a:effectLst/>
      </p:bgPr>
    </p:bg>
    <p:spTree>
      <p:nvGrpSpPr>
        <p:cNvPr id="1" name=""/>
        <p:cNvGrpSpPr/>
        <p:nvPr/>
      </p:nvGrpSpPr>
      <p:grpSpPr>
        <a:xfrm>
          <a:off x="0" y="0"/>
          <a:ext cx="0" cy="0"/>
          <a:chOff x="0" y="0"/>
          <a:chExt cx="0" cy="0"/>
        </a:xfrm>
      </p:grpSpPr>
      <p:grpSp>
        <p:nvGrpSpPr>
          <p:cNvPr id="52" name="Group 51">
            <a:extLst>
              <a:ext uri="{FF2B5EF4-FFF2-40B4-BE49-F238E27FC236}">
                <a16:creationId xmlns:a16="http://schemas.microsoft.com/office/drawing/2014/main" id="{2C2CAE1B-067E-469A-A534-5031456E1A59}"/>
              </a:ext>
            </a:extLst>
          </p:cNvPr>
          <p:cNvGrpSpPr/>
          <p:nvPr userDrawn="1"/>
        </p:nvGrpSpPr>
        <p:grpSpPr>
          <a:xfrm rot="10800000">
            <a:off x="10868515" y="3098042"/>
            <a:ext cx="1946732" cy="3990582"/>
            <a:chOff x="10692184" y="-1639954"/>
            <a:chExt cx="1784352" cy="3657721"/>
          </a:xfrm>
          <a:noFill/>
        </p:grpSpPr>
        <p:sp>
          <p:nvSpPr>
            <p:cNvPr id="53" name="Hexagon 52">
              <a:extLst>
                <a:ext uri="{FF2B5EF4-FFF2-40B4-BE49-F238E27FC236}">
                  <a16:creationId xmlns:a16="http://schemas.microsoft.com/office/drawing/2014/main" id="{6ECFEA25-D74C-448D-A588-B940CFD66B1F}"/>
                </a:ext>
              </a:extLst>
            </p:cNvPr>
            <p:cNvSpPr/>
            <p:nvPr userDrawn="1"/>
          </p:nvSpPr>
          <p:spPr>
            <a:xfrm rot="5400000">
              <a:off x="10600392" y="778587"/>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4" name="Hexagon 53">
              <a:extLst>
                <a:ext uri="{FF2B5EF4-FFF2-40B4-BE49-F238E27FC236}">
                  <a16:creationId xmlns:a16="http://schemas.microsoft.com/office/drawing/2014/main" id="{1D6BAE1A-652C-4E6D-95A4-0000BCEB8824}"/>
                </a:ext>
              </a:extLst>
            </p:cNvPr>
            <p:cNvSpPr/>
            <p:nvPr userDrawn="1"/>
          </p:nvSpPr>
          <p:spPr>
            <a:xfrm rot="5400000">
              <a:off x="11237356" y="-3847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5" name="Hexagon 54">
              <a:extLst>
                <a:ext uri="{FF2B5EF4-FFF2-40B4-BE49-F238E27FC236}">
                  <a16:creationId xmlns:a16="http://schemas.microsoft.com/office/drawing/2014/main" id="{0F9374D9-1C64-4577-96F0-B991DEC7F27E}"/>
                </a:ext>
              </a:extLst>
            </p:cNvPr>
            <p:cNvSpPr/>
            <p:nvPr userDrawn="1"/>
          </p:nvSpPr>
          <p:spPr>
            <a:xfrm rot="5400000">
              <a:off x="10600392" y="-1548162"/>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5" name="Rectangle 4">
            <a:extLst>
              <a:ext uri="{FF2B5EF4-FFF2-40B4-BE49-F238E27FC236}">
                <a16:creationId xmlns:a16="http://schemas.microsoft.com/office/drawing/2014/main" id="{AF3550AB-8CD5-4B0B-A7A3-7D92B71818E5}"/>
              </a:ext>
            </a:extLst>
          </p:cNvPr>
          <p:cNvSpPr/>
          <p:nvPr userDrawn="1"/>
        </p:nvSpPr>
        <p:spPr>
          <a:xfrm>
            <a:off x="6929298" y="0"/>
            <a:ext cx="369232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6" name="Rectangle 25">
            <a:extLst>
              <a:ext uri="{FF2B5EF4-FFF2-40B4-BE49-F238E27FC236}">
                <a16:creationId xmlns:a16="http://schemas.microsoft.com/office/drawing/2014/main" id="{63720014-3C93-4217-A92B-39B11C470344}"/>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37" name="Rectangle 36">
            <a:extLst>
              <a:ext uri="{FF2B5EF4-FFF2-40B4-BE49-F238E27FC236}">
                <a16:creationId xmlns:a16="http://schemas.microsoft.com/office/drawing/2014/main" id="{00B23BDF-7E27-44E2-86F5-14DE8B56D58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5" name="Text Placeholder 20">
            <a:extLst>
              <a:ext uri="{FF2B5EF4-FFF2-40B4-BE49-F238E27FC236}">
                <a16:creationId xmlns:a16="http://schemas.microsoft.com/office/drawing/2014/main" id="{91F9E971-0944-4459-A75A-C13804B31A7C}"/>
              </a:ext>
            </a:extLst>
          </p:cNvPr>
          <p:cNvSpPr>
            <a:spLocks noGrp="1"/>
          </p:cNvSpPr>
          <p:nvPr>
            <p:ph type="body" sz="quarter" idx="12" hasCustomPrompt="1"/>
          </p:nvPr>
        </p:nvSpPr>
        <p:spPr>
          <a:xfrm>
            <a:off x="1130300" y="1693488"/>
            <a:ext cx="5311831" cy="3964850"/>
          </a:xfrm>
        </p:spPr>
        <p:txBody>
          <a:bodyPr/>
          <a:lstStyle>
            <a:lvl1pPr>
              <a:defRPr sz="1800"/>
            </a:lvl1pPr>
            <a:lvl2pPr>
              <a:defRPr sz="1800"/>
            </a:lvl2pPr>
            <a:lvl3pPr>
              <a:defRPr sz="1600"/>
            </a:lvl3pPr>
            <a:lvl4pPr>
              <a:defRPr sz="1400"/>
            </a:lvl4pPr>
            <a:lvl5pPr>
              <a:defRPr sz="14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7">
            <a:extLst>
              <a:ext uri="{FF2B5EF4-FFF2-40B4-BE49-F238E27FC236}">
                <a16:creationId xmlns:a16="http://schemas.microsoft.com/office/drawing/2014/main" id="{3FB22CBF-A452-4D1C-B29B-E15805D61C78}"/>
              </a:ext>
            </a:extLst>
          </p:cNvPr>
          <p:cNvSpPr>
            <a:spLocks noGrp="1"/>
          </p:cNvSpPr>
          <p:nvPr>
            <p:ph type="body" sz="quarter" idx="13" hasCustomPrompt="1"/>
          </p:nvPr>
        </p:nvSpPr>
        <p:spPr>
          <a:xfrm>
            <a:off x="7303627" y="312103"/>
            <a:ext cx="1022350" cy="822325"/>
          </a:xfrm>
        </p:spPr>
        <p:txBody>
          <a:bodyPr lIns="0" rIns="0" anchor="ctr"/>
          <a:lstStyle>
            <a:lvl1pPr algn="ctr">
              <a:defRPr sz="4800">
                <a:solidFill>
                  <a:schemeClr val="accent3"/>
                </a:solidFill>
              </a:defRPr>
            </a:lvl1pPr>
          </a:lstStyle>
          <a:p>
            <a:pPr lvl="0"/>
            <a:r>
              <a:rPr lang="en-GB"/>
              <a:t>XX</a:t>
            </a:r>
          </a:p>
        </p:txBody>
      </p:sp>
      <p:sp>
        <p:nvSpPr>
          <p:cNvPr id="11" name="Text Placeholder 10">
            <a:extLst>
              <a:ext uri="{FF2B5EF4-FFF2-40B4-BE49-F238E27FC236}">
                <a16:creationId xmlns:a16="http://schemas.microsoft.com/office/drawing/2014/main" id="{33DC5C97-343A-4B9F-BD1E-5DF491640F19}"/>
              </a:ext>
            </a:extLst>
          </p:cNvPr>
          <p:cNvSpPr>
            <a:spLocks noGrp="1"/>
          </p:cNvSpPr>
          <p:nvPr>
            <p:ph type="body" sz="quarter" idx="14" hasCustomPrompt="1"/>
          </p:nvPr>
        </p:nvSpPr>
        <p:spPr>
          <a:xfrm>
            <a:off x="8325976" y="312103"/>
            <a:ext cx="1889125" cy="822325"/>
          </a:xfrm>
        </p:spPr>
        <p:txBody>
          <a:bodyPr anchor="ctr"/>
          <a:lstStyle>
            <a:lvl1pPr>
              <a:defRPr sz="1600">
                <a:solidFill>
                  <a:schemeClr val="bg1"/>
                </a:solidFill>
              </a:defRPr>
            </a:lvl1pPr>
          </a:lstStyle>
          <a:p>
            <a:pPr lvl="0"/>
            <a:r>
              <a:rPr lang="en-US"/>
              <a:t>Enter text here</a:t>
            </a:r>
            <a:endParaRPr lang="en-GB"/>
          </a:p>
        </p:txBody>
      </p:sp>
      <p:sp>
        <p:nvSpPr>
          <p:cNvPr id="32" name="Text Placeholder 7">
            <a:extLst>
              <a:ext uri="{FF2B5EF4-FFF2-40B4-BE49-F238E27FC236}">
                <a16:creationId xmlns:a16="http://schemas.microsoft.com/office/drawing/2014/main" id="{6285F0A5-DB56-4253-9DBB-E56235ADFB47}"/>
              </a:ext>
            </a:extLst>
          </p:cNvPr>
          <p:cNvSpPr>
            <a:spLocks noGrp="1"/>
          </p:cNvSpPr>
          <p:nvPr>
            <p:ph type="body" sz="quarter" idx="15" hasCustomPrompt="1"/>
          </p:nvPr>
        </p:nvSpPr>
        <p:spPr>
          <a:xfrm>
            <a:off x="7303627" y="1404620"/>
            <a:ext cx="1022350" cy="822325"/>
          </a:xfrm>
        </p:spPr>
        <p:txBody>
          <a:bodyPr lIns="0" rIns="0" anchor="ctr"/>
          <a:lstStyle>
            <a:lvl1pPr algn="ctr">
              <a:defRPr sz="4800">
                <a:solidFill>
                  <a:schemeClr val="accent4"/>
                </a:solidFill>
              </a:defRPr>
            </a:lvl1pPr>
          </a:lstStyle>
          <a:p>
            <a:pPr lvl="0"/>
            <a:r>
              <a:rPr lang="en-GB"/>
              <a:t>XX</a:t>
            </a:r>
          </a:p>
        </p:txBody>
      </p:sp>
      <p:sp>
        <p:nvSpPr>
          <p:cNvPr id="34" name="Text Placeholder 10">
            <a:extLst>
              <a:ext uri="{FF2B5EF4-FFF2-40B4-BE49-F238E27FC236}">
                <a16:creationId xmlns:a16="http://schemas.microsoft.com/office/drawing/2014/main" id="{6AF219E5-E6A5-4AD0-A987-497E0543D7D5}"/>
              </a:ext>
            </a:extLst>
          </p:cNvPr>
          <p:cNvSpPr>
            <a:spLocks noGrp="1"/>
          </p:cNvSpPr>
          <p:nvPr>
            <p:ph type="body" sz="quarter" idx="16" hasCustomPrompt="1"/>
          </p:nvPr>
        </p:nvSpPr>
        <p:spPr>
          <a:xfrm>
            <a:off x="8325976" y="1404620"/>
            <a:ext cx="1889125" cy="822325"/>
          </a:xfrm>
        </p:spPr>
        <p:txBody>
          <a:bodyPr anchor="ctr"/>
          <a:lstStyle>
            <a:lvl1pPr>
              <a:defRPr sz="1600">
                <a:solidFill>
                  <a:schemeClr val="bg1"/>
                </a:solidFill>
              </a:defRPr>
            </a:lvl1pPr>
          </a:lstStyle>
          <a:p>
            <a:pPr lvl="0"/>
            <a:r>
              <a:rPr lang="en-US"/>
              <a:t>Enter text here</a:t>
            </a:r>
            <a:endParaRPr lang="en-GB"/>
          </a:p>
        </p:txBody>
      </p:sp>
      <p:sp>
        <p:nvSpPr>
          <p:cNvPr id="35" name="Text Placeholder 7">
            <a:extLst>
              <a:ext uri="{FF2B5EF4-FFF2-40B4-BE49-F238E27FC236}">
                <a16:creationId xmlns:a16="http://schemas.microsoft.com/office/drawing/2014/main" id="{9C0DEF12-C751-44B2-B17A-BC778636D3BC}"/>
              </a:ext>
            </a:extLst>
          </p:cNvPr>
          <p:cNvSpPr>
            <a:spLocks noGrp="1"/>
          </p:cNvSpPr>
          <p:nvPr>
            <p:ph type="body" sz="quarter" idx="17" hasCustomPrompt="1"/>
          </p:nvPr>
        </p:nvSpPr>
        <p:spPr>
          <a:xfrm>
            <a:off x="7303627" y="2497137"/>
            <a:ext cx="1022350" cy="822325"/>
          </a:xfrm>
        </p:spPr>
        <p:txBody>
          <a:bodyPr lIns="0" rIns="0" anchor="ctr"/>
          <a:lstStyle>
            <a:lvl1pPr algn="ctr">
              <a:defRPr sz="4800">
                <a:solidFill>
                  <a:schemeClr val="accent3"/>
                </a:solidFill>
              </a:defRPr>
            </a:lvl1pPr>
          </a:lstStyle>
          <a:p>
            <a:pPr lvl="0"/>
            <a:r>
              <a:rPr lang="en-GB"/>
              <a:t>XX</a:t>
            </a:r>
          </a:p>
        </p:txBody>
      </p:sp>
      <p:sp>
        <p:nvSpPr>
          <p:cNvPr id="36" name="Text Placeholder 10">
            <a:extLst>
              <a:ext uri="{FF2B5EF4-FFF2-40B4-BE49-F238E27FC236}">
                <a16:creationId xmlns:a16="http://schemas.microsoft.com/office/drawing/2014/main" id="{3BA7DE11-CEAB-4168-B451-5A078A67D632}"/>
              </a:ext>
            </a:extLst>
          </p:cNvPr>
          <p:cNvSpPr>
            <a:spLocks noGrp="1"/>
          </p:cNvSpPr>
          <p:nvPr>
            <p:ph type="body" sz="quarter" idx="18" hasCustomPrompt="1"/>
          </p:nvPr>
        </p:nvSpPr>
        <p:spPr>
          <a:xfrm>
            <a:off x="8325976" y="2497137"/>
            <a:ext cx="1889125" cy="822325"/>
          </a:xfrm>
        </p:spPr>
        <p:txBody>
          <a:bodyPr anchor="ctr"/>
          <a:lstStyle>
            <a:lvl1pPr>
              <a:defRPr sz="1600">
                <a:solidFill>
                  <a:schemeClr val="bg1"/>
                </a:solidFill>
              </a:defRPr>
            </a:lvl1pPr>
          </a:lstStyle>
          <a:p>
            <a:pPr lvl="0"/>
            <a:r>
              <a:rPr lang="en-US"/>
              <a:t>Enter text here</a:t>
            </a:r>
            <a:endParaRPr lang="en-GB"/>
          </a:p>
        </p:txBody>
      </p:sp>
      <p:sp>
        <p:nvSpPr>
          <p:cNvPr id="38" name="Text Placeholder 7">
            <a:extLst>
              <a:ext uri="{FF2B5EF4-FFF2-40B4-BE49-F238E27FC236}">
                <a16:creationId xmlns:a16="http://schemas.microsoft.com/office/drawing/2014/main" id="{3C818EC3-8F5E-4B67-B6B0-E4A678E196CB}"/>
              </a:ext>
            </a:extLst>
          </p:cNvPr>
          <p:cNvSpPr>
            <a:spLocks noGrp="1"/>
          </p:cNvSpPr>
          <p:nvPr>
            <p:ph type="body" sz="quarter" idx="19" hasCustomPrompt="1"/>
          </p:nvPr>
        </p:nvSpPr>
        <p:spPr>
          <a:xfrm>
            <a:off x="7303627" y="3589654"/>
            <a:ext cx="1022350" cy="822325"/>
          </a:xfrm>
        </p:spPr>
        <p:txBody>
          <a:bodyPr lIns="0" rIns="0" anchor="ctr"/>
          <a:lstStyle>
            <a:lvl1pPr algn="ctr">
              <a:defRPr sz="4800">
                <a:solidFill>
                  <a:schemeClr val="accent4"/>
                </a:solidFill>
              </a:defRPr>
            </a:lvl1pPr>
          </a:lstStyle>
          <a:p>
            <a:pPr lvl="0"/>
            <a:r>
              <a:rPr lang="en-GB"/>
              <a:t>XX</a:t>
            </a:r>
          </a:p>
        </p:txBody>
      </p:sp>
      <p:sp>
        <p:nvSpPr>
          <p:cNvPr id="40" name="Text Placeholder 10">
            <a:extLst>
              <a:ext uri="{FF2B5EF4-FFF2-40B4-BE49-F238E27FC236}">
                <a16:creationId xmlns:a16="http://schemas.microsoft.com/office/drawing/2014/main" id="{2662147B-54D7-4CC0-8279-6E9712EC37A5}"/>
              </a:ext>
            </a:extLst>
          </p:cNvPr>
          <p:cNvSpPr>
            <a:spLocks noGrp="1"/>
          </p:cNvSpPr>
          <p:nvPr>
            <p:ph type="body" sz="quarter" idx="20" hasCustomPrompt="1"/>
          </p:nvPr>
        </p:nvSpPr>
        <p:spPr>
          <a:xfrm>
            <a:off x="8325976" y="3589654"/>
            <a:ext cx="1889125" cy="822325"/>
          </a:xfrm>
        </p:spPr>
        <p:txBody>
          <a:bodyPr anchor="ctr"/>
          <a:lstStyle>
            <a:lvl1pPr>
              <a:defRPr sz="1600">
                <a:solidFill>
                  <a:schemeClr val="bg1"/>
                </a:solidFill>
              </a:defRPr>
            </a:lvl1pPr>
          </a:lstStyle>
          <a:p>
            <a:pPr lvl="0"/>
            <a:r>
              <a:rPr lang="en-US"/>
              <a:t>Enter text here</a:t>
            </a:r>
            <a:endParaRPr lang="en-GB"/>
          </a:p>
        </p:txBody>
      </p:sp>
      <p:sp>
        <p:nvSpPr>
          <p:cNvPr id="44" name="Text Placeholder 7">
            <a:extLst>
              <a:ext uri="{FF2B5EF4-FFF2-40B4-BE49-F238E27FC236}">
                <a16:creationId xmlns:a16="http://schemas.microsoft.com/office/drawing/2014/main" id="{AD98EFA5-FC09-4780-8D50-8A41C19919EA}"/>
              </a:ext>
            </a:extLst>
          </p:cNvPr>
          <p:cNvSpPr>
            <a:spLocks noGrp="1"/>
          </p:cNvSpPr>
          <p:nvPr>
            <p:ph type="body" sz="quarter" idx="21" hasCustomPrompt="1"/>
          </p:nvPr>
        </p:nvSpPr>
        <p:spPr>
          <a:xfrm>
            <a:off x="7303627" y="4682171"/>
            <a:ext cx="1022350" cy="822325"/>
          </a:xfrm>
        </p:spPr>
        <p:txBody>
          <a:bodyPr lIns="0" rIns="0" anchor="ctr"/>
          <a:lstStyle>
            <a:lvl1pPr algn="ctr">
              <a:defRPr sz="4800">
                <a:solidFill>
                  <a:schemeClr val="accent3"/>
                </a:solidFill>
              </a:defRPr>
            </a:lvl1pPr>
          </a:lstStyle>
          <a:p>
            <a:pPr lvl="0"/>
            <a:r>
              <a:rPr lang="en-GB"/>
              <a:t>XX</a:t>
            </a:r>
          </a:p>
        </p:txBody>
      </p:sp>
      <p:sp>
        <p:nvSpPr>
          <p:cNvPr id="45" name="Text Placeholder 10">
            <a:extLst>
              <a:ext uri="{FF2B5EF4-FFF2-40B4-BE49-F238E27FC236}">
                <a16:creationId xmlns:a16="http://schemas.microsoft.com/office/drawing/2014/main" id="{5FABB8D5-59FB-45B0-8A62-C52A2CB6B9BC}"/>
              </a:ext>
            </a:extLst>
          </p:cNvPr>
          <p:cNvSpPr>
            <a:spLocks noGrp="1"/>
          </p:cNvSpPr>
          <p:nvPr>
            <p:ph type="body" sz="quarter" idx="22" hasCustomPrompt="1"/>
          </p:nvPr>
        </p:nvSpPr>
        <p:spPr>
          <a:xfrm>
            <a:off x="8325976" y="4682171"/>
            <a:ext cx="1889125" cy="822325"/>
          </a:xfrm>
        </p:spPr>
        <p:txBody>
          <a:bodyPr anchor="ctr"/>
          <a:lstStyle>
            <a:lvl1pPr>
              <a:defRPr sz="1600">
                <a:solidFill>
                  <a:schemeClr val="bg1"/>
                </a:solidFill>
              </a:defRPr>
            </a:lvl1pPr>
          </a:lstStyle>
          <a:p>
            <a:pPr lvl="0"/>
            <a:r>
              <a:rPr lang="en-US"/>
              <a:t>Enter text here</a:t>
            </a:r>
            <a:endParaRPr lang="en-GB"/>
          </a:p>
        </p:txBody>
      </p:sp>
      <p:sp>
        <p:nvSpPr>
          <p:cNvPr id="46" name="Text Placeholder 7">
            <a:extLst>
              <a:ext uri="{FF2B5EF4-FFF2-40B4-BE49-F238E27FC236}">
                <a16:creationId xmlns:a16="http://schemas.microsoft.com/office/drawing/2014/main" id="{E2DFBDD0-F619-4B80-8234-76F86E85811D}"/>
              </a:ext>
            </a:extLst>
          </p:cNvPr>
          <p:cNvSpPr>
            <a:spLocks noGrp="1"/>
          </p:cNvSpPr>
          <p:nvPr>
            <p:ph type="body" sz="quarter" idx="23" hasCustomPrompt="1"/>
          </p:nvPr>
        </p:nvSpPr>
        <p:spPr>
          <a:xfrm>
            <a:off x="7303627" y="5774690"/>
            <a:ext cx="1022350" cy="822325"/>
          </a:xfrm>
        </p:spPr>
        <p:txBody>
          <a:bodyPr lIns="0" rIns="0" anchor="ctr"/>
          <a:lstStyle>
            <a:lvl1pPr algn="ctr">
              <a:defRPr sz="4800">
                <a:solidFill>
                  <a:schemeClr val="accent4"/>
                </a:solidFill>
              </a:defRPr>
            </a:lvl1pPr>
          </a:lstStyle>
          <a:p>
            <a:pPr lvl="0"/>
            <a:r>
              <a:rPr lang="en-GB"/>
              <a:t>XX</a:t>
            </a:r>
          </a:p>
        </p:txBody>
      </p:sp>
      <p:sp>
        <p:nvSpPr>
          <p:cNvPr id="47" name="Text Placeholder 10">
            <a:extLst>
              <a:ext uri="{FF2B5EF4-FFF2-40B4-BE49-F238E27FC236}">
                <a16:creationId xmlns:a16="http://schemas.microsoft.com/office/drawing/2014/main" id="{3FC68AF3-77A7-425A-AB1A-9EEC8E99CC30}"/>
              </a:ext>
            </a:extLst>
          </p:cNvPr>
          <p:cNvSpPr>
            <a:spLocks noGrp="1"/>
          </p:cNvSpPr>
          <p:nvPr>
            <p:ph type="body" sz="quarter" idx="24" hasCustomPrompt="1"/>
          </p:nvPr>
        </p:nvSpPr>
        <p:spPr>
          <a:xfrm>
            <a:off x="8325976" y="5774690"/>
            <a:ext cx="1889125" cy="822325"/>
          </a:xfrm>
        </p:spPr>
        <p:txBody>
          <a:bodyPr anchor="ctr"/>
          <a:lstStyle>
            <a:lvl1pPr>
              <a:defRPr sz="1600">
                <a:solidFill>
                  <a:schemeClr val="bg1"/>
                </a:solidFill>
              </a:defRPr>
            </a:lvl1pPr>
          </a:lstStyle>
          <a:p>
            <a:pPr lvl="0"/>
            <a:r>
              <a:rPr lang="en-US"/>
              <a:t>Enter text here</a:t>
            </a:r>
            <a:endParaRPr lang="en-GB"/>
          </a:p>
        </p:txBody>
      </p:sp>
      <p:cxnSp>
        <p:nvCxnSpPr>
          <p:cNvPr id="14" name="Straight Connector 13">
            <a:extLst>
              <a:ext uri="{FF2B5EF4-FFF2-40B4-BE49-F238E27FC236}">
                <a16:creationId xmlns:a16="http://schemas.microsoft.com/office/drawing/2014/main" id="{E492DED1-4C19-43AD-B3B3-6D22E2F39941}"/>
              </a:ext>
            </a:extLst>
          </p:cNvPr>
          <p:cNvCxnSpPr>
            <a:cxnSpLocks/>
          </p:cNvCxnSpPr>
          <p:nvPr userDrawn="1"/>
        </p:nvCxnSpPr>
        <p:spPr>
          <a:xfrm>
            <a:off x="7381096" y="1252220"/>
            <a:ext cx="275336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6CAA70B6-AA2B-4AEB-91DC-0B35E19BB4BD}"/>
              </a:ext>
            </a:extLst>
          </p:cNvPr>
          <p:cNvCxnSpPr>
            <a:cxnSpLocks/>
          </p:cNvCxnSpPr>
          <p:nvPr userDrawn="1"/>
        </p:nvCxnSpPr>
        <p:spPr>
          <a:xfrm>
            <a:off x="7381096" y="2346960"/>
            <a:ext cx="275336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F9622E6-0ADE-4BFF-9C75-1434948644F6}"/>
              </a:ext>
            </a:extLst>
          </p:cNvPr>
          <p:cNvCxnSpPr>
            <a:cxnSpLocks/>
          </p:cNvCxnSpPr>
          <p:nvPr userDrawn="1"/>
        </p:nvCxnSpPr>
        <p:spPr>
          <a:xfrm>
            <a:off x="7381096" y="3441700"/>
            <a:ext cx="275336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883F6D1-56A8-427D-8784-5CD251A94547}"/>
              </a:ext>
            </a:extLst>
          </p:cNvPr>
          <p:cNvCxnSpPr>
            <a:cxnSpLocks/>
          </p:cNvCxnSpPr>
          <p:nvPr userDrawn="1"/>
        </p:nvCxnSpPr>
        <p:spPr>
          <a:xfrm>
            <a:off x="7381096" y="4536440"/>
            <a:ext cx="275336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A7FC992C-469D-41DB-AE24-83B39EB78B53}"/>
              </a:ext>
            </a:extLst>
          </p:cNvPr>
          <p:cNvCxnSpPr>
            <a:cxnSpLocks/>
          </p:cNvCxnSpPr>
          <p:nvPr userDrawn="1"/>
        </p:nvCxnSpPr>
        <p:spPr>
          <a:xfrm>
            <a:off x="7381096" y="5631180"/>
            <a:ext cx="275336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23" name="Title 22">
            <a:extLst>
              <a:ext uri="{FF2B5EF4-FFF2-40B4-BE49-F238E27FC236}">
                <a16:creationId xmlns:a16="http://schemas.microsoft.com/office/drawing/2014/main" id="{1F179DD4-0DB8-4AD0-B2AE-C3587F23A39F}"/>
              </a:ext>
            </a:extLst>
          </p:cNvPr>
          <p:cNvSpPr>
            <a:spLocks noGrp="1"/>
          </p:cNvSpPr>
          <p:nvPr>
            <p:ph type="title" hasCustomPrompt="1"/>
          </p:nvPr>
        </p:nvSpPr>
        <p:spPr>
          <a:xfrm>
            <a:off x="1130300" y="524414"/>
            <a:ext cx="5311830" cy="912178"/>
          </a:xfrm>
        </p:spPr>
        <p:txBody>
          <a:bodyPr/>
          <a:lstStyle>
            <a:lvl1pPr>
              <a:defRPr/>
            </a:lvl1pPr>
          </a:lstStyle>
          <a:p>
            <a:r>
              <a:rPr lang="en-US"/>
              <a:t>Enter title here</a:t>
            </a:r>
            <a:endParaRPr lang="en-GB"/>
          </a:p>
        </p:txBody>
      </p:sp>
    </p:spTree>
    <p:custDataLst>
      <p:tags r:id="rId1"/>
    </p:custDataLst>
    <p:extLst>
      <p:ext uri="{BB962C8B-B14F-4D97-AF65-F5344CB8AC3E}">
        <p14:creationId xmlns:p14="http://schemas.microsoft.com/office/powerpoint/2010/main" val="2328927567"/>
      </p:ext>
    </p:extLst>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469B3-4B53-8A4C-925E-1FF5718BC94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2693FC1-C711-3940-B813-54594AB4A4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B43C81-7FA1-B04B-84FF-34BD63BD43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4AF249D-E16F-424A-8110-93359B2BAFE0}"/>
              </a:ext>
            </a:extLst>
          </p:cNvPr>
          <p:cNvSpPr>
            <a:spLocks noGrp="1"/>
          </p:cNvSpPr>
          <p:nvPr>
            <p:ph type="dt" sz="half" idx="10"/>
          </p:nvPr>
        </p:nvSpPr>
        <p:spPr/>
        <p:txBody>
          <a:bodyPr/>
          <a:lstStyle/>
          <a:p>
            <a:fld id="{0C225E06-2D28-6044-A754-78574865E02E}" type="datetimeFigureOut">
              <a:rPr lang="en-US" smtClean="0"/>
              <a:t>4/19/24</a:t>
            </a:fld>
            <a:endParaRPr lang="en-US"/>
          </a:p>
        </p:txBody>
      </p:sp>
      <p:sp>
        <p:nvSpPr>
          <p:cNvPr id="6" name="Footer Placeholder 5">
            <a:extLst>
              <a:ext uri="{FF2B5EF4-FFF2-40B4-BE49-F238E27FC236}">
                <a16:creationId xmlns:a16="http://schemas.microsoft.com/office/drawing/2014/main" id="{D091CC0B-70EC-334E-A4AF-6615044BC0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CA21C5-750B-C945-B7CC-507A846A55C5}"/>
              </a:ext>
            </a:extLst>
          </p:cNvPr>
          <p:cNvSpPr>
            <a:spLocks noGrp="1"/>
          </p:cNvSpPr>
          <p:nvPr>
            <p:ph type="sldNum" sz="quarter" idx="12"/>
          </p:nvPr>
        </p:nvSpPr>
        <p:spPr/>
        <p:txBody>
          <a:bodyPr/>
          <a:lstStyle/>
          <a:p>
            <a:fld id="{F418F0A1-952F-D043-9020-DF8406D5167E}" type="slidenum">
              <a:rPr lang="en-US" smtClean="0"/>
              <a:t>‹#›</a:t>
            </a:fld>
            <a:endParaRPr lang="en-US"/>
          </a:p>
        </p:txBody>
      </p:sp>
    </p:spTree>
    <p:extLst>
      <p:ext uri="{BB962C8B-B14F-4D97-AF65-F5344CB8AC3E}">
        <p14:creationId xmlns:p14="http://schemas.microsoft.com/office/powerpoint/2010/main" val="3321917429"/>
      </p:ext>
    </p:extLst>
  </p:cSld>
  <p:clrMapOvr>
    <a:masterClrMapping/>
  </p:clrMapOvr>
  <p:transition spd="slow">
    <p:wipe dir="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Case Study v2">
    <p:bg>
      <p:bgPr>
        <a:solidFill>
          <a:schemeClr val="bg1"/>
        </a:solidFill>
        <a:effectLst/>
      </p:bgPr>
    </p:bg>
    <p:spTree>
      <p:nvGrpSpPr>
        <p:cNvPr id="1" name=""/>
        <p:cNvGrpSpPr/>
        <p:nvPr/>
      </p:nvGrpSpPr>
      <p:grpSpPr>
        <a:xfrm>
          <a:off x="0" y="0"/>
          <a:ext cx="0" cy="0"/>
          <a:chOff x="0" y="0"/>
          <a:chExt cx="0" cy="0"/>
        </a:xfrm>
      </p:grpSpPr>
      <p:grpSp>
        <p:nvGrpSpPr>
          <p:cNvPr id="52" name="Group 51">
            <a:extLst>
              <a:ext uri="{FF2B5EF4-FFF2-40B4-BE49-F238E27FC236}">
                <a16:creationId xmlns:a16="http://schemas.microsoft.com/office/drawing/2014/main" id="{2C2CAE1B-067E-469A-A534-5031456E1A59}"/>
              </a:ext>
            </a:extLst>
          </p:cNvPr>
          <p:cNvGrpSpPr/>
          <p:nvPr userDrawn="1"/>
        </p:nvGrpSpPr>
        <p:grpSpPr>
          <a:xfrm rot="10800000">
            <a:off x="10868515" y="3098042"/>
            <a:ext cx="1946732" cy="3990582"/>
            <a:chOff x="10692184" y="-1639954"/>
            <a:chExt cx="1784352" cy="3657721"/>
          </a:xfrm>
          <a:noFill/>
        </p:grpSpPr>
        <p:sp>
          <p:nvSpPr>
            <p:cNvPr id="53" name="Hexagon 52">
              <a:extLst>
                <a:ext uri="{FF2B5EF4-FFF2-40B4-BE49-F238E27FC236}">
                  <a16:creationId xmlns:a16="http://schemas.microsoft.com/office/drawing/2014/main" id="{6ECFEA25-D74C-448D-A588-B940CFD66B1F}"/>
                </a:ext>
              </a:extLst>
            </p:cNvPr>
            <p:cNvSpPr/>
            <p:nvPr userDrawn="1"/>
          </p:nvSpPr>
          <p:spPr>
            <a:xfrm rot="5400000">
              <a:off x="10600392" y="778587"/>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4" name="Hexagon 53">
              <a:extLst>
                <a:ext uri="{FF2B5EF4-FFF2-40B4-BE49-F238E27FC236}">
                  <a16:creationId xmlns:a16="http://schemas.microsoft.com/office/drawing/2014/main" id="{1D6BAE1A-652C-4E6D-95A4-0000BCEB8824}"/>
                </a:ext>
              </a:extLst>
            </p:cNvPr>
            <p:cNvSpPr/>
            <p:nvPr userDrawn="1"/>
          </p:nvSpPr>
          <p:spPr>
            <a:xfrm rot="5400000">
              <a:off x="11237356" y="-3847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5" name="Hexagon 54">
              <a:extLst>
                <a:ext uri="{FF2B5EF4-FFF2-40B4-BE49-F238E27FC236}">
                  <a16:creationId xmlns:a16="http://schemas.microsoft.com/office/drawing/2014/main" id="{0F9374D9-1C64-4577-96F0-B991DEC7F27E}"/>
                </a:ext>
              </a:extLst>
            </p:cNvPr>
            <p:cNvSpPr/>
            <p:nvPr userDrawn="1"/>
          </p:nvSpPr>
          <p:spPr>
            <a:xfrm rot="5400000">
              <a:off x="10600392" y="-1548162"/>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59" name="Text Placeholder 58">
            <a:extLst>
              <a:ext uri="{FF2B5EF4-FFF2-40B4-BE49-F238E27FC236}">
                <a16:creationId xmlns:a16="http://schemas.microsoft.com/office/drawing/2014/main" id="{E8631E8E-4623-44C2-AD08-C2CFEFDE5065}"/>
              </a:ext>
            </a:extLst>
          </p:cNvPr>
          <p:cNvSpPr>
            <a:spLocks noGrp="1"/>
          </p:cNvSpPr>
          <p:nvPr>
            <p:ph type="body" sz="quarter" idx="27" hasCustomPrompt="1"/>
          </p:nvPr>
        </p:nvSpPr>
        <p:spPr>
          <a:xfrm>
            <a:off x="8389595" y="-1"/>
            <a:ext cx="3802406" cy="3589649"/>
          </a:xfrm>
          <a:solidFill>
            <a:schemeClr val="accent5"/>
          </a:solidFill>
        </p:spPr>
        <p:txBody>
          <a:bodyPr/>
          <a:lstStyle>
            <a:lvl1pPr>
              <a:defRPr/>
            </a:lvl1pPr>
          </a:lstStyle>
          <a:p>
            <a:pPr lvl="0"/>
            <a:r>
              <a:rPr lang="en-US"/>
              <a:t> </a:t>
            </a:r>
            <a:endParaRPr lang="en-GB"/>
          </a:p>
        </p:txBody>
      </p:sp>
      <p:sp>
        <p:nvSpPr>
          <p:cNvPr id="5" name="Rectangle 4">
            <a:extLst>
              <a:ext uri="{FF2B5EF4-FFF2-40B4-BE49-F238E27FC236}">
                <a16:creationId xmlns:a16="http://schemas.microsoft.com/office/drawing/2014/main" id="{AF3550AB-8CD5-4B0B-A7A3-7D92B71818E5}"/>
              </a:ext>
            </a:extLst>
          </p:cNvPr>
          <p:cNvSpPr/>
          <p:nvPr userDrawn="1"/>
        </p:nvSpPr>
        <p:spPr>
          <a:xfrm>
            <a:off x="4699322" y="0"/>
            <a:ext cx="369232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6" name="Rectangle 25">
            <a:extLst>
              <a:ext uri="{FF2B5EF4-FFF2-40B4-BE49-F238E27FC236}">
                <a16:creationId xmlns:a16="http://schemas.microsoft.com/office/drawing/2014/main" id="{63720014-3C93-4217-A92B-39B11C470344}"/>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37" name="Rectangle 36">
            <a:extLst>
              <a:ext uri="{FF2B5EF4-FFF2-40B4-BE49-F238E27FC236}">
                <a16:creationId xmlns:a16="http://schemas.microsoft.com/office/drawing/2014/main" id="{00B23BDF-7E27-44E2-86F5-14DE8B56D58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5" name="Text Placeholder 20">
            <a:extLst>
              <a:ext uri="{FF2B5EF4-FFF2-40B4-BE49-F238E27FC236}">
                <a16:creationId xmlns:a16="http://schemas.microsoft.com/office/drawing/2014/main" id="{91F9E971-0944-4459-A75A-C13804B31A7C}"/>
              </a:ext>
            </a:extLst>
          </p:cNvPr>
          <p:cNvSpPr>
            <a:spLocks noGrp="1"/>
          </p:cNvSpPr>
          <p:nvPr>
            <p:ph type="body" sz="quarter" idx="12" hasCustomPrompt="1"/>
          </p:nvPr>
        </p:nvSpPr>
        <p:spPr>
          <a:xfrm>
            <a:off x="1130301" y="1693488"/>
            <a:ext cx="3464848" cy="3964850"/>
          </a:xfrm>
        </p:spPr>
        <p:txBody>
          <a:bodyPr/>
          <a:lstStyle>
            <a:lvl1pPr>
              <a:defRPr sz="1800"/>
            </a:lvl1pPr>
            <a:lvl2pPr>
              <a:defRPr sz="1800"/>
            </a:lvl2pPr>
            <a:lvl3pPr>
              <a:defRPr sz="1600"/>
            </a:lvl3pPr>
            <a:lvl4pPr>
              <a:defRPr sz="1400"/>
            </a:lvl4pPr>
            <a:lvl5pPr>
              <a:defRPr sz="14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7">
            <a:extLst>
              <a:ext uri="{FF2B5EF4-FFF2-40B4-BE49-F238E27FC236}">
                <a16:creationId xmlns:a16="http://schemas.microsoft.com/office/drawing/2014/main" id="{3FB22CBF-A452-4D1C-B29B-E15805D61C78}"/>
              </a:ext>
            </a:extLst>
          </p:cNvPr>
          <p:cNvSpPr>
            <a:spLocks noGrp="1"/>
          </p:cNvSpPr>
          <p:nvPr>
            <p:ph type="body" sz="quarter" idx="13" hasCustomPrompt="1"/>
          </p:nvPr>
        </p:nvSpPr>
        <p:spPr>
          <a:xfrm>
            <a:off x="5073651" y="312103"/>
            <a:ext cx="1022350" cy="822325"/>
          </a:xfrm>
        </p:spPr>
        <p:txBody>
          <a:bodyPr lIns="0" rIns="0" anchor="ctr"/>
          <a:lstStyle>
            <a:lvl1pPr algn="ctr">
              <a:defRPr sz="4800">
                <a:solidFill>
                  <a:schemeClr val="accent3"/>
                </a:solidFill>
              </a:defRPr>
            </a:lvl1pPr>
          </a:lstStyle>
          <a:p>
            <a:pPr lvl="0"/>
            <a:r>
              <a:rPr lang="en-GB"/>
              <a:t>XX</a:t>
            </a:r>
          </a:p>
        </p:txBody>
      </p:sp>
      <p:sp>
        <p:nvSpPr>
          <p:cNvPr id="11" name="Text Placeholder 10">
            <a:extLst>
              <a:ext uri="{FF2B5EF4-FFF2-40B4-BE49-F238E27FC236}">
                <a16:creationId xmlns:a16="http://schemas.microsoft.com/office/drawing/2014/main" id="{33DC5C97-343A-4B9F-BD1E-5DF491640F19}"/>
              </a:ext>
            </a:extLst>
          </p:cNvPr>
          <p:cNvSpPr>
            <a:spLocks noGrp="1"/>
          </p:cNvSpPr>
          <p:nvPr>
            <p:ph type="body" sz="quarter" idx="14" hasCustomPrompt="1"/>
          </p:nvPr>
        </p:nvSpPr>
        <p:spPr>
          <a:xfrm>
            <a:off x="6096000" y="312103"/>
            <a:ext cx="1889125" cy="822325"/>
          </a:xfrm>
        </p:spPr>
        <p:txBody>
          <a:bodyPr anchor="ctr"/>
          <a:lstStyle>
            <a:lvl1pPr>
              <a:defRPr sz="1600">
                <a:solidFill>
                  <a:schemeClr val="bg1"/>
                </a:solidFill>
              </a:defRPr>
            </a:lvl1pPr>
          </a:lstStyle>
          <a:p>
            <a:pPr lvl="0"/>
            <a:r>
              <a:rPr lang="en-US"/>
              <a:t>Enter text here</a:t>
            </a:r>
            <a:endParaRPr lang="en-GB"/>
          </a:p>
        </p:txBody>
      </p:sp>
      <p:sp>
        <p:nvSpPr>
          <p:cNvPr id="32" name="Text Placeholder 7">
            <a:extLst>
              <a:ext uri="{FF2B5EF4-FFF2-40B4-BE49-F238E27FC236}">
                <a16:creationId xmlns:a16="http://schemas.microsoft.com/office/drawing/2014/main" id="{6285F0A5-DB56-4253-9DBB-E56235ADFB47}"/>
              </a:ext>
            </a:extLst>
          </p:cNvPr>
          <p:cNvSpPr>
            <a:spLocks noGrp="1"/>
          </p:cNvSpPr>
          <p:nvPr>
            <p:ph type="body" sz="quarter" idx="15" hasCustomPrompt="1"/>
          </p:nvPr>
        </p:nvSpPr>
        <p:spPr>
          <a:xfrm>
            <a:off x="5073651" y="1404620"/>
            <a:ext cx="1022350" cy="822325"/>
          </a:xfrm>
        </p:spPr>
        <p:txBody>
          <a:bodyPr lIns="0" rIns="0" anchor="ctr"/>
          <a:lstStyle>
            <a:lvl1pPr algn="ctr">
              <a:defRPr sz="4800">
                <a:solidFill>
                  <a:schemeClr val="accent4"/>
                </a:solidFill>
              </a:defRPr>
            </a:lvl1pPr>
          </a:lstStyle>
          <a:p>
            <a:pPr lvl="0"/>
            <a:r>
              <a:rPr lang="en-GB"/>
              <a:t>XX</a:t>
            </a:r>
          </a:p>
        </p:txBody>
      </p:sp>
      <p:sp>
        <p:nvSpPr>
          <p:cNvPr id="34" name="Text Placeholder 10">
            <a:extLst>
              <a:ext uri="{FF2B5EF4-FFF2-40B4-BE49-F238E27FC236}">
                <a16:creationId xmlns:a16="http://schemas.microsoft.com/office/drawing/2014/main" id="{6AF219E5-E6A5-4AD0-A987-497E0543D7D5}"/>
              </a:ext>
            </a:extLst>
          </p:cNvPr>
          <p:cNvSpPr>
            <a:spLocks noGrp="1"/>
          </p:cNvSpPr>
          <p:nvPr>
            <p:ph type="body" sz="quarter" idx="16" hasCustomPrompt="1"/>
          </p:nvPr>
        </p:nvSpPr>
        <p:spPr>
          <a:xfrm>
            <a:off x="6096000" y="1404620"/>
            <a:ext cx="1889125" cy="822325"/>
          </a:xfrm>
        </p:spPr>
        <p:txBody>
          <a:bodyPr anchor="ctr"/>
          <a:lstStyle>
            <a:lvl1pPr>
              <a:defRPr sz="1600">
                <a:solidFill>
                  <a:schemeClr val="bg1"/>
                </a:solidFill>
              </a:defRPr>
            </a:lvl1pPr>
          </a:lstStyle>
          <a:p>
            <a:pPr lvl="0"/>
            <a:r>
              <a:rPr lang="en-US"/>
              <a:t>Enter text here</a:t>
            </a:r>
            <a:endParaRPr lang="en-GB"/>
          </a:p>
        </p:txBody>
      </p:sp>
      <p:sp>
        <p:nvSpPr>
          <p:cNvPr id="35" name="Text Placeholder 7">
            <a:extLst>
              <a:ext uri="{FF2B5EF4-FFF2-40B4-BE49-F238E27FC236}">
                <a16:creationId xmlns:a16="http://schemas.microsoft.com/office/drawing/2014/main" id="{9C0DEF12-C751-44B2-B17A-BC778636D3BC}"/>
              </a:ext>
            </a:extLst>
          </p:cNvPr>
          <p:cNvSpPr>
            <a:spLocks noGrp="1"/>
          </p:cNvSpPr>
          <p:nvPr>
            <p:ph type="body" sz="quarter" idx="17" hasCustomPrompt="1"/>
          </p:nvPr>
        </p:nvSpPr>
        <p:spPr>
          <a:xfrm>
            <a:off x="5073651" y="2497137"/>
            <a:ext cx="1022350" cy="822325"/>
          </a:xfrm>
        </p:spPr>
        <p:txBody>
          <a:bodyPr lIns="0" rIns="0" anchor="ctr"/>
          <a:lstStyle>
            <a:lvl1pPr algn="ctr">
              <a:defRPr sz="4800">
                <a:solidFill>
                  <a:schemeClr val="accent3"/>
                </a:solidFill>
              </a:defRPr>
            </a:lvl1pPr>
          </a:lstStyle>
          <a:p>
            <a:pPr lvl="0"/>
            <a:r>
              <a:rPr lang="en-GB"/>
              <a:t>XX</a:t>
            </a:r>
          </a:p>
        </p:txBody>
      </p:sp>
      <p:sp>
        <p:nvSpPr>
          <p:cNvPr id="36" name="Text Placeholder 10">
            <a:extLst>
              <a:ext uri="{FF2B5EF4-FFF2-40B4-BE49-F238E27FC236}">
                <a16:creationId xmlns:a16="http://schemas.microsoft.com/office/drawing/2014/main" id="{3BA7DE11-CEAB-4168-B451-5A078A67D632}"/>
              </a:ext>
            </a:extLst>
          </p:cNvPr>
          <p:cNvSpPr>
            <a:spLocks noGrp="1"/>
          </p:cNvSpPr>
          <p:nvPr>
            <p:ph type="body" sz="quarter" idx="18" hasCustomPrompt="1"/>
          </p:nvPr>
        </p:nvSpPr>
        <p:spPr>
          <a:xfrm>
            <a:off x="6096000" y="2497137"/>
            <a:ext cx="1889125" cy="822325"/>
          </a:xfrm>
        </p:spPr>
        <p:txBody>
          <a:bodyPr anchor="ctr"/>
          <a:lstStyle>
            <a:lvl1pPr>
              <a:defRPr sz="1600">
                <a:solidFill>
                  <a:schemeClr val="bg1"/>
                </a:solidFill>
              </a:defRPr>
            </a:lvl1pPr>
          </a:lstStyle>
          <a:p>
            <a:pPr lvl="0"/>
            <a:r>
              <a:rPr lang="en-US"/>
              <a:t>Enter text here</a:t>
            </a:r>
            <a:endParaRPr lang="en-GB"/>
          </a:p>
        </p:txBody>
      </p:sp>
      <p:sp>
        <p:nvSpPr>
          <p:cNvPr id="38" name="Text Placeholder 7">
            <a:extLst>
              <a:ext uri="{FF2B5EF4-FFF2-40B4-BE49-F238E27FC236}">
                <a16:creationId xmlns:a16="http://schemas.microsoft.com/office/drawing/2014/main" id="{3C818EC3-8F5E-4B67-B6B0-E4A678E196CB}"/>
              </a:ext>
            </a:extLst>
          </p:cNvPr>
          <p:cNvSpPr>
            <a:spLocks noGrp="1"/>
          </p:cNvSpPr>
          <p:nvPr>
            <p:ph type="body" sz="quarter" idx="19" hasCustomPrompt="1"/>
          </p:nvPr>
        </p:nvSpPr>
        <p:spPr>
          <a:xfrm>
            <a:off x="5073651" y="3589654"/>
            <a:ext cx="1022350" cy="822325"/>
          </a:xfrm>
        </p:spPr>
        <p:txBody>
          <a:bodyPr lIns="0" rIns="0" anchor="ctr"/>
          <a:lstStyle>
            <a:lvl1pPr algn="ctr">
              <a:defRPr sz="4800">
                <a:solidFill>
                  <a:schemeClr val="accent4"/>
                </a:solidFill>
              </a:defRPr>
            </a:lvl1pPr>
          </a:lstStyle>
          <a:p>
            <a:pPr lvl="0"/>
            <a:r>
              <a:rPr lang="en-GB"/>
              <a:t>XX</a:t>
            </a:r>
          </a:p>
        </p:txBody>
      </p:sp>
      <p:sp>
        <p:nvSpPr>
          <p:cNvPr id="40" name="Text Placeholder 10">
            <a:extLst>
              <a:ext uri="{FF2B5EF4-FFF2-40B4-BE49-F238E27FC236}">
                <a16:creationId xmlns:a16="http://schemas.microsoft.com/office/drawing/2014/main" id="{2662147B-54D7-4CC0-8279-6E9712EC37A5}"/>
              </a:ext>
            </a:extLst>
          </p:cNvPr>
          <p:cNvSpPr>
            <a:spLocks noGrp="1"/>
          </p:cNvSpPr>
          <p:nvPr>
            <p:ph type="body" sz="quarter" idx="20" hasCustomPrompt="1"/>
          </p:nvPr>
        </p:nvSpPr>
        <p:spPr>
          <a:xfrm>
            <a:off x="6096000" y="3589654"/>
            <a:ext cx="1889125" cy="822325"/>
          </a:xfrm>
        </p:spPr>
        <p:txBody>
          <a:bodyPr anchor="ctr"/>
          <a:lstStyle>
            <a:lvl1pPr>
              <a:defRPr sz="1600">
                <a:solidFill>
                  <a:schemeClr val="bg1"/>
                </a:solidFill>
              </a:defRPr>
            </a:lvl1pPr>
          </a:lstStyle>
          <a:p>
            <a:pPr lvl="0"/>
            <a:r>
              <a:rPr lang="en-US"/>
              <a:t>Enter text here</a:t>
            </a:r>
            <a:endParaRPr lang="en-GB"/>
          </a:p>
        </p:txBody>
      </p:sp>
      <p:sp>
        <p:nvSpPr>
          <p:cNvPr id="44" name="Text Placeholder 7">
            <a:extLst>
              <a:ext uri="{FF2B5EF4-FFF2-40B4-BE49-F238E27FC236}">
                <a16:creationId xmlns:a16="http://schemas.microsoft.com/office/drawing/2014/main" id="{AD98EFA5-FC09-4780-8D50-8A41C19919EA}"/>
              </a:ext>
            </a:extLst>
          </p:cNvPr>
          <p:cNvSpPr>
            <a:spLocks noGrp="1"/>
          </p:cNvSpPr>
          <p:nvPr>
            <p:ph type="body" sz="quarter" idx="21" hasCustomPrompt="1"/>
          </p:nvPr>
        </p:nvSpPr>
        <p:spPr>
          <a:xfrm>
            <a:off x="5073651" y="4682171"/>
            <a:ext cx="1022350" cy="822325"/>
          </a:xfrm>
        </p:spPr>
        <p:txBody>
          <a:bodyPr lIns="0" rIns="0" anchor="ctr"/>
          <a:lstStyle>
            <a:lvl1pPr algn="ctr">
              <a:defRPr sz="4800">
                <a:solidFill>
                  <a:schemeClr val="accent3"/>
                </a:solidFill>
              </a:defRPr>
            </a:lvl1pPr>
          </a:lstStyle>
          <a:p>
            <a:pPr lvl="0"/>
            <a:r>
              <a:rPr lang="en-GB"/>
              <a:t>XX</a:t>
            </a:r>
          </a:p>
        </p:txBody>
      </p:sp>
      <p:sp>
        <p:nvSpPr>
          <p:cNvPr id="45" name="Text Placeholder 10">
            <a:extLst>
              <a:ext uri="{FF2B5EF4-FFF2-40B4-BE49-F238E27FC236}">
                <a16:creationId xmlns:a16="http://schemas.microsoft.com/office/drawing/2014/main" id="{5FABB8D5-59FB-45B0-8A62-C52A2CB6B9BC}"/>
              </a:ext>
            </a:extLst>
          </p:cNvPr>
          <p:cNvSpPr>
            <a:spLocks noGrp="1"/>
          </p:cNvSpPr>
          <p:nvPr>
            <p:ph type="body" sz="quarter" idx="22" hasCustomPrompt="1"/>
          </p:nvPr>
        </p:nvSpPr>
        <p:spPr>
          <a:xfrm>
            <a:off x="6096000" y="4682171"/>
            <a:ext cx="1889125" cy="822325"/>
          </a:xfrm>
        </p:spPr>
        <p:txBody>
          <a:bodyPr anchor="ctr"/>
          <a:lstStyle>
            <a:lvl1pPr>
              <a:defRPr sz="1600">
                <a:solidFill>
                  <a:schemeClr val="bg1"/>
                </a:solidFill>
              </a:defRPr>
            </a:lvl1pPr>
          </a:lstStyle>
          <a:p>
            <a:pPr lvl="0"/>
            <a:r>
              <a:rPr lang="en-US"/>
              <a:t>Enter text here</a:t>
            </a:r>
            <a:endParaRPr lang="en-GB"/>
          </a:p>
        </p:txBody>
      </p:sp>
      <p:sp>
        <p:nvSpPr>
          <p:cNvPr id="46" name="Text Placeholder 7">
            <a:extLst>
              <a:ext uri="{FF2B5EF4-FFF2-40B4-BE49-F238E27FC236}">
                <a16:creationId xmlns:a16="http://schemas.microsoft.com/office/drawing/2014/main" id="{E2DFBDD0-F619-4B80-8234-76F86E85811D}"/>
              </a:ext>
            </a:extLst>
          </p:cNvPr>
          <p:cNvSpPr>
            <a:spLocks noGrp="1"/>
          </p:cNvSpPr>
          <p:nvPr>
            <p:ph type="body" sz="quarter" idx="23" hasCustomPrompt="1"/>
          </p:nvPr>
        </p:nvSpPr>
        <p:spPr>
          <a:xfrm>
            <a:off x="5073651" y="5774690"/>
            <a:ext cx="1022350" cy="822325"/>
          </a:xfrm>
        </p:spPr>
        <p:txBody>
          <a:bodyPr lIns="0" rIns="0" anchor="ctr"/>
          <a:lstStyle>
            <a:lvl1pPr algn="ctr">
              <a:defRPr sz="4800">
                <a:solidFill>
                  <a:schemeClr val="accent4"/>
                </a:solidFill>
              </a:defRPr>
            </a:lvl1pPr>
          </a:lstStyle>
          <a:p>
            <a:pPr lvl="0"/>
            <a:r>
              <a:rPr lang="en-GB"/>
              <a:t>XX</a:t>
            </a:r>
          </a:p>
        </p:txBody>
      </p:sp>
      <p:sp>
        <p:nvSpPr>
          <p:cNvPr id="47" name="Text Placeholder 10">
            <a:extLst>
              <a:ext uri="{FF2B5EF4-FFF2-40B4-BE49-F238E27FC236}">
                <a16:creationId xmlns:a16="http://schemas.microsoft.com/office/drawing/2014/main" id="{3FC68AF3-77A7-425A-AB1A-9EEC8E99CC30}"/>
              </a:ext>
            </a:extLst>
          </p:cNvPr>
          <p:cNvSpPr>
            <a:spLocks noGrp="1"/>
          </p:cNvSpPr>
          <p:nvPr>
            <p:ph type="body" sz="quarter" idx="24" hasCustomPrompt="1"/>
          </p:nvPr>
        </p:nvSpPr>
        <p:spPr>
          <a:xfrm>
            <a:off x="6096000" y="5774690"/>
            <a:ext cx="1889125" cy="822325"/>
          </a:xfrm>
        </p:spPr>
        <p:txBody>
          <a:bodyPr anchor="ctr"/>
          <a:lstStyle>
            <a:lvl1pPr>
              <a:defRPr sz="1600">
                <a:solidFill>
                  <a:schemeClr val="bg1"/>
                </a:solidFill>
              </a:defRPr>
            </a:lvl1pPr>
          </a:lstStyle>
          <a:p>
            <a:pPr lvl="0"/>
            <a:r>
              <a:rPr lang="en-US"/>
              <a:t>Enter text here</a:t>
            </a:r>
            <a:endParaRPr lang="en-GB"/>
          </a:p>
        </p:txBody>
      </p:sp>
      <p:cxnSp>
        <p:nvCxnSpPr>
          <p:cNvPr id="14" name="Straight Connector 13">
            <a:extLst>
              <a:ext uri="{FF2B5EF4-FFF2-40B4-BE49-F238E27FC236}">
                <a16:creationId xmlns:a16="http://schemas.microsoft.com/office/drawing/2014/main" id="{E492DED1-4C19-43AD-B3B3-6D22E2F39941}"/>
              </a:ext>
            </a:extLst>
          </p:cNvPr>
          <p:cNvCxnSpPr>
            <a:cxnSpLocks/>
          </p:cNvCxnSpPr>
          <p:nvPr userDrawn="1"/>
        </p:nvCxnSpPr>
        <p:spPr>
          <a:xfrm>
            <a:off x="5151120" y="1252220"/>
            <a:ext cx="275336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6CAA70B6-AA2B-4AEB-91DC-0B35E19BB4BD}"/>
              </a:ext>
            </a:extLst>
          </p:cNvPr>
          <p:cNvCxnSpPr>
            <a:cxnSpLocks/>
          </p:cNvCxnSpPr>
          <p:nvPr userDrawn="1"/>
        </p:nvCxnSpPr>
        <p:spPr>
          <a:xfrm>
            <a:off x="5151120" y="2346960"/>
            <a:ext cx="275336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F9622E6-0ADE-4BFF-9C75-1434948644F6}"/>
              </a:ext>
            </a:extLst>
          </p:cNvPr>
          <p:cNvCxnSpPr>
            <a:cxnSpLocks/>
          </p:cNvCxnSpPr>
          <p:nvPr userDrawn="1"/>
        </p:nvCxnSpPr>
        <p:spPr>
          <a:xfrm>
            <a:off x="5151120" y="3441700"/>
            <a:ext cx="275336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883F6D1-56A8-427D-8784-5CD251A94547}"/>
              </a:ext>
            </a:extLst>
          </p:cNvPr>
          <p:cNvCxnSpPr>
            <a:cxnSpLocks/>
          </p:cNvCxnSpPr>
          <p:nvPr userDrawn="1"/>
        </p:nvCxnSpPr>
        <p:spPr>
          <a:xfrm>
            <a:off x="5151120" y="4536440"/>
            <a:ext cx="275336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A7FC992C-469D-41DB-AE24-83B39EB78B53}"/>
              </a:ext>
            </a:extLst>
          </p:cNvPr>
          <p:cNvCxnSpPr>
            <a:cxnSpLocks/>
          </p:cNvCxnSpPr>
          <p:nvPr userDrawn="1"/>
        </p:nvCxnSpPr>
        <p:spPr>
          <a:xfrm>
            <a:off x="5151120" y="5631180"/>
            <a:ext cx="275336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20" name="Text Placeholder 19">
            <a:extLst>
              <a:ext uri="{FF2B5EF4-FFF2-40B4-BE49-F238E27FC236}">
                <a16:creationId xmlns:a16="http://schemas.microsoft.com/office/drawing/2014/main" id="{23356E14-0BCC-44F3-AC41-2C46BDEBB3BE}"/>
              </a:ext>
            </a:extLst>
          </p:cNvPr>
          <p:cNvSpPr>
            <a:spLocks noGrp="1"/>
          </p:cNvSpPr>
          <p:nvPr>
            <p:ph type="body" sz="quarter" idx="25" hasCustomPrompt="1"/>
          </p:nvPr>
        </p:nvSpPr>
        <p:spPr>
          <a:xfrm>
            <a:off x="8767763" y="312103"/>
            <a:ext cx="3111817" cy="822960"/>
          </a:xfrm>
        </p:spPr>
        <p:txBody>
          <a:bodyPr anchor="b"/>
          <a:lstStyle>
            <a:lvl1pPr>
              <a:defRPr b="1"/>
            </a:lvl1pPr>
          </a:lstStyle>
          <a:p>
            <a:pPr lvl="0"/>
            <a:r>
              <a:rPr lang="en-US"/>
              <a:t>Enter heading here</a:t>
            </a:r>
            <a:endParaRPr lang="en-GB"/>
          </a:p>
        </p:txBody>
      </p:sp>
      <p:sp>
        <p:nvSpPr>
          <p:cNvPr id="22" name="Text Placeholder 21">
            <a:extLst>
              <a:ext uri="{FF2B5EF4-FFF2-40B4-BE49-F238E27FC236}">
                <a16:creationId xmlns:a16="http://schemas.microsoft.com/office/drawing/2014/main" id="{D5319DD9-5623-4553-900D-979263888EE7}"/>
              </a:ext>
            </a:extLst>
          </p:cNvPr>
          <p:cNvSpPr>
            <a:spLocks noGrp="1"/>
          </p:cNvSpPr>
          <p:nvPr>
            <p:ph type="body" sz="quarter" idx="26" hasCustomPrompt="1"/>
          </p:nvPr>
        </p:nvSpPr>
        <p:spPr>
          <a:xfrm>
            <a:off x="8767763" y="1214120"/>
            <a:ext cx="3111500" cy="2214879"/>
          </a:xfrm>
        </p:spPr>
        <p:txBody>
          <a:bodyPr/>
          <a:lstStyle>
            <a:lvl1pPr>
              <a:defRPr sz="1600"/>
            </a:lvl1pPr>
            <a:lvl2pPr>
              <a:defRPr sz="1600"/>
            </a:lvl2pPr>
            <a:lvl3pPr>
              <a:defRPr sz="1400"/>
            </a:lvl3pPr>
            <a:lvl4pPr>
              <a:defRPr sz="1200"/>
            </a:lvl4pPr>
            <a:lvl5pPr>
              <a:defRPr sz="12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Title 22">
            <a:extLst>
              <a:ext uri="{FF2B5EF4-FFF2-40B4-BE49-F238E27FC236}">
                <a16:creationId xmlns:a16="http://schemas.microsoft.com/office/drawing/2014/main" id="{1F179DD4-0DB8-4AD0-B2AE-C3587F23A39F}"/>
              </a:ext>
            </a:extLst>
          </p:cNvPr>
          <p:cNvSpPr>
            <a:spLocks noGrp="1"/>
          </p:cNvSpPr>
          <p:nvPr>
            <p:ph type="title" hasCustomPrompt="1"/>
          </p:nvPr>
        </p:nvSpPr>
        <p:spPr>
          <a:xfrm>
            <a:off x="1130300" y="524414"/>
            <a:ext cx="3464848" cy="912178"/>
          </a:xfrm>
        </p:spPr>
        <p:txBody>
          <a:bodyPr/>
          <a:lstStyle>
            <a:lvl1pPr>
              <a:defRPr/>
            </a:lvl1pPr>
          </a:lstStyle>
          <a:p>
            <a:r>
              <a:rPr lang="en-US"/>
              <a:t>Enter title here</a:t>
            </a:r>
            <a:endParaRPr lang="en-GB"/>
          </a:p>
        </p:txBody>
      </p:sp>
    </p:spTree>
    <p:custDataLst>
      <p:tags r:id="rId1"/>
    </p:custDataLst>
    <p:extLst>
      <p:ext uri="{BB962C8B-B14F-4D97-AF65-F5344CB8AC3E}">
        <p14:creationId xmlns:p14="http://schemas.microsoft.com/office/powerpoint/2010/main" val="4280893012"/>
      </p:ext>
    </p:extLst>
  </p:cSld>
  <p:clrMapOvr>
    <a:masterClrMapping/>
  </p:clrMapOvr>
  <p:transition spd="slow">
    <p:wipe dir="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Hexagon 13">
            <a:extLst>
              <a:ext uri="{FF2B5EF4-FFF2-40B4-BE49-F238E27FC236}">
                <a16:creationId xmlns:a16="http://schemas.microsoft.com/office/drawing/2014/main" id="{F387BD0A-58E3-4707-BC3B-FC0C795EBAFF}"/>
              </a:ext>
            </a:extLst>
          </p:cNvPr>
          <p:cNvSpPr/>
          <p:nvPr userDrawn="1"/>
        </p:nvSpPr>
        <p:spPr>
          <a:xfrm>
            <a:off x="7509827" y="2941677"/>
            <a:ext cx="3933854" cy="3391254"/>
          </a:xfrm>
          <a:prstGeom prst="hexag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r>
              <a:rPr lang="en-GB" sz="4000">
                <a:solidFill>
                  <a:schemeClr val="accent2"/>
                </a:solidFill>
              </a:rPr>
              <a:t>Thank you</a:t>
            </a:r>
          </a:p>
        </p:txBody>
      </p:sp>
      <p:grpSp>
        <p:nvGrpSpPr>
          <p:cNvPr id="7" name="Group 6">
            <a:extLst>
              <a:ext uri="{FF2B5EF4-FFF2-40B4-BE49-F238E27FC236}">
                <a16:creationId xmlns:a16="http://schemas.microsoft.com/office/drawing/2014/main" id="{3ABC50D4-7221-47F1-825F-A17B3542A346}"/>
              </a:ext>
            </a:extLst>
          </p:cNvPr>
          <p:cNvGrpSpPr/>
          <p:nvPr userDrawn="1"/>
        </p:nvGrpSpPr>
        <p:grpSpPr>
          <a:xfrm>
            <a:off x="9875462" y="-592128"/>
            <a:ext cx="2641657" cy="2714067"/>
            <a:chOff x="10055225" y="-469915"/>
            <a:chExt cx="2421312" cy="2487682"/>
          </a:xfrm>
        </p:grpSpPr>
        <p:sp>
          <p:nvSpPr>
            <p:cNvPr id="8" name="Hexagon 7">
              <a:extLst>
                <a:ext uri="{FF2B5EF4-FFF2-40B4-BE49-F238E27FC236}">
                  <a16:creationId xmlns:a16="http://schemas.microsoft.com/office/drawing/2014/main" id="{F84970D6-4E8B-4039-A22E-CCC9C5DE0DD8}"/>
                </a:ext>
              </a:extLst>
            </p:cNvPr>
            <p:cNvSpPr/>
            <p:nvPr userDrawn="1"/>
          </p:nvSpPr>
          <p:spPr>
            <a:xfrm rot="5400000">
              <a:off x="10600395" y="778587"/>
              <a:ext cx="1330972" cy="1147388"/>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9" name="Hexagon 8">
              <a:extLst>
                <a:ext uri="{FF2B5EF4-FFF2-40B4-BE49-F238E27FC236}">
                  <a16:creationId xmlns:a16="http://schemas.microsoft.com/office/drawing/2014/main" id="{455ADE3E-5C68-4FAC-8CF6-68514EBAA91D}"/>
                </a:ext>
              </a:extLst>
            </p:cNvPr>
            <p:cNvSpPr/>
            <p:nvPr userDrawn="1"/>
          </p:nvSpPr>
          <p:spPr>
            <a:xfrm rot="5400000">
              <a:off x="11237357" y="-378123"/>
              <a:ext cx="1330972" cy="1147388"/>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0" name="Hexagon 9">
              <a:extLst>
                <a:ext uri="{FF2B5EF4-FFF2-40B4-BE49-F238E27FC236}">
                  <a16:creationId xmlns:a16="http://schemas.microsoft.com/office/drawing/2014/main" id="{CB34C25C-2BCA-4B76-A79F-F4CD1C89436B}"/>
                </a:ext>
              </a:extLst>
            </p:cNvPr>
            <p:cNvSpPr/>
            <p:nvPr userDrawn="1"/>
          </p:nvSpPr>
          <p:spPr>
            <a:xfrm rot="5400000">
              <a:off x="9963433" y="-378123"/>
              <a:ext cx="1330972" cy="1147388"/>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11" name="Text Placeholder 35">
            <a:extLst>
              <a:ext uri="{FF2B5EF4-FFF2-40B4-BE49-F238E27FC236}">
                <a16:creationId xmlns:a16="http://schemas.microsoft.com/office/drawing/2014/main" id="{ACDE17B6-D9D8-4CD3-BAEA-C07E506D62DC}"/>
              </a:ext>
            </a:extLst>
          </p:cNvPr>
          <p:cNvSpPr>
            <a:spLocks noGrp="1"/>
          </p:cNvSpPr>
          <p:nvPr>
            <p:ph type="body" sz="quarter" idx="15" hasCustomPrompt="1"/>
          </p:nvPr>
        </p:nvSpPr>
        <p:spPr>
          <a:xfrm>
            <a:off x="6458598" y="4720031"/>
            <a:ext cx="1870963" cy="1612900"/>
          </a:xfrm>
          <a:custGeom>
            <a:avLst/>
            <a:gdLst>
              <a:gd name="connsiteX0" fmla="*/ 423080 w 1963088"/>
              <a:gd name="connsiteY0" fmla="*/ 0 h 1692318"/>
              <a:gd name="connsiteX1" fmla="*/ 1540009 w 1963088"/>
              <a:gd name="connsiteY1" fmla="*/ 0 h 1692318"/>
              <a:gd name="connsiteX2" fmla="*/ 1963088 w 1963088"/>
              <a:gd name="connsiteY2" fmla="*/ 846159 h 1692318"/>
              <a:gd name="connsiteX3" fmla="*/ 1540009 w 1963088"/>
              <a:gd name="connsiteY3" fmla="*/ 1692318 h 1692318"/>
              <a:gd name="connsiteX4" fmla="*/ 423080 w 1963088"/>
              <a:gd name="connsiteY4" fmla="*/ 1692318 h 1692318"/>
              <a:gd name="connsiteX5" fmla="*/ 0 w 1963088"/>
              <a:gd name="connsiteY5" fmla="*/ 846159 h 1692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3088" h="1692318">
                <a:moveTo>
                  <a:pt x="423080" y="0"/>
                </a:moveTo>
                <a:lnTo>
                  <a:pt x="1540009" y="0"/>
                </a:lnTo>
                <a:lnTo>
                  <a:pt x="1963088" y="846159"/>
                </a:lnTo>
                <a:lnTo>
                  <a:pt x="1540009" y="1692318"/>
                </a:lnTo>
                <a:lnTo>
                  <a:pt x="423080" y="1692318"/>
                </a:lnTo>
                <a:lnTo>
                  <a:pt x="0" y="846159"/>
                </a:lnTo>
                <a:close/>
              </a:path>
            </a:pathLst>
          </a:custGeom>
          <a: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wrap="square">
            <a:noAutofit/>
          </a:bodyPr>
          <a:lstStyle>
            <a:lvl1pPr>
              <a:defRPr/>
            </a:lvl1pPr>
          </a:lstStyle>
          <a:p>
            <a:pPr lvl="0"/>
            <a:r>
              <a:rPr lang="en-US"/>
              <a:t> </a:t>
            </a:r>
            <a:endParaRPr lang="en-GB"/>
          </a:p>
        </p:txBody>
      </p:sp>
      <p:grpSp>
        <p:nvGrpSpPr>
          <p:cNvPr id="12" name="Group 11">
            <a:extLst>
              <a:ext uri="{FF2B5EF4-FFF2-40B4-BE49-F238E27FC236}">
                <a16:creationId xmlns:a16="http://schemas.microsoft.com/office/drawing/2014/main" id="{66E88CE0-CF54-4A61-9B31-EBE0A34E50B5}"/>
              </a:ext>
            </a:extLst>
          </p:cNvPr>
          <p:cNvGrpSpPr/>
          <p:nvPr userDrawn="1"/>
        </p:nvGrpSpPr>
        <p:grpSpPr>
          <a:xfrm>
            <a:off x="-3633349" y="0"/>
            <a:ext cx="3507558" cy="3745276"/>
            <a:chOff x="838199" y="1150070"/>
            <a:chExt cx="3507558" cy="3745276"/>
          </a:xfrm>
          <a:solidFill>
            <a:schemeClr val="tx1"/>
          </a:solidFill>
        </p:grpSpPr>
        <p:sp>
          <p:nvSpPr>
            <p:cNvPr id="13" name="Rectangle 12">
              <a:extLst>
                <a:ext uri="{FF2B5EF4-FFF2-40B4-BE49-F238E27FC236}">
                  <a16:creationId xmlns:a16="http://schemas.microsoft.com/office/drawing/2014/main" id="{6A83BB38-ED50-47D6-8720-6BDC781EAF44}"/>
                </a:ext>
              </a:extLst>
            </p:cNvPr>
            <p:cNvSpPr/>
            <p:nvPr/>
          </p:nvSpPr>
          <p:spPr>
            <a:xfrm>
              <a:off x="838200" y="1150070"/>
              <a:ext cx="3507557" cy="3745276"/>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15" name="TextBox 14">
              <a:extLst>
                <a:ext uri="{FF2B5EF4-FFF2-40B4-BE49-F238E27FC236}">
                  <a16:creationId xmlns:a16="http://schemas.microsoft.com/office/drawing/2014/main" id="{9C422FFF-0ADC-4D24-A20C-6C8C97CE886A}"/>
                </a:ext>
              </a:extLst>
            </p:cNvPr>
            <p:cNvSpPr txBox="1"/>
            <p:nvPr/>
          </p:nvSpPr>
          <p:spPr>
            <a:xfrm>
              <a:off x="838200" y="1150070"/>
              <a:ext cx="3507557" cy="646331"/>
            </a:xfrm>
            <a:prstGeom prst="rect">
              <a:avLst/>
            </a:prstGeom>
            <a:noFill/>
          </p:spPr>
          <p:txBody>
            <a:bodyPr wrap="square" rtlCol="0">
              <a:spAutoFit/>
            </a:bodyPr>
            <a:lstStyle/>
            <a:p>
              <a:pPr algn="ctr"/>
              <a:r>
                <a:rPr lang="en-GB">
                  <a:solidFill>
                    <a:srgbClr val="333333"/>
                  </a:solidFill>
                  <a:latin typeface="+mj-lt"/>
                </a:rPr>
                <a:t>How to insert a </a:t>
              </a:r>
              <a:br>
                <a:rPr lang="en-GB">
                  <a:solidFill>
                    <a:srgbClr val="333333"/>
                  </a:solidFill>
                  <a:latin typeface="+mj-lt"/>
                </a:rPr>
              </a:br>
              <a:r>
                <a:rPr lang="en-GB">
                  <a:solidFill>
                    <a:srgbClr val="333333"/>
                  </a:solidFill>
                  <a:latin typeface="+mj-lt"/>
                </a:rPr>
                <a:t>background image</a:t>
              </a:r>
            </a:p>
          </p:txBody>
        </p:sp>
        <p:sp>
          <p:nvSpPr>
            <p:cNvPr id="16" name="Rectangle 15">
              <a:extLst>
                <a:ext uri="{FF2B5EF4-FFF2-40B4-BE49-F238E27FC236}">
                  <a16:creationId xmlns:a16="http://schemas.microsoft.com/office/drawing/2014/main" id="{9372403A-EE7A-489E-BCD2-ED8AF98EB00E}"/>
                </a:ext>
              </a:extLst>
            </p:cNvPr>
            <p:cNvSpPr/>
            <p:nvPr/>
          </p:nvSpPr>
          <p:spPr>
            <a:xfrm>
              <a:off x="838200" y="1817193"/>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17" name="TextBox 16">
              <a:extLst>
                <a:ext uri="{FF2B5EF4-FFF2-40B4-BE49-F238E27FC236}">
                  <a16:creationId xmlns:a16="http://schemas.microsoft.com/office/drawing/2014/main" id="{43563320-B0A3-4539-9446-6C2C04EC7348}"/>
                </a:ext>
              </a:extLst>
            </p:cNvPr>
            <p:cNvSpPr txBox="1"/>
            <p:nvPr/>
          </p:nvSpPr>
          <p:spPr>
            <a:xfrm>
              <a:off x="838199" y="1867808"/>
              <a:ext cx="3507557" cy="523220"/>
            </a:xfrm>
            <a:prstGeom prst="rect">
              <a:avLst/>
            </a:prstGeom>
            <a:noFill/>
          </p:spPr>
          <p:txBody>
            <a:bodyPr wrap="square" rtlCol="0">
              <a:spAutoFit/>
            </a:bodyPr>
            <a:lstStyle/>
            <a:p>
              <a:r>
                <a:rPr lang="en-GB" sz="1400" b="1">
                  <a:solidFill>
                    <a:srgbClr val="333333"/>
                  </a:solidFill>
                </a:rPr>
                <a:t>1. </a:t>
              </a:r>
              <a:r>
                <a:rPr lang="en-GB" sz="1400">
                  <a:solidFill>
                    <a:srgbClr val="333333"/>
                  </a:solidFill>
                </a:rPr>
                <a:t>Right click on your slide and click </a:t>
              </a:r>
              <a:r>
                <a:rPr lang="en-GB" sz="1400" b="1">
                  <a:solidFill>
                    <a:srgbClr val="333333"/>
                  </a:solidFill>
                </a:rPr>
                <a:t>Format Background</a:t>
              </a:r>
              <a:r>
                <a:rPr lang="en-GB" sz="1400">
                  <a:solidFill>
                    <a:srgbClr val="333333"/>
                  </a:solidFill>
                </a:rPr>
                <a:t>.</a:t>
              </a:r>
            </a:p>
          </p:txBody>
        </p:sp>
        <p:sp>
          <p:nvSpPr>
            <p:cNvPr id="20" name="TextBox 19">
              <a:extLst>
                <a:ext uri="{FF2B5EF4-FFF2-40B4-BE49-F238E27FC236}">
                  <a16:creationId xmlns:a16="http://schemas.microsoft.com/office/drawing/2014/main" id="{3E35C992-41B5-4B72-BDE2-808192041C33}"/>
                </a:ext>
              </a:extLst>
            </p:cNvPr>
            <p:cNvSpPr txBox="1"/>
            <p:nvPr/>
          </p:nvSpPr>
          <p:spPr>
            <a:xfrm>
              <a:off x="838199" y="2415081"/>
              <a:ext cx="3507557" cy="738664"/>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a:t>
              </a:r>
              <a:r>
                <a:rPr lang="en-GB" sz="1400" b="1">
                  <a:solidFill>
                    <a:srgbClr val="333333"/>
                  </a:solidFill>
                </a:rPr>
                <a:t>Fill</a:t>
              </a:r>
              <a:r>
                <a:rPr lang="en-GB" sz="1400">
                  <a:solidFill>
                    <a:srgbClr val="333333"/>
                  </a:solidFill>
                </a:rPr>
                <a:t> then </a:t>
              </a:r>
              <a:r>
                <a:rPr lang="en-GB" sz="1400" b="1">
                  <a:solidFill>
                    <a:srgbClr val="333333"/>
                  </a:solidFill>
                </a:rPr>
                <a:t>Picture or Texture Fill</a:t>
              </a:r>
              <a:r>
                <a:rPr lang="en-GB" sz="1400">
                  <a:solidFill>
                    <a:srgbClr val="333333"/>
                  </a:solidFill>
                </a:rPr>
                <a:t> and choose the image from your computer.</a:t>
              </a:r>
            </a:p>
          </p:txBody>
        </p:sp>
        <p:sp>
          <p:nvSpPr>
            <p:cNvPr id="21" name="TextBox 20">
              <a:extLst>
                <a:ext uri="{FF2B5EF4-FFF2-40B4-BE49-F238E27FC236}">
                  <a16:creationId xmlns:a16="http://schemas.microsoft.com/office/drawing/2014/main" id="{CB01E66A-95BD-4E5A-8E97-A128FEEEC676}"/>
                </a:ext>
              </a:extLst>
            </p:cNvPr>
            <p:cNvSpPr txBox="1"/>
            <p:nvPr/>
          </p:nvSpPr>
          <p:spPr>
            <a:xfrm>
              <a:off x="838199" y="3153745"/>
              <a:ext cx="3507557" cy="523220"/>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Click </a:t>
              </a:r>
              <a:r>
                <a:rPr lang="en-GB" sz="1400" b="1">
                  <a:solidFill>
                    <a:srgbClr val="333333"/>
                  </a:solidFill>
                </a:rPr>
                <a:t>Picture</a:t>
              </a:r>
              <a:r>
                <a:rPr lang="en-GB" sz="1400">
                  <a:solidFill>
                    <a:srgbClr val="333333"/>
                  </a:solidFill>
                </a:rPr>
                <a:t> on the Format Background Menu to alter your image.</a:t>
              </a:r>
            </a:p>
          </p:txBody>
        </p:sp>
        <p:sp>
          <p:nvSpPr>
            <p:cNvPr id="22" name="TextBox 21">
              <a:extLst>
                <a:ext uri="{FF2B5EF4-FFF2-40B4-BE49-F238E27FC236}">
                  <a16:creationId xmlns:a16="http://schemas.microsoft.com/office/drawing/2014/main" id="{B650568F-5EE5-4EC2-BE6F-A4BE15446FD2}"/>
                </a:ext>
              </a:extLst>
            </p:cNvPr>
            <p:cNvSpPr txBox="1"/>
            <p:nvPr/>
          </p:nvSpPr>
          <p:spPr>
            <a:xfrm>
              <a:off x="838199" y="3697078"/>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23" name="TextBox 22">
              <a:extLst>
                <a:ext uri="{FF2B5EF4-FFF2-40B4-BE49-F238E27FC236}">
                  <a16:creationId xmlns:a16="http://schemas.microsoft.com/office/drawing/2014/main" id="{E369B17C-2E1F-4BEF-82C2-AC1034E9E139}"/>
                </a:ext>
              </a:extLst>
            </p:cNvPr>
            <p:cNvSpPr txBox="1"/>
            <p:nvPr/>
          </p:nvSpPr>
          <p:spPr>
            <a:xfrm>
              <a:off x="838199" y="4240412"/>
              <a:ext cx="3507557" cy="523220"/>
            </a:xfrm>
            <a:prstGeom prst="rect">
              <a:avLst/>
            </a:prstGeom>
            <a:noFill/>
          </p:spPr>
          <p:txBody>
            <a:bodyPr wrap="square" rtlCol="0">
              <a:sp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grpSp>
    </p:spTree>
    <p:custDataLst>
      <p:tags r:id="rId1"/>
    </p:custDataLst>
    <p:extLst>
      <p:ext uri="{BB962C8B-B14F-4D97-AF65-F5344CB8AC3E}">
        <p14:creationId xmlns:p14="http://schemas.microsoft.com/office/powerpoint/2010/main" val="4179761840"/>
      </p:ext>
    </p:extLst>
  </p:cSld>
  <p:clrMapOvr>
    <a:overrideClrMapping bg1="dk1" tx1="lt1" bg2="dk2" tx2="lt2" accent1="accent1" accent2="accent2" accent3="accent3" accent4="accent4" accent5="accent5" accent6="accent6" hlink="hlink" folHlink="folHlink"/>
  </p:clrMapOvr>
  <p:transition spd="slow">
    <p:wipe dir="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1 Stat">
    <p:spTree>
      <p:nvGrpSpPr>
        <p:cNvPr id="1" name=""/>
        <p:cNvGrpSpPr/>
        <p:nvPr/>
      </p:nvGrpSpPr>
      <p:grpSpPr>
        <a:xfrm>
          <a:off x="0" y="0"/>
          <a:ext cx="0" cy="0"/>
          <a:chOff x="0" y="0"/>
          <a:chExt cx="0" cy="0"/>
        </a:xfrm>
      </p:grpSpPr>
      <p:sp>
        <p:nvSpPr>
          <p:cNvPr id="153" name="Rectangle 152">
            <a:extLst>
              <a:ext uri="{FF2B5EF4-FFF2-40B4-BE49-F238E27FC236}">
                <a16:creationId xmlns:a16="http://schemas.microsoft.com/office/drawing/2014/main" id="{1FD43B4B-87E6-448B-B077-93B39E5D1091}"/>
              </a:ext>
            </a:extLst>
          </p:cNvPr>
          <p:cNvSpPr>
            <a:spLocks/>
          </p:cNvSpPr>
          <p:nvPr userDrawn="1"/>
        </p:nvSpPr>
        <p:spPr>
          <a:xfrm>
            <a:off x="7437120" y="0"/>
            <a:ext cx="475488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10" name="Text Placeholder 9">
            <a:extLst>
              <a:ext uri="{FF2B5EF4-FFF2-40B4-BE49-F238E27FC236}">
                <a16:creationId xmlns:a16="http://schemas.microsoft.com/office/drawing/2014/main" id="{E66126FF-CB5A-43BC-B54A-CBEFE7554968}"/>
              </a:ext>
            </a:extLst>
          </p:cNvPr>
          <p:cNvSpPr>
            <a:spLocks noGrp="1"/>
          </p:cNvSpPr>
          <p:nvPr>
            <p:ph type="body" sz="quarter" idx="13" hasCustomPrompt="1"/>
          </p:nvPr>
        </p:nvSpPr>
        <p:spPr>
          <a:xfrm>
            <a:off x="6766560" y="1749013"/>
            <a:ext cx="4754880" cy="2012152"/>
          </a:xfrm>
        </p:spPr>
        <p:txBody>
          <a:bodyPr anchor="b"/>
          <a:lstStyle>
            <a:lvl1pPr algn="ctr">
              <a:defRPr sz="13800" b="1">
                <a:solidFill>
                  <a:schemeClr val="accent3"/>
                </a:solidFill>
              </a:defRPr>
            </a:lvl1pPr>
          </a:lstStyle>
          <a:p>
            <a:pPr lvl="0"/>
            <a:r>
              <a:rPr lang="en-US"/>
              <a:t>XX%</a:t>
            </a:r>
            <a:endParaRPr lang="en-GB"/>
          </a:p>
        </p:txBody>
      </p:sp>
      <p:sp>
        <p:nvSpPr>
          <p:cNvPr id="12" name="Text Placeholder 11">
            <a:extLst>
              <a:ext uri="{FF2B5EF4-FFF2-40B4-BE49-F238E27FC236}">
                <a16:creationId xmlns:a16="http://schemas.microsoft.com/office/drawing/2014/main" id="{961AB513-57B0-422F-8D55-28B90101E138}"/>
              </a:ext>
            </a:extLst>
          </p:cNvPr>
          <p:cNvSpPr>
            <a:spLocks noGrp="1"/>
          </p:cNvSpPr>
          <p:nvPr>
            <p:ph type="body" sz="quarter" idx="14" hasCustomPrompt="1"/>
          </p:nvPr>
        </p:nvSpPr>
        <p:spPr>
          <a:xfrm>
            <a:off x="7226301" y="3572037"/>
            <a:ext cx="3835398" cy="2012153"/>
          </a:xfrm>
        </p:spPr>
        <p:txBody>
          <a:bodyP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Rectangle 22">
            <a:extLst>
              <a:ext uri="{FF2B5EF4-FFF2-40B4-BE49-F238E27FC236}">
                <a16:creationId xmlns:a16="http://schemas.microsoft.com/office/drawing/2014/main" id="{DEC5D6D5-A22F-4360-BE6E-D053E3135B7F}"/>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24" name="Text Placeholder 11">
            <a:extLst>
              <a:ext uri="{FF2B5EF4-FFF2-40B4-BE49-F238E27FC236}">
                <a16:creationId xmlns:a16="http://schemas.microsoft.com/office/drawing/2014/main" id="{B69D842F-F3FE-4A3C-A561-89DC4AAE3E40}"/>
              </a:ext>
            </a:extLst>
          </p:cNvPr>
          <p:cNvSpPr>
            <a:spLocks noGrp="1"/>
          </p:cNvSpPr>
          <p:nvPr>
            <p:ph type="body" sz="quarter" idx="17" hasCustomPrompt="1"/>
          </p:nvPr>
        </p:nvSpPr>
        <p:spPr>
          <a:xfrm>
            <a:off x="7226301" y="1167798"/>
            <a:ext cx="3835398" cy="570034"/>
          </a:xfrm>
        </p:spPr>
        <p:txBody>
          <a:bodyPr anchor="b"/>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Enter text here</a:t>
            </a:r>
          </a:p>
        </p:txBody>
      </p:sp>
      <p:grpSp>
        <p:nvGrpSpPr>
          <p:cNvPr id="26" name="Group 25">
            <a:extLst>
              <a:ext uri="{FF2B5EF4-FFF2-40B4-BE49-F238E27FC236}">
                <a16:creationId xmlns:a16="http://schemas.microsoft.com/office/drawing/2014/main" id="{A2228101-A16A-4031-8347-77150FB8DD70}"/>
              </a:ext>
            </a:extLst>
          </p:cNvPr>
          <p:cNvGrpSpPr/>
          <p:nvPr userDrawn="1"/>
        </p:nvGrpSpPr>
        <p:grpSpPr>
          <a:xfrm rot="16200000">
            <a:off x="5122634" y="4836458"/>
            <a:ext cx="1946732" cy="3990582"/>
            <a:chOff x="10692184" y="-1639954"/>
            <a:chExt cx="1784352" cy="3657721"/>
          </a:xfrm>
          <a:noFill/>
        </p:grpSpPr>
        <p:sp>
          <p:nvSpPr>
            <p:cNvPr id="27" name="Hexagon 26">
              <a:extLst>
                <a:ext uri="{FF2B5EF4-FFF2-40B4-BE49-F238E27FC236}">
                  <a16:creationId xmlns:a16="http://schemas.microsoft.com/office/drawing/2014/main" id="{88BCE50D-F8F2-444F-8E50-BC78749D2661}"/>
                </a:ext>
              </a:extLst>
            </p:cNvPr>
            <p:cNvSpPr/>
            <p:nvPr userDrawn="1"/>
          </p:nvSpPr>
          <p:spPr>
            <a:xfrm rot="5400000">
              <a:off x="10600392" y="778587"/>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8" name="Hexagon 27">
              <a:extLst>
                <a:ext uri="{FF2B5EF4-FFF2-40B4-BE49-F238E27FC236}">
                  <a16:creationId xmlns:a16="http://schemas.microsoft.com/office/drawing/2014/main" id="{A352CD7B-8AB2-46F3-8A50-9CFE3377298A}"/>
                </a:ext>
              </a:extLst>
            </p:cNvPr>
            <p:cNvSpPr/>
            <p:nvPr userDrawn="1"/>
          </p:nvSpPr>
          <p:spPr>
            <a:xfrm rot="5400000">
              <a:off x="11237356" y="-384788"/>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9" name="Hexagon 28">
              <a:extLst>
                <a:ext uri="{FF2B5EF4-FFF2-40B4-BE49-F238E27FC236}">
                  <a16:creationId xmlns:a16="http://schemas.microsoft.com/office/drawing/2014/main" id="{0D443BD9-8EF4-4175-8E9A-34F5FAA32946}"/>
                </a:ext>
              </a:extLst>
            </p:cNvPr>
            <p:cNvSpPr/>
            <p:nvPr userDrawn="1"/>
          </p:nvSpPr>
          <p:spPr>
            <a:xfrm rot="5400000">
              <a:off x="10600392" y="-1548162"/>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0" name="Rectangle 29">
            <a:extLst>
              <a:ext uri="{FF2B5EF4-FFF2-40B4-BE49-F238E27FC236}">
                <a16:creationId xmlns:a16="http://schemas.microsoft.com/office/drawing/2014/main" id="{A3283666-C290-4453-9A31-8CEDBFB21613}"/>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1" name="Text Placeholder 20">
            <a:extLst>
              <a:ext uri="{FF2B5EF4-FFF2-40B4-BE49-F238E27FC236}">
                <a16:creationId xmlns:a16="http://schemas.microsoft.com/office/drawing/2014/main" id="{C4AB9662-8D15-4B7A-925A-4A2BFDB1C001}"/>
              </a:ext>
            </a:extLst>
          </p:cNvPr>
          <p:cNvSpPr>
            <a:spLocks noGrp="1"/>
          </p:cNvSpPr>
          <p:nvPr>
            <p:ph type="body" sz="quarter" idx="12" hasCustomPrompt="1"/>
          </p:nvPr>
        </p:nvSpPr>
        <p:spPr>
          <a:xfrm>
            <a:off x="1130301" y="1693488"/>
            <a:ext cx="4439920" cy="3991456"/>
          </a:xfrm>
        </p:spPr>
        <p:txBody>
          <a:bodyPr/>
          <a:lstStyle>
            <a:lvl1pPr>
              <a:defRPr sz="1800"/>
            </a:lvl1pPr>
            <a:lvl2pPr>
              <a:defRPr sz="1800"/>
            </a:lvl2pPr>
            <a:lvl3pPr>
              <a:defRPr sz="1600"/>
            </a:lvl3pPr>
            <a:lvl4pPr>
              <a:defRPr sz="1400"/>
            </a:lvl4pPr>
            <a:lvl5pPr>
              <a:defRPr sz="14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grpSp>
        <p:nvGrpSpPr>
          <p:cNvPr id="37" name="Group 36">
            <a:extLst>
              <a:ext uri="{FF2B5EF4-FFF2-40B4-BE49-F238E27FC236}">
                <a16:creationId xmlns:a16="http://schemas.microsoft.com/office/drawing/2014/main" id="{4A371188-425F-455B-8FDA-D479C487DF7D}"/>
              </a:ext>
            </a:extLst>
          </p:cNvPr>
          <p:cNvGrpSpPr/>
          <p:nvPr userDrawn="1"/>
        </p:nvGrpSpPr>
        <p:grpSpPr>
          <a:xfrm rot="10800000">
            <a:off x="10964089" y="-754416"/>
            <a:ext cx="1946732" cy="3990582"/>
            <a:chOff x="10692184" y="-1639954"/>
            <a:chExt cx="1784352" cy="3657721"/>
          </a:xfrm>
          <a:noFill/>
        </p:grpSpPr>
        <p:sp>
          <p:nvSpPr>
            <p:cNvPr id="38" name="Hexagon 37">
              <a:extLst>
                <a:ext uri="{FF2B5EF4-FFF2-40B4-BE49-F238E27FC236}">
                  <a16:creationId xmlns:a16="http://schemas.microsoft.com/office/drawing/2014/main" id="{4A1165BF-870B-4000-AB7E-A43A3236DF3D}"/>
                </a:ext>
              </a:extLst>
            </p:cNvPr>
            <p:cNvSpPr/>
            <p:nvPr userDrawn="1"/>
          </p:nvSpPr>
          <p:spPr>
            <a:xfrm rot="5400000">
              <a:off x="10600392" y="778587"/>
              <a:ext cx="1330972" cy="1147388"/>
            </a:xfrm>
            <a:prstGeom prst="hexagon">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9" name="Hexagon 38">
              <a:extLst>
                <a:ext uri="{FF2B5EF4-FFF2-40B4-BE49-F238E27FC236}">
                  <a16:creationId xmlns:a16="http://schemas.microsoft.com/office/drawing/2014/main" id="{D836B9C2-6C1C-48E8-A86B-F67503069BB5}"/>
                </a:ext>
              </a:extLst>
            </p:cNvPr>
            <p:cNvSpPr/>
            <p:nvPr userDrawn="1"/>
          </p:nvSpPr>
          <p:spPr>
            <a:xfrm rot="5400000">
              <a:off x="11237356" y="-384788"/>
              <a:ext cx="1330972" cy="1147388"/>
            </a:xfrm>
            <a:prstGeom prst="hexagon">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0" name="Hexagon 39">
              <a:extLst>
                <a:ext uri="{FF2B5EF4-FFF2-40B4-BE49-F238E27FC236}">
                  <a16:creationId xmlns:a16="http://schemas.microsoft.com/office/drawing/2014/main" id="{6950414A-42F7-40A8-BBF4-42A36B0DE21B}"/>
                </a:ext>
              </a:extLst>
            </p:cNvPr>
            <p:cNvSpPr/>
            <p:nvPr userDrawn="1"/>
          </p:nvSpPr>
          <p:spPr>
            <a:xfrm rot="5400000">
              <a:off x="10600392" y="-1548162"/>
              <a:ext cx="1330972" cy="1147388"/>
            </a:xfrm>
            <a:prstGeom prst="hexagon">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 name="Title 2">
            <a:extLst>
              <a:ext uri="{FF2B5EF4-FFF2-40B4-BE49-F238E27FC236}">
                <a16:creationId xmlns:a16="http://schemas.microsoft.com/office/drawing/2014/main" id="{3373CF7F-CA8A-4BE2-9D2C-7A776D128E29}"/>
              </a:ext>
            </a:extLst>
          </p:cNvPr>
          <p:cNvSpPr>
            <a:spLocks noGrp="1"/>
          </p:cNvSpPr>
          <p:nvPr>
            <p:ph type="title" hasCustomPrompt="1"/>
          </p:nvPr>
        </p:nvSpPr>
        <p:spPr>
          <a:xfrm>
            <a:off x="1130300" y="524414"/>
            <a:ext cx="4439920" cy="912178"/>
          </a:xfrm>
        </p:spPr>
        <p:txBody>
          <a:bodyPr/>
          <a:lstStyle>
            <a:lvl1pPr>
              <a:defRPr/>
            </a:lvl1pPr>
          </a:lstStyle>
          <a:p>
            <a:r>
              <a:rPr lang="en-US"/>
              <a:t>Enter title here</a:t>
            </a:r>
            <a:endParaRPr lang="en-GB"/>
          </a:p>
        </p:txBody>
      </p:sp>
    </p:spTree>
    <p:custDataLst>
      <p:tags r:id="rId1"/>
    </p:custDataLst>
    <p:extLst>
      <p:ext uri="{BB962C8B-B14F-4D97-AF65-F5344CB8AC3E}">
        <p14:creationId xmlns:p14="http://schemas.microsoft.com/office/powerpoint/2010/main" val="3399938901"/>
      </p:ext>
    </p:extLst>
  </p:cSld>
  <p:clrMapOvr>
    <a:masterClrMapping/>
  </p:clrMapOvr>
  <p:transition spd="slow">
    <p:wipe dir="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Title">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8DC73440-D64D-40FA-81E7-45484499A6B3}"/>
              </a:ext>
            </a:extLst>
          </p:cNvPr>
          <p:cNvSpPr/>
          <p:nvPr userDrawn="1"/>
        </p:nvSpPr>
        <p:spPr>
          <a:xfrm>
            <a:off x="0" y="751312"/>
            <a:ext cx="5727411" cy="6106688"/>
          </a:xfrm>
          <a:custGeom>
            <a:avLst/>
            <a:gdLst>
              <a:gd name="connsiteX0" fmla="*/ 0 w 5727411"/>
              <a:gd name="connsiteY0" fmla="*/ 0 h 6106688"/>
              <a:gd name="connsiteX1" fmla="*/ 3694674 w 5727411"/>
              <a:gd name="connsiteY1" fmla="*/ 0 h 6106688"/>
              <a:gd name="connsiteX2" fmla="*/ 5727411 w 5727411"/>
              <a:gd name="connsiteY2" fmla="*/ 4065472 h 6106688"/>
              <a:gd name="connsiteX3" fmla="*/ 4706803 w 5727411"/>
              <a:gd name="connsiteY3" fmla="*/ 6106688 h 6106688"/>
              <a:gd name="connsiteX4" fmla="*/ 0 w 5727411"/>
              <a:gd name="connsiteY4" fmla="*/ 6106688 h 6106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7411" h="6106688">
                <a:moveTo>
                  <a:pt x="0" y="0"/>
                </a:moveTo>
                <a:lnTo>
                  <a:pt x="3694674" y="0"/>
                </a:lnTo>
                <a:lnTo>
                  <a:pt x="5727411" y="4065472"/>
                </a:lnTo>
                <a:lnTo>
                  <a:pt x="4706803" y="6106688"/>
                </a:lnTo>
                <a:lnTo>
                  <a:pt x="0" y="610668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00000"/>
              </a:lnSpc>
              <a:spcAft>
                <a:spcPts val="800"/>
              </a:spcAft>
            </a:pPr>
            <a:endParaRPr lang="en-GB"/>
          </a:p>
        </p:txBody>
      </p:sp>
      <p:sp>
        <p:nvSpPr>
          <p:cNvPr id="2" name="Title 1">
            <a:extLst>
              <a:ext uri="{FF2B5EF4-FFF2-40B4-BE49-F238E27FC236}">
                <a16:creationId xmlns:a16="http://schemas.microsoft.com/office/drawing/2014/main" id="{F16F753E-09B0-4686-9BC2-A425F326A504}"/>
              </a:ext>
            </a:extLst>
          </p:cNvPr>
          <p:cNvSpPr>
            <a:spLocks noGrp="1"/>
          </p:cNvSpPr>
          <p:nvPr>
            <p:ph type="title" hasCustomPrompt="1"/>
          </p:nvPr>
        </p:nvSpPr>
        <p:spPr>
          <a:xfrm>
            <a:off x="675132" y="2294626"/>
            <a:ext cx="4235120" cy="1730798"/>
          </a:xfrm>
        </p:spPr>
        <p:txBody>
          <a:bodyPr anchor="b"/>
          <a:lstStyle>
            <a:lvl1pPr>
              <a:defRPr sz="4800" b="1"/>
            </a:lvl1pPr>
          </a:lstStyle>
          <a:p>
            <a:r>
              <a:rPr lang="en-US"/>
              <a:t>Enter title here</a:t>
            </a:r>
            <a:endParaRPr lang="en-GB"/>
          </a:p>
        </p:txBody>
      </p:sp>
      <p:sp>
        <p:nvSpPr>
          <p:cNvPr id="4" name="Slide Number Placeholder 3">
            <a:extLst>
              <a:ext uri="{FF2B5EF4-FFF2-40B4-BE49-F238E27FC236}">
                <a16:creationId xmlns:a16="http://schemas.microsoft.com/office/drawing/2014/main" id="{10D478B2-B931-43F6-A1A3-670B54D00765}"/>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8" name="Text Placeholder 7">
            <a:extLst>
              <a:ext uri="{FF2B5EF4-FFF2-40B4-BE49-F238E27FC236}">
                <a16:creationId xmlns:a16="http://schemas.microsoft.com/office/drawing/2014/main" id="{A1A29488-C7D4-4DFE-9D8D-81FC19BC1869}"/>
              </a:ext>
            </a:extLst>
          </p:cNvPr>
          <p:cNvSpPr>
            <a:spLocks noGrp="1"/>
          </p:cNvSpPr>
          <p:nvPr>
            <p:ph type="body" sz="quarter" idx="12" hasCustomPrompt="1"/>
          </p:nvPr>
        </p:nvSpPr>
        <p:spPr>
          <a:xfrm>
            <a:off x="675132" y="4208223"/>
            <a:ext cx="4235120" cy="982663"/>
          </a:xfrm>
        </p:spPr>
        <p:txBody>
          <a:bodyPr/>
          <a:lstStyle>
            <a:lvl1pPr>
              <a:defRPr/>
            </a:lvl1pPr>
          </a:lstStyle>
          <a:p>
            <a:pPr lvl="0"/>
            <a:r>
              <a:rPr lang="en-US"/>
              <a:t>Enter text here</a:t>
            </a:r>
            <a:endParaRPr lang="en-GB"/>
          </a:p>
        </p:txBody>
      </p:sp>
      <p:sp>
        <p:nvSpPr>
          <p:cNvPr id="9" name="Text Placeholder 7">
            <a:extLst>
              <a:ext uri="{FF2B5EF4-FFF2-40B4-BE49-F238E27FC236}">
                <a16:creationId xmlns:a16="http://schemas.microsoft.com/office/drawing/2014/main" id="{CCB26418-D597-4E1F-AF96-8750E5859505}"/>
              </a:ext>
            </a:extLst>
          </p:cNvPr>
          <p:cNvSpPr>
            <a:spLocks noGrp="1"/>
          </p:cNvSpPr>
          <p:nvPr>
            <p:ph type="body" sz="quarter" idx="13" hasCustomPrompt="1"/>
          </p:nvPr>
        </p:nvSpPr>
        <p:spPr>
          <a:xfrm>
            <a:off x="675132" y="5373687"/>
            <a:ext cx="2939796" cy="527241"/>
          </a:xfrm>
        </p:spPr>
        <p:txBody>
          <a:bodyPr/>
          <a:lstStyle>
            <a:lvl1pPr>
              <a:defRPr/>
            </a:lvl1pPr>
          </a:lstStyle>
          <a:p>
            <a:pPr lvl="0"/>
            <a:r>
              <a:rPr lang="en-US"/>
              <a:t>Enter date here</a:t>
            </a:r>
            <a:endParaRPr lang="en-GB"/>
          </a:p>
        </p:txBody>
      </p:sp>
      <p:cxnSp>
        <p:nvCxnSpPr>
          <p:cNvPr id="11" name="Straight Connector 10">
            <a:extLst>
              <a:ext uri="{FF2B5EF4-FFF2-40B4-BE49-F238E27FC236}">
                <a16:creationId xmlns:a16="http://schemas.microsoft.com/office/drawing/2014/main" id="{44CCE704-9406-4C43-9CE7-9BF26AFFF218}"/>
              </a:ext>
            </a:extLst>
          </p:cNvPr>
          <p:cNvCxnSpPr/>
          <p:nvPr userDrawn="1"/>
        </p:nvCxnSpPr>
        <p:spPr>
          <a:xfrm>
            <a:off x="781086" y="5247401"/>
            <a:ext cx="2924355"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Hexagon 11">
            <a:extLst>
              <a:ext uri="{FF2B5EF4-FFF2-40B4-BE49-F238E27FC236}">
                <a16:creationId xmlns:a16="http://schemas.microsoft.com/office/drawing/2014/main" id="{80D38335-30EA-4855-AC16-2D92AFE366D9}"/>
              </a:ext>
            </a:extLst>
          </p:cNvPr>
          <p:cNvSpPr/>
          <p:nvPr userDrawn="1"/>
        </p:nvSpPr>
        <p:spPr>
          <a:xfrm>
            <a:off x="280206" y="369100"/>
            <a:ext cx="2158315" cy="1860616"/>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pic>
        <p:nvPicPr>
          <p:cNvPr id="14" name="Graphic 13">
            <a:extLst>
              <a:ext uri="{FF2B5EF4-FFF2-40B4-BE49-F238E27FC236}">
                <a16:creationId xmlns:a16="http://schemas.microsoft.com/office/drawing/2014/main" id="{62B5D607-01EE-49D2-8250-C07516B823C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31788" y="881106"/>
            <a:ext cx="1655152" cy="836606"/>
          </a:xfrm>
          <a:prstGeom prst="rect">
            <a:avLst/>
          </a:prstGeom>
        </p:spPr>
      </p:pic>
      <p:grpSp>
        <p:nvGrpSpPr>
          <p:cNvPr id="24" name="Group 23">
            <a:extLst>
              <a:ext uri="{FF2B5EF4-FFF2-40B4-BE49-F238E27FC236}">
                <a16:creationId xmlns:a16="http://schemas.microsoft.com/office/drawing/2014/main" id="{28D3A66B-EF70-4A62-9DAE-DC7DC2A837B4}"/>
              </a:ext>
            </a:extLst>
          </p:cNvPr>
          <p:cNvGrpSpPr/>
          <p:nvPr userDrawn="1"/>
        </p:nvGrpSpPr>
        <p:grpSpPr>
          <a:xfrm>
            <a:off x="9875462" y="-592128"/>
            <a:ext cx="2641657" cy="2714067"/>
            <a:chOff x="10055225" y="-469915"/>
            <a:chExt cx="2421312" cy="2487682"/>
          </a:xfrm>
        </p:grpSpPr>
        <p:sp>
          <p:nvSpPr>
            <p:cNvPr id="25" name="Hexagon 24">
              <a:extLst>
                <a:ext uri="{FF2B5EF4-FFF2-40B4-BE49-F238E27FC236}">
                  <a16:creationId xmlns:a16="http://schemas.microsoft.com/office/drawing/2014/main" id="{178ACE63-80C0-4C5B-8852-EB5A9430AB74}"/>
                </a:ext>
              </a:extLst>
            </p:cNvPr>
            <p:cNvSpPr/>
            <p:nvPr userDrawn="1"/>
          </p:nvSpPr>
          <p:spPr>
            <a:xfrm rot="5400000">
              <a:off x="10600395" y="778587"/>
              <a:ext cx="1330972" cy="1147388"/>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6" name="Hexagon 25">
              <a:extLst>
                <a:ext uri="{FF2B5EF4-FFF2-40B4-BE49-F238E27FC236}">
                  <a16:creationId xmlns:a16="http://schemas.microsoft.com/office/drawing/2014/main" id="{1FAFE67B-F180-413E-AEE5-25FACE3FA1B9}"/>
                </a:ext>
              </a:extLst>
            </p:cNvPr>
            <p:cNvSpPr/>
            <p:nvPr userDrawn="1"/>
          </p:nvSpPr>
          <p:spPr>
            <a:xfrm rot="5400000">
              <a:off x="11237357" y="-378123"/>
              <a:ext cx="1330972" cy="1147388"/>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7" name="Hexagon 26">
              <a:extLst>
                <a:ext uri="{FF2B5EF4-FFF2-40B4-BE49-F238E27FC236}">
                  <a16:creationId xmlns:a16="http://schemas.microsoft.com/office/drawing/2014/main" id="{020AE074-6EEE-4C09-93A8-B0485366B016}"/>
                </a:ext>
              </a:extLst>
            </p:cNvPr>
            <p:cNvSpPr/>
            <p:nvPr userDrawn="1"/>
          </p:nvSpPr>
          <p:spPr>
            <a:xfrm rot="5400000">
              <a:off x="9963433" y="-378123"/>
              <a:ext cx="1330972" cy="1147388"/>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Tree>
    <p:custDataLst>
      <p:tags r:id="rId1"/>
    </p:custDataLst>
    <p:extLst>
      <p:ext uri="{BB962C8B-B14F-4D97-AF65-F5344CB8AC3E}">
        <p14:creationId xmlns:p14="http://schemas.microsoft.com/office/powerpoint/2010/main" val="1705809188"/>
      </p:ext>
    </p:extLst>
  </p:cSld>
  <p:clrMapOvr>
    <a:overrideClrMapping bg1="dk1" tx1="lt1" bg2="dk2" tx2="lt2" accent1="accent1" accent2="accent2" accent3="accent3" accent4="accent4" accent5="accent5" accent6="accent6" hlink="hlink" folHlink="folHlink"/>
  </p:clrMapOvr>
  <p:transition spd="slow">
    <p:wipe dir="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4046DE2-1E16-486D-A099-BA28910BDA3B}"/>
              </a:ext>
            </a:extLst>
          </p:cNvPr>
          <p:cNvGrpSpPr/>
          <p:nvPr userDrawn="1"/>
        </p:nvGrpSpPr>
        <p:grpSpPr>
          <a:xfrm>
            <a:off x="6482434" y="-1141198"/>
            <a:ext cx="6577072" cy="8580717"/>
            <a:chOff x="3838228" y="-1705643"/>
            <a:chExt cx="6365233" cy="8304341"/>
          </a:xfrm>
          <a:noFill/>
        </p:grpSpPr>
        <p:sp>
          <p:nvSpPr>
            <p:cNvPr id="26" name="Hexagon 25">
              <a:extLst>
                <a:ext uri="{FF2B5EF4-FFF2-40B4-BE49-F238E27FC236}">
                  <a16:creationId xmlns:a16="http://schemas.microsoft.com/office/drawing/2014/main" id="{D4DD0529-F7BE-4884-9A82-BEB4F6D14E06}"/>
                </a:ext>
              </a:extLst>
            </p:cNvPr>
            <p:cNvSpPr/>
            <p:nvPr userDrawn="1"/>
          </p:nvSpPr>
          <p:spPr>
            <a:xfrm>
              <a:off x="5387349" y="845"/>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7" name="Hexagon 26">
              <a:extLst>
                <a:ext uri="{FF2B5EF4-FFF2-40B4-BE49-F238E27FC236}">
                  <a16:creationId xmlns:a16="http://schemas.microsoft.com/office/drawing/2014/main" id="{54C83339-7675-4783-8373-C82A11E9774E}"/>
                </a:ext>
              </a:extLst>
            </p:cNvPr>
            <p:cNvSpPr/>
            <p:nvPr userDrawn="1"/>
          </p:nvSpPr>
          <p:spPr>
            <a:xfrm>
              <a:off x="5387349" y="1706488"/>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8" name="Hexagon 27">
              <a:extLst>
                <a:ext uri="{FF2B5EF4-FFF2-40B4-BE49-F238E27FC236}">
                  <a16:creationId xmlns:a16="http://schemas.microsoft.com/office/drawing/2014/main" id="{A6EF7808-75BC-4CEF-B902-ED53A81124A6}"/>
                </a:ext>
              </a:extLst>
            </p:cNvPr>
            <p:cNvSpPr/>
            <p:nvPr userDrawn="1"/>
          </p:nvSpPr>
          <p:spPr>
            <a:xfrm>
              <a:off x="6936469" y="-852399"/>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9" name="Hexagon 28">
              <a:extLst>
                <a:ext uri="{FF2B5EF4-FFF2-40B4-BE49-F238E27FC236}">
                  <a16:creationId xmlns:a16="http://schemas.microsoft.com/office/drawing/2014/main" id="{64315096-FABD-45B3-A9F8-BBAE4435FD20}"/>
                </a:ext>
              </a:extLst>
            </p:cNvPr>
            <p:cNvSpPr/>
            <p:nvPr userDrawn="1"/>
          </p:nvSpPr>
          <p:spPr>
            <a:xfrm>
              <a:off x="6936469" y="853244"/>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0" name="Hexagon 29">
              <a:extLst>
                <a:ext uri="{FF2B5EF4-FFF2-40B4-BE49-F238E27FC236}">
                  <a16:creationId xmlns:a16="http://schemas.microsoft.com/office/drawing/2014/main" id="{CCF93F58-680B-432B-8290-8A55BDA2124C}"/>
                </a:ext>
              </a:extLst>
            </p:cNvPr>
            <p:cNvSpPr/>
            <p:nvPr userDrawn="1"/>
          </p:nvSpPr>
          <p:spPr>
            <a:xfrm>
              <a:off x="8485589" y="-1705643"/>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1" name="Hexagon 30">
              <a:extLst>
                <a:ext uri="{FF2B5EF4-FFF2-40B4-BE49-F238E27FC236}">
                  <a16:creationId xmlns:a16="http://schemas.microsoft.com/office/drawing/2014/main" id="{AC73539C-C820-4A61-BBA4-78B5451EACB2}"/>
                </a:ext>
              </a:extLst>
            </p:cNvPr>
            <p:cNvSpPr/>
            <p:nvPr userDrawn="1"/>
          </p:nvSpPr>
          <p:spPr>
            <a:xfrm>
              <a:off x="8485589" y="0"/>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2" name="Hexagon 31">
              <a:extLst>
                <a:ext uri="{FF2B5EF4-FFF2-40B4-BE49-F238E27FC236}">
                  <a16:creationId xmlns:a16="http://schemas.microsoft.com/office/drawing/2014/main" id="{28758FED-6697-47C2-B528-C093AC060906}"/>
                </a:ext>
              </a:extLst>
            </p:cNvPr>
            <p:cNvSpPr/>
            <p:nvPr userDrawn="1"/>
          </p:nvSpPr>
          <p:spPr>
            <a:xfrm>
              <a:off x="6936469" y="2559731"/>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3" name="Hexagon 32">
              <a:extLst>
                <a:ext uri="{FF2B5EF4-FFF2-40B4-BE49-F238E27FC236}">
                  <a16:creationId xmlns:a16="http://schemas.microsoft.com/office/drawing/2014/main" id="{5AB3E7EA-D710-49AC-B5CB-B8E3697A09BE}"/>
                </a:ext>
              </a:extLst>
            </p:cNvPr>
            <p:cNvSpPr/>
            <p:nvPr userDrawn="1"/>
          </p:nvSpPr>
          <p:spPr>
            <a:xfrm>
              <a:off x="6936469" y="4265374"/>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4" name="Hexagon 33">
              <a:extLst>
                <a:ext uri="{FF2B5EF4-FFF2-40B4-BE49-F238E27FC236}">
                  <a16:creationId xmlns:a16="http://schemas.microsoft.com/office/drawing/2014/main" id="{33A53403-DEED-4F22-A6F9-394D8DE4A635}"/>
                </a:ext>
              </a:extLst>
            </p:cNvPr>
            <p:cNvSpPr/>
            <p:nvPr userDrawn="1"/>
          </p:nvSpPr>
          <p:spPr>
            <a:xfrm>
              <a:off x="8485589" y="1706487"/>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5" name="Hexagon 34">
              <a:extLst>
                <a:ext uri="{FF2B5EF4-FFF2-40B4-BE49-F238E27FC236}">
                  <a16:creationId xmlns:a16="http://schemas.microsoft.com/office/drawing/2014/main" id="{C44276E8-BC59-4896-947B-F8F050CCD299}"/>
                </a:ext>
              </a:extLst>
            </p:cNvPr>
            <p:cNvSpPr/>
            <p:nvPr userDrawn="1"/>
          </p:nvSpPr>
          <p:spPr>
            <a:xfrm>
              <a:off x="8485589" y="3412130"/>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8" name="Hexagon 37">
              <a:extLst>
                <a:ext uri="{FF2B5EF4-FFF2-40B4-BE49-F238E27FC236}">
                  <a16:creationId xmlns:a16="http://schemas.microsoft.com/office/drawing/2014/main" id="{3369B32C-AA83-4B17-B63A-642EF3590675}"/>
                </a:ext>
              </a:extLst>
            </p:cNvPr>
            <p:cNvSpPr/>
            <p:nvPr userDrawn="1"/>
          </p:nvSpPr>
          <p:spPr>
            <a:xfrm>
              <a:off x="5387349" y="3412130"/>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9" name="Hexagon 38">
              <a:extLst>
                <a:ext uri="{FF2B5EF4-FFF2-40B4-BE49-F238E27FC236}">
                  <a16:creationId xmlns:a16="http://schemas.microsoft.com/office/drawing/2014/main" id="{A5C8D866-FD3A-41F6-8BD6-2273FC882935}"/>
                </a:ext>
              </a:extLst>
            </p:cNvPr>
            <p:cNvSpPr/>
            <p:nvPr userDrawn="1"/>
          </p:nvSpPr>
          <p:spPr>
            <a:xfrm>
              <a:off x="5387349" y="5117772"/>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0" name="Hexagon 39">
              <a:extLst>
                <a:ext uri="{FF2B5EF4-FFF2-40B4-BE49-F238E27FC236}">
                  <a16:creationId xmlns:a16="http://schemas.microsoft.com/office/drawing/2014/main" id="{C811146B-9A33-4BA3-8F7C-5D313090B7E9}"/>
                </a:ext>
              </a:extLst>
            </p:cNvPr>
            <p:cNvSpPr/>
            <p:nvPr userDrawn="1"/>
          </p:nvSpPr>
          <p:spPr>
            <a:xfrm>
              <a:off x="3838228" y="4265374"/>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grpSp>
        <p:nvGrpSpPr>
          <p:cNvPr id="41" name="Group 40">
            <a:extLst>
              <a:ext uri="{FF2B5EF4-FFF2-40B4-BE49-F238E27FC236}">
                <a16:creationId xmlns:a16="http://schemas.microsoft.com/office/drawing/2014/main" id="{B6AE80AD-0B0A-4DC2-B54B-2376E75B8446}"/>
              </a:ext>
            </a:extLst>
          </p:cNvPr>
          <p:cNvGrpSpPr/>
          <p:nvPr userDrawn="1"/>
        </p:nvGrpSpPr>
        <p:grpSpPr>
          <a:xfrm flipH="1">
            <a:off x="-335101" y="5172434"/>
            <a:ext cx="4829094" cy="2417547"/>
            <a:chOff x="3838228" y="2559731"/>
            <a:chExt cx="6365233" cy="3186569"/>
          </a:xfrm>
          <a:noFill/>
        </p:grpSpPr>
        <p:sp>
          <p:nvSpPr>
            <p:cNvPr id="48" name="Hexagon 47">
              <a:extLst>
                <a:ext uri="{FF2B5EF4-FFF2-40B4-BE49-F238E27FC236}">
                  <a16:creationId xmlns:a16="http://schemas.microsoft.com/office/drawing/2014/main" id="{EB23C5AB-EDD5-4171-8D82-41716CEF6AD9}"/>
                </a:ext>
              </a:extLst>
            </p:cNvPr>
            <p:cNvSpPr/>
            <p:nvPr userDrawn="1"/>
          </p:nvSpPr>
          <p:spPr>
            <a:xfrm>
              <a:off x="6936469" y="2559731"/>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9" name="Hexagon 48">
              <a:extLst>
                <a:ext uri="{FF2B5EF4-FFF2-40B4-BE49-F238E27FC236}">
                  <a16:creationId xmlns:a16="http://schemas.microsoft.com/office/drawing/2014/main" id="{11800678-D7DC-4E4B-B8D4-3DA3CA897E25}"/>
                </a:ext>
              </a:extLst>
            </p:cNvPr>
            <p:cNvSpPr/>
            <p:nvPr userDrawn="1"/>
          </p:nvSpPr>
          <p:spPr>
            <a:xfrm>
              <a:off x="6936469" y="4265374"/>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1" name="Hexagon 50">
              <a:extLst>
                <a:ext uri="{FF2B5EF4-FFF2-40B4-BE49-F238E27FC236}">
                  <a16:creationId xmlns:a16="http://schemas.microsoft.com/office/drawing/2014/main" id="{AE66B632-828F-4DBE-ADD9-92B3186268F6}"/>
                </a:ext>
              </a:extLst>
            </p:cNvPr>
            <p:cNvSpPr/>
            <p:nvPr userDrawn="1"/>
          </p:nvSpPr>
          <p:spPr>
            <a:xfrm>
              <a:off x="8485589" y="3412130"/>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2" name="Hexagon 51">
              <a:extLst>
                <a:ext uri="{FF2B5EF4-FFF2-40B4-BE49-F238E27FC236}">
                  <a16:creationId xmlns:a16="http://schemas.microsoft.com/office/drawing/2014/main" id="{FCF0B3C5-BFD7-403F-A922-24459D431DCC}"/>
                </a:ext>
              </a:extLst>
            </p:cNvPr>
            <p:cNvSpPr/>
            <p:nvPr userDrawn="1"/>
          </p:nvSpPr>
          <p:spPr>
            <a:xfrm>
              <a:off x="5387349" y="3412130"/>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4" name="Hexagon 53">
              <a:extLst>
                <a:ext uri="{FF2B5EF4-FFF2-40B4-BE49-F238E27FC236}">
                  <a16:creationId xmlns:a16="http://schemas.microsoft.com/office/drawing/2014/main" id="{1C7E4A07-4BF7-40B2-A154-51918ACE56AB}"/>
                </a:ext>
              </a:extLst>
            </p:cNvPr>
            <p:cNvSpPr/>
            <p:nvPr userDrawn="1"/>
          </p:nvSpPr>
          <p:spPr>
            <a:xfrm>
              <a:off x="3838228" y="4265374"/>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84" name="Rectangle 83">
            <a:extLst>
              <a:ext uri="{FF2B5EF4-FFF2-40B4-BE49-F238E27FC236}">
                <a16:creationId xmlns:a16="http://schemas.microsoft.com/office/drawing/2014/main" id="{EDFD343D-1397-4A55-A113-C603F399434F}"/>
              </a:ext>
            </a:extLst>
          </p:cNvPr>
          <p:cNvSpPr/>
          <p:nvPr userDrawn="1"/>
        </p:nvSpPr>
        <p:spPr>
          <a:xfrm>
            <a:off x="0" y="1646238"/>
            <a:ext cx="12192000" cy="43345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837BD3E9-53A7-4655-A8D2-79EA4506B748}"/>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9" name="Graphic 8">
            <a:extLst>
              <a:ext uri="{FF2B5EF4-FFF2-40B4-BE49-F238E27FC236}">
                <a16:creationId xmlns:a16="http://schemas.microsoft.com/office/drawing/2014/main" id="{21E4F8DF-8EE3-40CA-94E4-BC92CD3B311E}"/>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56" name="Text Placeholder 55">
            <a:extLst>
              <a:ext uri="{FF2B5EF4-FFF2-40B4-BE49-F238E27FC236}">
                <a16:creationId xmlns:a16="http://schemas.microsoft.com/office/drawing/2014/main" id="{1DF00189-C4F8-4035-A7D8-3D7CD82F7692}"/>
              </a:ext>
            </a:extLst>
          </p:cNvPr>
          <p:cNvSpPr>
            <a:spLocks noGrp="1"/>
          </p:cNvSpPr>
          <p:nvPr>
            <p:ph type="body" sz="quarter" idx="12" hasCustomPrompt="1"/>
          </p:nvPr>
        </p:nvSpPr>
        <p:spPr>
          <a:xfrm>
            <a:off x="1130300" y="2001263"/>
            <a:ext cx="1303338" cy="731837"/>
          </a:xfrm>
        </p:spPr>
        <p:txBody>
          <a:bodyPr anchor="b"/>
          <a:lstStyle>
            <a:lvl1pPr>
              <a:defRPr sz="4000" b="1">
                <a:solidFill>
                  <a:schemeClr val="accent3"/>
                </a:solidFill>
              </a:defRPr>
            </a:lvl1pPr>
          </a:lstStyle>
          <a:p>
            <a:pPr lvl="0"/>
            <a:r>
              <a:rPr lang="en-US"/>
              <a:t>XX</a:t>
            </a:r>
            <a:endParaRPr lang="en-GB"/>
          </a:p>
        </p:txBody>
      </p:sp>
      <p:sp>
        <p:nvSpPr>
          <p:cNvPr id="58" name="Text Placeholder 57">
            <a:extLst>
              <a:ext uri="{FF2B5EF4-FFF2-40B4-BE49-F238E27FC236}">
                <a16:creationId xmlns:a16="http://schemas.microsoft.com/office/drawing/2014/main" id="{4F014EF1-8EF1-4F84-B375-39E2781CD7A0}"/>
              </a:ext>
            </a:extLst>
          </p:cNvPr>
          <p:cNvSpPr>
            <a:spLocks noGrp="1"/>
          </p:cNvSpPr>
          <p:nvPr>
            <p:ph type="body" sz="quarter" idx="13" hasCustomPrompt="1"/>
          </p:nvPr>
        </p:nvSpPr>
        <p:spPr>
          <a:xfrm>
            <a:off x="1130300" y="2739709"/>
            <a:ext cx="2776220" cy="365126"/>
          </a:xfrm>
        </p:spPr>
        <p:txBody>
          <a:bodyPr/>
          <a:lstStyle>
            <a:lvl1pPr>
              <a:defRPr sz="1800">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Enter heading here</a:t>
            </a:r>
            <a:endParaRPr lang="en-GB"/>
          </a:p>
        </p:txBody>
      </p:sp>
      <p:sp>
        <p:nvSpPr>
          <p:cNvPr id="61" name="Text Placeholder 60">
            <a:extLst>
              <a:ext uri="{FF2B5EF4-FFF2-40B4-BE49-F238E27FC236}">
                <a16:creationId xmlns:a16="http://schemas.microsoft.com/office/drawing/2014/main" id="{46DCE429-9408-4073-8F15-D6D942745C26}"/>
              </a:ext>
            </a:extLst>
          </p:cNvPr>
          <p:cNvSpPr>
            <a:spLocks noGrp="1"/>
          </p:cNvSpPr>
          <p:nvPr>
            <p:ph type="body" sz="quarter" idx="14" hasCustomPrompt="1"/>
          </p:nvPr>
        </p:nvSpPr>
        <p:spPr>
          <a:xfrm>
            <a:off x="1130301" y="3105150"/>
            <a:ext cx="2776220" cy="633413"/>
          </a:xfrm>
        </p:spPr>
        <p:txBody>
          <a:bodyPr/>
          <a:lstStyle>
            <a:lvl1pPr>
              <a:defRPr sz="1200">
                <a:solidFill>
                  <a:srgbClr val="FFFFFF"/>
                </a:solidFill>
              </a:defRPr>
            </a:lvl1pPr>
            <a:lvl2pPr>
              <a:defRPr sz="1200">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Enter text here</a:t>
            </a:r>
          </a:p>
          <a:p>
            <a:pPr lvl="1"/>
            <a:r>
              <a:rPr lang="en-US"/>
              <a:t>Second level</a:t>
            </a:r>
          </a:p>
        </p:txBody>
      </p:sp>
      <p:sp>
        <p:nvSpPr>
          <p:cNvPr id="62" name="Text Placeholder 55">
            <a:extLst>
              <a:ext uri="{FF2B5EF4-FFF2-40B4-BE49-F238E27FC236}">
                <a16:creationId xmlns:a16="http://schemas.microsoft.com/office/drawing/2014/main" id="{30437623-8462-460A-A0F4-D4DF369529E6}"/>
              </a:ext>
            </a:extLst>
          </p:cNvPr>
          <p:cNvSpPr>
            <a:spLocks noGrp="1"/>
          </p:cNvSpPr>
          <p:nvPr>
            <p:ph type="body" sz="quarter" idx="15" hasCustomPrompt="1"/>
          </p:nvPr>
        </p:nvSpPr>
        <p:spPr>
          <a:xfrm>
            <a:off x="4732507" y="2006403"/>
            <a:ext cx="1303338" cy="731837"/>
          </a:xfrm>
        </p:spPr>
        <p:txBody>
          <a:bodyPr anchor="b"/>
          <a:lstStyle>
            <a:lvl1pPr>
              <a:defRPr sz="4000" b="1">
                <a:solidFill>
                  <a:schemeClr val="accent3"/>
                </a:solidFill>
              </a:defRPr>
            </a:lvl1pPr>
          </a:lstStyle>
          <a:p>
            <a:pPr lvl="0"/>
            <a:r>
              <a:rPr lang="en-US"/>
              <a:t>XX</a:t>
            </a:r>
            <a:endParaRPr lang="en-GB"/>
          </a:p>
        </p:txBody>
      </p:sp>
      <p:sp>
        <p:nvSpPr>
          <p:cNvPr id="63" name="Text Placeholder 57">
            <a:extLst>
              <a:ext uri="{FF2B5EF4-FFF2-40B4-BE49-F238E27FC236}">
                <a16:creationId xmlns:a16="http://schemas.microsoft.com/office/drawing/2014/main" id="{EC0DF27A-CB57-4573-83C7-2F52422C23E1}"/>
              </a:ext>
            </a:extLst>
          </p:cNvPr>
          <p:cNvSpPr>
            <a:spLocks noGrp="1"/>
          </p:cNvSpPr>
          <p:nvPr>
            <p:ph type="body" sz="quarter" idx="16" hasCustomPrompt="1"/>
          </p:nvPr>
        </p:nvSpPr>
        <p:spPr>
          <a:xfrm>
            <a:off x="4732507" y="2744849"/>
            <a:ext cx="2776220" cy="365126"/>
          </a:xfrm>
        </p:spPr>
        <p:txBody>
          <a:bodyPr/>
          <a:lstStyle>
            <a:lvl1pPr>
              <a:defRPr sz="1800">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Enter heading here</a:t>
            </a:r>
            <a:endParaRPr lang="en-GB"/>
          </a:p>
        </p:txBody>
      </p:sp>
      <p:sp>
        <p:nvSpPr>
          <p:cNvPr id="64" name="Text Placeholder 60">
            <a:extLst>
              <a:ext uri="{FF2B5EF4-FFF2-40B4-BE49-F238E27FC236}">
                <a16:creationId xmlns:a16="http://schemas.microsoft.com/office/drawing/2014/main" id="{76624CB3-E62D-41CC-9C38-E3C6D13D7759}"/>
              </a:ext>
            </a:extLst>
          </p:cNvPr>
          <p:cNvSpPr>
            <a:spLocks noGrp="1"/>
          </p:cNvSpPr>
          <p:nvPr>
            <p:ph type="body" sz="quarter" idx="17" hasCustomPrompt="1"/>
          </p:nvPr>
        </p:nvSpPr>
        <p:spPr>
          <a:xfrm>
            <a:off x="4732508" y="3110290"/>
            <a:ext cx="2776220" cy="633413"/>
          </a:xfrm>
        </p:spPr>
        <p:txBody>
          <a:bodyPr/>
          <a:lstStyle>
            <a:lvl1pPr>
              <a:defRPr sz="1200">
                <a:solidFill>
                  <a:srgbClr val="FFFFFF"/>
                </a:solidFill>
              </a:defRPr>
            </a:lvl1pPr>
            <a:lvl2pPr>
              <a:defRPr sz="1200">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Enter text here</a:t>
            </a:r>
          </a:p>
          <a:p>
            <a:pPr lvl="1"/>
            <a:r>
              <a:rPr lang="en-US"/>
              <a:t>Second level</a:t>
            </a:r>
          </a:p>
        </p:txBody>
      </p:sp>
      <p:sp>
        <p:nvSpPr>
          <p:cNvPr id="65" name="Text Placeholder 55">
            <a:extLst>
              <a:ext uri="{FF2B5EF4-FFF2-40B4-BE49-F238E27FC236}">
                <a16:creationId xmlns:a16="http://schemas.microsoft.com/office/drawing/2014/main" id="{2B50C990-263F-4396-8CBC-37FF11EA5B7C}"/>
              </a:ext>
            </a:extLst>
          </p:cNvPr>
          <p:cNvSpPr>
            <a:spLocks noGrp="1"/>
          </p:cNvSpPr>
          <p:nvPr>
            <p:ph type="body" sz="quarter" idx="18" hasCustomPrompt="1"/>
          </p:nvPr>
        </p:nvSpPr>
        <p:spPr>
          <a:xfrm>
            <a:off x="8334714" y="2011543"/>
            <a:ext cx="1303338" cy="731837"/>
          </a:xfrm>
        </p:spPr>
        <p:txBody>
          <a:bodyPr anchor="b"/>
          <a:lstStyle>
            <a:lvl1pPr>
              <a:defRPr sz="4000" b="1">
                <a:solidFill>
                  <a:schemeClr val="accent3"/>
                </a:solidFill>
              </a:defRPr>
            </a:lvl1pPr>
          </a:lstStyle>
          <a:p>
            <a:pPr lvl="0"/>
            <a:r>
              <a:rPr lang="en-US"/>
              <a:t>XX</a:t>
            </a:r>
            <a:endParaRPr lang="en-GB"/>
          </a:p>
        </p:txBody>
      </p:sp>
      <p:sp>
        <p:nvSpPr>
          <p:cNvPr id="66" name="Text Placeholder 57">
            <a:extLst>
              <a:ext uri="{FF2B5EF4-FFF2-40B4-BE49-F238E27FC236}">
                <a16:creationId xmlns:a16="http://schemas.microsoft.com/office/drawing/2014/main" id="{E14D6A1F-67E8-4F1E-8EA2-E67346E49AD3}"/>
              </a:ext>
            </a:extLst>
          </p:cNvPr>
          <p:cNvSpPr>
            <a:spLocks noGrp="1"/>
          </p:cNvSpPr>
          <p:nvPr>
            <p:ph type="body" sz="quarter" idx="19" hasCustomPrompt="1"/>
          </p:nvPr>
        </p:nvSpPr>
        <p:spPr>
          <a:xfrm>
            <a:off x="8334714" y="2749989"/>
            <a:ext cx="2776220" cy="365126"/>
          </a:xfrm>
        </p:spPr>
        <p:txBody>
          <a:bodyPr/>
          <a:lstStyle>
            <a:lvl1pPr>
              <a:defRPr sz="1800">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Enter heading here</a:t>
            </a:r>
            <a:endParaRPr lang="en-GB"/>
          </a:p>
        </p:txBody>
      </p:sp>
      <p:sp>
        <p:nvSpPr>
          <p:cNvPr id="67" name="Text Placeholder 60">
            <a:extLst>
              <a:ext uri="{FF2B5EF4-FFF2-40B4-BE49-F238E27FC236}">
                <a16:creationId xmlns:a16="http://schemas.microsoft.com/office/drawing/2014/main" id="{55AB72A0-F69E-4968-984E-3D90EC0E51D7}"/>
              </a:ext>
            </a:extLst>
          </p:cNvPr>
          <p:cNvSpPr>
            <a:spLocks noGrp="1"/>
          </p:cNvSpPr>
          <p:nvPr>
            <p:ph type="body" sz="quarter" idx="20" hasCustomPrompt="1"/>
          </p:nvPr>
        </p:nvSpPr>
        <p:spPr>
          <a:xfrm>
            <a:off x="8334715" y="3115430"/>
            <a:ext cx="2776220" cy="633413"/>
          </a:xfrm>
        </p:spPr>
        <p:txBody>
          <a:bodyPr/>
          <a:lstStyle>
            <a:lvl1pPr>
              <a:defRPr sz="1200">
                <a:solidFill>
                  <a:srgbClr val="FFFFFF"/>
                </a:solidFill>
              </a:defRPr>
            </a:lvl1pPr>
            <a:lvl2pPr>
              <a:defRPr sz="1200">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Enter text here</a:t>
            </a:r>
          </a:p>
          <a:p>
            <a:pPr lvl="1"/>
            <a:r>
              <a:rPr lang="en-US"/>
              <a:t>Second level</a:t>
            </a:r>
          </a:p>
        </p:txBody>
      </p:sp>
      <p:sp>
        <p:nvSpPr>
          <p:cNvPr id="68" name="Text Placeholder 55">
            <a:extLst>
              <a:ext uri="{FF2B5EF4-FFF2-40B4-BE49-F238E27FC236}">
                <a16:creationId xmlns:a16="http://schemas.microsoft.com/office/drawing/2014/main" id="{CD807A1F-5514-4901-8309-500C6E2BB83B}"/>
              </a:ext>
            </a:extLst>
          </p:cNvPr>
          <p:cNvSpPr>
            <a:spLocks noGrp="1"/>
          </p:cNvSpPr>
          <p:nvPr>
            <p:ph type="body" sz="quarter" idx="21" hasCustomPrompt="1"/>
          </p:nvPr>
        </p:nvSpPr>
        <p:spPr>
          <a:xfrm>
            <a:off x="1130299" y="3913205"/>
            <a:ext cx="1303338" cy="731837"/>
          </a:xfrm>
        </p:spPr>
        <p:txBody>
          <a:bodyPr anchor="b"/>
          <a:lstStyle>
            <a:lvl1pPr>
              <a:defRPr sz="4000" b="1">
                <a:solidFill>
                  <a:schemeClr val="accent3"/>
                </a:solidFill>
              </a:defRPr>
            </a:lvl1pPr>
          </a:lstStyle>
          <a:p>
            <a:pPr lvl="0"/>
            <a:r>
              <a:rPr lang="en-US"/>
              <a:t>XX</a:t>
            </a:r>
            <a:endParaRPr lang="en-GB"/>
          </a:p>
        </p:txBody>
      </p:sp>
      <p:sp>
        <p:nvSpPr>
          <p:cNvPr id="69" name="Text Placeholder 57">
            <a:extLst>
              <a:ext uri="{FF2B5EF4-FFF2-40B4-BE49-F238E27FC236}">
                <a16:creationId xmlns:a16="http://schemas.microsoft.com/office/drawing/2014/main" id="{FA0DFF99-25FD-4B37-A886-F25F638B63C9}"/>
              </a:ext>
            </a:extLst>
          </p:cNvPr>
          <p:cNvSpPr>
            <a:spLocks noGrp="1"/>
          </p:cNvSpPr>
          <p:nvPr>
            <p:ph type="body" sz="quarter" idx="22" hasCustomPrompt="1"/>
          </p:nvPr>
        </p:nvSpPr>
        <p:spPr>
          <a:xfrm>
            <a:off x="1130299" y="4651651"/>
            <a:ext cx="2776220" cy="365126"/>
          </a:xfrm>
        </p:spPr>
        <p:txBody>
          <a:bodyPr/>
          <a:lstStyle>
            <a:lvl1pPr>
              <a:defRPr sz="1800">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Enter heading here</a:t>
            </a:r>
            <a:endParaRPr lang="en-GB"/>
          </a:p>
        </p:txBody>
      </p:sp>
      <p:sp>
        <p:nvSpPr>
          <p:cNvPr id="70" name="Text Placeholder 60">
            <a:extLst>
              <a:ext uri="{FF2B5EF4-FFF2-40B4-BE49-F238E27FC236}">
                <a16:creationId xmlns:a16="http://schemas.microsoft.com/office/drawing/2014/main" id="{4961B616-ED72-4E6B-BF39-01122EAA3F04}"/>
              </a:ext>
            </a:extLst>
          </p:cNvPr>
          <p:cNvSpPr>
            <a:spLocks noGrp="1"/>
          </p:cNvSpPr>
          <p:nvPr>
            <p:ph type="body" sz="quarter" idx="23" hasCustomPrompt="1"/>
          </p:nvPr>
        </p:nvSpPr>
        <p:spPr>
          <a:xfrm>
            <a:off x="1130300" y="5017092"/>
            <a:ext cx="2776220" cy="633413"/>
          </a:xfrm>
        </p:spPr>
        <p:txBody>
          <a:bodyPr/>
          <a:lstStyle>
            <a:lvl1pPr>
              <a:defRPr sz="1200">
                <a:solidFill>
                  <a:srgbClr val="FFFFFF"/>
                </a:solidFill>
              </a:defRPr>
            </a:lvl1pPr>
            <a:lvl2pPr>
              <a:defRPr sz="1200">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Enter text here</a:t>
            </a:r>
          </a:p>
          <a:p>
            <a:pPr lvl="1"/>
            <a:r>
              <a:rPr lang="en-US"/>
              <a:t>Second level</a:t>
            </a:r>
          </a:p>
        </p:txBody>
      </p:sp>
      <p:sp>
        <p:nvSpPr>
          <p:cNvPr id="71" name="Text Placeholder 55">
            <a:extLst>
              <a:ext uri="{FF2B5EF4-FFF2-40B4-BE49-F238E27FC236}">
                <a16:creationId xmlns:a16="http://schemas.microsoft.com/office/drawing/2014/main" id="{292D382A-DD1E-456C-9102-D0B9457DEADD}"/>
              </a:ext>
            </a:extLst>
          </p:cNvPr>
          <p:cNvSpPr>
            <a:spLocks noGrp="1"/>
          </p:cNvSpPr>
          <p:nvPr>
            <p:ph type="body" sz="quarter" idx="24" hasCustomPrompt="1"/>
          </p:nvPr>
        </p:nvSpPr>
        <p:spPr>
          <a:xfrm>
            <a:off x="4732506" y="3918345"/>
            <a:ext cx="1303338" cy="731837"/>
          </a:xfrm>
        </p:spPr>
        <p:txBody>
          <a:bodyPr anchor="b"/>
          <a:lstStyle>
            <a:lvl1pPr>
              <a:defRPr sz="4000" b="1">
                <a:solidFill>
                  <a:schemeClr val="accent3"/>
                </a:solidFill>
              </a:defRPr>
            </a:lvl1pPr>
          </a:lstStyle>
          <a:p>
            <a:pPr lvl="0"/>
            <a:r>
              <a:rPr lang="en-US"/>
              <a:t>XX</a:t>
            </a:r>
            <a:endParaRPr lang="en-GB"/>
          </a:p>
        </p:txBody>
      </p:sp>
      <p:sp>
        <p:nvSpPr>
          <p:cNvPr id="72" name="Text Placeholder 57">
            <a:extLst>
              <a:ext uri="{FF2B5EF4-FFF2-40B4-BE49-F238E27FC236}">
                <a16:creationId xmlns:a16="http://schemas.microsoft.com/office/drawing/2014/main" id="{70DACDC4-87FF-4BA7-82A8-CF95DAA79B8B}"/>
              </a:ext>
            </a:extLst>
          </p:cNvPr>
          <p:cNvSpPr>
            <a:spLocks noGrp="1"/>
          </p:cNvSpPr>
          <p:nvPr>
            <p:ph type="body" sz="quarter" idx="25" hasCustomPrompt="1"/>
          </p:nvPr>
        </p:nvSpPr>
        <p:spPr>
          <a:xfrm>
            <a:off x="4732506" y="4656791"/>
            <a:ext cx="2776220" cy="365126"/>
          </a:xfrm>
        </p:spPr>
        <p:txBody>
          <a:bodyPr/>
          <a:lstStyle>
            <a:lvl1pPr>
              <a:defRPr sz="1800">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Enter heading here</a:t>
            </a:r>
            <a:endParaRPr lang="en-GB"/>
          </a:p>
        </p:txBody>
      </p:sp>
      <p:sp>
        <p:nvSpPr>
          <p:cNvPr id="73" name="Text Placeholder 60">
            <a:extLst>
              <a:ext uri="{FF2B5EF4-FFF2-40B4-BE49-F238E27FC236}">
                <a16:creationId xmlns:a16="http://schemas.microsoft.com/office/drawing/2014/main" id="{ECCC9684-AD73-400B-A157-058A9200038F}"/>
              </a:ext>
            </a:extLst>
          </p:cNvPr>
          <p:cNvSpPr>
            <a:spLocks noGrp="1"/>
          </p:cNvSpPr>
          <p:nvPr>
            <p:ph type="body" sz="quarter" idx="26" hasCustomPrompt="1"/>
          </p:nvPr>
        </p:nvSpPr>
        <p:spPr>
          <a:xfrm>
            <a:off x="4732507" y="5022232"/>
            <a:ext cx="2776220" cy="633413"/>
          </a:xfrm>
        </p:spPr>
        <p:txBody>
          <a:bodyPr/>
          <a:lstStyle>
            <a:lvl1pPr>
              <a:defRPr sz="1200">
                <a:solidFill>
                  <a:srgbClr val="FFFFFF"/>
                </a:solidFill>
              </a:defRPr>
            </a:lvl1pPr>
            <a:lvl2pPr>
              <a:defRPr sz="1200">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Enter text here</a:t>
            </a:r>
          </a:p>
          <a:p>
            <a:pPr lvl="1"/>
            <a:r>
              <a:rPr lang="en-US"/>
              <a:t>Second level</a:t>
            </a:r>
          </a:p>
        </p:txBody>
      </p:sp>
      <p:sp>
        <p:nvSpPr>
          <p:cNvPr id="74" name="Text Placeholder 55">
            <a:extLst>
              <a:ext uri="{FF2B5EF4-FFF2-40B4-BE49-F238E27FC236}">
                <a16:creationId xmlns:a16="http://schemas.microsoft.com/office/drawing/2014/main" id="{8C7F30EB-CA86-49B8-A09E-D0747C6A50C4}"/>
              </a:ext>
            </a:extLst>
          </p:cNvPr>
          <p:cNvSpPr>
            <a:spLocks noGrp="1"/>
          </p:cNvSpPr>
          <p:nvPr>
            <p:ph type="body" sz="quarter" idx="27" hasCustomPrompt="1"/>
          </p:nvPr>
        </p:nvSpPr>
        <p:spPr>
          <a:xfrm>
            <a:off x="8334713" y="3923485"/>
            <a:ext cx="1303338" cy="731837"/>
          </a:xfrm>
        </p:spPr>
        <p:txBody>
          <a:bodyPr anchor="b"/>
          <a:lstStyle>
            <a:lvl1pPr>
              <a:defRPr sz="4000" b="1">
                <a:solidFill>
                  <a:schemeClr val="accent3"/>
                </a:solidFill>
              </a:defRPr>
            </a:lvl1pPr>
          </a:lstStyle>
          <a:p>
            <a:pPr lvl="0"/>
            <a:r>
              <a:rPr lang="en-US"/>
              <a:t>XX</a:t>
            </a:r>
            <a:endParaRPr lang="en-GB"/>
          </a:p>
        </p:txBody>
      </p:sp>
      <p:sp>
        <p:nvSpPr>
          <p:cNvPr id="75" name="Text Placeholder 57">
            <a:extLst>
              <a:ext uri="{FF2B5EF4-FFF2-40B4-BE49-F238E27FC236}">
                <a16:creationId xmlns:a16="http://schemas.microsoft.com/office/drawing/2014/main" id="{5B9AA845-8E57-4749-A304-B7C7C57B3D77}"/>
              </a:ext>
            </a:extLst>
          </p:cNvPr>
          <p:cNvSpPr>
            <a:spLocks noGrp="1"/>
          </p:cNvSpPr>
          <p:nvPr>
            <p:ph type="body" sz="quarter" idx="28" hasCustomPrompt="1"/>
          </p:nvPr>
        </p:nvSpPr>
        <p:spPr>
          <a:xfrm>
            <a:off x="8334713" y="4661931"/>
            <a:ext cx="2776220" cy="365126"/>
          </a:xfrm>
        </p:spPr>
        <p:txBody>
          <a:bodyPr/>
          <a:lstStyle>
            <a:lvl1pPr>
              <a:defRPr sz="1800">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Enter heading here</a:t>
            </a:r>
            <a:endParaRPr lang="en-GB"/>
          </a:p>
        </p:txBody>
      </p:sp>
      <p:sp>
        <p:nvSpPr>
          <p:cNvPr id="76" name="Text Placeholder 60">
            <a:extLst>
              <a:ext uri="{FF2B5EF4-FFF2-40B4-BE49-F238E27FC236}">
                <a16:creationId xmlns:a16="http://schemas.microsoft.com/office/drawing/2014/main" id="{A13AE8A4-B61B-40CE-9CD5-3947C689C9B0}"/>
              </a:ext>
            </a:extLst>
          </p:cNvPr>
          <p:cNvSpPr>
            <a:spLocks noGrp="1"/>
          </p:cNvSpPr>
          <p:nvPr>
            <p:ph type="body" sz="quarter" idx="29" hasCustomPrompt="1"/>
          </p:nvPr>
        </p:nvSpPr>
        <p:spPr>
          <a:xfrm>
            <a:off x="8334714" y="5027372"/>
            <a:ext cx="2776220" cy="633413"/>
          </a:xfrm>
        </p:spPr>
        <p:txBody>
          <a:bodyPr/>
          <a:lstStyle>
            <a:lvl1pPr>
              <a:defRPr sz="1200">
                <a:solidFill>
                  <a:srgbClr val="FFFFFF"/>
                </a:solidFill>
              </a:defRPr>
            </a:lvl1pPr>
            <a:lvl2pPr>
              <a:defRPr sz="1200">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Enter text here</a:t>
            </a:r>
          </a:p>
          <a:p>
            <a:pPr lvl="1"/>
            <a:r>
              <a:rPr lang="en-US"/>
              <a:t>Second level</a:t>
            </a:r>
          </a:p>
        </p:txBody>
      </p:sp>
      <p:grpSp>
        <p:nvGrpSpPr>
          <p:cNvPr id="80" name="Group 79">
            <a:extLst>
              <a:ext uri="{FF2B5EF4-FFF2-40B4-BE49-F238E27FC236}">
                <a16:creationId xmlns:a16="http://schemas.microsoft.com/office/drawing/2014/main" id="{384B203E-A4CA-4A34-ADC5-6E6B67132896}"/>
              </a:ext>
            </a:extLst>
          </p:cNvPr>
          <p:cNvGrpSpPr/>
          <p:nvPr userDrawn="1"/>
        </p:nvGrpSpPr>
        <p:grpSpPr>
          <a:xfrm>
            <a:off x="4338828" y="2110783"/>
            <a:ext cx="0" cy="3366451"/>
            <a:chOff x="4338828" y="2110783"/>
            <a:chExt cx="0" cy="3366451"/>
          </a:xfrm>
        </p:grpSpPr>
        <p:cxnSp>
          <p:nvCxnSpPr>
            <p:cNvPr id="78" name="Straight Connector 77">
              <a:extLst>
                <a:ext uri="{FF2B5EF4-FFF2-40B4-BE49-F238E27FC236}">
                  <a16:creationId xmlns:a16="http://schemas.microsoft.com/office/drawing/2014/main" id="{A650F4FC-E616-467C-88C1-F2E5C0F2341D}"/>
                </a:ext>
              </a:extLst>
            </p:cNvPr>
            <p:cNvCxnSpPr/>
            <p:nvPr userDrawn="1"/>
          </p:nvCxnSpPr>
          <p:spPr>
            <a:xfrm>
              <a:off x="4338828" y="2110783"/>
              <a:ext cx="0" cy="144521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DA3BE8A3-06C6-46B8-92EA-C0DA12E75F7C}"/>
                </a:ext>
              </a:extLst>
            </p:cNvPr>
            <p:cNvCxnSpPr/>
            <p:nvPr userDrawn="1"/>
          </p:nvCxnSpPr>
          <p:spPr>
            <a:xfrm>
              <a:off x="4338828" y="4032017"/>
              <a:ext cx="0" cy="144521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81" name="Group 80">
            <a:extLst>
              <a:ext uri="{FF2B5EF4-FFF2-40B4-BE49-F238E27FC236}">
                <a16:creationId xmlns:a16="http://schemas.microsoft.com/office/drawing/2014/main" id="{97FF21B9-05B6-4E8C-A88D-1007F264B52A}"/>
              </a:ext>
            </a:extLst>
          </p:cNvPr>
          <p:cNvGrpSpPr/>
          <p:nvPr userDrawn="1"/>
        </p:nvGrpSpPr>
        <p:grpSpPr>
          <a:xfrm>
            <a:off x="7932956" y="2110783"/>
            <a:ext cx="0" cy="3366451"/>
            <a:chOff x="4338828" y="2110783"/>
            <a:chExt cx="0" cy="3366451"/>
          </a:xfrm>
        </p:grpSpPr>
        <p:cxnSp>
          <p:nvCxnSpPr>
            <p:cNvPr id="82" name="Straight Connector 81">
              <a:extLst>
                <a:ext uri="{FF2B5EF4-FFF2-40B4-BE49-F238E27FC236}">
                  <a16:creationId xmlns:a16="http://schemas.microsoft.com/office/drawing/2014/main" id="{65A940A0-DFC7-456E-8A35-79B6D95DE9E2}"/>
                </a:ext>
              </a:extLst>
            </p:cNvPr>
            <p:cNvCxnSpPr/>
            <p:nvPr userDrawn="1"/>
          </p:nvCxnSpPr>
          <p:spPr>
            <a:xfrm>
              <a:off x="4338828" y="2110783"/>
              <a:ext cx="0" cy="144521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B4FD57DD-483F-48E7-B184-4E7421546C3F}"/>
                </a:ext>
              </a:extLst>
            </p:cNvPr>
            <p:cNvCxnSpPr/>
            <p:nvPr userDrawn="1"/>
          </p:nvCxnSpPr>
          <p:spPr>
            <a:xfrm>
              <a:off x="4338828" y="4032017"/>
              <a:ext cx="0" cy="144521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85" name="Rectangle 84">
            <a:extLst>
              <a:ext uri="{FF2B5EF4-FFF2-40B4-BE49-F238E27FC236}">
                <a16:creationId xmlns:a16="http://schemas.microsoft.com/office/drawing/2014/main" id="{491CDF1F-6020-42AA-96D7-D282DC5AF3A1}"/>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 name="Title 2">
            <a:extLst>
              <a:ext uri="{FF2B5EF4-FFF2-40B4-BE49-F238E27FC236}">
                <a16:creationId xmlns:a16="http://schemas.microsoft.com/office/drawing/2014/main" id="{03A1BA9D-2902-40D2-87AB-F3C2BF7C4EE4}"/>
              </a:ext>
            </a:extLst>
          </p:cNvPr>
          <p:cNvSpPr>
            <a:spLocks noGrp="1"/>
          </p:cNvSpPr>
          <p:nvPr>
            <p:ph type="title" hasCustomPrompt="1"/>
          </p:nvPr>
        </p:nvSpPr>
        <p:spPr>
          <a:xfrm>
            <a:off x="1130300" y="524414"/>
            <a:ext cx="6802656" cy="912178"/>
          </a:xfrm>
        </p:spPr>
        <p:txBody>
          <a:bodyPr/>
          <a:lstStyle>
            <a:lvl1pPr>
              <a:defRPr/>
            </a:lvl1pPr>
          </a:lstStyle>
          <a:p>
            <a:r>
              <a:rPr lang="en-US"/>
              <a:t>Enter title here</a:t>
            </a:r>
            <a:endParaRPr lang="en-GB"/>
          </a:p>
        </p:txBody>
      </p:sp>
    </p:spTree>
    <p:custDataLst>
      <p:tags r:id="rId1"/>
    </p:custDataLst>
    <p:extLst>
      <p:ext uri="{BB962C8B-B14F-4D97-AF65-F5344CB8AC3E}">
        <p14:creationId xmlns:p14="http://schemas.microsoft.com/office/powerpoint/2010/main" val="1761853317"/>
      </p:ext>
    </p:extLst>
  </p:cSld>
  <p:clrMapOvr>
    <a:masterClrMapping/>
  </p:clrMapOvr>
  <p:transition spd="slow">
    <p:wipe dir="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Two Column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grpSp>
        <p:nvGrpSpPr>
          <p:cNvPr id="9" name="Group 8">
            <a:extLst>
              <a:ext uri="{FF2B5EF4-FFF2-40B4-BE49-F238E27FC236}">
                <a16:creationId xmlns:a16="http://schemas.microsoft.com/office/drawing/2014/main" id="{1D681799-5413-4DD7-9A90-5A4FB12A2A7A}"/>
              </a:ext>
            </a:extLst>
          </p:cNvPr>
          <p:cNvGrpSpPr/>
          <p:nvPr userDrawn="1"/>
        </p:nvGrpSpPr>
        <p:grpSpPr>
          <a:xfrm>
            <a:off x="9875462" y="-592128"/>
            <a:ext cx="2641657" cy="2714067"/>
            <a:chOff x="10055225" y="-469915"/>
            <a:chExt cx="2421312" cy="2487682"/>
          </a:xfrm>
          <a:noFill/>
        </p:grpSpPr>
        <p:sp>
          <p:nvSpPr>
            <p:cNvPr id="10" name="Hexagon 9">
              <a:extLst>
                <a:ext uri="{FF2B5EF4-FFF2-40B4-BE49-F238E27FC236}">
                  <a16:creationId xmlns:a16="http://schemas.microsoft.com/office/drawing/2014/main" id="{02131DBC-2984-4070-99C1-C7A5961DB71A}"/>
                </a:ext>
              </a:extLst>
            </p:cNvPr>
            <p:cNvSpPr/>
            <p:nvPr userDrawn="1"/>
          </p:nvSpPr>
          <p:spPr>
            <a:xfrm rot="5400000">
              <a:off x="10600395"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1" name="Hexagon 10">
              <a:extLst>
                <a:ext uri="{FF2B5EF4-FFF2-40B4-BE49-F238E27FC236}">
                  <a16:creationId xmlns:a16="http://schemas.microsoft.com/office/drawing/2014/main" id="{08A76465-A25F-4395-8F89-F71B9DE37BD1}"/>
                </a:ext>
              </a:extLst>
            </p:cNvPr>
            <p:cNvSpPr/>
            <p:nvPr userDrawn="1"/>
          </p:nvSpPr>
          <p:spPr>
            <a:xfrm rot="5400000">
              <a:off x="11237357"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2" name="Hexagon 11">
              <a:extLst>
                <a:ext uri="{FF2B5EF4-FFF2-40B4-BE49-F238E27FC236}">
                  <a16:creationId xmlns:a16="http://schemas.microsoft.com/office/drawing/2014/main" id="{2165F6F1-0DD9-4E98-A6C3-53E1CA238355}"/>
                </a:ext>
              </a:extLst>
            </p:cNvPr>
            <p:cNvSpPr/>
            <p:nvPr userDrawn="1"/>
          </p:nvSpPr>
          <p:spPr>
            <a:xfrm rot="5400000">
              <a:off x="9963433"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grpSp>
        <p:nvGrpSpPr>
          <p:cNvPr id="13" name="Group 12">
            <a:extLst>
              <a:ext uri="{FF2B5EF4-FFF2-40B4-BE49-F238E27FC236}">
                <a16:creationId xmlns:a16="http://schemas.microsoft.com/office/drawing/2014/main" id="{6E7D2D00-EC3B-4EFD-84D6-BF98A1F96920}"/>
              </a:ext>
            </a:extLst>
          </p:cNvPr>
          <p:cNvGrpSpPr/>
          <p:nvPr userDrawn="1"/>
        </p:nvGrpSpPr>
        <p:grpSpPr>
          <a:xfrm rot="16200000">
            <a:off x="360407" y="4836458"/>
            <a:ext cx="1946732" cy="3990582"/>
            <a:chOff x="10692184" y="-1639954"/>
            <a:chExt cx="1784352" cy="3657721"/>
          </a:xfrm>
          <a:noFill/>
        </p:grpSpPr>
        <p:sp>
          <p:nvSpPr>
            <p:cNvPr id="14" name="Hexagon 13">
              <a:extLst>
                <a:ext uri="{FF2B5EF4-FFF2-40B4-BE49-F238E27FC236}">
                  <a16:creationId xmlns:a16="http://schemas.microsoft.com/office/drawing/2014/main" id="{8B577679-776C-4F3C-85D4-B8B73F088077}"/>
                </a:ext>
              </a:extLst>
            </p:cNvPr>
            <p:cNvSpPr/>
            <p:nvPr userDrawn="1"/>
          </p:nvSpPr>
          <p:spPr>
            <a:xfrm rot="5400000">
              <a:off x="10600392" y="778587"/>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5" name="Hexagon 14">
              <a:extLst>
                <a:ext uri="{FF2B5EF4-FFF2-40B4-BE49-F238E27FC236}">
                  <a16:creationId xmlns:a16="http://schemas.microsoft.com/office/drawing/2014/main" id="{7E9E45A6-EC01-4140-8379-4EAC31AC521D}"/>
                </a:ext>
              </a:extLst>
            </p:cNvPr>
            <p:cNvSpPr/>
            <p:nvPr userDrawn="1"/>
          </p:nvSpPr>
          <p:spPr>
            <a:xfrm rot="5400000">
              <a:off x="11237356" y="-384788"/>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7" name="Hexagon 16">
              <a:extLst>
                <a:ext uri="{FF2B5EF4-FFF2-40B4-BE49-F238E27FC236}">
                  <a16:creationId xmlns:a16="http://schemas.microsoft.com/office/drawing/2014/main" id="{CD5D7A8F-641B-47BF-8DB5-9C8A0716C8A7}"/>
                </a:ext>
              </a:extLst>
            </p:cNvPr>
            <p:cNvSpPr/>
            <p:nvPr userDrawn="1"/>
          </p:nvSpPr>
          <p:spPr>
            <a:xfrm rot="5400000">
              <a:off x="10600392" y="-1548162"/>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cxnSp>
        <p:nvCxnSpPr>
          <p:cNvPr id="19" name="Straight Connector 18">
            <a:extLst>
              <a:ext uri="{FF2B5EF4-FFF2-40B4-BE49-F238E27FC236}">
                <a16:creationId xmlns:a16="http://schemas.microsoft.com/office/drawing/2014/main" id="{9ED5C850-6937-4120-B24B-6C3E3002DD3A}"/>
              </a:ext>
            </a:extLst>
          </p:cNvPr>
          <p:cNvCxnSpPr>
            <a:cxnSpLocks/>
          </p:cNvCxnSpPr>
          <p:nvPr userDrawn="1"/>
        </p:nvCxnSpPr>
        <p:spPr>
          <a:xfrm>
            <a:off x="5694744" y="1693488"/>
            <a:ext cx="0" cy="4164895"/>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sp>
        <p:nvSpPr>
          <p:cNvPr id="21" name="Text Placeholder 20">
            <a:extLst>
              <a:ext uri="{FF2B5EF4-FFF2-40B4-BE49-F238E27FC236}">
                <a16:creationId xmlns:a16="http://schemas.microsoft.com/office/drawing/2014/main" id="{36362B7C-D451-488D-B12C-B998E0FD8F8A}"/>
              </a:ext>
            </a:extLst>
          </p:cNvPr>
          <p:cNvSpPr>
            <a:spLocks noGrp="1"/>
          </p:cNvSpPr>
          <p:nvPr>
            <p:ph type="body" sz="quarter" idx="12" hasCustomPrompt="1"/>
          </p:nvPr>
        </p:nvSpPr>
        <p:spPr>
          <a:xfrm>
            <a:off x="1130301" y="1693488"/>
            <a:ext cx="4439920" cy="3991456"/>
          </a:xfrm>
        </p:spPr>
        <p:txBody>
          <a:bodyPr/>
          <a:lstStyle>
            <a:lvl1pPr>
              <a:defRPr sz="1800"/>
            </a:lvl1pPr>
            <a:lvl2pPr>
              <a:defRPr sz="1800"/>
            </a:lvl2pPr>
            <a:lvl3pPr>
              <a:defRPr sz="1600"/>
            </a:lvl3pPr>
            <a:lvl4pPr>
              <a:defRPr sz="1400"/>
            </a:lvl4pPr>
            <a:lvl5pPr>
              <a:defRPr sz="14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20">
            <a:extLst>
              <a:ext uri="{FF2B5EF4-FFF2-40B4-BE49-F238E27FC236}">
                <a16:creationId xmlns:a16="http://schemas.microsoft.com/office/drawing/2014/main" id="{EC7DE49C-7C55-4198-ADD0-2D0F2B1F04DF}"/>
              </a:ext>
            </a:extLst>
          </p:cNvPr>
          <p:cNvSpPr>
            <a:spLocks noGrp="1"/>
          </p:cNvSpPr>
          <p:nvPr>
            <p:ph type="body" sz="quarter" idx="13" hasCustomPrompt="1"/>
          </p:nvPr>
        </p:nvSpPr>
        <p:spPr>
          <a:xfrm>
            <a:off x="6096000" y="1693488"/>
            <a:ext cx="4439920" cy="3991456"/>
          </a:xfrm>
        </p:spPr>
        <p:txBody>
          <a:bodyPr/>
          <a:lstStyle>
            <a:lvl1pPr>
              <a:defRPr sz="1800"/>
            </a:lvl1pPr>
            <a:lvl2pPr>
              <a:defRPr sz="1800"/>
            </a:lvl2pPr>
            <a:lvl3pPr>
              <a:defRPr sz="1600"/>
            </a:lvl3pPr>
            <a:lvl4pPr>
              <a:defRPr sz="1400"/>
            </a:lvl4pPr>
            <a:lvl5pPr>
              <a:defRPr sz="14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Rectangle 23">
            <a:extLst>
              <a:ext uri="{FF2B5EF4-FFF2-40B4-BE49-F238E27FC236}">
                <a16:creationId xmlns:a16="http://schemas.microsoft.com/office/drawing/2014/main" id="{76E6C2C1-C998-4023-A23A-4DC7FFDAA0F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 name="Title 2">
            <a:extLst>
              <a:ext uri="{FF2B5EF4-FFF2-40B4-BE49-F238E27FC236}">
                <a16:creationId xmlns:a16="http://schemas.microsoft.com/office/drawing/2014/main" id="{61EB460B-32F3-49E2-B8C4-85A3B71C0F68}"/>
              </a:ext>
            </a:extLst>
          </p:cNvPr>
          <p:cNvSpPr>
            <a:spLocks noGrp="1"/>
          </p:cNvSpPr>
          <p:nvPr>
            <p:ph type="title" hasCustomPrompt="1"/>
          </p:nvPr>
        </p:nvSpPr>
        <p:spPr>
          <a:xfrm>
            <a:off x="1130300" y="524414"/>
            <a:ext cx="7991928" cy="912178"/>
          </a:xfrm>
        </p:spPr>
        <p:txBody>
          <a:bodyPr/>
          <a:lstStyle>
            <a:lvl1pPr>
              <a:defRPr/>
            </a:lvl1pPr>
          </a:lstStyle>
          <a:p>
            <a:r>
              <a:rPr lang="en-US"/>
              <a:t>Enter title here</a:t>
            </a:r>
            <a:endParaRPr lang="en-GB"/>
          </a:p>
        </p:txBody>
      </p:sp>
      <p:grpSp>
        <p:nvGrpSpPr>
          <p:cNvPr id="23" name="Group 22">
            <a:extLst>
              <a:ext uri="{FF2B5EF4-FFF2-40B4-BE49-F238E27FC236}">
                <a16:creationId xmlns:a16="http://schemas.microsoft.com/office/drawing/2014/main" id="{3049623E-8E46-4A92-9450-85EB7A480FFA}"/>
              </a:ext>
            </a:extLst>
          </p:cNvPr>
          <p:cNvGrpSpPr/>
          <p:nvPr userDrawn="1"/>
        </p:nvGrpSpPr>
        <p:grpSpPr>
          <a:xfrm>
            <a:off x="-3664732" y="0"/>
            <a:ext cx="3538941" cy="4354799"/>
            <a:chOff x="-3614713" y="0"/>
            <a:chExt cx="3538941" cy="4354799"/>
          </a:xfrm>
        </p:grpSpPr>
        <p:grpSp>
          <p:nvGrpSpPr>
            <p:cNvPr id="25" name="Group 24">
              <a:extLst>
                <a:ext uri="{FF2B5EF4-FFF2-40B4-BE49-F238E27FC236}">
                  <a16:creationId xmlns:a16="http://schemas.microsoft.com/office/drawing/2014/main" id="{EFA3FE1C-DD89-4A57-985C-7C97F68BCB3C}"/>
                </a:ext>
              </a:extLst>
            </p:cNvPr>
            <p:cNvGrpSpPr/>
            <p:nvPr userDrawn="1"/>
          </p:nvGrpSpPr>
          <p:grpSpPr>
            <a:xfrm>
              <a:off x="-3614713" y="0"/>
              <a:ext cx="3538941" cy="4354799"/>
              <a:chOff x="397358" y="1593847"/>
              <a:chExt cx="3538941" cy="4354799"/>
            </a:xfrm>
          </p:grpSpPr>
          <p:sp>
            <p:nvSpPr>
              <p:cNvPr id="30" name="Rectangle 29">
                <a:extLst>
                  <a:ext uri="{FF2B5EF4-FFF2-40B4-BE49-F238E27FC236}">
                    <a16:creationId xmlns:a16="http://schemas.microsoft.com/office/drawing/2014/main" id="{BDFABFEA-3B9B-4F80-A4B9-C71F5B1CD868}"/>
                  </a:ext>
                </a:extLst>
              </p:cNvPr>
              <p:cNvSpPr/>
              <p:nvPr/>
            </p:nvSpPr>
            <p:spPr>
              <a:xfrm>
                <a:off x="428742" y="1593847"/>
                <a:ext cx="3507557" cy="4354799"/>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31" name="TextBox 30">
                <a:extLst>
                  <a:ext uri="{FF2B5EF4-FFF2-40B4-BE49-F238E27FC236}">
                    <a16:creationId xmlns:a16="http://schemas.microsoft.com/office/drawing/2014/main" id="{A47A3BF1-6DA4-4B02-AF0F-2651017621B4}"/>
                  </a:ext>
                </a:extLst>
              </p:cNvPr>
              <p:cNvSpPr txBox="1"/>
              <p:nvPr/>
            </p:nvSpPr>
            <p:spPr>
              <a:xfrm>
                <a:off x="397359" y="1738567"/>
                <a:ext cx="3507557" cy="369332"/>
              </a:xfrm>
              <a:prstGeom prst="rect">
                <a:avLst/>
              </a:prstGeom>
              <a:noFill/>
            </p:spPr>
            <p:txBody>
              <a:bodyPr wrap="square" rtlCol="0">
                <a:spAutoFit/>
              </a:bodyPr>
              <a:lstStyle/>
              <a:p>
                <a:pPr algn="ctr"/>
                <a:r>
                  <a:rPr lang="en-GB">
                    <a:solidFill>
                      <a:srgbClr val="333333"/>
                    </a:solidFill>
                    <a:latin typeface="+mj-lt"/>
                  </a:rPr>
                  <a:t>How to use bullet points</a:t>
                </a:r>
              </a:p>
            </p:txBody>
          </p:sp>
          <p:sp>
            <p:nvSpPr>
              <p:cNvPr id="32" name="TextBox 31">
                <a:extLst>
                  <a:ext uri="{FF2B5EF4-FFF2-40B4-BE49-F238E27FC236}">
                    <a16:creationId xmlns:a16="http://schemas.microsoft.com/office/drawing/2014/main" id="{9ECC7A4C-676A-468D-92BD-ECE41A81D3A1}"/>
                  </a:ext>
                </a:extLst>
              </p:cNvPr>
              <p:cNvSpPr txBox="1"/>
              <p:nvPr/>
            </p:nvSpPr>
            <p:spPr>
              <a:xfrm>
                <a:off x="397358" y="4421432"/>
                <a:ext cx="3507557" cy="523220"/>
              </a:xfrm>
              <a:prstGeom prst="rect">
                <a:avLst/>
              </a:prstGeom>
              <a:noFill/>
            </p:spPr>
            <p:txBody>
              <a:bodyPr wrap="square" rtlCol="0">
                <a:spAutoFit/>
              </a:bodyPr>
              <a:lstStyle/>
              <a:p>
                <a:r>
                  <a:rPr lang="en-GB" sz="1400" b="1">
                    <a:solidFill>
                      <a:srgbClr val="333333"/>
                    </a:solidFill>
                  </a:rPr>
                  <a:t>3. </a:t>
                </a:r>
                <a:r>
                  <a:rPr lang="en-GB" sz="1400">
                    <a:solidFill>
                      <a:srgbClr val="333333"/>
                    </a:solidFill>
                  </a:rPr>
                  <a:t>If you want to remove them, just click the </a:t>
                </a:r>
                <a:r>
                  <a:rPr lang="en-GB" sz="1400" b="1">
                    <a:solidFill>
                      <a:srgbClr val="333333"/>
                    </a:solidFill>
                  </a:rPr>
                  <a:t>Decrease List Level </a:t>
                </a:r>
                <a:r>
                  <a:rPr lang="en-GB" sz="1400" b="0">
                    <a:solidFill>
                      <a:srgbClr val="333333"/>
                    </a:solidFill>
                  </a:rPr>
                  <a:t>button.</a:t>
                </a:r>
                <a:endParaRPr lang="en-GB" sz="1400" b="1">
                  <a:solidFill>
                    <a:srgbClr val="333333"/>
                  </a:solidFill>
                </a:endParaRPr>
              </a:p>
            </p:txBody>
          </p:sp>
          <p:sp>
            <p:nvSpPr>
              <p:cNvPr id="33" name="TextBox 32">
                <a:extLst>
                  <a:ext uri="{FF2B5EF4-FFF2-40B4-BE49-F238E27FC236}">
                    <a16:creationId xmlns:a16="http://schemas.microsoft.com/office/drawing/2014/main" id="{910B145D-8430-41EE-B7AF-C63A2A3C1800}"/>
                  </a:ext>
                </a:extLst>
              </p:cNvPr>
              <p:cNvSpPr txBox="1"/>
              <p:nvPr/>
            </p:nvSpPr>
            <p:spPr>
              <a:xfrm>
                <a:off x="397358" y="2358061"/>
                <a:ext cx="3507557"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If you want to use your pre-formatted bullets, click on the </a:t>
                </a:r>
                <a:r>
                  <a:rPr lang="en-GB" sz="1400" b="1">
                    <a:solidFill>
                      <a:srgbClr val="333333"/>
                    </a:solidFill>
                  </a:rPr>
                  <a:t>Increase List Level </a:t>
                </a:r>
                <a:r>
                  <a:rPr lang="en-GB" sz="1400" b="0">
                    <a:solidFill>
                      <a:srgbClr val="333333"/>
                    </a:solidFill>
                  </a:rPr>
                  <a:t>button.</a:t>
                </a:r>
              </a:p>
            </p:txBody>
          </p:sp>
          <p:sp>
            <p:nvSpPr>
              <p:cNvPr id="34" name="TextBox 33">
                <a:extLst>
                  <a:ext uri="{FF2B5EF4-FFF2-40B4-BE49-F238E27FC236}">
                    <a16:creationId xmlns:a16="http://schemas.microsoft.com/office/drawing/2014/main" id="{CBE29804-E628-4AA1-B9CD-141C4C72B4D3}"/>
                  </a:ext>
                </a:extLst>
              </p:cNvPr>
              <p:cNvSpPr txBox="1"/>
              <p:nvPr/>
            </p:nvSpPr>
            <p:spPr>
              <a:xfrm>
                <a:off x="397358" y="3822005"/>
                <a:ext cx="3507557"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To indent your bullets to the next level, click on</a:t>
                </a:r>
                <a:r>
                  <a:rPr lang="en-GB" sz="1400" b="1">
                    <a:solidFill>
                      <a:srgbClr val="333333"/>
                    </a:solidFill>
                  </a:rPr>
                  <a:t> Increase List Level </a:t>
                </a:r>
                <a:r>
                  <a:rPr lang="en-GB" sz="1400" b="0">
                    <a:solidFill>
                      <a:srgbClr val="333333"/>
                    </a:solidFill>
                  </a:rPr>
                  <a:t>again</a:t>
                </a:r>
                <a:r>
                  <a:rPr lang="en-GB" sz="1400">
                    <a:solidFill>
                      <a:srgbClr val="333333"/>
                    </a:solidFill>
                  </a:rPr>
                  <a:t>.</a:t>
                </a:r>
              </a:p>
            </p:txBody>
          </p:sp>
          <p:sp>
            <p:nvSpPr>
              <p:cNvPr id="35" name="Rectangle 34">
                <a:extLst>
                  <a:ext uri="{FF2B5EF4-FFF2-40B4-BE49-F238E27FC236}">
                    <a16:creationId xmlns:a16="http://schemas.microsoft.com/office/drawing/2014/main" id="{1F5C398A-3D97-4B22-9CFB-783095532BEB}"/>
                  </a:ext>
                </a:extLst>
              </p:cNvPr>
              <p:cNvSpPr/>
              <p:nvPr/>
            </p:nvSpPr>
            <p:spPr>
              <a:xfrm>
                <a:off x="428741" y="2246094"/>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grpSp>
        <p:pic>
          <p:nvPicPr>
            <p:cNvPr id="26" name="Picture 25">
              <a:extLst>
                <a:ext uri="{FF2B5EF4-FFF2-40B4-BE49-F238E27FC236}">
                  <a16:creationId xmlns:a16="http://schemas.microsoft.com/office/drawing/2014/main" id="{E034994E-7286-47B2-B8A8-1E9AF3281FF6}"/>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2489585" y="1421385"/>
              <a:ext cx="1257300" cy="733425"/>
            </a:xfrm>
            <a:prstGeom prst="rect">
              <a:avLst/>
            </a:prstGeom>
          </p:spPr>
        </p:pic>
        <p:sp>
          <p:nvSpPr>
            <p:cNvPr id="27" name="Oval 26">
              <a:extLst>
                <a:ext uri="{FF2B5EF4-FFF2-40B4-BE49-F238E27FC236}">
                  <a16:creationId xmlns:a16="http://schemas.microsoft.com/office/drawing/2014/main" id="{2A4055BF-4917-490F-B568-F6352E5F7B9C}"/>
                </a:ext>
              </a:extLst>
            </p:cNvPr>
            <p:cNvSpPr/>
            <p:nvPr userDrawn="1"/>
          </p:nvSpPr>
          <p:spPr>
            <a:xfrm>
              <a:off x="-1579455" y="1427869"/>
              <a:ext cx="365461" cy="36546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400"/>
            </a:p>
          </p:txBody>
        </p:sp>
        <p:pic>
          <p:nvPicPr>
            <p:cNvPr id="28" name="Picture 27">
              <a:extLst>
                <a:ext uri="{FF2B5EF4-FFF2-40B4-BE49-F238E27FC236}">
                  <a16:creationId xmlns:a16="http://schemas.microsoft.com/office/drawing/2014/main" id="{BE55B728-EE58-4FF2-B32D-438482CF36CC}"/>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2489585" y="3490852"/>
              <a:ext cx="1257300" cy="723900"/>
            </a:xfrm>
            <a:prstGeom prst="rect">
              <a:avLst/>
            </a:prstGeom>
          </p:spPr>
        </p:pic>
        <p:sp>
          <p:nvSpPr>
            <p:cNvPr id="29" name="Oval 28">
              <a:extLst>
                <a:ext uri="{FF2B5EF4-FFF2-40B4-BE49-F238E27FC236}">
                  <a16:creationId xmlns:a16="http://schemas.microsoft.com/office/drawing/2014/main" id="{03A5BC6C-AF0B-449E-A85F-778C3B180F73}"/>
                </a:ext>
              </a:extLst>
            </p:cNvPr>
            <p:cNvSpPr/>
            <p:nvPr userDrawn="1"/>
          </p:nvSpPr>
          <p:spPr>
            <a:xfrm>
              <a:off x="-1800911" y="3502818"/>
              <a:ext cx="365461" cy="36546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400"/>
            </a:p>
          </p:txBody>
        </p:sp>
      </p:grpSp>
    </p:spTree>
    <p:custDataLst>
      <p:tags r:id="rId1"/>
    </p:custDataLst>
    <p:extLst>
      <p:ext uri="{BB962C8B-B14F-4D97-AF65-F5344CB8AC3E}">
        <p14:creationId xmlns:p14="http://schemas.microsoft.com/office/powerpoint/2010/main" val="1297154268"/>
      </p:ext>
    </p:extLst>
  </p:cSld>
  <p:clrMapOvr>
    <a:masterClrMapping/>
  </p:clrMapOvr>
  <p:transition spd="slow">
    <p:wipe dir="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Tex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92A42BE-F801-4BAB-8C24-6994A7299C79}"/>
              </a:ext>
            </a:extLst>
          </p:cNvPr>
          <p:cNvSpPr/>
          <p:nvPr userDrawn="1"/>
        </p:nvSpPr>
        <p:spPr>
          <a:xfrm>
            <a:off x="0" y="0"/>
            <a:ext cx="4419600" cy="6858000"/>
          </a:xfrm>
          <a:prstGeom prst="rect">
            <a:avLst/>
          </a:prstGeom>
          <a:solidFill>
            <a:srgbClr val="60D1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dirty="0"/>
          </a:p>
        </p:txBody>
      </p:sp>
      <p:sp>
        <p:nvSpPr>
          <p:cNvPr id="37" name="Rectangle 36">
            <a:extLst>
              <a:ext uri="{FF2B5EF4-FFF2-40B4-BE49-F238E27FC236}">
                <a16:creationId xmlns:a16="http://schemas.microsoft.com/office/drawing/2014/main" id="{00B23BDF-7E27-44E2-86F5-14DE8B56D587}"/>
              </a:ext>
            </a:extLst>
          </p:cNvPr>
          <p:cNvSpPr/>
          <p:nvPr userDrawn="1"/>
        </p:nvSpPr>
        <p:spPr>
          <a:xfrm>
            <a:off x="325119" y="0"/>
            <a:ext cx="579756" cy="1022985"/>
          </a:xfrm>
          <a:prstGeom prst="rect">
            <a:avLst/>
          </a:prstGeom>
          <a:solidFill>
            <a:srgbClr val="60D1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nvGrpSpPr>
          <p:cNvPr id="20" name="Group 19">
            <a:extLst>
              <a:ext uri="{FF2B5EF4-FFF2-40B4-BE49-F238E27FC236}">
                <a16:creationId xmlns:a16="http://schemas.microsoft.com/office/drawing/2014/main" id="{70AB0C87-5AFE-44EB-95D4-9214D9E0A837}"/>
              </a:ext>
            </a:extLst>
          </p:cNvPr>
          <p:cNvGrpSpPr/>
          <p:nvPr userDrawn="1"/>
        </p:nvGrpSpPr>
        <p:grpSpPr>
          <a:xfrm>
            <a:off x="9058573" y="-647864"/>
            <a:ext cx="4149136" cy="7154287"/>
            <a:chOff x="5387349" y="-1705643"/>
            <a:chExt cx="4816112" cy="8304341"/>
          </a:xfrm>
          <a:noFill/>
        </p:grpSpPr>
        <p:sp>
          <p:nvSpPr>
            <p:cNvPr id="23" name="Hexagon 22">
              <a:extLst>
                <a:ext uri="{FF2B5EF4-FFF2-40B4-BE49-F238E27FC236}">
                  <a16:creationId xmlns:a16="http://schemas.microsoft.com/office/drawing/2014/main" id="{BA5F57C3-03CF-4083-BC73-6804F705570B}"/>
                </a:ext>
              </a:extLst>
            </p:cNvPr>
            <p:cNvSpPr/>
            <p:nvPr userDrawn="1"/>
          </p:nvSpPr>
          <p:spPr>
            <a:xfrm>
              <a:off x="5387349" y="845"/>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5" name="Hexagon 24">
              <a:extLst>
                <a:ext uri="{FF2B5EF4-FFF2-40B4-BE49-F238E27FC236}">
                  <a16:creationId xmlns:a16="http://schemas.microsoft.com/office/drawing/2014/main" id="{F788BD9C-C668-49AF-A2B8-2C9F6B715659}"/>
                </a:ext>
              </a:extLst>
            </p:cNvPr>
            <p:cNvSpPr/>
            <p:nvPr userDrawn="1"/>
          </p:nvSpPr>
          <p:spPr>
            <a:xfrm>
              <a:off x="6936469" y="-852399"/>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6" name="Hexagon 25">
              <a:extLst>
                <a:ext uri="{FF2B5EF4-FFF2-40B4-BE49-F238E27FC236}">
                  <a16:creationId xmlns:a16="http://schemas.microsoft.com/office/drawing/2014/main" id="{D9269717-BCCB-44DC-95C0-715C5FA99D70}"/>
                </a:ext>
              </a:extLst>
            </p:cNvPr>
            <p:cNvSpPr/>
            <p:nvPr userDrawn="1"/>
          </p:nvSpPr>
          <p:spPr>
            <a:xfrm>
              <a:off x="6936469" y="853244"/>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7" name="Hexagon 26">
              <a:extLst>
                <a:ext uri="{FF2B5EF4-FFF2-40B4-BE49-F238E27FC236}">
                  <a16:creationId xmlns:a16="http://schemas.microsoft.com/office/drawing/2014/main" id="{827FBE94-B8D7-4E90-9F55-190ACDF72BA5}"/>
                </a:ext>
              </a:extLst>
            </p:cNvPr>
            <p:cNvSpPr/>
            <p:nvPr userDrawn="1"/>
          </p:nvSpPr>
          <p:spPr>
            <a:xfrm>
              <a:off x="8485589" y="-1705643"/>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8" name="Hexagon 27">
              <a:extLst>
                <a:ext uri="{FF2B5EF4-FFF2-40B4-BE49-F238E27FC236}">
                  <a16:creationId xmlns:a16="http://schemas.microsoft.com/office/drawing/2014/main" id="{BA40B9A3-E09E-45A8-987D-412EDDB16FE6}"/>
                </a:ext>
              </a:extLst>
            </p:cNvPr>
            <p:cNvSpPr/>
            <p:nvPr userDrawn="1"/>
          </p:nvSpPr>
          <p:spPr>
            <a:xfrm>
              <a:off x="8485589" y="0"/>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9" name="Hexagon 28">
              <a:extLst>
                <a:ext uri="{FF2B5EF4-FFF2-40B4-BE49-F238E27FC236}">
                  <a16:creationId xmlns:a16="http://schemas.microsoft.com/office/drawing/2014/main" id="{FC43B0BF-B6B7-4478-99E6-40DE9C87C930}"/>
                </a:ext>
              </a:extLst>
            </p:cNvPr>
            <p:cNvSpPr/>
            <p:nvPr userDrawn="1"/>
          </p:nvSpPr>
          <p:spPr>
            <a:xfrm>
              <a:off x="6936469" y="2559731"/>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0" name="Hexagon 29">
              <a:extLst>
                <a:ext uri="{FF2B5EF4-FFF2-40B4-BE49-F238E27FC236}">
                  <a16:creationId xmlns:a16="http://schemas.microsoft.com/office/drawing/2014/main" id="{019DA9D6-487F-48CB-8C20-558D8F5FD2DF}"/>
                </a:ext>
              </a:extLst>
            </p:cNvPr>
            <p:cNvSpPr/>
            <p:nvPr userDrawn="1"/>
          </p:nvSpPr>
          <p:spPr>
            <a:xfrm>
              <a:off x="6936469" y="4265374"/>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1" name="Hexagon 30">
              <a:extLst>
                <a:ext uri="{FF2B5EF4-FFF2-40B4-BE49-F238E27FC236}">
                  <a16:creationId xmlns:a16="http://schemas.microsoft.com/office/drawing/2014/main" id="{E890E4EC-6423-4916-BE59-5D59F2810E7D}"/>
                </a:ext>
              </a:extLst>
            </p:cNvPr>
            <p:cNvSpPr/>
            <p:nvPr userDrawn="1"/>
          </p:nvSpPr>
          <p:spPr>
            <a:xfrm>
              <a:off x="8485589" y="1706487"/>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2" name="Hexagon 31">
              <a:extLst>
                <a:ext uri="{FF2B5EF4-FFF2-40B4-BE49-F238E27FC236}">
                  <a16:creationId xmlns:a16="http://schemas.microsoft.com/office/drawing/2014/main" id="{9E683DDF-0723-42DD-83D0-69132F96B09F}"/>
                </a:ext>
              </a:extLst>
            </p:cNvPr>
            <p:cNvSpPr/>
            <p:nvPr userDrawn="1"/>
          </p:nvSpPr>
          <p:spPr>
            <a:xfrm>
              <a:off x="8485589" y="3412131"/>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6" name="Hexagon 35">
              <a:extLst>
                <a:ext uri="{FF2B5EF4-FFF2-40B4-BE49-F238E27FC236}">
                  <a16:creationId xmlns:a16="http://schemas.microsoft.com/office/drawing/2014/main" id="{5CE8FBFB-B232-4CC0-840A-74826E2E9FB5}"/>
                </a:ext>
              </a:extLst>
            </p:cNvPr>
            <p:cNvSpPr/>
            <p:nvPr userDrawn="1"/>
          </p:nvSpPr>
          <p:spPr>
            <a:xfrm>
              <a:off x="8485589" y="5117772"/>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21" name="Text Placeholder 20">
            <a:extLst>
              <a:ext uri="{FF2B5EF4-FFF2-40B4-BE49-F238E27FC236}">
                <a16:creationId xmlns:a16="http://schemas.microsoft.com/office/drawing/2014/main" id="{36362B7C-D451-488D-B12C-B998E0FD8F8A}"/>
              </a:ext>
            </a:extLst>
          </p:cNvPr>
          <p:cNvSpPr>
            <a:spLocks noGrp="1"/>
          </p:cNvSpPr>
          <p:nvPr>
            <p:ph type="body" sz="quarter" idx="12" hasCustomPrompt="1"/>
          </p:nvPr>
        </p:nvSpPr>
        <p:spPr>
          <a:xfrm>
            <a:off x="1130301" y="1693488"/>
            <a:ext cx="7991928" cy="4512156"/>
          </a:xfrm>
        </p:spPr>
        <p:txBody>
          <a:bodyPr/>
          <a:lstStyle>
            <a:lvl1pPr>
              <a:defRPr sz="1800"/>
            </a:lvl1pPr>
            <a:lvl2pPr>
              <a:defRPr sz="1800"/>
            </a:lvl2pPr>
            <a:lvl3pPr>
              <a:defRPr sz="1600"/>
            </a:lvl3pPr>
            <a:lvl4pPr>
              <a:defRPr sz="1400"/>
            </a:lvl4pPr>
            <a:lvl5pPr>
              <a:defRPr sz="14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a:extLst>
              <a:ext uri="{FF2B5EF4-FFF2-40B4-BE49-F238E27FC236}">
                <a16:creationId xmlns:a16="http://schemas.microsoft.com/office/drawing/2014/main" id="{0B7DA433-1F51-42F4-8684-F4F102A7E575}"/>
              </a:ext>
            </a:extLst>
          </p:cNvPr>
          <p:cNvSpPr>
            <a:spLocks noGrp="1"/>
          </p:cNvSpPr>
          <p:nvPr>
            <p:ph type="title" hasCustomPrompt="1"/>
          </p:nvPr>
        </p:nvSpPr>
        <p:spPr>
          <a:xfrm>
            <a:off x="1130300" y="698421"/>
            <a:ext cx="7991929" cy="912178"/>
          </a:xfrm>
        </p:spPr>
        <p:txBody>
          <a:bodyPr/>
          <a:lstStyle>
            <a:lvl1pPr>
              <a:defRPr/>
            </a:lvl1pPr>
          </a:lstStyle>
          <a:p>
            <a:r>
              <a:rPr lang="en-US"/>
              <a:t>Enter title here</a:t>
            </a:r>
            <a:endParaRPr lang="en-GB"/>
          </a:p>
        </p:txBody>
      </p:sp>
      <p:grpSp>
        <p:nvGrpSpPr>
          <p:cNvPr id="24" name="Group 23">
            <a:extLst>
              <a:ext uri="{FF2B5EF4-FFF2-40B4-BE49-F238E27FC236}">
                <a16:creationId xmlns:a16="http://schemas.microsoft.com/office/drawing/2014/main" id="{4586F1A6-F8C3-456C-978E-BE85CE4774CF}"/>
              </a:ext>
            </a:extLst>
          </p:cNvPr>
          <p:cNvGrpSpPr/>
          <p:nvPr userDrawn="1"/>
        </p:nvGrpSpPr>
        <p:grpSpPr>
          <a:xfrm>
            <a:off x="-3664732" y="0"/>
            <a:ext cx="3538941" cy="4354799"/>
            <a:chOff x="-3614713" y="0"/>
            <a:chExt cx="3538941" cy="4354799"/>
          </a:xfrm>
        </p:grpSpPr>
        <p:grpSp>
          <p:nvGrpSpPr>
            <p:cNvPr id="33" name="Group 32">
              <a:extLst>
                <a:ext uri="{FF2B5EF4-FFF2-40B4-BE49-F238E27FC236}">
                  <a16:creationId xmlns:a16="http://schemas.microsoft.com/office/drawing/2014/main" id="{408F70F0-4DD5-4B29-A84D-7301EEA06307}"/>
                </a:ext>
              </a:extLst>
            </p:cNvPr>
            <p:cNvGrpSpPr/>
            <p:nvPr userDrawn="1"/>
          </p:nvGrpSpPr>
          <p:grpSpPr>
            <a:xfrm>
              <a:off x="-3614713" y="0"/>
              <a:ext cx="3538941" cy="4354799"/>
              <a:chOff x="397358" y="1593847"/>
              <a:chExt cx="3538941" cy="4354799"/>
            </a:xfrm>
          </p:grpSpPr>
          <p:sp>
            <p:nvSpPr>
              <p:cNvPr id="40" name="Rectangle 39">
                <a:extLst>
                  <a:ext uri="{FF2B5EF4-FFF2-40B4-BE49-F238E27FC236}">
                    <a16:creationId xmlns:a16="http://schemas.microsoft.com/office/drawing/2014/main" id="{1B6D7EDA-1CDE-46D1-84F8-7C87FDE26565}"/>
                  </a:ext>
                </a:extLst>
              </p:cNvPr>
              <p:cNvSpPr/>
              <p:nvPr/>
            </p:nvSpPr>
            <p:spPr>
              <a:xfrm>
                <a:off x="428742" y="1593847"/>
                <a:ext cx="3507557" cy="4354799"/>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41" name="TextBox 40">
                <a:extLst>
                  <a:ext uri="{FF2B5EF4-FFF2-40B4-BE49-F238E27FC236}">
                    <a16:creationId xmlns:a16="http://schemas.microsoft.com/office/drawing/2014/main" id="{59CDBA4F-F56A-4B74-80CF-4F10A5C95B9C}"/>
                  </a:ext>
                </a:extLst>
              </p:cNvPr>
              <p:cNvSpPr txBox="1"/>
              <p:nvPr/>
            </p:nvSpPr>
            <p:spPr>
              <a:xfrm>
                <a:off x="397359" y="1738567"/>
                <a:ext cx="3507557" cy="369332"/>
              </a:xfrm>
              <a:prstGeom prst="rect">
                <a:avLst/>
              </a:prstGeom>
              <a:noFill/>
            </p:spPr>
            <p:txBody>
              <a:bodyPr wrap="square" rtlCol="0">
                <a:spAutoFit/>
              </a:bodyPr>
              <a:lstStyle/>
              <a:p>
                <a:pPr algn="ctr"/>
                <a:r>
                  <a:rPr lang="en-GB">
                    <a:solidFill>
                      <a:srgbClr val="333333"/>
                    </a:solidFill>
                    <a:latin typeface="+mj-lt"/>
                  </a:rPr>
                  <a:t>How to use bullet points</a:t>
                </a:r>
              </a:p>
            </p:txBody>
          </p:sp>
          <p:sp>
            <p:nvSpPr>
              <p:cNvPr id="42" name="TextBox 41">
                <a:extLst>
                  <a:ext uri="{FF2B5EF4-FFF2-40B4-BE49-F238E27FC236}">
                    <a16:creationId xmlns:a16="http://schemas.microsoft.com/office/drawing/2014/main" id="{8F1A1AEA-AFD7-46FA-87FF-22410B33E6C5}"/>
                  </a:ext>
                </a:extLst>
              </p:cNvPr>
              <p:cNvSpPr txBox="1"/>
              <p:nvPr/>
            </p:nvSpPr>
            <p:spPr>
              <a:xfrm>
                <a:off x="397358" y="4421432"/>
                <a:ext cx="3507557" cy="523220"/>
              </a:xfrm>
              <a:prstGeom prst="rect">
                <a:avLst/>
              </a:prstGeom>
              <a:noFill/>
            </p:spPr>
            <p:txBody>
              <a:bodyPr wrap="square" rtlCol="0">
                <a:spAutoFit/>
              </a:bodyPr>
              <a:lstStyle/>
              <a:p>
                <a:r>
                  <a:rPr lang="en-GB" sz="1400" b="1">
                    <a:solidFill>
                      <a:srgbClr val="333333"/>
                    </a:solidFill>
                  </a:rPr>
                  <a:t>3. </a:t>
                </a:r>
                <a:r>
                  <a:rPr lang="en-GB" sz="1400">
                    <a:solidFill>
                      <a:srgbClr val="333333"/>
                    </a:solidFill>
                  </a:rPr>
                  <a:t>If you want to remove them, just click the </a:t>
                </a:r>
                <a:r>
                  <a:rPr lang="en-GB" sz="1400" b="1">
                    <a:solidFill>
                      <a:srgbClr val="333333"/>
                    </a:solidFill>
                  </a:rPr>
                  <a:t>Decrease List Level </a:t>
                </a:r>
                <a:r>
                  <a:rPr lang="en-GB" sz="1400" b="0">
                    <a:solidFill>
                      <a:srgbClr val="333333"/>
                    </a:solidFill>
                  </a:rPr>
                  <a:t>button.</a:t>
                </a:r>
                <a:endParaRPr lang="en-GB" sz="1400" b="1">
                  <a:solidFill>
                    <a:srgbClr val="333333"/>
                  </a:solidFill>
                </a:endParaRPr>
              </a:p>
            </p:txBody>
          </p:sp>
          <p:sp>
            <p:nvSpPr>
              <p:cNvPr id="43" name="TextBox 42">
                <a:extLst>
                  <a:ext uri="{FF2B5EF4-FFF2-40B4-BE49-F238E27FC236}">
                    <a16:creationId xmlns:a16="http://schemas.microsoft.com/office/drawing/2014/main" id="{C8769B39-736F-4FF7-B2C4-43FAA57DC5FD}"/>
                  </a:ext>
                </a:extLst>
              </p:cNvPr>
              <p:cNvSpPr txBox="1"/>
              <p:nvPr/>
            </p:nvSpPr>
            <p:spPr>
              <a:xfrm>
                <a:off x="397358" y="2358061"/>
                <a:ext cx="3507557"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If you want to use your pre-formatted bullets, click on the </a:t>
                </a:r>
                <a:r>
                  <a:rPr lang="en-GB" sz="1400" b="1">
                    <a:solidFill>
                      <a:srgbClr val="333333"/>
                    </a:solidFill>
                  </a:rPr>
                  <a:t>Increase List Level </a:t>
                </a:r>
                <a:r>
                  <a:rPr lang="en-GB" sz="1400" b="0">
                    <a:solidFill>
                      <a:srgbClr val="333333"/>
                    </a:solidFill>
                  </a:rPr>
                  <a:t>button.</a:t>
                </a:r>
              </a:p>
            </p:txBody>
          </p:sp>
          <p:sp>
            <p:nvSpPr>
              <p:cNvPr id="44" name="TextBox 43">
                <a:extLst>
                  <a:ext uri="{FF2B5EF4-FFF2-40B4-BE49-F238E27FC236}">
                    <a16:creationId xmlns:a16="http://schemas.microsoft.com/office/drawing/2014/main" id="{079EB830-8FA3-4058-AD03-DDDE790F5362}"/>
                  </a:ext>
                </a:extLst>
              </p:cNvPr>
              <p:cNvSpPr txBox="1"/>
              <p:nvPr/>
            </p:nvSpPr>
            <p:spPr>
              <a:xfrm>
                <a:off x="397358" y="3822005"/>
                <a:ext cx="3507557"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To indent your bullets to the next level, click on</a:t>
                </a:r>
                <a:r>
                  <a:rPr lang="en-GB" sz="1400" b="1">
                    <a:solidFill>
                      <a:srgbClr val="333333"/>
                    </a:solidFill>
                  </a:rPr>
                  <a:t> Increase List Level </a:t>
                </a:r>
                <a:r>
                  <a:rPr lang="en-GB" sz="1400" b="0">
                    <a:solidFill>
                      <a:srgbClr val="333333"/>
                    </a:solidFill>
                  </a:rPr>
                  <a:t>again</a:t>
                </a:r>
                <a:r>
                  <a:rPr lang="en-GB" sz="1400">
                    <a:solidFill>
                      <a:srgbClr val="333333"/>
                    </a:solidFill>
                  </a:rPr>
                  <a:t>.</a:t>
                </a:r>
              </a:p>
            </p:txBody>
          </p:sp>
          <p:sp>
            <p:nvSpPr>
              <p:cNvPr id="45" name="Rectangle 44">
                <a:extLst>
                  <a:ext uri="{FF2B5EF4-FFF2-40B4-BE49-F238E27FC236}">
                    <a16:creationId xmlns:a16="http://schemas.microsoft.com/office/drawing/2014/main" id="{F84793AF-670B-4038-87D6-3B308444357C}"/>
                  </a:ext>
                </a:extLst>
              </p:cNvPr>
              <p:cNvSpPr/>
              <p:nvPr/>
            </p:nvSpPr>
            <p:spPr>
              <a:xfrm>
                <a:off x="428741" y="2246094"/>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grpSp>
        <p:pic>
          <p:nvPicPr>
            <p:cNvPr id="34" name="Picture 33">
              <a:extLst>
                <a:ext uri="{FF2B5EF4-FFF2-40B4-BE49-F238E27FC236}">
                  <a16:creationId xmlns:a16="http://schemas.microsoft.com/office/drawing/2014/main" id="{D28EF487-055D-4EF6-BC04-FCB2F0C76B76}"/>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2489585" y="1421385"/>
              <a:ext cx="1257300" cy="733425"/>
            </a:xfrm>
            <a:prstGeom prst="rect">
              <a:avLst/>
            </a:prstGeom>
          </p:spPr>
        </p:pic>
        <p:sp>
          <p:nvSpPr>
            <p:cNvPr id="35" name="Oval 34">
              <a:extLst>
                <a:ext uri="{FF2B5EF4-FFF2-40B4-BE49-F238E27FC236}">
                  <a16:creationId xmlns:a16="http://schemas.microsoft.com/office/drawing/2014/main" id="{7B20F03C-3A57-4EC7-9AD4-46B62C18C7C9}"/>
                </a:ext>
              </a:extLst>
            </p:cNvPr>
            <p:cNvSpPr/>
            <p:nvPr userDrawn="1"/>
          </p:nvSpPr>
          <p:spPr>
            <a:xfrm>
              <a:off x="-1579455" y="1427869"/>
              <a:ext cx="365461" cy="36546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400"/>
            </a:p>
          </p:txBody>
        </p:sp>
        <p:pic>
          <p:nvPicPr>
            <p:cNvPr id="38" name="Picture 37">
              <a:extLst>
                <a:ext uri="{FF2B5EF4-FFF2-40B4-BE49-F238E27FC236}">
                  <a16:creationId xmlns:a16="http://schemas.microsoft.com/office/drawing/2014/main" id="{83AA02F0-AE5A-4097-B073-36495711F03B}"/>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2489585" y="3490852"/>
              <a:ext cx="1257300" cy="723900"/>
            </a:xfrm>
            <a:prstGeom prst="rect">
              <a:avLst/>
            </a:prstGeom>
          </p:spPr>
        </p:pic>
        <p:sp>
          <p:nvSpPr>
            <p:cNvPr id="39" name="Oval 38">
              <a:extLst>
                <a:ext uri="{FF2B5EF4-FFF2-40B4-BE49-F238E27FC236}">
                  <a16:creationId xmlns:a16="http://schemas.microsoft.com/office/drawing/2014/main" id="{960735B2-B979-43E7-A258-C378B9D97B87}"/>
                </a:ext>
              </a:extLst>
            </p:cNvPr>
            <p:cNvSpPr/>
            <p:nvPr userDrawn="1"/>
          </p:nvSpPr>
          <p:spPr>
            <a:xfrm>
              <a:off x="-1800911" y="3502818"/>
              <a:ext cx="365461" cy="36546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400"/>
            </a:p>
          </p:txBody>
        </p:sp>
      </p:gr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Tree>
    <p:custDataLst>
      <p:tags r:id="rId1"/>
    </p:custDataLst>
    <p:extLst>
      <p:ext uri="{BB962C8B-B14F-4D97-AF65-F5344CB8AC3E}">
        <p14:creationId xmlns:p14="http://schemas.microsoft.com/office/powerpoint/2010/main" val="4180890581"/>
      </p:ext>
    </p:extLst>
  </p:cSld>
  <p:clrMapOvr>
    <a:masterClrMapping/>
  </p:clrMapOvr>
  <p:transition spd="slow">
    <p:wipe dir="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1_Text w/ Image">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7F867D01-3FFE-49F4-A709-AF5249958D5C}"/>
              </a:ext>
            </a:extLst>
          </p:cNvPr>
          <p:cNvGrpSpPr/>
          <p:nvPr userDrawn="1"/>
        </p:nvGrpSpPr>
        <p:grpSpPr>
          <a:xfrm rot="16200000">
            <a:off x="4494398" y="-485917"/>
            <a:ext cx="4214897" cy="3535508"/>
            <a:chOff x="5387349" y="-1705643"/>
            <a:chExt cx="4816112" cy="4039813"/>
          </a:xfrm>
          <a:noFill/>
        </p:grpSpPr>
        <p:sp>
          <p:nvSpPr>
            <p:cNvPr id="29" name="Hexagon 28">
              <a:extLst>
                <a:ext uri="{FF2B5EF4-FFF2-40B4-BE49-F238E27FC236}">
                  <a16:creationId xmlns:a16="http://schemas.microsoft.com/office/drawing/2014/main" id="{3723E74D-B8B1-4F1C-B86D-411D487099FE}"/>
                </a:ext>
              </a:extLst>
            </p:cNvPr>
            <p:cNvSpPr/>
            <p:nvPr userDrawn="1"/>
          </p:nvSpPr>
          <p:spPr>
            <a:xfrm>
              <a:off x="5387349" y="845"/>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1" name="Hexagon 30">
              <a:extLst>
                <a:ext uri="{FF2B5EF4-FFF2-40B4-BE49-F238E27FC236}">
                  <a16:creationId xmlns:a16="http://schemas.microsoft.com/office/drawing/2014/main" id="{A2733E26-E941-470F-AE97-1939DDB10EBF}"/>
                </a:ext>
              </a:extLst>
            </p:cNvPr>
            <p:cNvSpPr/>
            <p:nvPr userDrawn="1"/>
          </p:nvSpPr>
          <p:spPr>
            <a:xfrm>
              <a:off x="6936469" y="-852399"/>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2" name="Hexagon 31">
              <a:extLst>
                <a:ext uri="{FF2B5EF4-FFF2-40B4-BE49-F238E27FC236}">
                  <a16:creationId xmlns:a16="http://schemas.microsoft.com/office/drawing/2014/main" id="{4BA194F5-F4E1-490C-AC0C-617EBE170637}"/>
                </a:ext>
              </a:extLst>
            </p:cNvPr>
            <p:cNvSpPr/>
            <p:nvPr userDrawn="1"/>
          </p:nvSpPr>
          <p:spPr>
            <a:xfrm>
              <a:off x="6936469" y="853244"/>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3" name="Hexagon 32">
              <a:extLst>
                <a:ext uri="{FF2B5EF4-FFF2-40B4-BE49-F238E27FC236}">
                  <a16:creationId xmlns:a16="http://schemas.microsoft.com/office/drawing/2014/main" id="{8D91DC25-77DF-4DD9-88EE-339A4DF7FE5F}"/>
                </a:ext>
              </a:extLst>
            </p:cNvPr>
            <p:cNvSpPr/>
            <p:nvPr userDrawn="1"/>
          </p:nvSpPr>
          <p:spPr>
            <a:xfrm>
              <a:off x="8485589" y="-1705643"/>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4" name="Hexagon 33">
              <a:extLst>
                <a:ext uri="{FF2B5EF4-FFF2-40B4-BE49-F238E27FC236}">
                  <a16:creationId xmlns:a16="http://schemas.microsoft.com/office/drawing/2014/main" id="{5878F206-DEBC-4763-AA7E-B72A91F1D031}"/>
                </a:ext>
              </a:extLst>
            </p:cNvPr>
            <p:cNvSpPr/>
            <p:nvPr userDrawn="1"/>
          </p:nvSpPr>
          <p:spPr>
            <a:xfrm>
              <a:off x="8485589" y="0"/>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27" name="Picture Placeholder 26">
            <a:extLst>
              <a:ext uri="{FF2B5EF4-FFF2-40B4-BE49-F238E27FC236}">
                <a16:creationId xmlns:a16="http://schemas.microsoft.com/office/drawing/2014/main" id="{7ED2FA65-E85A-4B2E-8284-62E055175484}"/>
              </a:ext>
            </a:extLst>
          </p:cNvPr>
          <p:cNvSpPr>
            <a:spLocks noGrp="1"/>
          </p:cNvSpPr>
          <p:nvPr>
            <p:ph type="pic" sz="quarter" idx="13" hasCustomPrompt="1"/>
          </p:nvPr>
        </p:nvSpPr>
        <p:spPr>
          <a:xfrm>
            <a:off x="5795645" y="0"/>
            <a:ext cx="6396355" cy="6858000"/>
          </a:xfrm>
          <a:custGeom>
            <a:avLst/>
            <a:gdLst>
              <a:gd name="connsiteX0" fmla="*/ 1714501 w 6396355"/>
              <a:gd name="connsiteY0" fmla="*/ 0 h 6858000"/>
              <a:gd name="connsiteX1" fmla="*/ 6396355 w 6396355"/>
              <a:gd name="connsiteY1" fmla="*/ 0 h 6858000"/>
              <a:gd name="connsiteX2" fmla="*/ 6396355 w 6396355"/>
              <a:gd name="connsiteY2" fmla="*/ 6858000 h 6858000"/>
              <a:gd name="connsiteX3" fmla="*/ 1714501 w 6396355"/>
              <a:gd name="connsiteY3" fmla="*/ 6858000 h 6858000"/>
              <a:gd name="connsiteX4" fmla="*/ 0 w 6396355"/>
              <a:gd name="connsiteY4" fmla="*/ 3429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6355" h="6858000">
                <a:moveTo>
                  <a:pt x="1714501" y="0"/>
                </a:moveTo>
                <a:lnTo>
                  <a:pt x="6396355" y="0"/>
                </a:lnTo>
                <a:lnTo>
                  <a:pt x="6396355" y="6858000"/>
                </a:lnTo>
                <a:lnTo>
                  <a:pt x="1714501" y="6858000"/>
                </a:lnTo>
                <a:lnTo>
                  <a:pt x="0" y="3429000"/>
                </a:lnTo>
                <a:close/>
              </a:path>
            </a:pathLst>
          </a:custGeom>
        </p:spPr>
        <p:txBody>
          <a:bodyPr wrap="square" lIns="1440000" rIns="1440000" anchor="ctr">
            <a:noAutofit/>
          </a:bodyPr>
          <a:lstStyle>
            <a:lvl1pPr algn="ctr">
              <a:defRPr/>
            </a:lvl1pPr>
          </a:lstStyle>
          <a:p>
            <a:r>
              <a:rPr lang="en-GB"/>
              <a:t>Click icon to insert image &gt; Right click &gt; Send to back</a:t>
            </a:r>
          </a:p>
        </p:txBody>
      </p:sp>
      <p:sp>
        <p:nvSpPr>
          <p:cNvPr id="5" name="Rectangle 4">
            <a:extLst>
              <a:ext uri="{FF2B5EF4-FFF2-40B4-BE49-F238E27FC236}">
                <a16:creationId xmlns:a16="http://schemas.microsoft.com/office/drawing/2014/main" id="{D97F4ADE-F89E-4877-866D-B3B95017C803}"/>
              </a:ext>
            </a:extLst>
          </p:cNvPr>
          <p:cNvSpPr/>
          <p:nvPr userDrawn="1"/>
        </p:nvSpPr>
        <p:spPr>
          <a:xfrm>
            <a:off x="325119" y="0"/>
            <a:ext cx="579756" cy="1022985"/>
          </a:xfrm>
          <a:prstGeom prst="rect">
            <a:avLst/>
          </a:prstGeom>
          <a: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nvGrpSpPr>
          <p:cNvPr id="13" name="Group 12">
            <a:extLst>
              <a:ext uri="{FF2B5EF4-FFF2-40B4-BE49-F238E27FC236}">
                <a16:creationId xmlns:a16="http://schemas.microsoft.com/office/drawing/2014/main" id="{6E7D2D00-EC3B-4EFD-84D6-BF98A1F96920}"/>
              </a:ext>
            </a:extLst>
          </p:cNvPr>
          <p:cNvGrpSpPr/>
          <p:nvPr userDrawn="1"/>
        </p:nvGrpSpPr>
        <p:grpSpPr>
          <a:xfrm rot="16200000">
            <a:off x="360407" y="4836458"/>
            <a:ext cx="1946732" cy="3990582"/>
            <a:chOff x="10692184" y="-1639954"/>
            <a:chExt cx="1784352" cy="3657721"/>
          </a:xfrm>
          <a:noFill/>
        </p:grpSpPr>
        <p:sp>
          <p:nvSpPr>
            <p:cNvPr id="14" name="Hexagon 13">
              <a:extLst>
                <a:ext uri="{FF2B5EF4-FFF2-40B4-BE49-F238E27FC236}">
                  <a16:creationId xmlns:a16="http://schemas.microsoft.com/office/drawing/2014/main" id="{8B577679-776C-4F3C-85D4-B8B73F088077}"/>
                </a:ext>
              </a:extLst>
            </p:cNvPr>
            <p:cNvSpPr/>
            <p:nvPr userDrawn="1"/>
          </p:nvSpPr>
          <p:spPr>
            <a:xfrm rot="5400000">
              <a:off x="10600392" y="778587"/>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5" name="Hexagon 14">
              <a:extLst>
                <a:ext uri="{FF2B5EF4-FFF2-40B4-BE49-F238E27FC236}">
                  <a16:creationId xmlns:a16="http://schemas.microsoft.com/office/drawing/2014/main" id="{7E9E45A6-EC01-4140-8379-4EAC31AC521D}"/>
                </a:ext>
              </a:extLst>
            </p:cNvPr>
            <p:cNvSpPr/>
            <p:nvPr userDrawn="1"/>
          </p:nvSpPr>
          <p:spPr>
            <a:xfrm rot="5400000">
              <a:off x="11237356" y="-384788"/>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7" name="Hexagon 16">
              <a:extLst>
                <a:ext uri="{FF2B5EF4-FFF2-40B4-BE49-F238E27FC236}">
                  <a16:creationId xmlns:a16="http://schemas.microsoft.com/office/drawing/2014/main" id="{CD5D7A8F-641B-47BF-8DB5-9C8A0716C8A7}"/>
                </a:ext>
              </a:extLst>
            </p:cNvPr>
            <p:cNvSpPr/>
            <p:nvPr userDrawn="1"/>
          </p:nvSpPr>
          <p:spPr>
            <a:xfrm rot="5400000">
              <a:off x="10600392" y="-1548162"/>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21" name="Text Placeholder 20">
            <a:extLst>
              <a:ext uri="{FF2B5EF4-FFF2-40B4-BE49-F238E27FC236}">
                <a16:creationId xmlns:a16="http://schemas.microsoft.com/office/drawing/2014/main" id="{36362B7C-D451-488D-B12C-B998E0FD8F8A}"/>
              </a:ext>
            </a:extLst>
          </p:cNvPr>
          <p:cNvSpPr>
            <a:spLocks noGrp="1"/>
          </p:cNvSpPr>
          <p:nvPr>
            <p:ph type="body" sz="quarter" idx="12" hasCustomPrompt="1"/>
          </p:nvPr>
        </p:nvSpPr>
        <p:spPr>
          <a:xfrm>
            <a:off x="1130301" y="1693488"/>
            <a:ext cx="4439920" cy="3991456"/>
          </a:xfrm>
        </p:spPr>
        <p:txBody>
          <a:bodyPr/>
          <a:lstStyle>
            <a:lvl1pPr>
              <a:defRPr sz="1800"/>
            </a:lvl1pPr>
            <a:lvl2pPr>
              <a:defRPr sz="1800"/>
            </a:lvl2pPr>
            <a:lvl3pPr>
              <a:defRPr sz="1600"/>
            </a:lvl3pPr>
            <a:lvl4pPr>
              <a:defRPr sz="1400"/>
            </a:lvl4pPr>
            <a:lvl5pPr>
              <a:defRPr sz="14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6" name="Text Placeholder 45">
            <a:extLst>
              <a:ext uri="{FF2B5EF4-FFF2-40B4-BE49-F238E27FC236}">
                <a16:creationId xmlns:a16="http://schemas.microsoft.com/office/drawing/2014/main" id="{CC02216A-B4DD-4416-92A1-EF8D8278309B}"/>
              </a:ext>
            </a:extLst>
          </p:cNvPr>
          <p:cNvSpPr>
            <a:spLocks noGrp="1"/>
          </p:cNvSpPr>
          <p:nvPr>
            <p:ph type="body" sz="quarter" idx="14" hasCustomPrompt="1"/>
          </p:nvPr>
        </p:nvSpPr>
        <p:spPr>
          <a:xfrm>
            <a:off x="11440272" y="6212205"/>
            <a:ext cx="439308" cy="645795"/>
          </a:xfrm>
          <a:custGeom>
            <a:avLst/>
            <a:gdLst>
              <a:gd name="connsiteX0" fmla="*/ 0 w 439308"/>
              <a:gd name="connsiteY0" fmla="*/ 0 h 645795"/>
              <a:gd name="connsiteX1" fmla="*/ 439308 w 439308"/>
              <a:gd name="connsiteY1" fmla="*/ 0 h 645795"/>
              <a:gd name="connsiteX2" fmla="*/ 439308 w 439308"/>
              <a:gd name="connsiteY2" fmla="*/ 645795 h 645795"/>
              <a:gd name="connsiteX3" fmla="*/ 0 w 439308"/>
              <a:gd name="connsiteY3" fmla="*/ 645795 h 645795"/>
            </a:gdLst>
            <a:ahLst/>
            <a:cxnLst>
              <a:cxn ang="0">
                <a:pos x="connsiteX0" y="connsiteY0"/>
              </a:cxn>
              <a:cxn ang="0">
                <a:pos x="connsiteX1" y="connsiteY1"/>
              </a:cxn>
              <a:cxn ang="0">
                <a:pos x="connsiteX2" y="connsiteY2"/>
              </a:cxn>
              <a:cxn ang="0">
                <a:pos x="connsiteX3" y="connsiteY3"/>
              </a:cxn>
            </a:cxnLst>
            <a:rect l="l" t="t" r="r" b="b"/>
            <a:pathLst>
              <a:path w="439308" h="645795">
                <a:moveTo>
                  <a:pt x="0" y="0"/>
                </a:moveTo>
                <a:lnTo>
                  <a:pt x="439308" y="0"/>
                </a:lnTo>
                <a:lnTo>
                  <a:pt x="439308" y="645795"/>
                </a:lnTo>
                <a:lnTo>
                  <a:pt x="0" y="645795"/>
                </a:lnTo>
                <a:close/>
              </a:path>
            </a:pathLst>
          </a:custGeom>
          <a:solidFill>
            <a:schemeClr val="accent1"/>
          </a:solidFill>
        </p:spPr>
        <p:txBody>
          <a:bodyPr wrap="square">
            <a:noAutofit/>
          </a:bodyPr>
          <a:lstStyle>
            <a:lvl1pPr>
              <a:defRPr/>
            </a:lvl1pPr>
          </a:lstStyle>
          <a:p>
            <a:pPr lvl="0"/>
            <a:r>
              <a:rPr lang="en-US"/>
              <a:t> </a:t>
            </a: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3" name="Title 2">
            <a:extLst>
              <a:ext uri="{FF2B5EF4-FFF2-40B4-BE49-F238E27FC236}">
                <a16:creationId xmlns:a16="http://schemas.microsoft.com/office/drawing/2014/main" id="{9FDF8529-252D-480B-A774-C7C000C7817D}"/>
              </a:ext>
            </a:extLst>
          </p:cNvPr>
          <p:cNvSpPr>
            <a:spLocks noGrp="1"/>
          </p:cNvSpPr>
          <p:nvPr>
            <p:ph type="title" hasCustomPrompt="1"/>
          </p:nvPr>
        </p:nvSpPr>
        <p:spPr>
          <a:xfrm>
            <a:off x="1130300" y="524414"/>
            <a:ext cx="4439920" cy="912178"/>
          </a:xfrm>
        </p:spPr>
        <p:txBody>
          <a:bodyPr/>
          <a:lstStyle>
            <a:lvl1pPr>
              <a:defRPr/>
            </a:lvl1pPr>
          </a:lstStyle>
          <a:p>
            <a:r>
              <a:rPr lang="en-US"/>
              <a:t>Enter title here</a:t>
            </a:r>
            <a:endParaRPr lang="en-GB"/>
          </a:p>
        </p:txBody>
      </p:sp>
      <p:grpSp>
        <p:nvGrpSpPr>
          <p:cNvPr id="22" name="Group 21">
            <a:extLst>
              <a:ext uri="{FF2B5EF4-FFF2-40B4-BE49-F238E27FC236}">
                <a16:creationId xmlns:a16="http://schemas.microsoft.com/office/drawing/2014/main" id="{230412A4-B0F9-4ED0-8157-3D2A5AEEB372}"/>
              </a:ext>
            </a:extLst>
          </p:cNvPr>
          <p:cNvGrpSpPr/>
          <p:nvPr userDrawn="1"/>
        </p:nvGrpSpPr>
        <p:grpSpPr>
          <a:xfrm>
            <a:off x="-3633350" y="0"/>
            <a:ext cx="3507559" cy="5160812"/>
            <a:chOff x="838198" y="1150069"/>
            <a:chExt cx="3507559" cy="5160812"/>
          </a:xfrm>
        </p:grpSpPr>
        <p:sp>
          <p:nvSpPr>
            <p:cNvPr id="23" name="Rectangle 22">
              <a:extLst>
                <a:ext uri="{FF2B5EF4-FFF2-40B4-BE49-F238E27FC236}">
                  <a16:creationId xmlns:a16="http://schemas.microsoft.com/office/drawing/2014/main" id="{766310A7-7992-43AB-ACB2-7490BD26984C}"/>
                </a:ext>
              </a:extLst>
            </p:cNvPr>
            <p:cNvSpPr/>
            <p:nvPr/>
          </p:nvSpPr>
          <p:spPr>
            <a:xfrm>
              <a:off x="838200" y="1150069"/>
              <a:ext cx="3507557" cy="5160812"/>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24" name="TextBox 23">
              <a:extLst>
                <a:ext uri="{FF2B5EF4-FFF2-40B4-BE49-F238E27FC236}">
                  <a16:creationId xmlns:a16="http://schemas.microsoft.com/office/drawing/2014/main" id="{75B977F2-2688-45C1-AA00-645BBDF74D8E}"/>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image</a:t>
              </a:r>
            </a:p>
          </p:txBody>
        </p:sp>
        <p:sp>
          <p:nvSpPr>
            <p:cNvPr id="25" name="Rectangle 24">
              <a:extLst>
                <a:ext uri="{FF2B5EF4-FFF2-40B4-BE49-F238E27FC236}">
                  <a16:creationId xmlns:a16="http://schemas.microsoft.com/office/drawing/2014/main" id="{6FCEEC6B-43A4-49B3-A3E5-7E7F0972F2B1}"/>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26" name="TextBox 25">
              <a:extLst>
                <a:ext uri="{FF2B5EF4-FFF2-40B4-BE49-F238E27FC236}">
                  <a16:creationId xmlns:a16="http://schemas.microsoft.com/office/drawing/2014/main" id="{F02ED09D-D5FD-4374-8344-0955D1DC24FB}"/>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Click on the </a:t>
              </a:r>
              <a:r>
                <a:rPr lang="en-GB" sz="1400" b="1">
                  <a:solidFill>
                    <a:srgbClr val="333333"/>
                  </a:solidFill>
                </a:rPr>
                <a:t>icon</a:t>
              </a:r>
              <a:r>
                <a:rPr lang="en-GB" sz="1400">
                  <a:solidFill>
                    <a:srgbClr val="333333"/>
                  </a:solidFill>
                </a:rPr>
                <a:t> in the middle of the placeholder and choose the image from your computer.</a:t>
              </a:r>
            </a:p>
          </p:txBody>
        </p:sp>
        <p:sp>
          <p:nvSpPr>
            <p:cNvPr id="30" name="TextBox 29">
              <a:extLst>
                <a:ext uri="{FF2B5EF4-FFF2-40B4-BE49-F238E27FC236}">
                  <a16:creationId xmlns:a16="http://schemas.microsoft.com/office/drawing/2014/main" id="{516A1E7D-85AB-46FF-8725-85970149D8E0}"/>
                </a:ext>
              </a:extLst>
            </p:cNvPr>
            <p:cNvSpPr txBox="1"/>
            <p:nvPr/>
          </p:nvSpPr>
          <p:spPr>
            <a:xfrm>
              <a:off x="838199" y="2650785"/>
              <a:ext cx="3507557"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35" name="TextBox 34">
              <a:extLst>
                <a:ext uri="{FF2B5EF4-FFF2-40B4-BE49-F238E27FC236}">
                  <a16:creationId xmlns:a16="http://schemas.microsoft.com/office/drawing/2014/main" id="{D933EF11-12E5-4FDA-8F3B-5A8294D30078}"/>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sp>
          <p:nvSpPr>
            <p:cNvPr id="36" name="TextBox 35">
              <a:extLst>
                <a:ext uri="{FF2B5EF4-FFF2-40B4-BE49-F238E27FC236}">
                  <a16:creationId xmlns:a16="http://schemas.microsoft.com/office/drawing/2014/main" id="{6BAA4C72-E5BA-4EAC-A28E-BFA8AF86B0A7}"/>
                </a:ext>
              </a:extLst>
            </p:cNvPr>
            <p:cNvSpPr txBox="1"/>
            <p:nvPr/>
          </p:nvSpPr>
          <p:spPr>
            <a:xfrm>
              <a:off x="838199" y="4448000"/>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37" name="TextBox 36">
              <a:extLst>
                <a:ext uri="{FF2B5EF4-FFF2-40B4-BE49-F238E27FC236}">
                  <a16:creationId xmlns:a16="http://schemas.microsoft.com/office/drawing/2014/main" id="{DB733319-738C-4A39-B120-BD1504ACF711}"/>
                </a:ext>
              </a:extLst>
            </p:cNvPr>
            <p:cNvSpPr txBox="1"/>
            <p:nvPr/>
          </p:nvSpPr>
          <p:spPr>
            <a:xfrm>
              <a:off x="838199" y="5039938"/>
              <a:ext cx="3507557" cy="523220"/>
            </a:xfrm>
            <a:prstGeom prst="rect">
              <a:avLst/>
            </a:prstGeom>
            <a:noFill/>
          </p:spPr>
          <p:txBody>
            <a:bodyPr wrap="square" rtlCol="0">
              <a:sp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sp>
          <p:nvSpPr>
            <p:cNvPr id="38" name="TextBox 37">
              <a:extLst>
                <a:ext uri="{FF2B5EF4-FFF2-40B4-BE49-F238E27FC236}">
                  <a16:creationId xmlns:a16="http://schemas.microsoft.com/office/drawing/2014/main" id="{9068AC0E-3057-40BB-AA53-64753B43C2FD}"/>
                </a:ext>
              </a:extLst>
            </p:cNvPr>
            <p:cNvSpPr txBox="1"/>
            <p:nvPr/>
          </p:nvSpPr>
          <p:spPr>
            <a:xfrm>
              <a:off x="838198" y="5631876"/>
              <a:ext cx="3507557" cy="523220"/>
            </a:xfrm>
            <a:prstGeom prst="rect">
              <a:avLst/>
            </a:prstGeom>
            <a:noFill/>
          </p:spPr>
          <p:txBody>
            <a:bodyPr wrap="square" rtlCol="0">
              <a:spAutoFit/>
            </a:bodyPr>
            <a:lstStyle/>
            <a:p>
              <a:r>
                <a:rPr lang="en-GB" sz="1400" b="1">
                  <a:solidFill>
                    <a:srgbClr val="333333"/>
                  </a:solidFill>
                </a:rPr>
                <a:t>6. </a:t>
              </a:r>
              <a:r>
                <a:rPr lang="en-GB" sz="1400">
                  <a:solidFill>
                    <a:srgbClr val="333333"/>
                  </a:solidFill>
                </a:rPr>
                <a:t>To change an existing image you can right click and choose </a:t>
              </a:r>
              <a:r>
                <a:rPr lang="en-GB" sz="1400" b="1">
                  <a:solidFill>
                    <a:srgbClr val="333333"/>
                  </a:solidFill>
                </a:rPr>
                <a:t>Change Picture.</a:t>
              </a:r>
            </a:p>
          </p:txBody>
        </p:sp>
      </p:grpSp>
    </p:spTree>
    <p:custDataLst>
      <p:tags r:id="rId1"/>
    </p:custDataLst>
    <p:extLst>
      <p:ext uri="{BB962C8B-B14F-4D97-AF65-F5344CB8AC3E}">
        <p14:creationId xmlns:p14="http://schemas.microsoft.com/office/powerpoint/2010/main" val="125706158"/>
      </p:ext>
    </p:extLst>
  </p:cSld>
  <p:clrMapOvr>
    <a:masterClrMapping/>
  </p:clrMapOvr>
  <p:transition spd="slow">
    <p:wipe dir="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3 Stats">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C798DDD6-6F09-466F-8F83-0B701119922D}"/>
              </a:ext>
            </a:extLst>
          </p:cNvPr>
          <p:cNvSpPr>
            <a:spLocks/>
          </p:cNvSpPr>
          <p:nvPr userDrawn="1"/>
        </p:nvSpPr>
        <p:spPr>
          <a:xfrm>
            <a:off x="0" y="1813560"/>
            <a:ext cx="4064000" cy="5044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1" name="Rectangle 40">
            <a:extLst>
              <a:ext uri="{FF2B5EF4-FFF2-40B4-BE49-F238E27FC236}">
                <a16:creationId xmlns:a16="http://schemas.microsoft.com/office/drawing/2014/main" id="{64FEB92D-3E2C-453D-B780-F44B6600A82B}"/>
              </a:ext>
            </a:extLst>
          </p:cNvPr>
          <p:cNvSpPr>
            <a:spLocks/>
          </p:cNvSpPr>
          <p:nvPr userDrawn="1"/>
        </p:nvSpPr>
        <p:spPr>
          <a:xfrm>
            <a:off x="4064000" y="1813560"/>
            <a:ext cx="4064000" cy="5044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2" name="Rectangle 41">
            <a:extLst>
              <a:ext uri="{FF2B5EF4-FFF2-40B4-BE49-F238E27FC236}">
                <a16:creationId xmlns:a16="http://schemas.microsoft.com/office/drawing/2014/main" id="{A09AD1E7-B5F7-4902-B2F4-B20663F1490C}"/>
              </a:ext>
            </a:extLst>
          </p:cNvPr>
          <p:cNvSpPr>
            <a:spLocks/>
          </p:cNvSpPr>
          <p:nvPr userDrawn="1"/>
        </p:nvSpPr>
        <p:spPr>
          <a:xfrm>
            <a:off x="8128000" y="1813560"/>
            <a:ext cx="4064000" cy="5044440"/>
          </a:xfrm>
          <a:prstGeom prst="rect">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grpSp>
        <p:nvGrpSpPr>
          <p:cNvPr id="30" name="Group 29">
            <a:extLst>
              <a:ext uri="{FF2B5EF4-FFF2-40B4-BE49-F238E27FC236}">
                <a16:creationId xmlns:a16="http://schemas.microsoft.com/office/drawing/2014/main" id="{20278F2B-7E65-4935-B424-C3C3FD3A5E82}"/>
              </a:ext>
            </a:extLst>
          </p:cNvPr>
          <p:cNvGrpSpPr/>
          <p:nvPr userDrawn="1"/>
        </p:nvGrpSpPr>
        <p:grpSpPr>
          <a:xfrm>
            <a:off x="9875462" y="-592128"/>
            <a:ext cx="2641657" cy="2714067"/>
            <a:chOff x="10055225" y="-469915"/>
            <a:chExt cx="2421312" cy="2487682"/>
          </a:xfrm>
          <a:noFill/>
        </p:grpSpPr>
        <p:sp>
          <p:nvSpPr>
            <p:cNvPr id="31" name="Hexagon 30">
              <a:extLst>
                <a:ext uri="{FF2B5EF4-FFF2-40B4-BE49-F238E27FC236}">
                  <a16:creationId xmlns:a16="http://schemas.microsoft.com/office/drawing/2014/main" id="{4861BF69-9326-4230-BCE9-A381D3EA0E4A}"/>
                </a:ext>
              </a:extLst>
            </p:cNvPr>
            <p:cNvSpPr/>
            <p:nvPr userDrawn="1"/>
          </p:nvSpPr>
          <p:spPr>
            <a:xfrm rot="5400000">
              <a:off x="10600395"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2" name="Hexagon 31">
              <a:extLst>
                <a:ext uri="{FF2B5EF4-FFF2-40B4-BE49-F238E27FC236}">
                  <a16:creationId xmlns:a16="http://schemas.microsoft.com/office/drawing/2014/main" id="{02D8C450-AA0E-4C6E-BAB9-EA362F156C6B}"/>
                </a:ext>
              </a:extLst>
            </p:cNvPr>
            <p:cNvSpPr/>
            <p:nvPr userDrawn="1"/>
          </p:nvSpPr>
          <p:spPr>
            <a:xfrm rot="5400000">
              <a:off x="11237357"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3" name="Hexagon 32">
              <a:extLst>
                <a:ext uri="{FF2B5EF4-FFF2-40B4-BE49-F238E27FC236}">
                  <a16:creationId xmlns:a16="http://schemas.microsoft.com/office/drawing/2014/main" id="{769F92CF-79F1-4431-9A72-88A90E928954}"/>
                </a:ext>
              </a:extLst>
            </p:cNvPr>
            <p:cNvSpPr/>
            <p:nvPr userDrawn="1"/>
          </p:nvSpPr>
          <p:spPr>
            <a:xfrm rot="5400000">
              <a:off x="9963433"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23" name="Rectangle 22">
            <a:extLst>
              <a:ext uri="{FF2B5EF4-FFF2-40B4-BE49-F238E27FC236}">
                <a16:creationId xmlns:a16="http://schemas.microsoft.com/office/drawing/2014/main" id="{DEC5D6D5-A22F-4360-BE6E-D053E3135B7F}"/>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44" name="Text Placeholder 11">
            <a:extLst>
              <a:ext uri="{FF2B5EF4-FFF2-40B4-BE49-F238E27FC236}">
                <a16:creationId xmlns:a16="http://schemas.microsoft.com/office/drawing/2014/main" id="{79F1311A-10A7-4169-91E6-D9D85713B427}"/>
              </a:ext>
            </a:extLst>
          </p:cNvPr>
          <p:cNvSpPr>
            <a:spLocks noGrp="1"/>
          </p:cNvSpPr>
          <p:nvPr>
            <p:ph type="body" sz="quarter" idx="16" hasCustomPrompt="1"/>
          </p:nvPr>
        </p:nvSpPr>
        <p:spPr>
          <a:xfrm>
            <a:off x="377825" y="4682593"/>
            <a:ext cx="3308350" cy="1128713"/>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7" name="Text Placeholder 11">
            <a:extLst>
              <a:ext uri="{FF2B5EF4-FFF2-40B4-BE49-F238E27FC236}">
                <a16:creationId xmlns:a16="http://schemas.microsoft.com/office/drawing/2014/main" id="{84962F17-38AA-4133-828A-11EA482A6456}"/>
              </a:ext>
            </a:extLst>
          </p:cNvPr>
          <p:cNvSpPr>
            <a:spLocks noGrp="1"/>
          </p:cNvSpPr>
          <p:nvPr>
            <p:ph type="body" sz="quarter" idx="18" hasCustomPrompt="1"/>
          </p:nvPr>
        </p:nvSpPr>
        <p:spPr>
          <a:xfrm>
            <a:off x="4441825" y="4682593"/>
            <a:ext cx="3308350" cy="1128713"/>
          </a:xfrm>
        </p:spPr>
        <p:txBody>
          <a:bodyP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9" name="Text Placeholder 11">
            <a:extLst>
              <a:ext uri="{FF2B5EF4-FFF2-40B4-BE49-F238E27FC236}">
                <a16:creationId xmlns:a16="http://schemas.microsoft.com/office/drawing/2014/main" id="{B9A14C45-31B1-4AD9-8782-4AE12CE91CB2}"/>
              </a:ext>
            </a:extLst>
          </p:cNvPr>
          <p:cNvSpPr>
            <a:spLocks noGrp="1"/>
          </p:cNvSpPr>
          <p:nvPr>
            <p:ph type="body" sz="quarter" idx="20" hasCustomPrompt="1"/>
          </p:nvPr>
        </p:nvSpPr>
        <p:spPr>
          <a:xfrm>
            <a:off x="8505825" y="4682593"/>
            <a:ext cx="3308350" cy="1128713"/>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3" name="Text Placeholder 9">
            <a:extLst>
              <a:ext uri="{FF2B5EF4-FFF2-40B4-BE49-F238E27FC236}">
                <a16:creationId xmlns:a16="http://schemas.microsoft.com/office/drawing/2014/main" id="{F1FF6A86-95F6-4839-8803-8F78453D8E82}"/>
              </a:ext>
            </a:extLst>
          </p:cNvPr>
          <p:cNvSpPr>
            <a:spLocks noGrp="1"/>
          </p:cNvSpPr>
          <p:nvPr>
            <p:ph type="body" sz="quarter" idx="15" hasCustomPrompt="1"/>
          </p:nvPr>
        </p:nvSpPr>
        <p:spPr>
          <a:xfrm>
            <a:off x="1168400" y="2915921"/>
            <a:ext cx="1727200" cy="1087754"/>
          </a:xfrm>
        </p:spPr>
        <p:txBody>
          <a:bodyPr anchor="ctr"/>
          <a:lstStyle>
            <a:lvl1pPr algn="ctr">
              <a:defRPr sz="4800" b="1">
                <a:solidFill>
                  <a:schemeClr val="tx1"/>
                </a:solidFill>
              </a:defRPr>
            </a:lvl1pPr>
          </a:lstStyle>
          <a:p>
            <a:pPr lvl="0"/>
            <a:r>
              <a:rPr lang="en-US"/>
              <a:t>XX%</a:t>
            </a:r>
            <a:endParaRPr lang="en-GB"/>
          </a:p>
        </p:txBody>
      </p:sp>
      <p:sp>
        <p:nvSpPr>
          <p:cNvPr id="48" name="Text Placeholder 9">
            <a:extLst>
              <a:ext uri="{FF2B5EF4-FFF2-40B4-BE49-F238E27FC236}">
                <a16:creationId xmlns:a16="http://schemas.microsoft.com/office/drawing/2014/main" id="{2D968163-C4FD-4AED-BE9B-BDB051033CF7}"/>
              </a:ext>
            </a:extLst>
          </p:cNvPr>
          <p:cNvSpPr>
            <a:spLocks noGrp="1"/>
          </p:cNvSpPr>
          <p:nvPr>
            <p:ph type="body" sz="quarter" idx="19" hasCustomPrompt="1"/>
          </p:nvPr>
        </p:nvSpPr>
        <p:spPr>
          <a:xfrm>
            <a:off x="9296400" y="2915921"/>
            <a:ext cx="1727200" cy="1087754"/>
          </a:xfrm>
        </p:spPr>
        <p:txBody>
          <a:bodyPr anchor="ctr"/>
          <a:lstStyle>
            <a:lvl1pPr algn="ctr">
              <a:defRPr sz="4800" b="1">
                <a:solidFill>
                  <a:schemeClr val="tx1"/>
                </a:solidFill>
              </a:defRPr>
            </a:lvl1pPr>
          </a:lstStyle>
          <a:p>
            <a:pPr lvl="0"/>
            <a:r>
              <a:rPr lang="en-US"/>
              <a:t>XX%</a:t>
            </a:r>
            <a:endParaRPr lang="en-GB"/>
          </a:p>
        </p:txBody>
      </p:sp>
      <p:sp>
        <p:nvSpPr>
          <p:cNvPr id="46" name="Text Placeholder 9">
            <a:extLst>
              <a:ext uri="{FF2B5EF4-FFF2-40B4-BE49-F238E27FC236}">
                <a16:creationId xmlns:a16="http://schemas.microsoft.com/office/drawing/2014/main" id="{4F1BF2F6-212E-4F0A-AF5C-0FAC8D8F8C17}"/>
              </a:ext>
            </a:extLst>
          </p:cNvPr>
          <p:cNvSpPr>
            <a:spLocks noGrp="1"/>
          </p:cNvSpPr>
          <p:nvPr>
            <p:ph type="body" sz="quarter" idx="17" hasCustomPrompt="1"/>
          </p:nvPr>
        </p:nvSpPr>
        <p:spPr>
          <a:xfrm>
            <a:off x="5232400" y="2915921"/>
            <a:ext cx="1727200" cy="1087754"/>
          </a:xfrm>
        </p:spPr>
        <p:txBody>
          <a:bodyPr anchor="ctr"/>
          <a:lstStyle>
            <a:lvl1pPr algn="ctr">
              <a:defRPr sz="4800" b="1">
                <a:solidFill>
                  <a:schemeClr val="bg1"/>
                </a:solidFill>
              </a:defRPr>
            </a:lvl1pPr>
          </a:lstStyle>
          <a:p>
            <a:pPr lvl="0"/>
            <a:r>
              <a:rPr lang="en-US"/>
              <a:t>XX%</a:t>
            </a:r>
            <a:endParaRPr lang="en-GB"/>
          </a:p>
        </p:txBody>
      </p:sp>
      <p:sp>
        <p:nvSpPr>
          <p:cNvPr id="54" name="Rectangle 53">
            <a:extLst>
              <a:ext uri="{FF2B5EF4-FFF2-40B4-BE49-F238E27FC236}">
                <a16:creationId xmlns:a16="http://schemas.microsoft.com/office/drawing/2014/main" id="{971B0C55-82A6-407C-9467-A7906B3FB65D}"/>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 name="Title 2">
            <a:extLst>
              <a:ext uri="{FF2B5EF4-FFF2-40B4-BE49-F238E27FC236}">
                <a16:creationId xmlns:a16="http://schemas.microsoft.com/office/drawing/2014/main" id="{B42779F2-FD09-40AB-8FA5-D582F33EE6E3}"/>
              </a:ext>
            </a:extLst>
          </p:cNvPr>
          <p:cNvSpPr>
            <a:spLocks noGrp="1"/>
          </p:cNvSpPr>
          <p:nvPr>
            <p:ph type="title" hasCustomPrompt="1"/>
          </p:nvPr>
        </p:nvSpPr>
        <p:spPr>
          <a:xfrm>
            <a:off x="1130300" y="524414"/>
            <a:ext cx="7991929" cy="912178"/>
          </a:xfrm>
        </p:spPr>
        <p:txBody>
          <a:bodyPr/>
          <a:lstStyle>
            <a:lvl1pPr>
              <a:defRPr/>
            </a:lvl1pPr>
          </a:lstStyle>
          <a:p>
            <a:r>
              <a:rPr lang="en-US"/>
              <a:t>Enter title here</a:t>
            </a:r>
            <a:endParaRPr lang="en-GB"/>
          </a:p>
        </p:txBody>
      </p:sp>
      <p:grpSp>
        <p:nvGrpSpPr>
          <p:cNvPr id="55" name="Group 54">
            <a:extLst>
              <a:ext uri="{FF2B5EF4-FFF2-40B4-BE49-F238E27FC236}">
                <a16:creationId xmlns:a16="http://schemas.microsoft.com/office/drawing/2014/main" id="{C648DDE3-7A09-4004-B780-EFBDB28C4264}"/>
              </a:ext>
            </a:extLst>
          </p:cNvPr>
          <p:cNvGrpSpPr/>
          <p:nvPr userDrawn="1"/>
        </p:nvGrpSpPr>
        <p:grpSpPr>
          <a:xfrm>
            <a:off x="-3633349" y="0"/>
            <a:ext cx="3507558" cy="2596198"/>
            <a:chOff x="838199" y="1150070"/>
            <a:chExt cx="3507558" cy="2596198"/>
          </a:xfrm>
          <a:solidFill>
            <a:schemeClr val="tx1"/>
          </a:solidFill>
        </p:grpSpPr>
        <p:sp>
          <p:nvSpPr>
            <p:cNvPr id="56" name="Rectangle 55">
              <a:extLst>
                <a:ext uri="{FF2B5EF4-FFF2-40B4-BE49-F238E27FC236}">
                  <a16:creationId xmlns:a16="http://schemas.microsoft.com/office/drawing/2014/main" id="{AD460A53-8946-4261-A538-07BE82995D45}"/>
                </a:ext>
              </a:extLst>
            </p:cNvPr>
            <p:cNvSpPr/>
            <p:nvPr/>
          </p:nvSpPr>
          <p:spPr>
            <a:xfrm>
              <a:off x="838200" y="1150070"/>
              <a:ext cx="3507557" cy="259619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57" name="TextBox 56">
              <a:extLst>
                <a:ext uri="{FF2B5EF4-FFF2-40B4-BE49-F238E27FC236}">
                  <a16:creationId xmlns:a16="http://schemas.microsoft.com/office/drawing/2014/main" id="{C174E2AF-08ED-473B-A5E8-93B3FD874853}"/>
                </a:ext>
              </a:extLst>
            </p:cNvPr>
            <p:cNvSpPr txBox="1"/>
            <p:nvPr/>
          </p:nvSpPr>
          <p:spPr>
            <a:xfrm>
              <a:off x="838200" y="1150070"/>
              <a:ext cx="3507557" cy="646331"/>
            </a:xfrm>
            <a:prstGeom prst="rect">
              <a:avLst/>
            </a:prstGeom>
            <a:noFill/>
          </p:spPr>
          <p:txBody>
            <a:bodyPr wrap="square" rtlCol="0">
              <a:spAutoFit/>
            </a:bodyPr>
            <a:lstStyle/>
            <a:p>
              <a:pPr algn="ctr"/>
              <a:r>
                <a:rPr lang="en-GB">
                  <a:solidFill>
                    <a:srgbClr val="333333"/>
                  </a:solidFill>
                  <a:latin typeface="+mj-lt"/>
                </a:rPr>
                <a:t>How to use the </a:t>
              </a:r>
              <a:br>
                <a:rPr lang="en-GB">
                  <a:solidFill>
                    <a:srgbClr val="333333"/>
                  </a:solidFill>
                  <a:latin typeface="+mj-lt"/>
                </a:rPr>
              </a:br>
              <a:r>
                <a:rPr lang="en-GB">
                  <a:solidFill>
                    <a:srgbClr val="333333"/>
                  </a:solidFill>
                  <a:latin typeface="+mj-lt"/>
                </a:rPr>
                <a:t>percentage wheel</a:t>
              </a:r>
            </a:p>
          </p:txBody>
        </p:sp>
        <p:sp>
          <p:nvSpPr>
            <p:cNvPr id="58" name="Rectangle 57">
              <a:extLst>
                <a:ext uri="{FF2B5EF4-FFF2-40B4-BE49-F238E27FC236}">
                  <a16:creationId xmlns:a16="http://schemas.microsoft.com/office/drawing/2014/main" id="{C54D466C-59EB-438D-AC84-9DFD3023B140}"/>
                </a:ext>
              </a:extLst>
            </p:cNvPr>
            <p:cNvSpPr/>
            <p:nvPr/>
          </p:nvSpPr>
          <p:spPr>
            <a:xfrm>
              <a:off x="838200" y="1817193"/>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59" name="TextBox 58">
              <a:extLst>
                <a:ext uri="{FF2B5EF4-FFF2-40B4-BE49-F238E27FC236}">
                  <a16:creationId xmlns:a16="http://schemas.microsoft.com/office/drawing/2014/main" id="{F94EE0D6-DE91-4278-8C51-F712CB7476C0}"/>
                </a:ext>
              </a:extLst>
            </p:cNvPr>
            <p:cNvSpPr txBox="1"/>
            <p:nvPr/>
          </p:nvSpPr>
          <p:spPr>
            <a:xfrm>
              <a:off x="838199" y="1867808"/>
              <a:ext cx="3507557"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These circles are designed to reflect the stat they surround. Select the coloured part of the circle. </a:t>
              </a:r>
            </a:p>
          </p:txBody>
        </p:sp>
        <p:sp>
          <p:nvSpPr>
            <p:cNvPr id="60" name="TextBox 59">
              <a:extLst>
                <a:ext uri="{FF2B5EF4-FFF2-40B4-BE49-F238E27FC236}">
                  <a16:creationId xmlns:a16="http://schemas.microsoft.com/office/drawing/2014/main" id="{3CAF1D77-3C7B-4D7F-AB47-FE8D787D2B76}"/>
                </a:ext>
              </a:extLst>
            </p:cNvPr>
            <p:cNvSpPr txBox="1"/>
            <p:nvPr/>
          </p:nvSpPr>
          <p:spPr>
            <a:xfrm>
              <a:off x="838199" y="2653376"/>
              <a:ext cx="3507557" cy="954107"/>
            </a:xfrm>
            <a:prstGeom prst="rect">
              <a:avLst/>
            </a:prstGeom>
            <a:noFill/>
          </p:spPr>
          <p:txBody>
            <a:bodyPr wrap="square" rtlCol="0">
              <a:spAutoFit/>
            </a:bodyPr>
            <a:lstStyle/>
            <a:p>
              <a:r>
                <a:rPr lang="en-GB" sz="1400" b="1">
                  <a:solidFill>
                    <a:srgbClr val="333333"/>
                  </a:solidFill>
                </a:rPr>
                <a:t>2. </a:t>
              </a:r>
              <a:r>
                <a:rPr lang="en-GB" sz="1400">
                  <a:solidFill>
                    <a:srgbClr val="333333"/>
                  </a:solidFill>
                </a:rPr>
                <a:t>You will see a small yellow handle appear at the bottom of the circle, drag this to change the size of the coloured section.</a:t>
              </a:r>
            </a:p>
          </p:txBody>
        </p:sp>
      </p:grpSp>
    </p:spTree>
    <p:custDataLst>
      <p:tags r:id="rId1"/>
    </p:custDataLst>
    <p:extLst>
      <p:ext uri="{BB962C8B-B14F-4D97-AF65-F5344CB8AC3E}">
        <p14:creationId xmlns:p14="http://schemas.microsoft.com/office/powerpoint/2010/main" val="3736869011"/>
      </p:ext>
    </p:extLst>
  </p:cSld>
  <p:clrMapOvr>
    <a:masterClrMapping/>
  </p:clrMapOvr>
  <p:transition spd="slow">
    <p:wipe dir="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3 Icons v1">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C798DDD6-6F09-466F-8F83-0B701119922D}"/>
              </a:ext>
            </a:extLst>
          </p:cNvPr>
          <p:cNvSpPr>
            <a:spLocks/>
          </p:cNvSpPr>
          <p:nvPr userDrawn="1"/>
        </p:nvSpPr>
        <p:spPr>
          <a:xfrm>
            <a:off x="0" y="2371060"/>
            <a:ext cx="4064000" cy="44869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1" name="Rectangle 40">
            <a:extLst>
              <a:ext uri="{FF2B5EF4-FFF2-40B4-BE49-F238E27FC236}">
                <a16:creationId xmlns:a16="http://schemas.microsoft.com/office/drawing/2014/main" id="{64FEB92D-3E2C-453D-B780-F44B6600A82B}"/>
              </a:ext>
            </a:extLst>
          </p:cNvPr>
          <p:cNvSpPr>
            <a:spLocks/>
          </p:cNvSpPr>
          <p:nvPr userDrawn="1"/>
        </p:nvSpPr>
        <p:spPr>
          <a:xfrm>
            <a:off x="4064000" y="2371060"/>
            <a:ext cx="4064000" cy="44869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2" name="Rectangle 41">
            <a:extLst>
              <a:ext uri="{FF2B5EF4-FFF2-40B4-BE49-F238E27FC236}">
                <a16:creationId xmlns:a16="http://schemas.microsoft.com/office/drawing/2014/main" id="{A09AD1E7-B5F7-4902-B2F4-B20663F1490C}"/>
              </a:ext>
            </a:extLst>
          </p:cNvPr>
          <p:cNvSpPr>
            <a:spLocks/>
          </p:cNvSpPr>
          <p:nvPr userDrawn="1"/>
        </p:nvSpPr>
        <p:spPr>
          <a:xfrm>
            <a:off x="8128000" y="2371060"/>
            <a:ext cx="4064000" cy="4486940"/>
          </a:xfrm>
          <a:prstGeom prst="rect">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grpSp>
        <p:nvGrpSpPr>
          <p:cNvPr id="30" name="Group 29">
            <a:extLst>
              <a:ext uri="{FF2B5EF4-FFF2-40B4-BE49-F238E27FC236}">
                <a16:creationId xmlns:a16="http://schemas.microsoft.com/office/drawing/2014/main" id="{20278F2B-7E65-4935-B424-C3C3FD3A5E82}"/>
              </a:ext>
            </a:extLst>
          </p:cNvPr>
          <p:cNvGrpSpPr/>
          <p:nvPr userDrawn="1"/>
        </p:nvGrpSpPr>
        <p:grpSpPr>
          <a:xfrm>
            <a:off x="9875462" y="-592128"/>
            <a:ext cx="2641657" cy="2714067"/>
            <a:chOff x="10055225" y="-469915"/>
            <a:chExt cx="2421312" cy="2487682"/>
          </a:xfrm>
          <a:noFill/>
        </p:grpSpPr>
        <p:sp>
          <p:nvSpPr>
            <p:cNvPr id="31" name="Hexagon 30">
              <a:extLst>
                <a:ext uri="{FF2B5EF4-FFF2-40B4-BE49-F238E27FC236}">
                  <a16:creationId xmlns:a16="http://schemas.microsoft.com/office/drawing/2014/main" id="{4861BF69-9326-4230-BCE9-A381D3EA0E4A}"/>
                </a:ext>
              </a:extLst>
            </p:cNvPr>
            <p:cNvSpPr/>
            <p:nvPr userDrawn="1"/>
          </p:nvSpPr>
          <p:spPr>
            <a:xfrm rot="5400000">
              <a:off x="10600395"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2" name="Hexagon 31">
              <a:extLst>
                <a:ext uri="{FF2B5EF4-FFF2-40B4-BE49-F238E27FC236}">
                  <a16:creationId xmlns:a16="http://schemas.microsoft.com/office/drawing/2014/main" id="{02D8C450-AA0E-4C6E-BAB9-EA362F156C6B}"/>
                </a:ext>
              </a:extLst>
            </p:cNvPr>
            <p:cNvSpPr/>
            <p:nvPr userDrawn="1"/>
          </p:nvSpPr>
          <p:spPr>
            <a:xfrm rot="5400000">
              <a:off x="11237357"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3" name="Hexagon 32">
              <a:extLst>
                <a:ext uri="{FF2B5EF4-FFF2-40B4-BE49-F238E27FC236}">
                  <a16:creationId xmlns:a16="http://schemas.microsoft.com/office/drawing/2014/main" id="{769F92CF-79F1-4431-9A72-88A90E928954}"/>
                </a:ext>
              </a:extLst>
            </p:cNvPr>
            <p:cNvSpPr/>
            <p:nvPr userDrawn="1"/>
          </p:nvSpPr>
          <p:spPr>
            <a:xfrm rot="5400000">
              <a:off x="9963433"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23" name="Rectangle 22">
            <a:extLst>
              <a:ext uri="{FF2B5EF4-FFF2-40B4-BE49-F238E27FC236}">
                <a16:creationId xmlns:a16="http://schemas.microsoft.com/office/drawing/2014/main" id="{DEC5D6D5-A22F-4360-BE6E-D053E3135B7F}"/>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44" name="Text Placeholder 11">
            <a:extLst>
              <a:ext uri="{FF2B5EF4-FFF2-40B4-BE49-F238E27FC236}">
                <a16:creationId xmlns:a16="http://schemas.microsoft.com/office/drawing/2014/main" id="{79F1311A-10A7-4169-91E6-D9D85713B427}"/>
              </a:ext>
            </a:extLst>
          </p:cNvPr>
          <p:cNvSpPr>
            <a:spLocks noGrp="1"/>
          </p:cNvSpPr>
          <p:nvPr>
            <p:ph type="body" sz="quarter" idx="16" hasCustomPrompt="1"/>
          </p:nvPr>
        </p:nvSpPr>
        <p:spPr>
          <a:xfrm>
            <a:off x="377825" y="4323777"/>
            <a:ext cx="3308350" cy="1888428"/>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7" name="Text Placeholder 11">
            <a:extLst>
              <a:ext uri="{FF2B5EF4-FFF2-40B4-BE49-F238E27FC236}">
                <a16:creationId xmlns:a16="http://schemas.microsoft.com/office/drawing/2014/main" id="{84962F17-38AA-4133-828A-11EA482A6456}"/>
              </a:ext>
            </a:extLst>
          </p:cNvPr>
          <p:cNvSpPr>
            <a:spLocks noGrp="1"/>
          </p:cNvSpPr>
          <p:nvPr>
            <p:ph type="body" sz="quarter" idx="18" hasCustomPrompt="1"/>
          </p:nvPr>
        </p:nvSpPr>
        <p:spPr>
          <a:xfrm>
            <a:off x="4441825" y="4323777"/>
            <a:ext cx="3308350" cy="1888428"/>
          </a:xfrm>
        </p:spPr>
        <p:txBody>
          <a:bodyP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9" name="Text Placeholder 11">
            <a:extLst>
              <a:ext uri="{FF2B5EF4-FFF2-40B4-BE49-F238E27FC236}">
                <a16:creationId xmlns:a16="http://schemas.microsoft.com/office/drawing/2014/main" id="{B9A14C45-31B1-4AD9-8782-4AE12CE91CB2}"/>
              </a:ext>
            </a:extLst>
          </p:cNvPr>
          <p:cNvSpPr>
            <a:spLocks noGrp="1"/>
          </p:cNvSpPr>
          <p:nvPr>
            <p:ph type="body" sz="quarter" idx="20" hasCustomPrompt="1"/>
          </p:nvPr>
        </p:nvSpPr>
        <p:spPr>
          <a:xfrm>
            <a:off x="8505825" y="4323777"/>
            <a:ext cx="3308350" cy="1888428"/>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54" name="Rectangle 53">
            <a:extLst>
              <a:ext uri="{FF2B5EF4-FFF2-40B4-BE49-F238E27FC236}">
                <a16:creationId xmlns:a16="http://schemas.microsoft.com/office/drawing/2014/main" id="{971B0C55-82A6-407C-9467-A7906B3FB65D}"/>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 name="Hexagon 6">
            <a:extLst>
              <a:ext uri="{FF2B5EF4-FFF2-40B4-BE49-F238E27FC236}">
                <a16:creationId xmlns:a16="http://schemas.microsoft.com/office/drawing/2014/main" id="{B8D7B817-8B50-4737-A98A-0B69CC6689E5}"/>
              </a:ext>
            </a:extLst>
          </p:cNvPr>
          <p:cNvSpPr/>
          <p:nvPr userDrawn="1"/>
        </p:nvSpPr>
        <p:spPr>
          <a:xfrm>
            <a:off x="9461500" y="2826845"/>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9" name="Hexagon 28">
            <a:extLst>
              <a:ext uri="{FF2B5EF4-FFF2-40B4-BE49-F238E27FC236}">
                <a16:creationId xmlns:a16="http://schemas.microsoft.com/office/drawing/2014/main" id="{A8C9BC06-C52F-41C8-8CFC-7EE715B48C7B}"/>
              </a:ext>
            </a:extLst>
          </p:cNvPr>
          <p:cNvSpPr/>
          <p:nvPr userDrawn="1"/>
        </p:nvSpPr>
        <p:spPr>
          <a:xfrm>
            <a:off x="5397500" y="2826845"/>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4" name="Hexagon 33">
            <a:extLst>
              <a:ext uri="{FF2B5EF4-FFF2-40B4-BE49-F238E27FC236}">
                <a16:creationId xmlns:a16="http://schemas.microsoft.com/office/drawing/2014/main" id="{0FE4F385-C45F-41A0-99EA-6C50D528B31F}"/>
              </a:ext>
            </a:extLst>
          </p:cNvPr>
          <p:cNvSpPr/>
          <p:nvPr userDrawn="1"/>
        </p:nvSpPr>
        <p:spPr>
          <a:xfrm>
            <a:off x="1333500" y="2826845"/>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9" name="Picture Placeholder 8">
            <a:extLst>
              <a:ext uri="{FF2B5EF4-FFF2-40B4-BE49-F238E27FC236}">
                <a16:creationId xmlns:a16="http://schemas.microsoft.com/office/drawing/2014/main" id="{8F298E4E-BED6-4377-840B-59B91A0BDF8F}"/>
              </a:ext>
            </a:extLst>
          </p:cNvPr>
          <p:cNvSpPr>
            <a:spLocks noGrp="1"/>
          </p:cNvSpPr>
          <p:nvPr>
            <p:ph type="pic" sz="quarter" idx="21" hasCustomPrompt="1"/>
          </p:nvPr>
        </p:nvSpPr>
        <p:spPr>
          <a:xfrm>
            <a:off x="1605280" y="3002280"/>
            <a:ext cx="853440" cy="853440"/>
          </a:xfrm>
          <a:prstGeom prst="ellipse">
            <a:avLst/>
          </a:prstGeom>
        </p:spPr>
        <p:txBody>
          <a:bodyPr lIns="72000" rIns="72000" anchor="ctr"/>
          <a:lstStyle>
            <a:lvl1pPr algn="ctr">
              <a:defRPr sz="1400"/>
            </a:lvl1pPr>
          </a:lstStyle>
          <a:p>
            <a:r>
              <a:rPr lang="en-GB"/>
              <a:t>Insert icon</a:t>
            </a:r>
          </a:p>
        </p:txBody>
      </p:sp>
      <p:sp>
        <p:nvSpPr>
          <p:cNvPr id="35" name="Picture Placeholder 8">
            <a:extLst>
              <a:ext uri="{FF2B5EF4-FFF2-40B4-BE49-F238E27FC236}">
                <a16:creationId xmlns:a16="http://schemas.microsoft.com/office/drawing/2014/main" id="{6C6B3FC6-6442-41A1-984A-1C1B4EBA2FFF}"/>
              </a:ext>
            </a:extLst>
          </p:cNvPr>
          <p:cNvSpPr>
            <a:spLocks noGrp="1"/>
          </p:cNvSpPr>
          <p:nvPr>
            <p:ph type="pic" sz="quarter" idx="22" hasCustomPrompt="1"/>
          </p:nvPr>
        </p:nvSpPr>
        <p:spPr>
          <a:xfrm>
            <a:off x="5669280" y="3002280"/>
            <a:ext cx="853440" cy="853440"/>
          </a:xfrm>
          <a:prstGeom prst="ellipse">
            <a:avLst/>
          </a:prstGeom>
        </p:spPr>
        <p:txBody>
          <a:bodyPr lIns="72000" rIns="72000" anchor="ctr"/>
          <a:lstStyle>
            <a:lvl1pPr algn="ctr">
              <a:defRPr sz="1400"/>
            </a:lvl1pPr>
          </a:lstStyle>
          <a:p>
            <a:r>
              <a:rPr lang="en-GB"/>
              <a:t>Insert icon</a:t>
            </a:r>
          </a:p>
        </p:txBody>
      </p:sp>
      <p:sp>
        <p:nvSpPr>
          <p:cNvPr id="36" name="Picture Placeholder 8">
            <a:extLst>
              <a:ext uri="{FF2B5EF4-FFF2-40B4-BE49-F238E27FC236}">
                <a16:creationId xmlns:a16="http://schemas.microsoft.com/office/drawing/2014/main" id="{8FC25A9D-F593-40EB-9A2F-08D55B46C37B}"/>
              </a:ext>
            </a:extLst>
          </p:cNvPr>
          <p:cNvSpPr>
            <a:spLocks noGrp="1"/>
          </p:cNvSpPr>
          <p:nvPr>
            <p:ph type="pic" sz="quarter" idx="23" hasCustomPrompt="1"/>
          </p:nvPr>
        </p:nvSpPr>
        <p:spPr>
          <a:xfrm>
            <a:off x="9733280" y="3002280"/>
            <a:ext cx="853440" cy="853440"/>
          </a:xfrm>
          <a:prstGeom prst="ellipse">
            <a:avLst/>
          </a:prstGeom>
        </p:spPr>
        <p:txBody>
          <a:bodyPr lIns="72000" rIns="72000" anchor="ctr"/>
          <a:lstStyle>
            <a:lvl1pPr algn="ctr">
              <a:defRPr sz="1400"/>
            </a:lvl1pPr>
          </a:lstStyle>
          <a:p>
            <a:r>
              <a:rPr lang="en-GB"/>
              <a:t>Insert icon</a:t>
            </a:r>
          </a:p>
        </p:txBody>
      </p:sp>
      <p:sp>
        <p:nvSpPr>
          <p:cNvPr id="37" name="Text Placeholder 20">
            <a:extLst>
              <a:ext uri="{FF2B5EF4-FFF2-40B4-BE49-F238E27FC236}">
                <a16:creationId xmlns:a16="http://schemas.microsoft.com/office/drawing/2014/main" id="{BC8141BE-C23F-4FFC-9927-2F955989BD21}"/>
              </a:ext>
            </a:extLst>
          </p:cNvPr>
          <p:cNvSpPr>
            <a:spLocks noGrp="1"/>
          </p:cNvSpPr>
          <p:nvPr>
            <p:ph type="body" sz="quarter" idx="12" hasCustomPrompt="1"/>
          </p:nvPr>
        </p:nvSpPr>
        <p:spPr>
          <a:xfrm>
            <a:off x="1130300" y="1693488"/>
            <a:ext cx="7991929" cy="559711"/>
          </a:xfrm>
        </p:spPr>
        <p:txBody>
          <a:bodyPr/>
          <a:lstStyle>
            <a:lvl1pPr>
              <a:defRPr sz="1800"/>
            </a:lvl1pPr>
            <a:lvl2pPr>
              <a:defRPr sz="1800"/>
            </a:lvl2pPr>
            <a:lvl3pPr>
              <a:defRPr sz="1600"/>
            </a:lvl3pPr>
            <a:lvl4pPr>
              <a:defRPr sz="1400"/>
            </a:lvl4pPr>
            <a:lvl5pPr>
              <a:defRPr sz="1400"/>
            </a:lvl5pPr>
          </a:lstStyle>
          <a:p>
            <a:pPr lvl="0"/>
            <a:r>
              <a:rPr lang="en-US"/>
              <a:t>Enter text here</a:t>
            </a:r>
          </a:p>
        </p:txBody>
      </p:sp>
      <p:sp>
        <p:nvSpPr>
          <p:cNvPr id="3" name="Title 2">
            <a:extLst>
              <a:ext uri="{FF2B5EF4-FFF2-40B4-BE49-F238E27FC236}">
                <a16:creationId xmlns:a16="http://schemas.microsoft.com/office/drawing/2014/main" id="{962AF9CF-FF47-448A-B065-F7D05DC1C207}"/>
              </a:ext>
            </a:extLst>
          </p:cNvPr>
          <p:cNvSpPr>
            <a:spLocks noGrp="1"/>
          </p:cNvSpPr>
          <p:nvPr>
            <p:ph type="title" hasCustomPrompt="1"/>
          </p:nvPr>
        </p:nvSpPr>
        <p:spPr>
          <a:xfrm>
            <a:off x="1130300" y="524414"/>
            <a:ext cx="7991929" cy="912178"/>
          </a:xfrm>
        </p:spPr>
        <p:txBody>
          <a:bodyPr/>
          <a:lstStyle>
            <a:lvl1pPr>
              <a:defRPr/>
            </a:lvl1pPr>
          </a:lstStyle>
          <a:p>
            <a:r>
              <a:rPr lang="en-US"/>
              <a:t>Enter title here</a:t>
            </a:r>
            <a:endParaRPr lang="en-GB"/>
          </a:p>
        </p:txBody>
      </p:sp>
      <p:grpSp>
        <p:nvGrpSpPr>
          <p:cNvPr id="53" name="Group 52">
            <a:extLst>
              <a:ext uri="{FF2B5EF4-FFF2-40B4-BE49-F238E27FC236}">
                <a16:creationId xmlns:a16="http://schemas.microsoft.com/office/drawing/2014/main" id="{0813BE9F-9809-46A7-9DC6-3C04FEFEB750}"/>
              </a:ext>
            </a:extLst>
          </p:cNvPr>
          <p:cNvGrpSpPr/>
          <p:nvPr userDrawn="1"/>
        </p:nvGrpSpPr>
        <p:grpSpPr>
          <a:xfrm>
            <a:off x="-3633349" y="0"/>
            <a:ext cx="3507558" cy="6137026"/>
            <a:chOff x="-3633349" y="0"/>
            <a:chExt cx="3507558" cy="6137026"/>
          </a:xfrm>
        </p:grpSpPr>
        <p:grpSp>
          <p:nvGrpSpPr>
            <p:cNvPr id="55" name="Group 54">
              <a:extLst>
                <a:ext uri="{FF2B5EF4-FFF2-40B4-BE49-F238E27FC236}">
                  <a16:creationId xmlns:a16="http://schemas.microsoft.com/office/drawing/2014/main" id="{BD87328F-CECA-48B7-AE8E-C0617F112BA5}"/>
                </a:ext>
              </a:extLst>
            </p:cNvPr>
            <p:cNvGrpSpPr/>
            <p:nvPr userDrawn="1"/>
          </p:nvGrpSpPr>
          <p:grpSpPr>
            <a:xfrm>
              <a:off x="-3633349" y="0"/>
              <a:ext cx="3507558" cy="6137026"/>
              <a:chOff x="838199" y="1150069"/>
              <a:chExt cx="3507558" cy="6137026"/>
            </a:xfrm>
          </p:grpSpPr>
          <p:sp>
            <p:nvSpPr>
              <p:cNvPr id="57" name="Rectangle 56">
                <a:extLst>
                  <a:ext uri="{FF2B5EF4-FFF2-40B4-BE49-F238E27FC236}">
                    <a16:creationId xmlns:a16="http://schemas.microsoft.com/office/drawing/2014/main" id="{00138F32-A8B3-4996-9D7B-E7B42F5577D7}"/>
                  </a:ext>
                </a:extLst>
              </p:cNvPr>
              <p:cNvSpPr/>
              <p:nvPr/>
            </p:nvSpPr>
            <p:spPr>
              <a:xfrm>
                <a:off x="838200" y="1150069"/>
                <a:ext cx="3507557" cy="6137026"/>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58" name="TextBox 57">
                <a:extLst>
                  <a:ext uri="{FF2B5EF4-FFF2-40B4-BE49-F238E27FC236}">
                    <a16:creationId xmlns:a16="http://schemas.microsoft.com/office/drawing/2014/main" id="{A40A37A7-1000-4BF3-8A76-C55FB158D629}"/>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icon</a:t>
                </a:r>
              </a:p>
            </p:txBody>
          </p:sp>
          <p:sp>
            <p:nvSpPr>
              <p:cNvPr id="59" name="Rectangle 58">
                <a:extLst>
                  <a:ext uri="{FF2B5EF4-FFF2-40B4-BE49-F238E27FC236}">
                    <a16:creationId xmlns:a16="http://schemas.microsoft.com/office/drawing/2014/main" id="{6A98CC3F-4E9A-4CFF-A32D-31E07AB63305}"/>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60" name="TextBox 59">
                <a:extLst>
                  <a:ext uri="{FF2B5EF4-FFF2-40B4-BE49-F238E27FC236}">
                    <a16:creationId xmlns:a16="http://schemas.microsoft.com/office/drawing/2014/main" id="{9709078E-982C-45A8-BA6F-AF66EDE4532D}"/>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Go to the </a:t>
                </a:r>
                <a:r>
                  <a:rPr lang="en-GB" sz="1400" b="1">
                    <a:solidFill>
                      <a:srgbClr val="333333"/>
                    </a:solidFill>
                  </a:rPr>
                  <a:t>icon bank asset slide </a:t>
                </a:r>
                <a:r>
                  <a:rPr lang="en-GB" sz="1400">
                    <a:solidFill>
                      <a:srgbClr val="333333"/>
                    </a:solidFill>
                  </a:rPr>
                  <a:t>and select your chosen icon. Press </a:t>
                </a:r>
                <a:r>
                  <a:rPr lang="en-GB" sz="1400" b="1">
                    <a:solidFill>
                      <a:srgbClr val="333333"/>
                    </a:solidFill>
                  </a:rPr>
                  <a:t>Ctrl + C </a:t>
                </a:r>
                <a:r>
                  <a:rPr lang="en-GB" sz="1400">
                    <a:solidFill>
                      <a:srgbClr val="333333"/>
                    </a:solidFill>
                  </a:rPr>
                  <a:t>to copy.</a:t>
                </a:r>
              </a:p>
            </p:txBody>
          </p:sp>
          <p:sp>
            <p:nvSpPr>
              <p:cNvPr id="61" name="TextBox 60">
                <a:extLst>
                  <a:ext uri="{FF2B5EF4-FFF2-40B4-BE49-F238E27FC236}">
                    <a16:creationId xmlns:a16="http://schemas.microsoft.com/office/drawing/2014/main" id="{70C5452E-74D1-4C67-8647-69595DFFAC02}"/>
                  </a:ext>
                </a:extLst>
              </p:cNvPr>
              <p:cNvSpPr txBox="1"/>
              <p:nvPr/>
            </p:nvSpPr>
            <p:spPr>
              <a:xfrm>
                <a:off x="838199" y="2650785"/>
                <a:ext cx="3507557" cy="954107"/>
              </a:xfrm>
              <a:prstGeom prst="rect">
                <a:avLst/>
              </a:prstGeom>
              <a:noFill/>
            </p:spPr>
            <p:txBody>
              <a:bodyPr wrap="square" rtlCol="0">
                <a:spAutoFit/>
              </a:bodyPr>
              <a:lstStyle/>
              <a:p>
                <a:r>
                  <a:rPr lang="en-GB" sz="1400" b="1">
                    <a:solidFill>
                      <a:srgbClr val="333333"/>
                    </a:solidFill>
                  </a:rPr>
                  <a:t>2. </a:t>
                </a:r>
                <a:r>
                  <a:rPr lang="en-GB" sz="1400" b="0">
                    <a:solidFill>
                      <a:srgbClr val="333333"/>
                    </a:solidFill>
                  </a:rPr>
                  <a:t>Go back to the slide you want the icon on, select your chosen icon placeholder and press </a:t>
                </a:r>
                <a:r>
                  <a:rPr lang="en-GB" sz="1400" b="1">
                    <a:solidFill>
                      <a:srgbClr val="333333"/>
                    </a:solidFill>
                  </a:rPr>
                  <a:t>Ctrl + V </a:t>
                </a:r>
                <a:r>
                  <a:rPr lang="en-GB" sz="1400" b="0">
                    <a:solidFill>
                      <a:srgbClr val="333333"/>
                    </a:solidFill>
                  </a:rPr>
                  <a:t>to paste the icon into the placeholder.</a:t>
                </a:r>
                <a:endParaRPr lang="en-GB" sz="1400">
                  <a:solidFill>
                    <a:srgbClr val="333333"/>
                  </a:solidFill>
                </a:endParaRPr>
              </a:p>
            </p:txBody>
          </p:sp>
          <p:sp>
            <p:nvSpPr>
              <p:cNvPr id="62" name="TextBox 61">
                <a:extLst>
                  <a:ext uri="{FF2B5EF4-FFF2-40B4-BE49-F238E27FC236}">
                    <a16:creationId xmlns:a16="http://schemas.microsoft.com/office/drawing/2014/main" id="{116E6914-E507-4E21-BB4E-930E8606A703}"/>
                  </a:ext>
                </a:extLst>
              </p:cNvPr>
              <p:cNvSpPr txBox="1"/>
              <p:nvPr/>
            </p:nvSpPr>
            <p:spPr>
              <a:xfrm>
                <a:off x="838199" y="3649205"/>
                <a:ext cx="3507557" cy="1169551"/>
              </a:xfrm>
              <a:prstGeom prst="rect">
                <a:avLst/>
              </a:prstGeom>
              <a:noFill/>
            </p:spPr>
            <p:txBody>
              <a:bodyPr wrap="square" rtlCol="0">
                <a:spAutoFit/>
              </a:bodyPr>
              <a:lstStyle/>
              <a:p>
                <a:r>
                  <a:rPr lang="en-GB" sz="1400" b="1">
                    <a:solidFill>
                      <a:srgbClr val="333333"/>
                    </a:solidFill>
                  </a:rPr>
                  <a:t>3. </a:t>
                </a:r>
                <a:r>
                  <a:rPr lang="en-US" sz="1400">
                    <a:solidFill>
                      <a:srgbClr val="333333"/>
                    </a:solidFill>
                  </a:rPr>
                  <a:t>Click on the </a:t>
                </a:r>
                <a:r>
                  <a:rPr lang="en-US" sz="1400" b="1">
                    <a:solidFill>
                      <a:srgbClr val="333333"/>
                    </a:solidFill>
                  </a:rPr>
                  <a:t>Graphics Format </a:t>
                </a:r>
                <a:r>
                  <a:rPr lang="en-US" sz="1400">
                    <a:solidFill>
                      <a:srgbClr val="333333"/>
                    </a:solidFill>
                  </a:rPr>
                  <a:t>tab in the ribbon and use the tools to edit the image. Under </a:t>
                </a:r>
                <a:r>
                  <a:rPr lang="en-US" sz="1400" b="1">
                    <a:solidFill>
                      <a:srgbClr val="333333"/>
                    </a:solidFill>
                  </a:rPr>
                  <a:t>Crop,</a:t>
                </a:r>
                <a:r>
                  <a:rPr lang="en-US" sz="1400">
                    <a:solidFill>
                      <a:srgbClr val="333333"/>
                    </a:solidFill>
                  </a:rPr>
                  <a:t> choose </a:t>
                </a:r>
                <a:r>
                  <a:rPr lang="en-US" sz="1400" b="1">
                    <a:solidFill>
                      <a:srgbClr val="333333"/>
                    </a:solidFill>
                  </a:rPr>
                  <a:t>Fit</a:t>
                </a:r>
                <a:r>
                  <a:rPr lang="en-US" sz="1400">
                    <a:solidFill>
                      <a:srgbClr val="333333"/>
                    </a:solidFill>
                  </a:rPr>
                  <a:t> to make sure the icon fits properly in the placeholder.</a:t>
                </a:r>
                <a:endParaRPr lang="en-GB" sz="1400">
                  <a:solidFill>
                    <a:srgbClr val="333333"/>
                  </a:solidFill>
                </a:endParaRPr>
              </a:p>
            </p:txBody>
          </p:sp>
        </p:grpSp>
        <p:pic>
          <p:nvPicPr>
            <p:cNvPr id="56" name="Picture 55">
              <a:extLst>
                <a:ext uri="{FF2B5EF4-FFF2-40B4-BE49-F238E27FC236}">
                  <a16:creationId xmlns:a16="http://schemas.microsoft.com/office/drawing/2014/main" id="{147E3FDE-7A8E-42E5-81F6-F8FCC8DC6BFD}"/>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2641570" y="3792811"/>
              <a:ext cx="1524000" cy="2038350"/>
            </a:xfrm>
            <a:prstGeom prst="rect">
              <a:avLst/>
            </a:prstGeom>
          </p:spPr>
        </p:pic>
      </p:grpSp>
    </p:spTree>
    <p:custDataLst>
      <p:tags r:id="rId1"/>
    </p:custDataLst>
    <p:extLst>
      <p:ext uri="{BB962C8B-B14F-4D97-AF65-F5344CB8AC3E}">
        <p14:creationId xmlns:p14="http://schemas.microsoft.com/office/powerpoint/2010/main" val="676304644"/>
      </p:ext>
    </p:extLst>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50" Type="http://schemas.openxmlformats.org/officeDocument/2006/relationships/tags" Target="../tags/tag1.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8" Type="http://schemas.openxmlformats.org/officeDocument/2006/relationships/slideLayout" Target="../slideLayouts/slideLayout19.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1" Type="http://schemas.openxmlformats.org/officeDocument/2006/relationships/slideLayout" Target="../slideLayouts/slideLayout12.xml"/><Relationship Id="rId6"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2.xml"/><Relationship Id="rId18" Type="http://schemas.openxmlformats.org/officeDocument/2006/relationships/slideLayout" Target="../slideLayouts/slideLayout77.xml"/><Relationship Id="rId26" Type="http://schemas.openxmlformats.org/officeDocument/2006/relationships/slideLayout" Target="../slideLayouts/slideLayout85.xml"/><Relationship Id="rId39" Type="http://schemas.openxmlformats.org/officeDocument/2006/relationships/slideLayout" Target="../slideLayouts/slideLayout98.xml"/><Relationship Id="rId21" Type="http://schemas.openxmlformats.org/officeDocument/2006/relationships/slideLayout" Target="../slideLayouts/slideLayout80.xml"/><Relationship Id="rId34" Type="http://schemas.openxmlformats.org/officeDocument/2006/relationships/slideLayout" Target="../slideLayouts/slideLayout93.xml"/><Relationship Id="rId42" Type="http://schemas.openxmlformats.org/officeDocument/2006/relationships/slideLayout" Target="../slideLayouts/slideLayout101.xml"/><Relationship Id="rId47" Type="http://schemas.openxmlformats.org/officeDocument/2006/relationships/slideLayout" Target="../slideLayouts/slideLayout106.xml"/><Relationship Id="rId50" Type="http://schemas.openxmlformats.org/officeDocument/2006/relationships/slideLayout" Target="../slideLayouts/slideLayout109.xml"/><Relationship Id="rId55" Type="http://schemas.openxmlformats.org/officeDocument/2006/relationships/slideLayout" Target="../slideLayouts/slideLayout114.xml"/><Relationship Id="rId7" Type="http://schemas.openxmlformats.org/officeDocument/2006/relationships/slideLayout" Target="../slideLayouts/slideLayout66.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9" Type="http://schemas.openxmlformats.org/officeDocument/2006/relationships/slideLayout" Target="../slideLayouts/slideLayout88.xml"/><Relationship Id="rId11" Type="http://schemas.openxmlformats.org/officeDocument/2006/relationships/slideLayout" Target="../slideLayouts/slideLayout70.xml"/><Relationship Id="rId24" Type="http://schemas.openxmlformats.org/officeDocument/2006/relationships/slideLayout" Target="../slideLayouts/slideLayout83.xml"/><Relationship Id="rId32" Type="http://schemas.openxmlformats.org/officeDocument/2006/relationships/slideLayout" Target="../slideLayouts/slideLayout91.xml"/><Relationship Id="rId37" Type="http://schemas.openxmlformats.org/officeDocument/2006/relationships/slideLayout" Target="../slideLayouts/slideLayout96.xml"/><Relationship Id="rId40" Type="http://schemas.openxmlformats.org/officeDocument/2006/relationships/slideLayout" Target="../slideLayouts/slideLayout99.xml"/><Relationship Id="rId45" Type="http://schemas.openxmlformats.org/officeDocument/2006/relationships/slideLayout" Target="../slideLayouts/slideLayout104.xml"/><Relationship Id="rId53" Type="http://schemas.openxmlformats.org/officeDocument/2006/relationships/slideLayout" Target="../slideLayouts/slideLayout112.xml"/><Relationship Id="rId5" Type="http://schemas.openxmlformats.org/officeDocument/2006/relationships/slideLayout" Target="../slideLayouts/slideLayout64.xml"/><Relationship Id="rId19" Type="http://schemas.openxmlformats.org/officeDocument/2006/relationships/slideLayout" Target="../slideLayouts/slideLayout78.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 Id="rId22" Type="http://schemas.openxmlformats.org/officeDocument/2006/relationships/slideLayout" Target="../slideLayouts/slideLayout81.xml"/><Relationship Id="rId27" Type="http://schemas.openxmlformats.org/officeDocument/2006/relationships/slideLayout" Target="../slideLayouts/slideLayout86.xml"/><Relationship Id="rId30" Type="http://schemas.openxmlformats.org/officeDocument/2006/relationships/slideLayout" Target="../slideLayouts/slideLayout89.xml"/><Relationship Id="rId35" Type="http://schemas.openxmlformats.org/officeDocument/2006/relationships/slideLayout" Target="../slideLayouts/slideLayout94.xml"/><Relationship Id="rId43" Type="http://schemas.openxmlformats.org/officeDocument/2006/relationships/slideLayout" Target="../slideLayouts/slideLayout102.xml"/><Relationship Id="rId48" Type="http://schemas.openxmlformats.org/officeDocument/2006/relationships/slideLayout" Target="../slideLayouts/slideLayout107.xml"/><Relationship Id="rId56" Type="http://schemas.openxmlformats.org/officeDocument/2006/relationships/theme" Target="../theme/theme3.xml"/><Relationship Id="rId8" Type="http://schemas.openxmlformats.org/officeDocument/2006/relationships/slideLayout" Target="../slideLayouts/slideLayout67.xml"/><Relationship Id="rId51" Type="http://schemas.openxmlformats.org/officeDocument/2006/relationships/slideLayout" Target="../slideLayouts/slideLayout110.xml"/><Relationship Id="rId3" Type="http://schemas.openxmlformats.org/officeDocument/2006/relationships/slideLayout" Target="../slideLayouts/slideLayout62.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5" Type="http://schemas.openxmlformats.org/officeDocument/2006/relationships/slideLayout" Target="../slideLayouts/slideLayout84.xml"/><Relationship Id="rId33" Type="http://schemas.openxmlformats.org/officeDocument/2006/relationships/slideLayout" Target="../slideLayouts/slideLayout92.xml"/><Relationship Id="rId38" Type="http://schemas.openxmlformats.org/officeDocument/2006/relationships/slideLayout" Target="../slideLayouts/slideLayout97.xml"/><Relationship Id="rId46" Type="http://schemas.openxmlformats.org/officeDocument/2006/relationships/slideLayout" Target="../slideLayouts/slideLayout105.xml"/><Relationship Id="rId20" Type="http://schemas.openxmlformats.org/officeDocument/2006/relationships/slideLayout" Target="../slideLayouts/slideLayout79.xml"/><Relationship Id="rId41" Type="http://schemas.openxmlformats.org/officeDocument/2006/relationships/slideLayout" Target="../slideLayouts/slideLayout100.xml"/><Relationship Id="rId54" Type="http://schemas.openxmlformats.org/officeDocument/2006/relationships/slideLayout" Target="../slideLayouts/slideLayout113.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5" Type="http://schemas.openxmlformats.org/officeDocument/2006/relationships/slideLayout" Target="../slideLayouts/slideLayout74.xml"/><Relationship Id="rId23" Type="http://schemas.openxmlformats.org/officeDocument/2006/relationships/slideLayout" Target="../slideLayouts/slideLayout82.xml"/><Relationship Id="rId28" Type="http://schemas.openxmlformats.org/officeDocument/2006/relationships/slideLayout" Target="../slideLayouts/slideLayout87.xml"/><Relationship Id="rId36" Type="http://schemas.openxmlformats.org/officeDocument/2006/relationships/slideLayout" Target="../slideLayouts/slideLayout95.xml"/><Relationship Id="rId49" Type="http://schemas.openxmlformats.org/officeDocument/2006/relationships/slideLayout" Target="../slideLayouts/slideLayout108.xml"/><Relationship Id="rId57" Type="http://schemas.openxmlformats.org/officeDocument/2006/relationships/tags" Target="../tags/tag43.xml"/><Relationship Id="rId10" Type="http://schemas.openxmlformats.org/officeDocument/2006/relationships/slideLayout" Target="../slideLayouts/slideLayout69.xml"/><Relationship Id="rId31" Type="http://schemas.openxmlformats.org/officeDocument/2006/relationships/slideLayout" Target="../slideLayouts/slideLayout90.xml"/><Relationship Id="rId44" Type="http://schemas.openxmlformats.org/officeDocument/2006/relationships/slideLayout" Target="../slideLayouts/slideLayout103.xml"/><Relationship Id="rId52" Type="http://schemas.openxmlformats.org/officeDocument/2006/relationships/slideLayout" Target="../slideLayouts/slideLayout1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5A3E70-C5D9-6644-9917-8047A1B307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56758AE-403E-014B-BA93-15C2B64DA5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C73C38-9B26-E347-88EE-F24E3748C2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225E06-2D28-6044-A754-78574865E02E}" type="datetimeFigureOut">
              <a:rPr lang="en-US" smtClean="0"/>
              <a:t>4/19/24</a:t>
            </a:fld>
            <a:endParaRPr lang="en-US"/>
          </a:p>
        </p:txBody>
      </p:sp>
      <p:sp>
        <p:nvSpPr>
          <p:cNvPr id="5" name="Footer Placeholder 4">
            <a:extLst>
              <a:ext uri="{FF2B5EF4-FFF2-40B4-BE49-F238E27FC236}">
                <a16:creationId xmlns:a16="http://schemas.microsoft.com/office/drawing/2014/main" id="{718235A2-2C56-3C4F-AA70-F43D283747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FD4A857-16EE-FF4D-B4FD-F9FE49038F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18F0A1-952F-D043-9020-DF8406D5167E}" type="slidenum">
              <a:rPr lang="en-US" smtClean="0"/>
              <a:t>‹#›</a:t>
            </a:fld>
            <a:endParaRPr lang="en-US"/>
          </a:p>
        </p:txBody>
      </p:sp>
    </p:spTree>
    <p:extLst>
      <p:ext uri="{BB962C8B-B14F-4D97-AF65-F5344CB8AC3E}">
        <p14:creationId xmlns:p14="http://schemas.microsoft.com/office/powerpoint/2010/main" val="15052471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74" r:id="rId6"/>
    <p:sldLayoutId id="2147483655" r:id="rId7"/>
    <p:sldLayoutId id="2147483656" r:id="rId8"/>
    <p:sldLayoutId id="2147483657" r:id="rId9"/>
    <p:sldLayoutId id="2147483658" r:id="rId10"/>
    <p:sldLayoutId id="2147483659" r:id="rId11"/>
  </p:sldLayoutIdLst>
  <p:transition spd="slow">
    <p:wipe dir="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712DF2C-C15E-4A31-BB9D-E5AC6FB43650}"/>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 name="Title Placeholder 1">
            <a:extLst>
              <a:ext uri="{FF2B5EF4-FFF2-40B4-BE49-F238E27FC236}">
                <a16:creationId xmlns:a16="http://schemas.microsoft.com/office/drawing/2014/main" id="{B045FD89-32E7-4413-8FDB-270AEA386ED3}"/>
              </a:ext>
            </a:extLst>
          </p:cNvPr>
          <p:cNvSpPr>
            <a:spLocks noGrp="1"/>
          </p:cNvSpPr>
          <p:nvPr>
            <p:ph type="title"/>
          </p:nvPr>
        </p:nvSpPr>
        <p:spPr>
          <a:xfrm>
            <a:off x="1130300" y="524414"/>
            <a:ext cx="10133902" cy="912178"/>
          </a:xfrm>
          <a:prstGeom prst="rect">
            <a:avLst/>
          </a:prstGeom>
        </p:spPr>
        <p:txBody>
          <a:bodyPr vert="horz" lIns="91440" tIns="45720" rIns="91440" bIns="45720" rtlCol="0" anchor="b">
            <a:noAutofit/>
          </a:bodyPr>
          <a:lstStyle/>
          <a:p>
            <a:r>
              <a:rPr lang="en-US" noProof="0"/>
              <a:t>Click to edit Master title style</a:t>
            </a:r>
            <a:endParaRPr lang="en-GB" noProof="0"/>
          </a:p>
        </p:txBody>
      </p:sp>
      <p:sp>
        <p:nvSpPr>
          <p:cNvPr id="3" name="Text Placeholder 2">
            <a:extLst>
              <a:ext uri="{FF2B5EF4-FFF2-40B4-BE49-F238E27FC236}">
                <a16:creationId xmlns:a16="http://schemas.microsoft.com/office/drawing/2014/main" id="{B4833093-A8C2-44D8-8ED7-36C40A9EA6A0}"/>
              </a:ext>
            </a:extLst>
          </p:cNvPr>
          <p:cNvSpPr>
            <a:spLocks noGrp="1"/>
          </p:cNvSpPr>
          <p:nvPr>
            <p:ph type="body" idx="1"/>
          </p:nvPr>
        </p:nvSpPr>
        <p:spPr>
          <a:xfrm>
            <a:off x="1130300" y="1825625"/>
            <a:ext cx="10133902"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A492F69A-AD51-4419-B903-19A79493D8AC}"/>
              </a:ext>
            </a:extLst>
          </p:cNvPr>
          <p:cNvSpPr>
            <a:spLocks noGrp="1"/>
          </p:cNvSpPr>
          <p:nvPr>
            <p:ph type="ftr" sz="quarter" idx="3"/>
          </p:nvPr>
        </p:nvSpPr>
        <p:spPr>
          <a:xfrm>
            <a:off x="1130300" y="6356350"/>
            <a:ext cx="10133902" cy="365125"/>
          </a:xfrm>
          <a:prstGeom prst="rect">
            <a:avLst/>
          </a:prstGeom>
        </p:spPr>
        <p:txBody>
          <a:bodyPr vert="horz" lIns="91440" tIns="45720" rIns="91440" bIns="45720" rtlCol="0" anchor="ctr">
            <a:noAutofit/>
          </a:bodyPr>
          <a:lstStyle>
            <a:lvl1pPr algn="l">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D8DD0A3-0F8F-4A27-98AE-25B328135313}"/>
              </a:ext>
            </a:extLst>
          </p:cNvPr>
          <p:cNvSpPr>
            <a:spLocks noGrp="1"/>
          </p:cNvSpPr>
          <p:nvPr>
            <p:ph type="sldNum" sz="quarter" idx="4"/>
          </p:nvPr>
        </p:nvSpPr>
        <p:spPr>
          <a:xfrm>
            <a:off x="11454821" y="6242050"/>
            <a:ext cx="410210" cy="365125"/>
          </a:xfrm>
          <a:prstGeom prst="rect">
            <a:avLst/>
          </a:prstGeom>
        </p:spPr>
        <p:txBody>
          <a:bodyPr vert="horz" lIns="91440" tIns="45720" rIns="91440" bIns="45720" rtlCol="0" anchor="ctr">
            <a:noAutofit/>
          </a:bodyPr>
          <a:lstStyle>
            <a:lvl1pPr algn="ctr">
              <a:defRPr sz="1200">
                <a:solidFill>
                  <a:srgbClr val="FFFFFF"/>
                </a:solidFill>
              </a:defRPr>
            </a:lvl1pPr>
          </a:lstStyle>
          <a:p>
            <a:fld id="{BEFB9AFC-13B3-4B7E-9ECB-57F83E5A432D}" type="slidenum">
              <a:rPr lang="en-GB" smtClean="0"/>
              <a:pPr/>
              <a:t>‹#›</a:t>
            </a:fld>
            <a:endParaRPr lang="en-GB"/>
          </a:p>
        </p:txBody>
      </p:sp>
    </p:spTree>
    <p:custDataLst>
      <p:tags r:id="rId50"/>
    </p:custDataLst>
    <p:extLst>
      <p:ext uri="{BB962C8B-B14F-4D97-AF65-F5344CB8AC3E}">
        <p14:creationId xmlns:p14="http://schemas.microsoft.com/office/powerpoint/2010/main" val="3208604422"/>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 id="2147483698" r:id="rId23"/>
    <p:sldLayoutId id="2147483699" r:id="rId24"/>
    <p:sldLayoutId id="2147483700" r:id="rId25"/>
    <p:sldLayoutId id="2147483701" r:id="rId26"/>
    <p:sldLayoutId id="2147483702" r:id="rId27"/>
    <p:sldLayoutId id="2147483703" r:id="rId28"/>
    <p:sldLayoutId id="2147483704" r:id="rId29"/>
    <p:sldLayoutId id="2147483705" r:id="rId30"/>
    <p:sldLayoutId id="2147483706" r:id="rId31"/>
    <p:sldLayoutId id="2147483707" r:id="rId32"/>
    <p:sldLayoutId id="2147483708" r:id="rId33"/>
    <p:sldLayoutId id="2147483709" r:id="rId34"/>
    <p:sldLayoutId id="2147483710" r:id="rId35"/>
    <p:sldLayoutId id="2147483711" r:id="rId36"/>
    <p:sldLayoutId id="2147483712" r:id="rId37"/>
    <p:sldLayoutId id="2147483713" r:id="rId38"/>
    <p:sldLayoutId id="2147483714" r:id="rId39"/>
    <p:sldLayoutId id="2147483715" r:id="rId40"/>
    <p:sldLayoutId id="2147483716" r:id="rId41"/>
    <p:sldLayoutId id="2147483718" r:id="rId42"/>
    <p:sldLayoutId id="2147483719" r:id="rId43"/>
    <p:sldLayoutId id="2147483720" r:id="rId44"/>
    <p:sldLayoutId id="2147483721" r:id="rId45"/>
    <p:sldLayoutId id="2147483722" r:id="rId46"/>
    <p:sldLayoutId id="2147483724" r:id="rId47"/>
    <p:sldLayoutId id="2147483725" r:id="rId48"/>
  </p:sldLayoutIdLst>
  <p:transition spd="slow">
    <p:wipe dir="r"/>
  </p:transition>
  <p:hf hdr="0" ftr="0" dt="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1200"/>
        </a:spcAft>
        <a:buFont typeface="Arial" panose="020B0604020202020204" pitchFamily="34" charset="0"/>
        <a:buNone/>
        <a:defRPr sz="2000" kern="1200">
          <a:solidFill>
            <a:schemeClr val="tx1"/>
          </a:solidFill>
          <a:latin typeface="+mn-lt"/>
          <a:ea typeface="+mn-ea"/>
          <a:cs typeface="+mn-cs"/>
        </a:defRPr>
      </a:lvl1pPr>
      <a:lvl2pPr marL="180975" indent="-180975" algn="l" defTabSz="914400" rtl="0" eaLnBrk="1" latinLnBrk="0" hangingPunct="1">
        <a:lnSpc>
          <a:spcPct val="100000"/>
        </a:lnSpc>
        <a:spcBef>
          <a:spcPts val="0"/>
        </a:spcBef>
        <a:spcAft>
          <a:spcPts val="1200"/>
        </a:spcAft>
        <a:buFont typeface="Arial" panose="020B0604020202020204" pitchFamily="34" charset="0"/>
        <a:buChar char="•"/>
        <a:defRPr sz="2000" kern="1200">
          <a:solidFill>
            <a:schemeClr val="tx1"/>
          </a:solidFill>
          <a:latin typeface="+mn-lt"/>
          <a:ea typeface="+mn-ea"/>
          <a:cs typeface="+mn-cs"/>
        </a:defRPr>
      </a:lvl2pPr>
      <a:lvl3pPr marL="361950" indent="-180975" algn="l" defTabSz="914400" rtl="0" eaLnBrk="1" latinLnBrk="0" hangingPunct="1">
        <a:lnSpc>
          <a:spcPct val="10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3pPr>
      <a:lvl4pPr marL="534988" indent="-180975" algn="l" defTabSz="914400" rtl="0" eaLnBrk="1" latinLnBrk="0" hangingPunct="1">
        <a:lnSpc>
          <a:spcPct val="100000"/>
        </a:lnSpc>
        <a:spcBef>
          <a:spcPts val="0"/>
        </a:spcBef>
        <a:spcAft>
          <a:spcPts val="1200"/>
        </a:spcAft>
        <a:buFont typeface="Arial" panose="020B0604020202020204" pitchFamily="34" charset="0"/>
        <a:buChar char="•"/>
        <a:defRPr sz="1600" kern="1200">
          <a:solidFill>
            <a:schemeClr val="tx1"/>
          </a:solidFill>
          <a:latin typeface="+mn-lt"/>
          <a:ea typeface="+mn-ea"/>
          <a:cs typeface="+mn-cs"/>
        </a:defRPr>
      </a:lvl4pPr>
      <a:lvl5pPr marL="715963" indent="-180975" algn="l" defTabSz="914400" rtl="0" eaLnBrk="1" latinLnBrk="0" hangingPunct="1">
        <a:lnSpc>
          <a:spcPct val="100000"/>
        </a:lnSpc>
        <a:spcBef>
          <a:spcPts val="0"/>
        </a:spcBef>
        <a:spcAft>
          <a:spcPts val="12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712DF2C-C15E-4A31-BB9D-E5AC6FB43650}"/>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 name="Title Placeholder 1">
            <a:extLst>
              <a:ext uri="{FF2B5EF4-FFF2-40B4-BE49-F238E27FC236}">
                <a16:creationId xmlns:a16="http://schemas.microsoft.com/office/drawing/2014/main" id="{B045FD89-32E7-4413-8FDB-270AEA386ED3}"/>
              </a:ext>
            </a:extLst>
          </p:cNvPr>
          <p:cNvSpPr>
            <a:spLocks noGrp="1"/>
          </p:cNvSpPr>
          <p:nvPr>
            <p:ph type="title"/>
          </p:nvPr>
        </p:nvSpPr>
        <p:spPr>
          <a:xfrm>
            <a:off x="1130300" y="524414"/>
            <a:ext cx="10133902" cy="912178"/>
          </a:xfrm>
          <a:prstGeom prst="rect">
            <a:avLst/>
          </a:prstGeom>
        </p:spPr>
        <p:txBody>
          <a:bodyPr vert="horz" lIns="91440" tIns="45720" rIns="91440" bIns="45720" rtlCol="0" anchor="b">
            <a:noAutofit/>
          </a:bodyPr>
          <a:lstStyle/>
          <a:p>
            <a:r>
              <a:rPr lang="en-US" noProof="0"/>
              <a:t>Click to edit Master title style</a:t>
            </a:r>
            <a:endParaRPr lang="en-GB" noProof="0"/>
          </a:p>
        </p:txBody>
      </p:sp>
      <p:sp>
        <p:nvSpPr>
          <p:cNvPr id="3" name="Text Placeholder 2">
            <a:extLst>
              <a:ext uri="{FF2B5EF4-FFF2-40B4-BE49-F238E27FC236}">
                <a16:creationId xmlns:a16="http://schemas.microsoft.com/office/drawing/2014/main" id="{B4833093-A8C2-44D8-8ED7-36C40A9EA6A0}"/>
              </a:ext>
            </a:extLst>
          </p:cNvPr>
          <p:cNvSpPr>
            <a:spLocks noGrp="1"/>
          </p:cNvSpPr>
          <p:nvPr>
            <p:ph type="body" idx="1"/>
          </p:nvPr>
        </p:nvSpPr>
        <p:spPr>
          <a:xfrm>
            <a:off x="1130300" y="1825625"/>
            <a:ext cx="10133902"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A492F69A-AD51-4419-B903-19A79493D8AC}"/>
              </a:ext>
            </a:extLst>
          </p:cNvPr>
          <p:cNvSpPr>
            <a:spLocks noGrp="1"/>
          </p:cNvSpPr>
          <p:nvPr>
            <p:ph type="ftr" sz="quarter" idx="3"/>
          </p:nvPr>
        </p:nvSpPr>
        <p:spPr>
          <a:xfrm>
            <a:off x="1130300" y="6356350"/>
            <a:ext cx="10133902" cy="365125"/>
          </a:xfrm>
          <a:prstGeom prst="rect">
            <a:avLst/>
          </a:prstGeom>
        </p:spPr>
        <p:txBody>
          <a:bodyPr vert="horz" lIns="91440" tIns="45720" rIns="91440" bIns="45720" rtlCol="0" anchor="ctr">
            <a:noAutofit/>
          </a:bodyPr>
          <a:lstStyle>
            <a:lvl1pPr algn="l">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D8DD0A3-0F8F-4A27-98AE-25B328135313}"/>
              </a:ext>
            </a:extLst>
          </p:cNvPr>
          <p:cNvSpPr>
            <a:spLocks noGrp="1"/>
          </p:cNvSpPr>
          <p:nvPr>
            <p:ph type="sldNum" sz="quarter" idx="4"/>
          </p:nvPr>
        </p:nvSpPr>
        <p:spPr>
          <a:xfrm>
            <a:off x="11454821" y="6242050"/>
            <a:ext cx="410210" cy="365125"/>
          </a:xfrm>
          <a:prstGeom prst="rect">
            <a:avLst/>
          </a:prstGeom>
        </p:spPr>
        <p:txBody>
          <a:bodyPr vert="horz" lIns="91440" tIns="45720" rIns="91440" bIns="45720" rtlCol="0" anchor="ctr">
            <a:noAutofit/>
          </a:bodyPr>
          <a:lstStyle>
            <a:lvl1pPr algn="ctr">
              <a:defRPr sz="1200">
                <a:solidFill>
                  <a:srgbClr val="FFFFFF"/>
                </a:solidFill>
              </a:defRPr>
            </a:lvl1pPr>
          </a:lstStyle>
          <a:p>
            <a:fld id="{BEFB9AFC-13B3-4B7E-9ECB-57F83E5A432D}" type="slidenum">
              <a:rPr lang="en-GB" smtClean="0"/>
              <a:pPr/>
              <a:t>‹#›</a:t>
            </a:fld>
            <a:endParaRPr lang="en-GB"/>
          </a:p>
        </p:txBody>
      </p:sp>
    </p:spTree>
    <p:custDataLst>
      <p:tags r:id="rId57"/>
    </p:custDataLst>
    <p:extLst>
      <p:ext uri="{BB962C8B-B14F-4D97-AF65-F5344CB8AC3E}">
        <p14:creationId xmlns:p14="http://schemas.microsoft.com/office/powerpoint/2010/main" val="1626216439"/>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 id="2147483744" r:id="rId18"/>
    <p:sldLayoutId id="2147483745" r:id="rId19"/>
    <p:sldLayoutId id="2147483746" r:id="rId20"/>
    <p:sldLayoutId id="2147483747" r:id="rId21"/>
    <p:sldLayoutId id="2147483748" r:id="rId22"/>
    <p:sldLayoutId id="2147483749" r:id="rId23"/>
    <p:sldLayoutId id="2147483750" r:id="rId24"/>
    <p:sldLayoutId id="2147483751" r:id="rId25"/>
    <p:sldLayoutId id="2147483752" r:id="rId26"/>
    <p:sldLayoutId id="2147483753" r:id="rId27"/>
    <p:sldLayoutId id="2147483754" r:id="rId28"/>
    <p:sldLayoutId id="2147483755" r:id="rId29"/>
    <p:sldLayoutId id="2147483756" r:id="rId30"/>
    <p:sldLayoutId id="2147483757" r:id="rId31"/>
    <p:sldLayoutId id="2147483758" r:id="rId32"/>
    <p:sldLayoutId id="2147483759" r:id="rId33"/>
    <p:sldLayoutId id="2147483760" r:id="rId34"/>
    <p:sldLayoutId id="2147483761" r:id="rId35"/>
    <p:sldLayoutId id="2147483762" r:id="rId36"/>
    <p:sldLayoutId id="2147483763" r:id="rId37"/>
    <p:sldLayoutId id="2147483764" r:id="rId38"/>
    <p:sldLayoutId id="2147483765" r:id="rId39"/>
    <p:sldLayoutId id="2147483766" r:id="rId40"/>
    <p:sldLayoutId id="2147483767" r:id="rId41"/>
    <p:sldLayoutId id="2147483768" r:id="rId42"/>
    <p:sldLayoutId id="2147483769" r:id="rId43"/>
    <p:sldLayoutId id="2147483770" r:id="rId44"/>
    <p:sldLayoutId id="2147483771" r:id="rId45"/>
    <p:sldLayoutId id="2147483772" r:id="rId46"/>
    <p:sldLayoutId id="2147483773" r:id="rId47"/>
    <p:sldLayoutId id="2147483774" r:id="rId48"/>
    <p:sldLayoutId id="2147483775" r:id="rId49"/>
    <p:sldLayoutId id="2147483776" r:id="rId50"/>
    <p:sldLayoutId id="2147483777" r:id="rId51"/>
    <p:sldLayoutId id="2147483778" r:id="rId52"/>
    <p:sldLayoutId id="2147483779" r:id="rId53"/>
    <p:sldLayoutId id="2147483780" r:id="rId54"/>
    <p:sldLayoutId id="2147483781" r:id="rId55"/>
  </p:sldLayoutIdLst>
  <p:transition spd="slow">
    <p:wipe dir="r"/>
  </p:transition>
  <p:hf hdr="0" ftr="0" dt="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1200"/>
        </a:spcAft>
        <a:buFont typeface="Arial" panose="020B0604020202020204" pitchFamily="34" charset="0"/>
        <a:buNone/>
        <a:defRPr sz="2000" kern="1200">
          <a:solidFill>
            <a:schemeClr val="tx1"/>
          </a:solidFill>
          <a:latin typeface="+mn-lt"/>
          <a:ea typeface="+mn-ea"/>
          <a:cs typeface="+mn-cs"/>
        </a:defRPr>
      </a:lvl1pPr>
      <a:lvl2pPr marL="180975" indent="-180975" algn="l" defTabSz="914400" rtl="0" eaLnBrk="1" latinLnBrk="0" hangingPunct="1">
        <a:lnSpc>
          <a:spcPct val="100000"/>
        </a:lnSpc>
        <a:spcBef>
          <a:spcPts val="0"/>
        </a:spcBef>
        <a:spcAft>
          <a:spcPts val="1200"/>
        </a:spcAft>
        <a:buFont typeface="Arial" panose="020B0604020202020204" pitchFamily="34" charset="0"/>
        <a:buChar char="•"/>
        <a:defRPr sz="2000" kern="1200">
          <a:solidFill>
            <a:schemeClr val="tx1"/>
          </a:solidFill>
          <a:latin typeface="+mn-lt"/>
          <a:ea typeface="+mn-ea"/>
          <a:cs typeface="+mn-cs"/>
        </a:defRPr>
      </a:lvl2pPr>
      <a:lvl3pPr marL="361950" indent="-180975" algn="l" defTabSz="914400" rtl="0" eaLnBrk="1" latinLnBrk="0" hangingPunct="1">
        <a:lnSpc>
          <a:spcPct val="10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3pPr>
      <a:lvl4pPr marL="534988" indent="-180975" algn="l" defTabSz="914400" rtl="0" eaLnBrk="1" latinLnBrk="0" hangingPunct="1">
        <a:lnSpc>
          <a:spcPct val="100000"/>
        </a:lnSpc>
        <a:spcBef>
          <a:spcPts val="0"/>
        </a:spcBef>
        <a:spcAft>
          <a:spcPts val="1200"/>
        </a:spcAft>
        <a:buFont typeface="Arial" panose="020B0604020202020204" pitchFamily="34" charset="0"/>
        <a:buChar char="•"/>
        <a:defRPr sz="1600" kern="1200">
          <a:solidFill>
            <a:schemeClr val="tx1"/>
          </a:solidFill>
          <a:latin typeface="+mn-lt"/>
          <a:ea typeface="+mn-ea"/>
          <a:cs typeface="+mn-cs"/>
        </a:defRPr>
      </a:lvl4pPr>
      <a:lvl5pPr marL="715963" indent="-180975" algn="l" defTabSz="914400" rtl="0" eaLnBrk="1" latinLnBrk="0" hangingPunct="1">
        <a:lnSpc>
          <a:spcPct val="100000"/>
        </a:lnSpc>
        <a:spcBef>
          <a:spcPts val="0"/>
        </a:spcBef>
        <a:spcAft>
          <a:spcPts val="12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xml"/><Relationship Id="rId5" Type="http://schemas.openxmlformats.org/officeDocument/2006/relationships/image" Target="../media/image68.svg"/><Relationship Id="rId4" Type="http://schemas.openxmlformats.org/officeDocument/2006/relationships/image" Target="../media/image67.png"/></Relationships>
</file>

<file path=ppt/slides/_rels/slide1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image" Target="../media/image91.png"/><Relationship Id="rId7" Type="http://schemas.openxmlformats.org/officeDocument/2006/relationships/image" Target="../media/image95.png"/><Relationship Id="rId12" Type="http://schemas.openxmlformats.org/officeDocument/2006/relationships/image" Target="../media/image100.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4.png"/><Relationship Id="rId11" Type="http://schemas.openxmlformats.org/officeDocument/2006/relationships/image" Target="../media/image99.png"/><Relationship Id="rId5" Type="http://schemas.openxmlformats.org/officeDocument/2006/relationships/image" Target="../media/image93.gif"/><Relationship Id="rId10" Type="http://schemas.openxmlformats.org/officeDocument/2006/relationships/image" Target="../media/image98.png"/><Relationship Id="rId4" Type="http://schemas.openxmlformats.org/officeDocument/2006/relationships/image" Target="../media/image92.jpeg"/><Relationship Id="rId9" Type="http://schemas.openxmlformats.org/officeDocument/2006/relationships/image" Target="../media/image97.jpeg"/></Relationships>
</file>

<file path=ppt/slides/_rels/slide13.xml.rels><?xml version="1.0" encoding="UTF-8" standalone="yes"?>
<Relationships xmlns="http://schemas.openxmlformats.org/package/2006/relationships"><Relationship Id="rId3" Type="http://schemas.openxmlformats.org/officeDocument/2006/relationships/image" Target="../media/image101.png"/><Relationship Id="rId2" Type="http://schemas.microsoft.com/office/2017/06/relationships/model3d" Target="../media/model3d1.glb"/><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14.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15.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16.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17.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18.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19.xml.rels><?xml version="1.0" encoding="UTF-8" standalone="yes"?>
<Relationships xmlns="http://schemas.openxmlformats.org/package/2006/relationships"><Relationship Id="rId8" Type="http://schemas.openxmlformats.org/officeDocument/2006/relationships/hyperlink" Target="https://app.smartsheet.com/b/publish?EQBCT=5c974903a5f94958a9cb6a9262a8082e" TargetMode="External"/><Relationship Id="rId3" Type="http://schemas.openxmlformats.org/officeDocument/2006/relationships/image" Target="../media/image110.png"/><Relationship Id="rId7" Type="http://schemas.openxmlformats.org/officeDocument/2006/relationships/hyperlink" Target="https://app.smartsheet.com/b/publish?EQBCT=860136a95ca54ef8962c252f06c9a425" TargetMode="External"/><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hyperlink" Target="https://www.icnorthamptonshire.org.uk/icb-plan" TargetMode="External"/><Relationship Id="rId5" Type="http://schemas.openxmlformats.org/officeDocument/2006/relationships/hyperlink" Target="https://www.icnorthamptonshire.org.uk/download.cfm?ver=53829" TargetMode="External"/><Relationship Id="rId4" Type="http://schemas.openxmlformats.org/officeDocument/2006/relationships/hyperlink" Target="https://app.smartsheet.com/b/publish?EQBCT=ba0b196229f14d7cb2e956f2b0a59599"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66.png"/><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112.jpg"/></Relationships>
</file>

<file path=ppt/slides/_rels/slide2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66.png"/><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chart" Target="../charts/chart4.xml"/></Relationships>
</file>

<file path=ppt/slides/_rels/slide2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112.jpg"/><Relationship Id="rId5" Type="http://schemas.openxmlformats.org/officeDocument/2006/relationships/image" Target="../media/image71.png"/><Relationship Id="rId4" Type="http://schemas.openxmlformats.org/officeDocument/2006/relationships/image" Target="../media/image114.svg"/></Relationships>
</file>

<file path=ppt/slides/_rels/slide2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112.jpg"/><Relationship Id="rId5" Type="http://schemas.openxmlformats.org/officeDocument/2006/relationships/image" Target="../media/image71.png"/><Relationship Id="rId4" Type="http://schemas.openxmlformats.org/officeDocument/2006/relationships/image" Target="../media/image114.svg"/></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3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117.jpeg"/><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3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125.svg"/><Relationship Id="rId13" Type="http://schemas.openxmlformats.org/officeDocument/2006/relationships/image" Target="../media/image83.png"/><Relationship Id="rId18" Type="http://schemas.openxmlformats.org/officeDocument/2006/relationships/image" Target="../media/image132.png"/><Relationship Id="rId3" Type="http://schemas.openxmlformats.org/officeDocument/2006/relationships/image" Target="../media/image120.png"/><Relationship Id="rId7" Type="http://schemas.openxmlformats.org/officeDocument/2006/relationships/image" Target="../media/image124.png"/><Relationship Id="rId12" Type="http://schemas.openxmlformats.org/officeDocument/2006/relationships/image" Target="../media/image129.svg"/><Relationship Id="rId17" Type="http://schemas.openxmlformats.org/officeDocument/2006/relationships/image" Target="../media/image131.svg"/><Relationship Id="rId2" Type="http://schemas.openxmlformats.org/officeDocument/2006/relationships/image" Target="../media/image66.png"/><Relationship Id="rId16" Type="http://schemas.openxmlformats.org/officeDocument/2006/relationships/image" Target="../media/image130.png"/><Relationship Id="rId1" Type="http://schemas.openxmlformats.org/officeDocument/2006/relationships/slideLayout" Target="../slideLayouts/slideLayout2.xml"/><Relationship Id="rId6" Type="http://schemas.openxmlformats.org/officeDocument/2006/relationships/image" Target="../media/image123.svg"/><Relationship Id="rId11" Type="http://schemas.openxmlformats.org/officeDocument/2006/relationships/image" Target="../media/image128.png"/><Relationship Id="rId5" Type="http://schemas.openxmlformats.org/officeDocument/2006/relationships/image" Target="../media/image122.png"/><Relationship Id="rId15" Type="http://schemas.openxmlformats.org/officeDocument/2006/relationships/image" Target="../media/image85.png"/><Relationship Id="rId10" Type="http://schemas.openxmlformats.org/officeDocument/2006/relationships/image" Target="../media/image127.svg"/><Relationship Id="rId19" Type="http://schemas.openxmlformats.org/officeDocument/2006/relationships/image" Target="../media/image133.svg"/><Relationship Id="rId4" Type="http://schemas.openxmlformats.org/officeDocument/2006/relationships/image" Target="../media/image121.svg"/><Relationship Id="rId9" Type="http://schemas.openxmlformats.org/officeDocument/2006/relationships/image" Target="../media/image126.png"/><Relationship Id="rId14" Type="http://schemas.openxmlformats.org/officeDocument/2006/relationships/image" Target="../media/image84.png"/></Relationships>
</file>

<file path=ppt/slides/_rels/slide36.xml.rels><?xml version="1.0" encoding="UTF-8" standalone="yes"?>
<Relationships xmlns="http://schemas.openxmlformats.org/package/2006/relationships"><Relationship Id="rId8" Type="http://schemas.openxmlformats.org/officeDocument/2006/relationships/image" Target="../media/image125.svg"/><Relationship Id="rId13" Type="http://schemas.openxmlformats.org/officeDocument/2006/relationships/image" Target="../media/image120.png"/><Relationship Id="rId18" Type="http://schemas.openxmlformats.org/officeDocument/2006/relationships/image" Target="../media/image131.svg"/><Relationship Id="rId3" Type="http://schemas.openxmlformats.org/officeDocument/2006/relationships/image" Target="../media/image66.png"/><Relationship Id="rId7" Type="http://schemas.openxmlformats.org/officeDocument/2006/relationships/image" Target="../media/image124.png"/><Relationship Id="rId12" Type="http://schemas.openxmlformats.org/officeDocument/2006/relationships/image" Target="../media/image129.svg"/><Relationship Id="rId17" Type="http://schemas.openxmlformats.org/officeDocument/2006/relationships/image" Target="../media/image130.png"/><Relationship Id="rId2" Type="http://schemas.openxmlformats.org/officeDocument/2006/relationships/notesSlide" Target="../notesSlides/notesSlide2.xml"/><Relationship Id="rId16" Type="http://schemas.openxmlformats.org/officeDocument/2006/relationships/image" Target="../media/image123.svg"/><Relationship Id="rId20" Type="http://schemas.openxmlformats.org/officeDocument/2006/relationships/image" Target="../media/image133.svg"/><Relationship Id="rId1" Type="http://schemas.openxmlformats.org/officeDocument/2006/relationships/slideLayout" Target="../slideLayouts/slideLayout2.xml"/><Relationship Id="rId6" Type="http://schemas.openxmlformats.org/officeDocument/2006/relationships/image" Target="../media/image85.png"/><Relationship Id="rId11" Type="http://schemas.openxmlformats.org/officeDocument/2006/relationships/image" Target="../media/image128.png"/><Relationship Id="rId5" Type="http://schemas.openxmlformats.org/officeDocument/2006/relationships/image" Target="../media/image84.png"/><Relationship Id="rId15" Type="http://schemas.openxmlformats.org/officeDocument/2006/relationships/image" Target="../media/image122.png"/><Relationship Id="rId10" Type="http://schemas.openxmlformats.org/officeDocument/2006/relationships/image" Target="../media/image127.svg"/><Relationship Id="rId19" Type="http://schemas.openxmlformats.org/officeDocument/2006/relationships/image" Target="../media/image132.png"/><Relationship Id="rId4" Type="http://schemas.openxmlformats.org/officeDocument/2006/relationships/image" Target="../media/image83.png"/><Relationship Id="rId9" Type="http://schemas.openxmlformats.org/officeDocument/2006/relationships/image" Target="../media/image126.png"/><Relationship Id="rId14" Type="http://schemas.openxmlformats.org/officeDocument/2006/relationships/image" Target="../media/image121.svg"/></Relationships>
</file>

<file path=ppt/slides/_rels/slide37.xml.rels><?xml version="1.0" encoding="UTF-8" standalone="yes"?>
<Relationships xmlns="http://schemas.openxmlformats.org/package/2006/relationships"><Relationship Id="rId8" Type="http://schemas.openxmlformats.org/officeDocument/2006/relationships/image" Target="../media/image135.svg"/><Relationship Id="rId13" Type="http://schemas.openxmlformats.org/officeDocument/2006/relationships/image" Target="../media/image126.png"/><Relationship Id="rId18" Type="http://schemas.openxmlformats.org/officeDocument/2006/relationships/image" Target="../media/image121.svg"/><Relationship Id="rId3" Type="http://schemas.openxmlformats.org/officeDocument/2006/relationships/image" Target="../media/image66.png"/><Relationship Id="rId21" Type="http://schemas.openxmlformats.org/officeDocument/2006/relationships/image" Target="../media/image130.png"/><Relationship Id="rId7" Type="http://schemas.openxmlformats.org/officeDocument/2006/relationships/image" Target="../media/image134.png"/><Relationship Id="rId12" Type="http://schemas.openxmlformats.org/officeDocument/2006/relationships/image" Target="../media/image125.svg"/><Relationship Id="rId17" Type="http://schemas.openxmlformats.org/officeDocument/2006/relationships/image" Target="../media/image120.png"/><Relationship Id="rId2" Type="http://schemas.openxmlformats.org/officeDocument/2006/relationships/notesSlide" Target="../notesSlides/notesSlide3.xml"/><Relationship Id="rId16" Type="http://schemas.openxmlformats.org/officeDocument/2006/relationships/image" Target="../media/image129.svg"/><Relationship Id="rId20" Type="http://schemas.openxmlformats.org/officeDocument/2006/relationships/image" Target="../media/image123.svg"/><Relationship Id="rId1" Type="http://schemas.openxmlformats.org/officeDocument/2006/relationships/slideLayout" Target="../slideLayouts/slideLayout2.xml"/><Relationship Id="rId6" Type="http://schemas.openxmlformats.org/officeDocument/2006/relationships/image" Target="../media/image85.png"/><Relationship Id="rId11" Type="http://schemas.openxmlformats.org/officeDocument/2006/relationships/image" Target="../media/image124.png"/><Relationship Id="rId24" Type="http://schemas.openxmlformats.org/officeDocument/2006/relationships/image" Target="../media/image133.svg"/><Relationship Id="rId5" Type="http://schemas.openxmlformats.org/officeDocument/2006/relationships/image" Target="../media/image84.png"/><Relationship Id="rId15" Type="http://schemas.openxmlformats.org/officeDocument/2006/relationships/image" Target="../media/image128.png"/><Relationship Id="rId23" Type="http://schemas.openxmlformats.org/officeDocument/2006/relationships/image" Target="../media/image132.png"/><Relationship Id="rId10" Type="http://schemas.openxmlformats.org/officeDocument/2006/relationships/image" Target="../media/image137.svg"/><Relationship Id="rId19" Type="http://schemas.openxmlformats.org/officeDocument/2006/relationships/image" Target="../media/image122.png"/><Relationship Id="rId4" Type="http://schemas.openxmlformats.org/officeDocument/2006/relationships/image" Target="../media/image83.png"/><Relationship Id="rId9" Type="http://schemas.openxmlformats.org/officeDocument/2006/relationships/image" Target="../media/image136.png"/><Relationship Id="rId14" Type="http://schemas.openxmlformats.org/officeDocument/2006/relationships/image" Target="../media/image127.svg"/><Relationship Id="rId22" Type="http://schemas.openxmlformats.org/officeDocument/2006/relationships/image" Target="../media/image131.svg"/></Relationships>
</file>

<file path=ppt/slides/_rels/slide38.xml.rels><?xml version="1.0" encoding="UTF-8" standalone="yes"?>
<Relationships xmlns="http://schemas.openxmlformats.org/package/2006/relationships"><Relationship Id="rId8" Type="http://schemas.openxmlformats.org/officeDocument/2006/relationships/image" Target="../media/image135.svg"/><Relationship Id="rId13" Type="http://schemas.openxmlformats.org/officeDocument/2006/relationships/image" Target="../media/image126.png"/><Relationship Id="rId18" Type="http://schemas.openxmlformats.org/officeDocument/2006/relationships/image" Target="../media/image121.svg"/><Relationship Id="rId3" Type="http://schemas.openxmlformats.org/officeDocument/2006/relationships/image" Target="../media/image66.png"/><Relationship Id="rId21" Type="http://schemas.openxmlformats.org/officeDocument/2006/relationships/image" Target="../media/image130.png"/><Relationship Id="rId7" Type="http://schemas.openxmlformats.org/officeDocument/2006/relationships/image" Target="../media/image134.png"/><Relationship Id="rId12" Type="http://schemas.openxmlformats.org/officeDocument/2006/relationships/image" Target="../media/image125.svg"/><Relationship Id="rId17" Type="http://schemas.openxmlformats.org/officeDocument/2006/relationships/image" Target="../media/image120.png"/><Relationship Id="rId2" Type="http://schemas.openxmlformats.org/officeDocument/2006/relationships/notesSlide" Target="../notesSlides/notesSlide4.xml"/><Relationship Id="rId16" Type="http://schemas.openxmlformats.org/officeDocument/2006/relationships/image" Target="../media/image129.svg"/><Relationship Id="rId20" Type="http://schemas.openxmlformats.org/officeDocument/2006/relationships/image" Target="../media/image123.svg"/><Relationship Id="rId1" Type="http://schemas.openxmlformats.org/officeDocument/2006/relationships/slideLayout" Target="../slideLayouts/slideLayout2.xml"/><Relationship Id="rId6" Type="http://schemas.openxmlformats.org/officeDocument/2006/relationships/image" Target="../media/image85.png"/><Relationship Id="rId11" Type="http://schemas.openxmlformats.org/officeDocument/2006/relationships/image" Target="../media/image124.png"/><Relationship Id="rId24" Type="http://schemas.openxmlformats.org/officeDocument/2006/relationships/image" Target="../media/image133.svg"/><Relationship Id="rId5" Type="http://schemas.openxmlformats.org/officeDocument/2006/relationships/image" Target="../media/image84.png"/><Relationship Id="rId15" Type="http://schemas.openxmlformats.org/officeDocument/2006/relationships/image" Target="../media/image128.png"/><Relationship Id="rId23" Type="http://schemas.openxmlformats.org/officeDocument/2006/relationships/image" Target="../media/image132.png"/><Relationship Id="rId10" Type="http://schemas.openxmlformats.org/officeDocument/2006/relationships/image" Target="../media/image137.svg"/><Relationship Id="rId19" Type="http://schemas.openxmlformats.org/officeDocument/2006/relationships/image" Target="../media/image122.png"/><Relationship Id="rId4" Type="http://schemas.openxmlformats.org/officeDocument/2006/relationships/image" Target="../media/image83.png"/><Relationship Id="rId9" Type="http://schemas.openxmlformats.org/officeDocument/2006/relationships/image" Target="../media/image136.png"/><Relationship Id="rId14" Type="http://schemas.openxmlformats.org/officeDocument/2006/relationships/image" Target="../media/image127.svg"/><Relationship Id="rId22" Type="http://schemas.openxmlformats.org/officeDocument/2006/relationships/image" Target="../media/image131.svg"/></Relationships>
</file>

<file path=ppt/slides/_rels/slide39.xml.rels><?xml version="1.0" encoding="UTF-8" standalone="yes"?>
<Relationships xmlns="http://schemas.openxmlformats.org/package/2006/relationships"><Relationship Id="rId8" Type="http://schemas.openxmlformats.org/officeDocument/2006/relationships/image" Target="../media/image135.svg"/><Relationship Id="rId13" Type="http://schemas.openxmlformats.org/officeDocument/2006/relationships/image" Target="../media/image126.png"/><Relationship Id="rId18" Type="http://schemas.openxmlformats.org/officeDocument/2006/relationships/image" Target="../media/image121.svg"/><Relationship Id="rId3" Type="http://schemas.openxmlformats.org/officeDocument/2006/relationships/image" Target="../media/image66.png"/><Relationship Id="rId21" Type="http://schemas.openxmlformats.org/officeDocument/2006/relationships/image" Target="../media/image130.png"/><Relationship Id="rId7" Type="http://schemas.openxmlformats.org/officeDocument/2006/relationships/image" Target="../media/image134.png"/><Relationship Id="rId12" Type="http://schemas.openxmlformats.org/officeDocument/2006/relationships/image" Target="../media/image125.svg"/><Relationship Id="rId17" Type="http://schemas.openxmlformats.org/officeDocument/2006/relationships/image" Target="../media/image120.png"/><Relationship Id="rId2" Type="http://schemas.openxmlformats.org/officeDocument/2006/relationships/notesSlide" Target="../notesSlides/notesSlide5.xml"/><Relationship Id="rId16" Type="http://schemas.openxmlformats.org/officeDocument/2006/relationships/image" Target="../media/image129.svg"/><Relationship Id="rId20" Type="http://schemas.openxmlformats.org/officeDocument/2006/relationships/image" Target="../media/image123.svg"/><Relationship Id="rId1" Type="http://schemas.openxmlformats.org/officeDocument/2006/relationships/slideLayout" Target="../slideLayouts/slideLayout2.xml"/><Relationship Id="rId6" Type="http://schemas.openxmlformats.org/officeDocument/2006/relationships/image" Target="../media/image85.png"/><Relationship Id="rId11" Type="http://schemas.openxmlformats.org/officeDocument/2006/relationships/image" Target="../media/image124.png"/><Relationship Id="rId24" Type="http://schemas.openxmlformats.org/officeDocument/2006/relationships/image" Target="../media/image133.svg"/><Relationship Id="rId5" Type="http://schemas.openxmlformats.org/officeDocument/2006/relationships/image" Target="../media/image84.png"/><Relationship Id="rId15" Type="http://schemas.openxmlformats.org/officeDocument/2006/relationships/image" Target="../media/image128.png"/><Relationship Id="rId23" Type="http://schemas.openxmlformats.org/officeDocument/2006/relationships/image" Target="../media/image132.png"/><Relationship Id="rId10" Type="http://schemas.openxmlformats.org/officeDocument/2006/relationships/image" Target="../media/image137.svg"/><Relationship Id="rId19" Type="http://schemas.openxmlformats.org/officeDocument/2006/relationships/image" Target="../media/image122.png"/><Relationship Id="rId4" Type="http://schemas.openxmlformats.org/officeDocument/2006/relationships/image" Target="../media/image83.png"/><Relationship Id="rId9" Type="http://schemas.openxmlformats.org/officeDocument/2006/relationships/image" Target="../media/image136.png"/><Relationship Id="rId14" Type="http://schemas.openxmlformats.org/officeDocument/2006/relationships/image" Target="../media/image127.svg"/><Relationship Id="rId22" Type="http://schemas.openxmlformats.org/officeDocument/2006/relationships/image" Target="../media/image131.svg"/></Relationships>
</file>

<file path=ppt/slides/_rels/slide4.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66.png"/><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7.png"/></Relationships>
</file>

<file path=ppt/slides/_rels/slide4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5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66.png"/><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chart" Target="../charts/chart2.xml"/></Relationships>
</file>

<file path=ppt/slides/_rels/slide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gif"/><Relationship Id="rId10" Type="http://schemas.openxmlformats.org/officeDocument/2006/relationships/image" Target="../media/image86.png"/><Relationship Id="rId4" Type="http://schemas.openxmlformats.org/officeDocument/2006/relationships/image" Target="../media/image80.svg"/><Relationship Id="rId9" Type="http://schemas.openxmlformats.org/officeDocument/2006/relationships/image" Target="../media/image85.png"/></Relationships>
</file>

<file path=ppt/slides/_rels/slide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8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12BDDB-F2F6-D5C5-B510-408D1883FA26}"/>
              </a:ext>
            </a:extLst>
          </p:cNvPr>
          <p:cNvSpPr/>
          <p:nvPr/>
        </p:nvSpPr>
        <p:spPr>
          <a:xfrm>
            <a:off x="0" y="2330606"/>
            <a:ext cx="12192000" cy="4527394"/>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2C7E068-7DDB-7340-B0EF-1785D5915A2F}"/>
              </a:ext>
            </a:extLst>
          </p:cNvPr>
          <p:cNvSpPr>
            <a:spLocks noGrp="1"/>
          </p:cNvSpPr>
          <p:nvPr>
            <p:ph type="ctrTitle"/>
          </p:nvPr>
        </p:nvSpPr>
        <p:spPr>
          <a:xfrm>
            <a:off x="989523" y="3120611"/>
            <a:ext cx="9779089" cy="1864310"/>
          </a:xfrm>
        </p:spPr>
        <p:txBody>
          <a:bodyPr>
            <a:noAutofit/>
          </a:bodyPr>
          <a:lstStyle/>
          <a:p>
            <a:br>
              <a:rPr lang="en-US" sz="4800" b="1" dirty="0">
                <a:solidFill>
                  <a:schemeClr val="bg1"/>
                </a:solidFill>
                <a:latin typeface="Arial" panose="020B0604020202020204" pitchFamily="34" charset="0"/>
                <a:cs typeface="Arial" panose="020B0604020202020204" pitchFamily="34" charset="0"/>
              </a:rPr>
            </a:br>
            <a:br>
              <a:rPr lang="en-US" sz="4800" b="1" dirty="0">
                <a:solidFill>
                  <a:schemeClr val="bg1"/>
                </a:solidFill>
                <a:latin typeface="Arial" panose="020B0604020202020204" pitchFamily="34" charset="0"/>
                <a:cs typeface="Arial" panose="020B0604020202020204" pitchFamily="34" charset="0"/>
              </a:rPr>
            </a:br>
            <a:br>
              <a:rPr lang="en-US" sz="4800" b="1" dirty="0">
                <a:solidFill>
                  <a:schemeClr val="bg1"/>
                </a:solidFill>
                <a:latin typeface="Arial" panose="020B0604020202020204" pitchFamily="34" charset="0"/>
                <a:cs typeface="Arial" panose="020B0604020202020204" pitchFamily="34" charset="0"/>
              </a:rPr>
            </a:br>
            <a:br>
              <a:rPr lang="en-US" sz="4800" b="1" dirty="0">
                <a:solidFill>
                  <a:schemeClr val="bg1"/>
                </a:solidFill>
                <a:latin typeface="Arial" panose="020B0604020202020204" pitchFamily="34" charset="0"/>
                <a:cs typeface="Arial" panose="020B0604020202020204" pitchFamily="34" charset="0"/>
              </a:rPr>
            </a:br>
            <a:r>
              <a:rPr lang="en-US" sz="4800" b="1" dirty="0">
                <a:solidFill>
                  <a:schemeClr val="bg1"/>
                </a:solidFill>
                <a:latin typeface="Arial" panose="020B0604020202020204" pitchFamily="34" charset="0"/>
                <a:cs typeface="Arial" panose="020B0604020202020204" pitchFamily="34" charset="0"/>
              </a:rPr>
              <a:t>C2: Accelerating Implementation</a:t>
            </a:r>
            <a:br>
              <a:rPr lang="en-US" sz="4800" b="1" dirty="0">
                <a:solidFill>
                  <a:schemeClr val="bg1"/>
                </a:solidFill>
                <a:latin typeface="Arial" panose="020B0604020202020204" pitchFamily="34" charset="0"/>
                <a:cs typeface="Arial" panose="020B0604020202020204" pitchFamily="34" charset="0"/>
              </a:rPr>
            </a:br>
            <a:br>
              <a:rPr lang="en-US" sz="4800" b="1" dirty="0">
                <a:solidFill>
                  <a:schemeClr val="bg1"/>
                </a:solidFill>
                <a:latin typeface="Arial" panose="020B0604020202020204" pitchFamily="34" charset="0"/>
                <a:cs typeface="Arial" panose="020B0604020202020204" pitchFamily="34" charset="0"/>
              </a:rPr>
            </a:br>
            <a:endParaRPr lang="en-US" sz="4800" b="1" dirty="0">
              <a:solidFill>
                <a:schemeClr val="bg1"/>
              </a:solidFill>
              <a:latin typeface="Arial" panose="020B0604020202020204" pitchFamily="34" charset="0"/>
              <a:cs typeface="Arial" panose="020B0604020202020204" pitchFamily="34" charset="0"/>
            </a:endParaRPr>
          </a:p>
        </p:txBody>
      </p:sp>
      <p:pic>
        <p:nvPicPr>
          <p:cNvPr id="11" name="Picture 10" descr="Graphical user interface&#10;&#10;Description automatically generated">
            <a:extLst>
              <a:ext uri="{FF2B5EF4-FFF2-40B4-BE49-F238E27FC236}">
                <a16:creationId xmlns:a16="http://schemas.microsoft.com/office/drawing/2014/main" id="{9D8E7B27-345A-1AD1-F0BD-21AB96DABD32}"/>
              </a:ext>
            </a:extLst>
          </p:cNvPr>
          <p:cNvPicPr>
            <a:picLocks noChangeAspect="1"/>
          </p:cNvPicPr>
          <p:nvPr/>
        </p:nvPicPr>
        <p:blipFill rotWithShape="1">
          <a:blip r:embed="rId2"/>
          <a:srcRect t="60718"/>
          <a:stretch/>
        </p:blipFill>
        <p:spPr>
          <a:xfrm>
            <a:off x="6041968" y="752647"/>
            <a:ext cx="4375422" cy="727652"/>
          </a:xfrm>
          <a:prstGeom prst="rect">
            <a:avLst/>
          </a:prstGeom>
        </p:spPr>
      </p:pic>
      <p:pic>
        <p:nvPicPr>
          <p:cNvPr id="13" name="Picture 12" descr="A picture containing shape&#10;&#10;Description automatically generated">
            <a:extLst>
              <a:ext uri="{FF2B5EF4-FFF2-40B4-BE49-F238E27FC236}">
                <a16:creationId xmlns:a16="http://schemas.microsoft.com/office/drawing/2014/main" id="{5726FAE8-5F22-BE59-7CC8-BB0FC1314B90}"/>
              </a:ext>
            </a:extLst>
          </p:cNvPr>
          <p:cNvPicPr>
            <a:picLocks noChangeAspect="1"/>
          </p:cNvPicPr>
          <p:nvPr/>
        </p:nvPicPr>
        <p:blipFill>
          <a:blip r:embed="rId3"/>
          <a:stretch>
            <a:fillRect/>
          </a:stretch>
        </p:blipFill>
        <p:spPr>
          <a:xfrm>
            <a:off x="743190" y="621328"/>
            <a:ext cx="4360475" cy="990291"/>
          </a:xfrm>
          <a:prstGeom prst="rect">
            <a:avLst/>
          </a:prstGeom>
        </p:spPr>
      </p:pic>
      <p:pic>
        <p:nvPicPr>
          <p:cNvPr id="5" name="Graphic 4">
            <a:extLst>
              <a:ext uri="{FF2B5EF4-FFF2-40B4-BE49-F238E27FC236}">
                <a16:creationId xmlns:a16="http://schemas.microsoft.com/office/drawing/2014/main" id="{28710BF2-F55A-19BE-FDA4-10298E2CE52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7398" y="820473"/>
            <a:ext cx="1738749" cy="592000"/>
          </a:xfrm>
          <a:prstGeom prst="rect">
            <a:avLst/>
          </a:prstGeom>
        </p:spPr>
      </p:pic>
      <p:sp>
        <p:nvSpPr>
          <p:cNvPr id="3" name="TextBox 2">
            <a:extLst>
              <a:ext uri="{FF2B5EF4-FFF2-40B4-BE49-F238E27FC236}">
                <a16:creationId xmlns:a16="http://schemas.microsoft.com/office/drawing/2014/main" id="{B38FCF54-7CE7-A1A1-C706-E47839740C08}"/>
              </a:ext>
            </a:extLst>
          </p:cNvPr>
          <p:cNvSpPr txBox="1"/>
          <p:nvPr/>
        </p:nvSpPr>
        <p:spPr>
          <a:xfrm>
            <a:off x="266329" y="4594303"/>
            <a:ext cx="10235954" cy="196175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Stacey Cairns – Norfolk and Waveney ICS</a:t>
            </a:r>
            <a:b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Matthew Douglas – Cambridgeshire and Peterborough ICS</a:t>
            </a:r>
            <a:b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Matthew Hutton – Northamptonshire ICS</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2735288"/>
      </p:ext>
    </p:extLst>
  </p:cSld>
  <p:clrMapOvr>
    <a:masterClrMapping/>
  </p:clrMapOvr>
  <p:transition spd="slow">
    <p:wipe dir="r"/>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5731EE-051E-F04A-A50B-C47874508211}"/>
              </a:ext>
            </a:extLst>
          </p:cNvPr>
          <p:cNvSpPr txBox="1">
            <a:spLocks/>
          </p:cNvSpPr>
          <p:nvPr/>
        </p:nvSpPr>
        <p:spPr>
          <a:xfrm>
            <a:off x="301841" y="2105355"/>
            <a:ext cx="11070453" cy="19159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Northamptonshire Zeros to Heroes</a:t>
            </a:r>
          </a:p>
        </p:txBody>
      </p:sp>
      <p:pic>
        <p:nvPicPr>
          <p:cNvPr id="3" name="Picture 2" descr="A picture containing logo&#10;&#10;Description automatically generated">
            <a:extLst>
              <a:ext uri="{FF2B5EF4-FFF2-40B4-BE49-F238E27FC236}">
                <a16:creationId xmlns:a16="http://schemas.microsoft.com/office/drawing/2014/main" id="{32114127-F574-FF99-7081-33B10A16CCF8}"/>
              </a:ext>
            </a:extLst>
          </p:cNvPr>
          <p:cNvPicPr>
            <a:picLocks noChangeAspect="1"/>
          </p:cNvPicPr>
          <p:nvPr/>
        </p:nvPicPr>
        <p:blipFill>
          <a:blip r:embed="rId3"/>
          <a:stretch>
            <a:fillRect/>
          </a:stretch>
        </p:blipFill>
        <p:spPr>
          <a:xfrm>
            <a:off x="1162050" y="5793058"/>
            <a:ext cx="1878517" cy="433504"/>
          </a:xfrm>
          <a:prstGeom prst="rect">
            <a:avLst/>
          </a:prstGeom>
        </p:spPr>
      </p:pic>
    </p:spTree>
    <p:extLst>
      <p:ext uri="{BB962C8B-B14F-4D97-AF65-F5344CB8AC3E}">
        <p14:creationId xmlns:p14="http://schemas.microsoft.com/office/powerpoint/2010/main" val="2383321897"/>
      </p:ext>
    </p:extLst>
  </p:cSld>
  <p:clrMapOvr>
    <a:masterClrMapping/>
  </p:clrMapOvr>
  <p:transition spd="slow">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9E029950-0CE9-C042-1F11-05F4F4DF6A2D}"/>
              </a:ext>
            </a:extLst>
          </p:cNvPr>
          <p:cNvSpPr/>
          <p:nvPr/>
        </p:nvSpPr>
        <p:spPr>
          <a:xfrm>
            <a:off x="9360169" y="2781451"/>
            <a:ext cx="2058101" cy="3361921"/>
          </a:xfrm>
          <a:prstGeom prst="roundRect">
            <a:avLst/>
          </a:prstGeom>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rPr>
              <a:t>The Connector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rPr>
              <a:t>Efua </a:t>
            </a:r>
            <a:r>
              <a:rPr kumimoji="0" lang="en-GB" sz="1400" b="0" i="0" u="none" strike="noStrike" kern="1200" cap="none" spc="0" normalizeH="0" baseline="0" noProof="0" dirty="0" err="1">
                <a:ln>
                  <a:noFill/>
                </a:ln>
                <a:solidFill>
                  <a:prstClr val="white"/>
                </a:solidFill>
                <a:effectLst/>
                <a:uLnTx/>
                <a:uFillTx/>
                <a:latin typeface="Calibri" panose="020F0502020204030204"/>
                <a:ea typeface="+mn-ea"/>
                <a:cs typeface="+mn-cs"/>
              </a:rPr>
              <a:t>Owusu-Antwi</a:t>
            </a: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99A60EA-71F6-C070-4931-7ACE70219CF6}"/>
              </a:ext>
            </a:extLst>
          </p:cNvPr>
          <p:cNvSpPr>
            <a:spLocks noGrp="1"/>
          </p:cNvSpPr>
          <p:nvPr>
            <p:ph type="title"/>
          </p:nvPr>
        </p:nvSpPr>
        <p:spPr>
          <a:xfrm>
            <a:off x="627412" y="221672"/>
            <a:ext cx="8712715" cy="648000"/>
          </a:xfrm>
        </p:spPr>
        <p:txBody>
          <a:bodyPr>
            <a:normAutofit fontScale="90000"/>
          </a:bodyPr>
          <a:lstStyle/>
          <a:p>
            <a:r>
              <a:rPr lang="en-GB" dirty="0"/>
              <a:t>Top </a:t>
            </a:r>
            <a:r>
              <a:rPr lang="en-GB" strike="sngStrike" dirty="0"/>
              <a:t>Trumps</a:t>
            </a:r>
            <a:r>
              <a:rPr lang="en-GB" dirty="0"/>
              <a:t> Team</a:t>
            </a:r>
          </a:p>
        </p:txBody>
      </p:sp>
      <p:sp>
        <p:nvSpPr>
          <p:cNvPr id="11" name="Rectangle: Rounded Corners 10">
            <a:extLst>
              <a:ext uri="{FF2B5EF4-FFF2-40B4-BE49-F238E27FC236}">
                <a16:creationId xmlns:a16="http://schemas.microsoft.com/office/drawing/2014/main" id="{AC5B6E1A-3172-46E9-54BA-7D7875BCBD8B}"/>
              </a:ext>
            </a:extLst>
          </p:cNvPr>
          <p:cNvSpPr/>
          <p:nvPr/>
        </p:nvSpPr>
        <p:spPr>
          <a:xfrm>
            <a:off x="844145" y="2781451"/>
            <a:ext cx="2058101" cy="3361921"/>
          </a:xfrm>
          <a:prstGeom prst="roundRect">
            <a:avLst/>
          </a:prstGeom>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rPr>
              <a:t>Tech Wizard</a:t>
            </a:r>
            <a:endPar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rPr>
              <a:t>Steve </a:t>
            </a:r>
            <a:r>
              <a:rPr kumimoji="0" lang="en-GB" sz="1400" b="0" i="0" u="none" strike="noStrike" kern="1200" cap="none" spc="0" normalizeH="0" baseline="0" noProof="0" dirty="0" err="1">
                <a:ln>
                  <a:noFill/>
                </a:ln>
                <a:solidFill>
                  <a:prstClr val="white"/>
                </a:solidFill>
                <a:effectLst/>
                <a:uLnTx/>
                <a:uFillTx/>
                <a:latin typeface="Calibri" panose="020F0502020204030204"/>
                <a:ea typeface="+mn-ea"/>
                <a:cs typeface="+mn-cs"/>
              </a:rPr>
              <a:t>Hulligan</a:t>
            </a: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B3964C43-FD03-6E52-314E-16A25FC9A07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602" r="71624" b="53676"/>
          <a:stretch/>
        </p:blipFill>
        <p:spPr bwMode="auto">
          <a:xfrm>
            <a:off x="1060877" y="3414277"/>
            <a:ext cx="1582310" cy="1117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 name="Content Placeholder 11">
            <a:extLst>
              <a:ext uri="{FF2B5EF4-FFF2-40B4-BE49-F238E27FC236}">
                <a16:creationId xmlns:a16="http://schemas.microsoft.com/office/drawing/2014/main" id="{B78BDF48-3863-9B41-96DE-90354D462925}"/>
              </a:ext>
            </a:extLst>
          </p:cNvPr>
          <p:cNvGraphicFramePr>
            <a:graphicFrameLocks noGrp="1"/>
          </p:cNvGraphicFramePr>
          <p:nvPr>
            <p:ph idx="1"/>
          </p:nvPr>
        </p:nvGraphicFramePr>
        <p:xfrm>
          <a:off x="1016183" y="4972185"/>
          <a:ext cx="1695809" cy="971895"/>
        </p:xfrm>
        <a:graphic>
          <a:graphicData uri="http://schemas.openxmlformats.org/drawingml/2006/table">
            <a:tbl>
              <a:tblPr firstRow="1" bandRow="1">
                <a:tableStyleId>{5C22544A-7EE6-4342-B048-85BDC9FD1C3A}</a:tableStyleId>
              </a:tblPr>
              <a:tblGrid>
                <a:gridCol w="1243172">
                  <a:extLst>
                    <a:ext uri="{9D8B030D-6E8A-4147-A177-3AD203B41FA5}">
                      <a16:colId xmlns:a16="http://schemas.microsoft.com/office/drawing/2014/main" val="374230960"/>
                    </a:ext>
                  </a:extLst>
                </a:gridCol>
                <a:gridCol w="452637">
                  <a:extLst>
                    <a:ext uri="{9D8B030D-6E8A-4147-A177-3AD203B41FA5}">
                      <a16:colId xmlns:a16="http://schemas.microsoft.com/office/drawing/2014/main" val="3939718811"/>
                    </a:ext>
                  </a:extLst>
                </a:gridCol>
              </a:tblGrid>
              <a:tr h="323965">
                <a:tc>
                  <a:txBody>
                    <a:bodyPr/>
                    <a:lstStyle/>
                    <a:p>
                      <a:r>
                        <a:rPr lang="en-GB" sz="1200" dirty="0"/>
                        <a:t>Data skills</a:t>
                      </a:r>
                    </a:p>
                  </a:txBody>
                  <a:tcPr/>
                </a:tc>
                <a:tc>
                  <a:txBody>
                    <a:bodyPr/>
                    <a:lstStyle/>
                    <a:p>
                      <a:r>
                        <a:rPr lang="en-GB" sz="1200" dirty="0"/>
                        <a:t>90</a:t>
                      </a:r>
                    </a:p>
                  </a:txBody>
                  <a:tcPr/>
                </a:tc>
                <a:extLst>
                  <a:ext uri="{0D108BD9-81ED-4DB2-BD59-A6C34878D82A}">
                    <a16:rowId xmlns:a16="http://schemas.microsoft.com/office/drawing/2014/main" val="1292905440"/>
                  </a:ext>
                </a:extLst>
              </a:tr>
              <a:tr h="323965">
                <a:tc>
                  <a:txBody>
                    <a:bodyPr/>
                    <a:lstStyle/>
                    <a:p>
                      <a:r>
                        <a:rPr lang="en-GB" sz="1200" dirty="0"/>
                        <a:t>Testing</a:t>
                      </a:r>
                    </a:p>
                  </a:txBody>
                  <a:tcPr/>
                </a:tc>
                <a:tc>
                  <a:txBody>
                    <a:bodyPr/>
                    <a:lstStyle/>
                    <a:p>
                      <a:r>
                        <a:rPr lang="en-GB" sz="1200" dirty="0"/>
                        <a:t>80</a:t>
                      </a:r>
                    </a:p>
                  </a:txBody>
                  <a:tcPr/>
                </a:tc>
                <a:extLst>
                  <a:ext uri="{0D108BD9-81ED-4DB2-BD59-A6C34878D82A}">
                    <a16:rowId xmlns:a16="http://schemas.microsoft.com/office/drawing/2014/main" val="3466550890"/>
                  </a:ext>
                </a:extLst>
              </a:tr>
              <a:tr h="323965">
                <a:tc>
                  <a:txBody>
                    <a:bodyPr/>
                    <a:lstStyle/>
                    <a:p>
                      <a:r>
                        <a:rPr lang="en-GB" sz="1200" dirty="0"/>
                        <a:t>Onboarding</a:t>
                      </a:r>
                    </a:p>
                  </a:txBody>
                  <a:tcPr/>
                </a:tc>
                <a:tc>
                  <a:txBody>
                    <a:bodyPr/>
                    <a:lstStyle/>
                    <a:p>
                      <a:r>
                        <a:rPr lang="en-GB" sz="1200" dirty="0"/>
                        <a:t>99</a:t>
                      </a:r>
                    </a:p>
                  </a:txBody>
                  <a:tcPr/>
                </a:tc>
                <a:extLst>
                  <a:ext uri="{0D108BD9-81ED-4DB2-BD59-A6C34878D82A}">
                    <a16:rowId xmlns:a16="http://schemas.microsoft.com/office/drawing/2014/main" val="519485892"/>
                  </a:ext>
                </a:extLst>
              </a:tr>
            </a:tbl>
          </a:graphicData>
        </a:graphic>
      </p:graphicFrame>
      <p:sp>
        <p:nvSpPr>
          <p:cNvPr id="13" name="Rectangle: Rounded Corners 12">
            <a:extLst>
              <a:ext uri="{FF2B5EF4-FFF2-40B4-BE49-F238E27FC236}">
                <a16:creationId xmlns:a16="http://schemas.microsoft.com/office/drawing/2014/main" id="{13C0D2CC-4F4E-294C-0DD6-FB11A42652ED}"/>
              </a:ext>
            </a:extLst>
          </p:cNvPr>
          <p:cNvSpPr/>
          <p:nvPr/>
        </p:nvSpPr>
        <p:spPr>
          <a:xfrm>
            <a:off x="2973151" y="2781451"/>
            <a:ext cx="2058101" cy="3361921"/>
          </a:xfrm>
          <a:prstGeom prst="roundRect">
            <a:avLst/>
          </a:prstGeom>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rPr>
              <a:t>Master Planner</a:t>
            </a:r>
            <a:endPar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rPr>
              <a:t>Katie Di Stefano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15" name="Content Placeholder 11">
            <a:extLst>
              <a:ext uri="{FF2B5EF4-FFF2-40B4-BE49-F238E27FC236}">
                <a16:creationId xmlns:a16="http://schemas.microsoft.com/office/drawing/2014/main" id="{A9587245-BFE6-B1F8-9B65-DD7ED819168C}"/>
              </a:ext>
            </a:extLst>
          </p:cNvPr>
          <p:cNvGraphicFramePr>
            <a:graphicFrameLocks/>
          </p:cNvGraphicFramePr>
          <p:nvPr/>
        </p:nvGraphicFramePr>
        <p:xfrm>
          <a:off x="3145189" y="4972185"/>
          <a:ext cx="1695809" cy="971895"/>
        </p:xfrm>
        <a:graphic>
          <a:graphicData uri="http://schemas.openxmlformats.org/drawingml/2006/table">
            <a:tbl>
              <a:tblPr firstRow="1" bandRow="1">
                <a:tableStyleId>{5C22544A-7EE6-4342-B048-85BDC9FD1C3A}</a:tableStyleId>
              </a:tblPr>
              <a:tblGrid>
                <a:gridCol w="1243172">
                  <a:extLst>
                    <a:ext uri="{9D8B030D-6E8A-4147-A177-3AD203B41FA5}">
                      <a16:colId xmlns:a16="http://schemas.microsoft.com/office/drawing/2014/main" val="374230960"/>
                    </a:ext>
                  </a:extLst>
                </a:gridCol>
                <a:gridCol w="452637">
                  <a:extLst>
                    <a:ext uri="{9D8B030D-6E8A-4147-A177-3AD203B41FA5}">
                      <a16:colId xmlns:a16="http://schemas.microsoft.com/office/drawing/2014/main" val="3939718811"/>
                    </a:ext>
                  </a:extLst>
                </a:gridCol>
              </a:tblGrid>
              <a:tr h="323965">
                <a:tc>
                  <a:txBody>
                    <a:bodyPr/>
                    <a:lstStyle/>
                    <a:p>
                      <a:r>
                        <a:rPr lang="en-GB" sz="1200" dirty="0"/>
                        <a:t>Projects</a:t>
                      </a:r>
                    </a:p>
                  </a:txBody>
                  <a:tcPr/>
                </a:tc>
                <a:tc>
                  <a:txBody>
                    <a:bodyPr/>
                    <a:lstStyle/>
                    <a:p>
                      <a:r>
                        <a:rPr lang="en-GB" sz="1200" dirty="0"/>
                        <a:t>95</a:t>
                      </a:r>
                    </a:p>
                  </a:txBody>
                  <a:tcPr/>
                </a:tc>
                <a:extLst>
                  <a:ext uri="{0D108BD9-81ED-4DB2-BD59-A6C34878D82A}">
                    <a16:rowId xmlns:a16="http://schemas.microsoft.com/office/drawing/2014/main" val="1292905440"/>
                  </a:ext>
                </a:extLst>
              </a:tr>
              <a:tr h="323965">
                <a:tc>
                  <a:txBody>
                    <a:bodyPr/>
                    <a:lstStyle/>
                    <a:p>
                      <a:r>
                        <a:rPr lang="en-GB" sz="1200" dirty="0"/>
                        <a:t>Teambuilding</a:t>
                      </a:r>
                    </a:p>
                  </a:txBody>
                  <a:tcPr/>
                </a:tc>
                <a:tc>
                  <a:txBody>
                    <a:bodyPr/>
                    <a:lstStyle/>
                    <a:p>
                      <a:r>
                        <a:rPr lang="en-GB" sz="1200" dirty="0"/>
                        <a:t>80</a:t>
                      </a:r>
                    </a:p>
                  </a:txBody>
                  <a:tcPr/>
                </a:tc>
                <a:extLst>
                  <a:ext uri="{0D108BD9-81ED-4DB2-BD59-A6C34878D82A}">
                    <a16:rowId xmlns:a16="http://schemas.microsoft.com/office/drawing/2014/main" val="3466550890"/>
                  </a:ext>
                </a:extLst>
              </a:tr>
              <a:tr h="323965">
                <a:tc>
                  <a:txBody>
                    <a:bodyPr/>
                    <a:lstStyle/>
                    <a:p>
                      <a:r>
                        <a:rPr lang="en-GB" sz="1200" dirty="0"/>
                        <a:t>Report building</a:t>
                      </a:r>
                    </a:p>
                  </a:txBody>
                  <a:tcPr/>
                </a:tc>
                <a:tc>
                  <a:txBody>
                    <a:bodyPr/>
                    <a:lstStyle/>
                    <a:p>
                      <a:r>
                        <a:rPr lang="en-GB" sz="1200" dirty="0"/>
                        <a:t>99</a:t>
                      </a:r>
                    </a:p>
                  </a:txBody>
                  <a:tcPr/>
                </a:tc>
                <a:extLst>
                  <a:ext uri="{0D108BD9-81ED-4DB2-BD59-A6C34878D82A}">
                    <a16:rowId xmlns:a16="http://schemas.microsoft.com/office/drawing/2014/main" val="519485892"/>
                  </a:ext>
                </a:extLst>
              </a:tr>
            </a:tbl>
          </a:graphicData>
        </a:graphic>
      </p:graphicFrame>
      <p:pic>
        <p:nvPicPr>
          <p:cNvPr id="8" name="Picture 7">
            <a:extLst>
              <a:ext uri="{FF2B5EF4-FFF2-40B4-BE49-F238E27FC236}">
                <a16:creationId xmlns:a16="http://schemas.microsoft.com/office/drawing/2014/main" id="{C1D57D4B-5F89-D7CF-E569-8B02592D71E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499" t="28924" r="44570" b="38144"/>
          <a:stretch/>
        </p:blipFill>
        <p:spPr bwMode="auto">
          <a:xfrm>
            <a:off x="3164954" y="3486021"/>
            <a:ext cx="1619057" cy="1112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Rounded Corners 15">
            <a:extLst>
              <a:ext uri="{FF2B5EF4-FFF2-40B4-BE49-F238E27FC236}">
                <a16:creationId xmlns:a16="http://schemas.microsoft.com/office/drawing/2014/main" id="{EDC27E0B-F4C9-BC0D-535D-C3942B6D8AD4}"/>
              </a:ext>
            </a:extLst>
          </p:cNvPr>
          <p:cNvSpPr/>
          <p:nvPr/>
        </p:nvSpPr>
        <p:spPr>
          <a:xfrm>
            <a:off x="5102157" y="2781451"/>
            <a:ext cx="2058101" cy="3361921"/>
          </a:xfrm>
          <a:prstGeom prst="roundRect">
            <a:avLst/>
          </a:prstGeom>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rPr>
              <a:t>The Mouth</a:t>
            </a:r>
            <a:endPar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rPr>
              <a:t>Matthew Hutton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17" name="Content Placeholder 11">
            <a:extLst>
              <a:ext uri="{FF2B5EF4-FFF2-40B4-BE49-F238E27FC236}">
                <a16:creationId xmlns:a16="http://schemas.microsoft.com/office/drawing/2014/main" id="{2E1B11D6-5325-E8AD-DF30-1D8BD5E5444D}"/>
              </a:ext>
            </a:extLst>
          </p:cNvPr>
          <p:cNvGraphicFramePr>
            <a:graphicFrameLocks/>
          </p:cNvGraphicFramePr>
          <p:nvPr/>
        </p:nvGraphicFramePr>
        <p:xfrm>
          <a:off x="5274195" y="4972185"/>
          <a:ext cx="1695809" cy="971895"/>
        </p:xfrm>
        <a:graphic>
          <a:graphicData uri="http://schemas.openxmlformats.org/drawingml/2006/table">
            <a:tbl>
              <a:tblPr firstRow="1" bandRow="1">
                <a:tableStyleId>{5C22544A-7EE6-4342-B048-85BDC9FD1C3A}</a:tableStyleId>
              </a:tblPr>
              <a:tblGrid>
                <a:gridCol w="1243172">
                  <a:extLst>
                    <a:ext uri="{9D8B030D-6E8A-4147-A177-3AD203B41FA5}">
                      <a16:colId xmlns:a16="http://schemas.microsoft.com/office/drawing/2014/main" val="374230960"/>
                    </a:ext>
                  </a:extLst>
                </a:gridCol>
                <a:gridCol w="452637">
                  <a:extLst>
                    <a:ext uri="{9D8B030D-6E8A-4147-A177-3AD203B41FA5}">
                      <a16:colId xmlns:a16="http://schemas.microsoft.com/office/drawing/2014/main" val="3939718811"/>
                    </a:ext>
                  </a:extLst>
                </a:gridCol>
              </a:tblGrid>
              <a:tr h="323965">
                <a:tc>
                  <a:txBody>
                    <a:bodyPr/>
                    <a:lstStyle/>
                    <a:p>
                      <a:r>
                        <a:rPr lang="en-GB" sz="1200" dirty="0"/>
                        <a:t>Roadmaps</a:t>
                      </a:r>
                    </a:p>
                  </a:txBody>
                  <a:tcPr/>
                </a:tc>
                <a:tc>
                  <a:txBody>
                    <a:bodyPr/>
                    <a:lstStyle/>
                    <a:p>
                      <a:r>
                        <a:rPr lang="en-GB" sz="1200" dirty="0"/>
                        <a:t>80</a:t>
                      </a:r>
                    </a:p>
                  </a:txBody>
                  <a:tcPr/>
                </a:tc>
                <a:extLst>
                  <a:ext uri="{0D108BD9-81ED-4DB2-BD59-A6C34878D82A}">
                    <a16:rowId xmlns:a16="http://schemas.microsoft.com/office/drawing/2014/main" val="1292905440"/>
                  </a:ext>
                </a:extLst>
              </a:tr>
              <a:tr h="323965">
                <a:tc>
                  <a:txBody>
                    <a:bodyPr/>
                    <a:lstStyle/>
                    <a:p>
                      <a:r>
                        <a:rPr lang="en-GB" sz="1200" dirty="0"/>
                        <a:t>Relationships</a:t>
                      </a:r>
                    </a:p>
                  </a:txBody>
                  <a:tcPr/>
                </a:tc>
                <a:tc>
                  <a:txBody>
                    <a:bodyPr/>
                    <a:lstStyle/>
                    <a:p>
                      <a:r>
                        <a:rPr lang="en-GB" sz="1200" dirty="0"/>
                        <a:t>90</a:t>
                      </a:r>
                    </a:p>
                  </a:txBody>
                  <a:tcPr/>
                </a:tc>
                <a:extLst>
                  <a:ext uri="{0D108BD9-81ED-4DB2-BD59-A6C34878D82A}">
                    <a16:rowId xmlns:a16="http://schemas.microsoft.com/office/drawing/2014/main" val="3466550890"/>
                  </a:ext>
                </a:extLst>
              </a:tr>
              <a:tr h="323965">
                <a:tc>
                  <a:txBody>
                    <a:bodyPr/>
                    <a:lstStyle/>
                    <a:p>
                      <a:r>
                        <a:rPr lang="en-GB" sz="1200" dirty="0"/>
                        <a:t>Communications</a:t>
                      </a:r>
                    </a:p>
                  </a:txBody>
                  <a:tcPr/>
                </a:tc>
                <a:tc>
                  <a:txBody>
                    <a:bodyPr/>
                    <a:lstStyle/>
                    <a:p>
                      <a:r>
                        <a:rPr lang="en-GB" sz="1200" dirty="0"/>
                        <a:t>99</a:t>
                      </a:r>
                    </a:p>
                  </a:txBody>
                  <a:tcPr/>
                </a:tc>
                <a:extLst>
                  <a:ext uri="{0D108BD9-81ED-4DB2-BD59-A6C34878D82A}">
                    <a16:rowId xmlns:a16="http://schemas.microsoft.com/office/drawing/2014/main" val="519485892"/>
                  </a:ext>
                </a:extLst>
              </a:tr>
            </a:tbl>
          </a:graphicData>
        </a:graphic>
      </p:graphicFrame>
      <p:pic>
        <p:nvPicPr>
          <p:cNvPr id="7" name="Picture 6">
            <a:extLst>
              <a:ext uri="{FF2B5EF4-FFF2-40B4-BE49-F238E27FC236}">
                <a16:creationId xmlns:a16="http://schemas.microsoft.com/office/drawing/2014/main" id="{FF666C6C-5A5F-877F-66C3-A68BD715A42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2158" t="15301" r="22738" b="53993"/>
          <a:stretch/>
        </p:blipFill>
        <p:spPr bwMode="auto">
          <a:xfrm>
            <a:off x="5223054" y="3486021"/>
            <a:ext cx="1672051" cy="1096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Rounded Corners 17">
            <a:extLst>
              <a:ext uri="{FF2B5EF4-FFF2-40B4-BE49-F238E27FC236}">
                <a16:creationId xmlns:a16="http://schemas.microsoft.com/office/drawing/2014/main" id="{F9C74F4A-C516-D14F-EBB7-BE742BC3F9B7}"/>
              </a:ext>
            </a:extLst>
          </p:cNvPr>
          <p:cNvSpPr/>
          <p:nvPr/>
        </p:nvSpPr>
        <p:spPr>
          <a:xfrm>
            <a:off x="7231163" y="2781451"/>
            <a:ext cx="2058101" cy="3361921"/>
          </a:xfrm>
          <a:prstGeom prst="roundRect">
            <a:avLst/>
          </a:prstGeom>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rPr>
              <a:t>The </a:t>
            </a:r>
            <a:r>
              <a:rPr kumimoji="0" lang="en-GB" sz="1800" b="1" i="0" u="none" strike="noStrike" kern="1200" cap="none" spc="0" normalizeH="0" baseline="0" noProof="0" dirty="0" err="1">
                <a:ln>
                  <a:noFill/>
                </a:ln>
                <a:solidFill>
                  <a:prstClr val="white"/>
                </a:solidFill>
                <a:effectLst/>
                <a:uLnTx/>
                <a:uFillTx/>
                <a:latin typeface="Calibri" panose="020F0502020204030204"/>
                <a:ea typeface="+mn-ea"/>
                <a:cs typeface="+mn-cs"/>
              </a:rPr>
              <a:t>Guv’nor</a:t>
            </a:r>
            <a:endPar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rPr>
              <a:t>Kirstie Watson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19" name="Content Placeholder 11">
            <a:extLst>
              <a:ext uri="{FF2B5EF4-FFF2-40B4-BE49-F238E27FC236}">
                <a16:creationId xmlns:a16="http://schemas.microsoft.com/office/drawing/2014/main" id="{894C8072-004A-E8D2-2563-FF55F3AA1B5E}"/>
              </a:ext>
            </a:extLst>
          </p:cNvPr>
          <p:cNvGraphicFramePr>
            <a:graphicFrameLocks/>
          </p:cNvGraphicFramePr>
          <p:nvPr/>
        </p:nvGraphicFramePr>
        <p:xfrm>
          <a:off x="7403201" y="4972185"/>
          <a:ext cx="1695809" cy="971895"/>
        </p:xfrm>
        <a:graphic>
          <a:graphicData uri="http://schemas.openxmlformats.org/drawingml/2006/table">
            <a:tbl>
              <a:tblPr firstRow="1" bandRow="1">
                <a:tableStyleId>{5C22544A-7EE6-4342-B048-85BDC9FD1C3A}</a:tableStyleId>
              </a:tblPr>
              <a:tblGrid>
                <a:gridCol w="1243172">
                  <a:extLst>
                    <a:ext uri="{9D8B030D-6E8A-4147-A177-3AD203B41FA5}">
                      <a16:colId xmlns:a16="http://schemas.microsoft.com/office/drawing/2014/main" val="374230960"/>
                    </a:ext>
                  </a:extLst>
                </a:gridCol>
                <a:gridCol w="452637">
                  <a:extLst>
                    <a:ext uri="{9D8B030D-6E8A-4147-A177-3AD203B41FA5}">
                      <a16:colId xmlns:a16="http://schemas.microsoft.com/office/drawing/2014/main" val="3939718811"/>
                    </a:ext>
                  </a:extLst>
                </a:gridCol>
              </a:tblGrid>
              <a:tr h="323965">
                <a:tc>
                  <a:txBody>
                    <a:bodyPr/>
                    <a:lstStyle/>
                    <a:p>
                      <a:r>
                        <a:rPr lang="en-GB" sz="1200" dirty="0"/>
                        <a:t>Leadership</a:t>
                      </a:r>
                    </a:p>
                  </a:txBody>
                  <a:tcPr/>
                </a:tc>
                <a:tc>
                  <a:txBody>
                    <a:bodyPr/>
                    <a:lstStyle/>
                    <a:p>
                      <a:r>
                        <a:rPr lang="en-GB" sz="1200" dirty="0"/>
                        <a:t>99</a:t>
                      </a:r>
                    </a:p>
                  </a:txBody>
                  <a:tcPr/>
                </a:tc>
                <a:extLst>
                  <a:ext uri="{0D108BD9-81ED-4DB2-BD59-A6C34878D82A}">
                    <a16:rowId xmlns:a16="http://schemas.microsoft.com/office/drawing/2014/main" val="1292905440"/>
                  </a:ext>
                </a:extLst>
              </a:tr>
              <a:tr h="323965">
                <a:tc>
                  <a:txBody>
                    <a:bodyPr/>
                    <a:lstStyle/>
                    <a:p>
                      <a:r>
                        <a:rPr lang="en-GB" sz="1200" dirty="0"/>
                        <a:t>Strategy</a:t>
                      </a:r>
                    </a:p>
                  </a:txBody>
                  <a:tcPr/>
                </a:tc>
                <a:tc>
                  <a:txBody>
                    <a:bodyPr/>
                    <a:lstStyle/>
                    <a:p>
                      <a:r>
                        <a:rPr lang="en-GB" sz="1200" dirty="0"/>
                        <a:t>90</a:t>
                      </a:r>
                    </a:p>
                  </a:txBody>
                  <a:tcPr/>
                </a:tc>
                <a:extLst>
                  <a:ext uri="{0D108BD9-81ED-4DB2-BD59-A6C34878D82A}">
                    <a16:rowId xmlns:a16="http://schemas.microsoft.com/office/drawing/2014/main" val="3466550890"/>
                  </a:ext>
                </a:extLst>
              </a:tr>
              <a:tr h="323965">
                <a:tc>
                  <a:txBody>
                    <a:bodyPr/>
                    <a:lstStyle/>
                    <a:p>
                      <a:r>
                        <a:rPr lang="en-GB" sz="1200" dirty="0"/>
                        <a:t>Vision</a:t>
                      </a:r>
                    </a:p>
                  </a:txBody>
                  <a:tcPr/>
                </a:tc>
                <a:tc>
                  <a:txBody>
                    <a:bodyPr/>
                    <a:lstStyle/>
                    <a:p>
                      <a:r>
                        <a:rPr lang="en-GB" sz="1200" dirty="0"/>
                        <a:t>99</a:t>
                      </a:r>
                    </a:p>
                  </a:txBody>
                  <a:tcPr/>
                </a:tc>
                <a:extLst>
                  <a:ext uri="{0D108BD9-81ED-4DB2-BD59-A6C34878D82A}">
                    <a16:rowId xmlns:a16="http://schemas.microsoft.com/office/drawing/2014/main" val="519485892"/>
                  </a:ext>
                </a:extLst>
              </a:tr>
            </a:tbl>
          </a:graphicData>
        </a:graphic>
      </p:graphicFrame>
      <p:pic>
        <p:nvPicPr>
          <p:cNvPr id="6" name="Picture 5">
            <a:extLst>
              <a:ext uri="{FF2B5EF4-FFF2-40B4-BE49-F238E27FC236}">
                <a16:creationId xmlns:a16="http://schemas.microsoft.com/office/drawing/2014/main" id="{9EC94653-E59A-707E-9026-BF459017DB2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6533" t="25953" r="3861" b="47032"/>
          <a:stretch/>
        </p:blipFill>
        <p:spPr bwMode="auto">
          <a:xfrm>
            <a:off x="7403202" y="3493477"/>
            <a:ext cx="1567916" cy="1079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6">
            <a:extLst>
              <a:ext uri="{FF2B5EF4-FFF2-40B4-BE49-F238E27FC236}">
                <a16:creationId xmlns:a16="http://schemas.microsoft.com/office/drawing/2014/main" id="{6B6205BE-D9F4-23D8-B9E0-62B6D87F022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841" t="37564" r="-42" b="33696"/>
          <a:stretch/>
        </p:blipFill>
        <p:spPr bwMode="auto">
          <a:xfrm>
            <a:off x="9532207" y="3464065"/>
            <a:ext cx="1641889" cy="109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2" name="Content Placeholder 11">
            <a:extLst>
              <a:ext uri="{FF2B5EF4-FFF2-40B4-BE49-F238E27FC236}">
                <a16:creationId xmlns:a16="http://schemas.microsoft.com/office/drawing/2014/main" id="{2B90DF87-704B-5DE7-657C-73A2EE5D8DB4}"/>
              </a:ext>
            </a:extLst>
          </p:cNvPr>
          <p:cNvGraphicFramePr>
            <a:graphicFrameLocks/>
          </p:cNvGraphicFramePr>
          <p:nvPr/>
        </p:nvGraphicFramePr>
        <p:xfrm>
          <a:off x="9532207" y="4972185"/>
          <a:ext cx="1695809" cy="971895"/>
        </p:xfrm>
        <a:graphic>
          <a:graphicData uri="http://schemas.openxmlformats.org/drawingml/2006/table">
            <a:tbl>
              <a:tblPr firstRow="1" bandRow="1">
                <a:tableStyleId>{5C22544A-7EE6-4342-B048-85BDC9FD1C3A}</a:tableStyleId>
              </a:tblPr>
              <a:tblGrid>
                <a:gridCol w="1243172">
                  <a:extLst>
                    <a:ext uri="{9D8B030D-6E8A-4147-A177-3AD203B41FA5}">
                      <a16:colId xmlns:a16="http://schemas.microsoft.com/office/drawing/2014/main" val="374230960"/>
                    </a:ext>
                  </a:extLst>
                </a:gridCol>
                <a:gridCol w="452637">
                  <a:extLst>
                    <a:ext uri="{9D8B030D-6E8A-4147-A177-3AD203B41FA5}">
                      <a16:colId xmlns:a16="http://schemas.microsoft.com/office/drawing/2014/main" val="3939718811"/>
                    </a:ext>
                  </a:extLst>
                </a:gridCol>
              </a:tblGrid>
              <a:tr h="323965">
                <a:tc>
                  <a:txBody>
                    <a:bodyPr/>
                    <a:lstStyle/>
                    <a:p>
                      <a:r>
                        <a:rPr lang="en-GB" sz="1200" dirty="0"/>
                        <a:t>DPIAs</a:t>
                      </a:r>
                    </a:p>
                  </a:txBody>
                  <a:tcPr/>
                </a:tc>
                <a:tc>
                  <a:txBody>
                    <a:bodyPr/>
                    <a:lstStyle/>
                    <a:p>
                      <a:r>
                        <a:rPr lang="en-GB" sz="1200" dirty="0"/>
                        <a:t>457</a:t>
                      </a:r>
                    </a:p>
                  </a:txBody>
                  <a:tcPr/>
                </a:tc>
                <a:extLst>
                  <a:ext uri="{0D108BD9-81ED-4DB2-BD59-A6C34878D82A}">
                    <a16:rowId xmlns:a16="http://schemas.microsoft.com/office/drawing/2014/main" val="1292905440"/>
                  </a:ext>
                </a:extLst>
              </a:tr>
              <a:tr h="323965">
                <a:tc>
                  <a:txBody>
                    <a:bodyPr/>
                    <a:lstStyle/>
                    <a:p>
                      <a:r>
                        <a:rPr lang="en-GB" sz="1200" dirty="0"/>
                        <a:t>Protection</a:t>
                      </a:r>
                    </a:p>
                  </a:txBody>
                  <a:tcPr/>
                </a:tc>
                <a:tc>
                  <a:txBody>
                    <a:bodyPr/>
                    <a:lstStyle/>
                    <a:p>
                      <a:r>
                        <a:rPr lang="en-GB" sz="1200" dirty="0"/>
                        <a:t>80</a:t>
                      </a:r>
                    </a:p>
                  </a:txBody>
                  <a:tcPr/>
                </a:tc>
                <a:extLst>
                  <a:ext uri="{0D108BD9-81ED-4DB2-BD59-A6C34878D82A}">
                    <a16:rowId xmlns:a16="http://schemas.microsoft.com/office/drawing/2014/main" val="3466550890"/>
                  </a:ext>
                </a:extLst>
              </a:tr>
              <a:tr h="323965">
                <a:tc>
                  <a:txBody>
                    <a:bodyPr/>
                    <a:lstStyle/>
                    <a:p>
                      <a:r>
                        <a:rPr lang="en-GB" sz="1200" dirty="0"/>
                        <a:t>Enabling</a:t>
                      </a:r>
                    </a:p>
                  </a:txBody>
                  <a:tcPr/>
                </a:tc>
                <a:tc>
                  <a:txBody>
                    <a:bodyPr/>
                    <a:lstStyle/>
                    <a:p>
                      <a:r>
                        <a:rPr lang="en-GB" sz="1200" dirty="0"/>
                        <a:t>99</a:t>
                      </a:r>
                    </a:p>
                  </a:txBody>
                  <a:tcPr/>
                </a:tc>
                <a:extLst>
                  <a:ext uri="{0D108BD9-81ED-4DB2-BD59-A6C34878D82A}">
                    <a16:rowId xmlns:a16="http://schemas.microsoft.com/office/drawing/2014/main" val="519485892"/>
                  </a:ext>
                </a:extLst>
              </a:tr>
            </a:tbl>
          </a:graphicData>
        </a:graphic>
      </p:graphicFrame>
      <p:sp>
        <p:nvSpPr>
          <p:cNvPr id="3" name="TextBox 2">
            <a:extLst>
              <a:ext uri="{FF2B5EF4-FFF2-40B4-BE49-F238E27FC236}">
                <a16:creationId xmlns:a16="http://schemas.microsoft.com/office/drawing/2014/main" id="{12001F0A-6028-D036-0009-0AB7A8A99159}"/>
              </a:ext>
            </a:extLst>
          </p:cNvPr>
          <p:cNvSpPr txBox="1"/>
          <p:nvPr/>
        </p:nvSpPr>
        <p:spPr>
          <a:xfrm>
            <a:off x="677745" y="1271092"/>
            <a:ext cx="10574124" cy="1477328"/>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Our constituent parts mean we bring different skills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to ensure we maintain good working relationships with our provider organisations, suppliers and the public.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Big things can happen in small teams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if you get the balance right. </a:t>
            </a: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We set our values to always act with kindness and passion for better care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with everyone we work with.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F9BCFC80-D3A4-FE7E-097E-6B080A2EF003}"/>
              </a:ext>
            </a:extLst>
          </p:cNvPr>
          <p:cNvSpPr/>
          <p:nvPr/>
        </p:nvSpPr>
        <p:spPr>
          <a:xfrm>
            <a:off x="0" y="0"/>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7253125E-E8A9-3CCD-A000-80648690184F}"/>
              </a:ext>
            </a:extLst>
          </p:cNvPr>
          <p:cNvSpPr/>
          <p:nvPr/>
        </p:nvSpPr>
        <p:spPr>
          <a:xfrm>
            <a:off x="735248" y="306539"/>
            <a:ext cx="1032523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Northamptonshire Top </a:t>
            </a:r>
            <a:r>
              <a:rPr kumimoji="0" lang="en-US" sz="2400" b="1" i="0" u="none" strike="sng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Trumps</a:t>
            </a: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Team</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77675288"/>
      </p:ext>
    </p:extLst>
  </p:cSld>
  <p:clrMapOvr>
    <a:masterClrMapping/>
  </p:clrMapOvr>
  <p:transition spd="slow">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8">
            <a:extLst>
              <a:ext uri="{FF2B5EF4-FFF2-40B4-BE49-F238E27FC236}">
                <a16:creationId xmlns:a16="http://schemas.microsoft.com/office/drawing/2014/main" id="{7176E483-0309-4057-B08A-59BEBFD86743}"/>
              </a:ext>
            </a:extLst>
          </p:cNvPr>
          <p:cNvSpPr txBox="1">
            <a:spLocks/>
          </p:cNvSpPr>
          <p:nvPr/>
        </p:nvSpPr>
        <p:spPr>
          <a:xfrm>
            <a:off x="285886" y="844062"/>
            <a:ext cx="11066583" cy="5679830"/>
          </a:xfrm>
          <a:prstGeom prst="rect">
            <a:avLst/>
          </a:prstGeom>
        </p:spPr>
        <p:txBody>
          <a:bodyPr/>
          <a:lstStyle>
            <a:lvl1pPr marL="342900" indent="-342900" algn="l" defTabSz="457200" rtl="0" eaLnBrk="1" latinLnBrk="0" hangingPunct="1">
              <a:spcBef>
                <a:spcPct val="20000"/>
              </a:spcBef>
              <a:buFont typeface="Arial"/>
              <a:buChar char="•"/>
              <a:defRPr sz="1600" b="0" i="0" kern="1200">
                <a:solidFill>
                  <a:schemeClr val="tx1"/>
                </a:solidFill>
                <a:latin typeface="+mn-lt"/>
                <a:ea typeface="+mn-ea"/>
                <a:cs typeface="Helvetica Light"/>
              </a:defRPr>
            </a:lvl1pPr>
            <a:lvl2pPr marL="742950" indent="-285750" algn="l" defTabSz="457200" rtl="0" eaLnBrk="1" latinLnBrk="0" hangingPunct="1">
              <a:spcBef>
                <a:spcPct val="20000"/>
              </a:spcBef>
              <a:buFont typeface="Arial"/>
              <a:buChar char="–"/>
              <a:defRPr sz="1600" b="0" i="0" kern="1200">
                <a:solidFill>
                  <a:schemeClr val="tx1"/>
                </a:solidFill>
                <a:latin typeface="+mn-lt"/>
                <a:ea typeface="+mn-ea"/>
                <a:cs typeface="Helvetica Light"/>
              </a:defRPr>
            </a:lvl2pPr>
            <a:lvl3pPr marL="1143000" indent="-228600" algn="l" defTabSz="457200" rtl="0" eaLnBrk="1" latinLnBrk="0" hangingPunct="1">
              <a:spcBef>
                <a:spcPct val="20000"/>
              </a:spcBef>
              <a:buFont typeface="Arial"/>
              <a:buChar char="•"/>
              <a:defRPr sz="1600" b="0" i="0" kern="1200">
                <a:solidFill>
                  <a:schemeClr val="tx1"/>
                </a:solidFill>
                <a:latin typeface="+mn-lt"/>
                <a:ea typeface="+mn-ea"/>
                <a:cs typeface="Helvetica Light"/>
              </a:defRPr>
            </a:lvl3pPr>
            <a:lvl4pPr marL="1600200" indent="-228600" algn="l" defTabSz="457200" rtl="0" eaLnBrk="1" latinLnBrk="0" hangingPunct="1">
              <a:spcBef>
                <a:spcPct val="20000"/>
              </a:spcBef>
              <a:buFont typeface="Arial"/>
              <a:buChar char="–"/>
              <a:defRPr sz="1600" b="0" i="0" kern="1200">
                <a:solidFill>
                  <a:schemeClr val="tx1"/>
                </a:solidFill>
                <a:latin typeface="+mn-lt"/>
                <a:ea typeface="+mn-ea"/>
                <a:cs typeface="Helvetica Light"/>
              </a:defRPr>
            </a:lvl4pPr>
            <a:lvl5pPr marL="2057400" indent="-228600" algn="l" defTabSz="457200" rtl="0" eaLnBrk="1" latinLnBrk="0" hangingPunct="1">
              <a:spcBef>
                <a:spcPct val="20000"/>
              </a:spcBef>
              <a:buFont typeface="Arial"/>
              <a:buChar char="»"/>
              <a:defRPr sz="1600" b="0" i="0" kern="1200">
                <a:solidFill>
                  <a:schemeClr val="tx1"/>
                </a:solidFill>
                <a:latin typeface="+mn-lt"/>
                <a:ea typeface="+mn-ea"/>
                <a:cs typeface="Helvetica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Tx/>
              <a:buSzPct val="100000"/>
              <a:buFont typeface="Arial"/>
              <a:buBlip>
                <a:blip r:embed="rId3"/>
              </a:buBlip>
              <a:tabLst/>
              <a:defRPr/>
            </a:pPr>
            <a:endParaRPr kumimoji="0" lang="en-US" sz="1970" b="0" i="0" u="none" strike="noStrike" kern="1200" cap="none" spc="0" normalizeH="0" baseline="0" noProof="0" dirty="0">
              <a:ln>
                <a:noFill/>
              </a:ln>
              <a:solidFill>
                <a:prstClr val="black"/>
              </a:solidFill>
              <a:effectLst/>
              <a:uLnTx/>
              <a:uFillTx/>
              <a:latin typeface="Calibri Light" panose="020F0302020204030204"/>
              <a:ea typeface="+mn-ea"/>
            </a:endParaRPr>
          </a:p>
        </p:txBody>
      </p:sp>
      <p:cxnSp>
        <p:nvCxnSpPr>
          <p:cNvPr id="3" name="Straight Arrow Connector 2">
            <a:extLst>
              <a:ext uri="{FF2B5EF4-FFF2-40B4-BE49-F238E27FC236}">
                <a16:creationId xmlns:a16="http://schemas.microsoft.com/office/drawing/2014/main" id="{24EE62D5-4E81-19A2-A00E-1B1DD6A16DA0}"/>
              </a:ext>
            </a:extLst>
          </p:cNvPr>
          <p:cNvCxnSpPr>
            <a:cxnSpLocks/>
          </p:cNvCxnSpPr>
          <p:nvPr/>
        </p:nvCxnSpPr>
        <p:spPr>
          <a:xfrm>
            <a:off x="430893" y="3947355"/>
            <a:ext cx="10881084" cy="10253"/>
          </a:xfrm>
          <a:prstGeom prst="straightConnector1">
            <a:avLst/>
          </a:prstGeom>
          <a:ln w="38100">
            <a:solidFill>
              <a:srgbClr val="C61010"/>
            </a:solidFill>
            <a:prstDash val="sysDash"/>
            <a:tailEnd type="triangle" w="lg" len="med"/>
          </a:ln>
        </p:spPr>
        <p:style>
          <a:lnRef idx="2">
            <a:schemeClr val="accent1"/>
          </a:lnRef>
          <a:fillRef idx="0">
            <a:schemeClr val="accent1"/>
          </a:fillRef>
          <a:effectRef idx="1">
            <a:schemeClr val="accent1"/>
          </a:effectRef>
          <a:fontRef idx="minor">
            <a:schemeClr val="tx1"/>
          </a:fontRef>
        </p:style>
      </p:cxnSp>
      <p:sp>
        <p:nvSpPr>
          <p:cNvPr id="6" name="Can 7">
            <a:extLst>
              <a:ext uri="{FF2B5EF4-FFF2-40B4-BE49-F238E27FC236}">
                <a16:creationId xmlns:a16="http://schemas.microsoft.com/office/drawing/2014/main" id="{6607AC50-92C5-518C-8B0F-F22CB59BE606}"/>
              </a:ext>
            </a:extLst>
          </p:cNvPr>
          <p:cNvSpPr>
            <a:spLocks noChangeAspect="1"/>
          </p:cNvSpPr>
          <p:nvPr/>
        </p:nvSpPr>
        <p:spPr>
          <a:xfrm>
            <a:off x="11323857" y="3154387"/>
            <a:ext cx="632983" cy="1464051"/>
          </a:xfrm>
          <a:prstGeom prst="can">
            <a:avLst/>
          </a:prstGeom>
          <a:solidFill>
            <a:srgbClr val="4771B7"/>
          </a:solidFill>
          <a:ln>
            <a:noFill/>
          </a:ln>
          <a:effectLst/>
        </p:spPr>
        <p:style>
          <a:lnRef idx="1">
            <a:schemeClr val="accent1"/>
          </a:lnRef>
          <a:fillRef idx="3">
            <a:schemeClr val="accent1"/>
          </a:fillRef>
          <a:effectRef idx="2">
            <a:schemeClr val="accent1"/>
          </a:effectRef>
          <a:fontRef idx="minor">
            <a:schemeClr val="lt1"/>
          </a:fontRef>
        </p:style>
        <p:txBody>
          <a:bodyPr vert="vert270" wrap="square" lIns="72000" tIns="72000" rIns="72000" bIns="72000" rtlCol="0" anchor="ctr" anchorCtr="0">
            <a:noAutofit/>
          </a:bodyPr>
          <a:lstStyle/>
          <a:p>
            <a:pPr marL="0" marR="0" lvl="0" indent="0" algn="ctr" defTabSz="536433"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Graphnet</a:t>
            </a:r>
            <a:r>
              <a:rPr kumimoji="0" lang="en-GB"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br>
              <a:rPr kumimoji="0" lang="en-GB"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GB" sz="12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CareCentric</a:t>
            </a:r>
            <a:endParaRPr kumimoji="0" lang="en-GB"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Rectangle 6">
            <a:extLst>
              <a:ext uri="{FF2B5EF4-FFF2-40B4-BE49-F238E27FC236}">
                <a16:creationId xmlns:a16="http://schemas.microsoft.com/office/drawing/2014/main" id="{A720C652-5FD0-1586-5F7B-A7924A26132D}"/>
              </a:ext>
            </a:extLst>
          </p:cNvPr>
          <p:cNvSpPr/>
          <p:nvPr/>
        </p:nvSpPr>
        <p:spPr>
          <a:xfrm>
            <a:off x="430893" y="1415251"/>
            <a:ext cx="1958018" cy="2146702"/>
          </a:xfrm>
          <a:prstGeom prst="rect">
            <a:avLst/>
          </a:prstGeom>
          <a:solidFill>
            <a:schemeClr val="bg1"/>
          </a:solidFill>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36433" rtl="0" eaLnBrk="1" fontAlgn="auto" latinLnBrk="0" hangingPunct="1">
              <a:lnSpc>
                <a:spcPts val="12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8" name="Picture 7">
            <a:extLst>
              <a:ext uri="{FF2B5EF4-FFF2-40B4-BE49-F238E27FC236}">
                <a16:creationId xmlns:a16="http://schemas.microsoft.com/office/drawing/2014/main" id="{E2C48D65-FF63-994E-3137-71FD76899DDA}"/>
              </a:ext>
            </a:extLst>
          </p:cNvPr>
          <p:cNvPicPr>
            <a:picLocks noChangeAspect="1"/>
          </p:cNvPicPr>
          <p:nvPr/>
        </p:nvPicPr>
        <p:blipFill>
          <a:blip r:embed="rId4" cstate="screen">
            <a:clrChange>
              <a:clrFrom>
                <a:srgbClr val="FFFFFF"/>
              </a:clrFrom>
              <a:clrTo>
                <a:srgbClr val="FFFFFF">
                  <a:alpha val="0"/>
                </a:srgbClr>
              </a:clrTo>
            </a:clrChange>
            <a:duotone>
              <a:prstClr val="black"/>
              <a:srgbClr val="18ACF9">
                <a:tint val="45000"/>
                <a:satMod val="400000"/>
              </a:srgbClr>
            </a:duotone>
            <a:extLst>
              <a:ext uri="{28A0092B-C50C-407E-A947-70E740481C1C}">
                <a14:useLocalDpi xmlns:a14="http://schemas.microsoft.com/office/drawing/2010/main"/>
              </a:ext>
            </a:extLst>
          </a:blip>
          <a:stretch>
            <a:fillRect/>
          </a:stretch>
        </p:blipFill>
        <p:spPr>
          <a:xfrm>
            <a:off x="601936" y="1469886"/>
            <a:ext cx="447385" cy="326999"/>
          </a:xfrm>
          <a:prstGeom prst="rect">
            <a:avLst/>
          </a:prstGeom>
          <a:solidFill>
            <a:schemeClr val="bg1"/>
          </a:solidFill>
          <a:ln>
            <a:noFill/>
          </a:ln>
          <a:effectLst/>
        </p:spPr>
      </p:pic>
      <p:pic>
        <p:nvPicPr>
          <p:cNvPr id="9" name="Picture 8">
            <a:extLst>
              <a:ext uri="{FF2B5EF4-FFF2-40B4-BE49-F238E27FC236}">
                <a16:creationId xmlns:a16="http://schemas.microsoft.com/office/drawing/2014/main" id="{DA4D78CA-9E22-F9CC-A706-998A83F92558}"/>
              </a:ext>
            </a:extLst>
          </p:cNvPr>
          <p:cNvPicPr>
            <a:picLocks noChangeAspect="1"/>
          </p:cNvPicPr>
          <p:nvPr/>
        </p:nvPicPr>
        <p:blipFill>
          <a:blip r:embed="rId4" cstate="screen">
            <a:clrChange>
              <a:clrFrom>
                <a:srgbClr val="FFFFFF"/>
              </a:clrFrom>
              <a:clrTo>
                <a:srgbClr val="FFFFFF">
                  <a:alpha val="0"/>
                </a:srgbClr>
              </a:clrTo>
            </a:clrChange>
            <a:duotone>
              <a:prstClr val="black"/>
              <a:srgbClr val="18ACF9">
                <a:tint val="45000"/>
                <a:satMod val="400000"/>
              </a:srgbClr>
            </a:duotone>
            <a:extLst>
              <a:ext uri="{28A0092B-C50C-407E-A947-70E740481C1C}">
                <a14:useLocalDpi xmlns:a14="http://schemas.microsoft.com/office/drawing/2010/main"/>
              </a:ext>
            </a:extLst>
          </a:blip>
          <a:stretch>
            <a:fillRect/>
          </a:stretch>
        </p:blipFill>
        <p:spPr>
          <a:xfrm>
            <a:off x="1495423" y="1469886"/>
            <a:ext cx="447385" cy="326999"/>
          </a:xfrm>
          <a:prstGeom prst="rect">
            <a:avLst/>
          </a:prstGeom>
          <a:solidFill>
            <a:schemeClr val="bg1"/>
          </a:solidFill>
          <a:ln>
            <a:noFill/>
          </a:ln>
          <a:effectLst/>
        </p:spPr>
      </p:pic>
      <p:pic>
        <p:nvPicPr>
          <p:cNvPr id="10" name="Picture 12" descr="http://systems.hscic.gov.uk/eps/stats/deploymap/GP_green.gif">
            <a:extLst>
              <a:ext uri="{FF2B5EF4-FFF2-40B4-BE49-F238E27FC236}">
                <a16:creationId xmlns:a16="http://schemas.microsoft.com/office/drawing/2014/main" id="{DACAA9B2-9046-F265-68FD-9E5304E5FC39}"/>
              </a:ext>
            </a:extLst>
          </p:cNvPr>
          <p:cNvPicPr>
            <a:picLocks noChangeAspect="1" noChangeArrowheads="1"/>
          </p:cNvPicPr>
          <p:nvPr/>
        </p:nvPicPr>
        <p:blipFill>
          <a:blip r:embed="rId5" cstate="screen">
            <a:clrChange>
              <a:clrFrom>
                <a:srgbClr val="000000">
                  <a:alpha val="0"/>
                </a:srgbClr>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1046953" y="1456111"/>
            <a:ext cx="327600" cy="327600"/>
          </a:xfrm>
          <a:prstGeom prst="rect">
            <a:avLst/>
          </a:prstGeom>
          <a:solidFill>
            <a:schemeClr val="tx1"/>
          </a:solidFill>
        </p:spPr>
      </p:pic>
      <p:pic>
        <p:nvPicPr>
          <p:cNvPr id="11" name="Picture 12" descr="http://systems.hscic.gov.uk/eps/stats/deploymap/GP_green.gif">
            <a:extLst>
              <a:ext uri="{FF2B5EF4-FFF2-40B4-BE49-F238E27FC236}">
                <a16:creationId xmlns:a16="http://schemas.microsoft.com/office/drawing/2014/main" id="{B6E4D6AC-A527-4456-C54C-14E6D26A4D7E}"/>
              </a:ext>
            </a:extLst>
          </p:cNvPr>
          <p:cNvPicPr>
            <a:picLocks noChangeAspect="1" noChangeArrowheads="1"/>
          </p:cNvPicPr>
          <p:nvPr/>
        </p:nvPicPr>
        <p:blipFill>
          <a:blip r:embed="rId5" cstate="screen">
            <a:clrChange>
              <a:clrFrom>
                <a:srgbClr val="000000">
                  <a:alpha val="0"/>
                </a:srgbClr>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1940441" y="1456111"/>
            <a:ext cx="327600" cy="327600"/>
          </a:xfrm>
          <a:prstGeom prst="rect">
            <a:avLst/>
          </a:prstGeom>
          <a:solidFill>
            <a:schemeClr val="tx1"/>
          </a:solidFill>
        </p:spPr>
      </p:pic>
      <p:sp>
        <p:nvSpPr>
          <p:cNvPr id="12" name="Snip Same Side Corner Rectangle 98">
            <a:extLst>
              <a:ext uri="{FF2B5EF4-FFF2-40B4-BE49-F238E27FC236}">
                <a16:creationId xmlns:a16="http://schemas.microsoft.com/office/drawing/2014/main" id="{EAD9D95D-28BB-4B93-E1D4-B0BE38E5EC9F}"/>
              </a:ext>
            </a:extLst>
          </p:cNvPr>
          <p:cNvSpPr>
            <a:spLocks noChangeAspect="1"/>
          </p:cNvSpPr>
          <p:nvPr/>
        </p:nvSpPr>
        <p:spPr>
          <a:xfrm>
            <a:off x="601936" y="1829510"/>
            <a:ext cx="766950" cy="278894"/>
          </a:xfrm>
          <a:prstGeom prst="snip2SameRect">
            <a:avLst>
              <a:gd name="adj1" fmla="val 27951"/>
              <a:gd name="adj2" fmla="val 0"/>
            </a:avLst>
          </a:prstGeom>
          <a:solidFill>
            <a:srgbClr val="0EA5C0"/>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536433" rtl="0" eaLnBrk="1" fontAlgn="auto" latinLnBrk="0" hangingPunct="1">
              <a:lnSpc>
                <a:spcPts val="12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GP EMIS</a:t>
            </a:r>
          </a:p>
        </p:txBody>
      </p:sp>
      <p:sp>
        <p:nvSpPr>
          <p:cNvPr id="13" name="Snip Same Side Corner Rectangle 124">
            <a:extLst>
              <a:ext uri="{FF2B5EF4-FFF2-40B4-BE49-F238E27FC236}">
                <a16:creationId xmlns:a16="http://schemas.microsoft.com/office/drawing/2014/main" id="{508FED85-1815-19BF-140A-FD09D3197228}"/>
              </a:ext>
            </a:extLst>
          </p:cNvPr>
          <p:cNvSpPr>
            <a:spLocks noChangeAspect="1"/>
          </p:cNvSpPr>
          <p:nvPr/>
        </p:nvSpPr>
        <p:spPr>
          <a:xfrm>
            <a:off x="1495423" y="1848782"/>
            <a:ext cx="766951" cy="261036"/>
          </a:xfrm>
          <a:prstGeom prst="snip2SameRect">
            <a:avLst>
              <a:gd name="adj1" fmla="val 27951"/>
              <a:gd name="adj2" fmla="val 0"/>
            </a:avLst>
          </a:prstGeom>
          <a:solidFill>
            <a:schemeClr val="accent5"/>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536433" rtl="0" eaLnBrk="1" fontAlgn="auto" latinLnBrk="0" hangingPunct="1">
              <a:lnSpc>
                <a:spcPts val="12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GP TPP</a:t>
            </a:r>
          </a:p>
        </p:txBody>
      </p:sp>
      <p:pic>
        <p:nvPicPr>
          <p:cNvPr id="14" name="Picture 3">
            <a:extLst>
              <a:ext uri="{FF2B5EF4-FFF2-40B4-BE49-F238E27FC236}">
                <a16:creationId xmlns:a16="http://schemas.microsoft.com/office/drawing/2014/main" id="{3BAF8592-AD4C-488A-1FFD-5DB406DF01C0}"/>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01936" y="2196040"/>
            <a:ext cx="766950" cy="2158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C7B998B0-819A-36DF-E72F-FFCF74FA68A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633093" y="2161715"/>
            <a:ext cx="471148" cy="288000"/>
          </a:xfrm>
          <a:prstGeom prst="rect">
            <a:avLst/>
          </a:prstGeom>
          <a:noFill/>
          <a:ln w="9525">
            <a:noFill/>
            <a:miter lim="800000"/>
            <a:headEnd/>
            <a:tailEnd/>
          </a:ln>
        </p:spPr>
      </p:pic>
      <p:sp>
        <p:nvSpPr>
          <p:cNvPr id="16" name="Rectangle 15">
            <a:extLst>
              <a:ext uri="{FF2B5EF4-FFF2-40B4-BE49-F238E27FC236}">
                <a16:creationId xmlns:a16="http://schemas.microsoft.com/office/drawing/2014/main" id="{BF1D058B-CC2A-6744-AE2E-9BC3C8E52305}"/>
              </a:ext>
            </a:extLst>
          </p:cNvPr>
          <p:cNvSpPr/>
          <p:nvPr/>
        </p:nvSpPr>
        <p:spPr>
          <a:xfrm>
            <a:off x="478143" y="2473672"/>
            <a:ext cx="859202" cy="752098"/>
          </a:xfrm>
          <a:prstGeom prst="rect">
            <a:avLst/>
          </a:prstGeom>
          <a:solidFill>
            <a:srgbClr val="0EA5C0"/>
          </a:solidFill>
          <a:ln>
            <a:noFill/>
          </a:ln>
          <a:effectLst/>
        </p:spPr>
        <p:style>
          <a:lnRef idx="1">
            <a:schemeClr val="accent1"/>
          </a:lnRef>
          <a:fillRef idx="3">
            <a:schemeClr val="accent1"/>
          </a:fillRef>
          <a:effectRef idx="2">
            <a:schemeClr val="accent1"/>
          </a:effectRef>
          <a:fontRef idx="minor">
            <a:schemeClr val="lt1"/>
          </a:fontRef>
        </p:style>
        <p:txBody>
          <a:bodyPr wrap="square" lIns="36000" tIns="46800" rIns="36000" bIns="25200" rtlCol="0" anchor="ctr" anchorCtr="0">
            <a:noAutofit/>
          </a:bodyPr>
          <a:lstStyle/>
          <a:p>
            <a:pPr marL="0" marR="0" lvl="0" indent="0" algn="ctr" defTabSz="536433" rtl="0" eaLnBrk="1" fontAlgn="auto" latinLnBrk="0" hangingPunct="1">
              <a:lnSpc>
                <a:spcPts val="12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18 GP Practices using EMIS Web</a:t>
            </a:r>
          </a:p>
        </p:txBody>
      </p:sp>
      <p:sp>
        <p:nvSpPr>
          <p:cNvPr id="17" name="Rectangle 16">
            <a:extLst>
              <a:ext uri="{FF2B5EF4-FFF2-40B4-BE49-F238E27FC236}">
                <a16:creationId xmlns:a16="http://schemas.microsoft.com/office/drawing/2014/main" id="{C115CAE1-4833-56BC-D914-97725686484C}"/>
              </a:ext>
            </a:extLst>
          </p:cNvPr>
          <p:cNvSpPr/>
          <p:nvPr/>
        </p:nvSpPr>
        <p:spPr>
          <a:xfrm>
            <a:off x="1450751" y="2476870"/>
            <a:ext cx="844806" cy="7489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wrap="square" lIns="36000" tIns="46800" rIns="36000" bIns="25200" rtlCol="0" anchor="ctr" anchorCtr="0">
            <a:noAutofit/>
          </a:bodyPr>
          <a:lstStyle/>
          <a:p>
            <a:pPr marL="0" marR="0" lvl="0" indent="0" algn="ctr" defTabSz="536433" rtl="0" eaLnBrk="1" fontAlgn="auto" latinLnBrk="0" hangingPunct="1">
              <a:lnSpc>
                <a:spcPts val="12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53 GP Practices using TPP SystmOne</a:t>
            </a:r>
          </a:p>
        </p:txBody>
      </p:sp>
      <p:cxnSp>
        <p:nvCxnSpPr>
          <p:cNvPr id="18" name="Straight Arrow Connector 17">
            <a:extLst>
              <a:ext uri="{FF2B5EF4-FFF2-40B4-BE49-F238E27FC236}">
                <a16:creationId xmlns:a16="http://schemas.microsoft.com/office/drawing/2014/main" id="{5C9A1C25-0CA6-68BD-9B4D-58ACD044110F}"/>
              </a:ext>
            </a:extLst>
          </p:cNvPr>
          <p:cNvCxnSpPr>
            <a:cxnSpLocks/>
          </p:cNvCxnSpPr>
          <p:nvPr/>
        </p:nvCxnSpPr>
        <p:spPr>
          <a:xfrm>
            <a:off x="1362405" y="3590784"/>
            <a:ext cx="0" cy="292564"/>
          </a:xfrm>
          <a:prstGeom prst="straightConnector1">
            <a:avLst/>
          </a:prstGeom>
          <a:ln>
            <a:solidFill>
              <a:srgbClr val="C61010"/>
            </a:solidFill>
            <a:prstDash val="sysDash"/>
            <a:headEnd type="oval" w="med" len="med"/>
            <a:tailEnd type="oval" w="med" len="med"/>
          </a:ln>
        </p:spPr>
        <p:style>
          <a:lnRef idx="2">
            <a:schemeClr val="accent1"/>
          </a:lnRef>
          <a:fillRef idx="0">
            <a:schemeClr val="accent1"/>
          </a:fillRef>
          <a:effectRef idx="1">
            <a:schemeClr val="accent1"/>
          </a:effectRef>
          <a:fontRef idx="minor">
            <a:schemeClr val="tx1"/>
          </a:fontRef>
        </p:style>
      </p:cxnSp>
      <p:sp>
        <p:nvSpPr>
          <p:cNvPr id="19" name="Rectangle 18">
            <a:extLst>
              <a:ext uri="{FF2B5EF4-FFF2-40B4-BE49-F238E27FC236}">
                <a16:creationId xmlns:a16="http://schemas.microsoft.com/office/drawing/2014/main" id="{6C02D5E4-275C-D8D5-900E-64313635D093}"/>
              </a:ext>
            </a:extLst>
          </p:cNvPr>
          <p:cNvSpPr/>
          <p:nvPr/>
        </p:nvSpPr>
        <p:spPr>
          <a:xfrm>
            <a:off x="2961531" y="1415251"/>
            <a:ext cx="1006086" cy="836523"/>
          </a:xfrm>
          <a:prstGeom prst="rect">
            <a:avLst/>
          </a:prstGeom>
          <a:solidFill>
            <a:srgbClr val="4771B7"/>
          </a:solid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wrap="square" lIns="0" tIns="0" rIns="0" bIns="0" rtlCol="0" anchor="ctr" anchorCtr="0">
            <a:noAutofit/>
          </a:bodyPr>
          <a:lstStyle/>
          <a:p>
            <a:pPr marL="0" marR="0" lvl="0" indent="0" algn="ctr" defTabSz="742950" rtl="0" eaLnBrk="1" fontAlgn="auto" latinLnBrk="0" hangingPunct="1">
              <a:lnSpc>
                <a:spcPts val="11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Kettering General NHS FT</a:t>
            </a:r>
          </a:p>
        </p:txBody>
      </p:sp>
      <p:sp>
        <p:nvSpPr>
          <p:cNvPr id="20" name="Rectangle 19">
            <a:extLst>
              <a:ext uri="{FF2B5EF4-FFF2-40B4-BE49-F238E27FC236}">
                <a16:creationId xmlns:a16="http://schemas.microsoft.com/office/drawing/2014/main" id="{41FBBFF5-CAE7-DAFE-CCE8-7717ED53BBF4}"/>
              </a:ext>
            </a:extLst>
          </p:cNvPr>
          <p:cNvSpPr/>
          <p:nvPr/>
        </p:nvSpPr>
        <p:spPr>
          <a:xfrm>
            <a:off x="4137237" y="1415251"/>
            <a:ext cx="1006086" cy="836523"/>
          </a:xfrm>
          <a:prstGeom prst="rect">
            <a:avLst/>
          </a:prstGeom>
          <a:solidFill>
            <a:srgbClr val="4771B7"/>
          </a:solid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wrap="square" lIns="0" tIns="0" rIns="0" bIns="0" rtlCol="0" anchor="ctr" anchorCtr="0">
            <a:noAutofit/>
          </a:bodyPr>
          <a:lstStyle/>
          <a:p>
            <a:pPr marL="0" marR="0" lvl="0" indent="0" algn="ctr" defTabSz="742950" rtl="0" eaLnBrk="1" fontAlgn="auto" latinLnBrk="0" hangingPunct="1">
              <a:lnSpc>
                <a:spcPts val="11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Northampton General Hospital NHS Trust</a:t>
            </a:r>
            <a:endParaRPr kumimoji="0" lang="en-US" sz="1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1" name="Rectangle 20">
            <a:extLst>
              <a:ext uri="{FF2B5EF4-FFF2-40B4-BE49-F238E27FC236}">
                <a16:creationId xmlns:a16="http://schemas.microsoft.com/office/drawing/2014/main" id="{3E53717E-F3BD-419C-20F7-32FA1B17C91D}"/>
              </a:ext>
            </a:extLst>
          </p:cNvPr>
          <p:cNvSpPr/>
          <p:nvPr/>
        </p:nvSpPr>
        <p:spPr>
          <a:xfrm>
            <a:off x="5312943" y="1415251"/>
            <a:ext cx="1266966" cy="836522"/>
          </a:xfrm>
          <a:prstGeom prst="rect">
            <a:avLst/>
          </a:prstGeom>
          <a:solidFill>
            <a:srgbClr val="782283"/>
          </a:solidFill>
          <a:ln>
            <a:noFill/>
          </a:ln>
          <a:effectLst/>
        </p:spPr>
        <p:style>
          <a:lnRef idx="1">
            <a:schemeClr val="accent1"/>
          </a:lnRef>
          <a:fillRef idx="3">
            <a:schemeClr val="accent1"/>
          </a:fillRef>
          <a:effectRef idx="2">
            <a:schemeClr val="accent1"/>
          </a:effectRef>
          <a:fontRef idx="minor">
            <a:schemeClr val="lt1"/>
          </a:fontRef>
        </p:style>
        <p:txBody>
          <a:bodyPr wrap="square" lIns="36000" tIns="46800" rIns="36000" bIns="25200" rtlCol="0" anchor="ctr" anchorCtr="0">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ts val="12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Northamptonshire Healthcare NHS FT</a:t>
            </a:r>
            <a:endParaRPr kumimoji="0" lang="en-US" sz="1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2" name="Rectangle 21">
            <a:extLst>
              <a:ext uri="{FF2B5EF4-FFF2-40B4-BE49-F238E27FC236}">
                <a16:creationId xmlns:a16="http://schemas.microsoft.com/office/drawing/2014/main" id="{27687116-D271-87E9-AD04-03EE63198EC9}"/>
              </a:ext>
            </a:extLst>
          </p:cNvPr>
          <p:cNvSpPr/>
          <p:nvPr/>
        </p:nvSpPr>
        <p:spPr>
          <a:xfrm>
            <a:off x="6749529" y="1415250"/>
            <a:ext cx="1266966" cy="836523"/>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wrap="square" lIns="36000" tIns="46800" rIns="36000" bIns="25200" rtlCol="0" anchor="ctr" anchorCtr="0">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North Northamptonshire Council</a:t>
            </a:r>
          </a:p>
        </p:txBody>
      </p:sp>
      <p:sp>
        <p:nvSpPr>
          <p:cNvPr id="23" name="Rectangle 22">
            <a:extLst>
              <a:ext uri="{FF2B5EF4-FFF2-40B4-BE49-F238E27FC236}">
                <a16:creationId xmlns:a16="http://schemas.microsoft.com/office/drawing/2014/main" id="{2EDE70F0-4371-6F42-D9DE-8A529D41C7CD}"/>
              </a:ext>
            </a:extLst>
          </p:cNvPr>
          <p:cNvSpPr/>
          <p:nvPr/>
        </p:nvSpPr>
        <p:spPr>
          <a:xfrm>
            <a:off x="8186115" y="1415251"/>
            <a:ext cx="1266966" cy="836523"/>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wrap="square" lIns="36000" tIns="46800" rIns="36000" bIns="25200" rtlCol="0" anchor="ctr" anchorCtr="0">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West Northamptonshire Council</a:t>
            </a:r>
          </a:p>
        </p:txBody>
      </p:sp>
      <p:sp>
        <p:nvSpPr>
          <p:cNvPr id="24" name="Rectangle 23">
            <a:extLst>
              <a:ext uri="{FF2B5EF4-FFF2-40B4-BE49-F238E27FC236}">
                <a16:creationId xmlns:a16="http://schemas.microsoft.com/office/drawing/2014/main" id="{D7083B2D-8337-E995-4CE6-A013584A3167}"/>
              </a:ext>
            </a:extLst>
          </p:cNvPr>
          <p:cNvSpPr/>
          <p:nvPr/>
        </p:nvSpPr>
        <p:spPr>
          <a:xfrm>
            <a:off x="9622701" y="1403798"/>
            <a:ext cx="1266966" cy="836523"/>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wrap="square" lIns="36000" tIns="46800" rIns="36000" bIns="25200" rtlCol="0" anchor="ctr" anchorCtr="0">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Northamptonshire Children’s Trust </a:t>
            </a:r>
          </a:p>
        </p:txBody>
      </p:sp>
      <p:sp>
        <p:nvSpPr>
          <p:cNvPr id="25" name="Rectangle 24">
            <a:extLst>
              <a:ext uri="{FF2B5EF4-FFF2-40B4-BE49-F238E27FC236}">
                <a16:creationId xmlns:a16="http://schemas.microsoft.com/office/drawing/2014/main" id="{5C3B3F3C-D860-2BA9-0988-58FB1DC135F2}"/>
              </a:ext>
            </a:extLst>
          </p:cNvPr>
          <p:cNvSpPr/>
          <p:nvPr/>
        </p:nvSpPr>
        <p:spPr>
          <a:xfrm>
            <a:off x="2961531" y="2360969"/>
            <a:ext cx="1006086" cy="1229815"/>
          </a:xfrm>
          <a:prstGeom prst="rect">
            <a:avLst/>
          </a:prstGeom>
          <a:solidFill>
            <a:schemeClr val="bg1"/>
          </a:solidFill>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36433" rtl="0" eaLnBrk="1" fontAlgn="auto" latinLnBrk="0" hangingPunct="1">
              <a:lnSpc>
                <a:spcPts val="12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6" name="Rectangle 25">
            <a:extLst>
              <a:ext uri="{FF2B5EF4-FFF2-40B4-BE49-F238E27FC236}">
                <a16:creationId xmlns:a16="http://schemas.microsoft.com/office/drawing/2014/main" id="{B40CC71E-7029-26B6-6E68-CEE5DEB3CD4C}"/>
              </a:ext>
            </a:extLst>
          </p:cNvPr>
          <p:cNvSpPr/>
          <p:nvPr/>
        </p:nvSpPr>
        <p:spPr>
          <a:xfrm>
            <a:off x="4137237" y="2362742"/>
            <a:ext cx="1006086" cy="1228041"/>
          </a:xfrm>
          <a:prstGeom prst="rect">
            <a:avLst/>
          </a:prstGeom>
          <a:solidFill>
            <a:schemeClr val="bg1"/>
          </a:solidFill>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36433" rtl="0" eaLnBrk="1" fontAlgn="auto" latinLnBrk="0" hangingPunct="1">
              <a:lnSpc>
                <a:spcPts val="12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7" name="Rectangle 26">
            <a:extLst>
              <a:ext uri="{FF2B5EF4-FFF2-40B4-BE49-F238E27FC236}">
                <a16:creationId xmlns:a16="http://schemas.microsoft.com/office/drawing/2014/main" id="{BE05D446-E3EF-9AF9-EC06-5D17CBA51A98}"/>
              </a:ext>
            </a:extLst>
          </p:cNvPr>
          <p:cNvSpPr/>
          <p:nvPr/>
        </p:nvSpPr>
        <p:spPr>
          <a:xfrm>
            <a:off x="5314609" y="2363841"/>
            <a:ext cx="1265300" cy="1226941"/>
          </a:xfrm>
          <a:prstGeom prst="rect">
            <a:avLst/>
          </a:prstGeom>
          <a:solidFill>
            <a:schemeClr val="bg1"/>
          </a:solidFill>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36433" rtl="0" eaLnBrk="1" fontAlgn="auto" latinLnBrk="0" hangingPunct="1">
              <a:lnSpc>
                <a:spcPts val="12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8" name="Rectangle 27">
            <a:extLst>
              <a:ext uri="{FF2B5EF4-FFF2-40B4-BE49-F238E27FC236}">
                <a16:creationId xmlns:a16="http://schemas.microsoft.com/office/drawing/2014/main" id="{B06BB975-CD39-4C06-31CE-43CA950C53EB}"/>
              </a:ext>
            </a:extLst>
          </p:cNvPr>
          <p:cNvSpPr/>
          <p:nvPr/>
        </p:nvSpPr>
        <p:spPr>
          <a:xfrm>
            <a:off x="6749529" y="2363842"/>
            <a:ext cx="1265300" cy="1226942"/>
          </a:xfrm>
          <a:prstGeom prst="rect">
            <a:avLst/>
          </a:prstGeom>
          <a:solidFill>
            <a:schemeClr val="bg1"/>
          </a:solidFill>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36433" rtl="0" eaLnBrk="1" fontAlgn="auto" latinLnBrk="0" hangingPunct="1">
              <a:lnSpc>
                <a:spcPts val="12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9" name="Rectangle 28">
            <a:extLst>
              <a:ext uri="{FF2B5EF4-FFF2-40B4-BE49-F238E27FC236}">
                <a16:creationId xmlns:a16="http://schemas.microsoft.com/office/drawing/2014/main" id="{293E460B-E4F4-8D07-4F48-CE08F5CC90D1}"/>
              </a:ext>
            </a:extLst>
          </p:cNvPr>
          <p:cNvSpPr/>
          <p:nvPr/>
        </p:nvSpPr>
        <p:spPr>
          <a:xfrm>
            <a:off x="8184449" y="2335102"/>
            <a:ext cx="1270636" cy="1255682"/>
          </a:xfrm>
          <a:prstGeom prst="rect">
            <a:avLst/>
          </a:prstGeom>
          <a:solidFill>
            <a:schemeClr val="bg1"/>
          </a:solidFill>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36433" rtl="0" eaLnBrk="1" fontAlgn="auto" latinLnBrk="0" hangingPunct="1">
              <a:lnSpc>
                <a:spcPts val="12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0" name="Rectangle 29">
            <a:extLst>
              <a:ext uri="{FF2B5EF4-FFF2-40B4-BE49-F238E27FC236}">
                <a16:creationId xmlns:a16="http://schemas.microsoft.com/office/drawing/2014/main" id="{441B4BFB-0FD3-5EC0-2D69-7E52A6C4E6EC}"/>
              </a:ext>
            </a:extLst>
          </p:cNvPr>
          <p:cNvSpPr/>
          <p:nvPr/>
        </p:nvSpPr>
        <p:spPr>
          <a:xfrm>
            <a:off x="9619031" y="2303972"/>
            <a:ext cx="1270636" cy="1286812"/>
          </a:xfrm>
          <a:prstGeom prst="rect">
            <a:avLst/>
          </a:prstGeom>
          <a:solidFill>
            <a:schemeClr val="bg1"/>
          </a:solidFill>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36433" rtl="0" eaLnBrk="1" fontAlgn="auto" latinLnBrk="0" hangingPunct="1">
              <a:lnSpc>
                <a:spcPts val="12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31" name="Straight Arrow Connector 30">
            <a:extLst>
              <a:ext uri="{FF2B5EF4-FFF2-40B4-BE49-F238E27FC236}">
                <a16:creationId xmlns:a16="http://schemas.microsoft.com/office/drawing/2014/main" id="{F645DCAC-786D-3ADB-2CD8-EC781514255E}"/>
              </a:ext>
            </a:extLst>
          </p:cNvPr>
          <p:cNvCxnSpPr>
            <a:cxnSpLocks/>
          </p:cNvCxnSpPr>
          <p:nvPr/>
        </p:nvCxnSpPr>
        <p:spPr>
          <a:xfrm>
            <a:off x="3414730" y="3579000"/>
            <a:ext cx="0" cy="292564"/>
          </a:xfrm>
          <a:prstGeom prst="straightConnector1">
            <a:avLst/>
          </a:prstGeom>
          <a:ln>
            <a:solidFill>
              <a:srgbClr val="C61010"/>
            </a:solidFill>
            <a:prstDash val="sysDash"/>
            <a:headEnd type="oval" w="med" len="med"/>
            <a:tailEnd type="oval" w="med" len="med"/>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68AD9985-07A3-AF14-3F1C-0BD424EB1080}"/>
              </a:ext>
            </a:extLst>
          </p:cNvPr>
          <p:cNvCxnSpPr>
            <a:cxnSpLocks/>
          </p:cNvCxnSpPr>
          <p:nvPr/>
        </p:nvCxnSpPr>
        <p:spPr>
          <a:xfrm>
            <a:off x="4625450" y="3590784"/>
            <a:ext cx="0" cy="292564"/>
          </a:xfrm>
          <a:prstGeom prst="straightConnector1">
            <a:avLst/>
          </a:prstGeom>
          <a:ln>
            <a:solidFill>
              <a:srgbClr val="C61010"/>
            </a:solidFill>
            <a:prstDash val="sysDash"/>
            <a:headEnd type="oval" w="med" len="med"/>
            <a:tailEnd type="oval" w="med" len="med"/>
          </a:ln>
        </p:spPr>
        <p:style>
          <a:lnRef idx="2">
            <a:schemeClr val="accent1"/>
          </a:lnRef>
          <a:fillRef idx="0">
            <a:schemeClr val="accent1"/>
          </a:fillRef>
          <a:effectRef idx="1">
            <a:schemeClr val="accent1"/>
          </a:effectRef>
          <a:fontRef idx="minor">
            <a:schemeClr val="tx1"/>
          </a:fontRef>
        </p:style>
      </p:cxnSp>
      <p:pic>
        <p:nvPicPr>
          <p:cNvPr id="33" name="Picture 32">
            <a:extLst>
              <a:ext uri="{FF2B5EF4-FFF2-40B4-BE49-F238E27FC236}">
                <a16:creationId xmlns:a16="http://schemas.microsoft.com/office/drawing/2014/main" id="{2C710B36-A96A-8575-3F7E-DEDBFE6FCFD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007969" y="2482855"/>
            <a:ext cx="326998" cy="326999"/>
          </a:xfrm>
          <a:prstGeom prst="rect">
            <a:avLst/>
          </a:prstGeom>
          <a:solidFill>
            <a:schemeClr val="bg1"/>
          </a:solidFill>
          <a:ln>
            <a:noFill/>
          </a:ln>
          <a:effectLst/>
        </p:spPr>
      </p:pic>
      <p:pic>
        <p:nvPicPr>
          <p:cNvPr id="34" name="Picture 33">
            <a:extLst>
              <a:ext uri="{FF2B5EF4-FFF2-40B4-BE49-F238E27FC236}">
                <a16:creationId xmlns:a16="http://schemas.microsoft.com/office/drawing/2014/main" id="{4FB00F8D-4BE3-6C78-453C-EF94830E2DE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183673" y="2475836"/>
            <a:ext cx="326998" cy="326999"/>
          </a:xfrm>
          <a:prstGeom prst="rect">
            <a:avLst/>
          </a:prstGeom>
          <a:solidFill>
            <a:schemeClr val="bg1"/>
          </a:solidFill>
          <a:ln>
            <a:noFill/>
          </a:ln>
          <a:effectLst/>
        </p:spPr>
      </p:pic>
      <p:pic>
        <p:nvPicPr>
          <p:cNvPr id="35" name="Picture 34">
            <a:extLst>
              <a:ext uri="{FF2B5EF4-FFF2-40B4-BE49-F238E27FC236}">
                <a16:creationId xmlns:a16="http://schemas.microsoft.com/office/drawing/2014/main" id="{8749B5AB-4441-89E2-F472-E62B78E1DA6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349850" y="2476870"/>
            <a:ext cx="439583" cy="328952"/>
          </a:xfrm>
          <a:prstGeom prst="rect">
            <a:avLst/>
          </a:prstGeom>
          <a:solidFill>
            <a:schemeClr val="bg1"/>
          </a:solidFill>
          <a:ln>
            <a:noFill/>
          </a:ln>
          <a:effectLst/>
        </p:spPr>
      </p:pic>
      <p:pic>
        <p:nvPicPr>
          <p:cNvPr id="36" name="Picture 35" descr="http://www.fontsaddict.com/images/icons/png/2764.png">
            <a:extLst>
              <a:ext uri="{FF2B5EF4-FFF2-40B4-BE49-F238E27FC236}">
                <a16:creationId xmlns:a16="http://schemas.microsoft.com/office/drawing/2014/main" id="{0FA05541-7BD3-5F81-EA54-11197A2B2356}"/>
              </a:ext>
            </a:extLst>
          </p:cNvPr>
          <p:cNvPicPr>
            <a:picLocks noChangeAspect="1" noChangeArrowheads="1"/>
          </p:cNvPicPr>
          <p:nvPr/>
        </p:nvPicPr>
        <p:blipFill rotWithShape="1">
          <a:blip r:embed="rId10" cstate="screen">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a:ext>
            </a:extLst>
          </a:blip>
          <a:srcRect t="20015" b="16417"/>
          <a:stretch/>
        </p:blipFill>
        <p:spPr bwMode="auto">
          <a:xfrm>
            <a:off x="6782736" y="2448643"/>
            <a:ext cx="399629" cy="328953"/>
          </a:xfrm>
          <a:prstGeom prst="rect">
            <a:avLst/>
          </a:prstGeom>
          <a:solidFill>
            <a:schemeClr val="bg1"/>
          </a:solidFill>
          <a:ln>
            <a:noFill/>
          </a:ln>
          <a:effectLst/>
        </p:spPr>
      </p:pic>
      <p:pic>
        <p:nvPicPr>
          <p:cNvPr id="37" name="Picture 36" descr="http://www.fontsaddict.com/images/icons/png/2764.png">
            <a:extLst>
              <a:ext uri="{FF2B5EF4-FFF2-40B4-BE49-F238E27FC236}">
                <a16:creationId xmlns:a16="http://schemas.microsoft.com/office/drawing/2014/main" id="{495B4433-DE51-395B-A980-33163865F535}"/>
              </a:ext>
            </a:extLst>
          </p:cNvPr>
          <p:cNvPicPr>
            <a:picLocks noChangeAspect="1" noChangeArrowheads="1"/>
          </p:cNvPicPr>
          <p:nvPr/>
        </p:nvPicPr>
        <p:blipFill rotWithShape="1">
          <a:blip r:embed="rId10" cstate="screen">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a:ext>
            </a:extLst>
          </a:blip>
          <a:srcRect t="20015" b="16417"/>
          <a:stretch/>
        </p:blipFill>
        <p:spPr bwMode="auto">
          <a:xfrm>
            <a:off x="8231246" y="2446883"/>
            <a:ext cx="399629" cy="328953"/>
          </a:xfrm>
          <a:prstGeom prst="rect">
            <a:avLst/>
          </a:prstGeom>
          <a:solidFill>
            <a:schemeClr val="bg1"/>
          </a:solidFill>
          <a:ln>
            <a:noFill/>
          </a:ln>
          <a:effectLst/>
        </p:spPr>
      </p:pic>
      <p:pic>
        <p:nvPicPr>
          <p:cNvPr id="38" name="Picture 37" descr="http://www.fontsaddict.com/images/icons/png/2764.png">
            <a:extLst>
              <a:ext uri="{FF2B5EF4-FFF2-40B4-BE49-F238E27FC236}">
                <a16:creationId xmlns:a16="http://schemas.microsoft.com/office/drawing/2014/main" id="{3B42F017-1DC9-4ADE-0DC2-7047777E417A}"/>
              </a:ext>
            </a:extLst>
          </p:cNvPr>
          <p:cNvPicPr>
            <a:picLocks noChangeAspect="1" noChangeArrowheads="1"/>
          </p:cNvPicPr>
          <p:nvPr/>
        </p:nvPicPr>
        <p:blipFill rotWithShape="1">
          <a:blip r:embed="rId10" cstate="screen">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a:ext>
            </a:extLst>
          </a:blip>
          <a:srcRect t="20015" b="16417"/>
          <a:stretch/>
        </p:blipFill>
        <p:spPr bwMode="auto">
          <a:xfrm>
            <a:off x="9667375" y="2482855"/>
            <a:ext cx="399629" cy="328953"/>
          </a:xfrm>
          <a:prstGeom prst="rect">
            <a:avLst/>
          </a:prstGeom>
          <a:solidFill>
            <a:schemeClr val="bg1"/>
          </a:solidFill>
          <a:ln>
            <a:noFill/>
          </a:ln>
          <a:effectLst/>
        </p:spPr>
      </p:pic>
      <p:pic>
        <p:nvPicPr>
          <p:cNvPr id="39" name="Picture 38" descr="hospital_button_16621.png">
            <a:extLst>
              <a:ext uri="{FF2B5EF4-FFF2-40B4-BE49-F238E27FC236}">
                <a16:creationId xmlns:a16="http://schemas.microsoft.com/office/drawing/2014/main" id="{BBB808EB-8A4C-0CA6-AF34-4B034C34007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438074" y="2473672"/>
            <a:ext cx="326998" cy="326999"/>
          </a:xfrm>
          <a:prstGeom prst="rect">
            <a:avLst/>
          </a:prstGeom>
          <a:solidFill>
            <a:srgbClr val="FFFF00"/>
          </a:solidFill>
          <a:ln>
            <a:noFill/>
          </a:ln>
          <a:effectLst/>
        </p:spPr>
      </p:pic>
      <p:pic>
        <p:nvPicPr>
          <p:cNvPr id="40" name="Picture 39" descr="hospital_button_16621.png">
            <a:extLst>
              <a:ext uri="{FF2B5EF4-FFF2-40B4-BE49-F238E27FC236}">
                <a16:creationId xmlns:a16="http://schemas.microsoft.com/office/drawing/2014/main" id="{97C9196C-00CB-EFC7-99CD-4E5FF1078F1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613731" y="2473672"/>
            <a:ext cx="326998" cy="326999"/>
          </a:xfrm>
          <a:prstGeom prst="rect">
            <a:avLst/>
          </a:prstGeom>
          <a:solidFill>
            <a:srgbClr val="FFFF00"/>
          </a:solidFill>
          <a:ln>
            <a:noFill/>
          </a:ln>
          <a:effectLst/>
        </p:spPr>
      </p:pic>
      <p:sp>
        <p:nvSpPr>
          <p:cNvPr id="41" name="Oval 40">
            <a:extLst>
              <a:ext uri="{FF2B5EF4-FFF2-40B4-BE49-F238E27FC236}">
                <a16:creationId xmlns:a16="http://schemas.microsoft.com/office/drawing/2014/main" id="{3CF8F0EE-C12A-A19A-6676-1DA20756888B}"/>
              </a:ext>
            </a:extLst>
          </p:cNvPr>
          <p:cNvSpPr/>
          <p:nvPr/>
        </p:nvSpPr>
        <p:spPr>
          <a:xfrm>
            <a:off x="5822640" y="2500474"/>
            <a:ext cx="291759" cy="291759"/>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ts val="12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MH</a:t>
            </a:r>
          </a:p>
        </p:txBody>
      </p:sp>
      <p:sp>
        <p:nvSpPr>
          <p:cNvPr id="42" name="Oval 41">
            <a:extLst>
              <a:ext uri="{FF2B5EF4-FFF2-40B4-BE49-F238E27FC236}">
                <a16:creationId xmlns:a16="http://schemas.microsoft.com/office/drawing/2014/main" id="{DAED46A7-76C3-11A2-A317-ACE5D13C5CE9}"/>
              </a:ext>
            </a:extLst>
          </p:cNvPr>
          <p:cNvSpPr/>
          <p:nvPr/>
        </p:nvSpPr>
        <p:spPr>
          <a:xfrm>
            <a:off x="6161196" y="2485837"/>
            <a:ext cx="291759" cy="291759"/>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ts val="12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a:t>
            </a:r>
          </a:p>
        </p:txBody>
      </p:sp>
      <p:sp>
        <p:nvSpPr>
          <p:cNvPr id="43" name="Oval 42">
            <a:extLst>
              <a:ext uri="{FF2B5EF4-FFF2-40B4-BE49-F238E27FC236}">
                <a16:creationId xmlns:a16="http://schemas.microsoft.com/office/drawing/2014/main" id="{34EE74FD-8261-C143-C354-D75E7140254A}"/>
              </a:ext>
            </a:extLst>
          </p:cNvPr>
          <p:cNvSpPr/>
          <p:nvPr/>
        </p:nvSpPr>
        <p:spPr>
          <a:xfrm>
            <a:off x="7472499" y="2485837"/>
            <a:ext cx="291759" cy="291759"/>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ts val="12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LA</a:t>
            </a:r>
          </a:p>
        </p:txBody>
      </p:sp>
      <p:sp>
        <p:nvSpPr>
          <p:cNvPr id="44" name="Oval 43">
            <a:extLst>
              <a:ext uri="{FF2B5EF4-FFF2-40B4-BE49-F238E27FC236}">
                <a16:creationId xmlns:a16="http://schemas.microsoft.com/office/drawing/2014/main" id="{D74F6F0D-7A06-8061-3A69-8D5655C21F97}"/>
              </a:ext>
            </a:extLst>
          </p:cNvPr>
          <p:cNvSpPr/>
          <p:nvPr/>
        </p:nvSpPr>
        <p:spPr>
          <a:xfrm>
            <a:off x="8921009" y="2479946"/>
            <a:ext cx="291759" cy="291759"/>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ts val="12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LA</a:t>
            </a:r>
          </a:p>
        </p:txBody>
      </p:sp>
      <p:sp>
        <p:nvSpPr>
          <p:cNvPr id="45" name="Oval 44">
            <a:extLst>
              <a:ext uri="{FF2B5EF4-FFF2-40B4-BE49-F238E27FC236}">
                <a16:creationId xmlns:a16="http://schemas.microsoft.com/office/drawing/2014/main" id="{3C9F099F-56C8-5184-9A8C-2E98F1815496}"/>
              </a:ext>
            </a:extLst>
          </p:cNvPr>
          <p:cNvSpPr/>
          <p:nvPr/>
        </p:nvSpPr>
        <p:spPr>
          <a:xfrm>
            <a:off x="10357138" y="2482855"/>
            <a:ext cx="291759" cy="291759"/>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ts val="12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LA</a:t>
            </a:r>
          </a:p>
        </p:txBody>
      </p:sp>
      <p:sp>
        <p:nvSpPr>
          <p:cNvPr id="46" name="Rectangle 45">
            <a:extLst>
              <a:ext uri="{FF2B5EF4-FFF2-40B4-BE49-F238E27FC236}">
                <a16:creationId xmlns:a16="http://schemas.microsoft.com/office/drawing/2014/main" id="{4BC85E51-1751-7D28-DA57-96CD34A6519A}"/>
              </a:ext>
            </a:extLst>
          </p:cNvPr>
          <p:cNvSpPr/>
          <p:nvPr/>
        </p:nvSpPr>
        <p:spPr>
          <a:xfrm>
            <a:off x="2977221" y="2809854"/>
            <a:ext cx="951168" cy="752098"/>
          </a:xfrm>
          <a:prstGeom prst="rect">
            <a:avLst/>
          </a:prstGeom>
          <a:solidFill>
            <a:srgbClr val="4771B7"/>
          </a:solid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wrap="square" lIns="0" tIns="0" rIns="0" bIns="0" rtlCol="0" anchor="ctr" anchorCtr="0">
            <a:noAutofit/>
          </a:bodyPr>
          <a:lstStyle/>
          <a:p>
            <a:pPr marL="0" marR="0" lvl="0" indent="0" algn="ctr" defTabSz="742950" rtl="0" eaLnBrk="1" fontAlgn="auto" latinLnBrk="0" hangingPunct="1">
              <a:lnSpc>
                <a:spcPts val="11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Acute </a:t>
            </a:r>
            <a:r>
              <a:rPr kumimoji="0" lang="en-US" sz="1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Trust using SystemC</a:t>
            </a:r>
            <a:endParaRPr kumimoji="0" lang="en-US" sz="1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7" name="Rectangle 46">
            <a:extLst>
              <a:ext uri="{FF2B5EF4-FFF2-40B4-BE49-F238E27FC236}">
                <a16:creationId xmlns:a16="http://schemas.microsoft.com/office/drawing/2014/main" id="{35B26FBD-AC31-D12B-D61E-EAAD6D9DEFFA}"/>
              </a:ext>
            </a:extLst>
          </p:cNvPr>
          <p:cNvSpPr/>
          <p:nvPr/>
        </p:nvSpPr>
        <p:spPr>
          <a:xfrm>
            <a:off x="4165529" y="2819133"/>
            <a:ext cx="951168" cy="752098"/>
          </a:xfrm>
          <a:prstGeom prst="rect">
            <a:avLst/>
          </a:prstGeom>
          <a:solidFill>
            <a:srgbClr val="4771B7"/>
          </a:solid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wrap="square" lIns="0" tIns="0" rIns="0" bIns="0" rtlCol="0" anchor="ctr" anchorCtr="0">
            <a:noAutofit/>
          </a:bodyPr>
          <a:lstStyle/>
          <a:p>
            <a:pPr marL="0" marR="0" lvl="0" indent="0" algn="ctr" defTabSz="742950" rtl="0" eaLnBrk="1" fontAlgn="auto" latinLnBrk="0" hangingPunct="1">
              <a:lnSpc>
                <a:spcPts val="11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Acute Trust using CAMIS</a:t>
            </a:r>
          </a:p>
        </p:txBody>
      </p:sp>
      <p:sp>
        <p:nvSpPr>
          <p:cNvPr id="48" name="Rectangle 47">
            <a:extLst>
              <a:ext uri="{FF2B5EF4-FFF2-40B4-BE49-F238E27FC236}">
                <a16:creationId xmlns:a16="http://schemas.microsoft.com/office/drawing/2014/main" id="{6A39E456-94B6-70BC-815D-2D01BB4BBAB8}"/>
              </a:ext>
            </a:extLst>
          </p:cNvPr>
          <p:cNvSpPr/>
          <p:nvPr/>
        </p:nvSpPr>
        <p:spPr>
          <a:xfrm>
            <a:off x="5370862" y="2870431"/>
            <a:ext cx="1141527" cy="691522"/>
          </a:xfrm>
          <a:prstGeom prst="rect">
            <a:avLst/>
          </a:prstGeom>
          <a:solidFill>
            <a:srgbClr val="782283"/>
          </a:solidFill>
          <a:ln>
            <a:noFill/>
          </a:ln>
          <a:effectLst/>
        </p:spPr>
        <p:style>
          <a:lnRef idx="1">
            <a:schemeClr val="accent1"/>
          </a:lnRef>
          <a:fillRef idx="3">
            <a:schemeClr val="accent1"/>
          </a:fillRef>
          <a:effectRef idx="2">
            <a:schemeClr val="accent1"/>
          </a:effectRef>
          <a:fontRef idx="minor">
            <a:schemeClr val="lt1"/>
          </a:fontRef>
        </p:style>
        <p:txBody>
          <a:bodyPr wrap="square" lIns="36000" tIns="46800" rIns="36000" bIns="25200" rtlCol="0" anchor="ctr" anchorCtr="0">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ts val="12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MH &amp; Community Trust using TPP</a:t>
            </a:r>
          </a:p>
        </p:txBody>
      </p:sp>
      <p:sp>
        <p:nvSpPr>
          <p:cNvPr id="49" name="Rectangle 48">
            <a:extLst>
              <a:ext uri="{FF2B5EF4-FFF2-40B4-BE49-F238E27FC236}">
                <a16:creationId xmlns:a16="http://schemas.microsoft.com/office/drawing/2014/main" id="{B7596423-70C7-38CA-64C8-ADEA232A5554}"/>
              </a:ext>
            </a:extLst>
          </p:cNvPr>
          <p:cNvSpPr/>
          <p:nvPr/>
        </p:nvSpPr>
        <p:spPr>
          <a:xfrm>
            <a:off x="6826761" y="2845665"/>
            <a:ext cx="1142499" cy="733335"/>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wrap="square" lIns="36000" tIns="46800" rIns="36000" bIns="25200" rtlCol="0" anchor="ctr" anchorCtr="0">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ts val="12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Local Authority using Eclipse OLM</a:t>
            </a:r>
          </a:p>
        </p:txBody>
      </p:sp>
      <p:sp>
        <p:nvSpPr>
          <p:cNvPr id="50" name="Rectangle 49">
            <a:extLst>
              <a:ext uri="{FF2B5EF4-FFF2-40B4-BE49-F238E27FC236}">
                <a16:creationId xmlns:a16="http://schemas.microsoft.com/office/drawing/2014/main" id="{E13295E6-3BF5-7A4A-A0BC-B3E3DE804121}"/>
              </a:ext>
            </a:extLst>
          </p:cNvPr>
          <p:cNvSpPr/>
          <p:nvPr/>
        </p:nvSpPr>
        <p:spPr>
          <a:xfrm>
            <a:off x="8264180" y="2828514"/>
            <a:ext cx="1142499" cy="733335"/>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wrap="square" lIns="36000" tIns="46800" rIns="36000" bIns="25200" rtlCol="0" anchor="ctr" anchorCtr="0">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ts val="12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Local Authority using Liquid Logic (2024)</a:t>
            </a:r>
          </a:p>
        </p:txBody>
      </p:sp>
      <p:sp>
        <p:nvSpPr>
          <p:cNvPr id="51" name="Rectangle 50">
            <a:extLst>
              <a:ext uri="{FF2B5EF4-FFF2-40B4-BE49-F238E27FC236}">
                <a16:creationId xmlns:a16="http://schemas.microsoft.com/office/drawing/2014/main" id="{8B28706D-C025-B531-1078-95D1C63F75C4}"/>
              </a:ext>
            </a:extLst>
          </p:cNvPr>
          <p:cNvSpPr/>
          <p:nvPr/>
        </p:nvSpPr>
        <p:spPr>
          <a:xfrm>
            <a:off x="9684459" y="2828513"/>
            <a:ext cx="1142499" cy="733335"/>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wrap="square" lIns="36000" tIns="46800" rIns="36000" bIns="25200" rtlCol="0" anchor="ctr" anchorCtr="0">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ts val="12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Local Authority using Eclipse OLM</a:t>
            </a:r>
          </a:p>
        </p:txBody>
      </p:sp>
      <p:cxnSp>
        <p:nvCxnSpPr>
          <p:cNvPr id="53" name="Straight Arrow Connector 52">
            <a:extLst>
              <a:ext uri="{FF2B5EF4-FFF2-40B4-BE49-F238E27FC236}">
                <a16:creationId xmlns:a16="http://schemas.microsoft.com/office/drawing/2014/main" id="{5E154C28-5989-915F-C892-6BE1A9AABC35}"/>
              </a:ext>
            </a:extLst>
          </p:cNvPr>
          <p:cNvCxnSpPr>
            <a:cxnSpLocks/>
          </p:cNvCxnSpPr>
          <p:nvPr/>
        </p:nvCxnSpPr>
        <p:spPr>
          <a:xfrm>
            <a:off x="5910637" y="3603020"/>
            <a:ext cx="0" cy="292564"/>
          </a:xfrm>
          <a:prstGeom prst="straightConnector1">
            <a:avLst/>
          </a:prstGeom>
          <a:ln>
            <a:solidFill>
              <a:srgbClr val="C61010"/>
            </a:solidFill>
            <a:prstDash val="sysDash"/>
            <a:headEnd type="oval" w="med" len="med"/>
            <a:tailEnd type="oval" w="med" len="med"/>
          </a:ln>
        </p:spPr>
        <p:style>
          <a:lnRef idx="2">
            <a:schemeClr val="accent1"/>
          </a:lnRef>
          <a:fillRef idx="0">
            <a:schemeClr val="accent1"/>
          </a:fillRef>
          <a:effectRef idx="1">
            <a:schemeClr val="accent1"/>
          </a:effectRef>
          <a:fontRef idx="minor">
            <a:schemeClr val="tx1"/>
          </a:fontRef>
        </p:style>
      </p:cxnSp>
      <p:sp>
        <p:nvSpPr>
          <p:cNvPr id="57" name="Rectangle 56">
            <a:extLst>
              <a:ext uri="{FF2B5EF4-FFF2-40B4-BE49-F238E27FC236}">
                <a16:creationId xmlns:a16="http://schemas.microsoft.com/office/drawing/2014/main" id="{CFDFBE28-9C41-A0BD-0F19-FA02788F306A}"/>
              </a:ext>
            </a:extLst>
          </p:cNvPr>
          <p:cNvSpPr/>
          <p:nvPr/>
        </p:nvSpPr>
        <p:spPr>
          <a:xfrm>
            <a:off x="420590" y="4323550"/>
            <a:ext cx="953963" cy="606248"/>
          </a:xfrm>
          <a:prstGeom prst="rect">
            <a:avLst/>
          </a:prstGeom>
          <a:solidFill>
            <a:srgbClr val="6F6F6F"/>
          </a:solidFill>
          <a:ln>
            <a:noFill/>
          </a:ln>
          <a:effectLst/>
        </p:spPr>
        <p:style>
          <a:lnRef idx="1">
            <a:schemeClr val="accent1"/>
          </a:lnRef>
          <a:fillRef idx="3">
            <a:schemeClr val="accent1"/>
          </a:fillRef>
          <a:effectRef idx="2">
            <a:schemeClr val="accent1"/>
          </a:effectRef>
          <a:fontRef idx="minor">
            <a:schemeClr val="lt1"/>
          </a:fontRef>
        </p:style>
        <p:txBody>
          <a:bodyPr wrap="square" lIns="36000" tIns="46800" rIns="36000" bIns="25200" rtlCol="0" anchor="ctr" anchorCtr="0">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ts val="12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East Midlands Ambulance Service</a:t>
            </a:r>
          </a:p>
        </p:txBody>
      </p:sp>
      <p:sp>
        <p:nvSpPr>
          <p:cNvPr id="58" name="Rectangle 57">
            <a:extLst>
              <a:ext uri="{FF2B5EF4-FFF2-40B4-BE49-F238E27FC236}">
                <a16:creationId xmlns:a16="http://schemas.microsoft.com/office/drawing/2014/main" id="{60FF0DFB-C77B-FA7D-76CA-0DC4C0D3B4DB}"/>
              </a:ext>
            </a:extLst>
          </p:cNvPr>
          <p:cNvSpPr/>
          <p:nvPr/>
        </p:nvSpPr>
        <p:spPr>
          <a:xfrm>
            <a:off x="417761" y="5049734"/>
            <a:ext cx="956792" cy="1229815"/>
          </a:xfrm>
          <a:prstGeom prst="rect">
            <a:avLst/>
          </a:prstGeom>
          <a:solidFill>
            <a:schemeClr val="bg1"/>
          </a:solidFill>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36433" rtl="0" eaLnBrk="1" fontAlgn="auto" latinLnBrk="0" hangingPunct="1">
              <a:lnSpc>
                <a:spcPts val="12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026" name="Picture 2" descr="See the source image">
            <a:extLst>
              <a:ext uri="{FF2B5EF4-FFF2-40B4-BE49-F238E27FC236}">
                <a16:creationId xmlns:a16="http://schemas.microsoft.com/office/drawing/2014/main" id="{3B004581-A88F-B6EC-621D-E5EB8856B35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61566" y="5099601"/>
            <a:ext cx="387563" cy="425269"/>
          </a:xfrm>
          <a:prstGeom prst="rect">
            <a:avLst/>
          </a:prstGeom>
          <a:noFill/>
          <a:extLst>
            <a:ext uri="{909E8E84-426E-40DD-AFC4-6F175D3DCCD1}">
              <a14:hiddenFill xmlns:a14="http://schemas.microsoft.com/office/drawing/2010/main">
                <a:solidFill>
                  <a:srgbClr val="FFFFFF"/>
                </a:solidFill>
              </a14:hiddenFill>
            </a:ext>
          </a:extLst>
        </p:spPr>
      </p:pic>
      <p:sp>
        <p:nvSpPr>
          <p:cNvPr id="59" name="Oval 58">
            <a:extLst>
              <a:ext uri="{FF2B5EF4-FFF2-40B4-BE49-F238E27FC236}">
                <a16:creationId xmlns:a16="http://schemas.microsoft.com/office/drawing/2014/main" id="{D662F102-7F52-B4B3-F91A-09ABB7D30932}"/>
              </a:ext>
            </a:extLst>
          </p:cNvPr>
          <p:cNvSpPr/>
          <p:nvPr/>
        </p:nvSpPr>
        <p:spPr>
          <a:xfrm>
            <a:off x="839531" y="5166355"/>
            <a:ext cx="291759" cy="291759"/>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ts val="12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ES</a:t>
            </a:r>
          </a:p>
        </p:txBody>
      </p:sp>
      <p:sp>
        <p:nvSpPr>
          <p:cNvPr id="61" name="Rectangle 60">
            <a:extLst>
              <a:ext uri="{FF2B5EF4-FFF2-40B4-BE49-F238E27FC236}">
                <a16:creationId xmlns:a16="http://schemas.microsoft.com/office/drawing/2014/main" id="{9D937B25-F05F-530C-F1A7-AD8A249DF317}"/>
              </a:ext>
            </a:extLst>
          </p:cNvPr>
          <p:cNvSpPr/>
          <p:nvPr/>
        </p:nvSpPr>
        <p:spPr>
          <a:xfrm>
            <a:off x="438522" y="5481872"/>
            <a:ext cx="930364" cy="756591"/>
          </a:xfrm>
          <a:prstGeom prst="rect">
            <a:avLst/>
          </a:prstGeom>
          <a:solidFill>
            <a:srgbClr val="6F6F6F"/>
          </a:solidFill>
          <a:ln>
            <a:noFill/>
          </a:ln>
          <a:effectLst/>
        </p:spPr>
        <p:style>
          <a:lnRef idx="1">
            <a:schemeClr val="accent1"/>
          </a:lnRef>
          <a:fillRef idx="3">
            <a:schemeClr val="accent1"/>
          </a:fillRef>
          <a:effectRef idx="2">
            <a:schemeClr val="accent1"/>
          </a:effectRef>
          <a:fontRef idx="minor">
            <a:schemeClr val="lt1"/>
          </a:fontRef>
        </p:style>
        <p:txBody>
          <a:bodyPr wrap="square" lIns="36000" tIns="46800" rIns="36000" bIns="25200" rtlCol="0" anchor="ctr" anchorCtr="0">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ts val="12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Ambulance Service using Siren</a:t>
            </a:r>
          </a:p>
        </p:txBody>
      </p:sp>
      <p:sp>
        <p:nvSpPr>
          <p:cNvPr id="4" name="Content Placeholder 2">
            <a:extLst>
              <a:ext uri="{FF2B5EF4-FFF2-40B4-BE49-F238E27FC236}">
                <a16:creationId xmlns:a16="http://schemas.microsoft.com/office/drawing/2014/main" id="{4DC6F031-319D-95EA-53E5-C9002D250CD2}"/>
              </a:ext>
            </a:extLst>
          </p:cNvPr>
          <p:cNvSpPr>
            <a:spLocks noGrp="1"/>
          </p:cNvSpPr>
          <p:nvPr>
            <p:ph idx="1"/>
          </p:nvPr>
        </p:nvSpPr>
        <p:spPr>
          <a:xfrm>
            <a:off x="1842133" y="4268750"/>
            <a:ext cx="8984825" cy="2399986"/>
          </a:xfrm>
        </p:spPr>
        <p:txBody>
          <a:bodyPr>
            <a:normAutofit/>
          </a:bodyPr>
          <a:lstStyle/>
          <a:p>
            <a:r>
              <a:rPr lang="en-GB" sz="1600" dirty="0">
                <a:latin typeface="Arial" panose="020B0604020202020204" pitchFamily="34" charset="0"/>
                <a:cs typeface="Arial" panose="020B0604020202020204" pitchFamily="34" charset="0"/>
              </a:rPr>
              <a:t>100 per cent of GP data flows into the Northamptonshire Care Record</a:t>
            </a:r>
          </a:p>
          <a:p>
            <a:r>
              <a:rPr lang="en-GB" sz="1600" dirty="0">
                <a:latin typeface="Arial" panose="020B0604020202020204" pitchFamily="34" charset="0"/>
                <a:cs typeface="Arial" panose="020B0604020202020204" pitchFamily="34" charset="0"/>
              </a:rPr>
              <a:t>Our Acutes, Mental Health and Community Trusts are all connected</a:t>
            </a:r>
          </a:p>
          <a:p>
            <a:r>
              <a:rPr lang="en-GB" sz="1600" dirty="0">
                <a:latin typeface="Arial" panose="020B0604020202020204" pitchFamily="34" charset="0"/>
                <a:cs typeface="Arial" panose="020B0604020202020204" pitchFamily="34" charset="0"/>
              </a:rPr>
              <a:t>Our Councils went from 1 to 3 organisations in contract and have been procuring new systems over the past year.</a:t>
            </a:r>
          </a:p>
          <a:p>
            <a:r>
              <a:rPr lang="en-GB" sz="1600" dirty="0">
                <a:latin typeface="Arial" panose="020B0604020202020204" pitchFamily="34" charset="0"/>
                <a:cs typeface="Arial" panose="020B0604020202020204" pitchFamily="34" charset="0"/>
              </a:rPr>
              <a:t>EMAS have built their own shared record and we are looking to share via National Record Locator </a:t>
            </a:r>
          </a:p>
          <a:p>
            <a:r>
              <a:rPr lang="en-GB" sz="1600" dirty="0">
                <a:latin typeface="Arial" panose="020B0604020202020204" pitchFamily="34" charset="0"/>
                <a:cs typeface="Arial" panose="020B0604020202020204" pitchFamily="34" charset="0"/>
              </a:rPr>
              <a:t>We have connected Remote Monitoring (</a:t>
            </a:r>
            <a:r>
              <a:rPr lang="en-GB" sz="1600" dirty="0" err="1">
                <a:latin typeface="Arial" panose="020B0604020202020204" pitchFamily="34" charset="0"/>
                <a:cs typeface="Arial" panose="020B0604020202020204" pitchFamily="34" charset="0"/>
              </a:rPr>
              <a:t>Docobo</a:t>
            </a:r>
            <a:r>
              <a:rPr lang="en-GB" sz="1600" dirty="0">
                <a:latin typeface="Arial" panose="020B0604020202020204" pitchFamily="34" charset="0"/>
                <a:cs typeface="Arial" panose="020B0604020202020204" pitchFamily="34" charset="0"/>
              </a:rPr>
              <a:t>), Orthotics and Wheelchair Services with </a:t>
            </a:r>
            <a:r>
              <a:rPr lang="en-GB" sz="1600" dirty="0" err="1">
                <a:latin typeface="Arial" panose="020B0604020202020204" pitchFamily="34" charset="0"/>
                <a:cs typeface="Arial" panose="020B0604020202020204" pitchFamily="34" charset="0"/>
              </a:rPr>
              <a:t>ReSPECT</a:t>
            </a:r>
            <a:r>
              <a:rPr lang="en-GB" sz="1600" dirty="0">
                <a:latin typeface="Arial" panose="020B0604020202020204" pitchFamily="34" charset="0"/>
                <a:cs typeface="Arial" panose="020B0604020202020204" pitchFamily="34" charset="0"/>
              </a:rPr>
              <a:t>, EPPACS and Learning Disability and Autism Dynamic Register in development.</a:t>
            </a:r>
            <a:endParaRPr lang="en-US" sz="1600" dirty="0">
              <a:latin typeface="Arial" panose="020B0604020202020204" pitchFamily="34" charset="0"/>
              <a:cs typeface="Arial" panose="020B0604020202020204" pitchFamily="34" charset="0"/>
            </a:endParaRPr>
          </a:p>
        </p:txBody>
      </p:sp>
      <p:sp>
        <p:nvSpPr>
          <p:cNvPr id="60" name="Can 7">
            <a:extLst>
              <a:ext uri="{FF2B5EF4-FFF2-40B4-BE49-F238E27FC236}">
                <a16:creationId xmlns:a16="http://schemas.microsoft.com/office/drawing/2014/main" id="{23123011-6416-CF4E-A249-0C5690DF73D0}"/>
              </a:ext>
            </a:extLst>
          </p:cNvPr>
          <p:cNvSpPr>
            <a:spLocks noChangeAspect="1"/>
          </p:cNvSpPr>
          <p:nvPr/>
        </p:nvSpPr>
        <p:spPr>
          <a:xfrm>
            <a:off x="11323857" y="4896662"/>
            <a:ext cx="632983" cy="1464051"/>
          </a:xfrm>
          <a:prstGeom prst="can">
            <a:avLst/>
          </a:prstGeom>
          <a:solidFill>
            <a:srgbClr val="4771B7"/>
          </a:solidFill>
          <a:ln>
            <a:noFill/>
          </a:ln>
          <a:effectLst/>
        </p:spPr>
        <p:style>
          <a:lnRef idx="1">
            <a:schemeClr val="accent1"/>
          </a:lnRef>
          <a:fillRef idx="3">
            <a:schemeClr val="accent1"/>
          </a:fillRef>
          <a:effectRef idx="2">
            <a:schemeClr val="accent1"/>
          </a:effectRef>
          <a:fontRef idx="minor">
            <a:schemeClr val="lt1"/>
          </a:fontRef>
        </p:style>
        <p:txBody>
          <a:bodyPr vert="vert270" wrap="square" lIns="72000" tIns="72000" rIns="72000" bIns="72000" rtlCol="0" anchor="ctr" anchorCtr="0">
            <a:noAutofit/>
          </a:bodyPr>
          <a:lstStyle/>
          <a:p>
            <a:pPr marL="0" marR="0" lvl="0" indent="0" algn="ctr" defTabSz="536433"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Pop Health</a:t>
            </a:r>
          </a:p>
        </p:txBody>
      </p:sp>
      <p:cxnSp>
        <p:nvCxnSpPr>
          <p:cNvPr id="62" name="Straight Arrow Connector 61">
            <a:extLst>
              <a:ext uri="{FF2B5EF4-FFF2-40B4-BE49-F238E27FC236}">
                <a16:creationId xmlns:a16="http://schemas.microsoft.com/office/drawing/2014/main" id="{0FE902D2-4CAC-E70D-06C9-8F1353410009}"/>
              </a:ext>
            </a:extLst>
          </p:cNvPr>
          <p:cNvCxnSpPr>
            <a:cxnSpLocks/>
          </p:cNvCxnSpPr>
          <p:nvPr/>
        </p:nvCxnSpPr>
        <p:spPr>
          <a:xfrm>
            <a:off x="11640348" y="4639601"/>
            <a:ext cx="0" cy="292564"/>
          </a:xfrm>
          <a:prstGeom prst="straightConnector1">
            <a:avLst/>
          </a:prstGeom>
          <a:ln>
            <a:solidFill>
              <a:srgbClr val="C61010"/>
            </a:solidFill>
            <a:prstDash val="sysDash"/>
            <a:headEnd type="oval" w="med" len="med"/>
            <a:tailEnd type="oval" w="med" len="med"/>
          </a:ln>
        </p:spPr>
        <p:style>
          <a:lnRef idx="2">
            <a:schemeClr val="accent1"/>
          </a:lnRef>
          <a:fillRef idx="0">
            <a:schemeClr val="accent1"/>
          </a:fillRef>
          <a:effectRef idx="1">
            <a:schemeClr val="accent1"/>
          </a:effectRef>
          <a:fontRef idx="minor">
            <a:schemeClr val="tx1"/>
          </a:fontRef>
        </p:style>
      </p:cxnSp>
      <p:sp>
        <p:nvSpPr>
          <p:cNvPr id="52" name="Rectangle 51">
            <a:extLst>
              <a:ext uri="{FF2B5EF4-FFF2-40B4-BE49-F238E27FC236}">
                <a16:creationId xmlns:a16="http://schemas.microsoft.com/office/drawing/2014/main" id="{DB430A33-8DBD-799E-A926-E159E0570632}"/>
              </a:ext>
            </a:extLst>
          </p:cNvPr>
          <p:cNvSpPr/>
          <p:nvPr/>
        </p:nvSpPr>
        <p:spPr>
          <a:xfrm>
            <a:off x="0" y="0"/>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Rectangle 53">
            <a:extLst>
              <a:ext uri="{FF2B5EF4-FFF2-40B4-BE49-F238E27FC236}">
                <a16:creationId xmlns:a16="http://schemas.microsoft.com/office/drawing/2014/main" id="{663BF22C-C0AC-4D96-2486-38AE8BC0E63F}"/>
              </a:ext>
            </a:extLst>
          </p:cNvPr>
          <p:cNvSpPr/>
          <p:nvPr/>
        </p:nvSpPr>
        <p:spPr>
          <a:xfrm>
            <a:off x="735248" y="306539"/>
            <a:ext cx="1032523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Northamptonshire Care Record</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3" name="Can 7">
            <a:extLst>
              <a:ext uri="{FF2B5EF4-FFF2-40B4-BE49-F238E27FC236}">
                <a16:creationId xmlns:a16="http://schemas.microsoft.com/office/drawing/2014/main" id="{C8FE3BD2-4E6B-9346-F735-59CD45EE9651}"/>
              </a:ext>
            </a:extLst>
          </p:cNvPr>
          <p:cNvSpPr>
            <a:spLocks noChangeAspect="1"/>
          </p:cNvSpPr>
          <p:nvPr/>
        </p:nvSpPr>
        <p:spPr>
          <a:xfrm>
            <a:off x="11311977" y="1445870"/>
            <a:ext cx="632983" cy="1464051"/>
          </a:xfrm>
          <a:prstGeom prst="can">
            <a:avLst/>
          </a:prstGeom>
          <a:solidFill>
            <a:srgbClr val="4771B7"/>
          </a:solidFill>
          <a:ln>
            <a:noFill/>
          </a:ln>
          <a:effectLst/>
        </p:spPr>
        <p:style>
          <a:lnRef idx="1">
            <a:schemeClr val="accent1"/>
          </a:lnRef>
          <a:fillRef idx="3">
            <a:schemeClr val="accent1"/>
          </a:fillRef>
          <a:effectRef idx="2">
            <a:schemeClr val="accent1"/>
          </a:effectRef>
          <a:fontRef idx="minor">
            <a:schemeClr val="lt1"/>
          </a:fontRef>
        </p:style>
        <p:txBody>
          <a:bodyPr vert="vert270" wrap="square" lIns="72000" tIns="72000" rIns="72000" bIns="72000" rtlCol="0" anchor="ctr" anchorCtr="0">
            <a:noAutofit/>
          </a:bodyPr>
          <a:lstStyle/>
          <a:p>
            <a:pPr marL="0" marR="0" lvl="0" indent="0" algn="ctr" defTabSz="536433"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E-forms</a:t>
            </a:r>
          </a:p>
        </p:txBody>
      </p:sp>
      <p:cxnSp>
        <p:nvCxnSpPr>
          <p:cNvPr id="1024" name="Straight Arrow Connector 1023">
            <a:extLst>
              <a:ext uri="{FF2B5EF4-FFF2-40B4-BE49-F238E27FC236}">
                <a16:creationId xmlns:a16="http://schemas.microsoft.com/office/drawing/2014/main" id="{B67834FB-C05C-C79C-1959-E5217C7DC2AE}"/>
              </a:ext>
            </a:extLst>
          </p:cNvPr>
          <p:cNvCxnSpPr>
            <a:cxnSpLocks/>
          </p:cNvCxnSpPr>
          <p:nvPr/>
        </p:nvCxnSpPr>
        <p:spPr>
          <a:xfrm>
            <a:off x="11607541" y="2919768"/>
            <a:ext cx="0" cy="292564"/>
          </a:xfrm>
          <a:prstGeom prst="straightConnector1">
            <a:avLst/>
          </a:prstGeom>
          <a:ln>
            <a:solidFill>
              <a:srgbClr val="C61010"/>
            </a:solidFill>
            <a:prstDash val="sysDash"/>
            <a:headEnd type="oval" w="med" len="med"/>
            <a:tailEnd type="oval"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70697853"/>
      </p:ext>
    </p:extLst>
  </p:cSld>
  <p:clrMapOvr>
    <a:masterClrMapping/>
  </p:clrMapOvr>
  <p:transition spd="slow">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E27727E0-205F-44C9-299B-89DC0DF5AB0B}"/>
              </a:ext>
            </a:extLst>
          </p:cNvPr>
          <p:cNvSpPr/>
          <p:nvPr/>
        </p:nvSpPr>
        <p:spPr>
          <a:xfrm>
            <a:off x="92908" y="2915479"/>
            <a:ext cx="2490042" cy="2362691"/>
          </a:xfrm>
          <a:prstGeom prst="roundRect">
            <a:avLst>
              <a:gd name="adj" fmla="val 16667"/>
            </a:avLst>
          </a:prstGeom>
          <a:gradFill flip="none" rotWithShape="1">
            <a:gsLst>
              <a:gs pos="0">
                <a:schemeClr val="accent3">
                  <a:lumMod val="75000"/>
                  <a:shade val="30000"/>
                  <a:satMod val="115000"/>
                </a:schemeClr>
              </a:gs>
              <a:gs pos="50000">
                <a:schemeClr val="accent3">
                  <a:lumMod val="75000"/>
                  <a:shade val="67500"/>
                  <a:satMod val="115000"/>
                </a:schemeClr>
              </a:gs>
              <a:gs pos="100000">
                <a:schemeClr val="accent3">
                  <a:lumMod val="75000"/>
                  <a:shade val="100000"/>
                  <a:satMod val="115000"/>
                </a:schemeClr>
              </a:gs>
            </a:gsLst>
            <a:lin ang="189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68B3841C-7BCF-A888-C6F5-C3917CE1FB8F}"/>
              </a:ext>
            </a:extLst>
          </p:cNvPr>
          <p:cNvSpPr txBox="1"/>
          <p:nvPr/>
        </p:nvSpPr>
        <p:spPr>
          <a:xfrm>
            <a:off x="237178" y="4350609"/>
            <a:ext cx="165354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ED8B00"/>
                </a:solidFill>
                <a:effectLst/>
                <a:uLnTx/>
                <a:uFillTx/>
                <a:latin typeface="Avenir Next LT Pro Demi" panose="020B0704020202020204" pitchFamily="34" charset="0"/>
                <a:ea typeface="+mn-ea"/>
                <a:cs typeface="+mn-cs"/>
              </a:rPr>
              <a:t>October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white"/>
                </a:solidFill>
                <a:effectLst/>
                <a:uLnTx/>
                <a:uFillTx/>
                <a:latin typeface="Avenir Next LT Pro Demi" panose="020B0704020202020204" pitchFamily="34" charset="0"/>
                <a:ea typeface="+mn-ea"/>
                <a:cs typeface="+mn-cs"/>
              </a:rPr>
              <a:t>2023</a:t>
            </a:r>
          </a:p>
        </p:txBody>
      </p:sp>
      <p:sp>
        <p:nvSpPr>
          <p:cNvPr id="19" name="Rectangle: Rounded Corners 18">
            <a:extLst>
              <a:ext uri="{FF2B5EF4-FFF2-40B4-BE49-F238E27FC236}">
                <a16:creationId xmlns:a16="http://schemas.microsoft.com/office/drawing/2014/main" id="{F5440C44-23F9-E2B4-9A2A-6F837D5204C9}"/>
              </a:ext>
            </a:extLst>
          </p:cNvPr>
          <p:cNvSpPr/>
          <p:nvPr/>
        </p:nvSpPr>
        <p:spPr>
          <a:xfrm>
            <a:off x="2696969" y="3606800"/>
            <a:ext cx="2209719" cy="1751983"/>
          </a:xfrm>
          <a:prstGeom prst="roundRect">
            <a:avLst>
              <a:gd name="adj" fmla="val 14844"/>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89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40C98D0A-30FB-53BE-6F37-F795D26295B4}"/>
              </a:ext>
            </a:extLst>
          </p:cNvPr>
          <p:cNvSpPr txBox="1"/>
          <p:nvPr/>
        </p:nvSpPr>
        <p:spPr>
          <a:xfrm>
            <a:off x="2746667" y="4350609"/>
            <a:ext cx="194335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DE0156">
                    <a:lumMod val="40000"/>
                    <a:lumOff val="60000"/>
                  </a:srgbClr>
                </a:solidFill>
                <a:effectLst/>
                <a:uLnTx/>
                <a:uFillTx/>
                <a:latin typeface="Avenir Next LT Pro Demi" panose="020B0704020202020204" pitchFamily="34" charset="0"/>
                <a:ea typeface="+mn-ea"/>
                <a:cs typeface="+mn-cs"/>
              </a:rPr>
              <a:t>November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white"/>
                </a:solidFill>
                <a:effectLst/>
                <a:uLnTx/>
                <a:uFillTx/>
                <a:latin typeface="Avenir Next LT Pro Demi" panose="020B0704020202020204" pitchFamily="34" charset="0"/>
                <a:ea typeface="+mn-ea"/>
                <a:cs typeface="+mn-cs"/>
              </a:rPr>
              <a:t>2023</a:t>
            </a:r>
          </a:p>
        </p:txBody>
      </p:sp>
      <p:sp>
        <p:nvSpPr>
          <p:cNvPr id="22" name="Rectangle: Rounded Corners 21">
            <a:extLst>
              <a:ext uri="{FF2B5EF4-FFF2-40B4-BE49-F238E27FC236}">
                <a16:creationId xmlns:a16="http://schemas.microsoft.com/office/drawing/2014/main" id="{F0656F45-15C9-0BEE-FCEA-2A20D05410E2}"/>
              </a:ext>
            </a:extLst>
          </p:cNvPr>
          <p:cNvSpPr/>
          <p:nvPr/>
        </p:nvSpPr>
        <p:spPr>
          <a:xfrm>
            <a:off x="5082896" y="3066758"/>
            <a:ext cx="2209719" cy="2274788"/>
          </a:xfrm>
          <a:prstGeom prst="roundRect">
            <a:avLst>
              <a:gd name="adj" fmla="val 14844"/>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2130E434-6281-B5F7-D6FF-491DF5B0C2D6}"/>
              </a:ext>
            </a:extLst>
          </p:cNvPr>
          <p:cNvSpPr txBox="1"/>
          <p:nvPr/>
        </p:nvSpPr>
        <p:spPr>
          <a:xfrm>
            <a:off x="5151699" y="4350609"/>
            <a:ext cx="194741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8CC1B7">
                    <a:lumMod val="20000"/>
                    <a:lumOff val="80000"/>
                  </a:srgbClr>
                </a:solidFill>
                <a:effectLst/>
                <a:uLnTx/>
                <a:uFillTx/>
                <a:latin typeface="Avenir Next LT Pro Demi" panose="020B0704020202020204" pitchFamily="34" charset="0"/>
                <a:ea typeface="+mn-ea"/>
                <a:cs typeface="+mn-cs"/>
              </a:rPr>
              <a:t>December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white"/>
                </a:solidFill>
                <a:effectLst/>
                <a:uLnTx/>
                <a:uFillTx/>
                <a:latin typeface="Avenir Next LT Pro Demi" panose="020B0704020202020204" pitchFamily="34" charset="0"/>
                <a:ea typeface="+mn-ea"/>
                <a:cs typeface="+mn-cs"/>
              </a:rPr>
              <a:t>2023</a:t>
            </a:r>
            <a:endParaRPr kumimoji="0" lang="fr-FR" sz="2800" b="0" i="0" u="none" strike="noStrike" kern="1200" cap="none" spc="0" normalizeH="0" baseline="0" noProof="0" dirty="0">
              <a:ln>
                <a:noFill/>
              </a:ln>
              <a:solidFill>
                <a:prstClr val="white"/>
              </a:solidFill>
              <a:effectLst/>
              <a:uLnTx/>
              <a:uFillTx/>
              <a:latin typeface="Avenir Next LT Pro Demi" panose="020B0704020202020204" pitchFamily="34" charset="0"/>
              <a:ea typeface="+mn-ea"/>
              <a:cs typeface="+mn-cs"/>
            </a:endParaRPr>
          </a:p>
        </p:txBody>
      </p:sp>
      <p:sp>
        <p:nvSpPr>
          <p:cNvPr id="27" name="Rectangle: Rounded Corners 26">
            <a:extLst>
              <a:ext uri="{FF2B5EF4-FFF2-40B4-BE49-F238E27FC236}">
                <a16:creationId xmlns:a16="http://schemas.microsoft.com/office/drawing/2014/main" id="{894CCDD8-A94B-5EEE-8FD7-0C8A129AFAF2}"/>
              </a:ext>
            </a:extLst>
          </p:cNvPr>
          <p:cNvSpPr/>
          <p:nvPr/>
        </p:nvSpPr>
        <p:spPr>
          <a:xfrm>
            <a:off x="7450696" y="2040001"/>
            <a:ext cx="2376002" cy="3376549"/>
          </a:xfrm>
          <a:prstGeom prst="roundRect">
            <a:avLst>
              <a:gd name="adj" fmla="val 14844"/>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189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61BEEC84-5520-87C5-D99F-F8F07C173A26}"/>
              </a:ext>
            </a:extLst>
          </p:cNvPr>
          <p:cNvSpPr txBox="1"/>
          <p:nvPr/>
        </p:nvSpPr>
        <p:spPr>
          <a:xfrm>
            <a:off x="7534086" y="4350609"/>
            <a:ext cx="179288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005EB8">
                    <a:lumMod val="20000"/>
                    <a:lumOff val="80000"/>
                  </a:srgbClr>
                </a:solidFill>
                <a:effectLst/>
                <a:uLnTx/>
                <a:uFillTx/>
                <a:latin typeface="Avenir Next LT Pro Demi" panose="020B0704020202020204" pitchFamily="34" charset="0"/>
                <a:ea typeface="+mn-ea"/>
                <a:cs typeface="+mn-cs"/>
              </a:rPr>
              <a:t>January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white"/>
                </a:solidFill>
                <a:effectLst/>
                <a:uLnTx/>
                <a:uFillTx/>
                <a:latin typeface="Avenir Next LT Pro Demi" panose="020B0704020202020204" pitchFamily="34" charset="0"/>
                <a:ea typeface="+mn-ea"/>
                <a:cs typeface="+mn-cs"/>
              </a:rPr>
              <a:t>2024</a:t>
            </a:r>
            <a:r>
              <a:rPr kumimoji="0" lang="fr-FR" sz="1600" b="0" i="0" u="none" strike="noStrike" kern="1200" cap="none" spc="0" normalizeH="0" baseline="0" noProof="0" dirty="0">
                <a:ln>
                  <a:noFill/>
                </a:ln>
                <a:solidFill>
                  <a:srgbClr val="005EB8">
                    <a:lumMod val="20000"/>
                    <a:lumOff val="80000"/>
                  </a:srgbClr>
                </a:solidFill>
                <a:effectLst/>
                <a:uLnTx/>
                <a:uFillTx/>
                <a:latin typeface="Avenir Next LT Pro Demi" panose="020B0704020202020204" pitchFamily="34" charset="0"/>
                <a:ea typeface="+mn-ea"/>
                <a:cs typeface="+mn-cs"/>
              </a:rPr>
              <a:t> </a:t>
            </a:r>
          </a:p>
        </p:txBody>
      </p:sp>
      <p:sp>
        <p:nvSpPr>
          <p:cNvPr id="37" name="Rectangle: Rounded Corners 36">
            <a:extLst>
              <a:ext uri="{FF2B5EF4-FFF2-40B4-BE49-F238E27FC236}">
                <a16:creationId xmlns:a16="http://schemas.microsoft.com/office/drawing/2014/main" id="{1B9C5678-F00B-3A43-4FB5-2BE7A191B7BB}"/>
              </a:ext>
            </a:extLst>
          </p:cNvPr>
          <p:cNvSpPr/>
          <p:nvPr/>
        </p:nvSpPr>
        <p:spPr>
          <a:xfrm>
            <a:off x="9900171" y="2915479"/>
            <a:ext cx="2151523" cy="2362691"/>
          </a:xfrm>
          <a:prstGeom prst="roundRect">
            <a:avLst>
              <a:gd name="adj" fmla="val 14844"/>
            </a:avLst>
          </a:prstGeom>
          <a:gradFill flip="none" rotWithShape="1">
            <a:gsLst>
              <a:gs pos="0">
                <a:schemeClr val="accent3">
                  <a:lumMod val="75000"/>
                  <a:shade val="30000"/>
                  <a:satMod val="115000"/>
                </a:schemeClr>
              </a:gs>
              <a:gs pos="50000">
                <a:schemeClr val="accent3">
                  <a:lumMod val="75000"/>
                  <a:shade val="67500"/>
                  <a:satMod val="115000"/>
                </a:schemeClr>
              </a:gs>
              <a:gs pos="100000">
                <a:schemeClr val="accent3">
                  <a:lumMod val="75000"/>
                  <a:shade val="100000"/>
                  <a:satMod val="115000"/>
                </a:schemeClr>
              </a:gs>
            </a:gsLst>
            <a:lin ang="189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FA514EF7-CA8B-B7E4-02FA-EE35B6639E41}"/>
              </a:ext>
            </a:extLst>
          </p:cNvPr>
          <p:cNvSpPr txBox="1"/>
          <p:nvPr/>
        </p:nvSpPr>
        <p:spPr>
          <a:xfrm>
            <a:off x="10011622" y="4350609"/>
            <a:ext cx="166152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ED8B00"/>
                </a:solidFill>
                <a:effectLst/>
                <a:uLnTx/>
                <a:uFillTx/>
                <a:latin typeface="Avenir Next LT Pro Demi" panose="020B0704020202020204" pitchFamily="34" charset="0"/>
                <a:ea typeface="+mn-ea"/>
                <a:cs typeface="+mn-cs"/>
              </a:rPr>
              <a:t>February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white"/>
                </a:solidFill>
                <a:effectLst/>
                <a:uLnTx/>
                <a:uFillTx/>
                <a:latin typeface="Avenir Next LT Pro Demi" panose="020B0704020202020204" pitchFamily="34" charset="0"/>
                <a:ea typeface="+mn-ea"/>
                <a:cs typeface="+mn-cs"/>
              </a:rPr>
              <a:t>2024</a:t>
            </a:r>
            <a:r>
              <a:rPr kumimoji="0" lang="fr-FR" sz="1600" b="0" i="0" u="none" strike="noStrike" kern="1200" cap="none" spc="0" normalizeH="0" baseline="0" noProof="0" dirty="0">
                <a:ln>
                  <a:noFill/>
                </a:ln>
                <a:solidFill>
                  <a:srgbClr val="E9C7A0"/>
                </a:solidFill>
                <a:effectLst/>
                <a:uLnTx/>
                <a:uFillTx/>
                <a:latin typeface="Avenir Next LT Pro Demi" panose="020B0704020202020204" pitchFamily="34" charset="0"/>
                <a:ea typeface="+mn-ea"/>
                <a:cs typeface="+mn-cs"/>
              </a:rPr>
              <a:t> </a:t>
            </a:r>
          </a:p>
        </p:txBody>
      </p:sp>
      <p:sp>
        <p:nvSpPr>
          <p:cNvPr id="48" name="TextBox 47">
            <a:extLst>
              <a:ext uri="{FF2B5EF4-FFF2-40B4-BE49-F238E27FC236}">
                <a16:creationId xmlns:a16="http://schemas.microsoft.com/office/drawing/2014/main" id="{F0BBD61A-393D-3651-AD49-BBCC686F9882}"/>
              </a:ext>
            </a:extLst>
          </p:cNvPr>
          <p:cNvSpPr txBox="1"/>
          <p:nvPr/>
        </p:nvSpPr>
        <p:spPr>
          <a:xfrm>
            <a:off x="5945786" y="17203609"/>
            <a:ext cx="4446484"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6E6E6"/>
                </a:solidFill>
                <a:effectLst/>
                <a:uLnTx/>
                <a:uFillTx/>
                <a:latin typeface="Avenir Next LT Pro" panose="020B0504020202020204" pitchFamily="34" charset="0"/>
                <a:ea typeface="+mn-ea"/>
                <a:cs typeface="+mn-cs"/>
              </a:rPr>
              <a:t>Sadness is literally the very definition and being of sorrow and gloom. She was hardly ever used because Joy is the dominant emotion and didn't want Riley to ever be sad. Because of this, Joy treated Sadness poorly.</a:t>
            </a:r>
            <a:endParaRPr kumimoji="0" lang="fr-FR" sz="16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52" name="TextBox 51">
            <a:extLst>
              <a:ext uri="{FF2B5EF4-FFF2-40B4-BE49-F238E27FC236}">
                <a16:creationId xmlns:a16="http://schemas.microsoft.com/office/drawing/2014/main" id="{0A28782C-D8B9-A5AE-126D-385520D3F858}"/>
              </a:ext>
            </a:extLst>
          </p:cNvPr>
          <p:cNvSpPr txBox="1"/>
          <p:nvPr/>
        </p:nvSpPr>
        <p:spPr>
          <a:xfrm rot="16200000">
            <a:off x="274143" y="-10625992"/>
            <a:ext cx="152721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Avenir Next LT Pro" panose="020B0504020202020204" pitchFamily="34" charset="0"/>
                <a:ea typeface="UD Digi Kyokasho NK-R" panose="02020400000000000000" pitchFamily="18" charset="-128"/>
                <a:cs typeface="+mn-cs"/>
              </a:rPr>
              <a:t>Sadness</a:t>
            </a:r>
          </a:p>
        </p:txBody>
      </p:sp>
      <p:sp>
        <p:nvSpPr>
          <p:cNvPr id="53" name="Graphic 1033" descr="Caret Right with solid fill">
            <a:extLst>
              <a:ext uri="{FF2B5EF4-FFF2-40B4-BE49-F238E27FC236}">
                <a16:creationId xmlns:a16="http://schemas.microsoft.com/office/drawing/2014/main" id="{CB16FD9A-F25E-6347-254F-51ECB275AC2C}"/>
              </a:ext>
            </a:extLst>
          </p:cNvPr>
          <p:cNvSpPr/>
          <p:nvPr/>
        </p:nvSpPr>
        <p:spPr>
          <a:xfrm rot="5400000">
            <a:off x="894348" y="-6608806"/>
            <a:ext cx="187692" cy="326392"/>
          </a:xfrm>
          <a:custGeom>
            <a:avLst/>
            <a:gdLst>
              <a:gd name="connsiteX0" fmla="*/ 20553 w 157363"/>
              <a:gd name="connsiteY0" fmla="*/ 273654 h 273653"/>
              <a:gd name="connsiteX1" fmla="*/ 5 w 157363"/>
              <a:gd name="connsiteY1" fmla="*/ 253111 h 273653"/>
              <a:gd name="connsiteX2" fmla="*/ 116272 w 157363"/>
              <a:gd name="connsiteY2" fmla="*/ 136844 h 273653"/>
              <a:gd name="connsiteX3" fmla="*/ 0 w 157363"/>
              <a:gd name="connsiteY3" fmla="*/ 20543 h 273653"/>
              <a:gd name="connsiteX4" fmla="*/ 20548 w 157363"/>
              <a:gd name="connsiteY4" fmla="*/ 0 h 273653"/>
              <a:gd name="connsiteX5" fmla="*/ 157363 w 157363"/>
              <a:gd name="connsiteY5" fmla="*/ 136844 h 273653"/>
              <a:gd name="connsiteX6" fmla="*/ 20553 w 157363"/>
              <a:gd name="connsiteY6" fmla="*/ 273654 h 273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363" h="273653">
                <a:moveTo>
                  <a:pt x="20553" y="273654"/>
                </a:moveTo>
                <a:lnTo>
                  <a:pt x="5" y="253111"/>
                </a:lnTo>
                <a:lnTo>
                  <a:pt x="116272" y="136844"/>
                </a:lnTo>
                <a:lnTo>
                  <a:pt x="0" y="20543"/>
                </a:lnTo>
                <a:lnTo>
                  <a:pt x="20548" y="0"/>
                </a:lnTo>
                <a:lnTo>
                  <a:pt x="157363" y="136844"/>
                </a:lnTo>
                <a:lnTo>
                  <a:pt x="20553" y="273654"/>
                </a:lnTo>
                <a:close/>
              </a:path>
            </a:pathLst>
          </a:custGeom>
          <a:solidFill>
            <a:srgbClr val="000000"/>
          </a:solidFill>
          <a:ln w="47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TextBox 53">
            <a:extLst>
              <a:ext uri="{FF2B5EF4-FFF2-40B4-BE49-F238E27FC236}">
                <a16:creationId xmlns:a16="http://schemas.microsoft.com/office/drawing/2014/main" id="{8A9A6FF4-FC97-59A7-C491-1013485A185A}"/>
              </a:ext>
            </a:extLst>
          </p:cNvPr>
          <p:cNvSpPr txBox="1"/>
          <p:nvPr/>
        </p:nvSpPr>
        <p:spPr>
          <a:xfrm rot="16200000">
            <a:off x="495941" y="-8299580"/>
            <a:ext cx="107601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white">
                    <a:lumMod val="65000"/>
                  </a:prstClr>
                </a:solidFill>
                <a:effectLst/>
                <a:uLnTx/>
                <a:uFillTx/>
                <a:latin typeface="Avenir Next LT Pro" panose="020B0504020202020204" pitchFamily="34" charset="0"/>
                <a:ea typeface="+mn-ea"/>
                <a:cs typeface="+mn-cs"/>
              </a:rPr>
              <a:t>Disgust</a:t>
            </a:r>
          </a:p>
        </p:txBody>
      </p:sp>
      <p:sp>
        <p:nvSpPr>
          <p:cNvPr id="55" name="TextBox 54">
            <a:extLst>
              <a:ext uri="{FF2B5EF4-FFF2-40B4-BE49-F238E27FC236}">
                <a16:creationId xmlns:a16="http://schemas.microsoft.com/office/drawing/2014/main" id="{E49FC0AE-42EF-1625-C568-C94A97D62623}"/>
              </a:ext>
            </a:extLst>
          </p:cNvPr>
          <p:cNvSpPr txBox="1"/>
          <p:nvPr/>
        </p:nvSpPr>
        <p:spPr>
          <a:xfrm>
            <a:off x="5924920" y="20105934"/>
            <a:ext cx="90900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white"/>
                </a:solidFill>
                <a:effectLst/>
                <a:uLnTx/>
                <a:uFillTx/>
                <a:latin typeface="UD Digi Kyokasho NK-R" panose="020B0400000000000000" pitchFamily="18" charset="-128"/>
                <a:ea typeface="UD Digi Kyokasho NK-R" panose="020B0400000000000000" pitchFamily="18" charset="-128"/>
                <a:cs typeface="+mn-cs"/>
              </a:rPr>
              <a:t>Clips</a:t>
            </a:r>
          </a:p>
        </p:txBody>
      </p:sp>
      <mc:AlternateContent xmlns:mc="http://schemas.openxmlformats.org/markup-compatibility/2006">
        <mc:Choice xmlns:am3d="http://schemas.microsoft.com/office/drawing/2017/model3d" Requires="am3d">
          <p:graphicFrame>
            <p:nvGraphicFramePr>
              <p:cNvPr id="58" name="!!Nov Cal">
                <a:extLst>
                  <a:ext uri="{FF2B5EF4-FFF2-40B4-BE49-F238E27FC236}">
                    <a16:creationId xmlns:a16="http://schemas.microsoft.com/office/drawing/2014/main" id="{FF45D39A-7AED-9CED-B846-C70A6587BE3A}"/>
                  </a:ext>
                </a:extLst>
              </p:cNvPr>
              <p:cNvGraphicFramePr>
                <a:graphicFrameLocks noChangeAspect="1"/>
              </p:cNvGraphicFramePr>
              <p:nvPr/>
            </p:nvGraphicFramePr>
            <p:xfrm>
              <a:off x="3154733" y="2761259"/>
              <a:ext cx="1480461" cy="1433140"/>
            </p:xfrm>
            <a:graphic>
              <a:graphicData uri="http://schemas.microsoft.com/office/drawing/2017/model3d">
                <am3d:model3d r:embed="rId2">
                  <am3d:spPr>
                    <a:xfrm>
                      <a:off x="0" y="0"/>
                      <a:ext cx="1480461" cy="1433140"/>
                    </a:xfrm>
                    <a:prstGeom prst="rect">
                      <a:avLst/>
                    </a:prstGeom>
                  </am3d:spPr>
                  <am3d:camera>
                    <am3d:pos x="0" y="0" z="67868891"/>
                    <am3d:up dx="0" dy="36000000" dz="0"/>
                    <am3d:lookAt x="0" y="0" z="0"/>
                    <am3d:perspective fov="2700000"/>
                  </am3d:camera>
                  <am3d:trans>
                    <am3d:meterPerModelUnit n="402881" d="1000000"/>
                    <am3d:preTrans dx="0" dy="1503335" dz="-2781306"/>
                    <am3d:scale>
                      <am3d:sx n="1000000" d="1000000"/>
                      <am3d:sy n="1000000" d="1000000"/>
                      <am3d:sz n="1000000" d="1000000"/>
                    </am3d:scale>
                    <am3d:rot ax="-5989325" ay="113287" az="646520"/>
                    <am3d:postTrans dx="0" dy="0" dz="0"/>
                  </am3d:trans>
                  <am3d:raster rName="Office3DRenderer" rVer="16.0.8326">
                    <am3d:blip r:embed="rId3"/>
                  </am3d:raster>
                  <am3d:objViewport viewportSz="180056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8" name="!!Nov Cal">
                <a:extLst>
                  <a:ext uri="{FF2B5EF4-FFF2-40B4-BE49-F238E27FC236}">
                    <a16:creationId xmlns:a16="http://schemas.microsoft.com/office/drawing/2014/main" id="{FF45D39A-7AED-9CED-B846-C70A6587BE3A}"/>
                  </a:ext>
                </a:extLst>
              </p:cNvPr>
              <p:cNvPicPr>
                <a:picLocks noGrp="1" noRot="1" noChangeAspect="1" noMove="1" noResize="1" noEditPoints="1" noAdjustHandles="1" noChangeArrowheads="1" noChangeShapeType="1" noCrop="1"/>
              </p:cNvPicPr>
              <p:nvPr/>
            </p:nvPicPr>
            <p:blipFill>
              <a:blip r:embed="rId3"/>
              <a:stretch>
                <a:fillRect/>
              </a:stretch>
            </p:blipFill>
            <p:spPr>
              <a:xfrm>
                <a:off x="3154733" y="2761259"/>
                <a:ext cx="1480461" cy="1433140"/>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59" name="!!Oct Cal">
                <a:extLst>
                  <a:ext uri="{FF2B5EF4-FFF2-40B4-BE49-F238E27FC236}">
                    <a16:creationId xmlns:a16="http://schemas.microsoft.com/office/drawing/2014/main" id="{946A1B5B-42EE-8CA5-BAEB-CBED503C1A3A}"/>
                  </a:ext>
                </a:extLst>
              </p:cNvPr>
              <p:cNvGraphicFramePr>
                <a:graphicFrameLocks noChangeAspect="1"/>
              </p:cNvGraphicFramePr>
              <p:nvPr/>
            </p:nvGraphicFramePr>
            <p:xfrm>
              <a:off x="566971" y="2175237"/>
              <a:ext cx="1444662" cy="1398486"/>
            </p:xfrm>
            <a:graphic>
              <a:graphicData uri="http://schemas.microsoft.com/office/drawing/2017/model3d">
                <am3d:model3d r:embed="rId2">
                  <am3d:spPr>
                    <a:xfrm>
                      <a:off x="0" y="0"/>
                      <a:ext cx="1444662" cy="1398486"/>
                    </a:xfrm>
                    <a:prstGeom prst="rect">
                      <a:avLst/>
                    </a:prstGeom>
                  </am3d:spPr>
                  <am3d:camera>
                    <am3d:pos x="0" y="0" z="67868891"/>
                    <am3d:up dx="0" dy="36000000" dz="0"/>
                    <am3d:lookAt x="0" y="0" z="0"/>
                    <am3d:perspective fov="2700000"/>
                  </am3d:camera>
                  <am3d:trans>
                    <am3d:meterPerModelUnit n="402881" d="1000000"/>
                    <am3d:preTrans dx="0" dy="1503335" dz="-2781306"/>
                    <am3d:scale>
                      <am3d:sx n="1000000" d="1000000"/>
                      <am3d:sy n="1000000" d="1000000"/>
                      <am3d:sz n="1000000" d="1000000"/>
                    </am3d:scale>
                    <am3d:rot ax="-5989325" ay="113287" az="646520"/>
                    <am3d:postTrans dx="0" dy="0" dz="0"/>
                  </am3d:trans>
                  <am3d:raster rName="Office3DRenderer" rVer="16.0.8326">
                    <am3d:blip r:embed="rId4"/>
                  </am3d:raster>
                  <am3d:objViewport viewportSz="174151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9" name="!!Oct Cal">
                <a:extLst>
                  <a:ext uri="{FF2B5EF4-FFF2-40B4-BE49-F238E27FC236}">
                    <a16:creationId xmlns:a16="http://schemas.microsoft.com/office/drawing/2014/main" id="{946A1B5B-42EE-8CA5-BAEB-CBED503C1A3A}"/>
                  </a:ext>
                </a:extLst>
              </p:cNvPr>
              <p:cNvPicPr>
                <a:picLocks noGrp="1" noRot="1" noChangeAspect="1" noMove="1" noResize="1" noEditPoints="1" noAdjustHandles="1" noChangeArrowheads="1" noChangeShapeType="1" noCrop="1"/>
              </p:cNvPicPr>
              <p:nvPr/>
            </p:nvPicPr>
            <p:blipFill>
              <a:blip r:embed="rId4"/>
              <a:stretch>
                <a:fillRect/>
              </a:stretch>
            </p:blipFill>
            <p:spPr>
              <a:xfrm>
                <a:off x="566971" y="2175237"/>
                <a:ext cx="1444662" cy="1398486"/>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60" name="!!Dec Cal">
                <a:extLst>
                  <a:ext uri="{FF2B5EF4-FFF2-40B4-BE49-F238E27FC236}">
                    <a16:creationId xmlns:a16="http://schemas.microsoft.com/office/drawing/2014/main" id="{0C165513-84AF-DA2C-4E15-EBE2A21BB639}"/>
                  </a:ext>
                </a:extLst>
              </p:cNvPr>
              <p:cNvGraphicFramePr>
                <a:graphicFrameLocks noChangeAspect="1"/>
              </p:cNvGraphicFramePr>
              <p:nvPr/>
            </p:nvGraphicFramePr>
            <p:xfrm>
              <a:off x="5548631" y="2314698"/>
              <a:ext cx="1480461" cy="1433140"/>
            </p:xfrm>
            <a:graphic>
              <a:graphicData uri="http://schemas.microsoft.com/office/drawing/2017/model3d">
                <am3d:model3d r:embed="rId2">
                  <am3d:spPr>
                    <a:xfrm>
                      <a:off x="0" y="0"/>
                      <a:ext cx="1480461" cy="1433140"/>
                    </a:xfrm>
                    <a:prstGeom prst="rect">
                      <a:avLst/>
                    </a:prstGeom>
                  </am3d:spPr>
                  <am3d:camera>
                    <am3d:pos x="0" y="0" z="67868891"/>
                    <am3d:up dx="0" dy="36000000" dz="0"/>
                    <am3d:lookAt x="0" y="0" z="0"/>
                    <am3d:perspective fov="2700000"/>
                  </am3d:camera>
                  <am3d:trans>
                    <am3d:meterPerModelUnit n="402881" d="1000000"/>
                    <am3d:preTrans dx="0" dy="1503335" dz="-2781306"/>
                    <am3d:scale>
                      <am3d:sx n="1000000" d="1000000"/>
                      <am3d:sy n="1000000" d="1000000"/>
                      <am3d:sz n="1000000" d="1000000"/>
                    </am3d:scale>
                    <am3d:rot ax="-5989325" ay="113287" az="646520"/>
                    <am3d:postTrans dx="0" dy="0" dz="0"/>
                  </am3d:trans>
                  <am3d:raster rName="Office3DRenderer" rVer="16.0.8326">
                    <am3d:blip r:embed="rId3"/>
                  </am3d:raster>
                  <am3d:objViewport viewportSz="180056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0" name="!!Dec Cal">
                <a:extLst>
                  <a:ext uri="{FF2B5EF4-FFF2-40B4-BE49-F238E27FC236}">
                    <a16:creationId xmlns:a16="http://schemas.microsoft.com/office/drawing/2014/main" id="{0C165513-84AF-DA2C-4E15-EBE2A21BB639}"/>
                  </a:ext>
                </a:extLst>
              </p:cNvPr>
              <p:cNvPicPr>
                <a:picLocks noGrp="1" noRot="1" noChangeAspect="1" noMove="1" noResize="1" noEditPoints="1" noAdjustHandles="1" noChangeArrowheads="1" noChangeShapeType="1" noCrop="1"/>
              </p:cNvPicPr>
              <p:nvPr/>
            </p:nvPicPr>
            <p:blipFill>
              <a:blip r:embed="rId3"/>
              <a:stretch>
                <a:fillRect/>
              </a:stretch>
            </p:blipFill>
            <p:spPr>
              <a:xfrm>
                <a:off x="5548631" y="2314698"/>
                <a:ext cx="1480461" cy="1433140"/>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61" name="!!Jan Cal">
                <a:extLst>
                  <a:ext uri="{FF2B5EF4-FFF2-40B4-BE49-F238E27FC236}">
                    <a16:creationId xmlns:a16="http://schemas.microsoft.com/office/drawing/2014/main" id="{A94C97AF-9862-C9B4-570A-6EED0C813470}"/>
                  </a:ext>
                </a:extLst>
              </p:cNvPr>
              <p:cNvGraphicFramePr>
                <a:graphicFrameLocks noChangeAspect="1"/>
              </p:cNvGraphicFramePr>
              <p:nvPr/>
            </p:nvGraphicFramePr>
            <p:xfrm>
              <a:off x="7906865" y="1441450"/>
              <a:ext cx="1529275" cy="1480394"/>
            </p:xfrm>
            <a:graphic>
              <a:graphicData uri="http://schemas.microsoft.com/office/drawing/2017/model3d">
                <am3d:model3d r:embed="rId2">
                  <am3d:spPr>
                    <a:xfrm>
                      <a:off x="0" y="0"/>
                      <a:ext cx="1529275" cy="1480394"/>
                    </a:xfrm>
                    <a:prstGeom prst="rect">
                      <a:avLst/>
                    </a:prstGeom>
                  </am3d:spPr>
                  <am3d:camera>
                    <am3d:pos x="0" y="0" z="67868891"/>
                    <am3d:up dx="0" dy="36000000" dz="0"/>
                    <am3d:lookAt x="0" y="0" z="0"/>
                    <am3d:perspective fov="2700000"/>
                  </am3d:camera>
                  <am3d:trans>
                    <am3d:meterPerModelUnit n="402881" d="1000000"/>
                    <am3d:preTrans dx="0" dy="1503335" dz="-2781306"/>
                    <am3d:scale>
                      <am3d:sx n="1000000" d="1000000"/>
                      <am3d:sy n="1000000" d="1000000"/>
                      <am3d:sz n="1000000" d="1000000"/>
                    </am3d:scale>
                    <am3d:rot ax="-5989325" ay="113287" az="646520"/>
                    <am3d:postTrans dx="0" dy="0" dz="0"/>
                  </am3d:trans>
                  <am3d:raster rName="Office3DRenderer" rVer="16.0.8326">
                    <am3d:blip r:embed="rId5"/>
                  </am3d:raster>
                  <am3d:objViewport viewportSz="194127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1" name="!!Jan Cal">
                <a:extLst>
                  <a:ext uri="{FF2B5EF4-FFF2-40B4-BE49-F238E27FC236}">
                    <a16:creationId xmlns:a16="http://schemas.microsoft.com/office/drawing/2014/main" id="{A94C97AF-9862-C9B4-570A-6EED0C813470}"/>
                  </a:ext>
                </a:extLst>
              </p:cNvPr>
              <p:cNvPicPr>
                <a:picLocks noGrp="1" noRot="1" noChangeAspect="1" noMove="1" noResize="1" noEditPoints="1" noAdjustHandles="1" noChangeArrowheads="1" noChangeShapeType="1" noCrop="1"/>
              </p:cNvPicPr>
              <p:nvPr/>
            </p:nvPicPr>
            <p:blipFill>
              <a:blip r:embed="rId5"/>
              <a:stretch>
                <a:fillRect/>
              </a:stretch>
            </p:blipFill>
            <p:spPr>
              <a:xfrm>
                <a:off x="7906865" y="1441450"/>
                <a:ext cx="1529275" cy="148039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62" name="!!Feb Cal">
                <a:extLst>
                  <a:ext uri="{FF2B5EF4-FFF2-40B4-BE49-F238E27FC236}">
                    <a16:creationId xmlns:a16="http://schemas.microsoft.com/office/drawing/2014/main" id="{DF501661-34DC-5DFE-A864-0C4B96707E36}"/>
                  </a:ext>
                </a:extLst>
              </p:cNvPr>
              <p:cNvGraphicFramePr>
                <a:graphicFrameLocks noChangeAspect="1"/>
              </p:cNvGraphicFramePr>
              <p:nvPr/>
            </p:nvGraphicFramePr>
            <p:xfrm>
              <a:off x="10277672" y="2126406"/>
              <a:ext cx="1444663" cy="1398487"/>
            </p:xfrm>
            <a:graphic>
              <a:graphicData uri="http://schemas.microsoft.com/office/drawing/2017/model3d">
                <am3d:model3d r:embed="rId2">
                  <am3d:spPr>
                    <a:xfrm>
                      <a:off x="0" y="0"/>
                      <a:ext cx="1444663" cy="1398487"/>
                    </a:xfrm>
                    <a:prstGeom prst="rect">
                      <a:avLst/>
                    </a:prstGeom>
                  </am3d:spPr>
                  <am3d:camera>
                    <am3d:pos x="0" y="0" z="67868891"/>
                    <am3d:up dx="0" dy="36000000" dz="0"/>
                    <am3d:lookAt x="0" y="0" z="0"/>
                    <am3d:perspective fov="2700000"/>
                  </am3d:camera>
                  <am3d:trans>
                    <am3d:meterPerModelUnit n="402881" d="1000000"/>
                    <am3d:preTrans dx="0" dy="1503335" dz="-2781306"/>
                    <am3d:scale>
                      <am3d:sx n="1000000" d="1000000"/>
                      <am3d:sy n="1000000" d="1000000"/>
                      <am3d:sz n="1000000" d="1000000"/>
                    </am3d:scale>
                    <am3d:rot ax="-5989325" ay="113287" az="646520"/>
                    <am3d:postTrans dx="0" dy="0" dz="0"/>
                  </am3d:trans>
                  <am3d:raster rName="Office3DRenderer" rVer="16.0.8326">
                    <am3d:blip r:embed="rId6"/>
                  </am3d:raster>
                  <am3d:objViewport viewportSz="174209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2" name="!!Feb Cal">
                <a:extLst>
                  <a:ext uri="{FF2B5EF4-FFF2-40B4-BE49-F238E27FC236}">
                    <a16:creationId xmlns:a16="http://schemas.microsoft.com/office/drawing/2014/main" id="{DF501661-34DC-5DFE-A864-0C4B96707E36}"/>
                  </a:ext>
                </a:extLst>
              </p:cNvPr>
              <p:cNvPicPr>
                <a:picLocks noGrp="1" noRot="1" noChangeAspect="1" noMove="1" noResize="1" noEditPoints="1" noAdjustHandles="1" noChangeArrowheads="1" noChangeShapeType="1" noCrop="1"/>
              </p:cNvPicPr>
              <p:nvPr/>
            </p:nvPicPr>
            <p:blipFill>
              <a:blip r:embed="rId6"/>
              <a:stretch>
                <a:fillRect/>
              </a:stretch>
            </p:blipFill>
            <p:spPr>
              <a:xfrm>
                <a:off x="10277672" y="2126406"/>
                <a:ext cx="1444663" cy="1398487"/>
              </a:xfrm>
              <a:prstGeom prst="rect">
                <a:avLst/>
              </a:prstGeom>
            </p:spPr>
          </p:pic>
        </mc:Fallback>
      </mc:AlternateContent>
      <p:sp>
        <p:nvSpPr>
          <p:cNvPr id="4" name="Rectangle 3">
            <a:extLst>
              <a:ext uri="{FF2B5EF4-FFF2-40B4-BE49-F238E27FC236}">
                <a16:creationId xmlns:a16="http://schemas.microsoft.com/office/drawing/2014/main" id="{4C67B7F2-8CC3-49A7-F209-7013831B2BF4}"/>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A95725FF-7955-C289-41F4-60618D7A1E86}"/>
              </a:ext>
            </a:extLst>
          </p:cNvPr>
          <p:cNvSpPr/>
          <p:nvPr/>
        </p:nvSpPr>
        <p:spPr>
          <a:xfrm>
            <a:off x="735248" y="306540"/>
            <a:ext cx="1032523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NCR Journey…so far!</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58331208"/>
      </p:ext>
    </p:extLst>
  </p:cSld>
  <p:clrMapOvr>
    <a:masterClrMapping/>
  </p:clrMapOvr>
  <p:transition spd="slow">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78F8BE-E89B-BD40-A6C9-71374E28B5D0}"/>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4FD6C1D3-72F3-304D-8C0B-70059322FA2E}"/>
              </a:ext>
            </a:extLst>
          </p:cNvPr>
          <p:cNvSpPr/>
          <p:nvPr/>
        </p:nvSpPr>
        <p:spPr>
          <a:xfrm>
            <a:off x="735248" y="306540"/>
            <a:ext cx="1032523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NCR Month 1</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Picture 2" descr="A picture containing shape&#10;&#10;Description automatically generated">
            <a:extLst>
              <a:ext uri="{FF2B5EF4-FFF2-40B4-BE49-F238E27FC236}">
                <a16:creationId xmlns:a16="http://schemas.microsoft.com/office/drawing/2014/main" id="{45D809C4-C048-AE28-5736-7C4D1C014D4C}"/>
              </a:ext>
            </a:extLst>
          </p:cNvPr>
          <p:cNvPicPr>
            <a:picLocks noChangeAspect="1"/>
          </p:cNvPicPr>
          <p:nvPr/>
        </p:nvPicPr>
        <p:blipFill>
          <a:blip r:embed="rId2"/>
          <a:stretch>
            <a:fillRect/>
          </a:stretch>
        </p:blipFill>
        <p:spPr>
          <a:xfrm>
            <a:off x="10307927" y="6200384"/>
            <a:ext cx="1545867" cy="351076"/>
          </a:xfrm>
          <a:prstGeom prst="rect">
            <a:avLst/>
          </a:prstGeom>
        </p:spPr>
      </p:pic>
      <p:sp>
        <p:nvSpPr>
          <p:cNvPr id="2" name="Rectangle: Rounded Corners 1">
            <a:extLst>
              <a:ext uri="{FF2B5EF4-FFF2-40B4-BE49-F238E27FC236}">
                <a16:creationId xmlns:a16="http://schemas.microsoft.com/office/drawing/2014/main" id="{9C80AB92-EB8D-4A4B-E9E1-EE9C717B3906}"/>
              </a:ext>
            </a:extLst>
          </p:cNvPr>
          <p:cNvSpPr/>
          <p:nvPr/>
        </p:nvSpPr>
        <p:spPr>
          <a:xfrm>
            <a:off x="661308" y="2254494"/>
            <a:ext cx="10159092" cy="3902225"/>
          </a:xfrm>
          <a:prstGeom prst="roundRect">
            <a:avLst>
              <a:gd name="adj" fmla="val 14844"/>
            </a:avLst>
          </a:prstGeom>
          <a:gradFill flip="none" rotWithShape="1">
            <a:gsLst>
              <a:gs pos="0">
                <a:schemeClr val="accent3">
                  <a:lumMod val="75000"/>
                  <a:shade val="30000"/>
                  <a:satMod val="115000"/>
                </a:schemeClr>
              </a:gs>
              <a:gs pos="50000">
                <a:schemeClr val="accent3">
                  <a:lumMod val="75000"/>
                  <a:shade val="67500"/>
                  <a:satMod val="115000"/>
                </a:schemeClr>
              </a:gs>
              <a:gs pos="100000">
                <a:schemeClr val="accent3">
                  <a:lumMod val="75000"/>
                  <a:shade val="100000"/>
                  <a:satMod val="115000"/>
                </a:schemeClr>
              </a:gs>
            </a:gsLst>
            <a:lin ang="18900000" scaled="1"/>
            <a:tileRect/>
          </a:gradFill>
          <a:ln>
            <a:noFill/>
          </a:ln>
          <a:effectLst>
            <a:outerShdw blurRad="63500" sx="101000" sy="101000" algn="c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910CDBE5-DFAC-E28E-48FB-094B478B75B2}"/>
              </a:ext>
            </a:extLst>
          </p:cNvPr>
          <p:cNvSpPr txBox="1"/>
          <p:nvPr/>
        </p:nvSpPr>
        <p:spPr>
          <a:xfrm>
            <a:off x="4784640" y="2479645"/>
            <a:ext cx="3273592" cy="11387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400" b="0" i="0" u="none" strike="noStrike" kern="1200" cap="none" spc="0" normalizeH="0" baseline="0" noProof="0" dirty="0">
                <a:ln>
                  <a:noFill/>
                </a:ln>
                <a:solidFill>
                  <a:srgbClr val="ED8B00"/>
                </a:solidFill>
                <a:effectLst/>
                <a:uLnTx/>
                <a:uFillTx/>
                <a:latin typeface="Avenir Next LT Pro Demi" panose="020B0704020202020204" pitchFamily="34" charset="0"/>
                <a:ea typeface="+mn-ea"/>
                <a:cs typeface="+mn-cs"/>
              </a:rPr>
              <a:t>October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Avenir Next LT Pro Demi" panose="020B0704020202020204" pitchFamily="34" charset="0"/>
                <a:ea typeface="+mn-ea"/>
                <a:cs typeface="+mn-cs"/>
              </a:rPr>
              <a:t>2023</a:t>
            </a:r>
          </a:p>
        </p:txBody>
      </p:sp>
      <p:sp>
        <p:nvSpPr>
          <p:cNvPr id="8" name="TextBox 7">
            <a:extLst>
              <a:ext uri="{FF2B5EF4-FFF2-40B4-BE49-F238E27FC236}">
                <a16:creationId xmlns:a16="http://schemas.microsoft.com/office/drawing/2014/main" id="{A5D999DE-8C68-6DA1-A564-DE23533BB5C9}"/>
              </a:ext>
            </a:extLst>
          </p:cNvPr>
          <p:cNvSpPr txBox="1"/>
          <p:nvPr/>
        </p:nvSpPr>
        <p:spPr>
          <a:xfrm>
            <a:off x="4831361" y="3741641"/>
            <a:ext cx="4248156"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rPr>
              <a:t>NCR is launched across the county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rPr>
              <a:t>Online launch event held for GP Practices</a:t>
            </a:r>
          </a:p>
        </p:txBody>
      </p:sp>
      <p:sp>
        <p:nvSpPr>
          <p:cNvPr id="9" name="TextBox 8">
            <a:extLst>
              <a:ext uri="{FF2B5EF4-FFF2-40B4-BE49-F238E27FC236}">
                <a16:creationId xmlns:a16="http://schemas.microsoft.com/office/drawing/2014/main" id="{4605823C-2052-3A26-9777-3B501743DDEA}"/>
              </a:ext>
            </a:extLst>
          </p:cNvPr>
          <p:cNvSpPr txBox="1"/>
          <p:nvPr/>
        </p:nvSpPr>
        <p:spPr>
          <a:xfrm>
            <a:off x="978517" y="3811343"/>
            <a:ext cx="868463"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white"/>
                </a:solidFill>
                <a:effectLst/>
                <a:uLnTx/>
                <a:uFillTx/>
                <a:latin typeface="Calibri" panose="020F0502020204030204"/>
                <a:ea typeface="UD Digi Kyokasho NK-R" panose="020B0400000000000000" pitchFamily="18" charset="-128"/>
                <a:cs typeface="+mn-cs"/>
              </a:rPr>
              <a:t>Users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prstClr val="white"/>
              </a:solidFill>
              <a:effectLst/>
              <a:uLnTx/>
              <a:uFillTx/>
              <a:latin typeface="Calibri" panose="020F0502020204030204"/>
              <a:ea typeface="UD Digi Kyokasho NK-R" panose="020B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prstClr val="white"/>
                </a:solidFill>
                <a:effectLst/>
                <a:uLnTx/>
                <a:uFillTx/>
                <a:latin typeface="Calibri" panose="020F0502020204030204"/>
                <a:ea typeface="UD Digi Kyokasho NK-R" panose="020B0400000000000000" pitchFamily="18" charset="-128"/>
                <a:cs typeface="+mn-cs"/>
              </a:rPr>
              <a:t>85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prstClr val="white"/>
              </a:solidFill>
              <a:effectLst/>
              <a:uLnTx/>
              <a:uFillTx/>
              <a:latin typeface="Calibri" panose="020F0502020204030204"/>
              <a:ea typeface="UD Digi Kyokasho NK-R" panose="020B0400000000000000" pitchFamily="18" charset="-128"/>
              <a:cs typeface="+mn-cs"/>
            </a:endParaRPr>
          </a:p>
        </p:txBody>
      </p:sp>
      <mc:AlternateContent xmlns:mc="http://schemas.openxmlformats.org/markup-compatibility/2006">
        <mc:Choice xmlns:am3d="http://schemas.microsoft.com/office/drawing/2017/model3d" Requires="am3d">
          <p:graphicFrame>
            <p:nvGraphicFramePr>
              <p:cNvPr id="10" name="!!Oct Cal">
                <a:extLst>
                  <a:ext uri="{FF2B5EF4-FFF2-40B4-BE49-F238E27FC236}">
                    <a16:creationId xmlns:a16="http://schemas.microsoft.com/office/drawing/2014/main" id="{AEEDE281-3DD5-4FF6-2DAD-53FE1DA67F32}"/>
                  </a:ext>
                </a:extLst>
              </p:cNvPr>
              <p:cNvGraphicFramePr>
                <a:graphicFrameLocks noChangeAspect="1"/>
              </p:cNvGraphicFramePr>
              <p:nvPr/>
            </p:nvGraphicFramePr>
            <p:xfrm>
              <a:off x="1021784" y="384769"/>
              <a:ext cx="3870541" cy="3816027"/>
            </p:xfrm>
            <a:graphic>
              <a:graphicData uri="http://schemas.microsoft.com/office/drawing/2017/model3d">
                <am3d:model3d r:embed="rId3">
                  <am3d:spPr>
                    <a:xfrm>
                      <a:off x="0" y="0"/>
                      <a:ext cx="3870541" cy="3816027"/>
                    </a:xfrm>
                    <a:prstGeom prst="rect">
                      <a:avLst/>
                    </a:prstGeom>
                  </am3d:spPr>
                  <am3d:camera>
                    <am3d:pos x="0" y="0" z="67868891"/>
                    <am3d:up dx="0" dy="36000000" dz="0"/>
                    <am3d:lookAt x="0" y="0" z="0"/>
                    <am3d:perspective fov="2700000"/>
                  </am3d:camera>
                  <am3d:trans>
                    <am3d:meterPerModelUnit n="402881" d="1000000"/>
                    <am3d:preTrans dx="0" dy="1503335" dz="-2781306"/>
                    <am3d:scale>
                      <am3d:sx n="1000000" d="1000000"/>
                      <am3d:sy n="1000000" d="1000000"/>
                      <am3d:sz n="1000000" d="1000000"/>
                    </am3d:scale>
                    <am3d:rot ax="-5980500" ay="-181320" az="-1031005"/>
                    <am3d:postTrans dx="0" dy="0" dz="0"/>
                  </am3d:trans>
                  <am3d:raster rName="Office3DRenderer" rVer="16.0.8326">
                    <am3d:blip r:embed="rId4"/>
                  </am3d:raster>
                  <am3d:objViewport viewportSz="465191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0" name="!!Oct Cal">
                <a:extLst>
                  <a:ext uri="{FF2B5EF4-FFF2-40B4-BE49-F238E27FC236}">
                    <a16:creationId xmlns:a16="http://schemas.microsoft.com/office/drawing/2014/main" id="{AEEDE281-3DD5-4FF6-2DAD-53FE1DA67F32}"/>
                  </a:ext>
                </a:extLst>
              </p:cNvPr>
              <p:cNvPicPr>
                <a:picLocks noGrp="1" noRot="1" noChangeAspect="1" noMove="1" noResize="1" noEditPoints="1" noAdjustHandles="1" noChangeArrowheads="1" noChangeShapeType="1" noCrop="1"/>
              </p:cNvPicPr>
              <p:nvPr/>
            </p:nvPicPr>
            <p:blipFill>
              <a:blip r:embed="rId4"/>
              <a:stretch>
                <a:fillRect/>
              </a:stretch>
            </p:blipFill>
            <p:spPr>
              <a:xfrm>
                <a:off x="1021784" y="384769"/>
                <a:ext cx="3870541" cy="3816027"/>
              </a:xfrm>
              <a:prstGeom prst="rect">
                <a:avLst/>
              </a:prstGeom>
            </p:spPr>
          </p:pic>
        </mc:Fallback>
      </mc:AlternateContent>
      <p:sp>
        <p:nvSpPr>
          <p:cNvPr id="11" name="TextBox 10">
            <a:extLst>
              <a:ext uri="{FF2B5EF4-FFF2-40B4-BE49-F238E27FC236}">
                <a16:creationId xmlns:a16="http://schemas.microsoft.com/office/drawing/2014/main" id="{AF9776D7-6D70-F3E9-8F22-B280A7B7B8F5}"/>
              </a:ext>
            </a:extLst>
          </p:cNvPr>
          <p:cNvSpPr txBox="1"/>
          <p:nvPr/>
        </p:nvSpPr>
        <p:spPr>
          <a:xfrm>
            <a:off x="978517" y="5079501"/>
            <a:ext cx="292175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white"/>
                </a:solidFill>
                <a:effectLst/>
                <a:uLnTx/>
                <a:uFillTx/>
                <a:latin typeface="Calibri" panose="020F0502020204030204"/>
                <a:ea typeface="UD Digi Kyokasho NK-R" panose="020B0400000000000000" pitchFamily="18" charset="-128"/>
                <a:cs typeface="+mn-cs"/>
              </a:rPr>
              <a:t>Patient Records Viewed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prstClr val="white"/>
              </a:solidFill>
              <a:effectLst/>
              <a:uLnTx/>
              <a:uFillTx/>
              <a:latin typeface="Calibri" panose="020F0502020204030204"/>
              <a:ea typeface="UD Digi Kyokasho NK-R" panose="020B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prstClr val="white"/>
                </a:solidFill>
                <a:effectLst/>
                <a:uLnTx/>
                <a:uFillTx/>
                <a:latin typeface="Calibri" panose="020F0502020204030204"/>
                <a:ea typeface="UD Digi Kyokasho NK-R" panose="020B0400000000000000" pitchFamily="18" charset="-128"/>
                <a:cs typeface="+mn-cs"/>
              </a:rPr>
              <a:t>508</a:t>
            </a:r>
          </a:p>
        </p:txBody>
      </p:sp>
    </p:spTree>
    <p:extLst>
      <p:ext uri="{BB962C8B-B14F-4D97-AF65-F5344CB8AC3E}">
        <p14:creationId xmlns:p14="http://schemas.microsoft.com/office/powerpoint/2010/main" val="349487803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78F8BE-E89B-BD40-A6C9-71374E28B5D0}"/>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4FD6C1D3-72F3-304D-8C0B-70059322FA2E}"/>
              </a:ext>
            </a:extLst>
          </p:cNvPr>
          <p:cNvSpPr/>
          <p:nvPr/>
        </p:nvSpPr>
        <p:spPr>
          <a:xfrm>
            <a:off x="735248" y="306540"/>
            <a:ext cx="1032523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NCR – Month 2</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Picture 2" descr="A picture containing shape&#10;&#10;Description automatically generated">
            <a:extLst>
              <a:ext uri="{FF2B5EF4-FFF2-40B4-BE49-F238E27FC236}">
                <a16:creationId xmlns:a16="http://schemas.microsoft.com/office/drawing/2014/main" id="{45D809C4-C048-AE28-5736-7C4D1C014D4C}"/>
              </a:ext>
            </a:extLst>
          </p:cNvPr>
          <p:cNvPicPr>
            <a:picLocks noChangeAspect="1"/>
          </p:cNvPicPr>
          <p:nvPr/>
        </p:nvPicPr>
        <p:blipFill>
          <a:blip r:embed="rId2"/>
          <a:stretch>
            <a:fillRect/>
          </a:stretch>
        </p:blipFill>
        <p:spPr>
          <a:xfrm>
            <a:off x="10307927" y="6200384"/>
            <a:ext cx="1545867" cy="351076"/>
          </a:xfrm>
          <a:prstGeom prst="rect">
            <a:avLst/>
          </a:prstGeom>
        </p:spPr>
      </p:pic>
      <p:sp>
        <p:nvSpPr>
          <p:cNvPr id="8" name="Rectangle: Rounded Corners 7">
            <a:extLst>
              <a:ext uri="{FF2B5EF4-FFF2-40B4-BE49-F238E27FC236}">
                <a16:creationId xmlns:a16="http://schemas.microsoft.com/office/drawing/2014/main" id="{FA4CDDAD-AF3A-34CD-3D8E-F10D70AF7C0D}"/>
              </a:ext>
            </a:extLst>
          </p:cNvPr>
          <p:cNvSpPr/>
          <p:nvPr/>
        </p:nvSpPr>
        <p:spPr>
          <a:xfrm>
            <a:off x="582377" y="1790507"/>
            <a:ext cx="10633376" cy="4236431"/>
          </a:xfrm>
          <a:prstGeom prst="roundRect">
            <a:avLst>
              <a:gd name="adj" fmla="val 14844"/>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89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9D7C1908-4151-2204-68E5-0F6EB16F1256}"/>
              </a:ext>
            </a:extLst>
          </p:cNvPr>
          <p:cNvSpPr txBox="1"/>
          <p:nvPr/>
        </p:nvSpPr>
        <p:spPr>
          <a:xfrm>
            <a:off x="4592404" y="2084389"/>
            <a:ext cx="3426422" cy="11387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400" b="0" i="0" u="none" strike="noStrike" kern="1200" cap="none" spc="0" normalizeH="0" baseline="0" noProof="0" dirty="0">
                <a:ln>
                  <a:noFill/>
                </a:ln>
                <a:solidFill>
                  <a:srgbClr val="DE0156">
                    <a:lumMod val="40000"/>
                    <a:lumOff val="60000"/>
                  </a:srgbClr>
                </a:solidFill>
                <a:effectLst/>
                <a:uLnTx/>
                <a:uFillTx/>
                <a:latin typeface="Avenir Next LT Pro Demi" panose="020B0704020202020204" pitchFamily="34" charset="0"/>
                <a:ea typeface="+mn-ea"/>
                <a:cs typeface="+mn-cs"/>
              </a:rPr>
              <a:t>November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Avenir Next LT Pro Demi" panose="020B0704020202020204" pitchFamily="34" charset="0"/>
                <a:ea typeface="+mn-ea"/>
                <a:cs typeface="+mn-cs"/>
              </a:rPr>
              <a:t>2023</a:t>
            </a:r>
            <a:endParaRPr kumimoji="0" lang="fr-FR" sz="1800" b="0" i="0" u="none" strike="noStrike" kern="1200" cap="none" spc="0" normalizeH="0" baseline="0" noProof="0" dirty="0">
              <a:ln>
                <a:noFill/>
              </a:ln>
              <a:solidFill>
                <a:prstClr val="white"/>
              </a:solidFill>
              <a:effectLst/>
              <a:uLnTx/>
              <a:uFillTx/>
              <a:latin typeface="Avenir Next LT Pro Demi" panose="020B0704020202020204" pitchFamily="34" charset="0"/>
              <a:ea typeface="+mn-ea"/>
              <a:cs typeface="+mn-cs"/>
            </a:endParaRPr>
          </a:p>
        </p:txBody>
      </p:sp>
      <p:sp>
        <p:nvSpPr>
          <p:cNvPr id="10" name="TextBox 9">
            <a:extLst>
              <a:ext uri="{FF2B5EF4-FFF2-40B4-BE49-F238E27FC236}">
                <a16:creationId xmlns:a16="http://schemas.microsoft.com/office/drawing/2014/main" id="{9D66EA94-60B7-1D75-513F-4BDD5E83DF49}"/>
              </a:ext>
            </a:extLst>
          </p:cNvPr>
          <p:cNvSpPr txBox="1"/>
          <p:nvPr/>
        </p:nvSpPr>
        <p:spPr>
          <a:xfrm>
            <a:off x="4639124" y="3346385"/>
            <a:ext cx="5724131"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Onboarding of GP Practices commenced with high initial uptake rate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Access granted to pilot user group in pharmacy at Kettering General Hospital</a:t>
            </a:r>
            <a:endPar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mc:AlternateContent xmlns:mc="http://schemas.openxmlformats.org/markup-compatibility/2006">
        <mc:Choice xmlns:am3d="http://schemas.microsoft.com/office/drawing/2017/model3d" Requires="am3d">
          <p:graphicFrame>
            <p:nvGraphicFramePr>
              <p:cNvPr id="11" name="!!Nov Cal">
                <a:extLst>
                  <a:ext uri="{FF2B5EF4-FFF2-40B4-BE49-F238E27FC236}">
                    <a16:creationId xmlns:a16="http://schemas.microsoft.com/office/drawing/2014/main" id="{BBABC4CD-7CE8-13CB-37D7-988B629E14C9}"/>
                  </a:ext>
                </a:extLst>
              </p:cNvPr>
              <p:cNvGraphicFramePr>
                <a:graphicFrameLocks noChangeAspect="1"/>
              </p:cNvGraphicFramePr>
              <p:nvPr/>
            </p:nvGraphicFramePr>
            <p:xfrm>
              <a:off x="1285766" y="748264"/>
              <a:ext cx="2784543" cy="2613479"/>
            </p:xfrm>
            <a:graphic>
              <a:graphicData uri="http://schemas.microsoft.com/office/drawing/2017/model3d">
                <am3d:model3d r:embed="rId3">
                  <am3d:spPr>
                    <a:xfrm>
                      <a:off x="0" y="0"/>
                      <a:ext cx="2784543" cy="2613479"/>
                    </a:xfrm>
                    <a:prstGeom prst="rect">
                      <a:avLst/>
                    </a:prstGeom>
                  </am3d:spPr>
                  <am3d:camera>
                    <am3d:pos x="0" y="0" z="67868891"/>
                    <am3d:up dx="0" dy="36000000" dz="0"/>
                    <am3d:lookAt x="0" y="0" z="0"/>
                    <am3d:perspective fov="2700000"/>
                  </am3d:camera>
                  <am3d:trans>
                    <am3d:meterPerModelUnit n="402881" d="1000000"/>
                    <am3d:preTrans dx="0" dy="1503335" dz="-2781306"/>
                    <am3d:scale>
                      <am3d:sx n="1000000" d="1000000"/>
                      <am3d:sy n="1000000" d="1000000"/>
                      <am3d:sz n="1000000" d="1000000"/>
                    </am3d:scale>
                    <am3d:rot ax="-6940398" ay="263011" az="542047"/>
                    <am3d:postTrans dx="0" dy="0" dz="0"/>
                  </am3d:trans>
                  <am3d:raster rName="Office3DRenderer" rVer="16.0.8326">
                    <am3d:blip r:embed="rId4"/>
                  </am3d:raster>
                  <am3d:objViewport viewportSz="335475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1" name="!!Nov Cal">
                <a:extLst>
                  <a:ext uri="{FF2B5EF4-FFF2-40B4-BE49-F238E27FC236}">
                    <a16:creationId xmlns:a16="http://schemas.microsoft.com/office/drawing/2014/main" id="{BBABC4CD-7CE8-13CB-37D7-988B629E14C9}"/>
                  </a:ext>
                </a:extLst>
              </p:cNvPr>
              <p:cNvPicPr>
                <a:picLocks noGrp="1" noRot="1" noChangeAspect="1" noMove="1" noResize="1" noEditPoints="1" noAdjustHandles="1" noChangeArrowheads="1" noChangeShapeType="1" noCrop="1"/>
              </p:cNvPicPr>
              <p:nvPr/>
            </p:nvPicPr>
            <p:blipFill>
              <a:blip r:embed="rId4"/>
              <a:stretch>
                <a:fillRect/>
              </a:stretch>
            </p:blipFill>
            <p:spPr>
              <a:xfrm>
                <a:off x="1285766" y="748264"/>
                <a:ext cx="2784543" cy="2613479"/>
              </a:xfrm>
              <a:prstGeom prst="rect">
                <a:avLst/>
              </a:prstGeom>
            </p:spPr>
          </p:pic>
        </mc:Fallback>
      </mc:AlternateContent>
      <p:sp>
        <p:nvSpPr>
          <p:cNvPr id="12" name="TextBox 11">
            <a:extLst>
              <a:ext uri="{FF2B5EF4-FFF2-40B4-BE49-F238E27FC236}">
                <a16:creationId xmlns:a16="http://schemas.microsoft.com/office/drawing/2014/main" id="{AEDE0087-86DF-4690-21A8-90B12D2878F1}"/>
              </a:ext>
            </a:extLst>
          </p:cNvPr>
          <p:cNvSpPr txBox="1"/>
          <p:nvPr/>
        </p:nvSpPr>
        <p:spPr>
          <a:xfrm>
            <a:off x="786281" y="3416087"/>
            <a:ext cx="90900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white"/>
                </a:solidFill>
                <a:effectLst/>
                <a:uLnTx/>
                <a:uFillTx/>
                <a:latin typeface="Calibri" panose="020F0502020204030204"/>
                <a:ea typeface="UD Digi Kyokasho NK-R" panose="020B0400000000000000" pitchFamily="18" charset="-128"/>
                <a:cs typeface="+mn-cs"/>
              </a:rPr>
              <a:t>Users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prstClr val="white"/>
              </a:solidFill>
              <a:effectLst/>
              <a:uLnTx/>
              <a:uFillTx/>
              <a:latin typeface="Calibri" panose="020F0502020204030204"/>
              <a:ea typeface="UD Digi Kyokasho NK-R" panose="020B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prstClr val="white"/>
                </a:solidFill>
                <a:effectLst/>
                <a:uLnTx/>
                <a:uFillTx/>
                <a:latin typeface="Calibri" panose="020F0502020204030204"/>
                <a:ea typeface="UD Digi Kyokasho NK-R" panose="020B0400000000000000" pitchFamily="18" charset="-128"/>
                <a:cs typeface="+mn-cs"/>
              </a:rPr>
              <a:t>657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prstClr val="white"/>
              </a:solidFill>
              <a:effectLst/>
              <a:uLnTx/>
              <a:uFillTx/>
              <a:latin typeface="Calibri" panose="020F0502020204030204"/>
              <a:ea typeface="UD Digi Kyokasho NK-R" panose="020B0400000000000000" pitchFamily="18" charset="-128"/>
              <a:cs typeface="+mn-cs"/>
            </a:endParaRPr>
          </a:p>
        </p:txBody>
      </p:sp>
      <p:sp>
        <p:nvSpPr>
          <p:cNvPr id="13" name="TextBox 12">
            <a:extLst>
              <a:ext uri="{FF2B5EF4-FFF2-40B4-BE49-F238E27FC236}">
                <a16:creationId xmlns:a16="http://schemas.microsoft.com/office/drawing/2014/main" id="{07BBDBCF-C3C5-FA04-BD51-BEA96CF00A9A}"/>
              </a:ext>
            </a:extLst>
          </p:cNvPr>
          <p:cNvSpPr txBox="1"/>
          <p:nvPr/>
        </p:nvSpPr>
        <p:spPr>
          <a:xfrm>
            <a:off x="786281" y="4684245"/>
            <a:ext cx="3058163"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white"/>
                </a:solidFill>
                <a:effectLst/>
                <a:uLnTx/>
                <a:uFillTx/>
                <a:latin typeface="Calibri" panose="020F0502020204030204"/>
                <a:ea typeface="UD Digi Kyokasho NK-R" panose="020B0400000000000000" pitchFamily="18" charset="-128"/>
                <a:cs typeface="+mn-cs"/>
              </a:rPr>
              <a:t>Patient Records Viewed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prstClr val="white"/>
              </a:solidFill>
              <a:effectLst/>
              <a:uLnTx/>
              <a:uFillTx/>
              <a:latin typeface="Calibri" panose="020F0502020204030204"/>
              <a:ea typeface="UD Digi Kyokasho NK-R" panose="020B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prstClr val="white"/>
                </a:solidFill>
                <a:effectLst/>
                <a:uLnTx/>
                <a:uFillTx/>
                <a:latin typeface="Calibri" panose="020F0502020204030204"/>
                <a:ea typeface="UD Digi Kyokasho NK-R" panose="020B0400000000000000" pitchFamily="18" charset="-128"/>
                <a:cs typeface="+mn-cs"/>
              </a:rPr>
              <a:t>3,553</a:t>
            </a:r>
          </a:p>
        </p:txBody>
      </p:sp>
    </p:spTree>
    <p:extLst>
      <p:ext uri="{BB962C8B-B14F-4D97-AF65-F5344CB8AC3E}">
        <p14:creationId xmlns:p14="http://schemas.microsoft.com/office/powerpoint/2010/main" val="296003915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xEl>
                                              <p:pRg st="2" end="2"/>
                                            </p:txEl>
                                          </p:spTgt>
                                        </p:tgtEl>
                                        <p:attrNameLst>
                                          <p:attrName>style.visibility</p:attrName>
                                        </p:attrNameLst>
                                      </p:cBhvr>
                                      <p:to>
                                        <p:strVal val="visible"/>
                                      </p:to>
                                    </p:set>
                                    <p:animEffect transition="in" filter="fade">
                                      <p:cBhvr>
                                        <p:cTn id="10" dur="500"/>
                                        <p:tgtEl>
                                          <p:spTgt spid="10">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78F8BE-E89B-BD40-A6C9-71374E28B5D0}"/>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4FD6C1D3-72F3-304D-8C0B-70059322FA2E}"/>
              </a:ext>
            </a:extLst>
          </p:cNvPr>
          <p:cNvSpPr/>
          <p:nvPr/>
        </p:nvSpPr>
        <p:spPr>
          <a:xfrm>
            <a:off x="735248" y="306540"/>
            <a:ext cx="1032523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NCR Month 3</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Picture 2" descr="A picture containing shape&#10;&#10;Description automatically generated">
            <a:extLst>
              <a:ext uri="{FF2B5EF4-FFF2-40B4-BE49-F238E27FC236}">
                <a16:creationId xmlns:a16="http://schemas.microsoft.com/office/drawing/2014/main" id="{45D809C4-C048-AE28-5736-7C4D1C014D4C}"/>
              </a:ext>
            </a:extLst>
          </p:cNvPr>
          <p:cNvPicPr>
            <a:picLocks noChangeAspect="1"/>
          </p:cNvPicPr>
          <p:nvPr/>
        </p:nvPicPr>
        <p:blipFill>
          <a:blip r:embed="rId2"/>
          <a:stretch>
            <a:fillRect/>
          </a:stretch>
        </p:blipFill>
        <p:spPr>
          <a:xfrm>
            <a:off x="10307927" y="6200384"/>
            <a:ext cx="1545867" cy="351076"/>
          </a:xfrm>
          <a:prstGeom prst="rect">
            <a:avLst/>
          </a:prstGeom>
        </p:spPr>
      </p:pic>
      <p:sp>
        <p:nvSpPr>
          <p:cNvPr id="2" name="Rectangle: Rounded Corners 1">
            <a:extLst>
              <a:ext uri="{FF2B5EF4-FFF2-40B4-BE49-F238E27FC236}">
                <a16:creationId xmlns:a16="http://schemas.microsoft.com/office/drawing/2014/main" id="{AAF21FE2-9890-29F7-F69D-F0894FCBB368}"/>
              </a:ext>
            </a:extLst>
          </p:cNvPr>
          <p:cNvSpPr/>
          <p:nvPr/>
        </p:nvSpPr>
        <p:spPr>
          <a:xfrm>
            <a:off x="638043" y="2012927"/>
            <a:ext cx="10383770" cy="4112997"/>
          </a:xfrm>
          <a:prstGeom prst="roundRect">
            <a:avLst>
              <a:gd name="adj" fmla="val 14844"/>
            </a:avLst>
          </a:prstGeom>
          <a:gradFill flip="none" rotWithShape="1">
            <a:gsLst>
              <a:gs pos="0">
                <a:schemeClr val="accent6">
                  <a:lumMod val="50000"/>
                  <a:shade val="30000"/>
                  <a:satMod val="115000"/>
                </a:schemeClr>
              </a:gs>
              <a:gs pos="50000">
                <a:schemeClr val="accent6">
                  <a:lumMod val="50000"/>
                  <a:shade val="67500"/>
                  <a:satMod val="115000"/>
                </a:schemeClr>
              </a:gs>
              <a:gs pos="100000">
                <a:schemeClr val="accent6">
                  <a:lumMod val="50000"/>
                  <a:shade val="100000"/>
                  <a:satMod val="115000"/>
                </a:schemeClr>
              </a:gs>
            </a:gsLst>
            <a:lin ang="189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8E761013-F123-5F58-49F4-428F491DE760}"/>
              </a:ext>
            </a:extLst>
          </p:cNvPr>
          <p:cNvSpPr txBox="1"/>
          <p:nvPr/>
        </p:nvSpPr>
        <p:spPr>
          <a:xfrm>
            <a:off x="4655104" y="2273797"/>
            <a:ext cx="3345991" cy="11387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400" b="0" i="0" u="none" strike="noStrike" kern="1200" cap="none" spc="0" normalizeH="0" baseline="0" noProof="0" dirty="0">
                <a:ln>
                  <a:noFill/>
                </a:ln>
                <a:solidFill>
                  <a:srgbClr val="8CC1B7">
                    <a:lumMod val="20000"/>
                    <a:lumOff val="80000"/>
                  </a:srgbClr>
                </a:solidFill>
                <a:effectLst/>
                <a:uLnTx/>
                <a:uFillTx/>
                <a:latin typeface="Avenir Next LT Pro Demi" panose="020B0704020202020204" pitchFamily="34" charset="0"/>
                <a:ea typeface="+mn-ea"/>
                <a:cs typeface="+mn-cs"/>
              </a:rPr>
              <a:t>December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Avenir Next LT Pro Demi" panose="020B0704020202020204" pitchFamily="34" charset="0"/>
                <a:ea typeface="+mn-ea"/>
                <a:cs typeface="+mn-cs"/>
              </a:rPr>
              <a:t>2023</a:t>
            </a:r>
          </a:p>
        </p:txBody>
      </p:sp>
      <p:sp>
        <p:nvSpPr>
          <p:cNvPr id="8" name="TextBox 7">
            <a:extLst>
              <a:ext uri="{FF2B5EF4-FFF2-40B4-BE49-F238E27FC236}">
                <a16:creationId xmlns:a16="http://schemas.microsoft.com/office/drawing/2014/main" id="{62339F94-51BA-470A-C2BE-F03E7FF56E71}"/>
              </a:ext>
            </a:extLst>
          </p:cNvPr>
          <p:cNvSpPr txBox="1"/>
          <p:nvPr/>
        </p:nvSpPr>
        <p:spPr>
          <a:xfrm>
            <a:off x="4701825" y="3535793"/>
            <a:ext cx="5154768"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rPr>
              <a:t>Pilot user access granted to pharmacy at NGH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rPr>
              <a:t>User access granted to all NHFT staff</a:t>
            </a:r>
          </a:p>
        </p:txBody>
      </p:sp>
      <mc:AlternateContent xmlns:mc="http://schemas.openxmlformats.org/markup-compatibility/2006">
        <mc:Choice xmlns:am3d="http://schemas.microsoft.com/office/drawing/2017/model3d" Requires="am3d">
          <p:graphicFrame>
            <p:nvGraphicFramePr>
              <p:cNvPr id="9" name="!!Dec Cal">
                <a:extLst>
                  <a:ext uri="{FF2B5EF4-FFF2-40B4-BE49-F238E27FC236}">
                    <a16:creationId xmlns:a16="http://schemas.microsoft.com/office/drawing/2014/main" id="{308772D4-DC97-2608-8439-695E1D4CF8E1}"/>
                  </a:ext>
                </a:extLst>
              </p:cNvPr>
              <p:cNvGraphicFramePr>
                <a:graphicFrameLocks noChangeAspect="1"/>
              </p:cNvGraphicFramePr>
              <p:nvPr/>
            </p:nvGraphicFramePr>
            <p:xfrm>
              <a:off x="950277" y="435074"/>
              <a:ext cx="3433541" cy="3385181"/>
            </p:xfrm>
            <a:graphic>
              <a:graphicData uri="http://schemas.microsoft.com/office/drawing/2017/model3d">
                <am3d:model3d r:embed="rId3">
                  <am3d:spPr>
                    <a:xfrm>
                      <a:off x="0" y="0"/>
                      <a:ext cx="3433541" cy="3385181"/>
                    </a:xfrm>
                    <a:prstGeom prst="rect">
                      <a:avLst/>
                    </a:prstGeom>
                  </am3d:spPr>
                  <am3d:camera>
                    <am3d:pos x="0" y="0" z="67868891"/>
                    <am3d:up dx="0" dy="36000000" dz="0"/>
                    <am3d:lookAt x="0" y="0" z="0"/>
                    <am3d:perspective fov="2700000"/>
                  </am3d:camera>
                  <am3d:trans>
                    <am3d:meterPerModelUnit n="402881" d="1000000"/>
                    <am3d:preTrans dx="0" dy="1503335" dz="-2781306"/>
                    <am3d:scale>
                      <am3d:sx n="1000000" d="1000000"/>
                      <am3d:sy n="1000000" d="1000000"/>
                      <am3d:sz n="1000000" d="1000000"/>
                    </am3d:scale>
                    <am3d:rot ax="-6100942" ay="-214916" az="-1008768"/>
                    <am3d:postTrans dx="0" dy="0" dz="0"/>
                  </am3d:trans>
                  <am3d:raster rName="Office3DRenderer" rVer="16.0.8326">
                    <am3d:blip r:embed="rId4"/>
                  </am3d:raster>
                  <am3d:objViewport viewportSz="409565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 name="!!Dec Cal">
                <a:extLst>
                  <a:ext uri="{FF2B5EF4-FFF2-40B4-BE49-F238E27FC236}">
                    <a16:creationId xmlns:a16="http://schemas.microsoft.com/office/drawing/2014/main" id="{308772D4-DC97-2608-8439-695E1D4CF8E1}"/>
                  </a:ext>
                </a:extLst>
              </p:cNvPr>
              <p:cNvPicPr>
                <a:picLocks noGrp="1" noRot="1" noChangeAspect="1" noMove="1" noResize="1" noEditPoints="1" noAdjustHandles="1" noChangeArrowheads="1" noChangeShapeType="1" noCrop="1"/>
              </p:cNvPicPr>
              <p:nvPr/>
            </p:nvPicPr>
            <p:blipFill>
              <a:blip r:embed="rId4"/>
              <a:stretch>
                <a:fillRect/>
              </a:stretch>
            </p:blipFill>
            <p:spPr>
              <a:xfrm>
                <a:off x="950277" y="435074"/>
                <a:ext cx="3433541" cy="3385181"/>
              </a:xfrm>
              <a:prstGeom prst="rect">
                <a:avLst/>
              </a:prstGeom>
            </p:spPr>
          </p:pic>
        </mc:Fallback>
      </mc:AlternateContent>
      <p:sp>
        <p:nvSpPr>
          <p:cNvPr id="10" name="TextBox 9">
            <a:extLst>
              <a:ext uri="{FF2B5EF4-FFF2-40B4-BE49-F238E27FC236}">
                <a16:creationId xmlns:a16="http://schemas.microsoft.com/office/drawing/2014/main" id="{42D50A9B-993F-078F-532E-9AC67989A8C5}"/>
              </a:ext>
            </a:extLst>
          </p:cNvPr>
          <p:cNvSpPr txBox="1"/>
          <p:nvPr/>
        </p:nvSpPr>
        <p:spPr>
          <a:xfrm>
            <a:off x="848981" y="3605495"/>
            <a:ext cx="1668754"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white"/>
                </a:solidFill>
                <a:effectLst/>
                <a:uLnTx/>
                <a:uFillTx/>
                <a:latin typeface="Calibri" panose="020F0502020204030204"/>
                <a:ea typeface="UD Digi Kyokasho NK-R" panose="020B0400000000000000" pitchFamily="18" charset="-128"/>
                <a:cs typeface="+mn-cs"/>
              </a:rPr>
              <a:t>Users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prstClr val="white"/>
              </a:solidFill>
              <a:effectLst/>
              <a:uLnTx/>
              <a:uFillTx/>
              <a:latin typeface="Calibri" panose="020F0502020204030204"/>
              <a:ea typeface="UD Digi Kyokasho NK-R" panose="020B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prstClr val="white"/>
                </a:solidFill>
                <a:effectLst/>
                <a:uLnTx/>
                <a:uFillTx/>
                <a:latin typeface="Calibri" panose="020F0502020204030204"/>
                <a:ea typeface="UD Digi Kyokasho NK-R" panose="020B0400000000000000" pitchFamily="18" charset="-128"/>
                <a:cs typeface="+mn-cs"/>
              </a:rPr>
              <a:t>1,079</a:t>
            </a:r>
            <a:endParaRPr kumimoji="0" lang="fr-FR" sz="1600" b="0" i="0" u="none" strike="noStrike" kern="1200" cap="none" spc="0" normalizeH="0" baseline="0" noProof="0" dirty="0">
              <a:ln>
                <a:noFill/>
              </a:ln>
              <a:solidFill>
                <a:prstClr val="white"/>
              </a:solidFill>
              <a:effectLst/>
              <a:uLnTx/>
              <a:uFillTx/>
              <a:latin typeface="Calibri" panose="020F0502020204030204"/>
              <a:ea typeface="UD Digi Kyokasho NK-R" panose="020B0400000000000000" pitchFamily="18" charset="-128"/>
              <a:cs typeface="+mn-cs"/>
            </a:endParaRPr>
          </a:p>
        </p:txBody>
      </p:sp>
      <p:sp>
        <p:nvSpPr>
          <p:cNvPr id="11" name="TextBox 10">
            <a:extLst>
              <a:ext uri="{FF2B5EF4-FFF2-40B4-BE49-F238E27FC236}">
                <a16:creationId xmlns:a16="http://schemas.microsoft.com/office/drawing/2014/main" id="{95AF5D18-E220-3D51-3E11-4DB2C37B68C6}"/>
              </a:ext>
            </a:extLst>
          </p:cNvPr>
          <p:cNvSpPr txBox="1"/>
          <p:nvPr/>
        </p:nvSpPr>
        <p:spPr>
          <a:xfrm>
            <a:off x="848982" y="4873653"/>
            <a:ext cx="2986376"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white"/>
                </a:solidFill>
                <a:effectLst/>
                <a:uLnTx/>
                <a:uFillTx/>
                <a:latin typeface="Calibri" panose="020F0502020204030204"/>
                <a:ea typeface="UD Digi Kyokasho NK-R" panose="020B0400000000000000" pitchFamily="18" charset="-128"/>
                <a:cs typeface="+mn-cs"/>
              </a:rPr>
              <a:t>Patient Records Viewed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prstClr val="white"/>
              </a:solidFill>
              <a:effectLst/>
              <a:uLnTx/>
              <a:uFillTx/>
              <a:latin typeface="Calibri" panose="020F0502020204030204"/>
              <a:ea typeface="UD Digi Kyokasho NK-R" panose="020B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prstClr val="white"/>
                </a:solidFill>
                <a:effectLst/>
                <a:uLnTx/>
                <a:uFillTx/>
                <a:latin typeface="Calibri" panose="020F0502020204030204"/>
                <a:ea typeface="UD Digi Kyokasho NK-R" panose="020B0400000000000000" pitchFamily="18" charset="-128"/>
                <a:cs typeface="+mn-cs"/>
              </a:rPr>
              <a:t>12,774</a:t>
            </a:r>
          </a:p>
        </p:txBody>
      </p:sp>
    </p:spTree>
    <p:extLst>
      <p:ext uri="{BB962C8B-B14F-4D97-AF65-F5344CB8AC3E}">
        <p14:creationId xmlns:p14="http://schemas.microsoft.com/office/powerpoint/2010/main" val="222588909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78F8BE-E89B-BD40-A6C9-71374E28B5D0}"/>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4FD6C1D3-72F3-304D-8C0B-70059322FA2E}"/>
              </a:ext>
            </a:extLst>
          </p:cNvPr>
          <p:cNvSpPr/>
          <p:nvPr/>
        </p:nvSpPr>
        <p:spPr>
          <a:xfrm>
            <a:off x="735248" y="306540"/>
            <a:ext cx="1032523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NCR Month 4</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Picture 2" descr="A picture containing shape&#10;&#10;Description automatically generated">
            <a:extLst>
              <a:ext uri="{FF2B5EF4-FFF2-40B4-BE49-F238E27FC236}">
                <a16:creationId xmlns:a16="http://schemas.microsoft.com/office/drawing/2014/main" id="{45D809C4-C048-AE28-5736-7C4D1C014D4C}"/>
              </a:ext>
            </a:extLst>
          </p:cNvPr>
          <p:cNvPicPr>
            <a:picLocks noChangeAspect="1"/>
          </p:cNvPicPr>
          <p:nvPr/>
        </p:nvPicPr>
        <p:blipFill>
          <a:blip r:embed="rId2"/>
          <a:stretch>
            <a:fillRect/>
          </a:stretch>
        </p:blipFill>
        <p:spPr>
          <a:xfrm>
            <a:off x="10307927" y="6200384"/>
            <a:ext cx="1545867" cy="351076"/>
          </a:xfrm>
          <a:prstGeom prst="rect">
            <a:avLst/>
          </a:prstGeom>
        </p:spPr>
      </p:pic>
      <p:sp>
        <p:nvSpPr>
          <p:cNvPr id="2" name="Rectangle: Rounded Corners 1">
            <a:extLst>
              <a:ext uri="{FF2B5EF4-FFF2-40B4-BE49-F238E27FC236}">
                <a16:creationId xmlns:a16="http://schemas.microsoft.com/office/drawing/2014/main" id="{566FE0A6-DD47-FE7C-67B3-5BAB10083CBB}"/>
              </a:ext>
            </a:extLst>
          </p:cNvPr>
          <p:cNvSpPr/>
          <p:nvPr/>
        </p:nvSpPr>
        <p:spPr>
          <a:xfrm>
            <a:off x="1040640" y="2166376"/>
            <a:ext cx="10110719" cy="3937944"/>
          </a:xfrm>
          <a:prstGeom prst="roundRect">
            <a:avLst>
              <a:gd name="adj" fmla="val 14844"/>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189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78D6117-7C53-4E11-F86A-B8B8656AE0AF}"/>
              </a:ext>
            </a:extLst>
          </p:cNvPr>
          <p:cNvSpPr txBox="1"/>
          <p:nvPr/>
        </p:nvSpPr>
        <p:spPr>
          <a:xfrm>
            <a:off x="5057701" y="2427246"/>
            <a:ext cx="3258005" cy="11387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400" b="0" i="0" u="none" strike="noStrike" kern="1200" cap="none" spc="0" normalizeH="0" baseline="0" noProof="0" dirty="0">
                <a:ln>
                  <a:noFill/>
                </a:ln>
                <a:solidFill>
                  <a:srgbClr val="005EB8">
                    <a:lumMod val="20000"/>
                    <a:lumOff val="80000"/>
                  </a:srgbClr>
                </a:solidFill>
                <a:effectLst/>
                <a:uLnTx/>
                <a:uFillTx/>
                <a:latin typeface="Avenir Next LT Pro Demi" panose="020B0704020202020204" pitchFamily="34" charset="0"/>
                <a:ea typeface="+mn-ea"/>
                <a:cs typeface="+mn-cs"/>
              </a:rPr>
              <a:t>January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8CC1B7">
                    <a:lumMod val="20000"/>
                    <a:lumOff val="80000"/>
                  </a:srgbClr>
                </a:solidFill>
                <a:effectLst/>
                <a:uLnTx/>
                <a:uFillTx/>
                <a:latin typeface="Avenir Next LT Pro Demi" panose="020B0704020202020204" pitchFamily="34" charset="0"/>
                <a:ea typeface="+mn-ea"/>
                <a:cs typeface="+mn-cs"/>
              </a:rPr>
              <a:t>2024</a:t>
            </a:r>
          </a:p>
        </p:txBody>
      </p:sp>
      <p:sp>
        <p:nvSpPr>
          <p:cNvPr id="8" name="TextBox 7">
            <a:extLst>
              <a:ext uri="{FF2B5EF4-FFF2-40B4-BE49-F238E27FC236}">
                <a16:creationId xmlns:a16="http://schemas.microsoft.com/office/drawing/2014/main" id="{D5AED362-FCB3-99F7-E983-626921367842}"/>
              </a:ext>
            </a:extLst>
          </p:cNvPr>
          <p:cNvSpPr txBox="1"/>
          <p:nvPr/>
        </p:nvSpPr>
        <p:spPr>
          <a:xfrm>
            <a:off x="5104422" y="3689241"/>
            <a:ext cx="5019218"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rPr>
              <a:t>Wider rollout across UHN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rPr>
              <a:t>Work underway to add Remote Monitoring feeds to NCR</a:t>
            </a:r>
          </a:p>
        </p:txBody>
      </p:sp>
      <mc:AlternateContent xmlns:mc="http://schemas.openxmlformats.org/markup-compatibility/2006">
        <mc:Choice xmlns:am3d="http://schemas.microsoft.com/office/drawing/2017/model3d" Requires="am3d">
          <p:graphicFrame>
            <p:nvGraphicFramePr>
              <p:cNvPr id="9" name="!!Jan Cal">
                <a:extLst>
                  <a:ext uri="{FF2B5EF4-FFF2-40B4-BE49-F238E27FC236}">
                    <a16:creationId xmlns:a16="http://schemas.microsoft.com/office/drawing/2014/main" id="{83B664B6-E8DF-0C10-EBC7-351CF3FD0526}"/>
                  </a:ext>
                </a:extLst>
              </p:cNvPr>
              <p:cNvGraphicFramePr>
                <a:graphicFrameLocks noChangeAspect="1"/>
              </p:cNvGraphicFramePr>
              <p:nvPr/>
            </p:nvGraphicFramePr>
            <p:xfrm>
              <a:off x="1274760" y="306540"/>
              <a:ext cx="3381448" cy="3345284"/>
            </p:xfrm>
            <a:graphic>
              <a:graphicData uri="http://schemas.microsoft.com/office/drawing/2017/model3d">
                <am3d:model3d r:embed="rId3">
                  <am3d:spPr>
                    <a:xfrm>
                      <a:off x="0" y="0"/>
                      <a:ext cx="3381448" cy="3345284"/>
                    </a:xfrm>
                    <a:prstGeom prst="rect">
                      <a:avLst/>
                    </a:prstGeom>
                  </am3d:spPr>
                  <am3d:camera>
                    <am3d:pos x="0" y="0" z="67868891"/>
                    <am3d:up dx="0" dy="36000000" dz="0"/>
                    <am3d:lookAt x="0" y="0" z="0"/>
                    <am3d:perspective fov="2700000"/>
                  </am3d:camera>
                  <am3d:trans>
                    <am3d:meterPerModelUnit n="402881" d="1000000"/>
                    <am3d:preTrans dx="0" dy="1503335" dz="-2781306"/>
                    <am3d:scale>
                      <am3d:sx n="1000000" d="1000000"/>
                      <am3d:sy n="1000000" d="1000000"/>
                      <am3d:sz n="1000000" d="1000000"/>
                    </am3d:scale>
                    <am3d:rot ax="-6040509" ay="224406" az="1145264"/>
                    <am3d:postTrans dx="0" dy="0" dz="0"/>
                  </am3d:trans>
                  <am3d:raster rName="Office3DRenderer" rVer="16.0.8326">
                    <am3d:blip r:embed="rId4"/>
                  </am3d:raster>
                  <am3d:objViewport viewportSz="397576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 name="!!Jan Cal">
                <a:extLst>
                  <a:ext uri="{FF2B5EF4-FFF2-40B4-BE49-F238E27FC236}">
                    <a16:creationId xmlns:a16="http://schemas.microsoft.com/office/drawing/2014/main" id="{83B664B6-E8DF-0C10-EBC7-351CF3FD0526}"/>
                  </a:ext>
                </a:extLst>
              </p:cNvPr>
              <p:cNvPicPr>
                <a:picLocks noGrp="1" noRot="1" noChangeAspect="1" noMove="1" noResize="1" noEditPoints="1" noAdjustHandles="1" noChangeArrowheads="1" noChangeShapeType="1" noCrop="1"/>
              </p:cNvPicPr>
              <p:nvPr/>
            </p:nvPicPr>
            <p:blipFill>
              <a:blip r:embed="rId4"/>
              <a:stretch>
                <a:fillRect/>
              </a:stretch>
            </p:blipFill>
            <p:spPr>
              <a:xfrm>
                <a:off x="1274760" y="306540"/>
                <a:ext cx="3381448" cy="3345284"/>
              </a:xfrm>
              <a:prstGeom prst="rect">
                <a:avLst/>
              </a:prstGeom>
            </p:spPr>
          </p:pic>
        </mc:Fallback>
      </mc:AlternateContent>
      <p:sp>
        <p:nvSpPr>
          <p:cNvPr id="10" name="TextBox 9">
            <a:extLst>
              <a:ext uri="{FF2B5EF4-FFF2-40B4-BE49-F238E27FC236}">
                <a16:creationId xmlns:a16="http://schemas.microsoft.com/office/drawing/2014/main" id="{40B14B5F-9EBA-E8E6-6BEC-48EF4FDA3758}"/>
              </a:ext>
            </a:extLst>
          </p:cNvPr>
          <p:cNvSpPr txBox="1"/>
          <p:nvPr/>
        </p:nvSpPr>
        <p:spPr>
          <a:xfrm>
            <a:off x="1251578" y="3758943"/>
            <a:ext cx="1624873"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white"/>
                </a:solidFill>
                <a:effectLst/>
                <a:uLnTx/>
                <a:uFillTx/>
                <a:latin typeface="Calibri" panose="020F0502020204030204"/>
                <a:ea typeface="UD Digi Kyokasho NK-R" panose="020B0400000000000000" pitchFamily="18" charset="-128"/>
                <a:cs typeface="+mn-cs"/>
              </a:rPr>
              <a:t>Users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prstClr val="white"/>
              </a:solidFill>
              <a:effectLst/>
              <a:uLnTx/>
              <a:uFillTx/>
              <a:latin typeface="Calibri" panose="020F0502020204030204"/>
              <a:ea typeface="UD Digi Kyokasho NK-R" panose="020B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prstClr val="white"/>
                </a:solidFill>
                <a:effectLst/>
                <a:uLnTx/>
                <a:uFillTx/>
                <a:latin typeface="Calibri" panose="020F0502020204030204"/>
                <a:ea typeface="UD Digi Kyokasho NK-R" panose="020B0400000000000000" pitchFamily="18" charset="-128"/>
                <a:cs typeface="+mn-cs"/>
              </a:rPr>
              <a:t>1,920</a:t>
            </a:r>
            <a:endParaRPr kumimoji="0" lang="fr-FR" sz="1600" b="0" i="0" u="none" strike="noStrike" kern="1200" cap="none" spc="0" normalizeH="0" baseline="0" noProof="0" dirty="0">
              <a:ln>
                <a:noFill/>
              </a:ln>
              <a:solidFill>
                <a:prstClr val="white"/>
              </a:solidFill>
              <a:effectLst/>
              <a:uLnTx/>
              <a:uFillTx/>
              <a:latin typeface="Calibri" panose="020F0502020204030204"/>
              <a:ea typeface="UD Digi Kyokasho NK-R" panose="020B0400000000000000" pitchFamily="18" charset="-128"/>
              <a:cs typeface="+mn-cs"/>
            </a:endParaRPr>
          </a:p>
        </p:txBody>
      </p:sp>
      <p:sp>
        <p:nvSpPr>
          <p:cNvPr id="11" name="TextBox 10">
            <a:extLst>
              <a:ext uri="{FF2B5EF4-FFF2-40B4-BE49-F238E27FC236}">
                <a16:creationId xmlns:a16="http://schemas.microsoft.com/office/drawing/2014/main" id="{5CF23A60-3DF5-82D5-A5B2-B2D7B8AE5D64}"/>
              </a:ext>
            </a:extLst>
          </p:cNvPr>
          <p:cNvSpPr txBox="1"/>
          <p:nvPr/>
        </p:nvSpPr>
        <p:spPr>
          <a:xfrm>
            <a:off x="1251579" y="5027101"/>
            <a:ext cx="2907846"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white"/>
                </a:solidFill>
                <a:effectLst/>
                <a:uLnTx/>
                <a:uFillTx/>
                <a:latin typeface="Calibri" panose="020F0502020204030204"/>
                <a:ea typeface="UD Digi Kyokasho NK-R" panose="020B0400000000000000" pitchFamily="18" charset="-128"/>
                <a:cs typeface="+mn-cs"/>
              </a:rPr>
              <a:t>Patient Records Viewed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prstClr val="white"/>
              </a:solidFill>
              <a:effectLst/>
              <a:uLnTx/>
              <a:uFillTx/>
              <a:latin typeface="Calibri" panose="020F0502020204030204"/>
              <a:ea typeface="UD Digi Kyokasho NK-R" panose="020B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prstClr val="white"/>
                </a:solidFill>
                <a:effectLst/>
                <a:uLnTx/>
                <a:uFillTx/>
                <a:latin typeface="Calibri" panose="020F0502020204030204"/>
                <a:ea typeface="UD Digi Kyokasho NK-R" panose="020B0400000000000000" pitchFamily="18" charset="-128"/>
                <a:cs typeface="+mn-cs"/>
              </a:rPr>
              <a:t>17,649</a:t>
            </a:r>
          </a:p>
        </p:txBody>
      </p:sp>
    </p:spTree>
    <p:extLst>
      <p:ext uri="{BB962C8B-B14F-4D97-AF65-F5344CB8AC3E}">
        <p14:creationId xmlns:p14="http://schemas.microsoft.com/office/powerpoint/2010/main" val="42349541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78F8BE-E89B-BD40-A6C9-71374E28B5D0}"/>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4FD6C1D3-72F3-304D-8C0B-70059322FA2E}"/>
              </a:ext>
            </a:extLst>
          </p:cNvPr>
          <p:cNvSpPr/>
          <p:nvPr/>
        </p:nvSpPr>
        <p:spPr>
          <a:xfrm>
            <a:off x="735248" y="306540"/>
            <a:ext cx="1032523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NCR Month 5</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Picture 2" descr="A picture containing shape&#10;&#10;Description automatically generated">
            <a:extLst>
              <a:ext uri="{FF2B5EF4-FFF2-40B4-BE49-F238E27FC236}">
                <a16:creationId xmlns:a16="http://schemas.microsoft.com/office/drawing/2014/main" id="{45D809C4-C048-AE28-5736-7C4D1C014D4C}"/>
              </a:ext>
            </a:extLst>
          </p:cNvPr>
          <p:cNvPicPr>
            <a:picLocks noChangeAspect="1"/>
          </p:cNvPicPr>
          <p:nvPr/>
        </p:nvPicPr>
        <p:blipFill>
          <a:blip r:embed="rId2"/>
          <a:stretch>
            <a:fillRect/>
          </a:stretch>
        </p:blipFill>
        <p:spPr>
          <a:xfrm>
            <a:off x="10307927" y="6200384"/>
            <a:ext cx="1545867" cy="351076"/>
          </a:xfrm>
          <a:prstGeom prst="rect">
            <a:avLst/>
          </a:prstGeom>
        </p:spPr>
      </p:pic>
      <p:sp>
        <p:nvSpPr>
          <p:cNvPr id="2" name="Rectangle: Rounded Corners 1">
            <a:extLst>
              <a:ext uri="{FF2B5EF4-FFF2-40B4-BE49-F238E27FC236}">
                <a16:creationId xmlns:a16="http://schemas.microsoft.com/office/drawing/2014/main" id="{D078F7AA-FF12-889A-9F54-41D6528383DC}"/>
              </a:ext>
            </a:extLst>
          </p:cNvPr>
          <p:cNvSpPr/>
          <p:nvPr/>
        </p:nvSpPr>
        <p:spPr>
          <a:xfrm>
            <a:off x="629097" y="2204541"/>
            <a:ext cx="10210353" cy="3937944"/>
          </a:xfrm>
          <a:prstGeom prst="roundRect">
            <a:avLst>
              <a:gd name="adj" fmla="val 14844"/>
            </a:avLst>
          </a:prstGeom>
          <a:gradFill flip="none" rotWithShape="1">
            <a:gsLst>
              <a:gs pos="0">
                <a:schemeClr val="accent3">
                  <a:lumMod val="75000"/>
                  <a:shade val="30000"/>
                  <a:satMod val="115000"/>
                </a:schemeClr>
              </a:gs>
              <a:gs pos="50000">
                <a:schemeClr val="accent3">
                  <a:lumMod val="75000"/>
                  <a:shade val="67500"/>
                  <a:satMod val="115000"/>
                </a:schemeClr>
              </a:gs>
              <a:gs pos="100000">
                <a:schemeClr val="accent3">
                  <a:lumMod val="75000"/>
                  <a:shade val="100000"/>
                  <a:satMod val="115000"/>
                </a:schemeClr>
              </a:gs>
            </a:gsLst>
            <a:lin ang="189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511056C9-5140-36F7-C9AD-31577DF71E8F}"/>
              </a:ext>
            </a:extLst>
          </p:cNvPr>
          <p:cNvSpPr txBox="1"/>
          <p:nvPr/>
        </p:nvSpPr>
        <p:spPr>
          <a:xfrm>
            <a:off x="4646158" y="2465411"/>
            <a:ext cx="3290110" cy="11387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400" b="0" i="0" u="none" strike="noStrike" kern="1200" cap="none" spc="0" normalizeH="0" baseline="0" noProof="0" dirty="0">
                <a:ln>
                  <a:noFill/>
                </a:ln>
                <a:solidFill>
                  <a:srgbClr val="ED8B00"/>
                </a:solidFill>
                <a:effectLst/>
                <a:uLnTx/>
                <a:uFillTx/>
                <a:latin typeface="Avenir Next LT Pro Demi" panose="020B0704020202020204" pitchFamily="34" charset="0"/>
                <a:ea typeface="+mn-ea"/>
                <a:cs typeface="+mn-cs"/>
              </a:rPr>
              <a:t>February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8CC1B7">
                    <a:lumMod val="20000"/>
                    <a:lumOff val="80000"/>
                  </a:srgbClr>
                </a:solidFill>
                <a:effectLst/>
                <a:uLnTx/>
                <a:uFillTx/>
                <a:latin typeface="Avenir Next LT Pro Demi" panose="020B0704020202020204" pitchFamily="34" charset="0"/>
                <a:ea typeface="+mn-ea"/>
                <a:cs typeface="+mn-cs"/>
              </a:rPr>
              <a:t>2024</a:t>
            </a:r>
          </a:p>
        </p:txBody>
      </p:sp>
      <p:sp>
        <p:nvSpPr>
          <p:cNvPr id="8" name="TextBox 7">
            <a:extLst>
              <a:ext uri="{FF2B5EF4-FFF2-40B4-BE49-F238E27FC236}">
                <a16:creationId xmlns:a16="http://schemas.microsoft.com/office/drawing/2014/main" id="{68CB23AF-08AA-927A-78D4-08E2826BA932}"/>
              </a:ext>
            </a:extLst>
          </p:cNvPr>
          <p:cNvSpPr txBox="1"/>
          <p:nvPr/>
        </p:nvSpPr>
        <p:spPr>
          <a:xfrm>
            <a:off x="4692879" y="3727406"/>
            <a:ext cx="5068680"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rPr>
              <a:t>A total of over</a:t>
            </a:r>
            <a:endParaRPr kumimoji="0" lang="en-GB" sz="24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Calibri" panose="020F0502020204030204"/>
                <a:ea typeface="+mn-ea"/>
                <a:cs typeface="+mn-cs"/>
              </a:rPr>
              <a:t>50,000</a:t>
            </a:r>
            <a:r>
              <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rPr>
              <a:t>patient records have been viewed</a:t>
            </a:r>
          </a:p>
        </p:txBody>
      </p:sp>
      <p:sp>
        <p:nvSpPr>
          <p:cNvPr id="9" name="TextBox 8">
            <a:extLst>
              <a:ext uri="{FF2B5EF4-FFF2-40B4-BE49-F238E27FC236}">
                <a16:creationId xmlns:a16="http://schemas.microsoft.com/office/drawing/2014/main" id="{8F380CCB-47AB-BA63-FE66-53EA0183A623}"/>
              </a:ext>
            </a:extLst>
          </p:cNvPr>
          <p:cNvSpPr txBox="1"/>
          <p:nvPr/>
        </p:nvSpPr>
        <p:spPr>
          <a:xfrm>
            <a:off x="840035" y="3797108"/>
            <a:ext cx="1640885"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white"/>
                </a:solidFill>
                <a:effectLst/>
                <a:uLnTx/>
                <a:uFillTx/>
                <a:latin typeface="Calibri" panose="020F0502020204030204"/>
                <a:ea typeface="UD Digi Kyokasho NK-R" panose="020B0400000000000000" pitchFamily="18" charset="-128"/>
                <a:cs typeface="+mn-cs"/>
              </a:rPr>
              <a:t>Users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prstClr val="white"/>
              </a:solidFill>
              <a:effectLst/>
              <a:uLnTx/>
              <a:uFillTx/>
              <a:latin typeface="Calibri" panose="020F0502020204030204"/>
              <a:ea typeface="UD Digi Kyokasho NK-R" panose="020B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prstClr val="white"/>
                </a:solidFill>
                <a:effectLst/>
                <a:uLnTx/>
                <a:uFillTx/>
                <a:latin typeface="Calibri" panose="020F0502020204030204"/>
                <a:ea typeface="UD Digi Kyokasho NK-R" panose="020B0400000000000000" pitchFamily="18" charset="-128"/>
                <a:cs typeface="+mn-cs"/>
              </a:rPr>
              <a:t>1,547</a:t>
            </a:r>
            <a:endParaRPr kumimoji="0" lang="fr-FR" sz="1600" b="0" i="0" u="none" strike="noStrike" kern="1200" cap="none" spc="0" normalizeH="0" baseline="0" noProof="0" dirty="0">
              <a:ln>
                <a:noFill/>
              </a:ln>
              <a:solidFill>
                <a:prstClr val="white"/>
              </a:solidFill>
              <a:effectLst/>
              <a:uLnTx/>
              <a:uFillTx/>
              <a:latin typeface="Calibri" panose="020F0502020204030204"/>
              <a:ea typeface="UD Digi Kyokasho NK-R" panose="020B0400000000000000" pitchFamily="18" charset="-128"/>
              <a:cs typeface="+mn-cs"/>
            </a:endParaRPr>
          </a:p>
        </p:txBody>
      </p:sp>
      <p:sp>
        <p:nvSpPr>
          <p:cNvPr id="10" name="TextBox 9">
            <a:extLst>
              <a:ext uri="{FF2B5EF4-FFF2-40B4-BE49-F238E27FC236}">
                <a16:creationId xmlns:a16="http://schemas.microsoft.com/office/drawing/2014/main" id="{C1B61AE9-1405-E188-6344-8ABFC858DEC2}"/>
              </a:ext>
            </a:extLst>
          </p:cNvPr>
          <p:cNvSpPr txBox="1"/>
          <p:nvPr/>
        </p:nvSpPr>
        <p:spPr>
          <a:xfrm>
            <a:off x="840035" y="5065266"/>
            <a:ext cx="2936501"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white"/>
                </a:solidFill>
                <a:effectLst/>
                <a:uLnTx/>
                <a:uFillTx/>
                <a:latin typeface="Calibri" panose="020F0502020204030204"/>
                <a:ea typeface="UD Digi Kyokasho NK-R" panose="020B0400000000000000" pitchFamily="18" charset="-128"/>
                <a:cs typeface="+mn-cs"/>
              </a:rPr>
              <a:t>Patient Records Viewed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prstClr val="white"/>
              </a:solidFill>
              <a:effectLst/>
              <a:uLnTx/>
              <a:uFillTx/>
              <a:latin typeface="Calibri" panose="020F0502020204030204"/>
              <a:ea typeface="UD Digi Kyokasho NK-R" panose="020B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prstClr val="white"/>
                </a:solidFill>
                <a:effectLst/>
                <a:uLnTx/>
                <a:uFillTx/>
                <a:latin typeface="Calibri" panose="020F0502020204030204"/>
                <a:ea typeface="UD Digi Kyokasho NK-R" panose="020B0400000000000000" pitchFamily="18" charset="-128"/>
                <a:cs typeface="+mn-cs"/>
              </a:rPr>
              <a:t>17,036</a:t>
            </a:r>
          </a:p>
        </p:txBody>
      </p:sp>
      <mc:AlternateContent xmlns:mc="http://schemas.openxmlformats.org/markup-compatibility/2006">
        <mc:Choice xmlns:am3d="http://schemas.microsoft.com/office/drawing/2017/model3d" Requires="am3d">
          <p:graphicFrame>
            <p:nvGraphicFramePr>
              <p:cNvPr id="11" name="!!Feb Cal">
                <a:extLst>
                  <a:ext uri="{FF2B5EF4-FFF2-40B4-BE49-F238E27FC236}">
                    <a16:creationId xmlns:a16="http://schemas.microsoft.com/office/drawing/2014/main" id="{E10E1A92-9066-72D7-7833-9D7D958BFF7B}"/>
                  </a:ext>
                </a:extLst>
              </p:cNvPr>
              <p:cNvGraphicFramePr/>
              <p:nvPr/>
            </p:nvGraphicFramePr>
            <p:xfrm>
              <a:off x="853709" y="382740"/>
              <a:ext cx="3433030" cy="3199617"/>
            </p:xfrm>
            <a:graphic>
              <a:graphicData uri="http://schemas.microsoft.com/office/drawing/2017/model3d">
                <am3d:model3d r:embed="rId3">
                  <am3d:spPr>
                    <a:xfrm>
                      <a:off x="0" y="0"/>
                      <a:ext cx="3433030" cy="3199617"/>
                    </a:xfrm>
                    <a:prstGeom prst="rect">
                      <a:avLst/>
                    </a:prstGeom>
                  </am3d:spPr>
                  <am3d:camera>
                    <am3d:pos x="0" y="0" z="67868891"/>
                    <am3d:up dx="0" dy="36000000" dz="0"/>
                    <am3d:lookAt x="0" y="0" z="0"/>
                    <am3d:perspective fov="2700000"/>
                  </am3d:camera>
                  <am3d:trans>
                    <am3d:meterPerModelUnit n="402881" d="1000000"/>
                    <am3d:preTrans dx="0" dy="1503335" dz="-2781306"/>
                    <am3d:scale>
                      <am3d:sx n="1000000" d="1000000"/>
                      <am3d:sy n="1000000" d="1000000"/>
                      <am3d:sz n="1000000" d="1000000"/>
                    </am3d:scale>
                    <am3d:rot ax="-6611264" ay="-351856" az="-931761"/>
                    <am3d:postTrans dx="0" dy="0" dz="0"/>
                  </am3d:trans>
                  <am3d:raster rName="Office3DRenderer" rVer="16.0.8326">
                    <am3d:blip r:embed="rId4"/>
                  </am3d:raster>
                  <am3d:objViewport viewportSz="387716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1" name="!!Feb Cal">
                <a:extLst>
                  <a:ext uri="{FF2B5EF4-FFF2-40B4-BE49-F238E27FC236}">
                    <a16:creationId xmlns:a16="http://schemas.microsoft.com/office/drawing/2014/main" id="{E10E1A92-9066-72D7-7833-9D7D958BFF7B}"/>
                  </a:ext>
                </a:extLst>
              </p:cNvPr>
              <p:cNvPicPr>
                <a:picLocks noGrp="1" noRot="1" noChangeAspect="1" noMove="1" noResize="1" noEditPoints="1" noAdjustHandles="1" noChangeArrowheads="1" noChangeShapeType="1" noCrop="1"/>
              </p:cNvPicPr>
              <p:nvPr/>
            </p:nvPicPr>
            <p:blipFill>
              <a:blip r:embed="rId4"/>
              <a:stretch>
                <a:fillRect/>
              </a:stretch>
            </p:blipFill>
            <p:spPr>
              <a:xfrm>
                <a:off x="853709" y="382740"/>
                <a:ext cx="3433030" cy="3199617"/>
              </a:xfrm>
              <a:prstGeom prst="rect">
                <a:avLst/>
              </a:prstGeom>
            </p:spPr>
          </p:pic>
        </mc:Fallback>
      </mc:AlternateContent>
    </p:spTree>
    <p:extLst>
      <p:ext uri="{BB962C8B-B14F-4D97-AF65-F5344CB8AC3E}">
        <p14:creationId xmlns:p14="http://schemas.microsoft.com/office/powerpoint/2010/main" val="949109171"/>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A168B6-4DF8-7040-271C-B9C2090176E8}"/>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E7AA3F24-5A75-36F7-CEA9-744CD2A8DB1B}"/>
              </a:ext>
            </a:extLst>
          </p:cNvPr>
          <p:cNvSpPr/>
          <p:nvPr/>
        </p:nvSpPr>
        <p:spPr>
          <a:xfrm>
            <a:off x="735248" y="306540"/>
            <a:ext cx="1032523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Northamptonshire Care Record Usage (Oct 23 – Mar 24)</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Picture 3" descr="A picture containing shape&#10;&#10;Description automatically generated">
            <a:extLst>
              <a:ext uri="{FF2B5EF4-FFF2-40B4-BE49-F238E27FC236}">
                <a16:creationId xmlns:a16="http://schemas.microsoft.com/office/drawing/2014/main" id="{9CEAF4F5-F8C5-D5BB-B3A9-86B220BD8054}"/>
              </a:ext>
            </a:extLst>
          </p:cNvPr>
          <p:cNvPicPr>
            <a:picLocks noChangeAspect="1"/>
          </p:cNvPicPr>
          <p:nvPr/>
        </p:nvPicPr>
        <p:blipFill>
          <a:blip r:embed="rId2"/>
          <a:stretch>
            <a:fillRect/>
          </a:stretch>
        </p:blipFill>
        <p:spPr>
          <a:xfrm>
            <a:off x="10307927" y="6200384"/>
            <a:ext cx="1545867" cy="351076"/>
          </a:xfrm>
          <a:prstGeom prst="rect">
            <a:avLst/>
          </a:prstGeom>
        </p:spPr>
      </p:pic>
      <p:graphicFrame>
        <p:nvGraphicFramePr>
          <p:cNvPr id="11" name="Table 9">
            <a:extLst>
              <a:ext uri="{FF2B5EF4-FFF2-40B4-BE49-F238E27FC236}">
                <a16:creationId xmlns:a16="http://schemas.microsoft.com/office/drawing/2014/main" id="{98F83526-85F0-B11F-C594-719C4C36D53A}"/>
              </a:ext>
            </a:extLst>
          </p:cNvPr>
          <p:cNvGraphicFramePr>
            <a:graphicFrameLocks noGrp="1"/>
          </p:cNvGraphicFramePr>
          <p:nvPr/>
        </p:nvGraphicFramePr>
        <p:xfrm>
          <a:off x="10001131" y="1463161"/>
          <a:ext cx="1850741" cy="3230880"/>
        </p:xfrm>
        <a:graphic>
          <a:graphicData uri="http://schemas.openxmlformats.org/drawingml/2006/table">
            <a:tbl>
              <a:tblPr firstRow="1" bandRow="1">
                <a:tableStyleId>{BC89EF96-8CEA-46FF-86C4-4CE0E7609802}</a:tableStyleId>
              </a:tblPr>
              <a:tblGrid>
                <a:gridCol w="1850741">
                  <a:extLst>
                    <a:ext uri="{9D8B030D-6E8A-4147-A177-3AD203B41FA5}">
                      <a16:colId xmlns:a16="http://schemas.microsoft.com/office/drawing/2014/main" val="3159051885"/>
                    </a:ext>
                  </a:extLst>
                </a:gridCol>
              </a:tblGrid>
              <a:tr h="353776">
                <a:tc>
                  <a:txBody>
                    <a:bodyPr/>
                    <a:lstStyle/>
                    <a:p>
                      <a:pPr algn="ctr"/>
                      <a:r>
                        <a:rPr lang="en-GB" sz="1800" b="0" kern="1200" dirty="0">
                          <a:solidFill>
                            <a:schemeClr val="tx1"/>
                          </a:solidFill>
                          <a:latin typeface="Arial" panose="020B0604020202020204" pitchFamily="34" charset="0"/>
                          <a:ea typeface="+mn-ea"/>
                          <a:cs typeface="Arial" panose="020B0604020202020204" pitchFamily="34" charset="0"/>
                        </a:rPr>
                        <a:t>User Logins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5172147"/>
                  </a:ext>
                </a:extLst>
              </a:tr>
              <a:tr h="470297">
                <a:tc>
                  <a:txBody>
                    <a:bodyPr/>
                    <a:lstStyle/>
                    <a:p>
                      <a:pPr algn="ctr"/>
                      <a:r>
                        <a:rPr lang="en-GB" sz="2800" b="1" dirty="0">
                          <a:latin typeface="Arial" panose="020B0604020202020204" pitchFamily="34" charset="0"/>
                          <a:cs typeface="Arial" panose="020B0604020202020204" pitchFamily="34" charset="0"/>
                        </a:rPr>
                        <a:t>75,161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44936551"/>
                  </a:ext>
                </a:extLst>
              </a:tr>
              <a:tr h="0">
                <a:tc>
                  <a:txBody>
                    <a:bodyPr/>
                    <a:lstStyle/>
                    <a:p>
                      <a:pPr algn="ctr"/>
                      <a:endParaRPr lang="en-GB" sz="400" b="1"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54814746"/>
                  </a:ext>
                </a:extLst>
              </a:tr>
              <a:tr h="35377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0" dirty="0">
                          <a:latin typeface="Arial" panose="020B0604020202020204" pitchFamily="34" charset="0"/>
                          <a:cs typeface="Arial" panose="020B0604020202020204" pitchFamily="34" charset="0"/>
                        </a:rPr>
                        <a:t>Unique Logins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extLst>
                  <a:ext uri="{0D108BD9-81ED-4DB2-BD59-A6C34878D82A}">
                    <a16:rowId xmlns:a16="http://schemas.microsoft.com/office/drawing/2014/main" val="3022038505"/>
                  </a:ext>
                </a:extLst>
              </a:tr>
              <a:tr h="470297">
                <a:tc>
                  <a:txBody>
                    <a:bodyPr/>
                    <a:lstStyle/>
                    <a:p>
                      <a:pPr algn="ctr"/>
                      <a:r>
                        <a:rPr lang="en-GB" sz="2800" b="1" dirty="0">
                          <a:latin typeface="Arial" panose="020B0604020202020204" pitchFamily="34" charset="0"/>
                          <a:cs typeface="Arial" panose="020B0604020202020204" pitchFamily="34" charset="0"/>
                        </a:rPr>
                        <a:t>3,647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852976651"/>
                  </a:ext>
                </a:extLst>
              </a:tr>
              <a:tr h="0">
                <a:tc>
                  <a:txBody>
                    <a:bodyPr/>
                    <a:lstStyle/>
                    <a:p>
                      <a:pPr algn="ctr"/>
                      <a:endParaRPr lang="en-GB" sz="400" b="1"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57988084"/>
                  </a:ext>
                </a:extLst>
              </a:tr>
              <a:tr h="625911">
                <a:tc>
                  <a:txBody>
                    <a:bodyPr/>
                    <a:lstStyle/>
                    <a:p>
                      <a:pPr algn="ctr"/>
                      <a:r>
                        <a:rPr lang="en-GB" sz="1800" b="0" dirty="0">
                          <a:latin typeface="Arial" panose="020B0604020202020204" pitchFamily="34" charset="0"/>
                          <a:cs typeface="Arial" panose="020B0604020202020204" pitchFamily="34" charset="0"/>
                        </a:rPr>
                        <a:t>Patient Records Accessed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37888368"/>
                  </a:ext>
                </a:extLst>
              </a:tr>
              <a:tr h="470297">
                <a:tc>
                  <a:txBody>
                    <a:bodyPr/>
                    <a:lstStyle/>
                    <a:p>
                      <a:pPr algn="ctr"/>
                      <a:r>
                        <a:rPr lang="en-GB" sz="2800" b="1" dirty="0">
                          <a:latin typeface="Arial" panose="020B0604020202020204" pitchFamily="34" charset="0"/>
                          <a:cs typeface="Arial" panose="020B0604020202020204" pitchFamily="34" charset="0"/>
                        </a:rPr>
                        <a:t>74,700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581800214"/>
                  </a:ext>
                </a:extLst>
              </a:tr>
            </a:tbl>
          </a:graphicData>
        </a:graphic>
      </p:graphicFrame>
      <p:sp>
        <p:nvSpPr>
          <p:cNvPr id="12" name="TextBox 11">
            <a:extLst>
              <a:ext uri="{FF2B5EF4-FFF2-40B4-BE49-F238E27FC236}">
                <a16:creationId xmlns:a16="http://schemas.microsoft.com/office/drawing/2014/main" id="{249024F5-A5C1-7715-A53E-055D2A811D25}"/>
              </a:ext>
            </a:extLst>
          </p:cNvPr>
          <p:cNvSpPr txBox="1"/>
          <p:nvPr/>
        </p:nvSpPr>
        <p:spPr>
          <a:xfrm>
            <a:off x="7656475" y="4912299"/>
            <a:ext cx="2424062" cy="26161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100" b="0" i="1" u="none" strike="noStrike" kern="1200" cap="none" spc="0" normalizeH="0" baseline="0" noProof="0" dirty="0">
                <a:ln>
                  <a:noFill/>
                </a:ln>
                <a:solidFill>
                  <a:prstClr val="black"/>
                </a:solidFill>
                <a:effectLst/>
                <a:uLnTx/>
                <a:uFillTx/>
                <a:latin typeface="Calibri" panose="020F0502020204030204"/>
                <a:ea typeface="+mn-ea"/>
                <a:cs typeface="+mn-cs"/>
              </a:rPr>
              <a:t>Data for period 0/10/23 to 09/04/244</a:t>
            </a:r>
          </a:p>
        </p:txBody>
      </p:sp>
      <p:pic>
        <p:nvPicPr>
          <p:cNvPr id="14" name="Picture 13">
            <a:extLst>
              <a:ext uri="{FF2B5EF4-FFF2-40B4-BE49-F238E27FC236}">
                <a16:creationId xmlns:a16="http://schemas.microsoft.com/office/drawing/2014/main" id="{03DD415A-2161-1D1E-1F9D-A4E4F2ED62E9}"/>
              </a:ext>
            </a:extLst>
          </p:cNvPr>
          <p:cNvPicPr>
            <a:picLocks noChangeAspect="1"/>
          </p:cNvPicPr>
          <p:nvPr/>
        </p:nvPicPr>
        <p:blipFill>
          <a:blip r:embed="rId3"/>
          <a:stretch>
            <a:fillRect/>
          </a:stretch>
        </p:blipFill>
        <p:spPr>
          <a:xfrm>
            <a:off x="482851" y="1425400"/>
            <a:ext cx="9466804" cy="3575733"/>
          </a:xfrm>
          <a:prstGeom prst="rect">
            <a:avLst/>
          </a:prstGeom>
        </p:spPr>
      </p:pic>
      <p:sp>
        <p:nvSpPr>
          <p:cNvPr id="5" name="Content Placeholder 2">
            <a:extLst>
              <a:ext uri="{FF2B5EF4-FFF2-40B4-BE49-F238E27FC236}">
                <a16:creationId xmlns:a16="http://schemas.microsoft.com/office/drawing/2014/main" id="{FA662269-BD2F-6812-76C2-0BBFF4BF5831}"/>
              </a:ext>
            </a:extLst>
          </p:cNvPr>
          <p:cNvSpPr>
            <a:spLocks noGrp="1"/>
          </p:cNvSpPr>
          <p:nvPr>
            <p:ph idx="1"/>
          </p:nvPr>
        </p:nvSpPr>
        <p:spPr>
          <a:xfrm>
            <a:off x="930853" y="5392167"/>
            <a:ext cx="9018801" cy="1249995"/>
          </a:xfrm>
          <a:solidFill>
            <a:schemeClr val="accent5">
              <a:lumMod val="20000"/>
              <a:lumOff val="80000"/>
            </a:schemeClr>
          </a:solidFill>
        </p:spPr>
        <p:style>
          <a:lnRef idx="2">
            <a:schemeClr val="dk1"/>
          </a:lnRef>
          <a:fillRef idx="1">
            <a:schemeClr val="lt1"/>
          </a:fillRef>
          <a:effectRef idx="0">
            <a:schemeClr val="dk1"/>
          </a:effectRef>
          <a:fontRef idx="minor">
            <a:schemeClr val="dk1"/>
          </a:fontRef>
        </p:style>
        <p:txBody>
          <a:bodyPr numCol="2">
            <a:normAutofit/>
          </a:bodyPr>
          <a:lstStyle/>
          <a:p>
            <a:pPr>
              <a:buFont typeface="Wingdings" panose="05000000000000000000" pitchFamily="2" charset="2"/>
              <a:buChar char="q"/>
            </a:pPr>
            <a:r>
              <a:rPr kumimoji="0" lang="en-GB" sz="1600" b="0" u="none" strike="noStrike" kern="1200" cap="none" spc="0" normalizeH="0" baseline="0" noProof="0" dirty="0">
                <a:ln>
                  <a:noFill/>
                </a:ln>
                <a:solidFill>
                  <a:srgbClr val="0070C0"/>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Live usage dashboard</a:t>
            </a:r>
            <a:r>
              <a:rPr kumimoji="0" lang="en-GB" sz="1600" b="0" u="none" strike="noStrike" kern="1200" cap="none" spc="0" normalizeH="0" baseline="0" noProof="0" dirty="0">
                <a:ln>
                  <a:noFill/>
                </a:ln>
                <a:solidFill>
                  <a:srgbClr val="0070C0"/>
                </a:solidFill>
                <a:effectLst/>
                <a:uLnTx/>
                <a:uFillTx/>
                <a:latin typeface="Calibri" panose="020F0502020204030204"/>
                <a:ea typeface="+mn-ea"/>
                <a:cs typeface="+mn-cs"/>
              </a:rPr>
              <a:t> (updated monthly)</a:t>
            </a:r>
            <a:endParaRPr lang="en-GB" sz="1600" dirty="0">
              <a:solidFill>
                <a:srgbClr val="0070C0"/>
              </a:solidFill>
              <a:hlinkClick r:id="" action="ppaction://noaction">
                <a:extLst>
                  <a:ext uri="{A12FA001-AC4F-418D-AE19-62706E023703}">
                    <ahyp:hlinkClr xmlns:ahyp="http://schemas.microsoft.com/office/drawing/2018/hyperlinkcolor" val="tx"/>
                  </a:ext>
                </a:extLst>
              </a:hlinkClick>
            </a:endParaRPr>
          </a:p>
          <a:p>
            <a:pPr>
              <a:buFont typeface="Wingdings" panose="05000000000000000000" pitchFamily="2" charset="2"/>
              <a:buChar char="q"/>
            </a:pPr>
            <a:r>
              <a:rPr lang="en-GB" sz="1600" dirty="0">
                <a:solidFill>
                  <a:srgbClr val="0070C0"/>
                </a:solidFill>
                <a:hlinkClick r:id="" action="ppaction://noaction">
                  <a:extLst>
                    <a:ext uri="{A12FA001-AC4F-418D-AE19-62706E023703}">
                      <ahyp:hlinkClr xmlns:ahyp="http://schemas.microsoft.com/office/drawing/2018/hyperlinkcolor" val="tx"/>
                    </a:ext>
                  </a:extLst>
                </a:hlinkClick>
              </a:rPr>
              <a:t>www.connectingyourcare.net</a:t>
            </a:r>
            <a:endParaRPr lang="en-GB" sz="1600" dirty="0">
              <a:solidFill>
                <a:srgbClr val="0070C0"/>
              </a:solidFill>
            </a:endParaRPr>
          </a:p>
          <a:p>
            <a:pPr>
              <a:buFont typeface="Wingdings" panose="05000000000000000000" pitchFamily="2" charset="2"/>
              <a:buChar char="q"/>
            </a:pPr>
            <a:r>
              <a:rPr lang="en-GB" sz="1600" dirty="0">
                <a:solidFill>
                  <a:srgbClr val="0070C0"/>
                </a:solidFill>
                <a:hlinkClick r:id="rId5">
                  <a:extLst>
                    <a:ext uri="{A12FA001-AC4F-418D-AE19-62706E023703}">
                      <ahyp:hlinkClr xmlns:ahyp="http://schemas.microsoft.com/office/drawing/2018/hyperlinkcolor" val="tx"/>
                    </a:ext>
                  </a:extLst>
                </a:hlinkClick>
              </a:rPr>
              <a:t>Northamptonshire Digital Strategy 2022-2025 </a:t>
            </a:r>
            <a:endParaRPr lang="en-GB" sz="1600" dirty="0">
              <a:solidFill>
                <a:srgbClr val="0070C0"/>
              </a:solidFill>
            </a:endParaRPr>
          </a:p>
          <a:p>
            <a:pPr>
              <a:buFont typeface="Wingdings" panose="05000000000000000000" pitchFamily="2" charset="2"/>
              <a:buChar char="q"/>
            </a:pPr>
            <a:r>
              <a:rPr lang="en-GB" sz="1600" dirty="0">
                <a:solidFill>
                  <a:srgbClr val="0070C0"/>
                </a:solidFill>
                <a:hlinkClick r:id="rId6">
                  <a:extLst>
                    <a:ext uri="{A12FA001-AC4F-418D-AE19-62706E023703}">
                      <ahyp:hlinkClr xmlns:ahyp="http://schemas.microsoft.com/office/drawing/2018/hyperlinkcolor" val="tx"/>
                    </a:ext>
                  </a:extLst>
                </a:hlinkClick>
              </a:rPr>
              <a:t>ICN Joint Five-Year Plan</a:t>
            </a:r>
            <a:endParaRPr lang="en-GB" sz="1600" dirty="0">
              <a:solidFill>
                <a:srgbClr val="0070C0"/>
              </a:solidFill>
            </a:endParaRPr>
          </a:p>
          <a:p>
            <a:pPr>
              <a:buFont typeface="Wingdings" panose="05000000000000000000" pitchFamily="2" charset="2"/>
              <a:buChar char="q"/>
            </a:pPr>
            <a:r>
              <a:rPr lang="en-GB" sz="1600" dirty="0">
                <a:solidFill>
                  <a:srgbClr val="0070C0"/>
                </a:solidFill>
                <a:hlinkClick r:id="rId7">
                  <a:extLst>
                    <a:ext uri="{A12FA001-AC4F-418D-AE19-62706E023703}">
                      <ahyp:hlinkClr xmlns:ahyp="http://schemas.microsoft.com/office/drawing/2018/hyperlinkcolor" val="tx"/>
                    </a:ext>
                  </a:extLst>
                </a:hlinkClick>
              </a:rPr>
              <a:t>ICS Digital Programme Status</a:t>
            </a:r>
            <a:endParaRPr lang="en-GB" sz="1600" dirty="0">
              <a:solidFill>
                <a:srgbClr val="0070C0"/>
              </a:solidFill>
            </a:endParaRPr>
          </a:p>
          <a:p>
            <a:pPr>
              <a:buFont typeface="Wingdings" panose="05000000000000000000" pitchFamily="2" charset="2"/>
              <a:buChar char="q"/>
            </a:pPr>
            <a:r>
              <a:rPr lang="en-GB" sz="1600" dirty="0">
                <a:solidFill>
                  <a:srgbClr val="0070C0"/>
                </a:solidFill>
                <a:hlinkClick r:id="rId8">
                  <a:extLst>
                    <a:ext uri="{A12FA001-AC4F-418D-AE19-62706E023703}">
                      <ahyp:hlinkClr xmlns:ahyp="http://schemas.microsoft.com/office/drawing/2018/hyperlinkcolor" val="tx"/>
                    </a:ext>
                  </a:extLst>
                </a:hlinkClick>
              </a:rPr>
              <a:t>ICB Benefits - Digital Programmes</a:t>
            </a:r>
            <a:endParaRPr lang="en-GB" sz="1600" dirty="0">
              <a:solidFill>
                <a:srgbClr val="0070C0"/>
              </a:solidFill>
            </a:endParaRPr>
          </a:p>
        </p:txBody>
      </p:sp>
    </p:spTree>
    <p:extLst>
      <p:ext uri="{BB962C8B-B14F-4D97-AF65-F5344CB8AC3E}">
        <p14:creationId xmlns:p14="http://schemas.microsoft.com/office/powerpoint/2010/main" val="3804973815"/>
      </p:ext>
    </p:extLst>
  </p:cSld>
  <p:clrMapOvr>
    <a:masterClrMapping/>
  </p:clrMapOvr>
  <p:transition spd="slow">
    <p:wipe dir="r"/>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5731EE-051E-F04A-A50B-C47874508211}"/>
              </a:ext>
            </a:extLst>
          </p:cNvPr>
          <p:cNvSpPr txBox="1">
            <a:spLocks/>
          </p:cNvSpPr>
          <p:nvPr/>
        </p:nvSpPr>
        <p:spPr>
          <a:xfrm>
            <a:off x="416810" y="1963313"/>
            <a:ext cx="10777931" cy="19159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Norfolk’s Journey on Shared Care Records</a:t>
            </a:r>
          </a:p>
        </p:txBody>
      </p:sp>
      <p:pic>
        <p:nvPicPr>
          <p:cNvPr id="3" name="Picture 2" descr="A picture containing logo&#10;&#10;Description automatically generated">
            <a:extLst>
              <a:ext uri="{FF2B5EF4-FFF2-40B4-BE49-F238E27FC236}">
                <a16:creationId xmlns:a16="http://schemas.microsoft.com/office/drawing/2014/main" id="{32114127-F574-FF99-7081-33B10A16CCF8}"/>
              </a:ext>
            </a:extLst>
          </p:cNvPr>
          <p:cNvPicPr>
            <a:picLocks noChangeAspect="1"/>
          </p:cNvPicPr>
          <p:nvPr/>
        </p:nvPicPr>
        <p:blipFill>
          <a:blip r:embed="rId3"/>
          <a:stretch>
            <a:fillRect/>
          </a:stretch>
        </p:blipFill>
        <p:spPr>
          <a:xfrm>
            <a:off x="1162050" y="5793058"/>
            <a:ext cx="1878517" cy="433504"/>
          </a:xfrm>
          <a:prstGeom prst="rect">
            <a:avLst/>
          </a:prstGeom>
        </p:spPr>
      </p:pic>
    </p:spTree>
    <p:extLst>
      <p:ext uri="{BB962C8B-B14F-4D97-AF65-F5344CB8AC3E}">
        <p14:creationId xmlns:p14="http://schemas.microsoft.com/office/powerpoint/2010/main" val="2900977988"/>
      </p:ext>
    </p:extLst>
  </p:cSld>
  <p:clrMapOvr>
    <a:masterClrMapping/>
  </p:clrMapOvr>
  <p:transition spd="slow">
    <p:wipe dir="r"/>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5731EE-051E-F04A-A50B-C47874508211}"/>
              </a:ext>
            </a:extLst>
          </p:cNvPr>
          <p:cNvSpPr txBox="1">
            <a:spLocks/>
          </p:cNvSpPr>
          <p:nvPr/>
        </p:nvSpPr>
        <p:spPr>
          <a:xfrm>
            <a:off x="1091514" y="2105355"/>
            <a:ext cx="8960623" cy="19159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N&amp;W ShCR Project Wins</a:t>
            </a:r>
          </a:p>
        </p:txBody>
      </p:sp>
      <p:pic>
        <p:nvPicPr>
          <p:cNvPr id="3" name="Picture 2" descr="A picture containing logo&#10;&#10;Description automatically generated">
            <a:extLst>
              <a:ext uri="{FF2B5EF4-FFF2-40B4-BE49-F238E27FC236}">
                <a16:creationId xmlns:a16="http://schemas.microsoft.com/office/drawing/2014/main" id="{32114127-F574-FF99-7081-33B10A16CCF8}"/>
              </a:ext>
            </a:extLst>
          </p:cNvPr>
          <p:cNvPicPr>
            <a:picLocks noChangeAspect="1"/>
          </p:cNvPicPr>
          <p:nvPr/>
        </p:nvPicPr>
        <p:blipFill>
          <a:blip r:embed="rId3"/>
          <a:stretch>
            <a:fillRect/>
          </a:stretch>
        </p:blipFill>
        <p:spPr>
          <a:xfrm>
            <a:off x="1162050" y="5793058"/>
            <a:ext cx="1878517" cy="433504"/>
          </a:xfrm>
          <a:prstGeom prst="rect">
            <a:avLst/>
          </a:prstGeom>
        </p:spPr>
      </p:pic>
    </p:spTree>
    <p:extLst>
      <p:ext uri="{BB962C8B-B14F-4D97-AF65-F5344CB8AC3E}">
        <p14:creationId xmlns:p14="http://schemas.microsoft.com/office/powerpoint/2010/main" val="2607442778"/>
      </p:ext>
    </p:extLst>
  </p:cSld>
  <p:clrMapOvr>
    <a:masterClrMapping/>
  </p:clrMapOvr>
  <p:transition spd="slow">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78F8BE-E89B-BD40-A6C9-71374E28B5D0}"/>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4FD6C1D3-72F3-304D-8C0B-70059322FA2E}"/>
              </a:ext>
            </a:extLst>
          </p:cNvPr>
          <p:cNvSpPr/>
          <p:nvPr/>
        </p:nvSpPr>
        <p:spPr>
          <a:xfrm>
            <a:off x="735248" y="306540"/>
            <a:ext cx="1032523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Social Care Use Case</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Picture 2" descr="A picture containing shape&#10;&#10;Description automatically generated">
            <a:extLst>
              <a:ext uri="{FF2B5EF4-FFF2-40B4-BE49-F238E27FC236}">
                <a16:creationId xmlns:a16="http://schemas.microsoft.com/office/drawing/2014/main" id="{45D809C4-C048-AE28-5736-7C4D1C014D4C}"/>
              </a:ext>
            </a:extLst>
          </p:cNvPr>
          <p:cNvPicPr>
            <a:picLocks noChangeAspect="1"/>
          </p:cNvPicPr>
          <p:nvPr/>
        </p:nvPicPr>
        <p:blipFill>
          <a:blip r:embed="rId2"/>
          <a:stretch>
            <a:fillRect/>
          </a:stretch>
        </p:blipFill>
        <p:spPr>
          <a:xfrm>
            <a:off x="10307927" y="6200384"/>
            <a:ext cx="1545867" cy="351076"/>
          </a:xfrm>
          <a:prstGeom prst="rect">
            <a:avLst/>
          </a:prstGeom>
        </p:spPr>
      </p:pic>
      <p:pic>
        <p:nvPicPr>
          <p:cNvPr id="2" name="Picture 1" descr="A person writing on a cloud&#10;&#10;Description automatically generated">
            <a:extLst>
              <a:ext uri="{FF2B5EF4-FFF2-40B4-BE49-F238E27FC236}">
                <a16:creationId xmlns:a16="http://schemas.microsoft.com/office/drawing/2014/main" id="{D27F36A9-A469-6A74-12FB-1F03F88A4199}"/>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2414727" y="1167408"/>
            <a:ext cx="7587455" cy="5690592"/>
          </a:xfrm>
          <a:prstGeom prst="rect">
            <a:avLst/>
          </a:prstGeom>
        </p:spPr>
      </p:pic>
      <p:pic>
        <p:nvPicPr>
          <p:cNvPr id="7" name="Picture 6" descr="A logo with green and black text&#10;&#10;Description automatically generated">
            <a:extLst>
              <a:ext uri="{FF2B5EF4-FFF2-40B4-BE49-F238E27FC236}">
                <a16:creationId xmlns:a16="http://schemas.microsoft.com/office/drawing/2014/main" id="{774FE7CB-3815-C4E0-D402-3D015D7FED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954" y="983293"/>
            <a:ext cx="2237773" cy="1219200"/>
          </a:xfrm>
          <a:prstGeom prst="rect">
            <a:avLst/>
          </a:prstGeom>
        </p:spPr>
      </p:pic>
      <p:pic>
        <p:nvPicPr>
          <p:cNvPr id="8" name="Picture 7" descr="Icon&#10;&#10;Description automatically generated">
            <a:extLst>
              <a:ext uri="{FF2B5EF4-FFF2-40B4-BE49-F238E27FC236}">
                <a16:creationId xmlns:a16="http://schemas.microsoft.com/office/drawing/2014/main" id="{133CC304-46E9-E788-EF03-B585BE6333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987760"/>
            <a:ext cx="902679" cy="902679"/>
          </a:xfrm>
          <a:prstGeom prst="rect">
            <a:avLst/>
          </a:prstGeom>
        </p:spPr>
      </p:pic>
    </p:spTree>
    <p:extLst>
      <p:ext uri="{BB962C8B-B14F-4D97-AF65-F5344CB8AC3E}">
        <p14:creationId xmlns:p14="http://schemas.microsoft.com/office/powerpoint/2010/main" val="2495403448"/>
      </p:ext>
    </p:extLst>
  </p:cSld>
  <p:clrMapOvr>
    <a:masterClrMapping/>
  </p:clrMapOvr>
  <p:transition spd="slow">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CB49E5-BAF5-EA0D-4485-8692E5E21059}"/>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E0AFDA91-7127-D15C-DE6D-C30C28A66301}"/>
              </a:ext>
            </a:extLst>
          </p:cNvPr>
          <p:cNvSpPr/>
          <p:nvPr/>
        </p:nvSpPr>
        <p:spPr>
          <a:xfrm>
            <a:off x="735248" y="306540"/>
            <a:ext cx="1032523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Norfolk Social Care Usage of the ShCR</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Picture 3" descr="A picture containing shape&#10;&#10;Description automatically generated">
            <a:extLst>
              <a:ext uri="{FF2B5EF4-FFF2-40B4-BE49-F238E27FC236}">
                <a16:creationId xmlns:a16="http://schemas.microsoft.com/office/drawing/2014/main" id="{93C43DDB-4D09-713A-829B-B5ABBBD0F0D7}"/>
              </a:ext>
            </a:extLst>
          </p:cNvPr>
          <p:cNvPicPr>
            <a:picLocks noChangeAspect="1"/>
          </p:cNvPicPr>
          <p:nvPr/>
        </p:nvPicPr>
        <p:blipFill>
          <a:blip r:embed="rId2"/>
          <a:stretch>
            <a:fillRect/>
          </a:stretch>
        </p:blipFill>
        <p:spPr>
          <a:xfrm>
            <a:off x="10307927" y="6200384"/>
            <a:ext cx="1545867" cy="351076"/>
          </a:xfrm>
          <a:prstGeom prst="rect">
            <a:avLst/>
          </a:prstGeom>
        </p:spPr>
      </p:pic>
      <p:graphicFrame>
        <p:nvGraphicFramePr>
          <p:cNvPr id="5" name="Chart 4">
            <a:extLst>
              <a:ext uri="{FF2B5EF4-FFF2-40B4-BE49-F238E27FC236}">
                <a16:creationId xmlns:a16="http://schemas.microsoft.com/office/drawing/2014/main" id="{8BD0D773-F512-90EB-0B5C-0979601EDBF3}"/>
              </a:ext>
            </a:extLst>
          </p:cNvPr>
          <p:cNvGraphicFramePr>
            <a:graphicFrameLocks/>
          </p:cNvGraphicFramePr>
          <p:nvPr/>
        </p:nvGraphicFramePr>
        <p:xfrm>
          <a:off x="118621" y="1000586"/>
          <a:ext cx="11769753" cy="260895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B6E9463F-15BE-88BA-20D2-F0A811502E64}"/>
              </a:ext>
            </a:extLst>
          </p:cNvPr>
          <p:cNvGraphicFramePr>
            <a:graphicFrameLocks/>
          </p:cNvGraphicFramePr>
          <p:nvPr/>
        </p:nvGraphicFramePr>
        <p:xfrm>
          <a:off x="128185" y="3738032"/>
          <a:ext cx="11750623" cy="2514600"/>
        </p:xfrm>
        <a:graphic>
          <a:graphicData uri="http://schemas.openxmlformats.org/drawingml/2006/chart">
            <c:chart xmlns:c="http://schemas.openxmlformats.org/drawingml/2006/chart" xmlns:r="http://schemas.openxmlformats.org/officeDocument/2006/relationships" r:id="rId4"/>
          </a:graphicData>
        </a:graphic>
      </p:graphicFrame>
      <p:pic>
        <p:nvPicPr>
          <p:cNvPr id="8" name="Picture 7" descr="Icon&#10;&#10;Description automatically generated">
            <a:extLst>
              <a:ext uri="{FF2B5EF4-FFF2-40B4-BE49-F238E27FC236}">
                <a16:creationId xmlns:a16="http://schemas.microsoft.com/office/drawing/2014/main" id="{C0AA28C6-9161-1589-3226-DE3A921E62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366656"/>
            <a:ext cx="523783" cy="523783"/>
          </a:xfrm>
          <a:prstGeom prst="rect">
            <a:avLst/>
          </a:prstGeom>
        </p:spPr>
      </p:pic>
    </p:spTree>
    <p:extLst>
      <p:ext uri="{BB962C8B-B14F-4D97-AF65-F5344CB8AC3E}">
        <p14:creationId xmlns:p14="http://schemas.microsoft.com/office/powerpoint/2010/main" val="2334265256"/>
      </p:ext>
    </p:extLst>
  </p:cSld>
  <p:clrMapOvr>
    <a:masterClrMapping/>
  </p:clrMapOvr>
  <p:transition spd="slow">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78F8BE-E89B-BD40-A6C9-71374E28B5D0}"/>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4FD6C1D3-72F3-304D-8C0B-70059322FA2E}"/>
              </a:ext>
            </a:extLst>
          </p:cNvPr>
          <p:cNvSpPr/>
          <p:nvPr/>
        </p:nvSpPr>
        <p:spPr>
          <a:xfrm>
            <a:off x="735248" y="306540"/>
            <a:ext cx="1032523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NCC End User Feedback</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Picture 2" descr="A picture containing shape&#10;&#10;Description automatically generated">
            <a:extLst>
              <a:ext uri="{FF2B5EF4-FFF2-40B4-BE49-F238E27FC236}">
                <a16:creationId xmlns:a16="http://schemas.microsoft.com/office/drawing/2014/main" id="{45D809C4-C048-AE28-5736-7C4D1C014D4C}"/>
              </a:ext>
            </a:extLst>
          </p:cNvPr>
          <p:cNvPicPr>
            <a:picLocks noChangeAspect="1"/>
          </p:cNvPicPr>
          <p:nvPr/>
        </p:nvPicPr>
        <p:blipFill>
          <a:blip r:embed="rId2"/>
          <a:stretch>
            <a:fillRect/>
          </a:stretch>
        </p:blipFill>
        <p:spPr>
          <a:xfrm>
            <a:off x="10307927" y="6200384"/>
            <a:ext cx="1545867" cy="351076"/>
          </a:xfrm>
          <a:prstGeom prst="rect">
            <a:avLst/>
          </a:prstGeom>
        </p:spPr>
      </p:pic>
      <p:sp>
        <p:nvSpPr>
          <p:cNvPr id="2" name="TextBox 1">
            <a:extLst>
              <a:ext uri="{FF2B5EF4-FFF2-40B4-BE49-F238E27FC236}">
                <a16:creationId xmlns:a16="http://schemas.microsoft.com/office/drawing/2014/main" id="{69BF0EDF-376B-AD6C-DB60-5D6016E852FB}"/>
              </a:ext>
            </a:extLst>
          </p:cNvPr>
          <p:cNvSpPr txBox="1"/>
          <p:nvPr/>
        </p:nvSpPr>
        <p:spPr>
          <a:xfrm>
            <a:off x="1248040" y="1530800"/>
            <a:ext cx="661757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venir LT Std 45 Book" panose="020B0502020203020204" pitchFamily="34" charset="0"/>
                <a:ea typeface="Calibri" panose="020F0502020204030204" pitchFamily="34" charset="0"/>
                <a:cs typeface="+mn-cs"/>
              </a:rPr>
              <a:t>‘On days if service is a little glitchy, I find it has a detrimental effect on my work practice and I feel a little lost without it!’</a:t>
            </a:r>
            <a:endParaRPr kumimoji="0" lang="en-GB" sz="1800" b="0" i="0" u="none" strike="noStrike" kern="1200" cap="none" spc="0" normalizeH="0" baseline="0" noProof="0" dirty="0">
              <a:ln>
                <a:noFill/>
              </a:ln>
              <a:solidFill>
                <a:srgbClr val="002060"/>
              </a:solidFill>
              <a:effectLst/>
              <a:uLnTx/>
              <a:uFillTx/>
              <a:latin typeface="Avenir LT Std 45 Book" panose="020B0502020203020204" pitchFamily="34" charset="0"/>
              <a:ea typeface="+mn-ea"/>
              <a:cs typeface="+mn-cs"/>
            </a:endParaRPr>
          </a:p>
        </p:txBody>
      </p:sp>
      <p:pic>
        <p:nvPicPr>
          <p:cNvPr id="7" name="Graphic 6" descr="Two speech bubbles">
            <a:extLst>
              <a:ext uri="{FF2B5EF4-FFF2-40B4-BE49-F238E27FC236}">
                <a16:creationId xmlns:a16="http://schemas.microsoft.com/office/drawing/2014/main" id="{AA44776D-3935-EE37-1599-69C1B87D81A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138" y="1217452"/>
            <a:ext cx="1273029" cy="1273029"/>
          </a:xfrm>
          <a:prstGeom prst="rect">
            <a:avLst/>
          </a:prstGeom>
        </p:spPr>
      </p:pic>
      <p:pic>
        <p:nvPicPr>
          <p:cNvPr id="8" name="Graphic 7" descr="Two speech bubbles">
            <a:extLst>
              <a:ext uri="{FF2B5EF4-FFF2-40B4-BE49-F238E27FC236}">
                <a16:creationId xmlns:a16="http://schemas.microsoft.com/office/drawing/2014/main" id="{DA18046E-2B5E-DC5A-E7BE-B63409EEF80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92935" y="2288230"/>
            <a:ext cx="1273029" cy="1273029"/>
          </a:xfrm>
          <a:prstGeom prst="rect">
            <a:avLst/>
          </a:prstGeom>
        </p:spPr>
      </p:pic>
      <p:sp>
        <p:nvSpPr>
          <p:cNvPr id="9" name="TextBox 8">
            <a:extLst>
              <a:ext uri="{FF2B5EF4-FFF2-40B4-BE49-F238E27FC236}">
                <a16:creationId xmlns:a16="http://schemas.microsoft.com/office/drawing/2014/main" id="{BCDEE354-D135-1856-46F2-82E8E1247C85}"/>
              </a:ext>
            </a:extLst>
          </p:cNvPr>
          <p:cNvSpPr txBox="1"/>
          <p:nvPr/>
        </p:nvSpPr>
        <p:spPr>
          <a:xfrm>
            <a:off x="2048522" y="2463079"/>
            <a:ext cx="7051089"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venir LT Std 45 Book" panose="020B0502020203020204" pitchFamily="34" charset="0"/>
                <a:ea typeface="+mn-ea"/>
                <a:cs typeface="+mn-cs"/>
              </a:rPr>
              <a:t>‘Finally, we can gain information on prescribed medications and allergies which can again be a good tool when we are with a service user that we have little information for.’</a:t>
            </a:r>
          </a:p>
        </p:txBody>
      </p:sp>
      <p:pic>
        <p:nvPicPr>
          <p:cNvPr id="10" name="Graphic 9" descr="Two speech bubbles">
            <a:extLst>
              <a:ext uri="{FF2B5EF4-FFF2-40B4-BE49-F238E27FC236}">
                <a16:creationId xmlns:a16="http://schemas.microsoft.com/office/drawing/2014/main" id="{792B36F3-EC55-F687-3772-A6E58268AFE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23861" y="3561258"/>
            <a:ext cx="1273029" cy="1273029"/>
          </a:xfrm>
          <a:prstGeom prst="rect">
            <a:avLst/>
          </a:prstGeom>
        </p:spPr>
      </p:pic>
      <p:sp>
        <p:nvSpPr>
          <p:cNvPr id="11" name="TextBox 10">
            <a:extLst>
              <a:ext uri="{FF2B5EF4-FFF2-40B4-BE49-F238E27FC236}">
                <a16:creationId xmlns:a16="http://schemas.microsoft.com/office/drawing/2014/main" id="{EFC0B199-8950-A51A-1873-3F0A184EF8D7}"/>
              </a:ext>
            </a:extLst>
          </p:cNvPr>
          <p:cNvSpPr txBox="1"/>
          <p:nvPr/>
        </p:nvSpPr>
        <p:spPr>
          <a:xfrm>
            <a:off x="2625572" y="3633958"/>
            <a:ext cx="8027632"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venir LT Std 45 Book" panose="020B0502020203020204" pitchFamily="34" charset="0"/>
                <a:ea typeface="+mn-ea"/>
                <a:cs typeface="+mn-cs"/>
              </a:rPr>
              <a:t>‘I use the shared care record for new referrals and for existing service users.  It’s useful to check medical information to inform a care act assessment, to check medication that is prescribed, and to check for recent GP involvement.  It saves having to contact the GP Surgery for information.’</a:t>
            </a:r>
          </a:p>
        </p:txBody>
      </p:sp>
      <p:pic>
        <p:nvPicPr>
          <p:cNvPr id="12" name="Graphic 11" descr="Two speech bubbles">
            <a:extLst>
              <a:ext uri="{FF2B5EF4-FFF2-40B4-BE49-F238E27FC236}">
                <a16:creationId xmlns:a16="http://schemas.microsoft.com/office/drawing/2014/main" id="{DB528412-EC0A-AFB5-05D2-9B243AFFE07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65964" y="4834287"/>
            <a:ext cx="1273029" cy="1273029"/>
          </a:xfrm>
          <a:prstGeom prst="rect">
            <a:avLst/>
          </a:prstGeom>
        </p:spPr>
      </p:pic>
      <p:sp>
        <p:nvSpPr>
          <p:cNvPr id="13" name="TextBox 12">
            <a:extLst>
              <a:ext uri="{FF2B5EF4-FFF2-40B4-BE49-F238E27FC236}">
                <a16:creationId xmlns:a16="http://schemas.microsoft.com/office/drawing/2014/main" id="{11E5F818-6700-F4DE-180C-372550FF1C61}"/>
              </a:ext>
            </a:extLst>
          </p:cNvPr>
          <p:cNvSpPr txBox="1"/>
          <p:nvPr/>
        </p:nvSpPr>
        <p:spPr>
          <a:xfrm>
            <a:off x="3264763" y="5081836"/>
            <a:ext cx="8595804"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venir LT Std 45 Book" panose="020B0502020203020204" pitchFamily="34" charset="0"/>
                <a:ea typeface="+mn-ea"/>
                <a:cs typeface="+mn-cs"/>
              </a:rPr>
              <a:t>‘It has allowed us to see what referrals and encounters an individual has had and any planned referrals or encounters that we may need to integrate with to enable person centred and appropriate support.’</a:t>
            </a:r>
          </a:p>
        </p:txBody>
      </p:sp>
      <p:sp>
        <p:nvSpPr>
          <p:cNvPr id="14" name="TextBox 13">
            <a:extLst>
              <a:ext uri="{FF2B5EF4-FFF2-40B4-BE49-F238E27FC236}">
                <a16:creationId xmlns:a16="http://schemas.microsoft.com/office/drawing/2014/main" id="{5FEB6922-B350-2F53-0672-7781C7B78A19}"/>
              </a:ext>
            </a:extLst>
          </p:cNvPr>
          <p:cNvSpPr txBox="1"/>
          <p:nvPr/>
        </p:nvSpPr>
        <p:spPr>
          <a:xfrm>
            <a:off x="488878" y="6513804"/>
            <a:ext cx="6995482" cy="33855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alibri" panose="020F0502020204030204"/>
                <a:ea typeface="+mn-ea"/>
                <a:cs typeface="+mn-cs"/>
              </a:rPr>
              <a:t>Quotes from Norfolk County Council Adult Social Services practitioners in 2023-24 </a:t>
            </a:r>
          </a:p>
        </p:txBody>
      </p:sp>
      <p:pic>
        <p:nvPicPr>
          <p:cNvPr id="15" name="Picture 14" descr="Icon&#10;&#10;Description automatically generated">
            <a:extLst>
              <a:ext uri="{FF2B5EF4-FFF2-40B4-BE49-F238E27FC236}">
                <a16:creationId xmlns:a16="http://schemas.microsoft.com/office/drawing/2014/main" id="{50D184AA-C858-17F8-9BC8-EC4199B48A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94268"/>
            <a:ext cx="596171" cy="596171"/>
          </a:xfrm>
          <a:prstGeom prst="rect">
            <a:avLst/>
          </a:prstGeom>
        </p:spPr>
      </p:pic>
      <p:pic>
        <p:nvPicPr>
          <p:cNvPr id="6" name="Picture 5" descr="A logo with green and black text&#10;&#10;Description automatically generated">
            <a:extLst>
              <a:ext uri="{FF2B5EF4-FFF2-40B4-BE49-F238E27FC236}">
                <a16:creationId xmlns:a16="http://schemas.microsoft.com/office/drawing/2014/main" id="{99CB8710-7C05-CB87-66BB-A83445D2BD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18487" y="1113586"/>
            <a:ext cx="1694720" cy="923330"/>
          </a:xfrm>
          <a:prstGeom prst="rect">
            <a:avLst/>
          </a:prstGeom>
        </p:spPr>
      </p:pic>
    </p:spTree>
    <p:extLst>
      <p:ext uri="{BB962C8B-B14F-4D97-AF65-F5344CB8AC3E}">
        <p14:creationId xmlns:p14="http://schemas.microsoft.com/office/powerpoint/2010/main" val="2091156219"/>
      </p:ext>
    </p:extLst>
  </p:cSld>
  <p:clrMapOvr>
    <a:masterClrMapping/>
  </p:clrMapOvr>
  <p:transition spd="slow">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78F8BE-E89B-BD40-A6C9-71374E28B5D0}"/>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4FD6C1D3-72F3-304D-8C0B-70059322FA2E}"/>
              </a:ext>
            </a:extLst>
          </p:cNvPr>
          <p:cNvSpPr/>
          <p:nvPr/>
        </p:nvSpPr>
        <p:spPr>
          <a:xfrm>
            <a:off x="735248" y="306540"/>
            <a:ext cx="1032523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NCC End User Feedback</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Picture 2" descr="A picture containing shape&#10;&#10;Description automatically generated">
            <a:extLst>
              <a:ext uri="{FF2B5EF4-FFF2-40B4-BE49-F238E27FC236}">
                <a16:creationId xmlns:a16="http://schemas.microsoft.com/office/drawing/2014/main" id="{45D809C4-C048-AE28-5736-7C4D1C014D4C}"/>
              </a:ext>
            </a:extLst>
          </p:cNvPr>
          <p:cNvPicPr>
            <a:picLocks noChangeAspect="1"/>
          </p:cNvPicPr>
          <p:nvPr/>
        </p:nvPicPr>
        <p:blipFill>
          <a:blip r:embed="rId2"/>
          <a:stretch>
            <a:fillRect/>
          </a:stretch>
        </p:blipFill>
        <p:spPr>
          <a:xfrm>
            <a:off x="10307927" y="6200384"/>
            <a:ext cx="1545867" cy="351076"/>
          </a:xfrm>
          <a:prstGeom prst="rect">
            <a:avLst/>
          </a:prstGeom>
        </p:spPr>
      </p:pic>
      <p:pic>
        <p:nvPicPr>
          <p:cNvPr id="6" name="Graphic 5" descr="Two speech bubbles">
            <a:extLst>
              <a:ext uri="{FF2B5EF4-FFF2-40B4-BE49-F238E27FC236}">
                <a16:creationId xmlns:a16="http://schemas.microsoft.com/office/drawing/2014/main" id="{2446659C-4796-BF09-6FC7-BF800868CC7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6425" y="1678909"/>
            <a:ext cx="1273029" cy="1273029"/>
          </a:xfrm>
          <a:prstGeom prst="rect">
            <a:avLst/>
          </a:prstGeom>
        </p:spPr>
      </p:pic>
      <p:sp>
        <p:nvSpPr>
          <p:cNvPr id="15" name="TextBox 14">
            <a:extLst>
              <a:ext uri="{FF2B5EF4-FFF2-40B4-BE49-F238E27FC236}">
                <a16:creationId xmlns:a16="http://schemas.microsoft.com/office/drawing/2014/main" id="{03E27375-DD41-B4F0-85BA-292B531971F1}"/>
              </a:ext>
            </a:extLst>
          </p:cNvPr>
          <p:cNvSpPr txBox="1"/>
          <p:nvPr/>
        </p:nvSpPr>
        <p:spPr>
          <a:xfrm>
            <a:off x="1762012" y="1853758"/>
            <a:ext cx="7051089"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rPr>
              <a:t>‘I can say that this is really useful when cases have the NHS number, as it helps as a team manager to inform quickly some information which helps with planning and support,’</a:t>
            </a:r>
          </a:p>
        </p:txBody>
      </p:sp>
      <p:pic>
        <p:nvPicPr>
          <p:cNvPr id="16" name="Graphic 15" descr="Two speech bubbles">
            <a:extLst>
              <a:ext uri="{FF2B5EF4-FFF2-40B4-BE49-F238E27FC236}">
                <a16:creationId xmlns:a16="http://schemas.microsoft.com/office/drawing/2014/main" id="{42CCEF76-BE41-5246-B4AC-DE91A00B9F8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37351" y="3031839"/>
            <a:ext cx="1273029" cy="1273029"/>
          </a:xfrm>
          <a:prstGeom prst="rect">
            <a:avLst/>
          </a:prstGeom>
        </p:spPr>
      </p:pic>
      <p:sp>
        <p:nvSpPr>
          <p:cNvPr id="17" name="TextBox 16">
            <a:extLst>
              <a:ext uri="{FF2B5EF4-FFF2-40B4-BE49-F238E27FC236}">
                <a16:creationId xmlns:a16="http://schemas.microsoft.com/office/drawing/2014/main" id="{20434BB0-1B1C-1187-ACF5-FAD3E049E12E}"/>
              </a:ext>
            </a:extLst>
          </p:cNvPr>
          <p:cNvSpPr txBox="1"/>
          <p:nvPr/>
        </p:nvSpPr>
        <p:spPr>
          <a:xfrm>
            <a:off x="2339062" y="3104539"/>
            <a:ext cx="8027632"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rPr>
              <a:t>‘It is also useful around attendance at GP, medications etc, as this is not always as parents inform us.  I really value this, and I know that social workers also find it helpful when the NHS number is known.’ </a:t>
            </a:r>
          </a:p>
        </p:txBody>
      </p:sp>
      <p:pic>
        <p:nvPicPr>
          <p:cNvPr id="18" name="Graphic 17" descr="Two speech bubbles">
            <a:extLst>
              <a:ext uri="{FF2B5EF4-FFF2-40B4-BE49-F238E27FC236}">
                <a16:creationId xmlns:a16="http://schemas.microsoft.com/office/drawing/2014/main" id="{FD1DFE13-44B6-AF2E-F5AC-2D304D94274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79454" y="4224966"/>
            <a:ext cx="1273029" cy="1273029"/>
          </a:xfrm>
          <a:prstGeom prst="rect">
            <a:avLst/>
          </a:prstGeom>
        </p:spPr>
      </p:pic>
      <p:sp>
        <p:nvSpPr>
          <p:cNvPr id="19" name="TextBox 18">
            <a:extLst>
              <a:ext uri="{FF2B5EF4-FFF2-40B4-BE49-F238E27FC236}">
                <a16:creationId xmlns:a16="http://schemas.microsoft.com/office/drawing/2014/main" id="{044CC360-AB58-3EFC-7A8B-888413F23A0C}"/>
              </a:ext>
            </a:extLst>
          </p:cNvPr>
          <p:cNvSpPr txBox="1"/>
          <p:nvPr/>
        </p:nvSpPr>
        <p:spPr>
          <a:xfrm>
            <a:off x="2978253" y="4472515"/>
            <a:ext cx="859580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rPr>
              <a:t>‘Has been helpful to look where we are unclear about parents or children’s health – sometimes records can help us see things quickly or if parents have been honest .’</a:t>
            </a:r>
          </a:p>
        </p:txBody>
      </p:sp>
      <p:sp>
        <p:nvSpPr>
          <p:cNvPr id="20" name="TextBox 19">
            <a:extLst>
              <a:ext uri="{FF2B5EF4-FFF2-40B4-BE49-F238E27FC236}">
                <a16:creationId xmlns:a16="http://schemas.microsoft.com/office/drawing/2014/main" id="{E8E2F471-FCD3-56CE-3DCD-DFE49315DDA7}"/>
              </a:ext>
            </a:extLst>
          </p:cNvPr>
          <p:cNvSpPr txBox="1"/>
          <p:nvPr/>
        </p:nvSpPr>
        <p:spPr>
          <a:xfrm>
            <a:off x="470516" y="6502520"/>
            <a:ext cx="7241973" cy="33855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alibri" panose="020F0502020204030204"/>
                <a:ea typeface="+mn-ea"/>
                <a:cs typeface="+mn-cs"/>
              </a:rPr>
              <a:t>Quotes from Norfolk County Council Children’s Social Care practitioners in 2023-24 </a:t>
            </a:r>
          </a:p>
        </p:txBody>
      </p:sp>
      <p:pic>
        <p:nvPicPr>
          <p:cNvPr id="22" name="Picture 21" descr="Icon&#10;&#10;Description automatically generated">
            <a:extLst>
              <a:ext uri="{FF2B5EF4-FFF2-40B4-BE49-F238E27FC236}">
                <a16:creationId xmlns:a16="http://schemas.microsoft.com/office/drawing/2014/main" id="{46215EE0-0DD8-F4A8-BADB-D40D7DF228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94268"/>
            <a:ext cx="596171" cy="596171"/>
          </a:xfrm>
          <a:prstGeom prst="rect">
            <a:avLst/>
          </a:prstGeom>
        </p:spPr>
      </p:pic>
      <p:pic>
        <p:nvPicPr>
          <p:cNvPr id="2" name="Picture 1" descr="A logo with green and black text&#10;&#10;Description automatically generated">
            <a:extLst>
              <a:ext uri="{FF2B5EF4-FFF2-40B4-BE49-F238E27FC236}">
                <a16:creationId xmlns:a16="http://schemas.microsoft.com/office/drawing/2014/main" id="{753A14CE-6DFD-B1B7-4977-CC34AB01F0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18487" y="1113586"/>
            <a:ext cx="1694720" cy="923330"/>
          </a:xfrm>
          <a:prstGeom prst="rect">
            <a:avLst/>
          </a:prstGeom>
        </p:spPr>
      </p:pic>
    </p:spTree>
    <p:extLst>
      <p:ext uri="{BB962C8B-B14F-4D97-AF65-F5344CB8AC3E}">
        <p14:creationId xmlns:p14="http://schemas.microsoft.com/office/powerpoint/2010/main" val="2438873897"/>
      </p:ext>
    </p:extLst>
  </p:cSld>
  <p:clrMapOvr>
    <a:masterClrMapping/>
  </p:clrMapOvr>
  <p:transition spd="slow">
    <p:wipe dir="r"/>
  </p:transition>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5731EE-051E-F04A-A50B-C47874508211}"/>
              </a:ext>
            </a:extLst>
          </p:cNvPr>
          <p:cNvSpPr txBox="1">
            <a:spLocks/>
          </p:cNvSpPr>
          <p:nvPr/>
        </p:nvSpPr>
        <p:spPr>
          <a:xfrm>
            <a:off x="1091514" y="2105355"/>
            <a:ext cx="8960623" cy="19159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C&amp;P ShCR Project Wins</a:t>
            </a:r>
          </a:p>
        </p:txBody>
      </p:sp>
      <p:pic>
        <p:nvPicPr>
          <p:cNvPr id="3" name="Picture 2" descr="A picture containing logo&#10;&#10;Description automatically generated">
            <a:extLst>
              <a:ext uri="{FF2B5EF4-FFF2-40B4-BE49-F238E27FC236}">
                <a16:creationId xmlns:a16="http://schemas.microsoft.com/office/drawing/2014/main" id="{32114127-F574-FF99-7081-33B10A16CCF8}"/>
              </a:ext>
            </a:extLst>
          </p:cNvPr>
          <p:cNvPicPr>
            <a:picLocks noChangeAspect="1"/>
          </p:cNvPicPr>
          <p:nvPr/>
        </p:nvPicPr>
        <p:blipFill>
          <a:blip r:embed="rId3"/>
          <a:stretch>
            <a:fillRect/>
          </a:stretch>
        </p:blipFill>
        <p:spPr>
          <a:xfrm>
            <a:off x="1162050" y="5793058"/>
            <a:ext cx="1878517" cy="433504"/>
          </a:xfrm>
          <a:prstGeom prst="rect">
            <a:avLst/>
          </a:prstGeom>
        </p:spPr>
      </p:pic>
    </p:spTree>
    <p:extLst>
      <p:ext uri="{BB962C8B-B14F-4D97-AF65-F5344CB8AC3E}">
        <p14:creationId xmlns:p14="http://schemas.microsoft.com/office/powerpoint/2010/main" val="2267559674"/>
      </p:ext>
    </p:extLst>
  </p:cSld>
  <p:clrMapOvr>
    <a:masterClrMapping/>
  </p:clrMapOvr>
  <p:transition spd="slow">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4613CD9-576F-5144-880F-69CE88A9A033}"/>
              </a:ext>
            </a:extLst>
          </p:cNvPr>
          <p:cNvSpPr/>
          <p:nvPr/>
        </p:nvSpPr>
        <p:spPr>
          <a:xfrm>
            <a:off x="735248" y="1720840"/>
            <a:ext cx="8452593" cy="646331"/>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782283">
                    <a:alpha val="70000"/>
                  </a:srgbClr>
                </a:solidFill>
                <a:effectLst/>
                <a:uLnTx/>
                <a:uFillTx/>
                <a:latin typeface="Arial" panose="020B0604020202020204" pitchFamily="34" charset="0"/>
                <a:ea typeface="+mn-ea"/>
                <a:cs typeface="Arial" panose="020B0604020202020204" pitchFamily="34" charset="0"/>
              </a:rPr>
              <a:t>Social Care access to GP Data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782283">
                  <a:alpha val="70000"/>
                </a:srgbClr>
              </a:solidFill>
              <a:effectLst/>
              <a:uLnTx/>
              <a:uFillTx/>
              <a:latin typeface="Arial" panose="020B0604020202020204" pitchFamily="34" charset="0"/>
              <a:ea typeface="+mn-ea"/>
              <a:cs typeface="Arial" panose="020B0604020202020204" pitchFamily="34" charset="0"/>
            </a:endParaRPr>
          </a:p>
        </p:txBody>
      </p:sp>
      <p:sp>
        <p:nvSpPr>
          <p:cNvPr id="2" name="Rounded Rectangle 1">
            <a:extLst>
              <a:ext uri="{FF2B5EF4-FFF2-40B4-BE49-F238E27FC236}">
                <a16:creationId xmlns:a16="http://schemas.microsoft.com/office/drawing/2014/main" id="{ECAC0046-14CB-EC4A-90EE-985C243EC3EA}"/>
              </a:ext>
            </a:extLst>
          </p:cNvPr>
          <p:cNvSpPr/>
          <p:nvPr/>
        </p:nvSpPr>
        <p:spPr>
          <a:xfrm>
            <a:off x="3637572" y="3104718"/>
            <a:ext cx="4916855" cy="1766762"/>
          </a:xfrm>
          <a:prstGeom prst="roundRect">
            <a:avLst/>
          </a:prstGeom>
          <a:solidFill>
            <a:srgbClr val="3C0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Safeguarding</a:t>
            </a:r>
            <a:endParaRPr kumimoji="0" lang="en-GB" sz="4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 name="Rectangle 2">
            <a:extLst>
              <a:ext uri="{FF2B5EF4-FFF2-40B4-BE49-F238E27FC236}">
                <a16:creationId xmlns:a16="http://schemas.microsoft.com/office/drawing/2014/main" id="{9DA168B6-4DF8-7040-271C-B9C2090176E8}"/>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E7AA3F24-5A75-36F7-CEA9-744CD2A8DB1B}"/>
              </a:ext>
            </a:extLst>
          </p:cNvPr>
          <p:cNvSpPr/>
          <p:nvPr/>
        </p:nvSpPr>
        <p:spPr>
          <a:xfrm>
            <a:off x="735248" y="306540"/>
            <a:ext cx="1032523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C&amp;P Wins</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Picture 3" descr="A picture containing shape&#10;&#10;Description automatically generated">
            <a:extLst>
              <a:ext uri="{FF2B5EF4-FFF2-40B4-BE49-F238E27FC236}">
                <a16:creationId xmlns:a16="http://schemas.microsoft.com/office/drawing/2014/main" id="{9CEAF4F5-F8C5-D5BB-B3A9-86B220BD8054}"/>
              </a:ext>
            </a:extLst>
          </p:cNvPr>
          <p:cNvPicPr>
            <a:picLocks noChangeAspect="1"/>
          </p:cNvPicPr>
          <p:nvPr/>
        </p:nvPicPr>
        <p:blipFill>
          <a:blip r:embed="rId2"/>
          <a:stretch>
            <a:fillRect/>
          </a:stretch>
        </p:blipFill>
        <p:spPr>
          <a:xfrm>
            <a:off x="10307927" y="6200384"/>
            <a:ext cx="1545867" cy="351076"/>
          </a:xfrm>
          <a:prstGeom prst="rect">
            <a:avLst/>
          </a:prstGeom>
        </p:spPr>
      </p:pic>
    </p:spTree>
    <p:extLst>
      <p:ext uri="{BB962C8B-B14F-4D97-AF65-F5344CB8AC3E}">
        <p14:creationId xmlns:p14="http://schemas.microsoft.com/office/powerpoint/2010/main" val="2184966303"/>
      </p:ext>
    </p:extLst>
  </p:cSld>
  <p:clrMapOvr>
    <a:masterClrMapping/>
  </p:clrMapOvr>
  <p:transition spd="slow">
    <p:wipe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A168B6-4DF8-7040-271C-B9C2090176E8}"/>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E7AA3F24-5A75-36F7-CEA9-744CD2A8DB1B}"/>
              </a:ext>
            </a:extLst>
          </p:cNvPr>
          <p:cNvSpPr/>
          <p:nvPr/>
        </p:nvSpPr>
        <p:spPr>
          <a:xfrm>
            <a:off x="735248" y="306540"/>
            <a:ext cx="1032523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C&amp;P Usage</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Picture 3" descr="A picture containing shape&#10;&#10;Description automatically generated">
            <a:extLst>
              <a:ext uri="{FF2B5EF4-FFF2-40B4-BE49-F238E27FC236}">
                <a16:creationId xmlns:a16="http://schemas.microsoft.com/office/drawing/2014/main" id="{9CEAF4F5-F8C5-D5BB-B3A9-86B220BD8054}"/>
              </a:ext>
            </a:extLst>
          </p:cNvPr>
          <p:cNvPicPr>
            <a:picLocks noChangeAspect="1"/>
          </p:cNvPicPr>
          <p:nvPr/>
        </p:nvPicPr>
        <p:blipFill>
          <a:blip r:embed="rId2"/>
          <a:stretch>
            <a:fillRect/>
          </a:stretch>
        </p:blipFill>
        <p:spPr>
          <a:xfrm>
            <a:off x="10307927" y="6200384"/>
            <a:ext cx="1545867" cy="351076"/>
          </a:xfrm>
          <a:prstGeom prst="rect">
            <a:avLst/>
          </a:prstGeom>
        </p:spPr>
      </p:pic>
      <p:pic>
        <p:nvPicPr>
          <p:cNvPr id="12" name="Picture 11" descr="A graph with blue squares&#10;&#10;Description automatically generated">
            <a:extLst>
              <a:ext uri="{FF2B5EF4-FFF2-40B4-BE49-F238E27FC236}">
                <a16:creationId xmlns:a16="http://schemas.microsoft.com/office/drawing/2014/main" id="{65E49721-C4E3-31CB-4275-34711B7E5EAD}"/>
              </a:ext>
            </a:extLst>
          </p:cNvPr>
          <p:cNvPicPr>
            <a:picLocks noChangeAspect="1"/>
          </p:cNvPicPr>
          <p:nvPr/>
        </p:nvPicPr>
        <p:blipFill>
          <a:blip r:embed="rId3"/>
          <a:stretch>
            <a:fillRect/>
          </a:stretch>
        </p:blipFill>
        <p:spPr>
          <a:xfrm>
            <a:off x="371208" y="1378609"/>
            <a:ext cx="11853702" cy="4507286"/>
          </a:xfrm>
          <a:prstGeom prst="rect">
            <a:avLst/>
          </a:prstGeom>
        </p:spPr>
      </p:pic>
    </p:spTree>
    <p:extLst>
      <p:ext uri="{BB962C8B-B14F-4D97-AF65-F5344CB8AC3E}">
        <p14:creationId xmlns:p14="http://schemas.microsoft.com/office/powerpoint/2010/main" val="2088715384"/>
      </p:ext>
    </p:extLst>
  </p:cSld>
  <p:clrMapOvr>
    <a:masterClrMapping/>
  </p:clrMapOvr>
  <p:transition spd="slow">
    <p:wipe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A168B6-4DF8-7040-271C-B9C2090176E8}"/>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E7AA3F24-5A75-36F7-CEA9-744CD2A8DB1B}"/>
              </a:ext>
            </a:extLst>
          </p:cNvPr>
          <p:cNvSpPr/>
          <p:nvPr/>
        </p:nvSpPr>
        <p:spPr>
          <a:xfrm>
            <a:off x="735248" y="306540"/>
            <a:ext cx="1032523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C&amp;P Usage – last 3 months</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Picture 3" descr="A picture containing shape&#10;&#10;Description automatically generated">
            <a:extLst>
              <a:ext uri="{FF2B5EF4-FFF2-40B4-BE49-F238E27FC236}">
                <a16:creationId xmlns:a16="http://schemas.microsoft.com/office/drawing/2014/main" id="{9CEAF4F5-F8C5-D5BB-B3A9-86B220BD8054}"/>
              </a:ext>
            </a:extLst>
          </p:cNvPr>
          <p:cNvPicPr>
            <a:picLocks noChangeAspect="1"/>
          </p:cNvPicPr>
          <p:nvPr/>
        </p:nvPicPr>
        <p:blipFill>
          <a:blip r:embed="rId2"/>
          <a:stretch>
            <a:fillRect/>
          </a:stretch>
        </p:blipFill>
        <p:spPr>
          <a:xfrm>
            <a:off x="10307927" y="6200384"/>
            <a:ext cx="1545867" cy="351076"/>
          </a:xfrm>
          <a:prstGeom prst="rect">
            <a:avLst/>
          </a:prstGeom>
        </p:spPr>
      </p:pic>
      <p:pic>
        <p:nvPicPr>
          <p:cNvPr id="12" name="Picture 11">
            <a:extLst>
              <a:ext uri="{FF2B5EF4-FFF2-40B4-BE49-F238E27FC236}">
                <a16:creationId xmlns:a16="http://schemas.microsoft.com/office/drawing/2014/main" id="{65E49721-C4E3-31CB-4275-34711B7E5EAD}"/>
              </a:ext>
            </a:extLst>
          </p:cNvPr>
          <p:cNvPicPr>
            <a:picLocks noChangeAspect="1"/>
          </p:cNvPicPr>
          <p:nvPr/>
        </p:nvPicPr>
        <p:blipFill>
          <a:blip r:embed="rId3"/>
          <a:srcRect/>
          <a:stretch/>
        </p:blipFill>
        <p:spPr>
          <a:xfrm>
            <a:off x="963408" y="1122249"/>
            <a:ext cx="10265183" cy="4863047"/>
          </a:xfrm>
          <a:prstGeom prst="rect">
            <a:avLst/>
          </a:prstGeom>
        </p:spPr>
      </p:pic>
    </p:spTree>
    <p:extLst>
      <p:ext uri="{BB962C8B-B14F-4D97-AF65-F5344CB8AC3E}">
        <p14:creationId xmlns:p14="http://schemas.microsoft.com/office/powerpoint/2010/main" val="87870341"/>
      </p:ext>
    </p:extLst>
  </p:cSld>
  <p:clrMapOvr>
    <a:masterClrMapping/>
  </p:clrMapOvr>
  <p:transition spd="slow">
    <p:wipe dir="r"/>
  </p:transition>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5731EE-051E-F04A-A50B-C47874508211}"/>
              </a:ext>
            </a:extLst>
          </p:cNvPr>
          <p:cNvSpPr txBox="1">
            <a:spLocks/>
          </p:cNvSpPr>
          <p:nvPr/>
        </p:nvSpPr>
        <p:spPr>
          <a:xfrm>
            <a:off x="1091514" y="2105355"/>
            <a:ext cx="8960623" cy="19159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NCR Project Wins</a:t>
            </a:r>
          </a:p>
        </p:txBody>
      </p:sp>
      <p:pic>
        <p:nvPicPr>
          <p:cNvPr id="3" name="Picture 2" descr="A picture containing logo&#10;&#10;Description automatically generated">
            <a:extLst>
              <a:ext uri="{FF2B5EF4-FFF2-40B4-BE49-F238E27FC236}">
                <a16:creationId xmlns:a16="http://schemas.microsoft.com/office/drawing/2014/main" id="{32114127-F574-FF99-7081-33B10A16CCF8}"/>
              </a:ext>
            </a:extLst>
          </p:cNvPr>
          <p:cNvPicPr>
            <a:picLocks noChangeAspect="1"/>
          </p:cNvPicPr>
          <p:nvPr/>
        </p:nvPicPr>
        <p:blipFill>
          <a:blip r:embed="rId3"/>
          <a:stretch>
            <a:fillRect/>
          </a:stretch>
        </p:blipFill>
        <p:spPr>
          <a:xfrm>
            <a:off x="1162050" y="5793058"/>
            <a:ext cx="1878517" cy="433504"/>
          </a:xfrm>
          <a:prstGeom prst="rect">
            <a:avLst/>
          </a:prstGeom>
        </p:spPr>
      </p:pic>
    </p:spTree>
    <p:extLst>
      <p:ext uri="{BB962C8B-B14F-4D97-AF65-F5344CB8AC3E}">
        <p14:creationId xmlns:p14="http://schemas.microsoft.com/office/powerpoint/2010/main" val="853422254"/>
      </p:ext>
    </p:extLst>
  </p:cSld>
  <p:clrMapOvr>
    <a:masterClrMapping/>
  </p:clrMapOvr>
  <p:transition spd="slow">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78F8BE-E89B-BD40-A6C9-71374E28B5D0}"/>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4FD6C1D3-72F3-304D-8C0B-70059322FA2E}"/>
              </a:ext>
            </a:extLst>
          </p:cNvPr>
          <p:cNvSpPr/>
          <p:nvPr/>
        </p:nvSpPr>
        <p:spPr>
          <a:xfrm>
            <a:off x="735248" y="306540"/>
            <a:ext cx="1032523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Norfolk and Waveney Integrated Care System</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Picture 2" descr="A picture containing shape&#10;&#10;Description automatically generated">
            <a:extLst>
              <a:ext uri="{FF2B5EF4-FFF2-40B4-BE49-F238E27FC236}">
                <a16:creationId xmlns:a16="http://schemas.microsoft.com/office/drawing/2014/main" id="{45D809C4-C048-AE28-5736-7C4D1C014D4C}"/>
              </a:ext>
            </a:extLst>
          </p:cNvPr>
          <p:cNvPicPr>
            <a:picLocks noChangeAspect="1"/>
          </p:cNvPicPr>
          <p:nvPr/>
        </p:nvPicPr>
        <p:blipFill>
          <a:blip r:embed="rId2"/>
          <a:stretch>
            <a:fillRect/>
          </a:stretch>
        </p:blipFill>
        <p:spPr>
          <a:xfrm>
            <a:off x="10307927" y="6200384"/>
            <a:ext cx="1545867" cy="351076"/>
          </a:xfrm>
          <a:prstGeom prst="rect">
            <a:avLst/>
          </a:prstGeom>
        </p:spPr>
      </p:pic>
      <p:pic>
        <p:nvPicPr>
          <p:cNvPr id="11" name="Picture 10" descr="Icon&#10;&#10;Description automatically generated">
            <a:extLst>
              <a:ext uri="{FF2B5EF4-FFF2-40B4-BE49-F238E27FC236}">
                <a16:creationId xmlns:a16="http://schemas.microsoft.com/office/drawing/2014/main" id="{8F6F94B0-73DD-AE7E-7A10-563D6E854D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87760"/>
            <a:ext cx="902679" cy="902679"/>
          </a:xfrm>
          <a:prstGeom prst="rect">
            <a:avLst/>
          </a:prstGeom>
        </p:spPr>
      </p:pic>
      <p:pic>
        <p:nvPicPr>
          <p:cNvPr id="12" name="Picture 11">
            <a:extLst>
              <a:ext uri="{FF2B5EF4-FFF2-40B4-BE49-F238E27FC236}">
                <a16:creationId xmlns:a16="http://schemas.microsoft.com/office/drawing/2014/main" id="{74174CF5-AE92-4E56-57A9-F23CC7BB5BA7}"/>
              </a:ext>
            </a:extLst>
          </p:cNvPr>
          <p:cNvPicPr>
            <a:picLocks noChangeAspect="1"/>
          </p:cNvPicPr>
          <p:nvPr/>
        </p:nvPicPr>
        <p:blipFill>
          <a:blip r:embed="rId4"/>
          <a:stretch>
            <a:fillRect/>
          </a:stretch>
        </p:blipFill>
        <p:spPr>
          <a:xfrm>
            <a:off x="1844243" y="981243"/>
            <a:ext cx="10123759" cy="5217091"/>
          </a:xfrm>
          <a:prstGeom prst="rect">
            <a:avLst/>
          </a:prstGeom>
        </p:spPr>
      </p:pic>
      <p:sp>
        <p:nvSpPr>
          <p:cNvPr id="13" name="Rectangle 12">
            <a:extLst>
              <a:ext uri="{FF2B5EF4-FFF2-40B4-BE49-F238E27FC236}">
                <a16:creationId xmlns:a16="http://schemas.microsoft.com/office/drawing/2014/main" id="{39FCF55D-146C-089A-8425-FD2BE64AEB57}"/>
              </a:ext>
            </a:extLst>
          </p:cNvPr>
          <p:cNvSpPr/>
          <p:nvPr/>
        </p:nvSpPr>
        <p:spPr>
          <a:xfrm>
            <a:off x="11084845" y="1196331"/>
            <a:ext cx="482760" cy="5018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
            <a:extLst>
              <a:ext uri="{FF2B5EF4-FFF2-40B4-BE49-F238E27FC236}">
                <a16:creationId xmlns:a16="http://schemas.microsoft.com/office/drawing/2014/main" id="{FB463788-5D75-72EC-9C59-CAA6D6AF4ED4}"/>
              </a:ext>
            </a:extLst>
          </p:cNvPr>
          <p:cNvSpPr/>
          <p:nvPr/>
        </p:nvSpPr>
        <p:spPr>
          <a:xfrm>
            <a:off x="290547" y="2582665"/>
            <a:ext cx="1458355" cy="902679"/>
          </a:xfrm>
          <a:prstGeom prst="roundRect">
            <a:avLst/>
          </a:prstGeom>
          <a:solidFill>
            <a:srgbClr val="3C0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 in 4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Aged 65+</a:t>
            </a:r>
            <a:endParaRPr kumimoji="0" lang="en-GB"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 name="Rounded Rectangle 1">
            <a:extLst>
              <a:ext uri="{FF2B5EF4-FFF2-40B4-BE49-F238E27FC236}">
                <a16:creationId xmlns:a16="http://schemas.microsoft.com/office/drawing/2014/main" id="{80F1169F-A279-2471-0749-CB8E07246D00}"/>
              </a:ext>
            </a:extLst>
          </p:cNvPr>
          <p:cNvSpPr/>
          <p:nvPr/>
        </p:nvSpPr>
        <p:spPr>
          <a:xfrm>
            <a:off x="290546" y="3764960"/>
            <a:ext cx="1458355" cy="902679"/>
          </a:xfrm>
          <a:prstGeom prst="roundRect">
            <a:avLst/>
          </a:prstGeom>
          <a:solidFill>
            <a:srgbClr val="3C0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 in 30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Aged 80+</a:t>
            </a:r>
            <a:endParaRPr kumimoji="0" lang="en-GB"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50786722"/>
      </p:ext>
    </p:extLst>
  </p:cSld>
  <p:clrMapOvr>
    <a:masterClrMapping/>
  </p:clrMapOvr>
  <p:transition spd="slow">
    <p:wipe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Banner">
            <a:extLst>
              <a:ext uri="{FF2B5EF4-FFF2-40B4-BE49-F238E27FC236}">
                <a16:creationId xmlns:a16="http://schemas.microsoft.com/office/drawing/2014/main" id="{0EF2F12F-49F2-80DF-8D61-2AD845CCC533}"/>
              </a:ext>
            </a:extLst>
          </p:cNvPr>
          <p:cNvGrpSpPr/>
          <p:nvPr/>
        </p:nvGrpSpPr>
        <p:grpSpPr>
          <a:xfrm>
            <a:off x="133350" y="977795"/>
            <a:ext cx="9688108" cy="519691"/>
            <a:chOff x="133350" y="977795"/>
            <a:chExt cx="9688108" cy="519691"/>
          </a:xfrm>
        </p:grpSpPr>
        <p:sp>
          <p:nvSpPr>
            <p:cNvPr id="57" name="Successes">
              <a:extLst>
                <a:ext uri="{FF2B5EF4-FFF2-40B4-BE49-F238E27FC236}">
                  <a16:creationId xmlns:a16="http://schemas.microsoft.com/office/drawing/2014/main" id="{1378A78E-29D5-416D-D3B3-BC626B5F1CC0}"/>
                </a:ext>
              </a:extLst>
            </p:cNvPr>
            <p:cNvSpPr/>
            <p:nvPr/>
          </p:nvSpPr>
          <p:spPr>
            <a:xfrm rot="10800000" flipV="1">
              <a:off x="133350" y="978441"/>
              <a:ext cx="3543300" cy="519045"/>
            </a:xfrm>
            <a:prstGeom prst="parallelogram">
              <a:avLst>
                <a:gd name="adj" fmla="val 90657"/>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7771"/>
                  </a:solidFill>
                  <a:effectLst/>
                  <a:uLnTx/>
                  <a:uFillTx/>
                  <a:latin typeface="Calibri" panose="020F0502020204030204"/>
                  <a:ea typeface="+mn-ea"/>
                  <a:cs typeface="+mn-cs"/>
                </a:rPr>
                <a:t>Successes</a:t>
              </a:r>
            </a:p>
          </p:txBody>
        </p:sp>
        <p:sp>
          <p:nvSpPr>
            <p:cNvPr id="58" name="Limitations">
              <a:extLst>
                <a:ext uri="{FF2B5EF4-FFF2-40B4-BE49-F238E27FC236}">
                  <a16:creationId xmlns:a16="http://schemas.microsoft.com/office/drawing/2014/main" id="{6229CF32-D00A-19E7-839D-3794AD3AC504}"/>
                </a:ext>
              </a:extLst>
            </p:cNvPr>
            <p:cNvSpPr/>
            <p:nvPr/>
          </p:nvSpPr>
          <p:spPr>
            <a:xfrm rot="10800000" flipV="1">
              <a:off x="3206750" y="978297"/>
              <a:ext cx="3543300" cy="519045"/>
            </a:xfrm>
            <a:prstGeom prst="parallelogram">
              <a:avLst>
                <a:gd name="adj" fmla="val 906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rPr>
                <a:t>Limitations</a:t>
              </a:r>
            </a:p>
          </p:txBody>
        </p:sp>
        <p:sp>
          <p:nvSpPr>
            <p:cNvPr id="59" name="Roadmap">
              <a:extLst>
                <a:ext uri="{FF2B5EF4-FFF2-40B4-BE49-F238E27FC236}">
                  <a16:creationId xmlns:a16="http://schemas.microsoft.com/office/drawing/2014/main" id="{9908C129-9A88-377F-35FF-C248491DF2C1}"/>
                </a:ext>
              </a:extLst>
            </p:cNvPr>
            <p:cNvSpPr/>
            <p:nvPr/>
          </p:nvSpPr>
          <p:spPr>
            <a:xfrm rot="10800000" flipV="1">
              <a:off x="6278158" y="977795"/>
              <a:ext cx="3543300" cy="519045"/>
            </a:xfrm>
            <a:prstGeom prst="parallelogram">
              <a:avLst>
                <a:gd name="adj" fmla="val 906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rPr>
                <a:t>Roadmap</a:t>
              </a: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4" name="!!Roadmap" hidden="1">
            <a:extLst>
              <a:ext uri="{FF2B5EF4-FFF2-40B4-BE49-F238E27FC236}">
                <a16:creationId xmlns:a16="http://schemas.microsoft.com/office/drawing/2014/main" id="{7A38513B-09D4-4E0D-FAEE-8C877EC6628C}"/>
              </a:ext>
            </a:extLst>
          </p:cNvPr>
          <p:cNvGrpSpPr/>
          <p:nvPr/>
        </p:nvGrpSpPr>
        <p:grpSpPr>
          <a:xfrm>
            <a:off x="587549" y="1498479"/>
            <a:ext cx="11091860" cy="4681592"/>
            <a:chOff x="587549" y="1498479"/>
            <a:chExt cx="11091860" cy="4681592"/>
          </a:xfrm>
        </p:grpSpPr>
        <p:sp>
          <p:nvSpPr>
            <p:cNvPr id="26" name="Rectangle: Rounded Corners 25">
              <a:extLst>
                <a:ext uri="{FF2B5EF4-FFF2-40B4-BE49-F238E27FC236}">
                  <a16:creationId xmlns:a16="http://schemas.microsoft.com/office/drawing/2014/main" id="{4CC4CA5D-163D-0D7A-BAE6-E857ECDF8C30}"/>
                </a:ext>
              </a:extLst>
            </p:cNvPr>
            <p:cNvSpPr/>
            <p:nvPr/>
          </p:nvSpPr>
          <p:spPr>
            <a:xfrm>
              <a:off x="587549" y="1498479"/>
              <a:ext cx="11091860" cy="4681592"/>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08427865-70A6-15ED-667A-203F2FE0DA6E}"/>
                </a:ext>
              </a:extLst>
            </p:cNvPr>
            <p:cNvSpPr txBox="1"/>
            <p:nvPr/>
          </p:nvSpPr>
          <p:spPr>
            <a:xfrm>
              <a:off x="1217539" y="2220205"/>
              <a:ext cx="6096000" cy="34163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To increase datasets to bring value and increased benefits to users including Social Care data, Path &amp; Rad results from acutes and Remote Monitoring Data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To increase adoption across a wider range of healthcare settings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To work with GP Practices to set up access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To use NCR as the digital solution for ReSPECT Forms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ReSPECT logo">
              <a:extLst>
                <a:ext uri="{FF2B5EF4-FFF2-40B4-BE49-F238E27FC236}">
                  <a16:creationId xmlns:a16="http://schemas.microsoft.com/office/drawing/2014/main" id="{1FE6481F-B590-A14F-285D-5B3FBC596CAD}"/>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94584" y="3086129"/>
              <a:ext cx="4050564" cy="14055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5" name="!!Limitations" hidden="1">
            <a:extLst>
              <a:ext uri="{FF2B5EF4-FFF2-40B4-BE49-F238E27FC236}">
                <a16:creationId xmlns:a16="http://schemas.microsoft.com/office/drawing/2014/main" id="{ADC68812-9543-9339-6DA8-F094CEB65A64}"/>
              </a:ext>
            </a:extLst>
          </p:cNvPr>
          <p:cNvGrpSpPr/>
          <p:nvPr/>
        </p:nvGrpSpPr>
        <p:grpSpPr>
          <a:xfrm>
            <a:off x="581294" y="1495118"/>
            <a:ext cx="11423455" cy="4697653"/>
            <a:chOff x="581294" y="1495118"/>
            <a:chExt cx="11423455" cy="4697653"/>
          </a:xfrm>
        </p:grpSpPr>
        <p:sp>
          <p:nvSpPr>
            <p:cNvPr id="30" name="Rectangle: Rounded Corners 29">
              <a:extLst>
                <a:ext uri="{FF2B5EF4-FFF2-40B4-BE49-F238E27FC236}">
                  <a16:creationId xmlns:a16="http://schemas.microsoft.com/office/drawing/2014/main" id="{3FF88D5A-EEA6-8ADD-9421-F6588A8D6AAE}"/>
                </a:ext>
              </a:extLst>
            </p:cNvPr>
            <p:cNvSpPr/>
            <p:nvPr/>
          </p:nvSpPr>
          <p:spPr>
            <a:xfrm>
              <a:off x="581294" y="1495118"/>
              <a:ext cx="11107493" cy="4697653"/>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D7940A4A-C8E9-FF13-6AF5-1C71ED68FE8D}"/>
                </a:ext>
              </a:extLst>
            </p:cNvPr>
            <p:cNvSpPr txBox="1"/>
            <p:nvPr/>
          </p:nvSpPr>
          <p:spPr>
            <a:xfrm>
              <a:off x="1000959" y="2115888"/>
              <a:ext cx="6096000" cy="2585323"/>
            </a:xfrm>
            <a:prstGeom prst="rect">
              <a:avLst/>
            </a:prstGeom>
            <a:solidFill>
              <a:schemeClr val="accent6">
                <a:lumMod val="60000"/>
                <a:lumOff val="4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Not all GP Practices have set up their access to take advantage of the benefits of viewing data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Limited data feeds in some areas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Single Sign On not yet available at NGH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Currently no access to users outside of acutes, NHFT and GP Practices</a:t>
              </a:r>
            </a:p>
          </p:txBody>
        </p:sp>
        <p:graphicFrame>
          <p:nvGraphicFramePr>
            <p:cNvPr id="53" name="Chart 52">
              <a:extLst>
                <a:ext uri="{FF2B5EF4-FFF2-40B4-BE49-F238E27FC236}">
                  <a16:creationId xmlns:a16="http://schemas.microsoft.com/office/drawing/2014/main" id="{2ECDF986-9085-0108-E2A8-37620C5EB44F}"/>
                </a:ext>
              </a:extLst>
            </p:cNvPr>
            <p:cNvGraphicFramePr/>
            <p:nvPr/>
          </p:nvGraphicFramePr>
          <p:xfrm>
            <a:off x="6750050" y="1935531"/>
            <a:ext cx="5254699" cy="3785819"/>
          </p:xfrm>
          <a:graphic>
            <a:graphicData uri="http://schemas.openxmlformats.org/drawingml/2006/chart">
              <c:chart xmlns:c="http://schemas.openxmlformats.org/drawingml/2006/chart" xmlns:r="http://schemas.openxmlformats.org/officeDocument/2006/relationships" r:id="rId3"/>
            </a:graphicData>
          </a:graphic>
        </p:graphicFrame>
      </p:grpSp>
      <p:sp>
        <p:nvSpPr>
          <p:cNvPr id="60" name="!!White Rectangle">
            <a:extLst>
              <a:ext uri="{FF2B5EF4-FFF2-40B4-BE49-F238E27FC236}">
                <a16:creationId xmlns:a16="http://schemas.microsoft.com/office/drawing/2014/main" id="{8BABB0DC-BDA1-7A12-7E8D-6608F1FFBC45}"/>
              </a:ext>
            </a:extLst>
          </p:cNvPr>
          <p:cNvSpPr/>
          <p:nvPr/>
        </p:nvSpPr>
        <p:spPr>
          <a:xfrm>
            <a:off x="-6502" y="774700"/>
            <a:ext cx="584765" cy="52603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Coloured Rectangle 46">
            <a:extLst>
              <a:ext uri="{FF2B5EF4-FFF2-40B4-BE49-F238E27FC236}">
                <a16:creationId xmlns:a16="http://schemas.microsoft.com/office/drawing/2014/main" id="{96E3EF7A-ED50-D953-BE8C-620A51B2959F}"/>
              </a:ext>
            </a:extLst>
          </p:cNvPr>
          <p:cNvSpPr/>
          <p:nvPr/>
        </p:nvSpPr>
        <p:spPr>
          <a:xfrm>
            <a:off x="588575" y="1497206"/>
            <a:ext cx="6898961" cy="3157639"/>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9" name="Group 28">
            <a:extLst>
              <a:ext uri="{FF2B5EF4-FFF2-40B4-BE49-F238E27FC236}">
                <a16:creationId xmlns:a16="http://schemas.microsoft.com/office/drawing/2014/main" id="{633A9404-C34F-747A-7911-92399152D8D6}"/>
              </a:ext>
            </a:extLst>
          </p:cNvPr>
          <p:cNvGrpSpPr/>
          <p:nvPr/>
        </p:nvGrpSpPr>
        <p:grpSpPr>
          <a:xfrm>
            <a:off x="603571" y="1497229"/>
            <a:ext cx="11091860" cy="4706721"/>
            <a:chOff x="603571" y="1497229"/>
            <a:chExt cx="11091860" cy="4706721"/>
          </a:xfrm>
        </p:grpSpPr>
        <p:grpSp>
          <p:nvGrpSpPr>
            <p:cNvPr id="2" name="!!Successes">
              <a:extLst>
                <a:ext uri="{FF2B5EF4-FFF2-40B4-BE49-F238E27FC236}">
                  <a16:creationId xmlns:a16="http://schemas.microsoft.com/office/drawing/2014/main" id="{D7DBF6D9-6415-4EBB-49A5-B5DF5685E3CE}"/>
                </a:ext>
              </a:extLst>
            </p:cNvPr>
            <p:cNvGrpSpPr/>
            <p:nvPr/>
          </p:nvGrpSpPr>
          <p:grpSpPr>
            <a:xfrm>
              <a:off x="603571" y="1497229"/>
              <a:ext cx="11091860" cy="4706721"/>
              <a:chOff x="603571" y="1497229"/>
              <a:chExt cx="11091860" cy="4706721"/>
            </a:xfrm>
            <a:effectLst>
              <a:outerShdw blurRad="50800" dist="38100" dir="2700000" algn="tl" rotWithShape="0">
                <a:prstClr val="black">
                  <a:alpha val="40000"/>
                </a:prstClr>
              </a:outerShdw>
            </a:effectLst>
          </p:grpSpPr>
          <p:sp>
            <p:nvSpPr>
              <p:cNvPr id="35" name="Rectangle: Rounded Corners 34">
                <a:extLst>
                  <a:ext uri="{FF2B5EF4-FFF2-40B4-BE49-F238E27FC236}">
                    <a16:creationId xmlns:a16="http://schemas.microsoft.com/office/drawing/2014/main" id="{FBC3824C-E07B-58AE-54B6-F7482705680F}"/>
                  </a:ext>
                </a:extLst>
              </p:cNvPr>
              <p:cNvSpPr/>
              <p:nvPr/>
            </p:nvSpPr>
            <p:spPr>
              <a:xfrm>
                <a:off x="603571" y="1497229"/>
                <a:ext cx="11091860" cy="4706721"/>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Quote">
                <a:extLst>
                  <a:ext uri="{FF2B5EF4-FFF2-40B4-BE49-F238E27FC236}">
                    <a16:creationId xmlns:a16="http://schemas.microsoft.com/office/drawing/2014/main" id="{05B7561A-B5D0-260E-9C0A-B44FA9B62E2D}"/>
                  </a:ext>
                </a:extLst>
              </p:cNvPr>
              <p:cNvSpPr txBox="1"/>
              <p:nvPr/>
            </p:nvSpPr>
            <p:spPr>
              <a:xfrm>
                <a:off x="6121047" y="1697189"/>
                <a:ext cx="5254699" cy="1632178"/>
              </a:xfrm>
              <a:prstGeom prst="rect">
                <a:avLst/>
              </a:prstGeom>
              <a:noFill/>
              <a:ln>
                <a:noFill/>
              </a:ln>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GB" sz="1400" b="0" i="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NCR has been extremely beneficial in our practice. It has already saved significant time for admin staff who can now access the NCR for example to confirm forthcoming appointment dates and times”</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Dr Naomi Caldwell, GP Senior Partner at Langham Place Surgery</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 </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CA50FB41-3B61-DE58-8213-3B95D44069D7}"/>
                  </a:ext>
                </a:extLst>
              </p:cNvPr>
              <p:cNvSpPr txBox="1"/>
              <p:nvPr/>
            </p:nvSpPr>
            <p:spPr>
              <a:xfrm>
                <a:off x="1172960" y="1869582"/>
                <a:ext cx="5560747" cy="4216539"/>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All 67 GP Practices are sharing data into the NCR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Patient timeline tool for navigating care journey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GPs able to view hospital information including admissions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Acts as a secondary source for information such as allergies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Persistent data from all registered patients allows us to do population health analysis on a county wide scale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Risk Stratification now working to help triage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24" name="Picture 23">
              <a:extLst>
                <a:ext uri="{FF2B5EF4-FFF2-40B4-BE49-F238E27FC236}">
                  <a16:creationId xmlns:a16="http://schemas.microsoft.com/office/drawing/2014/main" id="{47F3B430-041D-460A-4117-0BD127540856}"/>
                </a:ext>
              </a:extLst>
            </p:cNvPr>
            <p:cNvPicPr>
              <a:picLocks noChangeAspect="1"/>
            </p:cNvPicPr>
            <p:nvPr/>
          </p:nvPicPr>
          <p:blipFill>
            <a:blip r:embed="rId4"/>
            <a:stretch>
              <a:fillRect/>
            </a:stretch>
          </p:blipFill>
          <p:spPr>
            <a:xfrm>
              <a:off x="6877829" y="3381525"/>
              <a:ext cx="4465088" cy="2699504"/>
            </a:xfrm>
            <a:prstGeom prst="rect">
              <a:avLst/>
            </a:prstGeom>
          </p:spPr>
        </p:pic>
      </p:grpSp>
    </p:spTree>
    <p:extLst>
      <p:ext uri="{BB962C8B-B14F-4D97-AF65-F5344CB8AC3E}">
        <p14:creationId xmlns:p14="http://schemas.microsoft.com/office/powerpoint/2010/main" val="3227868524"/>
      </p:ext>
    </p:extLst>
  </p:cSld>
  <p:clrMapOvr>
    <a:masterClrMapping/>
  </p:clrMapOvr>
  <p:transition spd="slow">
    <p:wipe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395BE6F2-269C-531E-9AA3-27C29E91D639}"/>
              </a:ext>
            </a:extLst>
          </p:cNvPr>
          <p:cNvGraphicFramePr>
            <a:graphicFrameLocks noGrp="1"/>
          </p:cNvGraphicFramePr>
          <p:nvPr/>
        </p:nvGraphicFramePr>
        <p:xfrm>
          <a:off x="344977" y="1675513"/>
          <a:ext cx="7211525" cy="4543975"/>
        </p:xfrm>
        <a:graphic>
          <a:graphicData uri="http://schemas.openxmlformats.org/drawingml/2006/table">
            <a:tbl>
              <a:tblPr firstRow="1" bandRow="1">
                <a:tableStyleId>{5C22544A-7EE6-4342-B048-85BDC9FD1C3A}</a:tableStyleId>
              </a:tblPr>
              <a:tblGrid>
                <a:gridCol w="5763586">
                  <a:extLst>
                    <a:ext uri="{9D8B030D-6E8A-4147-A177-3AD203B41FA5}">
                      <a16:colId xmlns:a16="http://schemas.microsoft.com/office/drawing/2014/main" val="2894433016"/>
                    </a:ext>
                  </a:extLst>
                </a:gridCol>
                <a:gridCol w="738055">
                  <a:extLst>
                    <a:ext uri="{9D8B030D-6E8A-4147-A177-3AD203B41FA5}">
                      <a16:colId xmlns:a16="http://schemas.microsoft.com/office/drawing/2014/main" val="205875147"/>
                    </a:ext>
                  </a:extLst>
                </a:gridCol>
                <a:gridCol w="709884">
                  <a:extLst>
                    <a:ext uri="{9D8B030D-6E8A-4147-A177-3AD203B41FA5}">
                      <a16:colId xmlns:a16="http://schemas.microsoft.com/office/drawing/2014/main" val="2400987093"/>
                    </a:ext>
                  </a:extLst>
                </a:gridCol>
              </a:tblGrid>
              <a:tr h="493907">
                <a:tc>
                  <a:txBody>
                    <a:bodyPr/>
                    <a:lstStyle/>
                    <a:p>
                      <a:r>
                        <a:rPr lang="en-GB" dirty="0"/>
                        <a:t>Digital Maturity Assessment for ICS</a:t>
                      </a:r>
                    </a:p>
                  </a:txBody>
                  <a:tcPr/>
                </a:tc>
                <a:tc>
                  <a:txBody>
                    <a:bodyPr/>
                    <a:lstStyle/>
                    <a:p>
                      <a:r>
                        <a:rPr lang="en-GB" dirty="0"/>
                        <a:t>2023</a:t>
                      </a:r>
                    </a:p>
                  </a:txBody>
                  <a:tcPr/>
                </a:tc>
                <a:tc>
                  <a:txBody>
                    <a:bodyPr/>
                    <a:lstStyle/>
                    <a:p>
                      <a:r>
                        <a:rPr lang="en-GB" dirty="0"/>
                        <a:t>2024</a:t>
                      </a:r>
                    </a:p>
                  </a:txBody>
                  <a:tcPr/>
                </a:tc>
                <a:extLst>
                  <a:ext uri="{0D108BD9-81ED-4DB2-BD59-A6C34878D82A}">
                    <a16:rowId xmlns:a16="http://schemas.microsoft.com/office/drawing/2014/main" val="90238688"/>
                  </a:ext>
                </a:extLst>
              </a:tr>
              <a:tr h="4939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Do you use your shared care record for the purpose of direct care? </a:t>
                      </a:r>
                    </a:p>
                  </a:txBody>
                  <a:tcPr/>
                </a:tc>
                <a:tc>
                  <a:txBody>
                    <a:bodyPr/>
                    <a:lstStyle/>
                    <a:p>
                      <a:r>
                        <a:rPr lang="en-GB" dirty="0">
                          <a:solidFill>
                            <a:schemeClr val="bg1"/>
                          </a:solidFill>
                        </a:rPr>
                        <a:t>No</a:t>
                      </a:r>
                    </a:p>
                  </a:txBody>
                  <a:tcPr>
                    <a:solidFill>
                      <a:srgbClr val="FF0000"/>
                    </a:solidFill>
                  </a:tcPr>
                </a:tc>
                <a:tc>
                  <a:txBody>
                    <a:bodyPr/>
                    <a:lstStyle/>
                    <a:p>
                      <a:r>
                        <a:rPr lang="en-GB" dirty="0">
                          <a:solidFill>
                            <a:schemeClr val="bg1"/>
                          </a:solidFill>
                        </a:rPr>
                        <a:t>Yes</a:t>
                      </a:r>
                    </a:p>
                  </a:txBody>
                  <a:tcPr>
                    <a:solidFill>
                      <a:srgbClr val="2DA948"/>
                    </a:solidFill>
                  </a:tcPr>
                </a:tc>
                <a:extLst>
                  <a:ext uri="{0D108BD9-81ED-4DB2-BD59-A6C34878D82A}">
                    <a16:rowId xmlns:a16="http://schemas.microsoft.com/office/drawing/2014/main" val="1792165698"/>
                  </a:ext>
                </a:extLst>
              </a:tr>
              <a:tr h="852497">
                <a:tc>
                  <a:txBody>
                    <a:bodyPr/>
                    <a:lstStyle/>
                    <a:p>
                      <a:pPr marL="0" indent="0" algn="l">
                        <a:buNone/>
                      </a:pPr>
                      <a:r>
                        <a:rPr lang="en-GB" sz="1800" dirty="0"/>
                        <a:t>Do you use data from your shared care record for the purpose of population health management?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bg1"/>
                          </a:solidFill>
                        </a:rPr>
                        <a:t>No</a:t>
                      </a:r>
                    </a:p>
                    <a:p>
                      <a:endParaRPr lang="en-GB" dirty="0">
                        <a:solidFill>
                          <a:schemeClr val="bg1"/>
                        </a:solidFill>
                      </a:endParaRPr>
                    </a:p>
                  </a:txBody>
                  <a:tcPr>
                    <a:solidFill>
                      <a:srgbClr val="FF0000"/>
                    </a:solidFill>
                  </a:tcPr>
                </a:tc>
                <a:tc>
                  <a:txBody>
                    <a:bodyPr/>
                    <a:lstStyle/>
                    <a:p>
                      <a:r>
                        <a:rPr lang="en-GB" dirty="0">
                          <a:solidFill>
                            <a:schemeClr val="bg1"/>
                          </a:solidFill>
                        </a:rPr>
                        <a:t>Yes </a:t>
                      </a:r>
                    </a:p>
                  </a:txBody>
                  <a:tcPr>
                    <a:solidFill>
                      <a:srgbClr val="2DA948"/>
                    </a:solidFill>
                  </a:tcPr>
                </a:tc>
                <a:extLst>
                  <a:ext uri="{0D108BD9-81ED-4DB2-BD59-A6C34878D82A}">
                    <a16:rowId xmlns:a16="http://schemas.microsoft.com/office/drawing/2014/main" val="3159651879"/>
                  </a:ext>
                </a:extLst>
              </a:tr>
              <a:tr h="852497">
                <a:tc>
                  <a:txBody>
                    <a:bodyPr/>
                    <a:lstStyle/>
                    <a:p>
                      <a:pPr marL="0" indent="0" algn="l">
                        <a:buNone/>
                      </a:pPr>
                      <a:r>
                        <a:rPr lang="en-GB" sz="1800" dirty="0"/>
                        <a:t>Do you use data from your shared care record for the purpose of planning and operational management?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bg1"/>
                          </a:solidFill>
                        </a:rPr>
                        <a:t>No</a:t>
                      </a:r>
                    </a:p>
                    <a:p>
                      <a:endParaRPr lang="en-GB" dirty="0">
                        <a:solidFill>
                          <a:schemeClr val="bg1"/>
                        </a:solidFill>
                      </a:endParaRPr>
                    </a:p>
                  </a:txBody>
                  <a:tcPr>
                    <a:solidFill>
                      <a:srgbClr val="FF0000"/>
                    </a:solidFill>
                  </a:tcPr>
                </a:tc>
                <a:tc>
                  <a:txBody>
                    <a:bodyPr/>
                    <a:lstStyle/>
                    <a:p>
                      <a:r>
                        <a:rPr lang="en-GB" dirty="0">
                          <a:solidFill>
                            <a:schemeClr val="bg1"/>
                          </a:solidFill>
                        </a:rPr>
                        <a:t>Yes</a:t>
                      </a:r>
                    </a:p>
                  </a:txBody>
                  <a:tcPr>
                    <a:solidFill>
                      <a:srgbClr val="2DA948"/>
                    </a:solidFill>
                  </a:tcPr>
                </a:tc>
                <a:extLst>
                  <a:ext uri="{0D108BD9-81ED-4DB2-BD59-A6C34878D82A}">
                    <a16:rowId xmlns:a16="http://schemas.microsoft.com/office/drawing/2014/main" val="3535156210"/>
                  </a:ext>
                </a:extLst>
              </a:tr>
              <a:tr h="8524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Do you use data from your shared care record for the purpose of research?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bg1"/>
                          </a:solidFill>
                        </a:rPr>
                        <a:t>No</a:t>
                      </a:r>
                    </a:p>
                    <a:p>
                      <a:endParaRPr lang="en-GB" dirty="0">
                        <a:solidFill>
                          <a:schemeClr val="bg1"/>
                        </a:solidFill>
                      </a:endParaRPr>
                    </a:p>
                  </a:txBody>
                  <a:tcPr>
                    <a:solidFill>
                      <a:srgbClr val="FF0000"/>
                    </a:solidFill>
                  </a:tcPr>
                </a:tc>
                <a:tc>
                  <a:txBody>
                    <a:bodyPr/>
                    <a:lstStyle/>
                    <a:p>
                      <a:r>
                        <a:rPr lang="en-GB" dirty="0">
                          <a:solidFill>
                            <a:schemeClr val="bg1"/>
                          </a:solidFill>
                        </a:rPr>
                        <a:t>Yes</a:t>
                      </a:r>
                    </a:p>
                  </a:txBody>
                  <a:tcPr>
                    <a:solidFill>
                      <a:srgbClr val="2DA948"/>
                    </a:solidFill>
                  </a:tcPr>
                </a:tc>
                <a:extLst>
                  <a:ext uri="{0D108BD9-81ED-4DB2-BD59-A6C34878D82A}">
                    <a16:rowId xmlns:a16="http://schemas.microsoft.com/office/drawing/2014/main" val="3315485309"/>
                  </a:ext>
                </a:extLst>
              </a:tr>
              <a:tr h="8524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Private sector organisations connected to your local shared care record?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bg1"/>
                          </a:solidFill>
                        </a:rPr>
                        <a:t>No</a:t>
                      </a:r>
                    </a:p>
                    <a:p>
                      <a:endParaRPr lang="en-GB" dirty="0">
                        <a:solidFill>
                          <a:schemeClr val="bg1"/>
                        </a:solidFill>
                      </a:endParaRPr>
                    </a:p>
                  </a:txBody>
                  <a:tcPr>
                    <a:solidFill>
                      <a:srgbClr val="FF0000"/>
                    </a:solidFill>
                  </a:tcPr>
                </a:tc>
                <a:tc>
                  <a:txBody>
                    <a:bodyPr/>
                    <a:lstStyle/>
                    <a:p>
                      <a:r>
                        <a:rPr lang="en-GB" dirty="0">
                          <a:solidFill>
                            <a:schemeClr val="bg1"/>
                          </a:solidFill>
                        </a:rPr>
                        <a:t>Yes</a:t>
                      </a:r>
                    </a:p>
                  </a:txBody>
                  <a:tcPr>
                    <a:solidFill>
                      <a:srgbClr val="2DA948"/>
                    </a:solidFill>
                  </a:tcPr>
                </a:tc>
                <a:extLst>
                  <a:ext uri="{0D108BD9-81ED-4DB2-BD59-A6C34878D82A}">
                    <a16:rowId xmlns:a16="http://schemas.microsoft.com/office/drawing/2014/main" val="1081634226"/>
                  </a:ext>
                </a:extLst>
              </a:tr>
            </a:tbl>
          </a:graphicData>
        </a:graphic>
      </p:graphicFrame>
      <p:sp>
        <p:nvSpPr>
          <p:cNvPr id="7" name="Content Placeholder 6">
            <a:extLst>
              <a:ext uri="{FF2B5EF4-FFF2-40B4-BE49-F238E27FC236}">
                <a16:creationId xmlns:a16="http://schemas.microsoft.com/office/drawing/2014/main" id="{F2E5F677-9D1C-730A-3D69-85BD8EC5BF0B}"/>
              </a:ext>
            </a:extLst>
          </p:cNvPr>
          <p:cNvSpPr>
            <a:spLocks noGrp="1"/>
          </p:cNvSpPr>
          <p:nvPr>
            <p:ph idx="1"/>
          </p:nvPr>
        </p:nvSpPr>
        <p:spPr>
          <a:xfrm>
            <a:off x="7696863" y="1672166"/>
            <a:ext cx="4038628" cy="4543975"/>
          </a:xfrm>
        </p:spPr>
        <p:txBody>
          <a:bodyPr>
            <a:normAutofit/>
          </a:bodyPr>
          <a:lstStyle/>
          <a:p>
            <a:pPr marL="0" indent="0">
              <a:buNone/>
            </a:pPr>
            <a:r>
              <a:rPr lang="en-GB" sz="2000" b="1" dirty="0"/>
              <a:t>Over the past 12 months we have gone from bottom of the league in NHS to above average score.</a:t>
            </a:r>
          </a:p>
          <a:p>
            <a:pPr marL="0" indent="0" algn="r">
              <a:buNone/>
            </a:pPr>
            <a:endParaRPr lang="en-GB" sz="2000" dirty="0"/>
          </a:p>
          <a:p>
            <a:pPr marL="0" indent="0" algn="r">
              <a:buNone/>
            </a:pPr>
            <a:r>
              <a:rPr lang="en-GB" sz="1900" dirty="0"/>
              <a:t>“The progress in digital maturity over the past 12 months has made digital one of the key enablers in our ICB five-year strategy. We are already using the strong foundations set to use our Connected Care Record as a systemwide tool for end of life, the health of people with Learning Disabilities and Autism and </a:t>
            </a:r>
            <a:r>
              <a:rPr lang="en-GB" sz="1900" dirty="0" err="1"/>
              <a:t>ReSPECT</a:t>
            </a:r>
            <a:r>
              <a:rPr lang="en-GB" sz="1900" dirty="0"/>
              <a:t>.”</a:t>
            </a:r>
          </a:p>
          <a:p>
            <a:pPr marL="0" indent="0" algn="r">
              <a:buNone/>
            </a:pPr>
            <a:r>
              <a:rPr lang="en-GB" sz="1700" b="1" dirty="0"/>
              <a:t>Kirstie Watson</a:t>
            </a:r>
            <a:br>
              <a:rPr lang="en-GB" sz="1700" b="1" dirty="0"/>
            </a:br>
            <a:r>
              <a:rPr lang="en-GB" sz="1700" b="1" dirty="0"/>
              <a:t>Digital Director, NICB</a:t>
            </a:r>
          </a:p>
        </p:txBody>
      </p:sp>
      <p:sp>
        <p:nvSpPr>
          <p:cNvPr id="3" name="Rectangle 2">
            <a:extLst>
              <a:ext uri="{FF2B5EF4-FFF2-40B4-BE49-F238E27FC236}">
                <a16:creationId xmlns:a16="http://schemas.microsoft.com/office/drawing/2014/main" id="{A57FF06D-27FF-6E30-4509-6D1478F86302}"/>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B2DE66EF-0350-4422-F5F7-04F71C7E9EB4}"/>
              </a:ext>
            </a:extLst>
          </p:cNvPr>
          <p:cNvSpPr/>
          <p:nvPr/>
        </p:nvSpPr>
        <p:spPr>
          <a:xfrm>
            <a:off x="735248" y="306540"/>
            <a:ext cx="1032523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Digital Maturity over the past 12 months in Northamptonshire</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7024865"/>
      </p:ext>
    </p:extLst>
  </p:cSld>
  <p:clrMapOvr>
    <a:masterClrMapping/>
  </p:clrMapOvr>
  <p:transition spd="slow">
    <p:wipe dir="r"/>
  </p:transition>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5731EE-051E-F04A-A50B-C47874508211}"/>
              </a:ext>
            </a:extLst>
          </p:cNvPr>
          <p:cNvSpPr txBox="1">
            <a:spLocks/>
          </p:cNvSpPr>
          <p:nvPr/>
        </p:nvSpPr>
        <p:spPr>
          <a:xfrm>
            <a:off x="1091514" y="2105355"/>
            <a:ext cx="8960623" cy="19159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N&amp;W ShCR Project Challenges</a:t>
            </a:r>
          </a:p>
        </p:txBody>
      </p:sp>
      <p:pic>
        <p:nvPicPr>
          <p:cNvPr id="3" name="Picture 2" descr="A picture containing logo&#10;&#10;Description automatically generated">
            <a:extLst>
              <a:ext uri="{FF2B5EF4-FFF2-40B4-BE49-F238E27FC236}">
                <a16:creationId xmlns:a16="http://schemas.microsoft.com/office/drawing/2014/main" id="{32114127-F574-FF99-7081-33B10A16CCF8}"/>
              </a:ext>
            </a:extLst>
          </p:cNvPr>
          <p:cNvPicPr>
            <a:picLocks noChangeAspect="1"/>
          </p:cNvPicPr>
          <p:nvPr/>
        </p:nvPicPr>
        <p:blipFill>
          <a:blip r:embed="rId3"/>
          <a:stretch>
            <a:fillRect/>
          </a:stretch>
        </p:blipFill>
        <p:spPr>
          <a:xfrm>
            <a:off x="1162050" y="5793058"/>
            <a:ext cx="1878517" cy="433504"/>
          </a:xfrm>
          <a:prstGeom prst="rect">
            <a:avLst/>
          </a:prstGeom>
        </p:spPr>
      </p:pic>
    </p:spTree>
    <p:extLst>
      <p:ext uri="{BB962C8B-B14F-4D97-AF65-F5344CB8AC3E}">
        <p14:creationId xmlns:p14="http://schemas.microsoft.com/office/powerpoint/2010/main" val="996436590"/>
      </p:ext>
    </p:extLst>
  </p:cSld>
  <p:clrMapOvr>
    <a:masterClrMapping/>
  </p:clrMapOvr>
  <p:transition spd="slow">
    <p:wipe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4613CD9-576F-5144-880F-69CE88A9A033}"/>
              </a:ext>
            </a:extLst>
          </p:cNvPr>
          <p:cNvSpPr/>
          <p:nvPr/>
        </p:nvSpPr>
        <p:spPr>
          <a:xfrm>
            <a:off x="5795520" y="1431924"/>
            <a:ext cx="7352310" cy="4536819"/>
          </a:xfrm>
          <a:prstGeom prst="rect">
            <a:avLst/>
          </a:prstGeom>
        </p:spPr>
        <p:txBody>
          <a:bodyPr wrap="square">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800" b="1" i="0" u="none" strike="noStrike" kern="1200" cap="none" spc="0" normalizeH="0" baseline="0" noProof="0" dirty="0">
                <a:ln>
                  <a:noFill/>
                </a:ln>
                <a:solidFill>
                  <a:srgbClr val="782283">
                    <a:alpha val="70000"/>
                  </a:srgbClr>
                </a:solidFill>
                <a:effectLst/>
                <a:uLnTx/>
                <a:uFillTx/>
                <a:latin typeface="Arial" panose="020B0604020202020204" pitchFamily="34" charset="0"/>
                <a:ea typeface="+mn-ea"/>
                <a:cs typeface="Arial" panose="020B0604020202020204" pitchFamily="34" charset="0"/>
              </a:rPr>
              <a:t>Digital Maturity</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800" b="1" i="0" u="none" strike="noStrike" kern="1200" cap="none" spc="0" normalizeH="0" baseline="0" noProof="0" dirty="0">
                <a:ln>
                  <a:noFill/>
                </a:ln>
                <a:solidFill>
                  <a:srgbClr val="782283">
                    <a:alpha val="70000"/>
                  </a:srgbClr>
                </a:solidFill>
                <a:effectLst/>
                <a:uLnTx/>
                <a:uFillTx/>
                <a:latin typeface="Arial" panose="020B0604020202020204" pitchFamily="34" charset="0"/>
                <a:ea typeface="+mn-ea"/>
                <a:cs typeface="Arial" panose="020B0604020202020204" pitchFamily="34" charset="0"/>
              </a:rPr>
              <a:t>Parallel Projects</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800" b="1" i="0" u="none" strike="noStrike" kern="1200" cap="none" spc="0" normalizeH="0" baseline="0" noProof="0" dirty="0">
                <a:ln>
                  <a:noFill/>
                </a:ln>
                <a:solidFill>
                  <a:srgbClr val="782283">
                    <a:alpha val="70000"/>
                  </a:srgbClr>
                </a:solidFill>
                <a:effectLst/>
                <a:uLnTx/>
                <a:uFillTx/>
                <a:latin typeface="Arial" panose="020B0604020202020204" pitchFamily="34" charset="0"/>
                <a:ea typeface="+mn-ea"/>
                <a:cs typeface="Arial" panose="020B0604020202020204" pitchFamily="34" charset="0"/>
              </a:rPr>
              <a:t>Time Constraints</a:t>
            </a:r>
            <a:endParaRPr kumimoji="0" lang="en-GB" sz="2800" b="0" i="0" u="none" strike="noStrike" kern="1200" cap="none" spc="0" normalizeH="0" baseline="0" noProof="0" dirty="0">
              <a:ln>
                <a:noFill/>
              </a:ln>
              <a:solidFill>
                <a:srgbClr val="782283">
                  <a:alpha val="70000"/>
                </a:srgbClr>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800" b="1" i="0" u="none" strike="noStrike" kern="1200" cap="none" spc="0" normalizeH="0" baseline="0" noProof="0" dirty="0">
                <a:ln>
                  <a:noFill/>
                </a:ln>
                <a:solidFill>
                  <a:srgbClr val="782283">
                    <a:alpha val="70000"/>
                  </a:srgbClr>
                </a:solidFill>
                <a:effectLst/>
                <a:uLnTx/>
                <a:uFillTx/>
                <a:latin typeface="Arial" panose="020B0604020202020204" pitchFamily="34" charset="0"/>
                <a:ea typeface="+mn-ea"/>
                <a:cs typeface="Arial" panose="020B0604020202020204" pitchFamily="34" charset="0"/>
              </a:rPr>
              <a:t>Technical Experience</a:t>
            </a:r>
            <a:endParaRPr kumimoji="0" lang="en-GB" sz="2800" b="0" i="0" u="none" strike="noStrike" kern="1200" cap="none" spc="0" normalizeH="0" baseline="0" noProof="0" dirty="0">
              <a:ln>
                <a:noFill/>
              </a:ln>
              <a:solidFill>
                <a:srgbClr val="782283">
                  <a:alpha val="70000"/>
                </a:srgbClr>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800" b="1" i="0" u="none" strike="noStrike" kern="1200" cap="none" spc="0" normalizeH="0" baseline="0" noProof="0" dirty="0">
                <a:ln>
                  <a:noFill/>
                </a:ln>
                <a:solidFill>
                  <a:srgbClr val="782283">
                    <a:alpha val="70000"/>
                  </a:srgbClr>
                </a:solidFill>
                <a:effectLst/>
                <a:uLnTx/>
                <a:uFillTx/>
                <a:latin typeface="Arial" panose="020B0604020202020204" pitchFamily="34" charset="0"/>
                <a:ea typeface="+mn-ea"/>
                <a:cs typeface="Arial" panose="020B0604020202020204" pitchFamily="34" charset="0"/>
              </a:rPr>
              <a:t>Dedicated Operational Resource</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800" b="1" i="0" u="none" strike="noStrike" kern="1200" cap="none" spc="0" normalizeH="0" baseline="0" noProof="0" dirty="0">
                <a:ln>
                  <a:noFill/>
                </a:ln>
                <a:solidFill>
                  <a:srgbClr val="782283">
                    <a:alpha val="70000"/>
                  </a:srgbClr>
                </a:solidFill>
                <a:effectLst/>
                <a:uLnTx/>
                <a:uFillTx/>
                <a:latin typeface="Arial" panose="020B0604020202020204" pitchFamily="34" charset="0"/>
                <a:ea typeface="+mn-ea"/>
                <a:cs typeface="Arial" panose="020B0604020202020204" pitchFamily="34" charset="0"/>
              </a:rPr>
              <a:t>Unknown Unknowns!</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rgbClr val="782283">
                  <a:alpha val="70000"/>
                </a:srgbClr>
              </a:solidFill>
              <a:effectLst/>
              <a:uLnTx/>
              <a:uFillTx/>
              <a:latin typeface="Arial" panose="020B0604020202020204" pitchFamily="34" charset="0"/>
              <a:ea typeface="+mn-ea"/>
              <a:cs typeface="Arial" panose="020B0604020202020204" pitchFamily="34" charset="0"/>
            </a:endParaRPr>
          </a:p>
        </p:txBody>
      </p:sp>
      <p:sp>
        <p:nvSpPr>
          <p:cNvPr id="2" name="Rounded Rectangle 1">
            <a:extLst>
              <a:ext uri="{FF2B5EF4-FFF2-40B4-BE49-F238E27FC236}">
                <a16:creationId xmlns:a16="http://schemas.microsoft.com/office/drawing/2014/main" id="{ECAC0046-14CB-EC4A-90EE-985C243EC3EA}"/>
              </a:ext>
            </a:extLst>
          </p:cNvPr>
          <p:cNvSpPr/>
          <p:nvPr/>
        </p:nvSpPr>
        <p:spPr>
          <a:xfrm>
            <a:off x="307555" y="4289124"/>
            <a:ext cx="4808752" cy="1775274"/>
          </a:xfrm>
          <a:prstGeom prst="roundRect">
            <a:avLst/>
          </a:prstGeom>
          <a:solidFill>
            <a:srgbClr val="3C0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TPP Community Data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EuroKing Data Issues</a:t>
            </a:r>
            <a:endParaRPr kumimoji="0" lang="en-GB"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 name="Rectangle 2">
            <a:extLst>
              <a:ext uri="{FF2B5EF4-FFF2-40B4-BE49-F238E27FC236}">
                <a16:creationId xmlns:a16="http://schemas.microsoft.com/office/drawing/2014/main" id="{9DA168B6-4DF8-7040-271C-B9C2090176E8}"/>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E7AA3F24-5A75-36F7-CEA9-744CD2A8DB1B}"/>
              </a:ext>
            </a:extLst>
          </p:cNvPr>
          <p:cNvSpPr/>
          <p:nvPr/>
        </p:nvSpPr>
        <p:spPr>
          <a:xfrm>
            <a:off x="735248" y="306540"/>
            <a:ext cx="1032523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N&amp;W Challenges to Delivery</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Picture 3" descr="A picture containing shape&#10;&#10;Description automatically generated">
            <a:extLst>
              <a:ext uri="{FF2B5EF4-FFF2-40B4-BE49-F238E27FC236}">
                <a16:creationId xmlns:a16="http://schemas.microsoft.com/office/drawing/2014/main" id="{9CEAF4F5-F8C5-D5BB-B3A9-86B220BD8054}"/>
              </a:ext>
            </a:extLst>
          </p:cNvPr>
          <p:cNvPicPr>
            <a:picLocks noChangeAspect="1"/>
          </p:cNvPicPr>
          <p:nvPr/>
        </p:nvPicPr>
        <p:blipFill>
          <a:blip r:embed="rId2"/>
          <a:stretch>
            <a:fillRect/>
          </a:stretch>
        </p:blipFill>
        <p:spPr>
          <a:xfrm>
            <a:off x="10307927" y="6200384"/>
            <a:ext cx="1545867" cy="351076"/>
          </a:xfrm>
          <a:prstGeom prst="rect">
            <a:avLst/>
          </a:prstGeom>
        </p:spPr>
      </p:pic>
      <p:pic>
        <p:nvPicPr>
          <p:cNvPr id="8" name="Picture 7">
            <a:extLst>
              <a:ext uri="{FF2B5EF4-FFF2-40B4-BE49-F238E27FC236}">
                <a16:creationId xmlns:a16="http://schemas.microsoft.com/office/drawing/2014/main" id="{71D3A858-5B43-79C7-86E2-927F9BB4EE00}"/>
              </a:ext>
            </a:extLst>
          </p:cNvPr>
          <p:cNvPicPr>
            <a:picLocks noChangeAspect="1"/>
          </p:cNvPicPr>
          <p:nvPr/>
        </p:nvPicPr>
        <p:blipFill>
          <a:blip r:embed="rId3"/>
          <a:stretch>
            <a:fillRect/>
          </a:stretch>
        </p:blipFill>
        <p:spPr>
          <a:xfrm>
            <a:off x="1587962" y="1760349"/>
            <a:ext cx="2247939" cy="2139168"/>
          </a:xfrm>
          <a:prstGeom prst="rect">
            <a:avLst/>
          </a:prstGeom>
        </p:spPr>
      </p:pic>
      <p:pic>
        <p:nvPicPr>
          <p:cNvPr id="9" name="Picture 8" descr="Icon&#10;&#10;Description automatically generated">
            <a:extLst>
              <a:ext uri="{FF2B5EF4-FFF2-40B4-BE49-F238E27FC236}">
                <a16:creationId xmlns:a16="http://schemas.microsoft.com/office/drawing/2014/main" id="{07FD40EA-934A-4A28-5A50-D6D0C60A75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6374167"/>
            <a:ext cx="516272" cy="516272"/>
          </a:xfrm>
          <a:prstGeom prst="rect">
            <a:avLst/>
          </a:prstGeom>
        </p:spPr>
      </p:pic>
    </p:spTree>
    <p:extLst>
      <p:ext uri="{BB962C8B-B14F-4D97-AF65-F5344CB8AC3E}">
        <p14:creationId xmlns:p14="http://schemas.microsoft.com/office/powerpoint/2010/main" val="3383687704"/>
      </p:ext>
    </p:extLst>
  </p:cSld>
  <p:clrMapOvr>
    <a:masterClrMapping/>
  </p:clrMapOvr>
  <p:transition spd="slow">
    <p:wipe dir="r"/>
  </p:transition>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5731EE-051E-F04A-A50B-C47874508211}"/>
              </a:ext>
            </a:extLst>
          </p:cNvPr>
          <p:cNvSpPr txBox="1">
            <a:spLocks/>
          </p:cNvSpPr>
          <p:nvPr/>
        </p:nvSpPr>
        <p:spPr>
          <a:xfrm>
            <a:off x="1091514" y="2105355"/>
            <a:ext cx="8960623" cy="19159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C&amp;P ShCR Project Challenges</a:t>
            </a:r>
          </a:p>
        </p:txBody>
      </p:sp>
      <p:pic>
        <p:nvPicPr>
          <p:cNvPr id="3" name="Picture 2" descr="A picture containing logo&#10;&#10;Description automatically generated">
            <a:extLst>
              <a:ext uri="{FF2B5EF4-FFF2-40B4-BE49-F238E27FC236}">
                <a16:creationId xmlns:a16="http://schemas.microsoft.com/office/drawing/2014/main" id="{32114127-F574-FF99-7081-33B10A16CCF8}"/>
              </a:ext>
            </a:extLst>
          </p:cNvPr>
          <p:cNvPicPr>
            <a:picLocks noChangeAspect="1"/>
          </p:cNvPicPr>
          <p:nvPr/>
        </p:nvPicPr>
        <p:blipFill>
          <a:blip r:embed="rId3"/>
          <a:stretch>
            <a:fillRect/>
          </a:stretch>
        </p:blipFill>
        <p:spPr>
          <a:xfrm>
            <a:off x="1162050" y="5793058"/>
            <a:ext cx="1878517" cy="433504"/>
          </a:xfrm>
          <a:prstGeom prst="rect">
            <a:avLst/>
          </a:prstGeom>
        </p:spPr>
      </p:pic>
    </p:spTree>
    <p:extLst>
      <p:ext uri="{BB962C8B-B14F-4D97-AF65-F5344CB8AC3E}">
        <p14:creationId xmlns:p14="http://schemas.microsoft.com/office/powerpoint/2010/main" val="3470867770"/>
      </p:ext>
    </p:extLst>
  </p:cSld>
  <p:clrMapOvr>
    <a:masterClrMapping/>
  </p:clrMapOvr>
  <p:transition spd="slow">
    <p:wipe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CB49E5-BAF5-EA0D-4485-8692E5E21059}"/>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E0AFDA91-7127-D15C-DE6D-C30C28A66301}"/>
              </a:ext>
            </a:extLst>
          </p:cNvPr>
          <p:cNvSpPr/>
          <p:nvPr/>
        </p:nvSpPr>
        <p:spPr>
          <a:xfrm>
            <a:off x="735248" y="306540"/>
            <a:ext cx="1032523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Present Day</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Picture 3" descr="A picture containing shape&#10;&#10;Description automatically generated">
            <a:extLst>
              <a:ext uri="{FF2B5EF4-FFF2-40B4-BE49-F238E27FC236}">
                <a16:creationId xmlns:a16="http://schemas.microsoft.com/office/drawing/2014/main" id="{93C43DDB-4D09-713A-829B-B5ABBBD0F0D7}"/>
              </a:ext>
            </a:extLst>
          </p:cNvPr>
          <p:cNvPicPr>
            <a:picLocks noChangeAspect="1"/>
          </p:cNvPicPr>
          <p:nvPr/>
        </p:nvPicPr>
        <p:blipFill>
          <a:blip r:embed="rId2"/>
          <a:stretch>
            <a:fillRect/>
          </a:stretch>
        </p:blipFill>
        <p:spPr>
          <a:xfrm>
            <a:off x="10307927" y="6200384"/>
            <a:ext cx="1545867" cy="351076"/>
          </a:xfrm>
          <a:prstGeom prst="rect">
            <a:avLst/>
          </a:prstGeom>
        </p:spPr>
      </p:pic>
      <p:sp>
        <p:nvSpPr>
          <p:cNvPr id="7" name="Rectangle: Rounded Corners 6">
            <a:extLst>
              <a:ext uri="{FF2B5EF4-FFF2-40B4-BE49-F238E27FC236}">
                <a16:creationId xmlns:a16="http://schemas.microsoft.com/office/drawing/2014/main" id="{996E3E7A-6F4F-3DAA-CEEC-ABE729706E70}"/>
              </a:ext>
            </a:extLst>
          </p:cNvPr>
          <p:cNvSpPr/>
          <p:nvPr/>
        </p:nvSpPr>
        <p:spPr>
          <a:xfrm>
            <a:off x="9162288" y="3810181"/>
            <a:ext cx="2283907" cy="974224"/>
          </a:xfrm>
          <a:prstGeom prst="round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A327D715-4532-FEB3-D779-F50F6C84158D}"/>
              </a:ext>
            </a:extLst>
          </p:cNvPr>
          <p:cNvSpPr/>
          <p:nvPr/>
        </p:nvSpPr>
        <p:spPr>
          <a:xfrm>
            <a:off x="9143936" y="2613052"/>
            <a:ext cx="2283907" cy="1138927"/>
          </a:xfrm>
          <a:prstGeom prst="round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8175D7C7-4207-C864-5922-148348A61899}"/>
              </a:ext>
            </a:extLst>
          </p:cNvPr>
          <p:cNvSpPr/>
          <p:nvPr/>
        </p:nvSpPr>
        <p:spPr>
          <a:xfrm>
            <a:off x="9185850" y="4831655"/>
            <a:ext cx="2283907" cy="974224"/>
          </a:xfrm>
          <a:prstGeom prst="round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Graphic 12" descr="Hospital outline">
            <a:extLst>
              <a:ext uri="{FF2B5EF4-FFF2-40B4-BE49-F238E27FC236}">
                <a16:creationId xmlns:a16="http://schemas.microsoft.com/office/drawing/2014/main" id="{641DAFF1-C632-4D1A-BB3E-A9BC470C466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73807" y="1458098"/>
            <a:ext cx="715679" cy="715679"/>
          </a:xfrm>
          <a:prstGeom prst="rect">
            <a:avLst/>
          </a:prstGeom>
        </p:spPr>
      </p:pic>
      <p:sp>
        <p:nvSpPr>
          <p:cNvPr id="14" name="TextBox 13">
            <a:extLst>
              <a:ext uri="{FF2B5EF4-FFF2-40B4-BE49-F238E27FC236}">
                <a16:creationId xmlns:a16="http://schemas.microsoft.com/office/drawing/2014/main" id="{429B5B78-8E20-5DF0-D5C4-9C4C16120E3D}"/>
              </a:ext>
            </a:extLst>
          </p:cNvPr>
          <p:cNvSpPr txBox="1"/>
          <p:nvPr/>
        </p:nvSpPr>
        <p:spPr>
          <a:xfrm>
            <a:off x="3712419" y="2004456"/>
            <a:ext cx="6965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GP</a:t>
            </a:r>
          </a:p>
        </p:txBody>
      </p:sp>
      <p:grpSp>
        <p:nvGrpSpPr>
          <p:cNvPr id="20" name="Group 19">
            <a:extLst>
              <a:ext uri="{FF2B5EF4-FFF2-40B4-BE49-F238E27FC236}">
                <a16:creationId xmlns:a16="http://schemas.microsoft.com/office/drawing/2014/main" id="{214C7392-9D8B-4B35-8B32-E9859F6403E8}"/>
              </a:ext>
            </a:extLst>
          </p:cNvPr>
          <p:cNvGrpSpPr/>
          <p:nvPr/>
        </p:nvGrpSpPr>
        <p:grpSpPr>
          <a:xfrm>
            <a:off x="2794107" y="1101384"/>
            <a:ext cx="626498" cy="866429"/>
            <a:chOff x="4270365" y="1338287"/>
            <a:chExt cx="626498" cy="866429"/>
          </a:xfrm>
        </p:grpSpPr>
        <p:pic>
          <p:nvPicPr>
            <p:cNvPr id="21" name="Graphic 20" descr="Call center outline">
              <a:extLst>
                <a:ext uri="{FF2B5EF4-FFF2-40B4-BE49-F238E27FC236}">
                  <a16:creationId xmlns:a16="http://schemas.microsoft.com/office/drawing/2014/main" id="{D506F1FB-E53A-AC33-66DB-0ABFA828AA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70365" y="1338287"/>
              <a:ext cx="626498" cy="626498"/>
            </a:xfrm>
            <a:prstGeom prst="rect">
              <a:avLst/>
            </a:prstGeom>
          </p:spPr>
        </p:pic>
        <p:sp>
          <p:nvSpPr>
            <p:cNvPr id="22" name="TextBox 21">
              <a:extLst>
                <a:ext uri="{FF2B5EF4-FFF2-40B4-BE49-F238E27FC236}">
                  <a16:creationId xmlns:a16="http://schemas.microsoft.com/office/drawing/2014/main" id="{BE7E36A0-E1F0-DB41-CCA1-D4505E3ADA04}"/>
                </a:ext>
              </a:extLst>
            </p:cNvPr>
            <p:cNvSpPr txBox="1"/>
            <p:nvPr/>
          </p:nvSpPr>
          <p:spPr>
            <a:xfrm>
              <a:off x="4316947" y="1835384"/>
              <a:ext cx="5446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111</a:t>
              </a:r>
            </a:p>
          </p:txBody>
        </p:sp>
      </p:grpSp>
      <p:sp>
        <p:nvSpPr>
          <p:cNvPr id="29" name="Arrow: Chevron 28">
            <a:extLst>
              <a:ext uri="{FF2B5EF4-FFF2-40B4-BE49-F238E27FC236}">
                <a16:creationId xmlns:a16="http://schemas.microsoft.com/office/drawing/2014/main" id="{C1EBC856-E93F-C460-FD14-F80ABACA8FBC}"/>
              </a:ext>
            </a:extLst>
          </p:cNvPr>
          <p:cNvSpPr/>
          <p:nvPr/>
        </p:nvSpPr>
        <p:spPr>
          <a:xfrm>
            <a:off x="5206085" y="3846485"/>
            <a:ext cx="2528322" cy="519890"/>
          </a:xfrm>
          <a:prstGeom prst="chevron">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Arrow: Chevron 29">
            <a:extLst>
              <a:ext uri="{FF2B5EF4-FFF2-40B4-BE49-F238E27FC236}">
                <a16:creationId xmlns:a16="http://schemas.microsoft.com/office/drawing/2014/main" id="{1DA863CF-51D3-B418-5DD1-F3E6F28B9801}"/>
              </a:ext>
            </a:extLst>
          </p:cNvPr>
          <p:cNvSpPr/>
          <p:nvPr/>
        </p:nvSpPr>
        <p:spPr>
          <a:xfrm>
            <a:off x="3929596" y="3852015"/>
            <a:ext cx="1364086" cy="519890"/>
          </a:xfrm>
          <a:prstGeom prst="chevron">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Arrow: Chevron 30">
            <a:extLst>
              <a:ext uri="{FF2B5EF4-FFF2-40B4-BE49-F238E27FC236}">
                <a16:creationId xmlns:a16="http://schemas.microsoft.com/office/drawing/2014/main" id="{E58A5D4E-B8BF-5FD5-A447-A5454ED745EA}"/>
              </a:ext>
            </a:extLst>
          </p:cNvPr>
          <p:cNvSpPr/>
          <p:nvPr/>
        </p:nvSpPr>
        <p:spPr>
          <a:xfrm>
            <a:off x="2653110" y="3857545"/>
            <a:ext cx="1364086" cy="519890"/>
          </a:xfrm>
          <a:prstGeom prst="chevron">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35C4489C-4928-1571-76E8-C233B150157E}"/>
              </a:ext>
            </a:extLst>
          </p:cNvPr>
          <p:cNvSpPr txBox="1"/>
          <p:nvPr/>
        </p:nvSpPr>
        <p:spPr>
          <a:xfrm>
            <a:off x="1335925" y="1976666"/>
            <a:ext cx="149258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Community/Mental</a:t>
            </a:r>
          </a:p>
        </p:txBody>
      </p:sp>
      <p:pic>
        <p:nvPicPr>
          <p:cNvPr id="34" name="Graphic 33" descr="Baby crawling outline">
            <a:extLst>
              <a:ext uri="{FF2B5EF4-FFF2-40B4-BE49-F238E27FC236}">
                <a16:creationId xmlns:a16="http://schemas.microsoft.com/office/drawing/2014/main" id="{45451400-E6CC-EEA2-701B-84BEAD8E655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625287" y="3457347"/>
            <a:ext cx="493592" cy="493592"/>
          </a:xfrm>
          <a:prstGeom prst="rect">
            <a:avLst/>
          </a:prstGeom>
        </p:spPr>
      </p:pic>
      <p:pic>
        <p:nvPicPr>
          <p:cNvPr id="35" name="Graphic 34" descr="Walk outline">
            <a:extLst>
              <a:ext uri="{FF2B5EF4-FFF2-40B4-BE49-F238E27FC236}">
                <a16:creationId xmlns:a16="http://schemas.microsoft.com/office/drawing/2014/main" id="{FAA4F058-2868-DE5C-61B8-4D7FDE4330C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16531" y="3276581"/>
            <a:ext cx="592907" cy="592907"/>
          </a:xfrm>
          <a:prstGeom prst="rect">
            <a:avLst/>
          </a:prstGeom>
        </p:spPr>
      </p:pic>
      <p:pic>
        <p:nvPicPr>
          <p:cNvPr id="36" name="Graphic 35" descr="Man with cane outline">
            <a:extLst>
              <a:ext uri="{FF2B5EF4-FFF2-40B4-BE49-F238E27FC236}">
                <a16:creationId xmlns:a16="http://schemas.microsoft.com/office/drawing/2014/main" id="{776158F0-FF89-B1A9-4626-E279F493336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104874" y="3249331"/>
            <a:ext cx="621039" cy="621039"/>
          </a:xfrm>
          <a:prstGeom prst="rect">
            <a:avLst/>
          </a:prstGeom>
        </p:spPr>
      </p:pic>
      <p:pic>
        <p:nvPicPr>
          <p:cNvPr id="38" name="Picture 37" descr="A blue and black logo&#10;&#10;Description automatically generated">
            <a:extLst>
              <a:ext uri="{FF2B5EF4-FFF2-40B4-BE49-F238E27FC236}">
                <a16:creationId xmlns:a16="http://schemas.microsoft.com/office/drawing/2014/main" id="{AC464CB2-5EFD-4212-32D9-BD0477242928}"/>
              </a:ext>
            </a:extLst>
          </p:cNvPr>
          <p:cNvPicPr>
            <a:picLocks noChangeAspect="1"/>
          </p:cNvPicPr>
          <p:nvPr/>
        </p:nvPicPr>
        <p:blipFill>
          <a:blip r:embed="rId13"/>
          <a:stretch>
            <a:fillRect/>
          </a:stretch>
        </p:blipFill>
        <p:spPr>
          <a:xfrm>
            <a:off x="9538890" y="3964618"/>
            <a:ext cx="1651361" cy="646517"/>
          </a:xfrm>
          <a:prstGeom prst="rect">
            <a:avLst/>
          </a:prstGeom>
        </p:spPr>
      </p:pic>
      <p:pic>
        <p:nvPicPr>
          <p:cNvPr id="39" name="Picture 38" descr="A close-up of a logo&#10;&#10;Description automatically generated">
            <a:extLst>
              <a:ext uri="{FF2B5EF4-FFF2-40B4-BE49-F238E27FC236}">
                <a16:creationId xmlns:a16="http://schemas.microsoft.com/office/drawing/2014/main" id="{F691BCE1-E7AD-DF7F-FC30-8A0FC6B0C8C7}"/>
              </a:ext>
            </a:extLst>
          </p:cNvPr>
          <p:cNvPicPr>
            <a:picLocks noChangeAspect="1"/>
          </p:cNvPicPr>
          <p:nvPr/>
        </p:nvPicPr>
        <p:blipFill>
          <a:blip r:embed="rId14"/>
          <a:stretch>
            <a:fillRect/>
          </a:stretch>
        </p:blipFill>
        <p:spPr>
          <a:xfrm>
            <a:off x="9420660" y="4940098"/>
            <a:ext cx="1933140" cy="563598"/>
          </a:xfrm>
          <a:prstGeom prst="rect">
            <a:avLst/>
          </a:prstGeom>
        </p:spPr>
      </p:pic>
      <p:pic>
        <p:nvPicPr>
          <p:cNvPr id="40" name="Picture 39" descr="A black background with blue text&#10;&#10;Description automatically generated">
            <a:extLst>
              <a:ext uri="{FF2B5EF4-FFF2-40B4-BE49-F238E27FC236}">
                <a16:creationId xmlns:a16="http://schemas.microsoft.com/office/drawing/2014/main" id="{73631D15-5BC3-1233-BC95-0E119E708B61}"/>
              </a:ext>
            </a:extLst>
          </p:cNvPr>
          <p:cNvPicPr>
            <a:picLocks noChangeAspect="1"/>
          </p:cNvPicPr>
          <p:nvPr/>
        </p:nvPicPr>
        <p:blipFill>
          <a:blip r:embed="rId15"/>
          <a:stretch>
            <a:fillRect/>
          </a:stretch>
        </p:blipFill>
        <p:spPr>
          <a:xfrm>
            <a:off x="9570562" y="2779196"/>
            <a:ext cx="1920600" cy="777843"/>
          </a:xfrm>
          <a:prstGeom prst="rect">
            <a:avLst/>
          </a:prstGeom>
        </p:spPr>
      </p:pic>
      <p:pic>
        <p:nvPicPr>
          <p:cNvPr id="42" name="Graphic 41" descr="Hospital outline">
            <a:extLst>
              <a:ext uri="{FF2B5EF4-FFF2-40B4-BE49-F238E27FC236}">
                <a16:creationId xmlns:a16="http://schemas.microsoft.com/office/drawing/2014/main" id="{50620EB6-98C7-229B-2879-BC45653A83C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27256" y="1458098"/>
            <a:ext cx="715679" cy="715679"/>
          </a:xfrm>
          <a:prstGeom prst="rect">
            <a:avLst/>
          </a:prstGeom>
        </p:spPr>
      </p:pic>
      <p:grpSp>
        <p:nvGrpSpPr>
          <p:cNvPr id="5" name="Group 4">
            <a:extLst>
              <a:ext uri="{FF2B5EF4-FFF2-40B4-BE49-F238E27FC236}">
                <a16:creationId xmlns:a16="http://schemas.microsoft.com/office/drawing/2014/main" id="{9173FAF8-9D87-1CCA-D41F-0FD0F507D72F}"/>
              </a:ext>
            </a:extLst>
          </p:cNvPr>
          <p:cNvGrpSpPr/>
          <p:nvPr/>
        </p:nvGrpSpPr>
        <p:grpSpPr>
          <a:xfrm>
            <a:off x="4679238" y="1030810"/>
            <a:ext cx="1111084" cy="915690"/>
            <a:chOff x="6645181" y="1281005"/>
            <a:chExt cx="1111084" cy="915690"/>
          </a:xfrm>
        </p:grpSpPr>
        <p:pic>
          <p:nvPicPr>
            <p:cNvPr id="6" name="Graphic 5" descr="Hospital outline">
              <a:extLst>
                <a:ext uri="{FF2B5EF4-FFF2-40B4-BE49-F238E27FC236}">
                  <a16:creationId xmlns:a16="http://schemas.microsoft.com/office/drawing/2014/main" id="{E70C7313-A34A-F4D0-36AA-7948172A346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88619" y="1281005"/>
              <a:ext cx="715679" cy="715679"/>
            </a:xfrm>
            <a:prstGeom prst="rect">
              <a:avLst/>
            </a:prstGeom>
          </p:spPr>
        </p:pic>
        <p:sp>
          <p:nvSpPr>
            <p:cNvPr id="11" name="TextBox 10">
              <a:extLst>
                <a:ext uri="{FF2B5EF4-FFF2-40B4-BE49-F238E27FC236}">
                  <a16:creationId xmlns:a16="http://schemas.microsoft.com/office/drawing/2014/main" id="{FB734E71-5EDA-2367-5C9A-1314C45D4DBF}"/>
                </a:ext>
              </a:extLst>
            </p:cNvPr>
            <p:cNvSpPr txBox="1"/>
            <p:nvPr/>
          </p:nvSpPr>
          <p:spPr>
            <a:xfrm>
              <a:off x="6645181" y="1827363"/>
              <a:ext cx="111108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Pharmacy</a:t>
              </a:r>
            </a:p>
          </p:txBody>
        </p:sp>
      </p:grpSp>
      <p:grpSp>
        <p:nvGrpSpPr>
          <p:cNvPr id="12" name="Group 11">
            <a:extLst>
              <a:ext uri="{FF2B5EF4-FFF2-40B4-BE49-F238E27FC236}">
                <a16:creationId xmlns:a16="http://schemas.microsoft.com/office/drawing/2014/main" id="{E30A1AD1-FB53-82F7-B875-46E0E1283D42}"/>
              </a:ext>
            </a:extLst>
          </p:cNvPr>
          <p:cNvGrpSpPr/>
          <p:nvPr/>
        </p:nvGrpSpPr>
        <p:grpSpPr>
          <a:xfrm>
            <a:off x="6920688" y="1236951"/>
            <a:ext cx="693430" cy="762915"/>
            <a:chOff x="5816027" y="1438132"/>
            <a:chExt cx="693430" cy="762915"/>
          </a:xfrm>
        </p:grpSpPr>
        <p:sp>
          <p:nvSpPr>
            <p:cNvPr id="15" name="TextBox 14">
              <a:extLst>
                <a:ext uri="{FF2B5EF4-FFF2-40B4-BE49-F238E27FC236}">
                  <a16:creationId xmlns:a16="http://schemas.microsoft.com/office/drawing/2014/main" id="{59CB9821-4701-B0B1-E350-8865E81F732B}"/>
                </a:ext>
              </a:extLst>
            </p:cNvPr>
            <p:cNvSpPr txBox="1"/>
            <p:nvPr/>
          </p:nvSpPr>
          <p:spPr>
            <a:xfrm>
              <a:off x="5824272" y="1831715"/>
              <a:ext cx="6851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AMB</a:t>
              </a:r>
            </a:p>
          </p:txBody>
        </p:sp>
        <p:pic>
          <p:nvPicPr>
            <p:cNvPr id="16" name="Graphic 15" descr="Ambulance with solid fill">
              <a:extLst>
                <a:ext uri="{FF2B5EF4-FFF2-40B4-BE49-F238E27FC236}">
                  <a16:creationId xmlns:a16="http://schemas.microsoft.com/office/drawing/2014/main" id="{20027B8A-3470-A621-9CDD-A38069E7F1D7}"/>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816027" y="1438132"/>
              <a:ext cx="629994" cy="629994"/>
            </a:xfrm>
            <a:prstGeom prst="rect">
              <a:avLst/>
            </a:prstGeom>
          </p:spPr>
        </p:pic>
      </p:grpSp>
      <p:grpSp>
        <p:nvGrpSpPr>
          <p:cNvPr id="33" name="Group 32">
            <a:extLst>
              <a:ext uri="{FF2B5EF4-FFF2-40B4-BE49-F238E27FC236}">
                <a16:creationId xmlns:a16="http://schemas.microsoft.com/office/drawing/2014/main" id="{68A6575B-A47A-B85A-78AB-B91CC66D8F42}"/>
              </a:ext>
            </a:extLst>
          </p:cNvPr>
          <p:cNvGrpSpPr/>
          <p:nvPr/>
        </p:nvGrpSpPr>
        <p:grpSpPr>
          <a:xfrm>
            <a:off x="5771819" y="1677148"/>
            <a:ext cx="799751" cy="696640"/>
            <a:chOff x="7838010" y="1494420"/>
            <a:chExt cx="799751" cy="696640"/>
          </a:xfrm>
        </p:grpSpPr>
        <p:pic>
          <p:nvPicPr>
            <p:cNvPr id="37" name="Graphic 36" descr="Tooth with solid fill">
              <a:extLst>
                <a:ext uri="{FF2B5EF4-FFF2-40B4-BE49-F238E27FC236}">
                  <a16:creationId xmlns:a16="http://schemas.microsoft.com/office/drawing/2014/main" id="{83EBC2BB-E4E7-0762-AFAC-C8884F3717BB}"/>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7997035" y="1494420"/>
              <a:ext cx="439381" cy="439381"/>
            </a:xfrm>
            <a:prstGeom prst="rect">
              <a:avLst/>
            </a:prstGeom>
          </p:spPr>
        </p:pic>
        <p:sp>
          <p:nvSpPr>
            <p:cNvPr id="41" name="TextBox 40">
              <a:extLst>
                <a:ext uri="{FF2B5EF4-FFF2-40B4-BE49-F238E27FC236}">
                  <a16:creationId xmlns:a16="http://schemas.microsoft.com/office/drawing/2014/main" id="{50A5DF85-CD38-3CBF-25FC-6A308A2093D5}"/>
                </a:ext>
              </a:extLst>
            </p:cNvPr>
            <p:cNvSpPr txBox="1"/>
            <p:nvPr/>
          </p:nvSpPr>
          <p:spPr>
            <a:xfrm>
              <a:off x="7838010" y="1821728"/>
              <a:ext cx="79975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Dental</a:t>
              </a:r>
            </a:p>
          </p:txBody>
        </p:sp>
      </p:grpSp>
    </p:spTree>
    <p:extLst>
      <p:ext uri="{BB962C8B-B14F-4D97-AF65-F5344CB8AC3E}">
        <p14:creationId xmlns:p14="http://schemas.microsoft.com/office/powerpoint/2010/main" val="2910399127"/>
      </p:ext>
    </p:extLst>
  </p:cSld>
  <p:clrMapOvr>
    <a:masterClrMapping/>
  </p:clrMapOvr>
  <p:transition spd="slow">
    <p:wipe dir="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CB49E5-BAF5-EA0D-4485-8692E5E21059}"/>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E0AFDA91-7127-D15C-DE6D-C30C28A66301}"/>
              </a:ext>
            </a:extLst>
          </p:cNvPr>
          <p:cNvSpPr/>
          <p:nvPr/>
        </p:nvSpPr>
        <p:spPr>
          <a:xfrm>
            <a:off x="735248" y="306540"/>
            <a:ext cx="1032523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Present Day</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Picture 3" descr="A picture containing shape&#10;&#10;Description automatically generated">
            <a:extLst>
              <a:ext uri="{FF2B5EF4-FFF2-40B4-BE49-F238E27FC236}">
                <a16:creationId xmlns:a16="http://schemas.microsoft.com/office/drawing/2014/main" id="{93C43DDB-4D09-713A-829B-B5ABBBD0F0D7}"/>
              </a:ext>
            </a:extLst>
          </p:cNvPr>
          <p:cNvPicPr>
            <a:picLocks noChangeAspect="1"/>
          </p:cNvPicPr>
          <p:nvPr/>
        </p:nvPicPr>
        <p:blipFill>
          <a:blip r:embed="rId3"/>
          <a:stretch>
            <a:fillRect/>
          </a:stretch>
        </p:blipFill>
        <p:spPr>
          <a:xfrm>
            <a:off x="10307927" y="6200384"/>
            <a:ext cx="1545867" cy="351076"/>
          </a:xfrm>
          <a:prstGeom prst="rect">
            <a:avLst/>
          </a:prstGeom>
        </p:spPr>
      </p:pic>
      <p:sp>
        <p:nvSpPr>
          <p:cNvPr id="7" name="Rectangle: Rounded Corners 6">
            <a:extLst>
              <a:ext uri="{FF2B5EF4-FFF2-40B4-BE49-F238E27FC236}">
                <a16:creationId xmlns:a16="http://schemas.microsoft.com/office/drawing/2014/main" id="{996E3E7A-6F4F-3DAA-CEEC-ABE729706E70}"/>
              </a:ext>
            </a:extLst>
          </p:cNvPr>
          <p:cNvSpPr/>
          <p:nvPr/>
        </p:nvSpPr>
        <p:spPr>
          <a:xfrm>
            <a:off x="9162288" y="3810181"/>
            <a:ext cx="2283907" cy="974224"/>
          </a:xfrm>
          <a:prstGeom prst="round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A327D715-4532-FEB3-D779-F50F6C84158D}"/>
              </a:ext>
            </a:extLst>
          </p:cNvPr>
          <p:cNvSpPr/>
          <p:nvPr/>
        </p:nvSpPr>
        <p:spPr>
          <a:xfrm>
            <a:off x="9143936" y="2613052"/>
            <a:ext cx="2283907" cy="1138927"/>
          </a:xfrm>
          <a:prstGeom prst="round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8175D7C7-4207-C864-5922-148348A61899}"/>
              </a:ext>
            </a:extLst>
          </p:cNvPr>
          <p:cNvSpPr/>
          <p:nvPr/>
        </p:nvSpPr>
        <p:spPr>
          <a:xfrm>
            <a:off x="9185850" y="4831655"/>
            <a:ext cx="2283907" cy="974224"/>
          </a:xfrm>
          <a:prstGeom prst="round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descr="A blue and black logo&#10;&#10;Description automatically generated">
            <a:extLst>
              <a:ext uri="{FF2B5EF4-FFF2-40B4-BE49-F238E27FC236}">
                <a16:creationId xmlns:a16="http://schemas.microsoft.com/office/drawing/2014/main" id="{AC464CB2-5EFD-4212-32D9-BD0477242928}"/>
              </a:ext>
            </a:extLst>
          </p:cNvPr>
          <p:cNvPicPr>
            <a:picLocks noChangeAspect="1"/>
          </p:cNvPicPr>
          <p:nvPr/>
        </p:nvPicPr>
        <p:blipFill>
          <a:blip r:embed="rId4"/>
          <a:stretch>
            <a:fillRect/>
          </a:stretch>
        </p:blipFill>
        <p:spPr>
          <a:xfrm>
            <a:off x="9538890" y="3964618"/>
            <a:ext cx="1651361" cy="646517"/>
          </a:xfrm>
          <a:prstGeom prst="rect">
            <a:avLst/>
          </a:prstGeom>
        </p:spPr>
      </p:pic>
      <p:pic>
        <p:nvPicPr>
          <p:cNvPr id="39" name="Picture 38" descr="A close-up of a logo&#10;&#10;Description automatically generated">
            <a:extLst>
              <a:ext uri="{FF2B5EF4-FFF2-40B4-BE49-F238E27FC236}">
                <a16:creationId xmlns:a16="http://schemas.microsoft.com/office/drawing/2014/main" id="{F691BCE1-E7AD-DF7F-FC30-8A0FC6B0C8C7}"/>
              </a:ext>
            </a:extLst>
          </p:cNvPr>
          <p:cNvPicPr>
            <a:picLocks noChangeAspect="1"/>
          </p:cNvPicPr>
          <p:nvPr/>
        </p:nvPicPr>
        <p:blipFill>
          <a:blip r:embed="rId5"/>
          <a:stretch>
            <a:fillRect/>
          </a:stretch>
        </p:blipFill>
        <p:spPr>
          <a:xfrm>
            <a:off x="9420660" y="4940098"/>
            <a:ext cx="1933140" cy="563598"/>
          </a:xfrm>
          <a:prstGeom prst="rect">
            <a:avLst/>
          </a:prstGeom>
        </p:spPr>
      </p:pic>
      <p:pic>
        <p:nvPicPr>
          <p:cNvPr id="40" name="Picture 39" descr="A black background with blue text&#10;&#10;Description automatically generated">
            <a:extLst>
              <a:ext uri="{FF2B5EF4-FFF2-40B4-BE49-F238E27FC236}">
                <a16:creationId xmlns:a16="http://schemas.microsoft.com/office/drawing/2014/main" id="{73631D15-5BC3-1233-BC95-0E119E708B61}"/>
              </a:ext>
            </a:extLst>
          </p:cNvPr>
          <p:cNvPicPr>
            <a:picLocks noChangeAspect="1"/>
          </p:cNvPicPr>
          <p:nvPr/>
        </p:nvPicPr>
        <p:blipFill>
          <a:blip r:embed="rId6"/>
          <a:stretch>
            <a:fillRect/>
          </a:stretch>
        </p:blipFill>
        <p:spPr>
          <a:xfrm>
            <a:off x="9570562" y="2779196"/>
            <a:ext cx="1920600" cy="777843"/>
          </a:xfrm>
          <a:prstGeom prst="rect">
            <a:avLst/>
          </a:prstGeom>
        </p:spPr>
      </p:pic>
      <p:sp>
        <p:nvSpPr>
          <p:cNvPr id="43" name="Arrow: Chevron 42">
            <a:extLst>
              <a:ext uri="{FF2B5EF4-FFF2-40B4-BE49-F238E27FC236}">
                <a16:creationId xmlns:a16="http://schemas.microsoft.com/office/drawing/2014/main" id="{AC6DB9CD-D48F-A685-5347-E42C471B3519}"/>
              </a:ext>
            </a:extLst>
          </p:cNvPr>
          <p:cNvSpPr/>
          <p:nvPr/>
        </p:nvSpPr>
        <p:spPr>
          <a:xfrm>
            <a:off x="5206085" y="3857235"/>
            <a:ext cx="2528322" cy="519890"/>
          </a:xfrm>
          <a:prstGeom prst="chevron">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 name="Arrow: Chevron 43">
            <a:extLst>
              <a:ext uri="{FF2B5EF4-FFF2-40B4-BE49-F238E27FC236}">
                <a16:creationId xmlns:a16="http://schemas.microsoft.com/office/drawing/2014/main" id="{154F0808-28ED-F21D-57BA-79692F3A1AAC}"/>
              </a:ext>
            </a:extLst>
          </p:cNvPr>
          <p:cNvSpPr/>
          <p:nvPr/>
        </p:nvSpPr>
        <p:spPr>
          <a:xfrm>
            <a:off x="3929596" y="3862765"/>
            <a:ext cx="1364086" cy="519890"/>
          </a:xfrm>
          <a:prstGeom prst="chevron">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Arrow: Chevron 44">
            <a:extLst>
              <a:ext uri="{FF2B5EF4-FFF2-40B4-BE49-F238E27FC236}">
                <a16:creationId xmlns:a16="http://schemas.microsoft.com/office/drawing/2014/main" id="{B024A969-C2BE-5963-4D0D-5DCC9E8B8789}"/>
              </a:ext>
            </a:extLst>
          </p:cNvPr>
          <p:cNvSpPr/>
          <p:nvPr/>
        </p:nvSpPr>
        <p:spPr>
          <a:xfrm>
            <a:off x="2653110" y="3868295"/>
            <a:ext cx="1364086" cy="519890"/>
          </a:xfrm>
          <a:prstGeom prst="chevron">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46" name="Straight Connector 45">
            <a:extLst>
              <a:ext uri="{FF2B5EF4-FFF2-40B4-BE49-F238E27FC236}">
                <a16:creationId xmlns:a16="http://schemas.microsoft.com/office/drawing/2014/main" id="{84482F50-BCD5-1C31-18F4-2472786911C5}"/>
              </a:ext>
            </a:extLst>
          </p:cNvPr>
          <p:cNvCxnSpPr>
            <a:cxnSpLocks/>
          </p:cNvCxnSpPr>
          <p:nvPr/>
        </p:nvCxnSpPr>
        <p:spPr>
          <a:xfrm flipV="1">
            <a:off x="3118879" y="3573846"/>
            <a:ext cx="0" cy="304796"/>
          </a:xfrm>
          <a:prstGeom prst="line">
            <a:avLst/>
          </a:prstGeom>
          <a:ln>
            <a:headEnd type="oval"/>
            <a:tailEnd type="none"/>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34F290A4-2B40-E1DD-19AF-2B9DACC40349}"/>
              </a:ext>
            </a:extLst>
          </p:cNvPr>
          <p:cNvCxnSpPr>
            <a:cxnSpLocks/>
          </p:cNvCxnSpPr>
          <p:nvPr/>
        </p:nvCxnSpPr>
        <p:spPr>
          <a:xfrm flipV="1">
            <a:off x="4316910" y="3585952"/>
            <a:ext cx="0" cy="303750"/>
          </a:xfrm>
          <a:prstGeom prst="line">
            <a:avLst/>
          </a:prstGeom>
          <a:ln>
            <a:headEnd type="oval"/>
            <a:tailEnd type="none"/>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AB3BBC31-7E02-739E-AAF6-1784ABB567AD}"/>
              </a:ext>
            </a:extLst>
          </p:cNvPr>
          <p:cNvCxnSpPr>
            <a:cxnSpLocks/>
          </p:cNvCxnSpPr>
          <p:nvPr/>
        </p:nvCxnSpPr>
        <p:spPr>
          <a:xfrm flipV="1">
            <a:off x="4909438" y="3568515"/>
            <a:ext cx="0" cy="321187"/>
          </a:xfrm>
          <a:prstGeom prst="line">
            <a:avLst/>
          </a:prstGeom>
          <a:ln>
            <a:headEnd type="oval"/>
            <a:tailEnd type="none"/>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5222532-792F-CFF7-CE46-60D5EC1FC95B}"/>
              </a:ext>
            </a:extLst>
          </p:cNvPr>
          <p:cNvCxnSpPr>
            <a:cxnSpLocks/>
          </p:cNvCxnSpPr>
          <p:nvPr/>
        </p:nvCxnSpPr>
        <p:spPr>
          <a:xfrm flipV="1">
            <a:off x="5879043" y="3602829"/>
            <a:ext cx="0" cy="286873"/>
          </a:xfrm>
          <a:prstGeom prst="line">
            <a:avLst/>
          </a:prstGeom>
          <a:ln>
            <a:headEnd type="oval"/>
            <a:tailEnd type="none"/>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954A52CC-D3C6-4C3B-A568-F279A455EDCB}"/>
              </a:ext>
            </a:extLst>
          </p:cNvPr>
          <p:cNvCxnSpPr>
            <a:cxnSpLocks/>
          </p:cNvCxnSpPr>
          <p:nvPr/>
        </p:nvCxnSpPr>
        <p:spPr>
          <a:xfrm flipV="1">
            <a:off x="6589990" y="3602829"/>
            <a:ext cx="0" cy="275813"/>
          </a:xfrm>
          <a:prstGeom prst="line">
            <a:avLst/>
          </a:prstGeom>
          <a:ln>
            <a:headEnd type="oval"/>
            <a:tailEnd type="none"/>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53E47955-E75D-556A-4E8C-55A0CCA45DAD}"/>
              </a:ext>
            </a:extLst>
          </p:cNvPr>
          <p:cNvCxnSpPr>
            <a:cxnSpLocks/>
          </p:cNvCxnSpPr>
          <p:nvPr/>
        </p:nvCxnSpPr>
        <p:spPr>
          <a:xfrm flipV="1">
            <a:off x="6743530" y="3602829"/>
            <a:ext cx="0" cy="275813"/>
          </a:xfrm>
          <a:prstGeom prst="line">
            <a:avLst/>
          </a:prstGeom>
          <a:ln>
            <a:headEnd type="oval"/>
            <a:tailEnd type="none"/>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EE22C021-7F52-EDAF-3850-210116CA3D1B}"/>
              </a:ext>
            </a:extLst>
          </p:cNvPr>
          <p:cNvCxnSpPr>
            <a:cxnSpLocks/>
          </p:cNvCxnSpPr>
          <p:nvPr/>
        </p:nvCxnSpPr>
        <p:spPr>
          <a:xfrm flipV="1">
            <a:off x="3306271" y="3568515"/>
            <a:ext cx="0" cy="304796"/>
          </a:xfrm>
          <a:prstGeom prst="line">
            <a:avLst/>
          </a:prstGeom>
          <a:ln>
            <a:headEnd type="oval"/>
            <a:tailEnd type="none"/>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3705049C-11D8-EA61-2AEB-DC495CA9A037}"/>
              </a:ext>
            </a:extLst>
          </p:cNvPr>
          <p:cNvCxnSpPr>
            <a:cxnSpLocks/>
          </p:cNvCxnSpPr>
          <p:nvPr/>
        </p:nvCxnSpPr>
        <p:spPr>
          <a:xfrm flipV="1">
            <a:off x="6897070" y="3618693"/>
            <a:ext cx="0" cy="259949"/>
          </a:xfrm>
          <a:prstGeom prst="line">
            <a:avLst/>
          </a:prstGeom>
          <a:ln>
            <a:headEnd type="oval"/>
            <a:tailEnd type="none"/>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CCD98593-F776-DFBA-C550-46EE12F9F579}"/>
              </a:ext>
            </a:extLst>
          </p:cNvPr>
          <p:cNvCxnSpPr>
            <a:cxnSpLocks/>
          </p:cNvCxnSpPr>
          <p:nvPr/>
        </p:nvCxnSpPr>
        <p:spPr>
          <a:xfrm flipV="1">
            <a:off x="7050610" y="3602829"/>
            <a:ext cx="0" cy="275813"/>
          </a:xfrm>
          <a:prstGeom prst="line">
            <a:avLst/>
          </a:prstGeom>
          <a:ln>
            <a:headEnd type="oval"/>
            <a:tailEnd type="none"/>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762DCD83-036A-EF42-0E82-63B6F38338FD}"/>
              </a:ext>
            </a:extLst>
          </p:cNvPr>
          <p:cNvCxnSpPr>
            <a:cxnSpLocks/>
          </p:cNvCxnSpPr>
          <p:nvPr/>
        </p:nvCxnSpPr>
        <p:spPr>
          <a:xfrm flipV="1">
            <a:off x="7204150" y="3595058"/>
            <a:ext cx="0" cy="283584"/>
          </a:xfrm>
          <a:prstGeom prst="line">
            <a:avLst/>
          </a:prstGeom>
          <a:ln>
            <a:headEnd type="oval"/>
            <a:tailEnd type="none"/>
          </a:ln>
        </p:spPr>
        <p:style>
          <a:lnRef idx="1">
            <a:schemeClr val="accent1"/>
          </a:lnRef>
          <a:fillRef idx="0">
            <a:schemeClr val="accent1"/>
          </a:fillRef>
          <a:effectRef idx="0">
            <a:schemeClr val="accent1"/>
          </a:effectRef>
          <a:fontRef idx="minor">
            <a:schemeClr val="tx1"/>
          </a:fontRef>
        </p:style>
      </p:cxnSp>
      <p:pic>
        <p:nvPicPr>
          <p:cNvPr id="56" name="Graphic 55" descr="Baby crawling outline">
            <a:extLst>
              <a:ext uri="{FF2B5EF4-FFF2-40B4-BE49-F238E27FC236}">
                <a16:creationId xmlns:a16="http://schemas.microsoft.com/office/drawing/2014/main" id="{FDDB1AFC-BA11-B4E2-A16A-0E7D192BA6B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625287" y="3468097"/>
            <a:ext cx="493592" cy="493592"/>
          </a:xfrm>
          <a:prstGeom prst="rect">
            <a:avLst/>
          </a:prstGeom>
        </p:spPr>
      </p:pic>
      <p:pic>
        <p:nvPicPr>
          <p:cNvPr id="57" name="Graphic 56" descr="Walk outline">
            <a:extLst>
              <a:ext uri="{FF2B5EF4-FFF2-40B4-BE49-F238E27FC236}">
                <a16:creationId xmlns:a16="http://schemas.microsoft.com/office/drawing/2014/main" id="{3E449D55-A66F-5C88-5085-776234F3A7A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16531" y="3287331"/>
            <a:ext cx="592907" cy="592907"/>
          </a:xfrm>
          <a:prstGeom prst="rect">
            <a:avLst/>
          </a:prstGeom>
        </p:spPr>
      </p:pic>
      <p:pic>
        <p:nvPicPr>
          <p:cNvPr id="58" name="Graphic 57" descr="Man with cane outline">
            <a:extLst>
              <a:ext uri="{FF2B5EF4-FFF2-40B4-BE49-F238E27FC236}">
                <a16:creationId xmlns:a16="http://schemas.microsoft.com/office/drawing/2014/main" id="{94BE0350-743E-BB71-8CB2-D2AA5C1E4F9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104874" y="3260081"/>
            <a:ext cx="621039" cy="621039"/>
          </a:xfrm>
          <a:prstGeom prst="rect">
            <a:avLst/>
          </a:prstGeom>
        </p:spPr>
      </p:pic>
      <p:pic>
        <p:nvPicPr>
          <p:cNvPr id="60" name="Graphic 59" descr="Hospital outline">
            <a:extLst>
              <a:ext uri="{FF2B5EF4-FFF2-40B4-BE49-F238E27FC236}">
                <a16:creationId xmlns:a16="http://schemas.microsoft.com/office/drawing/2014/main" id="{7FF88213-1D20-E7D5-3FA1-80513165A06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673807" y="1458098"/>
            <a:ext cx="715679" cy="715679"/>
          </a:xfrm>
          <a:prstGeom prst="rect">
            <a:avLst/>
          </a:prstGeom>
        </p:spPr>
      </p:pic>
      <p:sp>
        <p:nvSpPr>
          <p:cNvPr id="61" name="TextBox 60">
            <a:extLst>
              <a:ext uri="{FF2B5EF4-FFF2-40B4-BE49-F238E27FC236}">
                <a16:creationId xmlns:a16="http://schemas.microsoft.com/office/drawing/2014/main" id="{922307BB-B232-417E-4B9F-48FD87C02F21}"/>
              </a:ext>
            </a:extLst>
          </p:cNvPr>
          <p:cNvSpPr txBox="1"/>
          <p:nvPr/>
        </p:nvSpPr>
        <p:spPr>
          <a:xfrm>
            <a:off x="3712419" y="2004456"/>
            <a:ext cx="6965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GP</a:t>
            </a:r>
          </a:p>
        </p:txBody>
      </p:sp>
      <p:grpSp>
        <p:nvGrpSpPr>
          <p:cNvPr id="62" name="Group 61">
            <a:extLst>
              <a:ext uri="{FF2B5EF4-FFF2-40B4-BE49-F238E27FC236}">
                <a16:creationId xmlns:a16="http://schemas.microsoft.com/office/drawing/2014/main" id="{57F567CA-B0EC-8CB3-94ED-CD8B7EC78266}"/>
              </a:ext>
            </a:extLst>
          </p:cNvPr>
          <p:cNvGrpSpPr/>
          <p:nvPr/>
        </p:nvGrpSpPr>
        <p:grpSpPr>
          <a:xfrm>
            <a:off x="2794107" y="1101384"/>
            <a:ext cx="626498" cy="866429"/>
            <a:chOff x="4270365" y="1338287"/>
            <a:chExt cx="626498" cy="866429"/>
          </a:xfrm>
        </p:grpSpPr>
        <p:pic>
          <p:nvPicPr>
            <p:cNvPr id="63" name="Graphic 62" descr="Call center outline">
              <a:extLst>
                <a:ext uri="{FF2B5EF4-FFF2-40B4-BE49-F238E27FC236}">
                  <a16:creationId xmlns:a16="http://schemas.microsoft.com/office/drawing/2014/main" id="{69AB9621-A8CE-B0C5-2FB9-72A56315788A}"/>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270365" y="1338287"/>
              <a:ext cx="626498" cy="626498"/>
            </a:xfrm>
            <a:prstGeom prst="rect">
              <a:avLst/>
            </a:prstGeom>
          </p:spPr>
        </p:pic>
        <p:sp>
          <p:nvSpPr>
            <p:cNvPr id="64" name="TextBox 63">
              <a:extLst>
                <a:ext uri="{FF2B5EF4-FFF2-40B4-BE49-F238E27FC236}">
                  <a16:creationId xmlns:a16="http://schemas.microsoft.com/office/drawing/2014/main" id="{AEC55ABF-541E-B31D-B950-D444F8606765}"/>
                </a:ext>
              </a:extLst>
            </p:cNvPr>
            <p:cNvSpPr txBox="1"/>
            <p:nvPr/>
          </p:nvSpPr>
          <p:spPr>
            <a:xfrm>
              <a:off x="4316947" y="1835384"/>
              <a:ext cx="5446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111</a:t>
              </a:r>
            </a:p>
          </p:txBody>
        </p:sp>
      </p:grpSp>
      <p:sp>
        <p:nvSpPr>
          <p:cNvPr id="65" name="TextBox 64">
            <a:extLst>
              <a:ext uri="{FF2B5EF4-FFF2-40B4-BE49-F238E27FC236}">
                <a16:creationId xmlns:a16="http://schemas.microsoft.com/office/drawing/2014/main" id="{92E2C821-28EE-271E-B719-D23CEAAF34CB}"/>
              </a:ext>
            </a:extLst>
          </p:cNvPr>
          <p:cNvSpPr txBox="1"/>
          <p:nvPr/>
        </p:nvSpPr>
        <p:spPr>
          <a:xfrm>
            <a:off x="1335925" y="1976666"/>
            <a:ext cx="149258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Community/Mental</a:t>
            </a:r>
          </a:p>
        </p:txBody>
      </p:sp>
      <p:pic>
        <p:nvPicPr>
          <p:cNvPr id="66" name="Graphic 65" descr="Hospital outline">
            <a:extLst>
              <a:ext uri="{FF2B5EF4-FFF2-40B4-BE49-F238E27FC236}">
                <a16:creationId xmlns:a16="http://schemas.microsoft.com/office/drawing/2014/main" id="{F1771E63-73EA-B37E-8D24-1DC6865BCF6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727256" y="1458098"/>
            <a:ext cx="715679" cy="715679"/>
          </a:xfrm>
          <a:prstGeom prst="rect">
            <a:avLst/>
          </a:prstGeom>
        </p:spPr>
      </p:pic>
      <p:grpSp>
        <p:nvGrpSpPr>
          <p:cNvPr id="67" name="Group 66">
            <a:extLst>
              <a:ext uri="{FF2B5EF4-FFF2-40B4-BE49-F238E27FC236}">
                <a16:creationId xmlns:a16="http://schemas.microsoft.com/office/drawing/2014/main" id="{7B9390E0-3849-C793-E3E0-712B7F002BBE}"/>
              </a:ext>
            </a:extLst>
          </p:cNvPr>
          <p:cNvGrpSpPr/>
          <p:nvPr/>
        </p:nvGrpSpPr>
        <p:grpSpPr>
          <a:xfrm>
            <a:off x="4679238" y="1030810"/>
            <a:ext cx="1111084" cy="915690"/>
            <a:chOff x="6645181" y="1281005"/>
            <a:chExt cx="1111084" cy="915690"/>
          </a:xfrm>
        </p:grpSpPr>
        <p:pic>
          <p:nvPicPr>
            <p:cNvPr id="68" name="Graphic 67" descr="Hospital outline">
              <a:extLst>
                <a:ext uri="{FF2B5EF4-FFF2-40B4-BE49-F238E27FC236}">
                  <a16:creationId xmlns:a16="http://schemas.microsoft.com/office/drawing/2014/main" id="{5BCCA772-998E-8B17-B244-CBA9D1B292C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788619" y="1281005"/>
              <a:ext cx="715679" cy="715679"/>
            </a:xfrm>
            <a:prstGeom prst="rect">
              <a:avLst/>
            </a:prstGeom>
          </p:spPr>
        </p:pic>
        <p:sp>
          <p:nvSpPr>
            <p:cNvPr id="69" name="TextBox 68">
              <a:extLst>
                <a:ext uri="{FF2B5EF4-FFF2-40B4-BE49-F238E27FC236}">
                  <a16:creationId xmlns:a16="http://schemas.microsoft.com/office/drawing/2014/main" id="{85AA42B0-EB4E-6090-3C3A-C9C4FD564B76}"/>
                </a:ext>
              </a:extLst>
            </p:cNvPr>
            <p:cNvSpPr txBox="1"/>
            <p:nvPr/>
          </p:nvSpPr>
          <p:spPr>
            <a:xfrm>
              <a:off x="6645181" y="1827363"/>
              <a:ext cx="111108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Pharmacy</a:t>
              </a:r>
            </a:p>
          </p:txBody>
        </p:sp>
      </p:grpSp>
      <p:grpSp>
        <p:nvGrpSpPr>
          <p:cNvPr id="70" name="Group 69">
            <a:extLst>
              <a:ext uri="{FF2B5EF4-FFF2-40B4-BE49-F238E27FC236}">
                <a16:creationId xmlns:a16="http://schemas.microsoft.com/office/drawing/2014/main" id="{5798496D-E711-F5D9-97A4-5F260665995D}"/>
              </a:ext>
            </a:extLst>
          </p:cNvPr>
          <p:cNvGrpSpPr/>
          <p:nvPr/>
        </p:nvGrpSpPr>
        <p:grpSpPr>
          <a:xfrm>
            <a:off x="6920688" y="1236951"/>
            <a:ext cx="693430" cy="762915"/>
            <a:chOff x="5816027" y="1438132"/>
            <a:chExt cx="693430" cy="762915"/>
          </a:xfrm>
        </p:grpSpPr>
        <p:sp>
          <p:nvSpPr>
            <p:cNvPr id="71" name="TextBox 70">
              <a:extLst>
                <a:ext uri="{FF2B5EF4-FFF2-40B4-BE49-F238E27FC236}">
                  <a16:creationId xmlns:a16="http://schemas.microsoft.com/office/drawing/2014/main" id="{9C82973D-0A00-116D-BA62-8AE2F5B8A293}"/>
                </a:ext>
              </a:extLst>
            </p:cNvPr>
            <p:cNvSpPr txBox="1"/>
            <p:nvPr/>
          </p:nvSpPr>
          <p:spPr>
            <a:xfrm>
              <a:off x="5824272" y="1831715"/>
              <a:ext cx="6851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AMB</a:t>
              </a:r>
            </a:p>
          </p:txBody>
        </p:sp>
        <p:pic>
          <p:nvPicPr>
            <p:cNvPr id="72" name="Graphic 71" descr="Ambulance with solid fill">
              <a:extLst>
                <a:ext uri="{FF2B5EF4-FFF2-40B4-BE49-F238E27FC236}">
                  <a16:creationId xmlns:a16="http://schemas.microsoft.com/office/drawing/2014/main" id="{1D8E9527-5DD8-FC56-08D4-AE8DD3848D72}"/>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816027" y="1438132"/>
              <a:ext cx="629994" cy="629994"/>
            </a:xfrm>
            <a:prstGeom prst="rect">
              <a:avLst/>
            </a:prstGeom>
          </p:spPr>
        </p:pic>
      </p:grpSp>
      <p:grpSp>
        <p:nvGrpSpPr>
          <p:cNvPr id="73" name="Group 72">
            <a:extLst>
              <a:ext uri="{FF2B5EF4-FFF2-40B4-BE49-F238E27FC236}">
                <a16:creationId xmlns:a16="http://schemas.microsoft.com/office/drawing/2014/main" id="{FBADFA58-65B3-219C-1CDE-24708B6F9F46}"/>
              </a:ext>
            </a:extLst>
          </p:cNvPr>
          <p:cNvGrpSpPr/>
          <p:nvPr/>
        </p:nvGrpSpPr>
        <p:grpSpPr>
          <a:xfrm>
            <a:off x="5771819" y="1677148"/>
            <a:ext cx="799751" cy="696640"/>
            <a:chOff x="7838010" y="1494420"/>
            <a:chExt cx="799751" cy="696640"/>
          </a:xfrm>
        </p:grpSpPr>
        <p:pic>
          <p:nvPicPr>
            <p:cNvPr id="74" name="Graphic 73" descr="Tooth with solid fill">
              <a:extLst>
                <a:ext uri="{FF2B5EF4-FFF2-40B4-BE49-F238E27FC236}">
                  <a16:creationId xmlns:a16="http://schemas.microsoft.com/office/drawing/2014/main" id="{192827F3-507D-F1A6-BB13-1C0D7C831B50}"/>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7997035" y="1494420"/>
              <a:ext cx="439381" cy="439381"/>
            </a:xfrm>
            <a:prstGeom prst="rect">
              <a:avLst/>
            </a:prstGeom>
          </p:spPr>
        </p:pic>
        <p:sp>
          <p:nvSpPr>
            <p:cNvPr id="75" name="TextBox 74">
              <a:extLst>
                <a:ext uri="{FF2B5EF4-FFF2-40B4-BE49-F238E27FC236}">
                  <a16:creationId xmlns:a16="http://schemas.microsoft.com/office/drawing/2014/main" id="{64456CC1-A748-79EC-88C0-C509B692B341}"/>
                </a:ext>
              </a:extLst>
            </p:cNvPr>
            <p:cNvSpPr txBox="1"/>
            <p:nvPr/>
          </p:nvSpPr>
          <p:spPr>
            <a:xfrm>
              <a:off x="7838010" y="1821728"/>
              <a:ext cx="79975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Dental</a:t>
              </a:r>
            </a:p>
          </p:txBody>
        </p:sp>
      </p:grpSp>
    </p:spTree>
    <p:extLst>
      <p:ext uri="{BB962C8B-B14F-4D97-AF65-F5344CB8AC3E}">
        <p14:creationId xmlns:p14="http://schemas.microsoft.com/office/powerpoint/2010/main" val="1086657817"/>
      </p:ext>
    </p:extLst>
  </p:cSld>
  <p:clrMapOvr>
    <a:masterClrMapping/>
  </p:clrMapOvr>
  <p:transition spd="slow">
    <p:wipe dir="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CB49E5-BAF5-EA0D-4485-8692E5E21059}"/>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E0AFDA91-7127-D15C-DE6D-C30C28A66301}"/>
              </a:ext>
            </a:extLst>
          </p:cNvPr>
          <p:cNvSpPr/>
          <p:nvPr/>
        </p:nvSpPr>
        <p:spPr>
          <a:xfrm>
            <a:off x="735248" y="306540"/>
            <a:ext cx="1032523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Present Day</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Picture 3" descr="A picture containing shape&#10;&#10;Description automatically generated">
            <a:extLst>
              <a:ext uri="{FF2B5EF4-FFF2-40B4-BE49-F238E27FC236}">
                <a16:creationId xmlns:a16="http://schemas.microsoft.com/office/drawing/2014/main" id="{93C43DDB-4D09-713A-829B-B5ABBBD0F0D7}"/>
              </a:ext>
            </a:extLst>
          </p:cNvPr>
          <p:cNvPicPr>
            <a:picLocks noChangeAspect="1"/>
          </p:cNvPicPr>
          <p:nvPr/>
        </p:nvPicPr>
        <p:blipFill>
          <a:blip r:embed="rId3"/>
          <a:stretch>
            <a:fillRect/>
          </a:stretch>
        </p:blipFill>
        <p:spPr>
          <a:xfrm>
            <a:off x="10307927" y="6200384"/>
            <a:ext cx="1545867" cy="351076"/>
          </a:xfrm>
          <a:prstGeom prst="rect">
            <a:avLst/>
          </a:prstGeom>
        </p:spPr>
      </p:pic>
      <p:sp>
        <p:nvSpPr>
          <p:cNvPr id="7" name="Rectangle: Rounded Corners 6">
            <a:extLst>
              <a:ext uri="{FF2B5EF4-FFF2-40B4-BE49-F238E27FC236}">
                <a16:creationId xmlns:a16="http://schemas.microsoft.com/office/drawing/2014/main" id="{996E3E7A-6F4F-3DAA-CEEC-ABE729706E70}"/>
              </a:ext>
            </a:extLst>
          </p:cNvPr>
          <p:cNvSpPr/>
          <p:nvPr/>
        </p:nvSpPr>
        <p:spPr>
          <a:xfrm>
            <a:off x="9162288" y="3810181"/>
            <a:ext cx="2283907" cy="974224"/>
          </a:xfrm>
          <a:prstGeom prst="round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A327D715-4532-FEB3-D779-F50F6C84158D}"/>
              </a:ext>
            </a:extLst>
          </p:cNvPr>
          <p:cNvSpPr/>
          <p:nvPr/>
        </p:nvSpPr>
        <p:spPr>
          <a:xfrm>
            <a:off x="9143936" y="2613052"/>
            <a:ext cx="2283907" cy="1138927"/>
          </a:xfrm>
          <a:prstGeom prst="round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8175D7C7-4207-C864-5922-148348A61899}"/>
              </a:ext>
            </a:extLst>
          </p:cNvPr>
          <p:cNvSpPr/>
          <p:nvPr/>
        </p:nvSpPr>
        <p:spPr>
          <a:xfrm>
            <a:off x="9185850" y="4831655"/>
            <a:ext cx="2283907" cy="974224"/>
          </a:xfrm>
          <a:prstGeom prst="round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descr="A blue and black logo&#10;&#10;Description automatically generated">
            <a:extLst>
              <a:ext uri="{FF2B5EF4-FFF2-40B4-BE49-F238E27FC236}">
                <a16:creationId xmlns:a16="http://schemas.microsoft.com/office/drawing/2014/main" id="{AC464CB2-5EFD-4212-32D9-BD0477242928}"/>
              </a:ext>
            </a:extLst>
          </p:cNvPr>
          <p:cNvPicPr>
            <a:picLocks noChangeAspect="1"/>
          </p:cNvPicPr>
          <p:nvPr/>
        </p:nvPicPr>
        <p:blipFill>
          <a:blip r:embed="rId4"/>
          <a:stretch>
            <a:fillRect/>
          </a:stretch>
        </p:blipFill>
        <p:spPr>
          <a:xfrm>
            <a:off x="9538890" y="3964618"/>
            <a:ext cx="1651361" cy="646517"/>
          </a:xfrm>
          <a:prstGeom prst="rect">
            <a:avLst/>
          </a:prstGeom>
        </p:spPr>
      </p:pic>
      <p:pic>
        <p:nvPicPr>
          <p:cNvPr id="39" name="Picture 38" descr="A close-up of a logo&#10;&#10;Description automatically generated">
            <a:extLst>
              <a:ext uri="{FF2B5EF4-FFF2-40B4-BE49-F238E27FC236}">
                <a16:creationId xmlns:a16="http://schemas.microsoft.com/office/drawing/2014/main" id="{F691BCE1-E7AD-DF7F-FC30-8A0FC6B0C8C7}"/>
              </a:ext>
            </a:extLst>
          </p:cNvPr>
          <p:cNvPicPr>
            <a:picLocks noChangeAspect="1"/>
          </p:cNvPicPr>
          <p:nvPr/>
        </p:nvPicPr>
        <p:blipFill>
          <a:blip r:embed="rId5"/>
          <a:stretch>
            <a:fillRect/>
          </a:stretch>
        </p:blipFill>
        <p:spPr>
          <a:xfrm>
            <a:off x="9420660" y="4940098"/>
            <a:ext cx="1933140" cy="563598"/>
          </a:xfrm>
          <a:prstGeom prst="rect">
            <a:avLst/>
          </a:prstGeom>
        </p:spPr>
      </p:pic>
      <p:pic>
        <p:nvPicPr>
          <p:cNvPr id="40" name="Picture 39" descr="A black background with blue text&#10;&#10;Description automatically generated">
            <a:extLst>
              <a:ext uri="{FF2B5EF4-FFF2-40B4-BE49-F238E27FC236}">
                <a16:creationId xmlns:a16="http://schemas.microsoft.com/office/drawing/2014/main" id="{73631D15-5BC3-1233-BC95-0E119E708B61}"/>
              </a:ext>
            </a:extLst>
          </p:cNvPr>
          <p:cNvPicPr>
            <a:picLocks noChangeAspect="1"/>
          </p:cNvPicPr>
          <p:nvPr/>
        </p:nvPicPr>
        <p:blipFill>
          <a:blip r:embed="rId6"/>
          <a:stretch>
            <a:fillRect/>
          </a:stretch>
        </p:blipFill>
        <p:spPr>
          <a:xfrm>
            <a:off x="9570562" y="2779196"/>
            <a:ext cx="1920600" cy="777843"/>
          </a:xfrm>
          <a:prstGeom prst="rect">
            <a:avLst/>
          </a:prstGeom>
        </p:spPr>
      </p:pic>
      <p:sp>
        <p:nvSpPr>
          <p:cNvPr id="11" name="Flowchart: Magnetic Disk 10">
            <a:extLst>
              <a:ext uri="{FF2B5EF4-FFF2-40B4-BE49-F238E27FC236}">
                <a16:creationId xmlns:a16="http://schemas.microsoft.com/office/drawing/2014/main" id="{94227A30-F53D-B074-897B-6CD6D3606A8F}"/>
              </a:ext>
            </a:extLst>
          </p:cNvPr>
          <p:cNvSpPr/>
          <p:nvPr/>
        </p:nvSpPr>
        <p:spPr>
          <a:xfrm>
            <a:off x="8890914" y="3260081"/>
            <a:ext cx="526774" cy="407504"/>
          </a:xfrm>
          <a:prstGeom prst="flowChartMagneticDisk">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EPR</a:t>
            </a:r>
          </a:p>
        </p:txBody>
      </p:sp>
      <p:sp>
        <p:nvSpPr>
          <p:cNvPr id="12" name="Flowchart: Magnetic Disk 11">
            <a:extLst>
              <a:ext uri="{FF2B5EF4-FFF2-40B4-BE49-F238E27FC236}">
                <a16:creationId xmlns:a16="http://schemas.microsoft.com/office/drawing/2014/main" id="{D0F321C0-AAAC-1501-E0E4-F39B099430A9}"/>
              </a:ext>
            </a:extLst>
          </p:cNvPr>
          <p:cNvSpPr/>
          <p:nvPr/>
        </p:nvSpPr>
        <p:spPr>
          <a:xfrm>
            <a:off x="8923296" y="4265559"/>
            <a:ext cx="526774" cy="407504"/>
          </a:xfrm>
          <a:prstGeom prst="flowChartMagneticDisk">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EPR</a:t>
            </a:r>
          </a:p>
        </p:txBody>
      </p:sp>
      <p:sp>
        <p:nvSpPr>
          <p:cNvPr id="15" name="Flowchart: Magnetic Disk 14">
            <a:extLst>
              <a:ext uri="{FF2B5EF4-FFF2-40B4-BE49-F238E27FC236}">
                <a16:creationId xmlns:a16="http://schemas.microsoft.com/office/drawing/2014/main" id="{F1F9D048-7EE0-36DB-289D-287684901B6A}"/>
              </a:ext>
            </a:extLst>
          </p:cNvPr>
          <p:cNvSpPr/>
          <p:nvPr/>
        </p:nvSpPr>
        <p:spPr>
          <a:xfrm>
            <a:off x="8955678" y="5346343"/>
            <a:ext cx="526774" cy="407504"/>
          </a:xfrm>
          <a:prstGeom prst="flowChartMagneticDisk">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EPR</a:t>
            </a:r>
          </a:p>
        </p:txBody>
      </p:sp>
      <p:sp>
        <p:nvSpPr>
          <p:cNvPr id="16" name="Rectangle 15">
            <a:extLst>
              <a:ext uri="{FF2B5EF4-FFF2-40B4-BE49-F238E27FC236}">
                <a16:creationId xmlns:a16="http://schemas.microsoft.com/office/drawing/2014/main" id="{56AF1367-6BAA-E34A-D97B-9B287CD1D31B}"/>
              </a:ext>
            </a:extLst>
          </p:cNvPr>
          <p:cNvSpPr/>
          <p:nvPr/>
        </p:nvSpPr>
        <p:spPr>
          <a:xfrm>
            <a:off x="9626463" y="1735127"/>
            <a:ext cx="1318852" cy="616433"/>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Summary Care Record</a:t>
            </a:r>
          </a:p>
        </p:txBody>
      </p:sp>
      <p:sp>
        <p:nvSpPr>
          <p:cNvPr id="29" name="Rectangle: Rounded Corners 28">
            <a:extLst>
              <a:ext uri="{FF2B5EF4-FFF2-40B4-BE49-F238E27FC236}">
                <a16:creationId xmlns:a16="http://schemas.microsoft.com/office/drawing/2014/main" id="{396220F8-7F1F-0EAA-C76F-4ED698613062}"/>
              </a:ext>
            </a:extLst>
          </p:cNvPr>
          <p:cNvSpPr/>
          <p:nvPr/>
        </p:nvSpPr>
        <p:spPr>
          <a:xfrm>
            <a:off x="1044347" y="3149342"/>
            <a:ext cx="6992967" cy="2387417"/>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CEB6F907-1114-6090-D5DA-4494CA75A113}"/>
              </a:ext>
            </a:extLst>
          </p:cNvPr>
          <p:cNvSpPr txBox="1"/>
          <p:nvPr/>
        </p:nvSpPr>
        <p:spPr>
          <a:xfrm>
            <a:off x="1044347" y="4427477"/>
            <a:ext cx="1554546"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Patient-centric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Longitudinal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Secure</a:t>
            </a:r>
          </a:p>
        </p:txBody>
      </p:sp>
      <p:grpSp>
        <p:nvGrpSpPr>
          <p:cNvPr id="31" name="Group 30">
            <a:extLst>
              <a:ext uri="{FF2B5EF4-FFF2-40B4-BE49-F238E27FC236}">
                <a16:creationId xmlns:a16="http://schemas.microsoft.com/office/drawing/2014/main" id="{479D541F-6500-FA36-E3CE-E4E7D0CE228D}"/>
              </a:ext>
            </a:extLst>
          </p:cNvPr>
          <p:cNvGrpSpPr/>
          <p:nvPr/>
        </p:nvGrpSpPr>
        <p:grpSpPr>
          <a:xfrm>
            <a:off x="1385220" y="3225015"/>
            <a:ext cx="1014167" cy="1117021"/>
            <a:chOff x="890684" y="4038152"/>
            <a:chExt cx="1014167" cy="1117021"/>
          </a:xfrm>
        </p:grpSpPr>
        <p:pic>
          <p:nvPicPr>
            <p:cNvPr id="33" name="Graphic 32" descr="House outline">
              <a:extLst>
                <a:ext uri="{FF2B5EF4-FFF2-40B4-BE49-F238E27FC236}">
                  <a16:creationId xmlns:a16="http://schemas.microsoft.com/office/drawing/2014/main" id="{50179819-0B8A-9C07-4CC2-7B870116D35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95393" y="4038152"/>
              <a:ext cx="914400" cy="914400"/>
            </a:xfrm>
            <a:prstGeom prst="rect">
              <a:avLst/>
            </a:prstGeom>
          </p:spPr>
        </p:pic>
        <p:sp>
          <p:nvSpPr>
            <p:cNvPr id="34" name="TextBox 33">
              <a:extLst>
                <a:ext uri="{FF2B5EF4-FFF2-40B4-BE49-F238E27FC236}">
                  <a16:creationId xmlns:a16="http://schemas.microsoft.com/office/drawing/2014/main" id="{EA8F70E9-B74A-C413-6FD0-34EE1D944B4C}"/>
                </a:ext>
              </a:extLst>
            </p:cNvPr>
            <p:cNvSpPr txBox="1"/>
            <p:nvPr/>
          </p:nvSpPr>
          <p:spPr>
            <a:xfrm>
              <a:off x="890684" y="4785841"/>
              <a:ext cx="101416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@Home</a:t>
              </a:r>
            </a:p>
          </p:txBody>
        </p:sp>
      </p:grpSp>
      <p:sp>
        <p:nvSpPr>
          <p:cNvPr id="35" name="Arrow: Chevron 34">
            <a:extLst>
              <a:ext uri="{FF2B5EF4-FFF2-40B4-BE49-F238E27FC236}">
                <a16:creationId xmlns:a16="http://schemas.microsoft.com/office/drawing/2014/main" id="{E5045269-01FC-8319-6099-9679F6008F89}"/>
              </a:ext>
            </a:extLst>
          </p:cNvPr>
          <p:cNvSpPr/>
          <p:nvPr/>
        </p:nvSpPr>
        <p:spPr>
          <a:xfrm>
            <a:off x="5206823" y="3864789"/>
            <a:ext cx="2528322" cy="519890"/>
          </a:xfrm>
          <a:prstGeom prst="chevron">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Arrow: Chevron 35">
            <a:extLst>
              <a:ext uri="{FF2B5EF4-FFF2-40B4-BE49-F238E27FC236}">
                <a16:creationId xmlns:a16="http://schemas.microsoft.com/office/drawing/2014/main" id="{7A03769D-BB54-4756-F228-5603CBDB4A4D}"/>
              </a:ext>
            </a:extLst>
          </p:cNvPr>
          <p:cNvSpPr/>
          <p:nvPr/>
        </p:nvSpPr>
        <p:spPr>
          <a:xfrm>
            <a:off x="3930334" y="3870319"/>
            <a:ext cx="1364086" cy="519890"/>
          </a:xfrm>
          <a:prstGeom prst="chevron">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Arrow: Chevron 36">
            <a:extLst>
              <a:ext uri="{FF2B5EF4-FFF2-40B4-BE49-F238E27FC236}">
                <a16:creationId xmlns:a16="http://schemas.microsoft.com/office/drawing/2014/main" id="{717A0B4D-2250-C8F1-599D-EBA071878404}"/>
              </a:ext>
            </a:extLst>
          </p:cNvPr>
          <p:cNvSpPr/>
          <p:nvPr/>
        </p:nvSpPr>
        <p:spPr>
          <a:xfrm>
            <a:off x="2653848" y="3875849"/>
            <a:ext cx="1364086" cy="519890"/>
          </a:xfrm>
          <a:prstGeom prst="chevron">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41" name="Straight Connector 40">
            <a:extLst>
              <a:ext uri="{FF2B5EF4-FFF2-40B4-BE49-F238E27FC236}">
                <a16:creationId xmlns:a16="http://schemas.microsoft.com/office/drawing/2014/main" id="{48399C87-4E69-A404-25B4-C92856F6A36D}"/>
              </a:ext>
            </a:extLst>
          </p:cNvPr>
          <p:cNvCxnSpPr>
            <a:cxnSpLocks/>
          </p:cNvCxnSpPr>
          <p:nvPr/>
        </p:nvCxnSpPr>
        <p:spPr>
          <a:xfrm flipV="1">
            <a:off x="3119617" y="3581400"/>
            <a:ext cx="0" cy="304796"/>
          </a:xfrm>
          <a:prstGeom prst="line">
            <a:avLst/>
          </a:prstGeom>
          <a:ln>
            <a:headEnd type="oval"/>
            <a:tailEnd type="none"/>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51319A93-194D-C061-D5FD-0811F4F7A6A5}"/>
              </a:ext>
            </a:extLst>
          </p:cNvPr>
          <p:cNvCxnSpPr>
            <a:cxnSpLocks/>
          </p:cNvCxnSpPr>
          <p:nvPr/>
        </p:nvCxnSpPr>
        <p:spPr>
          <a:xfrm flipV="1">
            <a:off x="4317648" y="3593506"/>
            <a:ext cx="0" cy="303750"/>
          </a:xfrm>
          <a:prstGeom prst="line">
            <a:avLst/>
          </a:prstGeom>
          <a:ln>
            <a:headEnd type="oval"/>
            <a:tailEnd type="none"/>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F819221-5946-E74D-2476-2112ACAC90C0}"/>
              </a:ext>
            </a:extLst>
          </p:cNvPr>
          <p:cNvCxnSpPr>
            <a:cxnSpLocks/>
          </p:cNvCxnSpPr>
          <p:nvPr/>
        </p:nvCxnSpPr>
        <p:spPr>
          <a:xfrm flipV="1">
            <a:off x="4910176" y="3576069"/>
            <a:ext cx="0" cy="321187"/>
          </a:xfrm>
          <a:prstGeom prst="line">
            <a:avLst/>
          </a:prstGeom>
          <a:ln>
            <a:headEnd type="oval"/>
            <a:tailEnd type="none"/>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09324F62-7D26-94C6-7D71-73B8D1B40F54}"/>
              </a:ext>
            </a:extLst>
          </p:cNvPr>
          <p:cNvCxnSpPr>
            <a:cxnSpLocks/>
          </p:cNvCxnSpPr>
          <p:nvPr/>
        </p:nvCxnSpPr>
        <p:spPr>
          <a:xfrm flipV="1">
            <a:off x="5879781" y="3610383"/>
            <a:ext cx="0" cy="286873"/>
          </a:xfrm>
          <a:prstGeom prst="line">
            <a:avLst/>
          </a:prstGeom>
          <a:ln>
            <a:headEnd type="oval"/>
            <a:tailEnd type="none"/>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CCB977F1-E909-AB8D-A517-38C56E5D93D8}"/>
              </a:ext>
            </a:extLst>
          </p:cNvPr>
          <p:cNvCxnSpPr>
            <a:cxnSpLocks/>
          </p:cNvCxnSpPr>
          <p:nvPr/>
        </p:nvCxnSpPr>
        <p:spPr>
          <a:xfrm flipV="1">
            <a:off x="6590728" y="3610383"/>
            <a:ext cx="0" cy="275813"/>
          </a:xfrm>
          <a:prstGeom prst="line">
            <a:avLst/>
          </a:prstGeom>
          <a:ln>
            <a:headEnd type="oval"/>
            <a:tailEnd type="none"/>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388CECC1-21A1-3BD7-94E8-88B6B017C894}"/>
              </a:ext>
            </a:extLst>
          </p:cNvPr>
          <p:cNvCxnSpPr>
            <a:cxnSpLocks/>
          </p:cNvCxnSpPr>
          <p:nvPr/>
        </p:nvCxnSpPr>
        <p:spPr>
          <a:xfrm flipV="1">
            <a:off x="6744268" y="3610383"/>
            <a:ext cx="0" cy="275813"/>
          </a:xfrm>
          <a:prstGeom prst="line">
            <a:avLst/>
          </a:prstGeom>
          <a:ln>
            <a:headEnd type="oval"/>
            <a:tailEnd type="none"/>
          </a:ln>
        </p:spPr>
        <p:style>
          <a:lnRef idx="1">
            <a:schemeClr val="accent1"/>
          </a:lnRef>
          <a:fillRef idx="0">
            <a:schemeClr val="accent1"/>
          </a:fillRef>
          <a:effectRef idx="0">
            <a:schemeClr val="accent1"/>
          </a:effectRef>
          <a:fontRef idx="minor">
            <a:schemeClr val="tx1"/>
          </a:fontRef>
        </p:style>
      </p:cxnSp>
      <p:grpSp>
        <p:nvGrpSpPr>
          <p:cNvPr id="64" name="Group 63">
            <a:extLst>
              <a:ext uri="{FF2B5EF4-FFF2-40B4-BE49-F238E27FC236}">
                <a16:creationId xmlns:a16="http://schemas.microsoft.com/office/drawing/2014/main" id="{535FD505-1F7D-A97D-F4F2-06BEB7F3BA9D}"/>
              </a:ext>
            </a:extLst>
          </p:cNvPr>
          <p:cNvGrpSpPr/>
          <p:nvPr/>
        </p:nvGrpSpPr>
        <p:grpSpPr>
          <a:xfrm>
            <a:off x="2803735" y="5435854"/>
            <a:ext cx="759492" cy="822885"/>
            <a:chOff x="3414448" y="1788642"/>
            <a:chExt cx="759492" cy="822885"/>
          </a:xfrm>
        </p:grpSpPr>
        <p:pic>
          <p:nvPicPr>
            <p:cNvPr id="65" name="Graphic 64" descr="Users outline">
              <a:extLst>
                <a:ext uri="{FF2B5EF4-FFF2-40B4-BE49-F238E27FC236}">
                  <a16:creationId xmlns:a16="http://schemas.microsoft.com/office/drawing/2014/main" id="{E2E87121-0ED0-B591-CECF-DFFEF509B87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439754" y="1788642"/>
              <a:ext cx="697810" cy="697810"/>
            </a:xfrm>
            <a:prstGeom prst="rect">
              <a:avLst/>
            </a:prstGeom>
          </p:spPr>
        </p:pic>
        <p:sp>
          <p:nvSpPr>
            <p:cNvPr id="66" name="TextBox 65">
              <a:extLst>
                <a:ext uri="{FF2B5EF4-FFF2-40B4-BE49-F238E27FC236}">
                  <a16:creationId xmlns:a16="http://schemas.microsoft.com/office/drawing/2014/main" id="{7892B79A-7B15-4989-9931-26A64367BCFD}"/>
                </a:ext>
              </a:extLst>
            </p:cNvPr>
            <p:cNvSpPr txBox="1"/>
            <p:nvPr/>
          </p:nvSpPr>
          <p:spPr>
            <a:xfrm>
              <a:off x="3414448" y="2242195"/>
              <a:ext cx="75949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Social</a:t>
              </a:r>
            </a:p>
          </p:txBody>
        </p:sp>
      </p:grpSp>
      <p:grpSp>
        <p:nvGrpSpPr>
          <p:cNvPr id="67" name="Group 66">
            <a:extLst>
              <a:ext uri="{FF2B5EF4-FFF2-40B4-BE49-F238E27FC236}">
                <a16:creationId xmlns:a16="http://schemas.microsoft.com/office/drawing/2014/main" id="{2F5C8F01-C3BA-68B3-9AB8-AB6E23C2CEEB}"/>
              </a:ext>
            </a:extLst>
          </p:cNvPr>
          <p:cNvGrpSpPr/>
          <p:nvPr/>
        </p:nvGrpSpPr>
        <p:grpSpPr>
          <a:xfrm>
            <a:off x="5331207" y="5435854"/>
            <a:ext cx="1105988" cy="822885"/>
            <a:chOff x="3515709" y="5258738"/>
            <a:chExt cx="1105988" cy="822885"/>
          </a:xfrm>
        </p:grpSpPr>
        <p:pic>
          <p:nvPicPr>
            <p:cNvPr id="68" name="Graphic 67" descr="Users outline">
              <a:extLst>
                <a:ext uri="{FF2B5EF4-FFF2-40B4-BE49-F238E27FC236}">
                  <a16:creationId xmlns:a16="http://schemas.microsoft.com/office/drawing/2014/main" id="{FCB979B0-1CCD-FB33-0D8F-41A90E62B19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15304" y="5258738"/>
              <a:ext cx="697810" cy="697810"/>
            </a:xfrm>
            <a:prstGeom prst="rect">
              <a:avLst/>
            </a:prstGeom>
          </p:spPr>
        </p:pic>
        <p:sp>
          <p:nvSpPr>
            <p:cNvPr id="69" name="TextBox 68">
              <a:extLst>
                <a:ext uri="{FF2B5EF4-FFF2-40B4-BE49-F238E27FC236}">
                  <a16:creationId xmlns:a16="http://schemas.microsoft.com/office/drawing/2014/main" id="{ED37EF66-9C99-1BD2-3AEF-0A8DB1BECE6E}"/>
                </a:ext>
              </a:extLst>
            </p:cNvPr>
            <p:cNvSpPr txBox="1"/>
            <p:nvPr/>
          </p:nvSpPr>
          <p:spPr>
            <a:xfrm>
              <a:off x="3515709" y="5712291"/>
              <a:ext cx="11059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Voluntary</a:t>
              </a:r>
            </a:p>
          </p:txBody>
        </p:sp>
      </p:grpSp>
      <p:grpSp>
        <p:nvGrpSpPr>
          <p:cNvPr id="70" name="Group 69">
            <a:extLst>
              <a:ext uri="{FF2B5EF4-FFF2-40B4-BE49-F238E27FC236}">
                <a16:creationId xmlns:a16="http://schemas.microsoft.com/office/drawing/2014/main" id="{38DA4BCA-0189-11D3-F552-E7D4D0F2560D}"/>
              </a:ext>
            </a:extLst>
          </p:cNvPr>
          <p:cNvGrpSpPr/>
          <p:nvPr/>
        </p:nvGrpSpPr>
        <p:grpSpPr>
          <a:xfrm>
            <a:off x="6582255" y="5435854"/>
            <a:ext cx="961322" cy="822885"/>
            <a:chOff x="4321186" y="5258738"/>
            <a:chExt cx="961322" cy="822885"/>
          </a:xfrm>
        </p:grpSpPr>
        <p:pic>
          <p:nvPicPr>
            <p:cNvPr id="71" name="Graphic 70" descr="Users outline">
              <a:extLst>
                <a:ext uri="{FF2B5EF4-FFF2-40B4-BE49-F238E27FC236}">
                  <a16:creationId xmlns:a16="http://schemas.microsoft.com/office/drawing/2014/main" id="{185B7710-1BAE-DF5A-572D-D977A9EA911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447407" y="5258738"/>
              <a:ext cx="697810" cy="697810"/>
            </a:xfrm>
            <a:prstGeom prst="rect">
              <a:avLst/>
            </a:prstGeom>
          </p:spPr>
        </p:pic>
        <p:sp>
          <p:nvSpPr>
            <p:cNvPr id="72" name="TextBox 71">
              <a:extLst>
                <a:ext uri="{FF2B5EF4-FFF2-40B4-BE49-F238E27FC236}">
                  <a16:creationId xmlns:a16="http://schemas.microsoft.com/office/drawing/2014/main" id="{02AB9511-4F91-F2D3-4187-A8D05E6DE04A}"/>
                </a:ext>
              </a:extLst>
            </p:cNvPr>
            <p:cNvSpPr txBox="1"/>
            <p:nvPr/>
          </p:nvSpPr>
          <p:spPr>
            <a:xfrm>
              <a:off x="4321186" y="5712291"/>
              <a:ext cx="96132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Hospice</a:t>
              </a:r>
            </a:p>
          </p:txBody>
        </p:sp>
      </p:grpSp>
      <p:grpSp>
        <p:nvGrpSpPr>
          <p:cNvPr id="73" name="Group 72">
            <a:extLst>
              <a:ext uri="{FF2B5EF4-FFF2-40B4-BE49-F238E27FC236}">
                <a16:creationId xmlns:a16="http://schemas.microsoft.com/office/drawing/2014/main" id="{35F26DD7-5D65-F557-4516-A9215D191C23}"/>
              </a:ext>
            </a:extLst>
          </p:cNvPr>
          <p:cNvGrpSpPr/>
          <p:nvPr/>
        </p:nvGrpSpPr>
        <p:grpSpPr>
          <a:xfrm>
            <a:off x="3708289" y="5435854"/>
            <a:ext cx="1477856" cy="1099884"/>
            <a:chOff x="3329775" y="5258738"/>
            <a:chExt cx="1477856" cy="1099884"/>
          </a:xfrm>
        </p:grpSpPr>
        <p:pic>
          <p:nvPicPr>
            <p:cNvPr id="74" name="Graphic 73" descr="Users outline">
              <a:extLst>
                <a:ext uri="{FF2B5EF4-FFF2-40B4-BE49-F238E27FC236}">
                  <a16:creationId xmlns:a16="http://schemas.microsoft.com/office/drawing/2014/main" id="{40BB2455-1A92-2841-3078-9E74FC93575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15304" y="5258738"/>
              <a:ext cx="697810" cy="697810"/>
            </a:xfrm>
            <a:prstGeom prst="rect">
              <a:avLst/>
            </a:prstGeom>
          </p:spPr>
        </p:pic>
        <p:sp>
          <p:nvSpPr>
            <p:cNvPr id="75" name="TextBox 74">
              <a:extLst>
                <a:ext uri="{FF2B5EF4-FFF2-40B4-BE49-F238E27FC236}">
                  <a16:creationId xmlns:a16="http://schemas.microsoft.com/office/drawing/2014/main" id="{45BCF95F-A1C3-5EFA-69FC-F76AB225D035}"/>
                </a:ext>
              </a:extLst>
            </p:cNvPr>
            <p:cNvSpPr txBox="1"/>
            <p:nvPr/>
          </p:nvSpPr>
          <p:spPr>
            <a:xfrm>
              <a:off x="3329775" y="5712291"/>
              <a:ext cx="147785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Independent Sector</a:t>
              </a:r>
            </a:p>
          </p:txBody>
        </p:sp>
      </p:grpSp>
      <p:sp>
        <p:nvSpPr>
          <p:cNvPr id="76" name="TextBox 75">
            <a:extLst>
              <a:ext uri="{FF2B5EF4-FFF2-40B4-BE49-F238E27FC236}">
                <a16:creationId xmlns:a16="http://schemas.microsoft.com/office/drawing/2014/main" id="{BE19E1FA-F76F-D47B-DF5D-D8C96E5D64F5}"/>
              </a:ext>
            </a:extLst>
          </p:cNvPr>
          <p:cNvSpPr txBox="1"/>
          <p:nvPr/>
        </p:nvSpPr>
        <p:spPr>
          <a:xfrm>
            <a:off x="3188798" y="3963707"/>
            <a:ext cx="376626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Shared Care Record</a:t>
            </a:r>
          </a:p>
        </p:txBody>
      </p:sp>
      <p:grpSp>
        <p:nvGrpSpPr>
          <p:cNvPr id="77" name="Group 76">
            <a:extLst>
              <a:ext uri="{FF2B5EF4-FFF2-40B4-BE49-F238E27FC236}">
                <a16:creationId xmlns:a16="http://schemas.microsoft.com/office/drawing/2014/main" id="{240E8E35-9279-21F4-0186-076E781EE5B7}"/>
              </a:ext>
            </a:extLst>
          </p:cNvPr>
          <p:cNvGrpSpPr/>
          <p:nvPr/>
        </p:nvGrpSpPr>
        <p:grpSpPr>
          <a:xfrm>
            <a:off x="1531129" y="5435854"/>
            <a:ext cx="1127544" cy="822885"/>
            <a:chOff x="1530391" y="5019509"/>
            <a:chExt cx="1127544" cy="822885"/>
          </a:xfrm>
        </p:grpSpPr>
        <p:pic>
          <p:nvPicPr>
            <p:cNvPr id="78" name="Graphic 77" descr="Users outline">
              <a:extLst>
                <a:ext uri="{FF2B5EF4-FFF2-40B4-BE49-F238E27FC236}">
                  <a16:creationId xmlns:a16="http://schemas.microsoft.com/office/drawing/2014/main" id="{3A479E1D-1722-3AA2-77C6-B57952E6728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739723" y="5019509"/>
              <a:ext cx="697810" cy="697810"/>
            </a:xfrm>
            <a:prstGeom prst="rect">
              <a:avLst/>
            </a:prstGeom>
          </p:spPr>
        </p:pic>
        <p:sp>
          <p:nvSpPr>
            <p:cNvPr id="79" name="TextBox 78">
              <a:extLst>
                <a:ext uri="{FF2B5EF4-FFF2-40B4-BE49-F238E27FC236}">
                  <a16:creationId xmlns:a16="http://schemas.microsoft.com/office/drawing/2014/main" id="{1A1BAE8B-6DF3-D2FE-D558-3F0D248B2AE8}"/>
                </a:ext>
              </a:extLst>
            </p:cNvPr>
            <p:cNvSpPr txBox="1"/>
            <p:nvPr/>
          </p:nvSpPr>
          <p:spPr>
            <a:xfrm>
              <a:off x="1530391" y="5473062"/>
              <a:ext cx="11275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Maternity</a:t>
              </a:r>
            </a:p>
          </p:txBody>
        </p:sp>
      </p:grpSp>
      <p:cxnSp>
        <p:nvCxnSpPr>
          <p:cNvPr id="80" name="Straight Connector 79">
            <a:extLst>
              <a:ext uri="{FF2B5EF4-FFF2-40B4-BE49-F238E27FC236}">
                <a16:creationId xmlns:a16="http://schemas.microsoft.com/office/drawing/2014/main" id="{713DF70E-1409-C44D-9DAB-4390C30148C8}"/>
              </a:ext>
            </a:extLst>
          </p:cNvPr>
          <p:cNvCxnSpPr>
            <a:cxnSpLocks/>
          </p:cNvCxnSpPr>
          <p:nvPr/>
        </p:nvCxnSpPr>
        <p:spPr>
          <a:xfrm flipV="1">
            <a:off x="3307009" y="3576069"/>
            <a:ext cx="0" cy="304796"/>
          </a:xfrm>
          <a:prstGeom prst="line">
            <a:avLst/>
          </a:prstGeom>
          <a:ln>
            <a:headEnd type="oval"/>
            <a:tailEnd type="none"/>
          </a:ln>
        </p:spPr>
        <p:style>
          <a:lnRef idx="1">
            <a:schemeClr val="accent1"/>
          </a:lnRef>
          <a:fillRef idx="0">
            <a:schemeClr val="accent1"/>
          </a:fillRef>
          <a:effectRef idx="0">
            <a:schemeClr val="accent1"/>
          </a:effectRef>
          <a:fontRef idx="minor">
            <a:schemeClr val="tx1"/>
          </a:fontRef>
        </p:style>
      </p:cxnSp>
      <p:sp>
        <p:nvSpPr>
          <p:cNvPr id="81" name="Freeform: Shape 80">
            <a:extLst>
              <a:ext uri="{FF2B5EF4-FFF2-40B4-BE49-F238E27FC236}">
                <a16:creationId xmlns:a16="http://schemas.microsoft.com/office/drawing/2014/main" id="{BFE30215-882F-5AB7-46F0-05965885EDAB}"/>
              </a:ext>
            </a:extLst>
          </p:cNvPr>
          <p:cNvSpPr/>
          <p:nvPr/>
        </p:nvSpPr>
        <p:spPr>
          <a:xfrm>
            <a:off x="1322642" y="3030336"/>
            <a:ext cx="4194313" cy="1043609"/>
          </a:xfrm>
          <a:custGeom>
            <a:avLst/>
            <a:gdLst>
              <a:gd name="connsiteX0" fmla="*/ 0 w 4194313"/>
              <a:gd name="connsiteY0" fmla="*/ 1043609 h 1043609"/>
              <a:gd name="connsiteX1" fmla="*/ 4194313 w 4194313"/>
              <a:gd name="connsiteY1" fmla="*/ 0 h 1043609"/>
            </a:gdLst>
            <a:ahLst/>
            <a:cxnLst>
              <a:cxn ang="0">
                <a:pos x="connsiteX0" y="connsiteY0"/>
              </a:cxn>
              <a:cxn ang="0">
                <a:pos x="connsiteX1" y="connsiteY1"/>
              </a:cxn>
            </a:cxnLst>
            <a:rect l="l" t="t" r="r" b="b"/>
            <a:pathLst>
              <a:path w="4194313" h="1043609">
                <a:moveTo>
                  <a:pt x="0" y="1043609"/>
                </a:moveTo>
                <a:lnTo>
                  <a:pt x="4194313" y="0"/>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Rectangle 81">
            <a:extLst>
              <a:ext uri="{FF2B5EF4-FFF2-40B4-BE49-F238E27FC236}">
                <a16:creationId xmlns:a16="http://schemas.microsoft.com/office/drawing/2014/main" id="{0DC32CD4-31EC-772D-E5CD-DAE8BED70D7B}"/>
              </a:ext>
            </a:extLst>
          </p:cNvPr>
          <p:cNvSpPr/>
          <p:nvPr/>
        </p:nvSpPr>
        <p:spPr>
          <a:xfrm>
            <a:off x="2650607" y="4621819"/>
            <a:ext cx="4835921" cy="174517"/>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Order Comms / Task Management</a:t>
            </a:r>
          </a:p>
        </p:txBody>
      </p:sp>
      <p:sp>
        <p:nvSpPr>
          <p:cNvPr id="83" name="Rectangle 82">
            <a:extLst>
              <a:ext uri="{FF2B5EF4-FFF2-40B4-BE49-F238E27FC236}">
                <a16:creationId xmlns:a16="http://schemas.microsoft.com/office/drawing/2014/main" id="{FC82F272-2A17-D7C6-7564-E752E027C777}"/>
              </a:ext>
            </a:extLst>
          </p:cNvPr>
          <p:cNvSpPr/>
          <p:nvPr/>
        </p:nvSpPr>
        <p:spPr>
          <a:xfrm>
            <a:off x="2650607" y="5010503"/>
            <a:ext cx="4835921" cy="19659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Clinical Notes</a:t>
            </a:r>
          </a:p>
        </p:txBody>
      </p:sp>
      <p:cxnSp>
        <p:nvCxnSpPr>
          <p:cNvPr id="84" name="Straight Connector 83">
            <a:extLst>
              <a:ext uri="{FF2B5EF4-FFF2-40B4-BE49-F238E27FC236}">
                <a16:creationId xmlns:a16="http://schemas.microsoft.com/office/drawing/2014/main" id="{1DDFE153-2D34-E581-EE5D-C41256E2B3B8}"/>
              </a:ext>
            </a:extLst>
          </p:cNvPr>
          <p:cNvCxnSpPr>
            <a:cxnSpLocks/>
          </p:cNvCxnSpPr>
          <p:nvPr/>
        </p:nvCxnSpPr>
        <p:spPr>
          <a:xfrm flipV="1">
            <a:off x="6897808" y="3626247"/>
            <a:ext cx="0" cy="259949"/>
          </a:xfrm>
          <a:prstGeom prst="line">
            <a:avLst/>
          </a:prstGeom>
          <a:ln>
            <a:headEnd type="oval"/>
            <a:tailEnd type="none"/>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9C318025-B7AC-6AF8-444D-CB3EB8C266C9}"/>
              </a:ext>
            </a:extLst>
          </p:cNvPr>
          <p:cNvCxnSpPr>
            <a:cxnSpLocks/>
          </p:cNvCxnSpPr>
          <p:nvPr/>
        </p:nvCxnSpPr>
        <p:spPr>
          <a:xfrm flipV="1">
            <a:off x="7051348" y="3610383"/>
            <a:ext cx="0" cy="275813"/>
          </a:xfrm>
          <a:prstGeom prst="line">
            <a:avLst/>
          </a:prstGeom>
          <a:ln>
            <a:headEnd type="oval"/>
            <a:tailEnd type="none"/>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487A4712-9C77-8330-C827-6EC3A7264B64}"/>
              </a:ext>
            </a:extLst>
          </p:cNvPr>
          <p:cNvCxnSpPr>
            <a:cxnSpLocks/>
          </p:cNvCxnSpPr>
          <p:nvPr/>
        </p:nvCxnSpPr>
        <p:spPr>
          <a:xfrm flipV="1">
            <a:off x="7204888" y="3602612"/>
            <a:ext cx="0" cy="283584"/>
          </a:xfrm>
          <a:prstGeom prst="line">
            <a:avLst/>
          </a:prstGeom>
          <a:ln>
            <a:headEnd type="oval"/>
            <a:tailEnd type="none"/>
          </a:ln>
        </p:spPr>
        <p:style>
          <a:lnRef idx="1">
            <a:schemeClr val="accent1"/>
          </a:lnRef>
          <a:fillRef idx="0">
            <a:schemeClr val="accent1"/>
          </a:fillRef>
          <a:effectRef idx="0">
            <a:schemeClr val="accent1"/>
          </a:effectRef>
          <a:fontRef idx="minor">
            <a:schemeClr val="tx1"/>
          </a:fontRef>
        </p:style>
      </p:cxnSp>
      <p:pic>
        <p:nvPicPr>
          <p:cNvPr id="87" name="Graphic 86" descr="Baby crawling outline">
            <a:extLst>
              <a:ext uri="{FF2B5EF4-FFF2-40B4-BE49-F238E27FC236}">
                <a16:creationId xmlns:a16="http://schemas.microsoft.com/office/drawing/2014/main" id="{9392AF1C-181E-E520-098A-964E92EE885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626025" y="3475651"/>
            <a:ext cx="493592" cy="493592"/>
          </a:xfrm>
          <a:prstGeom prst="rect">
            <a:avLst/>
          </a:prstGeom>
        </p:spPr>
      </p:pic>
      <p:pic>
        <p:nvPicPr>
          <p:cNvPr id="88" name="Graphic 87" descr="Walk outline">
            <a:extLst>
              <a:ext uri="{FF2B5EF4-FFF2-40B4-BE49-F238E27FC236}">
                <a16:creationId xmlns:a16="http://schemas.microsoft.com/office/drawing/2014/main" id="{610A1AC7-09C0-0555-2BB7-8A8BBC49E71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317269" y="3294885"/>
            <a:ext cx="592907" cy="592907"/>
          </a:xfrm>
          <a:prstGeom prst="rect">
            <a:avLst/>
          </a:prstGeom>
        </p:spPr>
      </p:pic>
      <p:pic>
        <p:nvPicPr>
          <p:cNvPr id="89" name="Graphic 88" descr="Man with cane outline">
            <a:extLst>
              <a:ext uri="{FF2B5EF4-FFF2-40B4-BE49-F238E27FC236}">
                <a16:creationId xmlns:a16="http://schemas.microsoft.com/office/drawing/2014/main" id="{5C0F3776-C976-3833-1F67-976276453365}"/>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105612" y="3267635"/>
            <a:ext cx="621039" cy="621039"/>
          </a:xfrm>
          <a:prstGeom prst="rect">
            <a:avLst/>
          </a:prstGeom>
        </p:spPr>
      </p:pic>
      <p:sp>
        <p:nvSpPr>
          <p:cNvPr id="90" name="Rectangle 89">
            <a:extLst>
              <a:ext uri="{FF2B5EF4-FFF2-40B4-BE49-F238E27FC236}">
                <a16:creationId xmlns:a16="http://schemas.microsoft.com/office/drawing/2014/main" id="{7F4A52E5-28A8-C7B6-42D6-9438687C92E9}"/>
              </a:ext>
            </a:extLst>
          </p:cNvPr>
          <p:cNvSpPr/>
          <p:nvPr/>
        </p:nvSpPr>
        <p:spPr>
          <a:xfrm>
            <a:off x="2650607" y="4816161"/>
            <a:ext cx="4835921" cy="174517"/>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ePrescribing</a:t>
            </a:r>
            <a:endPar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91" name="Rectangle 90">
            <a:extLst>
              <a:ext uri="{FF2B5EF4-FFF2-40B4-BE49-F238E27FC236}">
                <a16:creationId xmlns:a16="http://schemas.microsoft.com/office/drawing/2014/main" id="{8625C4DC-BBBC-9D2C-E31E-98B68C4EDCA9}"/>
              </a:ext>
            </a:extLst>
          </p:cNvPr>
          <p:cNvSpPr/>
          <p:nvPr/>
        </p:nvSpPr>
        <p:spPr>
          <a:xfrm>
            <a:off x="2650607" y="4427477"/>
            <a:ext cx="4835921" cy="174517"/>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Role Based Permissions</a:t>
            </a:r>
          </a:p>
        </p:txBody>
      </p:sp>
      <p:sp>
        <p:nvSpPr>
          <p:cNvPr id="92" name="Rectangle 91">
            <a:extLst>
              <a:ext uri="{FF2B5EF4-FFF2-40B4-BE49-F238E27FC236}">
                <a16:creationId xmlns:a16="http://schemas.microsoft.com/office/drawing/2014/main" id="{5010507C-6238-942B-AD14-2CAEFB7F28B2}"/>
              </a:ext>
            </a:extLst>
          </p:cNvPr>
          <p:cNvSpPr/>
          <p:nvPr/>
        </p:nvSpPr>
        <p:spPr>
          <a:xfrm>
            <a:off x="11446195" y="3356618"/>
            <a:ext cx="436389" cy="245098"/>
          </a:xfrm>
          <a:prstGeom prst="rect">
            <a:avLst/>
          </a:prstGeom>
          <a:solidFill>
            <a:srgbClr val="E74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white"/>
                </a:solidFill>
                <a:effectLst/>
                <a:uLnTx/>
                <a:uFillTx/>
                <a:latin typeface="Calibri" panose="020F0502020204030204"/>
                <a:ea typeface="+mn-ea"/>
                <a:cs typeface="+mn-cs"/>
              </a:rPr>
              <a:t>VW</a:t>
            </a:r>
          </a:p>
        </p:txBody>
      </p:sp>
      <p:cxnSp>
        <p:nvCxnSpPr>
          <p:cNvPr id="94" name="Straight Arrow Connector 93">
            <a:extLst>
              <a:ext uri="{FF2B5EF4-FFF2-40B4-BE49-F238E27FC236}">
                <a16:creationId xmlns:a16="http://schemas.microsoft.com/office/drawing/2014/main" id="{0366DA6C-9789-8EA5-C233-AEB1E9B4A2F5}"/>
              </a:ext>
            </a:extLst>
          </p:cNvPr>
          <p:cNvCxnSpPr>
            <a:cxnSpLocks/>
          </p:cNvCxnSpPr>
          <p:nvPr/>
        </p:nvCxnSpPr>
        <p:spPr>
          <a:xfrm flipH="1">
            <a:off x="7836453" y="3460007"/>
            <a:ext cx="1023666" cy="4585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9917C392-5A05-872E-951B-2F6446D136CD}"/>
              </a:ext>
            </a:extLst>
          </p:cNvPr>
          <p:cNvCxnSpPr>
            <a:cxnSpLocks/>
          </p:cNvCxnSpPr>
          <p:nvPr/>
        </p:nvCxnSpPr>
        <p:spPr>
          <a:xfrm flipH="1">
            <a:off x="7860646" y="4445049"/>
            <a:ext cx="1009017" cy="7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9E48C29F-27A4-9B1A-3143-A46E665F1024}"/>
              </a:ext>
            </a:extLst>
          </p:cNvPr>
          <p:cNvCxnSpPr>
            <a:cxnSpLocks/>
          </p:cNvCxnSpPr>
          <p:nvPr/>
        </p:nvCxnSpPr>
        <p:spPr>
          <a:xfrm flipH="1" flipV="1">
            <a:off x="7872057" y="5172301"/>
            <a:ext cx="1032579" cy="3480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04" name="Graphic 103" descr="Hospital outline">
            <a:extLst>
              <a:ext uri="{FF2B5EF4-FFF2-40B4-BE49-F238E27FC236}">
                <a16:creationId xmlns:a16="http://schemas.microsoft.com/office/drawing/2014/main" id="{BDD7C159-3884-0852-FA67-235ED7C95E5C}"/>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673807" y="1458098"/>
            <a:ext cx="715679" cy="715679"/>
          </a:xfrm>
          <a:prstGeom prst="rect">
            <a:avLst/>
          </a:prstGeom>
        </p:spPr>
      </p:pic>
      <p:sp>
        <p:nvSpPr>
          <p:cNvPr id="105" name="TextBox 104">
            <a:extLst>
              <a:ext uri="{FF2B5EF4-FFF2-40B4-BE49-F238E27FC236}">
                <a16:creationId xmlns:a16="http://schemas.microsoft.com/office/drawing/2014/main" id="{DE6695C5-81EB-1F84-6320-C0E059C9D22C}"/>
              </a:ext>
            </a:extLst>
          </p:cNvPr>
          <p:cNvSpPr txBox="1"/>
          <p:nvPr/>
        </p:nvSpPr>
        <p:spPr>
          <a:xfrm>
            <a:off x="3712419" y="2004456"/>
            <a:ext cx="6965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GP</a:t>
            </a:r>
          </a:p>
        </p:txBody>
      </p:sp>
      <p:grpSp>
        <p:nvGrpSpPr>
          <p:cNvPr id="106" name="Group 105">
            <a:extLst>
              <a:ext uri="{FF2B5EF4-FFF2-40B4-BE49-F238E27FC236}">
                <a16:creationId xmlns:a16="http://schemas.microsoft.com/office/drawing/2014/main" id="{23C9B359-25C0-4507-9F94-074E2AE7392F}"/>
              </a:ext>
            </a:extLst>
          </p:cNvPr>
          <p:cNvGrpSpPr/>
          <p:nvPr/>
        </p:nvGrpSpPr>
        <p:grpSpPr>
          <a:xfrm>
            <a:off x="2794107" y="1101384"/>
            <a:ext cx="626498" cy="866429"/>
            <a:chOff x="4270365" y="1338287"/>
            <a:chExt cx="626498" cy="866429"/>
          </a:xfrm>
        </p:grpSpPr>
        <p:pic>
          <p:nvPicPr>
            <p:cNvPr id="107" name="Graphic 106" descr="Call center outline">
              <a:extLst>
                <a:ext uri="{FF2B5EF4-FFF2-40B4-BE49-F238E27FC236}">
                  <a16:creationId xmlns:a16="http://schemas.microsoft.com/office/drawing/2014/main" id="{21D7C921-A9A3-B01B-F759-5954A99F8708}"/>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4270365" y="1338287"/>
              <a:ext cx="626498" cy="626498"/>
            </a:xfrm>
            <a:prstGeom prst="rect">
              <a:avLst/>
            </a:prstGeom>
          </p:spPr>
        </p:pic>
        <p:sp>
          <p:nvSpPr>
            <p:cNvPr id="108" name="TextBox 107">
              <a:extLst>
                <a:ext uri="{FF2B5EF4-FFF2-40B4-BE49-F238E27FC236}">
                  <a16:creationId xmlns:a16="http://schemas.microsoft.com/office/drawing/2014/main" id="{60ED99AB-4EE4-6BBB-42CD-6F9980E29936}"/>
                </a:ext>
              </a:extLst>
            </p:cNvPr>
            <p:cNvSpPr txBox="1"/>
            <p:nvPr/>
          </p:nvSpPr>
          <p:spPr>
            <a:xfrm>
              <a:off x="4316947" y="1835384"/>
              <a:ext cx="5446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111</a:t>
              </a:r>
            </a:p>
          </p:txBody>
        </p:sp>
      </p:grpSp>
      <p:sp>
        <p:nvSpPr>
          <p:cNvPr id="109" name="TextBox 108">
            <a:extLst>
              <a:ext uri="{FF2B5EF4-FFF2-40B4-BE49-F238E27FC236}">
                <a16:creationId xmlns:a16="http://schemas.microsoft.com/office/drawing/2014/main" id="{280EDAE7-690F-1699-6D3B-5E30A58BF665}"/>
              </a:ext>
            </a:extLst>
          </p:cNvPr>
          <p:cNvSpPr txBox="1"/>
          <p:nvPr/>
        </p:nvSpPr>
        <p:spPr>
          <a:xfrm>
            <a:off x="1335925" y="1976666"/>
            <a:ext cx="149258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Community/Mental</a:t>
            </a:r>
          </a:p>
        </p:txBody>
      </p:sp>
      <p:pic>
        <p:nvPicPr>
          <p:cNvPr id="110" name="Graphic 109" descr="Hospital outline">
            <a:extLst>
              <a:ext uri="{FF2B5EF4-FFF2-40B4-BE49-F238E27FC236}">
                <a16:creationId xmlns:a16="http://schemas.microsoft.com/office/drawing/2014/main" id="{35377365-C824-AD65-5C42-F4C6F3153C95}"/>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727256" y="1458098"/>
            <a:ext cx="715679" cy="715679"/>
          </a:xfrm>
          <a:prstGeom prst="rect">
            <a:avLst/>
          </a:prstGeom>
        </p:spPr>
      </p:pic>
      <p:grpSp>
        <p:nvGrpSpPr>
          <p:cNvPr id="111" name="Group 110">
            <a:extLst>
              <a:ext uri="{FF2B5EF4-FFF2-40B4-BE49-F238E27FC236}">
                <a16:creationId xmlns:a16="http://schemas.microsoft.com/office/drawing/2014/main" id="{52137285-32C2-AFB4-B34E-4C6323808B98}"/>
              </a:ext>
            </a:extLst>
          </p:cNvPr>
          <p:cNvGrpSpPr/>
          <p:nvPr/>
        </p:nvGrpSpPr>
        <p:grpSpPr>
          <a:xfrm>
            <a:off x="4679238" y="1030810"/>
            <a:ext cx="1111084" cy="915690"/>
            <a:chOff x="6645181" y="1281005"/>
            <a:chExt cx="1111084" cy="915690"/>
          </a:xfrm>
        </p:grpSpPr>
        <p:pic>
          <p:nvPicPr>
            <p:cNvPr id="112" name="Graphic 111" descr="Hospital outline">
              <a:extLst>
                <a:ext uri="{FF2B5EF4-FFF2-40B4-BE49-F238E27FC236}">
                  <a16:creationId xmlns:a16="http://schemas.microsoft.com/office/drawing/2014/main" id="{69478794-1995-B35C-A660-E876D5675ACF}"/>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788619" y="1281005"/>
              <a:ext cx="715679" cy="715679"/>
            </a:xfrm>
            <a:prstGeom prst="rect">
              <a:avLst/>
            </a:prstGeom>
          </p:spPr>
        </p:pic>
        <p:sp>
          <p:nvSpPr>
            <p:cNvPr id="113" name="TextBox 112">
              <a:extLst>
                <a:ext uri="{FF2B5EF4-FFF2-40B4-BE49-F238E27FC236}">
                  <a16:creationId xmlns:a16="http://schemas.microsoft.com/office/drawing/2014/main" id="{905CE820-0605-F14E-D5F8-3942D7BA7E4D}"/>
                </a:ext>
              </a:extLst>
            </p:cNvPr>
            <p:cNvSpPr txBox="1"/>
            <p:nvPr/>
          </p:nvSpPr>
          <p:spPr>
            <a:xfrm>
              <a:off x="6645181" y="1827363"/>
              <a:ext cx="111108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Pharmacy</a:t>
              </a:r>
            </a:p>
          </p:txBody>
        </p:sp>
      </p:grpSp>
      <p:grpSp>
        <p:nvGrpSpPr>
          <p:cNvPr id="114" name="Group 113">
            <a:extLst>
              <a:ext uri="{FF2B5EF4-FFF2-40B4-BE49-F238E27FC236}">
                <a16:creationId xmlns:a16="http://schemas.microsoft.com/office/drawing/2014/main" id="{764B0E7B-50CA-E5A5-7709-63C8D5A93247}"/>
              </a:ext>
            </a:extLst>
          </p:cNvPr>
          <p:cNvGrpSpPr/>
          <p:nvPr/>
        </p:nvGrpSpPr>
        <p:grpSpPr>
          <a:xfrm>
            <a:off x="6920688" y="1236951"/>
            <a:ext cx="693430" cy="762915"/>
            <a:chOff x="5816027" y="1438132"/>
            <a:chExt cx="693430" cy="762915"/>
          </a:xfrm>
        </p:grpSpPr>
        <p:sp>
          <p:nvSpPr>
            <p:cNvPr id="115" name="TextBox 114">
              <a:extLst>
                <a:ext uri="{FF2B5EF4-FFF2-40B4-BE49-F238E27FC236}">
                  <a16:creationId xmlns:a16="http://schemas.microsoft.com/office/drawing/2014/main" id="{A4C6285D-A981-9C20-BA65-E9591E590EEF}"/>
                </a:ext>
              </a:extLst>
            </p:cNvPr>
            <p:cNvSpPr txBox="1"/>
            <p:nvPr/>
          </p:nvSpPr>
          <p:spPr>
            <a:xfrm>
              <a:off x="5824272" y="1831715"/>
              <a:ext cx="6851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AMB</a:t>
              </a:r>
            </a:p>
          </p:txBody>
        </p:sp>
        <p:pic>
          <p:nvPicPr>
            <p:cNvPr id="116" name="Graphic 115" descr="Ambulance with solid fill">
              <a:extLst>
                <a:ext uri="{FF2B5EF4-FFF2-40B4-BE49-F238E27FC236}">
                  <a16:creationId xmlns:a16="http://schemas.microsoft.com/office/drawing/2014/main" id="{EDD8B1D7-C5EA-01E0-1F1B-7EC40EF7BB1F}"/>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5816027" y="1438132"/>
              <a:ext cx="629994" cy="629994"/>
            </a:xfrm>
            <a:prstGeom prst="rect">
              <a:avLst/>
            </a:prstGeom>
          </p:spPr>
        </p:pic>
      </p:grpSp>
      <p:grpSp>
        <p:nvGrpSpPr>
          <p:cNvPr id="117" name="Group 116">
            <a:extLst>
              <a:ext uri="{FF2B5EF4-FFF2-40B4-BE49-F238E27FC236}">
                <a16:creationId xmlns:a16="http://schemas.microsoft.com/office/drawing/2014/main" id="{3B21E0FF-8B31-87C4-F0CD-C8D1BE46B27B}"/>
              </a:ext>
            </a:extLst>
          </p:cNvPr>
          <p:cNvGrpSpPr/>
          <p:nvPr/>
        </p:nvGrpSpPr>
        <p:grpSpPr>
          <a:xfrm>
            <a:off x="5771819" y="1677148"/>
            <a:ext cx="799751" cy="696640"/>
            <a:chOff x="7838010" y="1494420"/>
            <a:chExt cx="799751" cy="696640"/>
          </a:xfrm>
        </p:grpSpPr>
        <p:pic>
          <p:nvPicPr>
            <p:cNvPr id="118" name="Graphic 117" descr="Tooth with solid fill">
              <a:extLst>
                <a:ext uri="{FF2B5EF4-FFF2-40B4-BE49-F238E27FC236}">
                  <a16:creationId xmlns:a16="http://schemas.microsoft.com/office/drawing/2014/main" id="{099FDD5E-3D18-5905-2272-7947C80AA98F}"/>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7997035" y="1494420"/>
              <a:ext cx="439381" cy="439381"/>
            </a:xfrm>
            <a:prstGeom prst="rect">
              <a:avLst/>
            </a:prstGeom>
          </p:spPr>
        </p:pic>
        <p:sp>
          <p:nvSpPr>
            <p:cNvPr id="119" name="TextBox 118">
              <a:extLst>
                <a:ext uri="{FF2B5EF4-FFF2-40B4-BE49-F238E27FC236}">
                  <a16:creationId xmlns:a16="http://schemas.microsoft.com/office/drawing/2014/main" id="{AE4E70FE-DF44-ED1B-7151-E2BF95E8580F}"/>
                </a:ext>
              </a:extLst>
            </p:cNvPr>
            <p:cNvSpPr txBox="1"/>
            <p:nvPr/>
          </p:nvSpPr>
          <p:spPr>
            <a:xfrm>
              <a:off x="7838010" y="1821728"/>
              <a:ext cx="79975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Dental</a:t>
              </a:r>
            </a:p>
          </p:txBody>
        </p:sp>
      </p:grpSp>
      <p:sp>
        <p:nvSpPr>
          <p:cNvPr id="120" name="Flowchart: Magnetic Disk 119">
            <a:extLst>
              <a:ext uri="{FF2B5EF4-FFF2-40B4-BE49-F238E27FC236}">
                <a16:creationId xmlns:a16="http://schemas.microsoft.com/office/drawing/2014/main" id="{D704634A-C924-10C3-3775-237029635F20}"/>
              </a:ext>
            </a:extLst>
          </p:cNvPr>
          <p:cNvSpPr/>
          <p:nvPr/>
        </p:nvSpPr>
        <p:spPr>
          <a:xfrm>
            <a:off x="1197443" y="2334499"/>
            <a:ext cx="526774" cy="407504"/>
          </a:xfrm>
          <a:prstGeom prst="flowChartMagneticDisk">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EPR</a:t>
            </a:r>
          </a:p>
        </p:txBody>
      </p:sp>
      <p:sp>
        <p:nvSpPr>
          <p:cNvPr id="121" name="Flowchart: Magnetic Disk 120">
            <a:extLst>
              <a:ext uri="{FF2B5EF4-FFF2-40B4-BE49-F238E27FC236}">
                <a16:creationId xmlns:a16="http://schemas.microsoft.com/office/drawing/2014/main" id="{D1650CF9-DBD4-4703-5859-EDFF4649D18E}"/>
              </a:ext>
            </a:extLst>
          </p:cNvPr>
          <p:cNvSpPr/>
          <p:nvPr/>
        </p:nvSpPr>
        <p:spPr>
          <a:xfrm>
            <a:off x="3454212" y="2334499"/>
            <a:ext cx="526774" cy="407504"/>
          </a:xfrm>
          <a:prstGeom prst="flowChartMagneticDisk">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EPR</a:t>
            </a:r>
          </a:p>
        </p:txBody>
      </p:sp>
      <p:cxnSp>
        <p:nvCxnSpPr>
          <p:cNvPr id="122" name="Straight Arrow Connector 121">
            <a:extLst>
              <a:ext uri="{FF2B5EF4-FFF2-40B4-BE49-F238E27FC236}">
                <a16:creationId xmlns:a16="http://schemas.microsoft.com/office/drawing/2014/main" id="{63069B9B-3A74-D896-83BA-CCC093C45D16}"/>
              </a:ext>
            </a:extLst>
          </p:cNvPr>
          <p:cNvCxnSpPr>
            <a:cxnSpLocks/>
          </p:cNvCxnSpPr>
          <p:nvPr/>
        </p:nvCxnSpPr>
        <p:spPr>
          <a:xfrm>
            <a:off x="1468718" y="2753679"/>
            <a:ext cx="0" cy="4904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4" name="Straight Arrow Connector 123">
            <a:extLst>
              <a:ext uri="{FF2B5EF4-FFF2-40B4-BE49-F238E27FC236}">
                <a16:creationId xmlns:a16="http://schemas.microsoft.com/office/drawing/2014/main" id="{7F24D2AF-66C0-678F-651D-040BF13F33CF}"/>
              </a:ext>
            </a:extLst>
          </p:cNvPr>
          <p:cNvCxnSpPr>
            <a:cxnSpLocks/>
          </p:cNvCxnSpPr>
          <p:nvPr/>
        </p:nvCxnSpPr>
        <p:spPr>
          <a:xfrm>
            <a:off x="3717599" y="2753679"/>
            <a:ext cx="0" cy="4904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5031808"/>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3" grpId="0" animBg="1"/>
      <p:bldP spid="90" grpId="0" animBg="1"/>
      <p:bldP spid="91" grpId="0" animBg="1"/>
      <p:bldP spid="9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CB49E5-BAF5-EA0D-4485-8692E5E21059}"/>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E0AFDA91-7127-D15C-DE6D-C30C28A66301}"/>
              </a:ext>
            </a:extLst>
          </p:cNvPr>
          <p:cNvSpPr/>
          <p:nvPr/>
        </p:nvSpPr>
        <p:spPr>
          <a:xfrm>
            <a:off x="735248" y="306540"/>
            <a:ext cx="1032523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Present Day</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Picture 3" descr="A picture containing shape&#10;&#10;Description automatically generated">
            <a:extLst>
              <a:ext uri="{FF2B5EF4-FFF2-40B4-BE49-F238E27FC236}">
                <a16:creationId xmlns:a16="http://schemas.microsoft.com/office/drawing/2014/main" id="{93C43DDB-4D09-713A-829B-B5ABBBD0F0D7}"/>
              </a:ext>
            </a:extLst>
          </p:cNvPr>
          <p:cNvPicPr>
            <a:picLocks noChangeAspect="1"/>
          </p:cNvPicPr>
          <p:nvPr/>
        </p:nvPicPr>
        <p:blipFill>
          <a:blip r:embed="rId3"/>
          <a:stretch>
            <a:fillRect/>
          </a:stretch>
        </p:blipFill>
        <p:spPr>
          <a:xfrm>
            <a:off x="10307927" y="6200384"/>
            <a:ext cx="1545867" cy="351076"/>
          </a:xfrm>
          <a:prstGeom prst="rect">
            <a:avLst/>
          </a:prstGeom>
        </p:spPr>
      </p:pic>
      <p:sp>
        <p:nvSpPr>
          <p:cNvPr id="7" name="Rectangle: Rounded Corners 6">
            <a:extLst>
              <a:ext uri="{FF2B5EF4-FFF2-40B4-BE49-F238E27FC236}">
                <a16:creationId xmlns:a16="http://schemas.microsoft.com/office/drawing/2014/main" id="{996E3E7A-6F4F-3DAA-CEEC-ABE729706E70}"/>
              </a:ext>
            </a:extLst>
          </p:cNvPr>
          <p:cNvSpPr/>
          <p:nvPr/>
        </p:nvSpPr>
        <p:spPr>
          <a:xfrm>
            <a:off x="9162288" y="3810181"/>
            <a:ext cx="2283907" cy="974224"/>
          </a:xfrm>
          <a:prstGeom prst="round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A327D715-4532-FEB3-D779-F50F6C84158D}"/>
              </a:ext>
            </a:extLst>
          </p:cNvPr>
          <p:cNvSpPr/>
          <p:nvPr/>
        </p:nvSpPr>
        <p:spPr>
          <a:xfrm>
            <a:off x="9143936" y="2613052"/>
            <a:ext cx="2283907" cy="1138927"/>
          </a:xfrm>
          <a:prstGeom prst="round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8175D7C7-4207-C864-5922-148348A61899}"/>
              </a:ext>
            </a:extLst>
          </p:cNvPr>
          <p:cNvSpPr/>
          <p:nvPr/>
        </p:nvSpPr>
        <p:spPr>
          <a:xfrm>
            <a:off x="9185850" y="4831655"/>
            <a:ext cx="2283907" cy="974224"/>
          </a:xfrm>
          <a:prstGeom prst="round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descr="A blue and black logo&#10;&#10;Description automatically generated">
            <a:extLst>
              <a:ext uri="{FF2B5EF4-FFF2-40B4-BE49-F238E27FC236}">
                <a16:creationId xmlns:a16="http://schemas.microsoft.com/office/drawing/2014/main" id="{AC464CB2-5EFD-4212-32D9-BD0477242928}"/>
              </a:ext>
            </a:extLst>
          </p:cNvPr>
          <p:cNvPicPr>
            <a:picLocks noChangeAspect="1"/>
          </p:cNvPicPr>
          <p:nvPr/>
        </p:nvPicPr>
        <p:blipFill>
          <a:blip r:embed="rId4"/>
          <a:stretch>
            <a:fillRect/>
          </a:stretch>
        </p:blipFill>
        <p:spPr>
          <a:xfrm>
            <a:off x="9538890" y="3964618"/>
            <a:ext cx="1651361" cy="646517"/>
          </a:xfrm>
          <a:prstGeom prst="rect">
            <a:avLst/>
          </a:prstGeom>
        </p:spPr>
      </p:pic>
      <p:pic>
        <p:nvPicPr>
          <p:cNvPr id="39" name="Picture 38" descr="A close-up of a logo&#10;&#10;Description automatically generated">
            <a:extLst>
              <a:ext uri="{FF2B5EF4-FFF2-40B4-BE49-F238E27FC236}">
                <a16:creationId xmlns:a16="http://schemas.microsoft.com/office/drawing/2014/main" id="{F691BCE1-E7AD-DF7F-FC30-8A0FC6B0C8C7}"/>
              </a:ext>
            </a:extLst>
          </p:cNvPr>
          <p:cNvPicPr>
            <a:picLocks noChangeAspect="1"/>
          </p:cNvPicPr>
          <p:nvPr/>
        </p:nvPicPr>
        <p:blipFill>
          <a:blip r:embed="rId5"/>
          <a:stretch>
            <a:fillRect/>
          </a:stretch>
        </p:blipFill>
        <p:spPr>
          <a:xfrm>
            <a:off x="9420660" y="4940098"/>
            <a:ext cx="1933140" cy="563598"/>
          </a:xfrm>
          <a:prstGeom prst="rect">
            <a:avLst/>
          </a:prstGeom>
        </p:spPr>
      </p:pic>
      <p:pic>
        <p:nvPicPr>
          <p:cNvPr id="40" name="Picture 39" descr="A black background with blue text&#10;&#10;Description automatically generated">
            <a:extLst>
              <a:ext uri="{FF2B5EF4-FFF2-40B4-BE49-F238E27FC236}">
                <a16:creationId xmlns:a16="http://schemas.microsoft.com/office/drawing/2014/main" id="{73631D15-5BC3-1233-BC95-0E119E708B61}"/>
              </a:ext>
            </a:extLst>
          </p:cNvPr>
          <p:cNvPicPr>
            <a:picLocks noChangeAspect="1"/>
          </p:cNvPicPr>
          <p:nvPr/>
        </p:nvPicPr>
        <p:blipFill>
          <a:blip r:embed="rId6"/>
          <a:stretch>
            <a:fillRect/>
          </a:stretch>
        </p:blipFill>
        <p:spPr>
          <a:xfrm>
            <a:off x="9570562" y="2779196"/>
            <a:ext cx="1920600" cy="777843"/>
          </a:xfrm>
          <a:prstGeom prst="rect">
            <a:avLst/>
          </a:prstGeom>
        </p:spPr>
      </p:pic>
      <p:sp>
        <p:nvSpPr>
          <p:cNvPr id="11" name="Flowchart: Magnetic Disk 10">
            <a:extLst>
              <a:ext uri="{FF2B5EF4-FFF2-40B4-BE49-F238E27FC236}">
                <a16:creationId xmlns:a16="http://schemas.microsoft.com/office/drawing/2014/main" id="{94227A30-F53D-B074-897B-6CD6D3606A8F}"/>
              </a:ext>
            </a:extLst>
          </p:cNvPr>
          <p:cNvSpPr/>
          <p:nvPr/>
        </p:nvSpPr>
        <p:spPr>
          <a:xfrm>
            <a:off x="8890914" y="3260081"/>
            <a:ext cx="526774" cy="407504"/>
          </a:xfrm>
          <a:prstGeom prst="flowChartMagneticDisk">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EPR</a:t>
            </a:r>
          </a:p>
        </p:txBody>
      </p:sp>
      <p:sp>
        <p:nvSpPr>
          <p:cNvPr id="12" name="Flowchart: Magnetic Disk 11">
            <a:extLst>
              <a:ext uri="{FF2B5EF4-FFF2-40B4-BE49-F238E27FC236}">
                <a16:creationId xmlns:a16="http://schemas.microsoft.com/office/drawing/2014/main" id="{D0F321C0-AAAC-1501-E0E4-F39B099430A9}"/>
              </a:ext>
            </a:extLst>
          </p:cNvPr>
          <p:cNvSpPr/>
          <p:nvPr/>
        </p:nvSpPr>
        <p:spPr>
          <a:xfrm>
            <a:off x="8923296" y="4265559"/>
            <a:ext cx="526774" cy="407504"/>
          </a:xfrm>
          <a:prstGeom prst="flowChartMagneticDisk">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EPR</a:t>
            </a:r>
          </a:p>
        </p:txBody>
      </p:sp>
      <p:sp>
        <p:nvSpPr>
          <p:cNvPr id="15" name="Flowchart: Magnetic Disk 14">
            <a:extLst>
              <a:ext uri="{FF2B5EF4-FFF2-40B4-BE49-F238E27FC236}">
                <a16:creationId xmlns:a16="http://schemas.microsoft.com/office/drawing/2014/main" id="{F1F9D048-7EE0-36DB-289D-287684901B6A}"/>
              </a:ext>
            </a:extLst>
          </p:cNvPr>
          <p:cNvSpPr/>
          <p:nvPr/>
        </p:nvSpPr>
        <p:spPr>
          <a:xfrm>
            <a:off x="8955678" y="5346343"/>
            <a:ext cx="526774" cy="407504"/>
          </a:xfrm>
          <a:prstGeom prst="flowChartMagneticDisk">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EPR</a:t>
            </a:r>
          </a:p>
        </p:txBody>
      </p:sp>
      <p:sp>
        <p:nvSpPr>
          <p:cNvPr id="16" name="Rectangle 15">
            <a:extLst>
              <a:ext uri="{FF2B5EF4-FFF2-40B4-BE49-F238E27FC236}">
                <a16:creationId xmlns:a16="http://schemas.microsoft.com/office/drawing/2014/main" id="{56AF1367-6BAA-E34A-D97B-9B287CD1D31B}"/>
              </a:ext>
            </a:extLst>
          </p:cNvPr>
          <p:cNvSpPr/>
          <p:nvPr/>
        </p:nvSpPr>
        <p:spPr>
          <a:xfrm>
            <a:off x="9626463" y="1735127"/>
            <a:ext cx="1318852" cy="616433"/>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Summary Care Record</a:t>
            </a:r>
          </a:p>
        </p:txBody>
      </p:sp>
      <p:sp>
        <p:nvSpPr>
          <p:cNvPr id="29" name="Rectangle: Rounded Corners 28">
            <a:extLst>
              <a:ext uri="{FF2B5EF4-FFF2-40B4-BE49-F238E27FC236}">
                <a16:creationId xmlns:a16="http://schemas.microsoft.com/office/drawing/2014/main" id="{396220F8-7F1F-0EAA-C76F-4ED698613062}"/>
              </a:ext>
            </a:extLst>
          </p:cNvPr>
          <p:cNvSpPr/>
          <p:nvPr/>
        </p:nvSpPr>
        <p:spPr>
          <a:xfrm>
            <a:off x="1044347" y="3149342"/>
            <a:ext cx="6992967" cy="2387417"/>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CEB6F907-1114-6090-D5DA-4494CA75A113}"/>
              </a:ext>
            </a:extLst>
          </p:cNvPr>
          <p:cNvSpPr txBox="1"/>
          <p:nvPr/>
        </p:nvSpPr>
        <p:spPr>
          <a:xfrm>
            <a:off x="1044347" y="4427477"/>
            <a:ext cx="1554546"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Patient-centric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Longitudinal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Secure</a:t>
            </a:r>
          </a:p>
        </p:txBody>
      </p:sp>
      <p:grpSp>
        <p:nvGrpSpPr>
          <p:cNvPr id="31" name="Group 30">
            <a:extLst>
              <a:ext uri="{FF2B5EF4-FFF2-40B4-BE49-F238E27FC236}">
                <a16:creationId xmlns:a16="http://schemas.microsoft.com/office/drawing/2014/main" id="{479D541F-6500-FA36-E3CE-E4E7D0CE228D}"/>
              </a:ext>
            </a:extLst>
          </p:cNvPr>
          <p:cNvGrpSpPr/>
          <p:nvPr/>
        </p:nvGrpSpPr>
        <p:grpSpPr>
          <a:xfrm>
            <a:off x="1385220" y="3225015"/>
            <a:ext cx="1014167" cy="1117021"/>
            <a:chOff x="890684" y="4038152"/>
            <a:chExt cx="1014167" cy="1117021"/>
          </a:xfrm>
        </p:grpSpPr>
        <p:pic>
          <p:nvPicPr>
            <p:cNvPr id="33" name="Graphic 32" descr="House outline">
              <a:extLst>
                <a:ext uri="{FF2B5EF4-FFF2-40B4-BE49-F238E27FC236}">
                  <a16:creationId xmlns:a16="http://schemas.microsoft.com/office/drawing/2014/main" id="{50179819-0B8A-9C07-4CC2-7B870116D35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95393" y="4038152"/>
              <a:ext cx="914400" cy="914400"/>
            </a:xfrm>
            <a:prstGeom prst="rect">
              <a:avLst/>
            </a:prstGeom>
          </p:spPr>
        </p:pic>
        <p:sp>
          <p:nvSpPr>
            <p:cNvPr id="34" name="TextBox 33">
              <a:extLst>
                <a:ext uri="{FF2B5EF4-FFF2-40B4-BE49-F238E27FC236}">
                  <a16:creationId xmlns:a16="http://schemas.microsoft.com/office/drawing/2014/main" id="{EA8F70E9-B74A-C413-6FD0-34EE1D944B4C}"/>
                </a:ext>
              </a:extLst>
            </p:cNvPr>
            <p:cNvSpPr txBox="1"/>
            <p:nvPr/>
          </p:nvSpPr>
          <p:spPr>
            <a:xfrm>
              <a:off x="890684" y="4785841"/>
              <a:ext cx="101416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@Home</a:t>
              </a:r>
            </a:p>
          </p:txBody>
        </p:sp>
      </p:grpSp>
      <p:sp>
        <p:nvSpPr>
          <p:cNvPr id="35" name="Arrow: Chevron 34">
            <a:extLst>
              <a:ext uri="{FF2B5EF4-FFF2-40B4-BE49-F238E27FC236}">
                <a16:creationId xmlns:a16="http://schemas.microsoft.com/office/drawing/2014/main" id="{E5045269-01FC-8319-6099-9679F6008F89}"/>
              </a:ext>
            </a:extLst>
          </p:cNvPr>
          <p:cNvSpPr/>
          <p:nvPr/>
        </p:nvSpPr>
        <p:spPr>
          <a:xfrm>
            <a:off x="5206823" y="3864789"/>
            <a:ext cx="2528322" cy="519890"/>
          </a:xfrm>
          <a:prstGeom prst="chevron">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Arrow: Chevron 35">
            <a:extLst>
              <a:ext uri="{FF2B5EF4-FFF2-40B4-BE49-F238E27FC236}">
                <a16:creationId xmlns:a16="http://schemas.microsoft.com/office/drawing/2014/main" id="{7A03769D-BB54-4756-F228-5603CBDB4A4D}"/>
              </a:ext>
            </a:extLst>
          </p:cNvPr>
          <p:cNvSpPr/>
          <p:nvPr/>
        </p:nvSpPr>
        <p:spPr>
          <a:xfrm>
            <a:off x="3930334" y="3870319"/>
            <a:ext cx="1364086" cy="519890"/>
          </a:xfrm>
          <a:prstGeom prst="chevron">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Arrow: Chevron 36">
            <a:extLst>
              <a:ext uri="{FF2B5EF4-FFF2-40B4-BE49-F238E27FC236}">
                <a16:creationId xmlns:a16="http://schemas.microsoft.com/office/drawing/2014/main" id="{717A0B4D-2250-C8F1-599D-EBA071878404}"/>
              </a:ext>
            </a:extLst>
          </p:cNvPr>
          <p:cNvSpPr/>
          <p:nvPr/>
        </p:nvSpPr>
        <p:spPr>
          <a:xfrm>
            <a:off x="2653848" y="3875849"/>
            <a:ext cx="1364086" cy="519890"/>
          </a:xfrm>
          <a:prstGeom prst="chevron">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41" name="Straight Connector 40">
            <a:extLst>
              <a:ext uri="{FF2B5EF4-FFF2-40B4-BE49-F238E27FC236}">
                <a16:creationId xmlns:a16="http://schemas.microsoft.com/office/drawing/2014/main" id="{48399C87-4E69-A404-25B4-C92856F6A36D}"/>
              </a:ext>
            </a:extLst>
          </p:cNvPr>
          <p:cNvCxnSpPr>
            <a:cxnSpLocks/>
          </p:cNvCxnSpPr>
          <p:nvPr/>
        </p:nvCxnSpPr>
        <p:spPr>
          <a:xfrm flipV="1">
            <a:off x="3119617" y="3581400"/>
            <a:ext cx="0" cy="304796"/>
          </a:xfrm>
          <a:prstGeom prst="line">
            <a:avLst/>
          </a:prstGeom>
          <a:ln>
            <a:headEnd type="oval"/>
            <a:tailEnd type="none"/>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51319A93-194D-C061-D5FD-0811F4F7A6A5}"/>
              </a:ext>
            </a:extLst>
          </p:cNvPr>
          <p:cNvCxnSpPr>
            <a:cxnSpLocks/>
          </p:cNvCxnSpPr>
          <p:nvPr/>
        </p:nvCxnSpPr>
        <p:spPr>
          <a:xfrm flipV="1">
            <a:off x="4317648" y="3593506"/>
            <a:ext cx="0" cy="303750"/>
          </a:xfrm>
          <a:prstGeom prst="line">
            <a:avLst/>
          </a:prstGeom>
          <a:ln>
            <a:headEnd type="oval"/>
            <a:tailEnd type="none"/>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F819221-5946-E74D-2476-2112ACAC90C0}"/>
              </a:ext>
            </a:extLst>
          </p:cNvPr>
          <p:cNvCxnSpPr>
            <a:cxnSpLocks/>
          </p:cNvCxnSpPr>
          <p:nvPr/>
        </p:nvCxnSpPr>
        <p:spPr>
          <a:xfrm flipV="1">
            <a:off x="4910176" y="3576069"/>
            <a:ext cx="0" cy="321187"/>
          </a:xfrm>
          <a:prstGeom prst="line">
            <a:avLst/>
          </a:prstGeom>
          <a:ln>
            <a:headEnd type="oval"/>
            <a:tailEnd type="none"/>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09324F62-7D26-94C6-7D71-73B8D1B40F54}"/>
              </a:ext>
            </a:extLst>
          </p:cNvPr>
          <p:cNvCxnSpPr>
            <a:cxnSpLocks/>
          </p:cNvCxnSpPr>
          <p:nvPr/>
        </p:nvCxnSpPr>
        <p:spPr>
          <a:xfrm flipV="1">
            <a:off x="5879781" y="3610383"/>
            <a:ext cx="0" cy="286873"/>
          </a:xfrm>
          <a:prstGeom prst="line">
            <a:avLst/>
          </a:prstGeom>
          <a:ln>
            <a:headEnd type="oval"/>
            <a:tailEnd type="none"/>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CCB977F1-E909-AB8D-A517-38C56E5D93D8}"/>
              </a:ext>
            </a:extLst>
          </p:cNvPr>
          <p:cNvCxnSpPr>
            <a:cxnSpLocks/>
          </p:cNvCxnSpPr>
          <p:nvPr/>
        </p:nvCxnSpPr>
        <p:spPr>
          <a:xfrm flipV="1">
            <a:off x="6590728" y="3610383"/>
            <a:ext cx="0" cy="275813"/>
          </a:xfrm>
          <a:prstGeom prst="line">
            <a:avLst/>
          </a:prstGeom>
          <a:ln>
            <a:headEnd type="oval"/>
            <a:tailEnd type="none"/>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388CECC1-21A1-3BD7-94E8-88B6B017C894}"/>
              </a:ext>
            </a:extLst>
          </p:cNvPr>
          <p:cNvCxnSpPr>
            <a:cxnSpLocks/>
          </p:cNvCxnSpPr>
          <p:nvPr/>
        </p:nvCxnSpPr>
        <p:spPr>
          <a:xfrm flipV="1">
            <a:off x="6744268" y="3610383"/>
            <a:ext cx="0" cy="275813"/>
          </a:xfrm>
          <a:prstGeom prst="line">
            <a:avLst/>
          </a:prstGeom>
          <a:ln>
            <a:headEnd type="oval"/>
            <a:tailEnd type="none"/>
          </a:ln>
        </p:spPr>
        <p:style>
          <a:lnRef idx="1">
            <a:schemeClr val="accent1"/>
          </a:lnRef>
          <a:fillRef idx="0">
            <a:schemeClr val="accent1"/>
          </a:fillRef>
          <a:effectRef idx="0">
            <a:schemeClr val="accent1"/>
          </a:effectRef>
          <a:fontRef idx="minor">
            <a:schemeClr val="tx1"/>
          </a:fontRef>
        </p:style>
      </p:cxnSp>
      <p:grpSp>
        <p:nvGrpSpPr>
          <p:cNvPr id="64" name="Group 63">
            <a:extLst>
              <a:ext uri="{FF2B5EF4-FFF2-40B4-BE49-F238E27FC236}">
                <a16:creationId xmlns:a16="http://schemas.microsoft.com/office/drawing/2014/main" id="{535FD505-1F7D-A97D-F4F2-06BEB7F3BA9D}"/>
              </a:ext>
            </a:extLst>
          </p:cNvPr>
          <p:cNvGrpSpPr/>
          <p:nvPr/>
        </p:nvGrpSpPr>
        <p:grpSpPr>
          <a:xfrm>
            <a:off x="2803735" y="5435854"/>
            <a:ext cx="759492" cy="822885"/>
            <a:chOff x="3414448" y="1788642"/>
            <a:chExt cx="759492" cy="822885"/>
          </a:xfrm>
        </p:grpSpPr>
        <p:pic>
          <p:nvPicPr>
            <p:cNvPr id="65" name="Graphic 64" descr="Users outline">
              <a:extLst>
                <a:ext uri="{FF2B5EF4-FFF2-40B4-BE49-F238E27FC236}">
                  <a16:creationId xmlns:a16="http://schemas.microsoft.com/office/drawing/2014/main" id="{E2E87121-0ED0-B591-CECF-DFFEF509B87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439754" y="1788642"/>
              <a:ext cx="697810" cy="697810"/>
            </a:xfrm>
            <a:prstGeom prst="rect">
              <a:avLst/>
            </a:prstGeom>
          </p:spPr>
        </p:pic>
        <p:sp>
          <p:nvSpPr>
            <p:cNvPr id="66" name="TextBox 65">
              <a:extLst>
                <a:ext uri="{FF2B5EF4-FFF2-40B4-BE49-F238E27FC236}">
                  <a16:creationId xmlns:a16="http://schemas.microsoft.com/office/drawing/2014/main" id="{7892B79A-7B15-4989-9931-26A64367BCFD}"/>
                </a:ext>
              </a:extLst>
            </p:cNvPr>
            <p:cNvSpPr txBox="1"/>
            <p:nvPr/>
          </p:nvSpPr>
          <p:spPr>
            <a:xfrm>
              <a:off x="3414448" y="2242195"/>
              <a:ext cx="75949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Social</a:t>
              </a:r>
            </a:p>
          </p:txBody>
        </p:sp>
      </p:grpSp>
      <p:grpSp>
        <p:nvGrpSpPr>
          <p:cNvPr id="67" name="Group 66">
            <a:extLst>
              <a:ext uri="{FF2B5EF4-FFF2-40B4-BE49-F238E27FC236}">
                <a16:creationId xmlns:a16="http://schemas.microsoft.com/office/drawing/2014/main" id="{2F5C8F01-C3BA-68B3-9AB8-AB6E23C2CEEB}"/>
              </a:ext>
            </a:extLst>
          </p:cNvPr>
          <p:cNvGrpSpPr/>
          <p:nvPr/>
        </p:nvGrpSpPr>
        <p:grpSpPr>
          <a:xfrm>
            <a:off x="5331207" y="5435854"/>
            <a:ext cx="1105988" cy="822885"/>
            <a:chOff x="3515709" y="5258738"/>
            <a:chExt cx="1105988" cy="822885"/>
          </a:xfrm>
        </p:grpSpPr>
        <p:pic>
          <p:nvPicPr>
            <p:cNvPr id="68" name="Graphic 67" descr="Users outline">
              <a:extLst>
                <a:ext uri="{FF2B5EF4-FFF2-40B4-BE49-F238E27FC236}">
                  <a16:creationId xmlns:a16="http://schemas.microsoft.com/office/drawing/2014/main" id="{FCB979B0-1CCD-FB33-0D8F-41A90E62B19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15304" y="5258738"/>
              <a:ext cx="697810" cy="697810"/>
            </a:xfrm>
            <a:prstGeom prst="rect">
              <a:avLst/>
            </a:prstGeom>
          </p:spPr>
        </p:pic>
        <p:sp>
          <p:nvSpPr>
            <p:cNvPr id="69" name="TextBox 68">
              <a:extLst>
                <a:ext uri="{FF2B5EF4-FFF2-40B4-BE49-F238E27FC236}">
                  <a16:creationId xmlns:a16="http://schemas.microsoft.com/office/drawing/2014/main" id="{ED37EF66-9C99-1BD2-3AEF-0A8DB1BECE6E}"/>
                </a:ext>
              </a:extLst>
            </p:cNvPr>
            <p:cNvSpPr txBox="1"/>
            <p:nvPr/>
          </p:nvSpPr>
          <p:spPr>
            <a:xfrm>
              <a:off x="3515709" y="5712291"/>
              <a:ext cx="11059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Voluntary</a:t>
              </a:r>
            </a:p>
          </p:txBody>
        </p:sp>
      </p:grpSp>
      <p:grpSp>
        <p:nvGrpSpPr>
          <p:cNvPr id="70" name="Group 69">
            <a:extLst>
              <a:ext uri="{FF2B5EF4-FFF2-40B4-BE49-F238E27FC236}">
                <a16:creationId xmlns:a16="http://schemas.microsoft.com/office/drawing/2014/main" id="{38DA4BCA-0189-11D3-F552-E7D4D0F2560D}"/>
              </a:ext>
            </a:extLst>
          </p:cNvPr>
          <p:cNvGrpSpPr/>
          <p:nvPr/>
        </p:nvGrpSpPr>
        <p:grpSpPr>
          <a:xfrm>
            <a:off x="6582255" y="5435854"/>
            <a:ext cx="961322" cy="822885"/>
            <a:chOff x="4321186" y="5258738"/>
            <a:chExt cx="961322" cy="822885"/>
          </a:xfrm>
        </p:grpSpPr>
        <p:pic>
          <p:nvPicPr>
            <p:cNvPr id="71" name="Graphic 70" descr="Users outline">
              <a:extLst>
                <a:ext uri="{FF2B5EF4-FFF2-40B4-BE49-F238E27FC236}">
                  <a16:creationId xmlns:a16="http://schemas.microsoft.com/office/drawing/2014/main" id="{185B7710-1BAE-DF5A-572D-D977A9EA911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447407" y="5258738"/>
              <a:ext cx="697810" cy="697810"/>
            </a:xfrm>
            <a:prstGeom prst="rect">
              <a:avLst/>
            </a:prstGeom>
          </p:spPr>
        </p:pic>
        <p:sp>
          <p:nvSpPr>
            <p:cNvPr id="72" name="TextBox 71">
              <a:extLst>
                <a:ext uri="{FF2B5EF4-FFF2-40B4-BE49-F238E27FC236}">
                  <a16:creationId xmlns:a16="http://schemas.microsoft.com/office/drawing/2014/main" id="{02AB9511-4F91-F2D3-4187-A8D05E6DE04A}"/>
                </a:ext>
              </a:extLst>
            </p:cNvPr>
            <p:cNvSpPr txBox="1"/>
            <p:nvPr/>
          </p:nvSpPr>
          <p:spPr>
            <a:xfrm>
              <a:off x="4321186" y="5712291"/>
              <a:ext cx="96132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Hospice</a:t>
              </a:r>
            </a:p>
          </p:txBody>
        </p:sp>
      </p:grpSp>
      <p:grpSp>
        <p:nvGrpSpPr>
          <p:cNvPr id="73" name="Group 72">
            <a:extLst>
              <a:ext uri="{FF2B5EF4-FFF2-40B4-BE49-F238E27FC236}">
                <a16:creationId xmlns:a16="http://schemas.microsoft.com/office/drawing/2014/main" id="{35F26DD7-5D65-F557-4516-A9215D191C23}"/>
              </a:ext>
            </a:extLst>
          </p:cNvPr>
          <p:cNvGrpSpPr/>
          <p:nvPr/>
        </p:nvGrpSpPr>
        <p:grpSpPr>
          <a:xfrm>
            <a:off x="3708289" y="5435854"/>
            <a:ext cx="1477856" cy="1099884"/>
            <a:chOff x="3329775" y="5258738"/>
            <a:chExt cx="1477856" cy="1099884"/>
          </a:xfrm>
        </p:grpSpPr>
        <p:pic>
          <p:nvPicPr>
            <p:cNvPr id="74" name="Graphic 73" descr="Users outline">
              <a:extLst>
                <a:ext uri="{FF2B5EF4-FFF2-40B4-BE49-F238E27FC236}">
                  <a16:creationId xmlns:a16="http://schemas.microsoft.com/office/drawing/2014/main" id="{40BB2455-1A92-2841-3078-9E74FC93575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15304" y="5258738"/>
              <a:ext cx="697810" cy="697810"/>
            </a:xfrm>
            <a:prstGeom prst="rect">
              <a:avLst/>
            </a:prstGeom>
          </p:spPr>
        </p:pic>
        <p:sp>
          <p:nvSpPr>
            <p:cNvPr id="75" name="TextBox 74">
              <a:extLst>
                <a:ext uri="{FF2B5EF4-FFF2-40B4-BE49-F238E27FC236}">
                  <a16:creationId xmlns:a16="http://schemas.microsoft.com/office/drawing/2014/main" id="{45BCF95F-A1C3-5EFA-69FC-F76AB225D035}"/>
                </a:ext>
              </a:extLst>
            </p:cNvPr>
            <p:cNvSpPr txBox="1"/>
            <p:nvPr/>
          </p:nvSpPr>
          <p:spPr>
            <a:xfrm>
              <a:off x="3329775" y="5712291"/>
              <a:ext cx="147785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Independent Sector</a:t>
              </a:r>
            </a:p>
          </p:txBody>
        </p:sp>
      </p:grpSp>
      <p:sp>
        <p:nvSpPr>
          <p:cNvPr id="76" name="TextBox 75">
            <a:extLst>
              <a:ext uri="{FF2B5EF4-FFF2-40B4-BE49-F238E27FC236}">
                <a16:creationId xmlns:a16="http://schemas.microsoft.com/office/drawing/2014/main" id="{BE19E1FA-F76F-D47B-DF5D-D8C96E5D64F5}"/>
              </a:ext>
            </a:extLst>
          </p:cNvPr>
          <p:cNvSpPr txBox="1"/>
          <p:nvPr/>
        </p:nvSpPr>
        <p:spPr>
          <a:xfrm>
            <a:off x="3307009" y="3974781"/>
            <a:ext cx="376626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Shared Care Record (EHR)</a:t>
            </a:r>
          </a:p>
        </p:txBody>
      </p:sp>
      <p:grpSp>
        <p:nvGrpSpPr>
          <p:cNvPr id="77" name="Group 76">
            <a:extLst>
              <a:ext uri="{FF2B5EF4-FFF2-40B4-BE49-F238E27FC236}">
                <a16:creationId xmlns:a16="http://schemas.microsoft.com/office/drawing/2014/main" id="{240E8E35-9279-21F4-0186-076E781EE5B7}"/>
              </a:ext>
            </a:extLst>
          </p:cNvPr>
          <p:cNvGrpSpPr/>
          <p:nvPr/>
        </p:nvGrpSpPr>
        <p:grpSpPr>
          <a:xfrm>
            <a:off x="1531129" y="5435854"/>
            <a:ext cx="1127544" cy="822885"/>
            <a:chOff x="1530391" y="5019509"/>
            <a:chExt cx="1127544" cy="822885"/>
          </a:xfrm>
        </p:grpSpPr>
        <p:pic>
          <p:nvPicPr>
            <p:cNvPr id="78" name="Graphic 77" descr="Users outline">
              <a:extLst>
                <a:ext uri="{FF2B5EF4-FFF2-40B4-BE49-F238E27FC236}">
                  <a16:creationId xmlns:a16="http://schemas.microsoft.com/office/drawing/2014/main" id="{3A479E1D-1722-3AA2-77C6-B57952E6728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739723" y="5019509"/>
              <a:ext cx="697810" cy="697810"/>
            </a:xfrm>
            <a:prstGeom prst="rect">
              <a:avLst/>
            </a:prstGeom>
          </p:spPr>
        </p:pic>
        <p:sp>
          <p:nvSpPr>
            <p:cNvPr id="79" name="TextBox 78">
              <a:extLst>
                <a:ext uri="{FF2B5EF4-FFF2-40B4-BE49-F238E27FC236}">
                  <a16:creationId xmlns:a16="http://schemas.microsoft.com/office/drawing/2014/main" id="{1A1BAE8B-6DF3-D2FE-D558-3F0D248B2AE8}"/>
                </a:ext>
              </a:extLst>
            </p:cNvPr>
            <p:cNvSpPr txBox="1"/>
            <p:nvPr/>
          </p:nvSpPr>
          <p:spPr>
            <a:xfrm>
              <a:off x="1530391" y="5473062"/>
              <a:ext cx="11275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Maternity</a:t>
              </a:r>
            </a:p>
          </p:txBody>
        </p:sp>
      </p:grpSp>
      <p:cxnSp>
        <p:nvCxnSpPr>
          <p:cNvPr id="80" name="Straight Connector 79">
            <a:extLst>
              <a:ext uri="{FF2B5EF4-FFF2-40B4-BE49-F238E27FC236}">
                <a16:creationId xmlns:a16="http://schemas.microsoft.com/office/drawing/2014/main" id="{713DF70E-1409-C44D-9DAB-4390C30148C8}"/>
              </a:ext>
            </a:extLst>
          </p:cNvPr>
          <p:cNvCxnSpPr>
            <a:cxnSpLocks/>
          </p:cNvCxnSpPr>
          <p:nvPr/>
        </p:nvCxnSpPr>
        <p:spPr>
          <a:xfrm flipV="1">
            <a:off x="3307009" y="3576069"/>
            <a:ext cx="0" cy="304796"/>
          </a:xfrm>
          <a:prstGeom prst="line">
            <a:avLst/>
          </a:prstGeom>
          <a:ln>
            <a:headEnd type="oval"/>
            <a:tailEnd type="none"/>
          </a:ln>
        </p:spPr>
        <p:style>
          <a:lnRef idx="1">
            <a:schemeClr val="accent1"/>
          </a:lnRef>
          <a:fillRef idx="0">
            <a:schemeClr val="accent1"/>
          </a:fillRef>
          <a:effectRef idx="0">
            <a:schemeClr val="accent1"/>
          </a:effectRef>
          <a:fontRef idx="minor">
            <a:schemeClr val="tx1"/>
          </a:fontRef>
        </p:style>
      </p:cxnSp>
      <p:sp>
        <p:nvSpPr>
          <p:cNvPr id="81" name="Freeform: Shape 80">
            <a:extLst>
              <a:ext uri="{FF2B5EF4-FFF2-40B4-BE49-F238E27FC236}">
                <a16:creationId xmlns:a16="http://schemas.microsoft.com/office/drawing/2014/main" id="{BFE30215-882F-5AB7-46F0-05965885EDAB}"/>
              </a:ext>
            </a:extLst>
          </p:cNvPr>
          <p:cNvSpPr/>
          <p:nvPr/>
        </p:nvSpPr>
        <p:spPr>
          <a:xfrm>
            <a:off x="1322642" y="3030336"/>
            <a:ext cx="4194313" cy="1043609"/>
          </a:xfrm>
          <a:custGeom>
            <a:avLst/>
            <a:gdLst>
              <a:gd name="connsiteX0" fmla="*/ 0 w 4194313"/>
              <a:gd name="connsiteY0" fmla="*/ 1043609 h 1043609"/>
              <a:gd name="connsiteX1" fmla="*/ 4194313 w 4194313"/>
              <a:gd name="connsiteY1" fmla="*/ 0 h 1043609"/>
            </a:gdLst>
            <a:ahLst/>
            <a:cxnLst>
              <a:cxn ang="0">
                <a:pos x="connsiteX0" y="connsiteY0"/>
              </a:cxn>
              <a:cxn ang="0">
                <a:pos x="connsiteX1" y="connsiteY1"/>
              </a:cxn>
            </a:cxnLst>
            <a:rect l="l" t="t" r="r" b="b"/>
            <a:pathLst>
              <a:path w="4194313" h="1043609">
                <a:moveTo>
                  <a:pt x="0" y="1043609"/>
                </a:moveTo>
                <a:lnTo>
                  <a:pt x="4194313" y="0"/>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Rectangle 81">
            <a:extLst>
              <a:ext uri="{FF2B5EF4-FFF2-40B4-BE49-F238E27FC236}">
                <a16:creationId xmlns:a16="http://schemas.microsoft.com/office/drawing/2014/main" id="{0DC32CD4-31EC-772D-E5CD-DAE8BED70D7B}"/>
              </a:ext>
            </a:extLst>
          </p:cNvPr>
          <p:cNvSpPr/>
          <p:nvPr/>
        </p:nvSpPr>
        <p:spPr>
          <a:xfrm>
            <a:off x="2650607" y="4621819"/>
            <a:ext cx="4835921" cy="174517"/>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Order Comms / Task Management</a:t>
            </a:r>
          </a:p>
        </p:txBody>
      </p:sp>
      <p:sp>
        <p:nvSpPr>
          <p:cNvPr id="83" name="Rectangle 82">
            <a:extLst>
              <a:ext uri="{FF2B5EF4-FFF2-40B4-BE49-F238E27FC236}">
                <a16:creationId xmlns:a16="http://schemas.microsoft.com/office/drawing/2014/main" id="{FC82F272-2A17-D7C6-7564-E752E027C777}"/>
              </a:ext>
            </a:extLst>
          </p:cNvPr>
          <p:cNvSpPr/>
          <p:nvPr/>
        </p:nvSpPr>
        <p:spPr>
          <a:xfrm>
            <a:off x="2650607" y="5010503"/>
            <a:ext cx="4835921" cy="19659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Clinical Notes</a:t>
            </a:r>
          </a:p>
        </p:txBody>
      </p:sp>
      <p:cxnSp>
        <p:nvCxnSpPr>
          <p:cNvPr id="84" name="Straight Connector 83">
            <a:extLst>
              <a:ext uri="{FF2B5EF4-FFF2-40B4-BE49-F238E27FC236}">
                <a16:creationId xmlns:a16="http://schemas.microsoft.com/office/drawing/2014/main" id="{1DDFE153-2D34-E581-EE5D-C41256E2B3B8}"/>
              </a:ext>
            </a:extLst>
          </p:cNvPr>
          <p:cNvCxnSpPr>
            <a:cxnSpLocks/>
          </p:cNvCxnSpPr>
          <p:nvPr/>
        </p:nvCxnSpPr>
        <p:spPr>
          <a:xfrm flipV="1">
            <a:off x="6897808" y="3626247"/>
            <a:ext cx="0" cy="259949"/>
          </a:xfrm>
          <a:prstGeom prst="line">
            <a:avLst/>
          </a:prstGeom>
          <a:ln>
            <a:headEnd type="oval"/>
            <a:tailEnd type="none"/>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9C318025-B7AC-6AF8-444D-CB3EB8C266C9}"/>
              </a:ext>
            </a:extLst>
          </p:cNvPr>
          <p:cNvCxnSpPr>
            <a:cxnSpLocks/>
          </p:cNvCxnSpPr>
          <p:nvPr/>
        </p:nvCxnSpPr>
        <p:spPr>
          <a:xfrm flipV="1">
            <a:off x="7051348" y="3610383"/>
            <a:ext cx="0" cy="275813"/>
          </a:xfrm>
          <a:prstGeom prst="line">
            <a:avLst/>
          </a:prstGeom>
          <a:ln>
            <a:headEnd type="oval"/>
            <a:tailEnd type="none"/>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487A4712-9C77-8330-C827-6EC3A7264B64}"/>
              </a:ext>
            </a:extLst>
          </p:cNvPr>
          <p:cNvCxnSpPr>
            <a:cxnSpLocks/>
          </p:cNvCxnSpPr>
          <p:nvPr/>
        </p:nvCxnSpPr>
        <p:spPr>
          <a:xfrm flipV="1">
            <a:off x="7204888" y="3602612"/>
            <a:ext cx="0" cy="283584"/>
          </a:xfrm>
          <a:prstGeom prst="line">
            <a:avLst/>
          </a:prstGeom>
          <a:ln>
            <a:headEnd type="oval"/>
            <a:tailEnd type="none"/>
          </a:ln>
        </p:spPr>
        <p:style>
          <a:lnRef idx="1">
            <a:schemeClr val="accent1"/>
          </a:lnRef>
          <a:fillRef idx="0">
            <a:schemeClr val="accent1"/>
          </a:fillRef>
          <a:effectRef idx="0">
            <a:schemeClr val="accent1"/>
          </a:effectRef>
          <a:fontRef idx="minor">
            <a:schemeClr val="tx1"/>
          </a:fontRef>
        </p:style>
      </p:cxnSp>
      <p:pic>
        <p:nvPicPr>
          <p:cNvPr id="87" name="Graphic 86" descr="Baby crawling outline">
            <a:extLst>
              <a:ext uri="{FF2B5EF4-FFF2-40B4-BE49-F238E27FC236}">
                <a16:creationId xmlns:a16="http://schemas.microsoft.com/office/drawing/2014/main" id="{9392AF1C-181E-E520-098A-964E92EE885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626025" y="3475651"/>
            <a:ext cx="493592" cy="493592"/>
          </a:xfrm>
          <a:prstGeom prst="rect">
            <a:avLst/>
          </a:prstGeom>
        </p:spPr>
      </p:pic>
      <p:pic>
        <p:nvPicPr>
          <p:cNvPr id="88" name="Graphic 87" descr="Walk outline">
            <a:extLst>
              <a:ext uri="{FF2B5EF4-FFF2-40B4-BE49-F238E27FC236}">
                <a16:creationId xmlns:a16="http://schemas.microsoft.com/office/drawing/2014/main" id="{610A1AC7-09C0-0555-2BB7-8A8BBC49E71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317269" y="3294885"/>
            <a:ext cx="592907" cy="592907"/>
          </a:xfrm>
          <a:prstGeom prst="rect">
            <a:avLst/>
          </a:prstGeom>
        </p:spPr>
      </p:pic>
      <p:pic>
        <p:nvPicPr>
          <p:cNvPr id="89" name="Graphic 88" descr="Man with cane outline">
            <a:extLst>
              <a:ext uri="{FF2B5EF4-FFF2-40B4-BE49-F238E27FC236}">
                <a16:creationId xmlns:a16="http://schemas.microsoft.com/office/drawing/2014/main" id="{5C0F3776-C976-3833-1F67-976276453365}"/>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105612" y="3267635"/>
            <a:ext cx="621039" cy="621039"/>
          </a:xfrm>
          <a:prstGeom prst="rect">
            <a:avLst/>
          </a:prstGeom>
        </p:spPr>
      </p:pic>
      <p:sp>
        <p:nvSpPr>
          <p:cNvPr id="90" name="Rectangle 89">
            <a:extLst>
              <a:ext uri="{FF2B5EF4-FFF2-40B4-BE49-F238E27FC236}">
                <a16:creationId xmlns:a16="http://schemas.microsoft.com/office/drawing/2014/main" id="{7F4A52E5-28A8-C7B6-42D6-9438687C92E9}"/>
              </a:ext>
            </a:extLst>
          </p:cNvPr>
          <p:cNvSpPr/>
          <p:nvPr/>
        </p:nvSpPr>
        <p:spPr>
          <a:xfrm>
            <a:off x="2650607" y="4816161"/>
            <a:ext cx="4835921" cy="174517"/>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ePrescribing</a:t>
            </a:r>
            <a:endPar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91" name="Rectangle 90">
            <a:extLst>
              <a:ext uri="{FF2B5EF4-FFF2-40B4-BE49-F238E27FC236}">
                <a16:creationId xmlns:a16="http://schemas.microsoft.com/office/drawing/2014/main" id="{8625C4DC-BBBC-9D2C-E31E-98B68C4EDCA9}"/>
              </a:ext>
            </a:extLst>
          </p:cNvPr>
          <p:cNvSpPr/>
          <p:nvPr/>
        </p:nvSpPr>
        <p:spPr>
          <a:xfrm>
            <a:off x="2650607" y="4427477"/>
            <a:ext cx="4835921" cy="174517"/>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Role Based Permissions</a:t>
            </a:r>
          </a:p>
        </p:txBody>
      </p:sp>
      <p:sp>
        <p:nvSpPr>
          <p:cNvPr id="92" name="Rectangle 91">
            <a:extLst>
              <a:ext uri="{FF2B5EF4-FFF2-40B4-BE49-F238E27FC236}">
                <a16:creationId xmlns:a16="http://schemas.microsoft.com/office/drawing/2014/main" id="{5010507C-6238-942B-AD14-2CAEFB7F28B2}"/>
              </a:ext>
            </a:extLst>
          </p:cNvPr>
          <p:cNvSpPr/>
          <p:nvPr/>
        </p:nvSpPr>
        <p:spPr>
          <a:xfrm>
            <a:off x="2217459" y="3240783"/>
            <a:ext cx="436389" cy="245098"/>
          </a:xfrm>
          <a:prstGeom prst="rect">
            <a:avLst/>
          </a:prstGeom>
          <a:solidFill>
            <a:srgbClr val="E74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white"/>
                </a:solidFill>
                <a:effectLst/>
                <a:uLnTx/>
                <a:uFillTx/>
                <a:latin typeface="Calibri" panose="020F0502020204030204"/>
                <a:ea typeface="+mn-ea"/>
                <a:cs typeface="+mn-cs"/>
              </a:rPr>
              <a:t>VW</a:t>
            </a:r>
          </a:p>
        </p:txBody>
      </p:sp>
      <p:sp>
        <p:nvSpPr>
          <p:cNvPr id="93" name="Rectangle 92">
            <a:extLst>
              <a:ext uri="{FF2B5EF4-FFF2-40B4-BE49-F238E27FC236}">
                <a16:creationId xmlns:a16="http://schemas.microsoft.com/office/drawing/2014/main" id="{E7B51938-6A6D-5E23-43B5-848A0FF2166C}"/>
              </a:ext>
            </a:extLst>
          </p:cNvPr>
          <p:cNvSpPr/>
          <p:nvPr/>
        </p:nvSpPr>
        <p:spPr>
          <a:xfrm>
            <a:off x="2217458" y="3517440"/>
            <a:ext cx="436389" cy="245098"/>
          </a:xfrm>
          <a:prstGeom prst="rect">
            <a:avLst/>
          </a:prstGeom>
          <a:solidFill>
            <a:srgbClr val="E74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white"/>
                </a:solidFill>
                <a:effectLst/>
                <a:uLnTx/>
                <a:uFillTx/>
                <a:latin typeface="Calibri" panose="020F0502020204030204"/>
                <a:ea typeface="+mn-ea"/>
                <a:cs typeface="+mn-cs"/>
              </a:rPr>
              <a:t>RM</a:t>
            </a:r>
          </a:p>
        </p:txBody>
      </p:sp>
      <p:cxnSp>
        <p:nvCxnSpPr>
          <p:cNvPr id="94" name="Straight Arrow Connector 93">
            <a:extLst>
              <a:ext uri="{FF2B5EF4-FFF2-40B4-BE49-F238E27FC236}">
                <a16:creationId xmlns:a16="http://schemas.microsoft.com/office/drawing/2014/main" id="{0366DA6C-9789-8EA5-C233-AEB1E9B4A2F5}"/>
              </a:ext>
            </a:extLst>
          </p:cNvPr>
          <p:cNvCxnSpPr>
            <a:cxnSpLocks/>
          </p:cNvCxnSpPr>
          <p:nvPr/>
        </p:nvCxnSpPr>
        <p:spPr>
          <a:xfrm flipH="1">
            <a:off x="7836453" y="3460007"/>
            <a:ext cx="1023666" cy="4585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9917C392-5A05-872E-951B-2F6446D136CD}"/>
              </a:ext>
            </a:extLst>
          </p:cNvPr>
          <p:cNvCxnSpPr>
            <a:cxnSpLocks/>
          </p:cNvCxnSpPr>
          <p:nvPr/>
        </p:nvCxnSpPr>
        <p:spPr>
          <a:xfrm flipH="1">
            <a:off x="7860646" y="4445049"/>
            <a:ext cx="1009017" cy="7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9E48C29F-27A4-9B1A-3143-A46E665F1024}"/>
              </a:ext>
            </a:extLst>
          </p:cNvPr>
          <p:cNvCxnSpPr>
            <a:cxnSpLocks/>
          </p:cNvCxnSpPr>
          <p:nvPr/>
        </p:nvCxnSpPr>
        <p:spPr>
          <a:xfrm flipH="1" flipV="1">
            <a:off x="7872057" y="5172301"/>
            <a:ext cx="1032579" cy="3480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04" name="Graphic 103" descr="Hospital outline">
            <a:extLst>
              <a:ext uri="{FF2B5EF4-FFF2-40B4-BE49-F238E27FC236}">
                <a16:creationId xmlns:a16="http://schemas.microsoft.com/office/drawing/2014/main" id="{BDD7C159-3884-0852-FA67-235ED7C95E5C}"/>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673807" y="1458098"/>
            <a:ext cx="715679" cy="715679"/>
          </a:xfrm>
          <a:prstGeom prst="rect">
            <a:avLst/>
          </a:prstGeom>
        </p:spPr>
      </p:pic>
      <p:sp>
        <p:nvSpPr>
          <p:cNvPr id="105" name="TextBox 104">
            <a:extLst>
              <a:ext uri="{FF2B5EF4-FFF2-40B4-BE49-F238E27FC236}">
                <a16:creationId xmlns:a16="http://schemas.microsoft.com/office/drawing/2014/main" id="{DE6695C5-81EB-1F84-6320-C0E059C9D22C}"/>
              </a:ext>
            </a:extLst>
          </p:cNvPr>
          <p:cNvSpPr txBox="1"/>
          <p:nvPr/>
        </p:nvSpPr>
        <p:spPr>
          <a:xfrm>
            <a:off x="3712419" y="2004456"/>
            <a:ext cx="6965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GP</a:t>
            </a:r>
          </a:p>
        </p:txBody>
      </p:sp>
      <p:grpSp>
        <p:nvGrpSpPr>
          <p:cNvPr id="106" name="Group 105">
            <a:extLst>
              <a:ext uri="{FF2B5EF4-FFF2-40B4-BE49-F238E27FC236}">
                <a16:creationId xmlns:a16="http://schemas.microsoft.com/office/drawing/2014/main" id="{23C9B359-25C0-4507-9F94-074E2AE7392F}"/>
              </a:ext>
            </a:extLst>
          </p:cNvPr>
          <p:cNvGrpSpPr/>
          <p:nvPr/>
        </p:nvGrpSpPr>
        <p:grpSpPr>
          <a:xfrm>
            <a:off x="2794107" y="1101384"/>
            <a:ext cx="626498" cy="866429"/>
            <a:chOff x="4270365" y="1338287"/>
            <a:chExt cx="626498" cy="866429"/>
          </a:xfrm>
        </p:grpSpPr>
        <p:pic>
          <p:nvPicPr>
            <p:cNvPr id="107" name="Graphic 106" descr="Call center outline">
              <a:extLst>
                <a:ext uri="{FF2B5EF4-FFF2-40B4-BE49-F238E27FC236}">
                  <a16:creationId xmlns:a16="http://schemas.microsoft.com/office/drawing/2014/main" id="{21D7C921-A9A3-B01B-F759-5954A99F8708}"/>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4270365" y="1338287"/>
              <a:ext cx="626498" cy="626498"/>
            </a:xfrm>
            <a:prstGeom prst="rect">
              <a:avLst/>
            </a:prstGeom>
          </p:spPr>
        </p:pic>
        <p:sp>
          <p:nvSpPr>
            <p:cNvPr id="108" name="TextBox 107">
              <a:extLst>
                <a:ext uri="{FF2B5EF4-FFF2-40B4-BE49-F238E27FC236}">
                  <a16:creationId xmlns:a16="http://schemas.microsoft.com/office/drawing/2014/main" id="{60ED99AB-4EE4-6BBB-42CD-6F9980E29936}"/>
                </a:ext>
              </a:extLst>
            </p:cNvPr>
            <p:cNvSpPr txBox="1"/>
            <p:nvPr/>
          </p:nvSpPr>
          <p:spPr>
            <a:xfrm>
              <a:off x="4316947" y="1835384"/>
              <a:ext cx="5446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111</a:t>
              </a:r>
            </a:p>
          </p:txBody>
        </p:sp>
      </p:grpSp>
      <p:sp>
        <p:nvSpPr>
          <p:cNvPr id="109" name="TextBox 108">
            <a:extLst>
              <a:ext uri="{FF2B5EF4-FFF2-40B4-BE49-F238E27FC236}">
                <a16:creationId xmlns:a16="http://schemas.microsoft.com/office/drawing/2014/main" id="{280EDAE7-690F-1699-6D3B-5E30A58BF665}"/>
              </a:ext>
            </a:extLst>
          </p:cNvPr>
          <p:cNvSpPr txBox="1"/>
          <p:nvPr/>
        </p:nvSpPr>
        <p:spPr>
          <a:xfrm>
            <a:off x="1335925" y="1976666"/>
            <a:ext cx="149258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Community/Mental</a:t>
            </a:r>
          </a:p>
        </p:txBody>
      </p:sp>
      <p:pic>
        <p:nvPicPr>
          <p:cNvPr id="110" name="Graphic 109" descr="Hospital outline">
            <a:extLst>
              <a:ext uri="{FF2B5EF4-FFF2-40B4-BE49-F238E27FC236}">
                <a16:creationId xmlns:a16="http://schemas.microsoft.com/office/drawing/2014/main" id="{35377365-C824-AD65-5C42-F4C6F3153C95}"/>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727256" y="1458098"/>
            <a:ext cx="715679" cy="715679"/>
          </a:xfrm>
          <a:prstGeom prst="rect">
            <a:avLst/>
          </a:prstGeom>
        </p:spPr>
      </p:pic>
      <p:grpSp>
        <p:nvGrpSpPr>
          <p:cNvPr id="111" name="Group 110">
            <a:extLst>
              <a:ext uri="{FF2B5EF4-FFF2-40B4-BE49-F238E27FC236}">
                <a16:creationId xmlns:a16="http://schemas.microsoft.com/office/drawing/2014/main" id="{52137285-32C2-AFB4-B34E-4C6323808B98}"/>
              </a:ext>
            </a:extLst>
          </p:cNvPr>
          <p:cNvGrpSpPr/>
          <p:nvPr/>
        </p:nvGrpSpPr>
        <p:grpSpPr>
          <a:xfrm>
            <a:off x="4679238" y="1030810"/>
            <a:ext cx="1111084" cy="915690"/>
            <a:chOff x="6645181" y="1281005"/>
            <a:chExt cx="1111084" cy="915690"/>
          </a:xfrm>
        </p:grpSpPr>
        <p:pic>
          <p:nvPicPr>
            <p:cNvPr id="112" name="Graphic 111" descr="Hospital outline">
              <a:extLst>
                <a:ext uri="{FF2B5EF4-FFF2-40B4-BE49-F238E27FC236}">
                  <a16:creationId xmlns:a16="http://schemas.microsoft.com/office/drawing/2014/main" id="{69478794-1995-B35C-A660-E876D5675ACF}"/>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788619" y="1281005"/>
              <a:ext cx="715679" cy="715679"/>
            </a:xfrm>
            <a:prstGeom prst="rect">
              <a:avLst/>
            </a:prstGeom>
          </p:spPr>
        </p:pic>
        <p:sp>
          <p:nvSpPr>
            <p:cNvPr id="113" name="TextBox 112">
              <a:extLst>
                <a:ext uri="{FF2B5EF4-FFF2-40B4-BE49-F238E27FC236}">
                  <a16:creationId xmlns:a16="http://schemas.microsoft.com/office/drawing/2014/main" id="{905CE820-0605-F14E-D5F8-3942D7BA7E4D}"/>
                </a:ext>
              </a:extLst>
            </p:cNvPr>
            <p:cNvSpPr txBox="1"/>
            <p:nvPr/>
          </p:nvSpPr>
          <p:spPr>
            <a:xfrm>
              <a:off x="6645181" y="1827363"/>
              <a:ext cx="111108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Pharmacy</a:t>
              </a:r>
            </a:p>
          </p:txBody>
        </p:sp>
      </p:grpSp>
      <p:grpSp>
        <p:nvGrpSpPr>
          <p:cNvPr id="114" name="Group 113">
            <a:extLst>
              <a:ext uri="{FF2B5EF4-FFF2-40B4-BE49-F238E27FC236}">
                <a16:creationId xmlns:a16="http://schemas.microsoft.com/office/drawing/2014/main" id="{764B0E7B-50CA-E5A5-7709-63C8D5A93247}"/>
              </a:ext>
            </a:extLst>
          </p:cNvPr>
          <p:cNvGrpSpPr/>
          <p:nvPr/>
        </p:nvGrpSpPr>
        <p:grpSpPr>
          <a:xfrm>
            <a:off x="6920688" y="1236951"/>
            <a:ext cx="693430" cy="762915"/>
            <a:chOff x="5816027" y="1438132"/>
            <a:chExt cx="693430" cy="762915"/>
          </a:xfrm>
        </p:grpSpPr>
        <p:sp>
          <p:nvSpPr>
            <p:cNvPr id="115" name="TextBox 114">
              <a:extLst>
                <a:ext uri="{FF2B5EF4-FFF2-40B4-BE49-F238E27FC236}">
                  <a16:creationId xmlns:a16="http://schemas.microsoft.com/office/drawing/2014/main" id="{A4C6285D-A981-9C20-BA65-E9591E590EEF}"/>
                </a:ext>
              </a:extLst>
            </p:cNvPr>
            <p:cNvSpPr txBox="1"/>
            <p:nvPr/>
          </p:nvSpPr>
          <p:spPr>
            <a:xfrm>
              <a:off x="5824272" y="1831715"/>
              <a:ext cx="6851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AMB</a:t>
              </a:r>
            </a:p>
          </p:txBody>
        </p:sp>
        <p:pic>
          <p:nvPicPr>
            <p:cNvPr id="116" name="Graphic 115" descr="Ambulance with solid fill">
              <a:extLst>
                <a:ext uri="{FF2B5EF4-FFF2-40B4-BE49-F238E27FC236}">
                  <a16:creationId xmlns:a16="http://schemas.microsoft.com/office/drawing/2014/main" id="{EDD8B1D7-C5EA-01E0-1F1B-7EC40EF7BB1F}"/>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5816027" y="1438132"/>
              <a:ext cx="629994" cy="629994"/>
            </a:xfrm>
            <a:prstGeom prst="rect">
              <a:avLst/>
            </a:prstGeom>
          </p:spPr>
        </p:pic>
      </p:grpSp>
      <p:grpSp>
        <p:nvGrpSpPr>
          <p:cNvPr id="117" name="Group 116">
            <a:extLst>
              <a:ext uri="{FF2B5EF4-FFF2-40B4-BE49-F238E27FC236}">
                <a16:creationId xmlns:a16="http://schemas.microsoft.com/office/drawing/2014/main" id="{3B21E0FF-8B31-87C4-F0CD-C8D1BE46B27B}"/>
              </a:ext>
            </a:extLst>
          </p:cNvPr>
          <p:cNvGrpSpPr/>
          <p:nvPr/>
        </p:nvGrpSpPr>
        <p:grpSpPr>
          <a:xfrm>
            <a:off x="5771819" y="1677148"/>
            <a:ext cx="799751" cy="696640"/>
            <a:chOff x="7838010" y="1494420"/>
            <a:chExt cx="799751" cy="696640"/>
          </a:xfrm>
        </p:grpSpPr>
        <p:pic>
          <p:nvPicPr>
            <p:cNvPr id="118" name="Graphic 117" descr="Tooth with solid fill">
              <a:extLst>
                <a:ext uri="{FF2B5EF4-FFF2-40B4-BE49-F238E27FC236}">
                  <a16:creationId xmlns:a16="http://schemas.microsoft.com/office/drawing/2014/main" id="{099FDD5E-3D18-5905-2272-7947C80AA98F}"/>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7997035" y="1494420"/>
              <a:ext cx="439381" cy="439381"/>
            </a:xfrm>
            <a:prstGeom prst="rect">
              <a:avLst/>
            </a:prstGeom>
          </p:spPr>
        </p:pic>
        <p:sp>
          <p:nvSpPr>
            <p:cNvPr id="119" name="TextBox 118">
              <a:extLst>
                <a:ext uri="{FF2B5EF4-FFF2-40B4-BE49-F238E27FC236}">
                  <a16:creationId xmlns:a16="http://schemas.microsoft.com/office/drawing/2014/main" id="{AE4E70FE-DF44-ED1B-7151-E2BF95E8580F}"/>
                </a:ext>
              </a:extLst>
            </p:cNvPr>
            <p:cNvSpPr txBox="1"/>
            <p:nvPr/>
          </p:nvSpPr>
          <p:spPr>
            <a:xfrm>
              <a:off x="7838010" y="1821728"/>
              <a:ext cx="79975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Dental</a:t>
              </a:r>
            </a:p>
          </p:txBody>
        </p:sp>
      </p:grpSp>
      <p:sp>
        <p:nvSpPr>
          <p:cNvPr id="120" name="Flowchart: Magnetic Disk 119">
            <a:extLst>
              <a:ext uri="{FF2B5EF4-FFF2-40B4-BE49-F238E27FC236}">
                <a16:creationId xmlns:a16="http://schemas.microsoft.com/office/drawing/2014/main" id="{D704634A-C924-10C3-3775-237029635F20}"/>
              </a:ext>
            </a:extLst>
          </p:cNvPr>
          <p:cNvSpPr/>
          <p:nvPr/>
        </p:nvSpPr>
        <p:spPr>
          <a:xfrm>
            <a:off x="1197443" y="2334499"/>
            <a:ext cx="526774" cy="407504"/>
          </a:xfrm>
          <a:prstGeom prst="flowChartMagneticDisk">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EPR</a:t>
            </a:r>
          </a:p>
        </p:txBody>
      </p:sp>
      <p:sp>
        <p:nvSpPr>
          <p:cNvPr id="121" name="Flowchart: Magnetic Disk 120">
            <a:extLst>
              <a:ext uri="{FF2B5EF4-FFF2-40B4-BE49-F238E27FC236}">
                <a16:creationId xmlns:a16="http://schemas.microsoft.com/office/drawing/2014/main" id="{D1650CF9-DBD4-4703-5859-EDFF4649D18E}"/>
              </a:ext>
            </a:extLst>
          </p:cNvPr>
          <p:cNvSpPr/>
          <p:nvPr/>
        </p:nvSpPr>
        <p:spPr>
          <a:xfrm>
            <a:off x="3454212" y="2334499"/>
            <a:ext cx="526774" cy="407504"/>
          </a:xfrm>
          <a:prstGeom prst="flowChartMagneticDisk">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EPR</a:t>
            </a:r>
          </a:p>
        </p:txBody>
      </p:sp>
      <p:cxnSp>
        <p:nvCxnSpPr>
          <p:cNvPr id="122" name="Straight Arrow Connector 121">
            <a:extLst>
              <a:ext uri="{FF2B5EF4-FFF2-40B4-BE49-F238E27FC236}">
                <a16:creationId xmlns:a16="http://schemas.microsoft.com/office/drawing/2014/main" id="{63069B9B-3A74-D896-83BA-CCC093C45D16}"/>
              </a:ext>
            </a:extLst>
          </p:cNvPr>
          <p:cNvCxnSpPr>
            <a:cxnSpLocks/>
          </p:cNvCxnSpPr>
          <p:nvPr/>
        </p:nvCxnSpPr>
        <p:spPr>
          <a:xfrm>
            <a:off x="1468718" y="2753679"/>
            <a:ext cx="0" cy="4904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4" name="Straight Arrow Connector 123">
            <a:extLst>
              <a:ext uri="{FF2B5EF4-FFF2-40B4-BE49-F238E27FC236}">
                <a16:creationId xmlns:a16="http://schemas.microsoft.com/office/drawing/2014/main" id="{7F24D2AF-66C0-678F-651D-040BF13F33CF}"/>
              </a:ext>
            </a:extLst>
          </p:cNvPr>
          <p:cNvCxnSpPr>
            <a:cxnSpLocks/>
          </p:cNvCxnSpPr>
          <p:nvPr/>
        </p:nvCxnSpPr>
        <p:spPr>
          <a:xfrm>
            <a:off x="3717599" y="2753679"/>
            <a:ext cx="0" cy="4904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5" name="TextBox 124">
            <a:extLst>
              <a:ext uri="{FF2B5EF4-FFF2-40B4-BE49-F238E27FC236}">
                <a16:creationId xmlns:a16="http://schemas.microsoft.com/office/drawing/2014/main" id="{4878FAAE-E869-ABDB-3102-F0D436AE2831}"/>
              </a:ext>
            </a:extLst>
          </p:cNvPr>
          <p:cNvSpPr txBox="1"/>
          <p:nvPr/>
        </p:nvSpPr>
        <p:spPr>
          <a:xfrm>
            <a:off x="7831290" y="3869624"/>
            <a:ext cx="111108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Complex Discharge</a:t>
            </a:r>
          </a:p>
        </p:txBody>
      </p:sp>
    </p:spTree>
    <p:extLst>
      <p:ext uri="{BB962C8B-B14F-4D97-AF65-F5344CB8AC3E}">
        <p14:creationId xmlns:p14="http://schemas.microsoft.com/office/powerpoint/2010/main" val="3286669001"/>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3" grpId="0" animBg="1"/>
      <p:bldP spid="90" grpId="0" animBg="1"/>
      <p:bldP spid="91" grpId="0" animBg="1"/>
      <p:bldP spid="92" grpId="0" animBg="1"/>
      <p:bldP spid="9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CB49E5-BAF5-EA0D-4485-8692E5E21059}"/>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E0AFDA91-7127-D15C-DE6D-C30C28A66301}"/>
              </a:ext>
            </a:extLst>
          </p:cNvPr>
          <p:cNvSpPr/>
          <p:nvPr/>
        </p:nvSpPr>
        <p:spPr>
          <a:xfrm>
            <a:off x="735248" y="306540"/>
            <a:ext cx="1032523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C&amp;P Strategy for 2024-25</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Picture 3" descr="A picture containing shape&#10;&#10;Description automatically generated">
            <a:extLst>
              <a:ext uri="{FF2B5EF4-FFF2-40B4-BE49-F238E27FC236}">
                <a16:creationId xmlns:a16="http://schemas.microsoft.com/office/drawing/2014/main" id="{93C43DDB-4D09-713A-829B-B5ABBBD0F0D7}"/>
              </a:ext>
            </a:extLst>
          </p:cNvPr>
          <p:cNvPicPr>
            <a:picLocks noChangeAspect="1"/>
          </p:cNvPicPr>
          <p:nvPr/>
        </p:nvPicPr>
        <p:blipFill>
          <a:blip r:embed="rId3"/>
          <a:stretch>
            <a:fillRect/>
          </a:stretch>
        </p:blipFill>
        <p:spPr>
          <a:xfrm>
            <a:off x="10307927" y="6200384"/>
            <a:ext cx="1545867" cy="351076"/>
          </a:xfrm>
          <a:prstGeom prst="rect">
            <a:avLst/>
          </a:prstGeom>
        </p:spPr>
      </p:pic>
      <p:sp>
        <p:nvSpPr>
          <p:cNvPr id="7" name="Rectangle: Rounded Corners 6">
            <a:extLst>
              <a:ext uri="{FF2B5EF4-FFF2-40B4-BE49-F238E27FC236}">
                <a16:creationId xmlns:a16="http://schemas.microsoft.com/office/drawing/2014/main" id="{996E3E7A-6F4F-3DAA-CEEC-ABE729706E70}"/>
              </a:ext>
            </a:extLst>
          </p:cNvPr>
          <p:cNvSpPr/>
          <p:nvPr/>
        </p:nvSpPr>
        <p:spPr>
          <a:xfrm>
            <a:off x="9162288" y="3810181"/>
            <a:ext cx="2283907" cy="974224"/>
          </a:xfrm>
          <a:prstGeom prst="round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A327D715-4532-FEB3-D779-F50F6C84158D}"/>
              </a:ext>
            </a:extLst>
          </p:cNvPr>
          <p:cNvSpPr/>
          <p:nvPr/>
        </p:nvSpPr>
        <p:spPr>
          <a:xfrm>
            <a:off x="9143936" y="2613052"/>
            <a:ext cx="2283907" cy="1138927"/>
          </a:xfrm>
          <a:prstGeom prst="round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8175D7C7-4207-C864-5922-148348A61899}"/>
              </a:ext>
            </a:extLst>
          </p:cNvPr>
          <p:cNvSpPr/>
          <p:nvPr/>
        </p:nvSpPr>
        <p:spPr>
          <a:xfrm>
            <a:off x="9185850" y="4831655"/>
            <a:ext cx="2283907" cy="974224"/>
          </a:xfrm>
          <a:prstGeom prst="round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descr="A blue and black logo&#10;&#10;Description automatically generated">
            <a:extLst>
              <a:ext uri="{FF2B5EF4-FFF2-40B4-BE49-F238E27FC236}">
                <a16:creationId xmlns:a16="http://schemas.microsoft.com/office/drawing/2014/main" id="{AC464CB2-5EFD-4212-32D9-BD0477242928}"/>
              </a:ext>
            </a:extLst>
          </p:cNvPr>
          <p:cNvPicPr>
            <a:picLocks noChangeAspect="1"/>
          </p:cNvPicPr>
          <p:nvPr/>
        </p:nvPicPr>
        <p:blipFill>
          <a:blip r:embed="rId4"/>
          <a:stretch>
            <a:fillRect/>
          </a:stretch>
        </p:blipFill>
        <p:spPr>
          <a:xfrm>
            <a:off x="9538890" y="3964618"/>
            <a:ext cx="1651361" cy="646517"/>
          </a:xfrm>
          <a:prstGeom prst="rect">
            <a:avLst/>
          </a:prstGeom>
        </p:spPr>
      </p:pic>
      <p:pic>
        <p:nvPicPr>
          <p:cNvPr id="39" name="Picture 38" descr="A close-up of a logo&#10;&#10;Description automatically generated">
            <a:extLst>
              <a:ext uri="{FF2B5EF4-FFF2-40B4-BE49-F238E27FC236}">
                <a16:creationId xmlns:a16="http://schemas.microsoft.com/office/drawing/2014/main" id="{F691BCE1-E7AD-DF7F-FC30-8A0FC6B0C8C7}"/>
              </a:ext>
            </a:extLst>
          </p:cNvPr>
          <p:cNvPicPr>
            <a:picLocks noChangeAspect="1"/>
          </p:cNvPicPr>
          <p:nvPr/>
        </p:nvPicPr>
        <p:blipFill>
          <a:blip r:embed="rId5"/>
          <a:stretch>
            <a:fillRect/>
          </a:stretch>
        </p:blipFill>
        <p:spPr>
          <a:xfrm>
            <a:off x="9420660" y="4940098"/>
            <a:ext cx="1933140" cy="563598"/>
          </a:xfrm>
          <a:prstGeom prst="rect">
            <a:avLst/>
          </a:prstGeom>
        </p:spPr>
      </p:pic>
      <p:pic>
        <p:nvPicPr>
          <p:cNvPr id="40" name="Picture 39" descr="A black background with blue text&#10;&#10;Description automatically generated">
            <a:extLst>
              <a:ext uri="{FF2B5EF4-FFF2-40B4-BE49-F238E27FC236}">
                <a16:creationId xmlns:a16="http://schemas.microsoft.com/office/drawing/2014/main" id="{73631D15-5BC3-1233-BC95-0E119E708B61}"/>
              </a:ext>
            </a:extLst>
          </p:cNvPr>
          <p:cNvPicPr>
            <a:picLocks noChangeAspect="1"/>
          </p:cNvPicPr>
          <p:nvPr/>
        </p:nvPicPr>
        <p:blipFill>
          <a:blip r:embed="rId6"/>
          <a:stretch>
            <a:fillRect/>
          </a:stretch>
        </p:blipFill>
        <p:spPr>
          <a:xfrm>
            <a:off x="9570562" y="2779196"/>
            <a:ext cx="1920600" cy="777843"/>
          </a:xfrm>
          <a:prstGeom prst="rect">
            <a:avLst/>
          </a:prstGeom>
        </p:spPr>
      </p:pic>
      <p:sp>
        <p:nvSpPr>
          <p:cNvPr id="11" name="Flowchart: Magnetic Disk 10">
            <a:extLst>
              <a:ext uri="{FF2B5EF4-FFF2-40B4-BE49-F238E27FC236}">
                <a16:creationId xmlns:a16="http://schemas.microsoft.com/office/drawing/2014/main" id="{94227A30-F53D-B074-897B-6CD6D3606A8F}"/>
              </a:ext>
            </a:extLst>
          </p:cNvPr>
          <p:cNvSpPr/>
          <p:nvPr/>
        </p:nvSpPr>
        <p:spPr>
          <a:xfrm>
            <a:off x="8890914" y="3260081"/>
            <a:ext cx="526774" cy="407504"/>
          </a:xfrm>
          <a:prstGeom prst="flowChartMagneticDisk">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EPR</a:t>
            </a:r>
          </a:p>
        </p:txBody>
      </p:sp>
      <p:sp>
        <p:nvSpPr>
          <p:cNvPr id="12" name="Flowchart: Magnetic Disk 11">
            <a:extLst>
              <a:ext uri="{FF2B5EF4-FFF2-40B4-BE49-F238E27FC236}">
                <a16:creationId xmlns:a16="http://schemas.microsoft.com/office/drawing/2014/main" id="{D0F321C0-AAAC-1501-E0E4-F39B099430A9}"/>
              </a:ext>
            </a:extLst>
          </p:cNvPr>
          <p:cNvSpPr/>
          <p:nvPr/>
        </p:nvSpPr>
        <p:spPr>
          <a:xfrm>
            <a:off x="8923296" y="4265559"/>
            <a:ext cx="526774" cy="407504"/>
          </a:xfrm>
          <a:prstGeom prst="flowChartMagneticDisk">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EPR</a:t>
            </a:r>
          </a:p>
        </p:txBody>
      </p:sp>
      <p:sp>
        <p:nvSpPr>
          <p:cNvPr id="15" name="Flowchart: Magnetic Disk 14">
            <a:extLst>
              <a:ext uri="{FF2B5EF4-FFF2-40B4-BE49-F238E27FC236}">
                <a16:creationId xmlns:a16="http://schemas.microsoft.com/office/drawing/2014/main" id="{F1F9D048-7EE0-36DB-289D-287684901B6A}"/>
              </a:ext>
            </a:extLst>
          </p:cNvPr>
          <p:cNvSpPr/>
          <p:nvPr/>
        </p:nvSpPr>
        <p:spPr>
          <a:xfrm>
            <a:off x="8955678" y="5346343"/>
            <a:ext cx="526774" cy="407504"/>
          </a:xfrm>
          <a:prstGeom prst="flowChartMagneticDisk">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EPR</a:t>
            </a:r>
          </a:p>
        </p:txBody>
      </p:sp>
      <p:sp>
        <p:nvSpPr>
          <p:cNvPr id="16" name="Rectangle 15">
            <a:extLst>
              <a:ext uri="{FF2B5EF4-FFF2-40B4-BE49-F238E27FC236}">
                <a16:creationId xmlns:a16="http://schemas.microsoft.com/office/drawing/2014/main" id="{56AF1367-6BAA-E34A-D97B-9B287CD1D31B}"/>
              </a:ext>
            </a:extLst>
          </p:cNvPr>
          <p:cNvSpPr/>
          <p:nvPr/>
        </p:nvSpPr>
        <p:spPr>
          <a:xfrm>
            <a:off x="9626463" y="1735127"/>
            <a:ext cx="1318852" cy="616433"/>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Summary Care Record</a:t>
            </a:r>
          </a:p>
        </p:txBody>
      </p:sp>
      <p:sp>
        <p:nvSpPr>
          <p:cNvPr id="29" name="Rectangle: Rounded Corners 28">
            <a:extLst>
              <a:ext uri="{FF2B5EF4-FFF2-40B4-BE49-F238E27FC236}">
                <a16:creationId xmlns:a16="http://schemas.microsoft.com/office/drawing/2014/main" id="{396220F8-7F1F-0EAA-C76F-4ED698613062}"/>
              </a:ext>
            </a:extLst>
          </p:cNvPr>
          <p:cNvSpPr/>
          <p:nvPr/>
        </p:nvSpPr>
        <p:spPr>
          <a:xfrm>
            <a:off x="1044347" y="3149342"/>
            <a:ext cx="6992967" cy="2387417"/>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CEB6F907-1114-6090-D5DA-4494CA75A113}"/>
              </a:ext>
            </a:extLst>
          </p:cNvPr>
          <p:cNvSpPr txBox="1"/>
          <p:nvPr/>
        </p:nvSpPr>
        <p:spPr>
          <a:xfrm>
            <a:off x="1044347" y="4427477"/>
            <a:ext cx="1554546"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Patient-centric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Longitudinal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Secure</a:t>
            </a:r>
          </a:p>
        </p:txBody>
      </p:sp>
      <p:grpSp>
        <p:nvGrpSpPr>
          <p:cNvPr id="31" name="Group 30">
            <a:extLst>
              <a:ext uri="{FF2B5EF4-FFF2-40B4-BE49-F238E27FC236}">
                <a16:creationId xmlns:a16="http://schemas.microsoft.com/office/drawing/2014/main" id="{479D541F-6500-FA36-E3CE-E4E7D0CE228D}"/>
              </a:ext>
            </a:extLst>
          </p:cNvPr>
          <p:cNvGrpSpPr/>
          <p:nvPr/>
        </p:nvGrpSpPr>
        <p:grpSpPr>
          <a:xfrm>
            <a:off x="1385220" y="3225015"/>
            <a:ext cx="1014167" cy="1117021"/>
            <a:chOff x="890684" y="4038152"/>
            <a:chExt cx="1014167" cy="1117021"/>
          </a:xfrm>
        </p:grpSpPr>
        <p:pic>
          <p:nvPicPr>
            <p:cNvPr id="33" name="Graphic 32" descr="House outline">
              <a:extLst>
                <a:ext uri="{FF2B5EF4-FFF2-40B4-BE49-F238E27FC236}">
                  <a16:creationId xmlns:a16="http://schemas.microsoft.com/office/drawing/2014/main" id="{50179819-0B8A-9C07-4CC2-7B870116D35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95393" y="4038152"/>
              <a:ext cx="914400" cy="914400"/>
            </a:xfrm>
            <a:prstGeom prst="rect">
              <a:avLst/>
            </a:prstGeom>
          </p:spPr>
        </p:pic>
        <p:sp>
          <p:nvSpPr>
            <p:cNvPr id="34" name="TextBox 33">
              <a:extLst>
                <a:ext uri="{FF2B5EF4-FFF2-40B4-BE49-F238E27FC236}">
                  <a16:creationId xmlns:a16="http://schemas.microsoft.com/office/drawing/2014/main" id="{EA8F70E9-B74A-C413-6FD0-34EE1D944B4C}"/>
                </a:ext>
              </a:extLst>
            </p:cNvPr>
            <p:cNvSpPr txBox="1"/>
            <p:nvPr/>
          </p:nvSpPr>
          <p:spPr>
            <a:xfrm>
              <a:off x="890684" y="4785841"/>
              <a:ext cx="101416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@Home</a:t>
              </a:r>
            </a:p>
          </p:txBody>
        </p:sp>
      </p:grpSp>
      <p:sp>
        <p:nvSpPr>
          <p:cNvPr id="35" name="Arrow: Chevron 34">
            <a:extLst>
              <a:ext uri="{FF2B5EF4-FFF2-40B4-BE49-F238E27FC236}">
                <a16:creationId xmlns:a16="http://schemas.microsoft.com/office/drawing/2014/main" id="{E5045269-01FC-8319-6099-9679F6008F89}"/>
              </a:ext>
            </a:extLst>
          </p:cNvPr>
          <p:cNvSpPr/>
          <p:nvPr/>
        </p:nvSpPr>
        <p:spPr>
          <a:xfrm>
            <a:off x="5206823" y="3864789"/>
            <a:ext cx="2528322" cy="519890"/>
          </a:xfrm>
          <a:prstGeom prst="chevron">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Arrow: Chevron 35">
            <a:extLst>
              <a:ext uri="{FF2B5EF4-FFF2-40B4-BE49-F238E27FC236}">
                <a16:creationId xmlns:a16="http://schemas.microsoft.com/office/drawing/2014/main" id="{7A03769D-BB54-4756-F228-5603CBDB4A4D}"/>
              </a:ext>
            </a:extLst>
          </p:cNvPr>
          <p:cNvSpPr/>
          <p:nvPr/>
        </p:nvSpPr>
        <p:spPr>
          <a:xfrm>
            <a:off x="3930334" y="3870319"/>
            <a:ext cx="1364086" cy="519890"/>
          </a:xfrm>
          <a:prstGeom prst="chevron">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Arrow: Chevron 36">
            <a:extLst>
              <a:ext uri="{FF2B5EF4-FFF2-40B4-BE49-F238E27FC236}">
                <a16:creationId xmlns:a16="http://schemas.microsoft.com/office/drawing/2014/main" id="{717A0B4D-2250-C8F1-599D-EBA071878404}"/>
              </a:ext>
            </a:extLst>
          </p:cNvPr>
          <p:cNvSpPr/>
          <p:nvPr/>
        </p:nvSpPr>
        <p:spPr>
          <a:xfrm>
            <a:off x="2653848" y="3875849"/>
            <a:ext cx="1364086" cy="519890"/>
          </a:xfrm>
          <a:prstGeom prst="chevron">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41" name="Straight Connector 40">
            <a:extLst>
              <a:ext uri="{FF2B5EF4-FFF2-40B4-BE49-F238E27FC236}">
                <a16:creationId xmlns:a16="http://schemas.microsoft.com/office/drawing/2014/main" id="{48399C87-4E69-A404-25B4-C92856F6A36D}"/>
              </a:ext>
            </a:extLst>
          </p:cNvPr>
          <p:cNvCxnSpPr>
            <a:cxnSpLocks/>
          </p:cNvCxnSpPr>
          <p:nvPr/>
        </p:nvCxnSpPr>
        <p:spPr>
          <a:xfrm flipV="1">
            <a:off x="3119617" y="3581400"/>
            <a:ext cx="0" cy="304796"/>
          </a:xfrm>
          <a:prstGeom prst="line">
            <a:avLst/>
          </a:prstGeom>
          <a:ln>
            <a:headEnd type="oval"/>
            <a:tailEnd type="none"/>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51319A93-194D-C061-D5FD-0811F4F7A6A5}"/>
              </a:ext>
            </a:extLst>
          </p:cNvPr>
          <p:cNvCxnSpPr>
            <a:cxnSpLocks/>
          </p:cNvCxnSpPr>
          <p:nvPr/>
        </p:nvCxnSpPr>
        <p:spPr>
          <a:xfrm flipV="1">
            <a:off x="4317648" y="3593506"/>
            <a:ext cx="0" cy="303750"/>
          </a:xfrm>
          <a:prstGeom prst="line">
            <a:avLst/>
          </a:prstGeom>
          <a:ln>
            <a:headEnd type="oval"/>
            <a:tailEnd type="none"/>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F819221-5946-E74D-2476-2112ACAC90C0}"/>
              </a:ext>
            </a:extLst>
          </p:cNvPr>
          <p:cNvCxnSpPr>
            <a:cxnSpLocks/>
          </p:cNvCxnSpPr>
          <p:nvPr/>
        </p:nvCxnSpPr>
        <p:spPr>
          <a:xfrm flipV="1">
            <a:off x="4910176" y="3576069"/>
            <a:ext cx="0" cy="321187"/>
          </a:xfrm>
          <a:prstGeom prst="line">
            <a:avLst/>
          </a:prstGeom>
          <a:ln>
            <a:headEnd type="oval"/>
            <a:tailEnd type="none"/>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09324F62-7D26-94C6-7D71-73B8D1B40F54}"/>
              </a:ext>
            </a:extLst>
          </p:cNvPr>
          <p:cNvCxnSpPr>
            <a:cxnSpLocks/>
          </p:cNvCxnSpPr>
          <p:nvPr/>
        </p:nvCxnSpPr>
        <p:spPr>
          <a:xfrm flipV="1">
            <a:off x="5879781" y="3610383"/>
            <a:ext cx="0" cy="286873"/>
          </a:xfrm>
          <a:prstGeom prst="line">
            <a:avLst/>
          </a:prstGeom>
          <a:ln>
            <a:headEnd type="oval"/>
            <a:tailEnd type="none"/>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CCB977F1-E909-AB8D-A517-38C56E5D93D8}"/>
              </a:ext>
            </a:extLst>
          </p:cNvPr>
          <p:cNvCxnSpPr>
            <a:cxnSpLocks/>
          </p:cNvCxnSpPr>
          <p:nvPr/>
        </p:nvCxnSpPr>
        <p:spPr>
          <a:xfrm flipV="1">
            <a:off x="6590728" y="3610383"/>
            <a:ext cx="0" cy="275813"/>
          </a:xfrm>
          <a:prstGeom prst="line">
            <a:avLst/>
          </a:prstGeom>
          <a:ln>
            <a:headEnd type="oval"/>
            <a:tailEnd type="none"/>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388CECC1-21A1-3BD7-94E8-88B6B017C894}"/>
              </a:ext>
            </a:extLst>
          </p:cNvPr>
          <p:cNvCxnSpPr>
            <a:cxnSpLocks/>
          </p:cNvCxnSpPr>
          <p:nvPr/>
        </p:nvCxnSpPr>
        <p:spPr>
          <a:xfrm flipV="1">
            <a:off x="6744268" y="3610383"/>
            <a:ext cx="0" cy="275813"/>
          </a:xfrm>
          <a:prstGeom prst="line">
            <a:avLst/>
          </a:prstGeom>
          <a:ln>
            <a:headEnd type="oval"/>
            <a:tailEnd type="none"/>
          </a:ln>
        </p:spPr>
        <p:style>
          <a:lnRef idx="1">
            <a:schemeClr val="accent1"/>
          </a:lnRef>
          <a:fillRef idx="0">
            <a:schemeClr val="accent1"/>
          </a:fillRef>
          <a:effectRef idx="0">
            <a:schemeClr val="accent1"/>
          </a:effectRef>
          <a:fontRef idx="minor">
            <a:schemeClr val="tx1"/>
          </a:fontRef>
        </p:style>
      </p:cxnSp>
      <p:grpSp>
        <p:nvGrpSpPr>
          <p:cNvPr id="64" name="Group 63">
            <a:extLst>
              <a:ext uri="{FF2B5EF4-FFF2-40B4-BE49-F238E27FC236}">
                <a16:creationId xmlns:a16="http://schemas.microsoft.com/office/drawing/2014/main" id="{535FD505-1F7D-A97D-F4F2-06BEB7F3BA9D}"/>
              </a:ext>
            </a:extLst>
          </p:cNvPr>
          <p:cNvGrpSpPr/>
          <p:nvPr/>
        </p:nvGrpSpPr>
        <p:grpSpPr>
          <a:xfrm>
            <a:off x="2803735" y="5435854"/>
            <a:ext cx="759492" cy="822885"/>
            <a:chOff x="3414448" y="1788642"/>
            <a:chExt cx="759492" cy="822885"/>
          </a:xfrm>
        </p:grpSpPr>
        <p:pic>
          <p:nvPicPr>
            <p:cNvPr id="65" name="Graphic 64" descr="Users outline">
              <a:extLst>
                <a:ext uri="{FF2B5EF4-FFF2-40B4-BE49-F238E27FC236}">
                  <a16:creationId xmlns:a16="http://schemas.microsoft.com/office/drawing/2014/main" id="{E2E87121-0ED0-B591-CECF-DFFEF509B87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439754" y="1788642"/>
              <a:ext cx="697810" cy="697810"/>
            </a:xfrm>
            <a:prstGeom prst="rect">
              <a:avLst/>
            </a:prstGeom>
          </p:spPr>
        </p:pic>
        <p:sp>
          <p:nvSpPr>
            <p:cNvPr id="66" name="TextBox 65">
              <a:extLst>
                <a:ext uri="{FF2B5EF4-FFF2-40B4-BE49-F238E27FC236}">
                  <a16:creationId xmlns:a16="http://schemas.microsoft.com/office/drawing/2014/main" id="{7892B79A-7B15-4989-9931-26A64367BCFD}"/>
                </a:ext>
              </a:extLst>
            </p:cNvPr>
            <p:cNvSpPr txBox="1"/>
            <p:nvPr/>
          </p:nvSpPr>
          <p:spPr>
            <a:xfrm>
              <a:off x="3414448" y="2242195"/>
              <a:ext cx="75949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Social</a:t>
              </a:r>
            </a:p>
          </p:txBody>
        </p:sp>
      </p:grpSp>
      <p:grpSp>
        <p:nvGrpSpPr>
          <p:cNvPr id="67" name="Group 66">
            <a:extLst>
              <a:ext uri="{FF2B5EF4-FFF2-40B4-BE49-F238E27FC236}">
                <a16:creationId xmlns:a16="http://schemas.microsoft.com/office/drawing/2014/main" id="{2F5C8F01-C3BA-68B3-9AB8-AB6E23C2CEEB}"/>
              </a:ext>
            </a:extLst>
          </p:cNvPr>
          <p:cNvGrpSpPr/>
          <p:nvPr/>
        </p:nvGrpSpPr>
        <p:grpSpPr>
          <a:xfrm>
            <a:off x="5331207" y="5435854"/>
            <a:ext cx="1105988" cy="822885"/>
            <a:chOff x="3515709" y="5258738"/>
            <a:chExt cx="1105988" cy="822885"/>
          </a:xfrm>
        </p:grpSpPr>
        <p:pic>
          <p:nvPicPr>
            <p:cNvPr id="68" name="Graphic 67" descr="Users outline">
              <a:extLst>
                <a:ext uri="{FF2B5EF4-FFF2-40B4-BE49-F238E27FC236}">
                  <a16:creationId xmlns:a16="http://schemas.microsoft.com/office/drawing/2014/main" id="{FCB979B0-1CCD-FB33-0D8F-41A90E62B19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15304" y="5258738"/>
              <a:ext cx="697810" cy="697810"/>
            </a:xfrm>
            <a:prstGeom prst="rect">
              <a:avLst/>
            </a:prstGeom>
          </p:spPr>
        </p:pic>
        <p:sp>
          <p:nvSpPr>
            <p:cNvPr id="69" name="TextBox 68">
              <a:extLst>
                <a:ext uri="{FF2B5EF4-FFF2-40B4-BE49-F238E27FC236}">
                  <a16:creationId xmlns:a16="http://schemas.microsoft.com/office/drawing/2014/main" id="{ED37EF66-9C99-1BD2-3AEF-0A8DB1BECE6E}"/>
                </a:ext>
              </a:extLst>
            </p:cNvPr>
            <p:cNvSpPr txBox="1"/>
            <p:nvPr/>
          </p:nvSpPr>
          <p:spPr>
            <a:xfrm>
              <a:off x="3515709" y="5712291"/>
              <a:ext cx="11059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Voluntary</a:t>
              </a:r>
            </a:p>
          </p:txBody>
        </p:sp>
      </p:grpSp>
      <p:grpSp>
        <p:nvGrpSpPr>
          <p:cNvPr id="70" name="Group 69">
            <a:extLst>
              <a:ext uri="{FF2B5EF4-FFF2-40B4-BE49-F238E27FC236}">
                <a16:creationId xmlns:a16="http://schemas.microsoft.com/office/drawing/2014/main" id="{38DA4BCA-0189-11D3-F552-E7D4D0F2560D}"/>
              </a:ext>
            </a:extLst>
          </p:cNvPr>
          <p:cNvGrpSpPr/>
          <p:nvPr/>
        </p:nvGrpSpPr>
        <p:grpSpPr>
          <a:xfrm>
            <a:off x="6582255" y="5435854"/>
            <a:ext cx="961322" cy="822885"/>
            <a:chOff x="4321186" y="5258738"/>
            <a:chExt cx="961322" cy="822885"/>
          </a:xfrm>
        </p:grpSpPr>
        <p:pic>
          <p:nvPicPr>
            <p:cNvPr id="71" name="Graphic 70" descr="Users outline">
              <a:extLst>
                <a:ext uri="{FF2B5EF4-FFF2-40B4-BE49-F238E27FC236}">
                  <a16:creationId xmlns:a16="http://schemas.microsoft.com/office/drawing/2014/main" id="{185B7710-1BAE-DF5A-572D-D977A9EA911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447407" y="5258738"/>
              <a:ext cx="697810" cy="697810"/>
            </a:xfrm>
            <a:prstGeom prst="rect">
              <a:avLst/>
            </a:prstGeom>
          </p:spPr>
        </p:pic>
        <p:sp>
          <p:nvSpPr>
            <p:cNvPr id="72" name="TextBox 71">
              <a:extLst>
                <a:ext uri="{FF2B5EF4-FFF2-40B4-BE49-F238E27FC236}">
                  <a16:creationId xmlns:a16="http://schemas.microsoft.com/office/drawing/2014/main" id="{02AB9511-4F91-F2D3-4187-A8D05E6DE04A}"/>
                </a:ext>
              </a:extLst>
            </p:cNvPr>
            <p:cNvSpPr txBox="1"/>
            <p:nvPr/>
          </p:nvSpPr>
          <p:spPr>
            <a:xfrm>
              <a:off x="4321186" y="5712291"/>
              <a:ext cx="96132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Hospice</a:t>
              </a:r>
            </a:p>
          </p:txBody>
        </p:sp>
      </p:grpSp>
      <p:grpSp>
        <p:nvGrpSpPr>
          <p:cNvPr id="73" name="Group 72">
            <a:extLst>
              <a:ext uri="{FF2B5EF4-FFF2-40B4-BE49-F238E27FC236}">
                <a16:creationId xmlns:a16="http://schemas.microsoft.com/office/drawing/2014/main" id="{35F26DD7-5D65-F557-4516-A9215D191C23}"/>
              </a:ext>
            </a:extLst>
          </p:cNvPr>
          <p:cNvGrpSpPr/>
          <p:nvPr/>
        </p:nvGrpSpPr>
        <p:grpSpPr>
          <a:xfrm>
            <a:off x="3708289" y="5435854"/>
            <a:ext cx="1477856" cy="1099884"/>
            <a:chOff x="3329775" y="5258738"/>
            <a:chExt cx="1477856" cy="1099884"/>
          </a:xfrm>
        </p:grpSpPr>
        <p:pic>
          <p:nvPicPr>
            <p:cNvPr id="74" name="Graphic 73" descr="Users outline">
              <a:extLst>
                <a:ext uri="{FF2B5EF4-FFF2-40B4-BE49-F238E27FC236}">
                  <a16:creationId xmlns:a16="http://schemas.microsoft.com/office/drawing/2014/main" id="{40BB2455-1A92-2841-3078-9E74FC93575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15304" y="5258738"/>
              <a:ext cx="697810" cy="697810"/>
            </a:xfrm>
            <a:prstGeom prst="rect">
              <a:avLst/>
            </a:prstGeom>
          </p:spPr>
        </p:pic>
        <p:sp>
          <p:nvSpPr>
            <p:cNvPr id="75" name="TextBox 74">
              <a:extLst>
                <a:ext uri="{FF2B5EF4-FFF2-40B4-BE49-F238E27FC236}">
                  <a16:creationId xmlns:a16="http://schemas.microsoft.com/office/drawing/2014/main" id="{45BCF95F-A1C3-5EFA-69FC-F76AB225D035}"/>
                </a:ext>
              </a:extLst>
            </p:cNvPr>
            <p:cNvSpPr txBox="1"/>
            <p:nvPr/>
          </p:nvSpPr>
          <p:spPr>
            <a:xfrm>
              <a:off x="3329775" y="5712291"/>
              <a:ext cx="147785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Independent Sector</a:t>
              </a:r>
            </a:p>
          </p:txBody>
        </p:sp>
      </p:grpSp>
      <p:sp>
        <p:nvSpPr>
          <p:cNvPr id="76" name="TextBox 75">
            <a:extLst>
              <a:ext uri="{FF2B5EF4-FFF2-40B4-BE49-F238E27FC236}">
                <a16:creationId xmlns:a16="http://schemas.microsoft.com/office/drawing/2014/main" id="{BE19E1FA-F76F-D47B-DF5D-D8C96E5D64F5}"/>
              </a:ext>
            </a:extLst>
          </p:cNvPr>
          <p:cNvSpPr txBox="1"/>
          <p:nvPr/>
        </p:nvSpPr>
        <p:spPr>
          <a:xfrm>
            <a:off x="3307009" y="3974781"/>
            <a:ext cx="376626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Shared Care Record (EHR)</a:t>
            </a:r>
          </a:p>
        </p:txBody>
      </p:sp>
      <p:grpSp>
        <p:nvGrpSpPr>
          <p:cNvPr id="77" name="Group 76">
            <a:extLst>
              <a:ext uri="{FF2B5EF4-FFF2-40B4-BE49-F238E27FC236}">
                <a16:creationId xmlns:a16="http://schemas.microsoft.com/office/drawing/2014/main" id="{240E8E35-9279-21F4-0186-076E781EE5B7}"/>
              </a:ext>
            </a:extLst>
          </p:cNvPr>
          <p:cNvGrpSpPr/>
          <p:nvPr/>
        </p:nvGrpSpPr>
        <p:grpSpPr>
          <a:xfrm>
            <a:off x="1531129" y="5435854"/>
            <a:ext cx="1127544" cy="822885"/>
            <a:chOff x="1530391" y="5019509"/>
            <a:chExt cx="1127544" cy="822885"/>
          </a:xfrm>
        </p:grpSpPr>
        <p:pic>
          <p:nvPicPr>
            <p:cNvPr id="78" name="Graphic 77" descr="Users outline">
              <a:extLst>
                <a:ext uri="{FF2B5EF4-FFF2-40B4-BE49-F238E27FC236}">
                  <a16:creationId xmlns:a16="http://schemas.microsoft.com/office/drawing/2014/main" id="{3A479E1D-1722-3AA2-77C6-B57952E6728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739723" y="5019509"/>
              <a:ext cx="697810" cy="697810"/>
            </a:xfrm>
            <a:prstGeom prst="rect">
              <a:avLst/>
            </a:prstGeom>
          </p:spPr>
        </p:pic>
        <p:sp>
          <p:nvSpPr>
            <p:cNvPr id="79" name="TextBox 78">
              <a:extLst>
                <a:ext uri="{FF2B5EF4-FFF2-40B4-BE49-F238E27FC236}">
                  <a16:creationId xmlns:a16="http://schemas.microsoft.com/office/drawing/2014/main" id="{1A1BAE8B-6DF3-D2FE-D558-3F0D248B2AE8}"/>
                </a:ext>
              </a:extLst>
            </p:cNvPr>
            <p:cNvSpPr txBox="1"/>
            <p:nvPr/>
          </p:nvSpPr>
          <p:spPr>
            <a:xfrm>
              <a:off x="1530391" y="5473062"/>
              <a:ext cx="11275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Maternity</a:t>
              </a:r>
            </a:p>
          </p:txBody>
        </p:sp>
      </p:grpSp>
      <p:cxnSp>
        <p:nvCxnSpPr>
          <p:cNvPr id="80" name="Straight Connector 79">
            <a:extLst>
              <a:ext uri="{FF2B5EF4-FFF2-40B4-BE49-F238E27FC236}">
                <a16:creationId xmlns:a16="http://schemas.microsoft.com/office/drawing/2014/main" id="{713DF70E-1409-C44D-9DAB-4390C30148C8}"/>
              </a:ext>
            </a:extLst>
          </p:cNvPr>
          <p:cNvCxnSpPr>
            <a:cxnSpLocks/>
          </p:cNvCxnSpPr>
          <p:nvPr/>
        </p:nvCxnSpPr>
        <p:spPr>
          <a:xfrm flipV="1">
            <a:off x="3307009" y="3576069"/>
            <a:ext cx="0" cy="304796"/>
          </a:xfrm>
          <a:prstGeom prst="line">
            <a:avLst/>
          </a:prstGeom>
          <a:ln>
            <a:headEnd type="oval"/>
            <a:tailEnd type="none"/>
          </a:ln>
        </p:spPr>
        <p:style>
          <a:lnRef idx="1">
            <a:schemeClr val="accent1"/>
          </a:lnRef>
          <a:fillRef idx="0">
            <a:schemeClr val="accent1"/>
          </a:fillRef>
          <a:effectRef idx="0">
            <a:schemeClr val="accent1"/>
          </a:effectRef>
          <a:fontRef idx="minor">
            <a:schemeClr val="tx1"/>
          </a:fontRef>
        </p:style>
      </p:cxnSp>
      <p:sp>
        <p:nvSpPr>
          <p:cNvPr id="81" name="Freeform: Shape 80">
            <a:extLst>
              <a:ext uri="{FF2B5EF4-FFF2-40B4-BE49-F238E27FC236}">
                <a16:creationId xmlns:a16="http://schemas.microsoft.com/office/drawing/2014/main" id="{BFE30215-882F-5AB7-46F0-05965885EDAB}"/>
              </a:ext>
            </a:extLst>
          </p:cNvPr>
          <p:cNvSpPr/>
          <p:nvPr/>
        </p:nvSpPr>
        <p:spPr>
          <a:xfrm>
            <a:off x="1322642" y="3030336"/>
            <a:ext cx="4194313" cy="1043609"/>
          </a:xfrm>
          <a:custGeom>
            <a:avLst/>
            <a:gdLst>
              <a:gd name="connsiteX0" fmla="*/ 0 w 4194313"/>
              <a:gd name="connsiteY0" fmla="*/ 1043609 h 1043609"/>
              <a:gd name="connsiteX1" fmla="*/ 4194313 w 4194313"/>
              <a:gd name="connsiteY1" fmla="*/ 0 h 1043609"/>
            </a:gdLst>
            <a:ahLst/>
            <a:cxnLst>
              <a:cxn ang="0">
                <a:pos x="connsiteX0" y="connsiteY0"/>
              </a:cxn>
              <a:cxn ang="0">
                <a:pos x="connsiteX1" y="connsiteY1"/>
              </a:cxn>
            </a:cxnLst>
            <a:rect l="l" t="t" r="r" b="b"/>
            <a:pathLst>
              <a:path w="4194313" h="1043609">
                <a:moveTo>
                  <a:pt x="0" y="1043609"/>
                </a:moveTo>
                <a:lnTo>
                  <a:pt x="4194313" y="0"/>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Rectangle 81">
            <a:extLst>
              <a:ext uri="{FF2B5EF4-FFF2-40B4-BE49-F238E27FC236}">
                <a16:creationId xmlns:a16="http://schemas.microsoft.com/office/drawing/2014/main" id="{0DC32CD4-31EC-772D-E5CD-DAE8BED70D7B}"/>
              </a:ext>
            </a:extLst>
          </p:cNvPr>
          <p:cNvSpPr/>
          <p:nvPr/>
        </p:nvSpPr>
        <p:spPr>
          <a:xfrm>
            <a:off x="2650607" y="4621819"/>
            <a:ext cx="4835921" cy="174517"/>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Order Comms / Task Management</a:t>
            </a:r>
          </a:p>
        </p:txBody>
      </p:sp>
      <p:sp>
        <p:nvSpPr>
          <p:cNvPr id="83" name="Rectangle 82">
            <a:extLst>
              <a:ext uri="{FF2B5EF4-FFF2-40B4-BE49-F238E27FC236}">
                <a16:creationId xmlns:a16="http://schemas.microsoft.com/office/drawing/2014/main" id="{FC82F272-2A17-D7C6-7564-E752E027C777}"/>
              </a:ext>
            </a:extLst>
          </p:cNvPr>
          <p:cNvSpPr/>
          <p:nvPr/>
        </p:nvSpPr>
        <p:spPr>
          <a:xfrm>
            <a:off x="2650607" y="5010503"/>
            <a:ext cx="4835921" cy="19659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Clinical Notes</a:t>
            </a:r>
          </a:p>
        </p:txBody>
      </p:sp>
      <p:cxnSp>
        <p:nvCxnSpPr>
          <p:cNvPr id="84" name="Straight Connector 83">
            <a:extLst>
              <a:ext uri="{FF2B5EF4-FFF2-40B4-BE49-F238E27FC236}">
                <a16:creationId xmlns:a16="http://schemas.microsoft.com/office/drawing/2014/main" id="{1DDFE153-2D34-E581-EE5D-C41256E2B3B8}"/>
              </a:ext>
            </a:extLst>
          </p:cNvPr>
          <p:cNvCxnSpPr>
            <a:cxnSpLocks/>
          </p:cNvCxnSpPr>
          <p:nvPr/>
        </p:nvCxnSpPr>
        <p:spPr>
          <a:xfrm flipV="1">
            <a:off x="6897808" y="3626247"/>
            <a:ext cx="0" cy="259949"/>
          </a:xfrm>
          <a:prstGeom prst="line">
            <a:avLst/>
          </a:prstGeom>
          <a:ln>
            <a:headEnd type="oval"/>
            <a:tailEnd type="none"/>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9C318025-B7AC-6AF8-444D-CB3EB8C266C9}"/>
              </a:ext>
            </a:extLst>
          </p:cNvPr>
          <p:cNvCxnSpPr>
            <a:cxnSpLocks/>
          </p:cNvCxnSpPr>
          <p:nvPr/>
        </p:nvCxnSpPr>
        <p:spPr>
          <a:xfrm flipV="1">
            <a:off x="7051348" y="3610383"/>
            <a:ext cx="0" cy="275813"/>
          </a:xfrm>
          <a:prstGeom prst="line">
            <a:avLst/>
          </a:prstGeom>
          <a:ln>
            <a:headEnd type="oval"/>
            <a:tailEnd type="none"/>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487A4712-9C77-8330-C827-6EC3A7264B64}"/>
              </a:ext>
            </a:extLst>
          </p:cNvPr>
          <p:cNvCxnSpPr>
            <a:cxnSpLocks/>
          </p:cNvCxnSpPr>
          <p:nvPr/>
        </p:nvCxnSpPr>
        <p:spPr>
          <a:xfrm flipV="1">
            <a:off x="7204888" y="3602612"/>
            <a:ext cx="0" cy="283584"/>
          </a:xfrm>
          <a:prstGeom prst="line">
            <a:avLst/>
          </a:prstGeom>
          <a:ln>
            <a:headEnd type="oval"/>
            <a:tailEnd type="none"/>
          </a:ln>
        </p:spPr>
        <p:style>
          <a:lnRef idx="1">
            <a:schemeClr val="accent1"/>
          </a:lnRef>
          <a:fillRef idx="0">
            <a:schemeClr val="accent1"/>
          </a:fillRef>
          <a:effectRef idx="0">
            <a:schemeClr val="accent1"/>
          </a:effectRef>
          <a:fontRef idx="minor">
            <a:schemeClr val="tx1"/>
          </a:fontRef>
        </p:style>
      </p:cxnSp>
      <p:pic>
        <p:nvPicPr>
          <p:cNvPr id="87" name="Graphic 86" descr="Baby crawling outline">
            <a:extLst>
              <a:ext uri="{FF2B5EF4-FFF2-40B4-BE49-F238E27FC236}">
                <a16:creationId xmlns:a16="http://schemas.microsoft.com/office/drawing/2014/main" id="{9392AF1C-181E-E520-098A-964E92EE885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626025" y="3475651"/>
            <a:ext cx="493592" cy="493592"/>
          </a:xfrm>
          <a:prstGeom prst="rect">
            <a:avLst/>
          </a:prstGeom>
        </p:spPr>
      </p:pic>
      <p:pic>
        <p:nvPicPr>
          <p:cNvPr id="88" name="Graphic 87" descr="Walk outline">
            <a:extLst>
              <a:ext uri="{FF2B5EF4-FFF2-40B4-BE49-F238E27FC236}">
                <a16:creationId xmlns:a16="http://schemas.microsoft.com/office/drawing/2014/main" id="{610A1AC7-09C0-0555-2BB7-8A8BBC49E71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317269" y="3294885"/>
            <a:ext cx="592907" cy="592907"/>
          </a:xfrm>
          <a:prstGeom prst="rect">
            <a:avLst/>
          </a:prstGeom>
        </p:spPr>
      </p:pic>
      <p:pic>
        <p:nvPicPr>
          <p:cNvPr id="89" name="Graphic 88" descr="Man with cane outline">
            <a:extLst>
              <a:ext uri="{FF2B5EF4-FFF2-40B4-BE49-F238E27FC236}">
                <a16:creationId xmlns:a16="http://schemas.microsoft.com/office/drawing/2014/main" id="{5C0F3776-C976-3833-1F67-976276453365}"/>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105612" y="3267635"/>
            <a:ext cx="621039" cy="621039"/>
          </a:xfrm>
          <a:prstGeom prst="rect">
            <a:avLst/>
          </a:prstGeom>
        </p:spPr>
      </p:pic>
      <p:sp>
        <p:nvSpPr>
          <p:cNvPr id="90" name="Rectangle 89">
            <a:extLst>
              <a:ext uri="{FF2B5EF4-FFF2-40B4-BE49-F238E27FC236}">
                <a16:creationId xmlns:a16="http://schemas.microsoft.com/office/drawing/2014/main" id="{7F4A52E5-28A8-C7B6-42D6-9438687C92E9}"/>
              </a:ext>
            </a:extLst>
          </p:cNvPr>
          <p:cNvSpPr/>
          <p:nvPr/>
        </p:nvSpPr>
        <p:spPr>
          <a:xfrm>
            <a:off x="2650607" y="4816161"/>
            <a:ext cx="4835921" cy="174517"/>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ePrescribing</a:t>
            </a:r>
            <a:endPar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91" name="Rectangle 90">
            <a:extLst>
              <a:ext uri="{FF2B5EF4-FFF2-40B4-BE49-F238E27FC236}">
                <a16:creationId xmlns:a16="http://schemas.microsoft.com/office/drawing/2014/main" id="{8625C4DC-BBBC-9D2C-E31E-98B68C4EDCA9}"/>
              </a:ext>
            </a:extLst>
          </p:cNvPr>
          <p:cNvSpPr/>
          <p:nvPr/>
        </p:nvSpPr>
        <p:spPr>
          <a:xfrm>
            <a:off x="2650607" y="4427477"/>
            <a:ext cx="4835921" cy="174517"/>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Role Based Permissions</a:t>
            </a:r>
          </a:p>
        </p:txBody>
      </p:sp>
      <p:sp>
        <p:nvSpPr>
          <p:cNvPr id="92" name="Rectangle 91">
            <a:extLst>
              <a:ext uri="{FF2B5EF4-FFF2-40B4-BE49-F238E27FC236}">
                <a16:creationId xmlns:a16="http://schemas.microsoft.com/office/drawing/2014/main" id="{5010507C-6238-942B-AD14-2CAEFB7F28B2}"/>
              </a:ext>
            </a:extLst>
          </p:cNvPr>
          <p:cNvSpPr/>
          <p:nvPr/>
        </p:nvSpPr>
        <p:spPr>
          <a:xfrm>
            <a:off x="2217459" y="3240783"/>
            <a:ext cx="436389" cy="245098"/>
          </a:xfrm>
          <a:prstGeom prst="rect">
            <a:avLst/>
          </a:prstGeom>
          <a:solidFill>
            <a:srgbClr val="E74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white"/>
                </a:solidFill>
                <a:effectLst/>
                <a:uLnTx/>
                <a:uFillTx/>
                <a:latin typeface="Calibri" panose="020F0502020204030204"/>
                <a:ea typeface="+mn-ea"/>
                <a:cs typeface="+mn-cs"/>
              </a:rPr>
              <a:t>VW</a:t>
            </a:r>
          </a:p>
        </p:txBody>
      </p:sp>
      <p:sp>
        <p:nvSpPr>
          <p:cNvPr id="93" name="Rectangle 92">
            <a:extLst>
              <a:ext uri="{FF2B5EF4-FFF2-40B4-BE49-F238E27FC236}">
                <a16:creationId xmlns:a16="http://schemas.microsoft.com/office/drawing/2014/main" id="{E7B51938-6A6D-5E23-43B5-848A0FF2166C}"/>
              </a:ext>
            </a:extLst>
          </p:cNvPr>
          <p:cNvSpPr/>
          <p:nvPr/>
        </p:nvSpPr>
        <p:spPr>
          <a:xfrm>
            <a:off x="2217458" y="3517440"/>
            <a:ext cx="436389" cy="245098"/>
          </a:xfrm>
          <a:prstGeom prst="rect">
            <a:avLst/>
          </a:prstGeom>
          <a:solidFill>
            <a:srgbClr val="E74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white"/>
                </a:solidFill>
                <a:effectLst/>
                <a:uLnTx/>
                <a:uFillTx/>
                <a:latin typeface="Calibri" panose="020F0502020204030204"/>
                <a:ea typeface="+mn-ea"/>
                <a:cs typeface="+mn-cs"/>
              </a:rPr>
              <a:t>RM</a:t>
            </a:r>
          </a:p>
        </p:txBody>
      </p:sp>
      <p:cxnSp>
        <p:nvCxnSpPr>
          <p:cNvPr id="94" name="Straight Arrow Connector 93">
            <a:extLst>
              <a:ext uri="{FF2B5EF4-FFF2-40B4-BE49-F238E27FC236}">
                <a16:creationId xmlns:a16="http://schemas.microsoft.com/office/drawing/2014/main" id="{0366DA6C-9789-8EA5-C233-AEB1E9B4A2F5}"/>
              </a:ext>
            </a:extLst>
          </p:cNvPr>
          <p:cNvCxnSpPr>
            <a:cxnSpLocks/>
          </p:cNvCxnSpPr>
          <p:nvPr/>
        </p:nvCxnSpPr>
        <p:spPr>
          <a:xfrm flipH="1">
            <a:off x="7836453" y="3460007"/>
            <a:ext cx="1023666" cy="4585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9917C392-5A05-872E-951B-2F6446D136CD}"/>
              </a:ext>
            </a:extLst>
          </p:cNvPr>
          <p:cNvCxnSpPr>
            <a:cxnSpLocks/>
          </p:cNvCxnSpPr>
          <p:nvPr/>
        </p:nvCxnSpPr>
        <p:spPr>
          <a:xfrm flipH="1">
            <a:off x="7860646" y="4445049"/>
            <a:ext cx="1009017" cy="7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9E48C29F-27A4-9B1A-3143-A46E665F1024}"/>
              </a:ext>
            </a:extLst>
          </p:cNvPr>
          <p:cNvCxnSpPr>
            <a:cxnSpLocks/>
          </p:cNvCxnSpPr>
          <p:nvPr/>
        </p:nvCxnSpPr>
        <p:spPr>
          <a:xfrm flipH="1" flipV="1">
            <a:off x="7872057" y="5172301"/>
            <a:ext cx="1032579" cy="3480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04" name="Graphic 103" descr="Hospital outline">
            <a:extLst>
              <a:ext uri="{FF2B5EF4-FFF2-40B4-BE49-F238E27FC236}">
                <a16:creationId xmlns:a16="http://schemas.microsoft.com/office/drawing/2014/main" id="{BDD7C159-3884-0852-FA67-235ED7C95E5C}"/>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673807" y="1458098"/>
            <a:ext cx="715679" cy="715679"/>
          </a:xfrm>
          <a:prstGeom prst="rect">
            <a:avLst/>
          </a:prstGeom>
        </p:spPr>
      </p:pic>
      <p:sp>
        <p:nvSpPr>
          <p:cNvPr id="105" name="TextBox 104">
            <a:extLst>
              <a:ext uri="{FF2B5EF4-FFF2-40B4-BE49-F238E27FC236}">
                <a16:creationId xmlns:a16="http://schemas.microsoft.com/office/drawing/2014/main" id="{DE6695C5-81EB-1F84-6320-C0E059C9D22C}"/>
              </a:ext>
            </a:extLst>
          </p:cNvPr>
          <p:cNvSpPr txBox="1"/>
          <p:nvPr/>
        </p:nvSpPr>
        <p:spPr>
          <a:xfrm>
            <a:off x="3712419" y="2004456"/>
            <a:ext cx="6965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GP</a:t>
            </a:r>
          </a:p>
        </p:txBody>
      </p:sp>
      <p:grpSp>
        <p:nvGrpSpPr>
          <p:cNvPr id="106" name="Group 105">
            <a:extLst>
              <a:ext uri="{FF2B5EF4-FFF2-40B4-BE49-F238E27FC236}">
                <a16:creationId xmlns:a16="http://schemas.microsoft.com/office/drawing/2014/main" id="{23C9B359-25C0-4507-9F94-074E2AE7392F}"/>
              </a:ext>
            </a:extLst>
          </p:cNvPr>
          <p:cNvGrpSpPr/>
          <p:nvPr/>
        </p:nvGrpSpPr>
        <p:grpSpPr>
          <a:xfrm>
            <a:off x="2794107" y="1101384"/>
            <a:ext cx="626498" cy="866429"/>
            <a:chOff x="4270365" y="1338287"/>
            <a:chExt cx="626498" cy="866429"/>
          </a:xfrm>
        </p:grpSpPr>
        <p:pic>
          <p:nvPicPr>
            <p:cNvPr id="107" name="Graphic 106" descr="Call center outline">
              <a:extLst>
                <a:ext uri="{FF2B5EF4-FFF2-40B4-BE49-F238E27FC236}">
                  <a16:creationId xmlns:a16="http://schemas.microsoft.com/office/drawing/2014/main" id="{21D7C921-A9A3-B01B-F759-5954A99F8708}"/>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4270365" y="1338287"/>
              <a:ext cx="626498" cy="626498"/>
            </a:xfrm>
            <a:prstGeom prst="rect">
              <a:avLst/>
            </a:prstGeom>
          </p:spPr>
        </p:pic>
        <p:sp>
          <p:nvSpPr>
            <p:cNvPr id="108" name="TextBox 107">
              <a:extLst>
                <a:ext uri="{FF2B5EF4-FFF2-40B4-BE49-F238E27FC236}">
                  <a16:creationId xmlns:a16="http://schemas.microsoft.com/office/drawing/2014/main" id="{60ED99AB-4EE4-6BBB-42CD-6F9980E29936}"/>
                </a:ext>
              </a:extLst>
            </p:cNvPr>
            <p:cNvSpPr txBox="1"/>
            <p:nvPr/>
          </p:nvSpPr>
          <p:spPr>
            <a:xfrm>
              <a:off x="4316947" y="1835384"/>
              <a:ext cx="5446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111</a:t>
              </a:r>
            </a:p>
          </p:txBody>
        </p:sp>
      </p:grpSp>
      <p:sp>
        <p:nvSpPr>
          <p:cNvPr id="109" name="TextBox 108">
            <a:extLst>
              <a:ext uri="{FF2B5EF4-FFF2-40B4-BE49-F238E27FC236}">
                <a16:creationId xmlns:a16="http://schemas.microsoft.com/office/drawing/2014/main" id="{280EDAE7-690F-1699-6D3B-5E30A58BF665}"/>
              </a:ext>
            </a:extLst>
          </p:cNvPr>
          <p:cNvSpPr txBox="1"/>
          <p:nvPr/>
        </p:nvSpPr>
        <p:spPr>
          <a:xfrm>
            <a:off x="1324963" y="2472221"/>
            <a:ext cx="149258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Community/Mental</a:t>
            </a:r>
          </a:p>
        </p:txBody>
      </p:sp>
      <p:pic>
        <p:nvPicPr>
          <p:cNvPr id="110" name="Graphic 109" descr="Hospital outline">
            <a:extLst>
              <a:ext uri="{FF2B5EF4-FFF2-40B4-BE49-F238E27FC236}">
                <a16:creationId xmlns:a16="http://schemas.microsoft.com/office/drawing/2014/main" id="{35377365-C824-AD65-5C42-F4C6F3153C95}"/>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716294" y="1953653"/>
            <a:ext cx="715679" cy="715679"/>
          </a:xfrm>
          <a:prstGeom prst="rect">
            <a:avLst/>
          </a:prstGeom>
        </p:spPr>
      </p:pic>
      <p:grpSp>
        <p:nvGrpSpPr>
          <p:cNvPr id="111" name="Group 110">
            <a:extLst>
              <a:ext uri="{FF2B5EF4-FFF2-40B4-BE49-F238E27FC236}">
                <a16:creationId xmlns:a16="http://schemas.microsoft.com/office/drawing/2014/main" id="{52137285-32C2-AFB4-B34E-4C6323808B98}"/>
              </a:ext>
            </a:extLst>
          </p:cNvPr>
          <p:cNvGrpSpPr/>
          <p:nvPr/>
        </p:nvGrpSpPr>
        <p:grpSpPr>
          <a:xfrm>
            <a:off x="4679238" y="1030810"/>
            <a:ext cx="1111084" cy="915690"/>
            <a:chOff x="6645181" y="1281005"/>
            <a:chExt cx="1111084" cy="915690"/>
          </a:xfrm>
        </p:grpSpPr>
        <p:pic>
          <p:nvPicPr>
            <p:cNvPr id="112" name="Graphic 111" descr="Hospital outline">
              <a:extLst>
                <a:ext uri="{FF2B5EF4-FFF2-40B4-BE49-F238E27FC236}">
                  <a16:creationId xmlns:a16="http://schemas.microsoft.com/office/drawing/2014/main" id="{69478794-1995-B35C-A660-E876D5675ACF}"/>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788619" y="1281005"/>
              <a:ext cx="715679" cy="715679"/>
            </a:xfrm>
            <a:prstGeom prst="rect">
              <a:avLst/>
            </a:prstGeom>
          </p:spPr>
        </p:pic>
        <p:sp>
          <p:nvSpPr>
            <p:cNvPr id="113" name="TextBox 112">
              <a:extLst>
                <a:ext uri="{FF2B5EF4-FFF2-40B4-BE49-F238E27FC236}">
                  <a16:creationId xmlns:a16="http://schemas.microsoft.com/office/drawing/2014/main" id="{905CE820-0605-F14E-D5F8-3942D7BA7E4D}"/>
                </a:ext>
              </a:extLst>
            </p:cNvPr>
            <p:cNvSpPr txBox="1"/>
            <p:nvPr/>
          </p:nvSpPr>
          <p:spPr>
            <a:xfrm>
              <a:off x="6645181" y="1827363"/>
              <a:ext cx="111108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Pharmacy</a:t>
              </a:r>
            </a:p>
          </p:txBody>
        </p:sp>
      </p:grpSp>
      <p:grpSp>
        <p:nvGrpSpPr>
          <p:cNvPr id="114" name="Group 113">
            <a:extLst>
              <a:ext uri="{FF2B5EF4-FFF2-40B4-BE49-F238E27FC236}">
                <a16:creationId xmlns:a16="http://schemas.microsoft.com/office/drawing/2014/main" id="{764B0E7B-50CA-E5A5-7709-63C8D5A93247}"/>
              </a:ext>
            </a:extLst>
          </p:cNvPr>
          <p:cNvGrpSpPr/>
          <p:nvPr/>
        </p:nvGrpSpPr>
        <p:grpSpPr>
          <a:xfrm>
            <a:off x="6920688" y="1236951"/>
            <a:ext cx="693430" cy="762915"/>
            <a:chOff x="5816027" y="1438132"/>
            <a:chExt cx="693430" cy="762915"/>
          </a:xfrm>
        </p:grpSpPr>
        <p:sp>
          <p:nvSpPr>
            <p:cNvPr id="115" name="TextBox 114">
              <a:extLst>
                <a:ext uri="{FF2B5EF4-FFF2-40B4-BE49-F238E27FC236}">
                  <a16:creationId xmlns:a16="http://schemas.microsoft.com/office/drawing/2014/main" id="{A4C6285D-A981-9C20-BA65-E9591E590EEF}"/>
                </a:ext>
              </a:extLst>
            </p:cNvPr>
            <p:cNvSpPr txBox="1"/>
            <p:nvPr/>
          </p:nvSpPr>
          <p:spPr>
            <a:xfrm>
              <a:off x="5824272" y="1831715"/>
              <a:ext cx="6851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AMB</a:t>
              </a:r>
            </a:p>
          </p:txBody>
        </p:sp>
        <p:pic>
          <p:nvPicPr>
            <p:cNvPr id="116" name="Graphic 115" descr="Ambulance with solid fill">
              <a:extLst>
                <a:ext uri="{FF2B5EF4-FFF2-40B4-BE49-F238E27FC236}">
                  <a16:creationId xmlns:a16="http://schemas.microsoft.com/office/drawing/2014/main" id="{EDD8B1D7-C5EA-01E0-1F1B-7EC40EF7BB1F}"/>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5816027" y="1438132"/>
              <a:ext cx="629994" cy="629994"/>
            </a:xfrm>
            <a:prstGeom prst="rect">
              <a:avLst/>
            </a:prstGeom>
          </p:spPr>
        </p:pic>
      </p:grpSp>
      <p:grpSp>
        <p:nvGrpSpPr>
          <p:cNvPr id="117" name="Group 116">
            <a:extLst>
              <a:ext uri="{FF2B5EF4-FFF2-40B4-BE49-F238E27FC236}">
                <a16:creationId xmlns:a16="http://schemas.microsoft.com/office/drawing/2014/main" id="{3B21E0FF-8B31-87C4-F0CD-C8D1BE46B27B}"/>
              </a:ext>
            </a:extLst>
          </p:cNvPr>
          <p:cNvGrpSpPr/>
          <p:nvPr/>
        </p:nvGrpSpPr>
        <p:grpSpPr>
          <a:xfrm>
            <a:off x="5771819" y="1677148"/>
            <a:ext cx="799751" cy="696640"/>
            <a:chOff x="7838010" y="1494420"/>
            <a:chExt cx="799751" cy="696640"/>
          </a:xfrm>
        </p:grpSpPr>
        <p:pic>
          <p:nvPicPr>
            <p:cNvPr id="118" name="Graphic 117" descr="Tooth with solid fill">
              <a:extLst>
                <a:ext uri="{FF2B5EF4-FFF2-40B4-BE49-F238E27FC236}">
                  <a16:creationId xmlns:a16="http://schemas.microsoft.com/office/drawing/2014/main" id="{099FDD5E-3D18-5905-2272-7947C80AA98F}"/>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7997035" y="1494420"/>
              <a:ext cx="439381" cy="439381"/>
            </a:xfrm>
            <a:prstGeom prst="rect">
              <a:avLst/>
            </a:prstGeom>
          </p:spPr>
        </p:pic>
        <p:sp>
          <p:nvSpPr>
            <p:cNvPr id="119" name="TextBox 118">
              <a:extLst>
                <a:ext uri="{FF2B5EF4-FFF2-40B4-BE49-F238E27FC236}">
                  <a16:creationId xmlns:a16="http://schemas.microsoft.com/office/drawing/2014/main" id="{AE4E70FE-DF44-ED1B-7151-E2BF95E8580F}"/>
                </a:ext>
              </a:extLst>
            </p:cNvPr>
            <p:cNvSpPr txBox="1"/>
            <p:nvPr/>
          </p:nvSpPr>
          <p:spPr>
            <a:xfrm>
              <a:off x="7838010" y="1821728"/>
              <a:ext cx="79975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Dental</a:t>
              </a:r>
            </a:p>
          </p:txBody>
        </p:sp>
      </p:grpSp>
      <p:sp>
        <p:nvSpPr>
          <p:cNvPr id="121" name="Flowchart: Magnetic Disk 120">
            <a:extLst>
              <a:ext uri="{FF2B5EF4-FFF2-40B4-BE49-F238E27FC236}">
                <a16:creationId xmlns:a16="http://schemas.microsoft.com/office/drawing/2014/main" id="{D1650CF9-DBD4-4703-5859-EDFF4649D18E}"/>
              </a:ext>
            </a:extLst>
          </p:cNvPr>
          <p:cNvSpPr/>
          <p:nvPr/>
        </p:nvSpPr>
        <p:spPr>
          <a:xfrm>
            <a:off x="3454212" y="2334499"/>
            <a:ext cx="526774" cy="407504"/>
          </a:xfrm>
          <a:prstGeom prst="flowChartMagneticDisk">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EPR</a:t>
            </a:r>
          </a:p>
        </p:txBody>
      </p:sp>
      <p:cxnSp>
        <p:nvCxnSpPr>
          <p:cNvPr id="124" name="Straight Arrow Connector 123">
            <a:extLst>
              <a:ext uri="{FF2B5EF4-FFF2-40B4-BE49-F238E27FC236}">
                <a16:creationId xmlns:a16="http://schemas.microsoft.com/office/drawing/2014/main" id="{7F24D2AF-66C0-678F-651D-040BF13F33CF}"/>
              </a:ext>
            </a:extLst>
          </p:cNvPr>
          <p:cNvCxnSpPr>
            <a:cxnSpLocks/>
          </p:cNvCxnSpPr>
          <p:nvPr/>
        </p:nvCxnSpPr>
        <p:spPr>
          <a:xfrm>
            <a:off x="3717599" y="2753679"/>
            <a:ext cx="0" cy="4904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5" name="TextBox 124">
            <a:extLst>
              <a:ext uri="{FF2B5EF4-FFF2-40B4-BE49-F238E27FC236}">
                <a16:creationId xmlns:a16="http://schemas.microsoft.com/office/drawing/2014/main" id="{4878FAAE-E869-ABDB-3102-F0D436AE2831}"/>
              </a:ext>
            </a:extLst>
          </p:cNvPr>
          <p:cNvSpPr txBox="1"/>
          <p:nvPr/>
        </p:nvSpPr>
        <p:spPr>
          <a:xfrm>
            <a:off x="7831290" y="3869624"/>
            <a:ext cx="111108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Complex Discharge</a:t>
            </a:r>
          </a:p>
        </p:txBody>
      </p:sp>
      <p:sp>
        <p:nvSpPr>
          <p:cNvPr id="5" name="Rectangle 4">
            <a:extLst>
              <a:ext uri="{FF2B5EF4-FFF2-40B4-BE49-F238E27FC236}">
                <a16:creationId xmlns:a16="http://schemas.microsoft.com/office/drawing/2014/main" id="{A6EEDF16-2102-0C6B-9A42-C5FAA0EE9AC6}"/>
              </a:ext>
            </a:extLst>
          </p:cNvPr>
          <p:cNvSpPr/>
          <p:nvPr/>
        </p:nvSpPr>
        <p:spPr>
          <a:xfrm>
            <a:off x="1872171" y="3043182"/>
            <a:ext cx="436389" cy="153500"/>
          </a:xfrm>
          <a:prstGeom prst="rect">
            <a:avLst/>
          </a:prstGeom>
          <a:solidFill>
            <a:srgbClr val="82A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white"/>
                </a:solidFill>
                <a:effectLst/>
                <a:uLnTx/>
                <a:uFillTx/>
                <a:latin typeface="Calibri" panose="020F0502020204030204"/>
                <a:ea typeface="+mn-ea"/>
                <a:cs typeface="+mn-cs"/>
              </a:rPr>
              <a:t>APP</a:t>
            </a:r>
          </a:p>
        </p:txBody>
      </p:sp>
      <p:sp>
        <p:nvSpPr>
          <p:cNvPr id="6" name="Rectangle 5">
            <a:extLst>
              <a:ext uri="{FF2B5EF4-FFF2-40B4-BE49-F238E27FC236}">
                <a16:creationId xmlns:a16="http://schemas.microsoft.com/office/drawing/2014/main" id="{CAD97D4E-50E1-6F3B-2960-E92B06BAA840}"/>
              </a:ext>
            </a:extLst>
          </p:cNvPr>
          <p:cNvSpPr/>
          <p:nvPr/>
        </p:nvSpPr>
        <p:spPr>
          <a:xfrm>
            <a:off x="1826117" y="5435601"/>
            <a:ext cx="436389" cy="153500"/>
          </a:xfrm>
          <a:prstGeom prst="rect">
            <a:avLst/>
          </a:prstGeom>
          <a:solidFill>
            <a:srgbClr val="82A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white"/>
                </a:solidFill>
                <a:effectLst/>
                <a:uLnTx/>
                <a:uFillTx/>
                <a:latin typeface="Calibri" panose="020F0502020204030204"/>
                <a:ea typeface="+mn-ea"/>
                <a:cs typeface="+mn-cs"/>
              </a:rPr>
              <a:t>APP</a:t>
            </a:r>
          </a:p>
        </p:txBody>
      </p:sp>
      <p:sp>
        <p:nvSpPr>
          <p:cNvPr id="13" name="Rectangle 12">
            <a:extLst>
              <a:ext uri="{FF2B5EF4-FFF2-40B4-BE49-F238E27FC236}">
                <a16:creationId xmlns:a16="http://schemas.microsoft.com/office/drawing/2014/main" id="{BAB44234-541F-51B3-F35A-D80461A6600B}"/>
              </a:ext>
            </a:extLst>
          </p:cNvPr>
          <p:cNvSpPr/>
          <p:nvPr/>
        </p:nvSpPr>
        <p:spPr>
          <a:xfrm>
            <a:off x="2951954" y="5440291"/>
            <a:ext cx="436389" cy="153500"/>
          </a:xfrm>
          <a:prstGeom prst="rect">
            <a:avLst/>
          </a:prstGeom>
          <a:solidFill>
            <a:srgbClr val="82A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white"/>
                </a:solidFill>
                <a:effectLst/>
                <a:uLnTx/>
                <a:uFillTx/>
                <a:latin typeface="Calibri" panose="020F0502020204030204"/>
                <a:ea typeface="+mn-ea"/>
                <a:cs typeface="+mn-cs"/>
              </a:rPr>
              <a:t>APP</a:t>
            </a:r>
          </a:p>
        </p:txBody>
      </p:sp>
      <p:sp>
        <p:nvSpPr>
          <p:cNvPr id="14" name="Rectangle 13">
            <a:extLst>
              <a:ext uri="{FF2B5EF4-FFF2-40B4-BE49-F238E27FC236}">
                <a16:creationId xmlns:a16="http://schemas.microsoft.com/office/drawing/2014/main" id="{85E3A5F5-0C90-F0D6-F35F-640C11B2C864}"/>
              </a:ext>
            </a:extLst>
          </p:cNvPr>
          <p:cNvSpPr/>
          <p:nvPr/>
        </p:nvSpPr>
        <p:spPr>
          <a:xfrm>
            <a:off x="4205690" y="5444981"/>
            <a:ext cx="436389" cy="153500"/>
          </a:xfrm>
          <a:prstGeom prst="rect">
            <a:avLst/>
          </a:prstGeom>
          <a:solidFill>
            <a:srgbClr val="82A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white"/>
                </a:solidFill>
                <a:effectLst/>
                <a:uLnTx/>
                <a:uFillTx/>
                <a:latin typeface="Calibri" panose="020F0502020204030204"/>
                <a:ea typeface="+mn-ea"/>
                <a:cs typeface="+mn-cs"/>
              </a:rPr>
              <a:t>APP</a:t>
            </a:r>
          </a:p>
        </p:txBody>
      </p:sp>
      <p:sp>
        <p:nvSpPr>
          <p:cNvPr id="17" name="Rectangle 16">
            <a:extLst>
              <a:ext uri="{FF2B5EF4-FFF2-40B4-BE49-F238E27FC236}">
                <a16:creationId xmlns:a16="http://schemas.microsoft.com/office/drawing/2014/main" id="{EB837C8F-3E82-7F0E-E4FE-59BA7E639611}"/>
              </a:ext>
            </a:extLst>
          </p:cNvPr>
          <p:cNvSpPr/>
          <p:nvPr/>
        </p:nvSpPr>
        <p:spPr>
          <a:xfrm>
            <a:off x="5666006" y="5426946"/>
            <a:ext cx="436389" cy="153500"/>
          </a:xfrm>
          <a:prstGeom prst="rect">
            <a:avLst/>
          </a:prstGeom>
          <a:solidFill>
            <a:srgbClr val="82A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white"/>
                </a:solidFill>
                <a:effectLst/>
                <a:uLnTx/>
                <a:uFillTx/>
                <a:latin typeface="Calibri" panose="020F0502020204030204"/>
                <a:ea typeface="+mn-ea"/>
                <a:cs typeface="+mn-cs"/>
              </a:rPr>
              <a:t>APP</a:t>
            </a:r>
          </a:p>
        </p:txBody>
      </p:sp>
      <p:sp>
        <p:nvSpPr>
          <p:cNvPr id="18" name="Rectangle 17">
            <a:extLst>
              <a:ext uri="{FF2B5EF4-FFF2-40B4-BE49-F238E27FC236}">
                <a16:creationId xmlns:a16="http://schemas.microsoft.com/office/drawing/2014/main" id="{657A41BC-C066-390D-B211-17E863998C7E}"/>
              </a:ext>
            </a:extLst>
          </p:cNvPr>
          <p:cNvSpPr/>
          <p:nvPr/>
        </p:nvSpPr>
        <p:spPr>
          <a:xfrm>
            <a:off x="6851096" y="5431964"/>
            <a:ext cx="436389" cy="153500"/>
          </a:xfrm>
          <a:prstGeom prst="rect">
            <a:avLst/>
          </a:prstGeom>
          <a:solidFill>
            <a:srgbClr val="82A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white"/>
                </a:solidFill>
                <a:effectLst/>
                <a:uLnTx/>
                <a:uFillTx/>
                <a:latin typeface="Calibri" panose="020F0502020204030204"/>
                <a:ea typeface="+mn-ea"/>
                <a:cs typeface="+mn-cs"/>
              </a:rPr>
              <a:t>APP</a:t>
            </a:r>
          </a:p>
        </p:txBody>
      </p:sp>
    </p:spTree>
    <p:extLst>
      <p:ext uri="{BB962C8B-B14F-4D97-AF65-F5344CB8AC3E}">
        <p14:creationId xmlns:p14="http://schemas.microsoft.com/office/powerpoint/2010/main" val="30502176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3" grpId="0" animBg="1"/>
      <p:bldP spid="90" grpId="0" animBg="1"/>
      <p:bldP spid="91" grpId="0" animBg="1"/>
      <p:bldP spid="92" grpId="0" animBg="1"/>
      <p:bldP spid="93" grpId="0" animBg="1"/>
      <p:bldP spid="5" grpId="0" animBg="1"/>
      <p:bldP spid="6" grpId="0" animBg="1"/>
      <p:bldP spid="13" grpId="0" animBg="1"/>
      <p:bldP spid="14" grpId="0" animBg="1"/>
      <p:bldP spid="17" grpId="0" animBg="1"/>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78F8BE-E89B-BD40-A6C9-71374E28B5D0}"/>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4FD6C1D3-72F3-304D-8C0B-70059322FA2E}"/>
              </a:ext>
            </a:extLst>
          </p:cNvPr>
          <p:cNvSpPr/>
          <p:nvPr/>
        </p:nvSpPr>
        <p:spPr>
          <a:xfrm>
            <a:off x="735248" y="306540"/>
            <a:ext cx="1032523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Norfolk and Waveney Shared Care Record</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Picture 2" descr="A picture containing shape&#10;&#10;Description automatically generated">
            <a:extLst>
              <a:ext uri="{FF2B5EF4-FFF2-40B4-BE49-F238E27FC236}">
                <a16:creationId xmlns:a16="http://schemas.microsoft.com/office/drawing/2014/main" id="{45D809C4-C048-AE28-5736-7C4D1C014D4C}"/>
              </a:ext>
            </a:extLst>
          </p:cNvPr>
          <p:cNvPicPr>
            <a:picLocks noChangeAspect="1"/>
          </p:cNvPicPr>
          <p:nvPr/>
        </p:nvPicPr>
        <p:blipFill>
          <a:blip r:embed="rId2"/>
          <a:stretch>
            <a:fillRect/>
          </a:stretch>
        </p:blipFill>
        <p:spPr>
          <a:xfrm>
            <a:off x="10307927" y="6200384"/>
            <a:ext cx="1545867" cy="351076"/>
          </a:xfrm>
          <a:prstGeom prst="rect">
            <a:avLst/>
          </a:prstGeom>
        </p:spPr>
      </p:pic>
      <p:pic>
        <p:nvPicPr>
          <p:cNvPr id="2" name="Picture 1">
            <a:extLst>
              <a:ext uri="{FF2B5EF4-FFF2-40B4-BE49-F238E27FC236}">
                <a16:creationId xmlns:a16="http://schemas.microsoft.com/office/drawing/2014/main" id="{626DC6E1-592F-6EE8-1E89-CEC9E741FCA3}"/>
              </a:ext>
            </a:extLst>
          </p:cNvPr>
          <p:cNvPicPr>
            <a:picLocks noChangeAspect="1"/>
          </p:cNvPicPr>
          <p:nvPr/>
        </p:nvPicPr>
        <p:blipFill rotWithShape="1">
          <a:blip r:embed="rId3"/>
          <a:srcRect r="3499" b="24885"/>
          <a:stretch/>
        </p:blipFill>
        <p:spPr>
          <a:xfrm>
            <a:off x="98268" y="1680201"/>
            <a:ext cx="2190952" cy="730890"/>
          </a:xfrm>
          <a:prstGeom prst="rect">
            <a:avLst/>
          </a:prstGeom>
        </p:spPr>
      </p:pic>
      <p:pic>
        <p:nvPicPr>
          <p:cNvPr id="7" name="Picture 6">
            <a:extLst>
              <a:ext uri="{FF2B5EF4-FFF2-40B4-BE49-F238E27FC236}">
                <a16:creationId xmlns:a16="http://schemas.microsoft.com/office/drawing/2014/main" id="{1E00D6F4-B091-E66E-57FD-BA2F92126BD3}"/>
              </a:ext>
            </a:extLst>
          </p:cNvPr>
          <p:cNvPicPr>
            <a:picLocks noChangeAspect="1"/>
          </p:cNvPicPr>
          <p:nvPr/>
        </p:nvPicPr>
        <p:blipFill>
          <a:blip r:embed="rId4"/>
          <a:stretch>
            <a:fillRect/>
          </a:stretch>
        </p:blipFill>
        <p:spPr>
          <a:xfrm>
            <a:off x="2218199" y="1142813"/>
            <a:ext cx="9946554" cy="4624627"/>
          </a:xfrm>
          <a:prstGeom prst="rect">
            <a:avLst/>
          </a:prstGeom>
        </p:spPr>
      </p:pic>
      <p:pic>
        <p:nvPicPr>
          <p:cNvPr id="8" name="Picture 7">
            <a:extLst>
              <a:ext uri="{FF2B5EF4-FFF2-40B4-BE49-F238E27FC236}">
                <a16:creationId xmlns:a16="http://schemas.microsoft.com/office/drawing/2014/main" id="{EDB925E0-3CE1-C772-DFA4-91DFD14E156F}"/>
              </a:ext>
            </a:extLst>
          </p:cNvPr>
          <p:cNvPicPr>
            <a:picLocks noChangeAspect="1"/>
          </p:cNvPicPr>
          <p:nvPr/>
        </p:nvPicPr>
        <p:blipFill>
          <a:blip r:embed="rId5"/>
          <a:stretch>
            <a:fillRect/>
          </a:stretch>
        </p:blipFill>
        <p:spPr>
          <a:xfrm>
            <a:off x="326969" y="3388122"/>
            <a:ext cx="1733550" cy="529270"/>
          </a:xfrm>
          <a:prstGeom prst="rect">
            <a:avLst/>
          </a:prstGeom>
        </p:spPr>
      </p:pic>
      <p:pic>
        <p:nvPicPr>
          <p:cNvPr id="9" name="Picture 8">
            <a:extLst>
              <a:ext uri="{FF2B5EF4-FFF2-40B4-BE49-F238E27FC236}">
                <a16:creationId xmlns:a16="http://schemas.microsoft.com/office/drawing/2014/main" id="{F765DC4D-3F38-A61A-C202-59F823DD50D0}"/>
              </a:ext>
            </a:extLst>
          </p:cNvPr>
          <p:cNvPicPr>
            <a:picLocks noChangeAspect="1"/>
          </p:cNvPicPr>
          <p:nvPr/>
        </p:nvPicPr>
        <p:blipFill>
          <a:blip r:embed="rId6"/>
          <a:stretch>
            <a:fillRect/>
          </a:stretch>
        </p:blipFill>
        <p:spPr>
          <a:xfrm>
            <a:off x="334776" y="4894423"/>
            <a:ext cx="1717936" cy="657197"/>
          </a:xfrm>
          <a:prstGeom prst="rect">
            <a:avLst/>
          </a:prstGeom>
        </p:spPr>
      </p:pic>
      <p:pic>
        <p:nvPicPr>
          <p:cNvPr id="10" name="Picture 9">
            <a:extLst>
              <a:ext uri="{FF2B5EF4-FFF2-40B4-BE49-F238E27FC236}">
                <a16:creationId xmlns:a16="http://schemas.microsoft.com/office/drawing/2014/main" id="{6C50D7ED-C5E6-28C2-350D-F7ABA93F15F4}"/>
              </a:ext>
            </a:extLst>
          </p:cNvPr>
          <p:cNvPicPr>
            <a:picLocks noChangeAspect="1"/>
          </p:cNvPicPr>
          <p:nvPr/>
        </p:nvPicPr>
        <p:blipFill>
          <a:blip r:embed="rId7"/>
          <a:stretch>
            <a:fillRect/>
          </a:stretch>
        </p:blipFill>
        <p:spPr>
          <a:xfrm>
            <a:off x="4728412" y="5988840"/>
            <a:ext cx="2735175" cy="695790"/>
          </a:xfrm>
          <a:prstGeom prst="rect">
            <a:avLst/>
          </a:prstGeom>
        </p:spPr>
      </p:pic>
      <p:pic>
        <p:nvPicPr>
          <p:cNvPr id="11" name="Picture 10" descr="Icon&#10;&#10;Description automatically generated">
            <a:extLst>
              <a:ext uri="{FF2B5EF4-FFF2-40B4-BE49-F238E27FC236}">
                <a16:creationId xmlns:a16="http://schemas.microsoft.com/office/drawing/2014/main" id="{8F6F94B0-73DD-AE7E-7A10-563D6E854D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5987760"/>
            <a:ext cx="902679" cy="902679"/>
          </a:xfrm>
          <a:prstGeom prst="rect">
            <a:avLst/>
          </a:prstGeom>
        </p:spPr>
      </p:pic>
    </p:spTree>
    <p:extLst>
      <p:ext uri="{BB962C8B-B14F-4D97-AF65-F5344CB8AC3E}">
        <p14:creationId xmlns:p14="http://schemas.microsoft.com/office/powerpoint/2010/main" val="1387019767"/>
      </p:ext>
    </p:extLst>
  </p:cSld>
  <p:clrMapOvr>
    <a:masterClrMapping/>
  </p:clrMapOvr>
  <p:transition spd="slow">
    <p:wipe dir="r"/>
  </p:transition>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5731EE-051E-F04A-A50B-C47874508211}"/>
              </a:ext>
            </a:extLst>
          </p:cNvPr>
          <p:cNvSpPr txBox="1">
            <a:spLocks/>
          </p:cNvSpPr>
          <p:nvPr/>
        </p:nvSpPr>
        <p:spPr>
          <a:xfrm>
            <a:off x="1091514" y="2105355"/>
            <a:ext cx="8960623" cy="19159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NCR Project Challenges</a:t>
            </a:r>
          </a:p>
        </p:txBody>
      </p:sp>
      <p:pic>
        <p:nvPicPr>
          <p:cNvPr id="3" name="Picture 2" descr="A picture containing logo&#10;&#10;Description automatically generated">
            <a:extLst>
              <a:ext uri="{FF2B5EF4-FFF2-40B4-BE49-F238E27FC236}">
                <a16:creationId xmlns:a16="http://schemas.microsoft.com/office/drawing/2014/main" id="{32114127-F574-FF99-7081-33B10A16CCF8}"/>
              </a:ext>
            </a:extLst>
          </p:cNvPr>
          <p:cNvPicPr>
            <a:picLocks noChangeAspect="1"/>
          </p:cNvPicPr>
          <p:nvPr/>
        </p:nvPicPr>
        <p:blipFill>
          <a:blip r:embed="rId3"/>
          <a:stretch>
            <a:fillRect/>
          </a:stretch>
        </p:blipFill>
        <p:spPr>
          <a:xfrm>
            <a:off x="1162050" y="5793058"/>
            <a:ext cx="1878517" cy="433504"/>
          </a:xfrm>
          <a:prstGeom prst="rect">
            <a:avLst/>
          </a:prstGeom>
        </p:spPr>
      </p:pic>
    </p:spTree>
    <p:extLst>
      <p:ext uri="{BB962C8B-B14F-4D97-AF65-F5344CB8AC3E}">
        <p14:creationId xmlns:p14="http://schemas.microsoft.com/office/powerpoint/2010/main" val="3266570208"/>
      </p:ext>
    </p:extLst>
  </p:cSld>
  <p:clrMapOvr>
    <a:masterClrMapping/>
  </p:clrMapOvr>
  <p:transition spd="slow">
    <p:wipe dir="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Banner">
            <a:extLst>
              <a:ext uri="{FF2B5EF4-FFF2-40B4-BE49-F238E27FC236}">
                <a16:creationId xmlns:a16="http://schemas.microsoft.com/office/drawing/2014/main" id="{0EF2F12F-49F2-80DF-8D61-2AD845CCC533}"/>
              </a:ext>
            </a:extLst>
          </p:cNvPr>
          <p:cNvGrpSpPr/>
          <p:nvPr/>
        </p:nvGrpSpPr>
        <p:grpSpPr>
          <a:xfrm>
            <a:off x="133350" y="977795"/>
            <a:ext cx="9688108" cy="519691"/>
            <a:chOff x="133350" y="977795"/>
            <a:chExt cx="9688108" cy="519691"/>
          </a:xfrm>
        </p:grpSpPr>
        <p:sp>
          <p:nvSpPr>
            <p:cNvPr id="57" name="Successes">
              <a:extLst>
                <a:ext uri="{FF2B5EF4-FFF2-40B4-BE49-F238E27FC236}">
                  <a16:creationId xmlns:a16="http://schemas.microsoft.com/office/drawing/2014/main" id="{1378A78E-29D5-416D-D3B3-BC626B5F1CC0}"/>
                </a:ext>
              </a:extLst>
            </p:cNvPr>
            <p:cNvSpPr/>
            <p:nvPr/>
          </p:nvSpPr>
          <p:spPr>
            <a:xfrm rot="10800000" flipV="1">
              <a:off x="133350" y="978441"/>
              <a:ext cx="3543300" cy="519045"/>
            </a:xfrm>
            <a:prstGeom prst="parallelogram">
              <a:avLst>
                <a:gd name="adj" fmla="val 906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rPr>
                <a:t>Successes</a:t>
              </a:r>
            </a:p>
          </p:txBody>
        </p:sp>
        <p:sp>
          <p:nvSpPr>
            <p:cNvPr id="58" name="Limitations">
              <a:extLst>
                <a:ext uri="{FF2B5EF4-FFF2-40B4-BE49-F238E27FC236}">
                  <a16:creationId xmlns:a16="http://schemas.microsoft.com/office/drawing/2014/main" id="{6229CF32-D00A-19E7-839D-3794AD3AC504}"/>
                </a:ext>
              </a:extLst>
            </p:cNvPr>
            <p:cNvSpPr/>
            <p:nvPr/>
          </p:nvSpPr>
          <p:spPr>
            <a:xfrm rot="10800000" flipV="1">
              <a:off x="3206750" y="978297"/>
              <a:ext cx="3543300" cy="519045"/>
            </a:xfrm>
            <a:prstGeom prst="parallelogram">
              <a:avLst>
                <a:gd name="adj" fmla="val 90657"/>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7771"/>
                  </a:solidFill>
                  <a:effectLst/>
                  <a:uLnTx/>
                  <a:uFillTx/>
                  <a:latin typeface="Calibri" panose="020F0502020204030204"/>
                  <a:ea typeface="+mn-ea"/>
                  <a:cs typeface="+mn-cs"/>
                </a:rPr>
                <a:t>Limitations</a:t>
              </a:r>
            </a:p>
          </p:txBody>
        </p:sp>
        <p:sp>
          <p:nvSpPr>
            <p:cNvPr id="59" name="Roadmap">
              <a:extLst>
                <a:ext uri="{FF2B5EF4-FFF2-40B4-BE49-F238E27FC236}">
                  <a16:creationId xmlns:a16="http://schemas.microsoft.com/office/drawing/2014/main" id="{9908C129-9A88-377F-35FF-C248491DF2C1}"/>
                </a:ext>
              </a:extLst>
            </p:cNvPr>
            <p:cNvSpPr/>
            <p:nvPr/>
          </p:nvSpPr>
          <p:spPr>
            <a:xfrm rot="10800000" flipV="1">
              <a:off x="6278158" y="977795"/>
              <a:ext cx="3543300" cy="519045"/>
            </a:xfrm>
            <a:prstGeom prst="parallelogram">
              <a:avLst>
                <a:gd name="adj" fmla="val 906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rPr>
                <a:t>Roadmap</a:t>
              </a: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 name="!!Successes" hidden="1">
            <a:extLst>
              <a:ext uri="{FF2B5EF4-FFF2-40B4-BE49-F238E27FC236}">
                <a16:creationId xmlns:a16="http://schemas.microsoft.com/office/drawing/2014/main" id="{D7DBF6D9-6415-4EBB-49A5-B5DF5685E3CE}"/>
              </a:ext>
            </a:extLst>
          </p:cNvPr>
          <p:cNvGrpSpPr/>
          <p:nvPr/>
        </p:nvGrpSpPr>
        <p:grpSpPr>
          <a:xfrm>
            <a:off x="603571" y="1497229"/>
            <a:ext cx="11091860" cy="4801972"/>
            <a:chOff x="603571" y="1497229"/>
            <a:chExt cx="11091860" cy="4801972"/>
          </a:xfrm>
        </p:grpSpPr>
        <p:sp>
          <p:nvSpPr>
            <p:cNvPr id="35" name="Rectangle: Rounded Corners 34">
              <a:extLst>
                <a:ext uri="{FF2B5EF4-FFF2-40B4-BE49-F238E27FC236}">
                  <a16:creationId xmlns:a16="http://schemas.microsoft.com/office/drawing/2014/main" id="{FBC3824C-E07B-58AE-54B6-F7482705680F}"/>
                </a:ext>
              </a:extLst>
            </p:cNvPr>
            <p:cNvSpPr/>
            <p:nvPr/>
          </p:nvSpPr>
          <p:spPr>
            <a:xfrm>
              <a:off x="603571" y="1497229"/>
              <a:ext cx="11091860" cy="4706721"/>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Quote">
              <a:extLst>
                <a:ext uri="{FF2B5EF4-FFF2-40B4-BE49-F238E27FC236}">
                  <a16:creationId xmlns:a16="http://schemas.microsoft.com/office/drawing/2014/main" id="{05B7561A-B5D0-260E-9C0A-B44FA9B62E2D}"/>
                </a:ext>
              </a:extLst>
            </p:cNvPr>
            <p:cNvSpPr txBox="1"/>
            <p:nvPr/>
          </p:nvSpPr>
          <p:spPr>
            <a:xfrm>
              <a:off x="7489996" y="2163460"/>
              <a:ext cx="3716229" cy="2963139"/>
            </a:xfrm>
            <a:prstGeom prst="rect">
              <a:avLst/>
            </a:prstGeom>
            <a:noFill/>
            <a:ln>
              <a:noFill/>
            </a:ln>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GB" sz="1600" b="0" i="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NCR has been extremely beneficial in our practice. It has already saved significant time for admin staff who can now access the NCR for example to confirm forthcoming appointment dates and times”</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Dr Naomi Caldwell, GP Senior Partner at Langham Place Surgery</a:t>
              </a:r>
              <a:r>
                <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 </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CA50FB41-3B61-DE58-8213-3B95D44069D7}"/>
                </a:ext>
              </a:extLst>
            </p:cNvPr>
            <p:cNvSpPr txBox="1"/>
            <p:nvPr/>
          </p:nvSpPr>
          <p:spPr>
            <a:xfrm>
              <a:off x="1041025" y="2114074"/>
              <a:ext cx="6032289" cy="4185127"/>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All 67 GP Practices are sharing data into the NCR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Available to all clinical and admin roles at both acutes, NHFT and at GP Practices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Access is via Single Sign On at KGH, NHFT and GPs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GPs able to view hospital information including admissions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Acts as a secondary source for information such as allergies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Persistent data from all registered patients allows us to do population health analysis on a county wide scale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5" name="!!Roadmap" hidden="1">
            <a:extLst>
              <a:ext uri="{FF2B5EF4-FFF2-40B4-BE49-F238E27FC236}">
                <a16:creationId xmlns:a16="http://schemas.microsoft.com/office/drawing/2014/main" id="{2D0C8EC7-2862-CEFA-6459-419F881213BC}"/>
              </a:ext>
            </a:extLst>
          </p:cNvPr>
          <p:cNvGrpSpPr/>
          <p:nvPr/>
        </p:nvGrpSpPr>
        <p:grpSpPr>
          <a:xfrm>
            <a:off x="587549" y="1498479"/>
            <a:ext cx="11091860" cy="4681592"/>
            <a:chOff x="587549" y="1498479"/>
            <a:chExt cx="11091860" cy="4681592"/>
          </a:xfrm>
        </p:grpSpPr>
        <p:sp>
          <p:nvSpPr>
            <p:cNvPr id="26" name="Rectangle: Rounded Corners 25">
              <a:extLst>
                <a:ext uri="{FF2B5EF4-FFF2-40B4-BE49-F238E27FC236}">
                  <a16:creationId xmlns:a16="http://schemas.microsoft.com/office/drawing/2014/main" id="{4CC4CA5D-163D-0D7A-BAE6-E857ECDF8C30}"/>
                </a:ext>
              </a:extLst>
            </p:cNvPr>
            <p:cNvSpPr/>
            <p:nvPr/>
          </p:nvSpPr>
          <p:spPr>
            <a:xfrm>
              <a:off x="587549" y="1498479"/>
              <a:ext cx="11091860" cy="4681592"/>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08427865-70A6-15ED-667A-203F2FE0DA6E}"/>
                </a:ext>
              </a:extLst>
            </p:cNvPr>
            <p:cNvSpPr txBox="1"/>
            <p:nvPr/>
          </p:nvSpPr>
          <p:spPr>
            <a:xfrm>
              <a:off x="1217539" y="2220205"/>
              <a:ext cx="6096000" cy="34163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To increase datasets to bring value and increased benefits to users including Social Care data, Path &amp; Rad results from acutes and Remote Monitoring Data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To increase adoption across a wider range of healthcare settings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To work with GP Practices to set up access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To use NCR as the digital solution for ReSPECT Forms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3" name="!!Respect" descr="ReSPECT logo" hidden="1">
            <a:extLst>
              <a:ext uri="{FF2B5EF4-FFF2-40B4-BE49-F238E27FC236}">
                <a16:creationId xmlns:a16="http://schemas.microsoft.com/office/drawing/2014/main" id="{1FE6481F-B590-A14F-285D-5B3FBC596CAD}"/>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94584" y="3086129"/>
            <a:ext cx="4050564" cy="1405546"/>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FC74CAAD-C868-ACED-4949-1262171DFFD0}"/>
              </a:ext>
            </a:extLst>
          </p:cNvPr>
          <p:cNvGrpSpPr/>
          <p:nvPr/>
        </p:nvGrpSpPr>
        <p:grpSpPr>
          <a:xfrm>
            <a:off x="581294" y="1495118"/>
            <a:ext cx="11107493" cy="4697653"/>
            <a:chOff x="581294" y="1495118"/>
            <a:chExt cx="11107493" cy="4697653"/>
          </a:xfrm>
        </p:grpSpPr>
        <p:sp>
          <p:nvSpPr>
            <p:cNvPr id="47" name="!!Coloured Rectangle 46">
              <a:extLst>
                <a:ext uri="{FF2B5EF4-FFF2-40B4-BE49-F238E27FC236}">
                  <a16:creationId xmlns:a16="http://schemas.microsoft.com/office/drawing/2014/main" id="{96E3EF7A-ED50-D953-BE8C-620A51B2959F}"/>
                </a:ext>
              </a:extLst>
            </p:cNvPr>
            <p:cNvSpPr/>
            <p:nvPr/>
          </p:nvSpPr>
          <p:spPr>
            <a:xfrm>
              <a:off x="588575" y="1497206"/>
              <a:ext cx="6898961" cy="3157639"/>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5" name="!!Limitations">
              <a:extLst>
                <a:ext uri="{FF2B5EF4-FFF2-40B4-BE49-F238E27FC236}">
                  <a16:creationId xmlns:a16="http://schemas.microsoft.com/office/drawing/2014/main" id="{ADC68812-9543-9339-6DA8-F094CEB65A64}"/>
                </a:ext>
              </a:extLst>
            </p:cNvPr>
            <p:cNvGrpSpPr/>
            <p:nvPr/>
          </p:nvGrpSpPr>
          <p:grpSpPr>
            <a:xfrm>
              <a:off x="581294" y="1495118"/>
              <a:ext cx="11107493" cy="4697653"/>
              <a:chOff x="581294" y="1495118"/>
              <a:chExt cx="11107493" cy="4697653"/>
            </a:xfrm>
            <a:effectLst>
              <a:outerShdw blurRad="50800" dist="38100" dir="2700000" algn="tl" rotWithShape="0">
                <a:prstClr val="black">
                  <a:alpha val="40000"/>
                </a:prstClr>
              </a:outerShdw>
            </a:effectLst>
          </p:grpSpPr>
          <p:sp>
            <p:nvSpPr>
              <p:cNvPr id="30" name="Rectangle: Rounded Corners 29">
                <a:extLst>
                  <a:ext uri="{FF2B5EF4-FFF2-40B4-BE49-F238E27FC236}">
                    <a16:creationId xmlns:a16="http://schemas.microsoft.com/office/drawing/2014/main" id="{3FF88D5A-EEA6-8ADD-9421-F6588A8D6AAE}"/>
                  </a:ext>
                </a:extLst>
              </p:cNvPr>
              <p:cNvSpPr/>
              <p:nvPr/>
            </p:nvSpPr>
            <p:spPr>
              <a:xfrm>
                <a:off x="581294" y="1495118"/>
                <a:ext cx="11107493" cy="4697653"/>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D7940A4A-C8E9-FF13-6AF5-1C71ED68FE8D}"/>
                  </a:ext>
                </a:extLst>
              </p:cNvPr>
              <p:cNvSpPr txBox="1"/>
              <p:nvPr/>
            </p:nvSpPr>
            <p:spPr>
              <a:xfrm>
                <a:off x="1247477" y="2013518"/>
                <a:ext cx="5368815" cy="3416320"/>
              </a:xfrm>
              <a:prstGeom prst="rect">
                <a:avLst/>
              </a:prstGeom>
              <a:solidFill>
                <a:schemeClr val="accent6">
                  <a:lumMod val="60000"/>
                  <a:lumOff val="4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Not all GP Practices have set up their access to take advantage of the benefits of viewing data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Limited data feeds in some areas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EMAS do not yet have access to NCR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NCR is a read-only system</a:t>
                </a:r>
              </a:p>
            </p:txBody>
          </p:sp>
        </p:grpSp>
      </p:grpSp>
      <p:sp>
        <p:nvSpPr>
          <p:cNvPr id="60" name="!!White Rectangle">
            <a:extLst>
              <a:ext uri="{FF2B5EF4-FFF2-40B4-BE49-F238E27FC236}">
                <a16:creationId xmlns:a16="http://schemas.microsoft.com/office/drawing/2014/main" id="{8BABB0DC-BDA1-7A12-7E8D-6608F1FFBC45}"/>
              </a:ext>
            </a:extLst>
          </p:cNvPr>
          <p:cNvSpPr/>
          <p:nvPr/>
        </p:nvSpPr>
        <p:spPr>
          <a:xfrm>
            <a:off x="2463" y="774700"/>
            <a:ext cx="584765" cy="52603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0C5EF3D7-186B-E075-2B8B-05A8C9BCFBFA}"/>
              </a:ext>
            </a:extLst>
          </p:cNvPr>
          <p:cNvPicPr>
            <a:picLocks noChangeAspect="1"/>
          </p:cNvPicPr>
          <p:nvPr/>
        </p:nvPicPr>
        <p:blipFill>
          <a:blip r:embed="rId3"/>
          <a:stretch>
            <a:fillRect/>
          </a:stretch>
        </p:blipFill>
        <p:spPr>
          <a:xfrm>
            <a:off x="6905708" y="3177974"/>
            <a:ext cx="4465088" cy="2699504"/>
          </a:xfrm>
          <a:prstGeom prst="rect">
            <a:avLst/>
          </a:prstGeom>
        </p:spPr>
      </p:pic>
      <p:sp>
        <p:nvSpPr>
          <p:cNvPr id="9" name="TextBox 8">
            <a:extLst>
              <a:ext uri="{FF2B5EF4-FFF2-40B4-BE49-F238E27FC236}">
                <a16:creationId xmlns:a16="http://schemas.microsoft.com/office/drawing/2014/main" id="{A9993E5B-97E4-689C-8455-667E5B2F484B}"/>
              </a:ext>
            </a:extLst>
          </p:cNvPr>
          <p:cNvSpPr txBox="1"/>
          <p:nvPr/>
        </p:nvSpPr>
        <p:spPr>
          <a:xfrm>
            <a:off x="7258232" y="1971093"/>
            <a:ext cx="371622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Practices with access: </a:t>
            </a:r>
            <a:r>
              <a:rPr kumimoji="0" lang="en-GB" sz="2400" b="1" i="0" u="none" strike="noStrike" kern="1200" cap="none" spc="0" normalizeH="0" baseline="0" noProof="0" dirty="0">
                <a:ln>
                  <a:noFill/>
                </a:ln>
                <a:solidFill>
                  <a:srgbClr val="4472C4"/>
                </a:solidFill>
                <a:effectLst/>
                <a:uLnTx/>
                <a:uFillTx/>
                <a:latin typeface="Calibri" panose="020F0502020204030204"/>
                <a:ea typeface="+mn-ea"/>
                <a:cs typeface="+mn-cs"/>
              </a:rPr>
              <a:t>43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Practices without access: </a:t>
            </a:r>
            <a:r>
              <a:rPr kumimoji="0" lang="en-GB" sz="2400" b="1" i="0" u="none" strike="noStrike" kern="1200" cap="none" spc="0" normalizeH="0" baseline="0" noProof="0" dirty="0">
                <a:ln>
                  <a:noFill/>
                </a:ln>
                <a:solidFill>
                  <a:srgbClr val="ED7D31"/>
                </a:solidFill>
                <a:effectLst/>
                <a:uLnTx/>
                <a:uFillTx/>
                <a:latin typeface="Calibri" panose="020F0502020204030204"/>
                <a:ea typeface="+mn-ea"/>
                <a:cs typeface="+mn-cs"/>
              </a:rPr>
              <a:t>24</a:t>
            </a:r>
          </a:p>
        </p:txBody>
      </p:sp>
    </p:spTree>
    <p:extLst>
      <p:ext uri="{BB962C8B-B14F-4D97-AF65-F5344CB8AC3E}">
        <p14:creationId xmlns:p14="http://schemas.microsoft.com/office/powerpoint/2010/main" val="1887922528"/>
      </p:ext>
    </p:extLst>
  </p:cSld>
  <p:clrMapOvr>
    <a:masterClrMapping/>
  </p:clrMapOvr>
  <p:transition spd="slow">
    <p:wipe dir="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4613CD9-576F-5144-880F-69CE88A9A033}"/>
              </a:ext>
            </a:extLst>
          </p:cNvPr>
          <p:cNvSpPr/>
          <p:nvPr/>
        </p:nvSpPr>
        <p:spPr>
          <a:xfrm>
            <a:off x="735247" y="1663565"/>
            <a:ext cx="10011521" cy="1305165"/>
          </a:xfrm>
          <a:prstGeom prst="rect">
            <a:avLst/>
          </a:prstGeom>
        </p:spPr>
        <p:txBody>
          <a:bodyPr wrap="square">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GB" sz="2800" b="1" i="0" u="none" strike="noStrike" kern="1200" cap="none" spc="0" normalizeH="0" baseline="0" noProof="0" dirty="0">
              <a:ln>
                <a:noFill/>
              </a:ln>
              <a:solidFill>
                <a:srgbClr val="782283">
                  <a:alpha val="70000"/>
                </a:srgbClr>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rgbClr val="782283">
                  <a:alpha val="70000"/>
                </a:srgbClr>
              </a:solidFill>
              <a:effectLst/>
              <a:uLnTx/>
              <a:uFillTx/>
              <a:latin typeface="Arial" panose="020B0604020202020204" pitchFamily="34" charset="0"/>
              <a:ea typeface="+mn-ea"/>
              <a:cs typeface="Arial" panose="020B0604020202020204" pitchFamily="34" charset="0"/>
            </a:endParaRPr>
          </a:p>
        </p:txBody>
      </p:sp>
      <p:sp>
        <p:nvSpPr>
          <p:cNvPr id="3" name="Rectangle 2">
            <a:extLst>
              <a:ext uri="{FF2B5EF4-FFF2-40B4-BE49-F238E27FC236}">
                <a16:creationId xmlns:a16="http://schemas.microsoft.com/office/drawing/2014/main" id="{9DA168B6-4DF8-7040-271C-B9C2090176E8}"/>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E7AA3F24-5A75-36F7-CEA9-744CD2A8DB1B}"/>
              </a:ext>
            </a:extLst>
          </p:cNvPr>
          <p:cNvSpPr/>
          <p:nvPr/>
        </p:nvSpPr>
        <p:spPr>
          <a:xfrm>
            <a:off x="735248" y="306540"/>
            <a:ext cx="1032523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Northamptonshire Challenges to Delivery</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Picture 3" descr="A picture containing shape&#10;&#10;Description automatically generated">
            <a:extLst>
              <a:ext uri="{FF2B5EF4-FFF2-40B4-BE49-F238E27FC236}">
                <a16:creationId xmlns:a16="http://schemas.microsoft.com/office/drawing/2014/main" id="{9CEAF4F5-F8C5-D5BB-B3A9-86B220BD8054}"/>
              </a:ext>
            </a:extLst>
          </p:cNvPr>
          <p:cNvPicPr>
            <a:picLocks noChangeAspect="1"/>
          </p:cNvPicPr>
          <p:nvPr/>
        </p:nvPicPr>
        <p:blipFill>
          <a:blip r:embed="rId2"/>
          <a:stretch>
            <a:fillRect/>
          </a:stretch>
        </p:blipFill>
        <p:spPr>
          <a:xfrm>
            <a:off x="10307927" y="6200384"/>
            <a:ext cx="1545867" cy="351076"/>
          </a:xfrm>
          <a:prstGeom prst="rect">
            <a:avLst/>
          </a:prstGeom>
        </p:spPr>
      </p:pic>
      <p:sp>
        <p:nvSpPr>
          <p:cNvPr id="5" name="TextBox 4">
            <a:extLst>
              <a:ext uri="{FF2B5EF4-FFF2-40B4-BE49-F238E27FC236}">
                <a16:creationId xmlns:a16="http://schemas.microsoft.com/office/drawing/2014/main" id="{918AB3CF-C933-2EA5-C701-8A4D79862E11}"/>
              </a:ext>
            </a:extLst>
          </p:cNvPr>
          <p:cNvSpPr txBox="1"/>
          <p:nvPr/>
        </p:nvSpPr>
        <p:spPr>
          <a:xfrm>
            <a:off x="842480" y="1541660"/>
            <a:ext cx="10011521" cy="452431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The launch and usage of both the Share Record and the Population Health Tool have </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sparked the imaginations of our county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We have gone </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from business case to cost pressure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for NICB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Implementing </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new tools with large sets of stakeholders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like the optometrist and community pharmacists is labour intensive and requires a lot of relationship building for a small team</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Getting the USPs right for each user group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and increasing adoption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We are looking at system boundaries and how we support/break them down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Making our work </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truly data driven – we have learned a lot from those doing it well</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And just new adding on new systems –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like a new EPR, new Social Care System and bringing voluntary, charity and private providers in.</a:t>
            </a:r>
          </a:p>
        </p:txBody>
      </p:sp>
    </p:spTree>
    <p:extLst>
      <p:ext uri="{BB962C8B-B14F-4D97-AF65-F5344CB8AC3E}">
        <p14:creationId xmlns:p14="http://schemas.microsoft.com/office/powerpoint/2010/main" val="4294014485"/>
      </p:ext>
    </p:extLst>
  </p:cSld>
  <p:clrMapOvr>
    <a:masterClrMapping/>
  </p:clrMapOvr>
  <p:transition spd="slow">
    <p:wipe dir="r"/>
  </p:transition>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5731EE-051E-F04A-A50B-C47874508211}"/>
              </a:ext>
            </a:extLst>
          </p:cNvPr>
          <p:cNvSpPr txBox="1">
            <a:spLocks/>
          </p:cNvSpPr>
          <p:nvPr/>
        </p:nvSpPr>
        <p:spPr>
          <a:xfrm>
            <a:off x="1091514" y="2105355"/>
            <a:ext cx="8960623" cy="19159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Next Steps for Norfolk and Waveney</a:t>
            </a:r>
          </a:p>
        </p:txBody>
      </p:sp>
      <p:pic>
        <p:nvPicPr>
          <p:cNvPr id="3" name="Picture 2" descr="A picture containing logo&#10;&#10;Description automatically generated">
            <a:extLst>
              <a:ext uri="{FF2B5EF4-FFF2-40B4-BE49-F238E27FC236}">
                <a16:creationId xmlns:a16="http://schemas.microsoft.com/office/drawing/2014/main" id="{32114127-F574-FF99-7081-33B10A16CCF8}"/>
              </a:ext>
            </a:extLst>
          </p:cNvPr>
          <p:cNvPicPr>
            <a:picLocks noChangeAspect="1"/>
          </p:cNvPicPr>
          <p:nvPr/>
        </p:nvPicPr>
        <p:blipFill>
          <a:blip r:embed="rId3"/>
          <a:stretch>
            <a:fillRect/>
          </a:stretch>
        </p:blipFill>
        <p:spPr>
          <a:xfrm>
            <a:off x="1162050" y="5793058"/>
            <a:ext cx="1878517" cy="433504"/>
          </a:xfrm>
          <a:prstGeom prst="rect">
            <a:avLst/>
          </a:prstGeom>
        </p:spPr>
      </p:pic>
    </p:spTree>
    <p:extLst>
      <p:ext uri="{BB962C8B-B14F-4D97-AF65-F5344CB8AC3E}">
        <p14:creationId xmlns:p14="http://schemas.microsoft.com/office/powerpoint/2010/main" val="3410843697"/>
      </p:ext>
    </p:extLst>
  </p:cSld>
  <p:clrMapOvr>
    <a:masterClrMapping/>
  </p:clrMapOvr>
  <p:transition spd="slow">
    <p:wipe dir="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78F8BE-E89B-BD40-A6C9-71374E28B5D0}"/>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4FD6C1D3-72F3-304D-8C0B-70059322FA2E}"/>
              </a:ext>
            </a:extLst>
          </p:cNvPr>
          <p:cNvSpPr/>
          <p:nvPr/>
        </p:nvSpPr>
        <p:spPr>
          <a:xfrm>
            <a:off x="735248" y="306540"/>
            <a:ext cx="1032523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N&amp;W ShCR Next Steps 24-25</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Picture 2" descr="A picture containing shape&#10;&#10;Description automatically generated">
            <a:extLst>
              <a:ext uri="{FF2B5EF4-FFF2-40B4-BE49-F238E27FC236}">
                <a16:creationId xmlns:a16="http://schemas.microsoft.com/office/drawing/2014/main" id="{45D809C4-C048-AE28-5736-7C4D1C014D4C}"/>
              </a:ext>
            </a:extLst>
          </p:cNvPr>
          <p:cNvPicPr>
            <a:picLocks noChangeAspect="1"/>
          </p:cNvPicPr>
          <p:nvPr/>
        </p:nvPicPr>
        <p:blipFill>
          <a:blip r:embed="rId2"/>
          <a:stretch>
            <a:fillRect/>
          </a:stretch>
        </p:blipFill>
        <p:spPr>
          <a:xfrm>
            <a:off x="10307927" y="6200384"/>
            <a:ext cx="1545867" cy="351076"/>
          </a:xfrm>
          <a:prstGeom prst="rect">
            <a:avLst/>
          </a:prstGeom>
        </p:spPr>
      </p:pic>
      <p:pic>
        <p:nvPicPr>
          <p:cNvPr id="2" name="Picture 1">
            <a:extLst>
              <a:ext uri="{FF2B5EF4-FFF2-40B4-BE49-F238E27FC236}">
                <a16:creationId xmlns:a16="http://schemas.microsoft.com/office/drawing/2014/main" id="{F61BAF29-CBEA-8647-59EA-972CD23E2BC2}"/>
              </a:ext>
            </a:extLst>
          </p:cNvPr>
          <p:cNvPicPr>
            <a:picLocks noChangeAspect="1"/>
          </p:cNvPicPr>
          <p:nvPr/>
        </p:nvPicPr>
        <p:blipFill rotWithShape="1">
          <a:blip r:embed="rId3"/>
          <a:srcRect l="11558" r="5874"/>
          <a:stretch/>
        </p:blipFill>
        <p:spPr>
          <a:xfrm>
            <a:off x="2078854" y="1171660"/>
            <a:ext cx="7694999" cy="5686340"/>
          </a:xfrm>
          <a:prstGeom prst="rect">
            <a:avLst/>
          </a:prstGeom>
        </p:spPr>
      </p:pic>
      <p:pic>
        <p:nvPicPr>
          <p:cNvPr id="7" name="Picture 6">
            <a:extLst>
              <a:ext uri="{FF2B5EF4-FFF2-40B4-BE49-F238E27FC236}">
                <a16:creationId xmlns:a16="http://schemas.microsoft.com/office/drawing/2014/main" id="{310F430B-40F1-2D99-63DB-0050C5DD9103}"/>
              </a:ext>
            </a:extLst>
          </p:cNvPr>
          <p:cNvPicPr>
            <a:picLocks noChangeAspect="1"/>
          </p:cNvPicPr>
          <p:nvPr/>
        </p:nvPicPr>
        <p:blipFill>
          <a:blip r:embed="rId4"/>
          <a:stretch>
            <a:fillRect/>
          </a:stretch>
        </p:blipFill>
        <p:spPr>
          <a:xfrm>
            <a:off x="148063" y="1074744"/>
            <a:ext cx="3293410" cy="837798"/>
          </a:xfrm>
          <a:prstGeom prst="rect">
            <a:avLst/>
          </a:prstGeom>
        </p:spPr>
      </p:pic>
      <p:pic>
        <p:nvPicPr>
          <p:cNvPr id="8" name="Picture 7" descr="Icon&#10;&#10;Description automatically generated">
            <a:extLst>
              <a:ext uri="{FF2B5EF4-FFF2-40B4-BE49-F238E27FC236}">
                <a16:creationId xmlns:a16="http://schemas.microsoft.com/office/drawing/2014/main" id="{37DDDEB9-8B3E-0536-EE78-D060CDCE94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987760"/>
            <a:ext cx="902679" cy="902679"/>
          </a:xfrm>
          <a:prstGeom prst="rect">
            <a:avLst/>
          </a:prstGeom>
        </p:spPr>
      </p:pic>
    </p:spTree>
    <p:extLst>
      <p:ext uri="{BB962C8B-B14F-4D97-AF65-F5344CB8AC3E}">
        <p14:creationId xmlns:p14="http://schemas.microsoft.com/office/powerpoint/2010/main" val="2476126222"/>
      </p:ext>
    </p:extLst>
  </p:cSld>
  <p:clrMapOvr>
    <a:masterClrMapping/>
  </p:clrMapOvr>
  <p:transition spd="slow">
    <p:wipe dir="r"/>
  </p:transition>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5731EE-051E-F04A-A50B-C47874508211}"/>
              </a:ext>
            </a:extLst>
          </p:cNvPr>
          <p:cNvSpPr txBox="1">
            <a:spLocks/>
          </p:cNvSpPr>
          <p:nvPr/>
        </p:nvSpPr>
        <p:spPr>
          <a:xfrm>
            <a:off x="541538" y="2105355"/>
            <a:ext cx="11132598" cy="19159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Next Steps for Cambridge and Peterborough</a:t>
            </a:r>
          </a:p>
        </p:txBody>
      </p:sp>
      <p:pic>
        <p:nvPicPr>
          <p:cNvPr id="3" name="Picture 2" descr="A picture containing logo&#10;&#10;Description automatically generated">
            <a:extLst>
              <a:ext uri="{FF2B5EF4-FFF2-40B4-BE49-F238E27FC236}">
                <a16:creationId xmlns:a16="http://schemas.microsoft.com/office/drawing/2014/main" id="{32114127-F574-FF99-7081-33B10A16CCF8}"/>
              </a:ext>
            </a:extLst>
          </p:cNvPr>
          <p:cNvPicPr>
            <a:picLocks noChangeAspect="1"/>
          </p:cNvPicPr>
          <p:nvPr/>
        </p:nvPicPr>
        <p:blipFill>
          <a:blip r:embed="rId3"/>
          <a:stretch>
            <a:fillRect/>
          </a:stretch>
        </p:blipFill>
        <p:spPr>
          <a:xfrm>
            <a:off x="1162050" y="5793058"/>
            <a:ext cx="1878517" cy="433504"/>
          </a:xfrm>
          <a:prstGeom prst="rect">
            <a:avLst/>
          </a:prstGeom>
        </p:spPr>
      </p:pic>
    </p:spTree>
    <p:extLst>
      <p:ext uri="{BB962C8B-B14F-4D97-AF65-F5344CB8AC3E}">
        <p14:creationId xmlns:p14="http://schemas.microsoft.com/office/powerpoint/2010/main" val="3976249878"/>
      </p:ext>
    </p:extLst>
  </p:cSld>
  <p:clrMapOvr>
    <a:masterClrMapping/>
  </p:clrMapOvr>
  <p:transition spd="slow">
    <p:wipe dir="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CB49E5-BAF5-EA0D-4485-8692E5E21059}"/>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E0AFDA91-7127-D15C-DE6D-C30C28A66301}"/>
              </a:ext>
            </a:extLst>
          </p:cNvPr>
          <p:cNvSpPr/>
          <p:nvPr/>
        </p:nvSpPr>
        <p:spPr>
          <a:xfrm>
            <a:off x="735248" y="306540"/>
            <a:ext cx="1032523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C&amp;P Next Steps</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Picture 3" descr="A picture containing shape&#10;&#10;Description automatically generated">
            <a:extLst>
              <a:ext uri="{FF2B5EF4-FFF2-40B4-BE49-F238E27FC236}">
                <a16:creationId xmlns:a16="http://schemas.microsoft.com/office/drawing/2014/main" id="{93C43DDB-4D09-713A-829B-B5ABBBD0F0D7}"/>
              </a:ext>
            </a:extLst>
          </p:cNvPr>
          <p:cNvPicPr>
            <a:picLocks noChangeAspect="1"/>
          </p:cNvPicPr>
          <p:nvPr/>
        </p:nvPicPr>
        <p:blipFill>
          <a:blip r:embed="rId3"/>
          <a:stretch>
            <a:fillRect/>
          </a:stretch>
        </p:blipFill>
        <p:spPr>
          <a:xfrm>
            <a:off x="10307927" y="6200384"/>
            <a:ext cx="1545867" cy="351076"/>
          </a:xfrm>
          <a:prstGeom prst="rect">
            <a:avLst/>
          </a:prstGeom>
        </p:spPr>
      </p:pic>
      <p:sp>
        <p:nvSpPr>
          <p:cNvPr id="23" name="TextBox 22">
            <a:extLst>
              <a:ext uri="{FF2B5EF4-FFF2-40B4-BE49-F238E27FC236}">
                <a16:creationId xmlns:a16="http://schemas.microsoft.com/office/drawing/2014/main" id="{A9D1EBBE-7D28-4BEE-6F5A-09077DA3B664}"/>
              </a:ext>
            </a:extLst>
          </p:cNvPr>
          <p:cNvSpPr txBox="1"/>
          <p:nvPr/>
        </p:nvSpPr>
        <p:spPr>
          <a:xfrm>
            <a:off x="1054249" y="1581374"/>
            <a:ext cx="9778702" cy="34163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Tender process for Complex Discharge (@Homefirst)</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Addition of Virtual Wards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Addition of Remote Monitoring with central monitoring</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Community and Outreach – matrix working</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Shared Services (multi-ICS)</a:t>
            </a:r>
          </a:p>
        </p:txBody>
      </p:sp>
    </p:spTree>
    <p:extLst>
      <p:ext uri="{BB962C8B-B14F-4D97-AF65-F5344CB8AC3E}">
        <p14:creationId xmlns:p14="http://schemas.microsoft.com/office/powerpoint/2010/main" val="1557193813"/>
      </p:ext>
    </p:extLst>
  </p:cSld>
  <p:clrMapOvr>
    <a:masterClrMapping/>
  </p:clrMapOvr>
  <p:transition spd="slow">
    <p:wipe dir="r"/>
  </p:transition>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5731EE-051E-F04A-A50B-C47874508211}"/>
              </a:ext>
            </a:extLst>
          </p:cNvPr>
          <p:cNvSpPr txBox="1">
            <a:spLocks/>
          </p:cNvSpPr>
          <p:nvPr/>
        </p:nvSpPr>
        <p:spPr>
          <a:xfrm>
            <a:off x="1091514" y="2105355"/>
            <a:ext cx="8960623" cy="19159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Next Steps for Northamptonshire</a:t>
            </a:r>
          </a:p>
        </p:txBody>
      </p:sp>
      <p:pic>
        <p:nvPicPr>
          <p:cNvPr id="3" name="Picture 2" descr="A picture containing logo&#10;&#10;Description automatically generated">
            <a:extLst>
              <a:ext uri="{FF2B5EF4-FFF2-40B4-BE49-F238E27FC236}">
                <a16:creationId xmlns:a16="http://schemas.microsoft.com/office/drawing/2014/main" id="{32114127-F574-FF99-7081-33B10A16CCF8}"/>
              </a:ext>
            </a:extLst>
          </p:cNvPr>
          <p:cNvPicPr>
            <a:picLocks noChangeAspect="1"/>
          </p:cNvPicPr>
          <p:nvPr/>
        </p:nvPicPr>
        <p:blipFill>
          <a:blip r:embed="rId3"/>
          <a:stretch>
            <a:fillRect/>
          </a:stretch>
        </p:blipFill>
        <p:spPr>
          <a:xfrm>
            <a:off x="1162050" y="5793058"/>
            <a:ext cx="1878517" cy="433504"/>
          </a:xfrm>
          <a:prstGeom prst="rect">
            <a:avLst/>
          </a:prstGeom>
        </p:spPr>
      </p:pic>
    </p:spTree>
    <p:extLst>
      <p:ext uri="{BB962C8B-B14F-4D97-AF65-F5344CB8AC3E}">
        <p14:creationId xmlns:p14="http://schemas.microsoft.com/office/powerpoint/2010/main" val="2289485455"/>
      </p:ext>
    </p:extLst>
  </p:cSld>
  <p:clrMapOvr>
    <a:masterClrMapping/>
  </p:clrMapOvr>
  <p:transition spd="slow">
    <p:wipe dir="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Limitations" hidden="1">
            <a:extLst>
              <a:ext uri="{FF2B5EF4-FFF2-40B4-BE49-F238E27FC236}">
                <a16:creationId xmlns:a16="http://schemas.microsoft.com/office/drawing/2014/main" id="{ADC68812-9543-9339-6DA8-F094CEB65A64}"/>
              </a:ext>
            </a:extLst>
          </p:cNvPr>
          <p:cNvGrpSpPr/>
          <p:nvPr/>
        </p:nvGrpSpPr>
        <p:grpSpPr>
          <a:xfrm>
            <a:off x="581294" y="1495118"/>
            <a:ext cx="11423455" cy="4697653"/>
            <a:chOff x="581294" y="1495118"/>
            <a:chExt cx="11423455" cy="4697653"/>
          </a:xfrm>
        </p:grpSpPr>
        <p:sp>
          <p:nvSpPr>
            <p:cNvPr id="30" name="Rectangle: Rounded Corners 29">
              <a:extLst>
                <a:ext uri="{FF2B5EF4-FFF2-40B4-BE49-F238E27FC236}">
                  <a16:creationId xmlns:a16="http://schemas.microsoft.com/office/drawing/2014/main" id="{3FF88D5A-EEA6-8ADD-9421-F6588A8D6AAE}"/>
                </a:ext>
              </a:extLst>
            </p:cNvPr>
            <p:cNvSpPr/>
            <p:nvPr/>
          </p:nvSpPr>
          <p:spPr>
            <a:xfrm>
              <a:off x="581294" y="1495118"/>
              <a:ext cx="11107493" cy="4697653"/>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D7940A4A-C8E9-FF13-6AF5-1C71ED68FE8D}"/>
                </a:ext>
              </a:extLst>
            </p:cNvPr>
            <p:cNvSpPr txBox="1"/>
            <p:nvPr/>
          </p:nvSpPr>
          <p:spPr>
            <a:xfrm>
              <a:off x="1000959" y="2115888"/>
              <a:ext cx="6096000" cy="2585323"/>
            </a:xfrm>
            <a:prstGeom prst="rect">
              <a:avLst/>
            </a:prstGeom>
            <a:solidFill>
              <a:schemeClr val="accent6">
                <a:lumMod val="60000"/>
                <a:lumOff val="4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Not all GP Practices have set up their access to take advantage of the benefits of viewing data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Limited data feeds in some areas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Single Sign On not yet available at NGH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Currently no access to users outside of acutes, NHFT and GP Practices</a:t>
              </a:r>
            </a:p>
          </p:txBody>
        </p:sp>
        <p:graphicFrame>
          <p:nvGraphicFramePr>
            <p:cNvPr id="53" name="Chart 52">
              <a:extLst>
                <a:ext uri="{FF2B5EF4-FFF2-40B4-BE49-F238E27FC236}">
                  <a16:creationId xmlns:a16="http://schemas.microsoft.com/office/drawing/2014/main" id="{2ECDF986-9085-0108-E2A8-37620C5EB44F}"/>
                </a:ext>
              </a:extLst>
            </p:cNvPr>
            <p:cNvGraphicFramePr/>
            <p:nvPr/>
          </p:nvGraphicFramePr>
          <p:xfrm>
            <a:off x="6750050" y="1935531"/>
            <a:ext cx="5254699" cy="3785819"/>
          </p:xfrm>
          <a:graphic>
            <a:graphicData uri="http://schemas.openxmlformats.org/drawingml/2006/chart">
              <c:chart xmlns:c="http://schemas.openxmlformats.org/drawingml/2006/chart" xmlns:r="http://schemas.openxmlformats.org/officeDocument/2006/relationships" r:id="rId2"/>
            </a:graphicData>
          </a:graphic>
        </p:graphicFrame>
      </p:grpSp>
      <p:grpSp>
        <p:nvGrpSpPr>
          <p:cNvPr id="64" name="!!Banner">
            <a:extLst>
              <a:ext uri="{FF2B5EF4-FFF2-40B4-BE49-F238E27FC236}">
                <a16:creationId xmlns:a16="http://schemas.microsoft.com/office/drawing/2014/main" id="{0EF2F12F-49F2-80DF-8D61-2AD845CCC533}"/>
              </a:ext>
            </a:extLst>
          </p:cNvPr>
          <p:cNvGrpSpPr/>
          <p:nvPr/>
        </p:nvGrpSpPr>
        <p:grpSpPr>
          <a:xfrm>
            <a:off x="133350" y="977795"/>
            <a:ext cx="9688108" cy="519691"/>
            <a:chOff x="133350" y="977795"/>
            <a:chExt cx="9688108" cy="519691"/>
          </a:xfrm>
        </p:grpSpPr>
        <p:sp>
          <p:nvSpPr>
            <p:cNvPr id="57" name="Successes">
              <a:extLst>
                <a:ext uri="{FF2B5EF4-FFF2-40B4-BE49-F238E27FC236}">
                  <a16:creationId xmlns:a16="http://schemas.microsoft.com/office/drawing/2014/main" id="{1378A78E-29D5-416D-D3B3-BC626B5F1CC0}"/>
                </a:ext>
              </a:extLst>
            </p:cNvPr>
            <p:cNvSpPr/>
            <p:nvPr/>
          </p:nvSpPr>
          <p:spPr>
            <a:xfrm rot="10800000" flipV="1">
              <a:off x="133350" y="978441"/>
              <a:ext cx="3543300" cy="519045"/>
            </a:xfrm>
            <a:prstGeom prst="parallelogram">
              <a:avLst>
                <a:gd name="adj" fmla="val 906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rPr>
                <a:t>Successes</a:t>
              </a:r>
            </a:p>
          </p:txBody>
        </p:sp>
        <p:sp>
          <p:nvSpPr>
            <p:cNvPr id="58" name="Limitations">
              <a:extLst>
                <a:ext uri="{FF2B5EF4-FFF2-40B4-BE49-F238E27FC236}">
                  <a16:creationId xmlns:a16="http://schemas.microsoft.com/office/drawing/2014/main" id="{6229CF32-D00A-19E7-839D-3794AD3AC504}"/>
                </a:ext>
              </a:extLst>
            </p:cNvPr>
            <p:cNvSpPr/>
            <p:nvPr/>
          </p:nvSpPr>
          <p:spPr>
            <a:xfrm rot="10800000" flipV="1">
              <a:off x="3206750" y="978297"/>
              <a:ext cx="3543300" cy="519045"/>
            </a:xfrm>
            <a:prstGeom prst="parallelogram">
              <a:avLst>
                <a:gd name="adj" fmla="val 906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rPr>
                <a:t>Limitations</a:t>
              </a:r>
            </a:p>
          </p:txBody>
        </p:sp>
        <p:sp>
          <p:nvSpPr>
            <p:cNvPr id="59" name="Roadmap">
              <a:extLst>
                <a:ext uri="{FF2B5EF4-FFF2-40B4-BE49-F238E27FC236}">
                  <a16:creationId xmlns:a16="http://schemas.microsoft.com/office/drawing/2014/main" id="{9908C129-9A88-377F-35FF-C248491DF2C1}"/>
                </a:ext>
              </a:extLst>
            </p:cNvPr>
            <p:cNvSpPr/>
            <p:nvPr/>
          </p:nvSpPr>
          <p:spPr>
            <a:xfrm rot="10800000" flipV="1">
              <a:off x="6278158" y="977795"/>
              <a:ext cx="3543300" cy="519045"/>
            </a:xfrm>
            <a:prstGeom prst="parallelogram">
              <a:avLst>
                <a:gd name="adj" fmla="val 90657"/>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7771"/>
                  </a:solidFill>
                  <a:effectLst/>
                  <a:uLnTx/>
                  <a:uFillTx/>
                  <a:latin typeface="Calibri" panose="020F0502020204030204"/>
                  <a:ea typeface="+mn-ea"/>
                  <a:cs typeface="+mn-cs"/>
                </a:rPr>
                <a:t>Roadmap</a:t>
              </a:r>
              <a:endParaRPr kumimoji="0" lang="en-GB" sz="3200" b="0" i="0" u="none" strike="noStrike" kern="1200" cap="none" spc="0" normalizeH="0" baseline="0" noProof="0" dirty="0">
                <a:ln>
                  <a:noFill/>
                </a:ln>
                <a:solidFill>
                  <a:srgbClr val="007771"/>
                </a:solidFill>
                <a:effectLst/>
                <a:uLnTx/>
                <a:uFillTx/>
                <a:latin typeface="Calibri" panose="020F0502020204030204"/>
                <a:ea typeface="+mn-ea"/>
                <a:cs typeface="+mn-cs"/>
              </a:endParaRPr>
            </a:p>
          </p:txBody>
        </p:sp>
      </p:grpSp>
      <p:grpSp>
        <p:nvGrpSpPr>
          <p:cNvPr id="2" name="!!Successes" hidden="1">
            <a:extLst>
              <a:ext uri="{FF2B5EF4-FFF2-40B4-BE49-F238E27FC236}">
                <a16:creationId xmlns:a16="http://schemas.microsoft.com/office/drawing/2014/main" id="{D7DBF6D9-6415-4EBB-49A5-B5DF5685E3CE}"/>
              </a:ext>
            </a:extLst>
          </p:cNvPr>
          <p:cNvGrpSpPr/>
          <p:nvPr/>
        </p:nvGrpSpPr>
        <p:grpSpPr>
          <a:xfrm>
            <a:off x="603571" y="1497229"/>
            <a:ext cx="11091860" cy="4801972"/>
            <a:chOff x="603571" y="1497229"/>
            <a:chExt cx="11091860" cy="4801972"/>
          </a:xfrm>
        </p:grpSpPr>
        <p:sp>
          <p:nvSpPr>
            <p:cNvPr id="35" name="Rectangle: Rounded Corners 34">
              <a:extLst>
                <a:ext uri="{FF2B5EF4-FFF2-40B4-BE49-F238E27FC236}">
                  <a16:creationId xmlns:a16="http://schemas.microsoft.com/office/drawing/2014/main" id="{FBC3824C-E07B-58AE-54B6-F7482705680F}"/>
                </a:ext>
              </a:extLst>
            </p:cNvPr>
            <p:cNvSpPr/>
            <p:nvPr/>
          </p:nvSpPr>
          <p:spPr>
            <a:xfrm>
              <a:off x="603571" y="1497229"/>
              <a:ext cx="11091860" cy="4706721"/>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Quote">
              <a:extLst>
                <a:ext uri="{FF2B5EF4-FFF2-40B4-BE49-F238E27FC236}">
                  <a16:creationId xmlns:a16="http://schemas.microsoft.com/office/drawing/2014/main" id="{05B7561A-B5D0-260E-9C0A-B44FA9B62E2D}"/>
                </a:ext>
              </a:extLst>
            </p:cNvPr>
            <p:cNvSpPr txBox="1"/>
            <p:nvPr/>
          </p:nvSpPr>
          <p:spPr>
            <a:xfrm>
              <a:off x="7489996" y="2163460"/>
              <a:ext cx="3716229" cy="2963139"/>
            </a:xfrm>
            <a:prstGeom prst="rect">
              <a:avLst/>
            </a:prstGeom>
            <a:noFill/>
            <a:ln>
              <a:noFill/>
            </a:ln>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GB" sz="1600" b="0" i="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NCR has been extremely beneficial in our practice. It has already saved significant time for admin staff who can now access the NCR for example to confirm forthcoming appointment dates and times”</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Dr Naomi Caldwell, GP Senior Partner at Langham Place Surgery</a:t>
              </a:r>
              <a:r>
                <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 </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CA50FB41-3B61-DE58-8213-3B95D44069D7}"/>
                </a:ext>
              </a:extLst>
            </p:cNvPr>
            <p:cNvSpPr txBox="1"/>
            <p:nvPr/>
          </p:nvSpPr>
          <p:spPr>
            <a:xfrm>
              <a:off x="1041025" y="2114074"/>
              <a:ext cx="6032289" cy="4185127"/>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All 67 GP Practices are sharing data into the NCR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Available to all clinical and admin roles at both acutes, NHFT and at GP Practices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Access is via Single Sign On at KGH, NHFT and GPs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GPs able to view hospital information including admissions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Acts as a secondary source for information such as allergies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Persistent data from all registered patients allows us to do population health analysis on a county wide scale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4" name="Group 3">
            <a:extLst>
              <a:ext uri="{FF2B5EF4-FFF2-40B4-BE49-F238E27FC236}">
                <a16:creationId xmlns:a16="http://schemas.microsoft.com/office/drawing/2014/main" id="{FB5FE83E-A291-2795-394F-B7E2ACD73A33}"/>
              </a:ext>
            </a:extLst>
          </p:cNvPr>
          <p:cNvGrpSpPr/>
          <p:nvPr/>
        </p:nvGrpSpPr>
        <p:grpSpPr>
          <a:xfrm>
            <a:off x="587549" y="1488817"/>
            <a:ext cx="11091860" cy="5166968"/>
            <a:chOff x="587549" y="1497206"/>
            <a:chExt cx="11091860" cy="5166968"/>
          </a:xfrm>
        </p:grpSpPr>
        <p:sp>
          <p:nvSpPr>
            <p:cNvPr id="47" name="!!Coloured Rectangle 46">
              <a:extLst>
                <a:ext uri="{FF2B5EF4-FFF2-40B4-BE49-F238E27FC236}">
                  <a16:creationId xmlns:a16="http://schemas.microsoft.com/office/drawing/2014/main" id="{96E3EF7A-ED50-D953-BE8C-620A51B2959F}"/>
                </a:ext>
              </a:extLst>
            </p:cNvPr>
            <p:cNvSpPr/>
            <p:nvPr/>
          </p:nvSpPr>
          <p:spPr>
            <a:xfrm>
              <a:off x="588575" y="1497206"/>
              <a:ext cx="6898961" cy="3157639"/>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Roadmap">
              <a:extLst>
                <a:ext uri="{FF2B5EF4-FFF2-40B4-BE49-F238E27FC236}">
                  <a16:creationId xmlns:a16="http://schemas.microsoft.com/office/drawing/2014/main" id="{2861D2FE-9F47-0F9B-4C0D-00321E349686}"/>
                </a:ext>
              </a:extLst>
            </p:cNvPr>
            <p:cNvGrpSpPr/>
            <p:nvPr/>
          </p:nvGrpSpPr>
          <p:grpSpPr>
            <a:xfrm>
              <a:off x="587549" y="1498479"/>
              <a:ext cx="11091860" cy="5165695"/>
              <a:chOff x="587549" y="1498479"/>
              <a:chExt cx="11091860" cy="5165695"/>
            </a:xfrm>
            <a:effectLst>
              <a:outerShdw blurRad="50800" dist="38100" dir="2700000" algn="tl" rotWithShape="0">
                <a:prstClr val="black">
                  <a:alpha val="40000"/>
                </a:prstClr>
              </a:outerShdw>
            </a:effectLst>
          </p:grpSpPr>
          <p:sp>
            <p:nvSpPr>
              <p:cNvPr id="26" name="Rectangle: Rounded Corners 25">
                <a:extLst>
                  <a:ext uri="{FF2B5EF4-FFF2-40B4-BE49-F238E27FC236}">
                    <a16:creationId xmlns:a16="http://schemas.microsoft.com/office/drawing/2014/main" id="{4CC4CA5D-163D-0D7A-BAE6-E857ECDF8C30}"/>
                  </a:ext>
                </a:extLst>
              </p:cNvPr>
              <p:cNvSpPr/>
              <p:nvPr/>
            </p:nvSpPr>
            <p:spPr>
              <a:xfrm>
                <a:off x="587549" y="1498479"/>
                <a:ext cx="11091860" cy="4681592"/>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08427865-70A6-15ED-667A-203F2FE0DA6E}"/>
                  </a:ext>
                </a:extLst>
              </p:cNvPr>
              <p:cNvSpPr txBox="1"/>
              <p:nvPr/>
            </p:nvSpPr>
            <p:spPr>
              <a:xfrm>
                <a:off x="1046776" y="1708971"/>
                <a:ext cx="6096000" cy="495520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To increase datasets to bring value and increased benefits to users including Social Care data, Path &amp; Rad results from acutes and Remote Monitoring Data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To increase adoption across a wider range of healthcare settings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To work with GP Practices to set up access and add on Population Health tools for their prioritisation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To use NCR as the digital solution for ReSPECT Plans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To work with EMAS to provide access to relevant information via the National Record Locator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pic>
        <p:nvPicPr>
          <p:cNvPr id="3" name="!!Respect" descr="ReSPECT logo">
            <a:extLst>
              <a:ext uri="{FF2B5EF4-FFF2-40B4-BE49-F238E27FC236}">
                <a16:creationId xmlns:a16="http://schemas.microsoft.com/office/drawing/2014/main" id="{1FE6481F-B590-A14F-285D-5B3FBC596CAD}"/>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94584" y="3086129"/>
            <a:ext cx="4050564" cy="1405546"/>
          </a:xfrm>
          <a:prstGeom prst="rect">
            <a:avLst/>
          </a:prstGeom>
          <a:noFill/>
          <a:extLst>
            <a:ext uri="{909E8E84-426E-40DD-AFC4-6F175D3DCCD1}">
              <a14:hiddenFill xmlns:a14="http://schemas.microsoft.com/office/drawing/2010/main">
                <a:solidFill>
                  <a:srgbClr val="FFFFFF"/>
                </a:solidFill>
              </a14:hiddenFill>
            </a:ext>
          </a:extLst>
        </p:spPr>
      </p:pic>
      <p:sp>
        <p:nvSpPr>
          <p:cNvPr id="60" name="!!White Rectangle">
            <a:extLst>
              <a:ext uri="{FF2B5EF4-FFF2-40B4-BE49-F238E27FC236}">
                <a16:creationId xmlns:a16="http://schemas.microsoft.com/office/drawing/2014/main" id="{8BABB0DC-BDA1-7A12-7E8D-6608F1FFBC45}"/>
              </a:ext>
            </a:extLst>
          </p:cNvPr>
          <p:cNvSpPr/>
          <p:nvPr/>
        </p:nvSpPr>
        <p:spPr>
          <a:xfrm>
            <a:off x="2463" y="774700"/>
            <a:ext cx="584765" cy="52603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4301130"/>
      </p:ext>
    </p:extLst>
  </p:cSld>
  <p:clrMapOvr>
    <a:masterClrMapping/>
  </p:clrMapOvr>
  <p:transition spd="slow">
    <p:wipe dir="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55F226B4-F9D6-7485-E8D7-29A851A0562B}"/>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D3F2D3D0-9027-CBED-AC7A-36973C07D871}"/>
              </a:ext>
            </a:extLst>
          </p:cNvPr>
          <p:cNvSpPr/>
          <p:nvPr/>
        </p:nvSpPr>
        <p:spPr>
          <a:xfrm>
            <a:off x="4627" y="983292"/>
            <a:ext cx="12192000" cy="59455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8E559015-7719-1414-AD3F-4C16ED0937DF}"/>
              </a:ext>
            </a:extLst>
          </p:cNvPr>
          <p:cNvSpPr/>
          <p:nvPr/>
        </p:nvSpPr>
        <p:spPr>
          <a:xfrm>
            <a:off x="208102" y="840259"/>
            <a:ext cx="4137936" cy="6017741"/>
          </a:xfrm>
          <a:prstGeom prst="rect">
            <a:avLst/>
          </a:prstGeom>
          <a:solidFill>
            <a:schemeClr val="accent6">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03C99ED-803D-8B67-2A2F-E7342F2EFB65}"/>
              </a:ext>
            </a:extLst>
          </p:cNvPr>
          <p:cNvSpPr txBox="1"/>
          <p:nvPr/>
        </p:nvSpPr>
        <p:spPr>
          <a:xfrm>
            <a:off x="766434" y="5818115"/>
            <a:ext cx="2561967" cy="646331"/>
          </a:xfrm>
          <a:prstGeom prst="rect">
            <a:avLst/>
          </a:prstGeom>
          <a:solidFill>
            <a:srgbClr val="007771"/>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Patient decisions about their own health</a:t>
            </a:r>
          </a:p>
        </p:txBody>
      </p:sp>
      <p:sp>
        <p:nvSpPr>
          <p:cNvPr id="5" name="TextBox 4">
            <a:extLst>
              <a:ext uri="{FF2B5EF4-FFF2-40B4-BE49-F238E27FC236}">
                <a16:creationId xmlns:a16="http://schemas.microsoft.com/office/drawing/2014/main" id="{AC055FD4-09F4-185B-0D06-15B2196AF2B3}"/>
              </a:ext>
            </a:extLst>
          </p:cNvPr>
          <p:cNvSpPr txBox="1"/>
          <p:nvPr/>
        </p:nvSpPr>
        <p:spPr>
          <a:xfrm>
            <a:off x="4687945" y="5817141"/>
            <a:ext cx="1663428" cy="646331"/>
          </a:xfrm>
          <a:prstGeom prst="rect">
            <a:avLst/>
          </a:prstGeom>
          <a:solidFill>
            <a:srgbClr val="0EA5C0"/>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Clinical decisions </a:t>
            </a:r>
          </a:p>
        </p:txBody>
      </p:sp>
      <p:sp>
        <p:nvSpPr>
          <p:cNvPr id="6" name="TextBox 5">
            <a:extLst>
              <a:ext uri="{FF2B5EF4-FFF2-40B4-BE49-F238E27FC236}">
                <a16:creationId xmlns:a16="http://schemas.microsoft.com/office/drawing/2014/main" id="{9B0226C6-1D60-86B6-50B8-495B295C8C3D}"/>
              </a:ext>
            </a:extLst>
          </p:cNvPr>
          <p:cNvSpPr txBox="1"/>
          <p:nvPr/>
        </p:nvSpPr>
        <p:spPr>
          <a:xfrm>
            <a:off x="7004356" y="5826604"/>
            <a:ext cx="1766402" cy="646331"/>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Operational  decisions </a:t>
            </a:r>
          </a:p>
        </p:txBody>
      </p:sp>
      <p:sp>
        <p:nvSpPr>
          <p:cNvPr id="7" name="TextBox 6">
            <a:extLst>
              <a:ext uri="{FF2B5EF4-FFF2-40B4-BE49-F238E27FC236}">
                <a16:creationId xmlns:a16="http://schemas.microsoft.com/office/drawing/2014/main" id="{C231F82E-4394-EE0F-E28C-30255A719E3D}"/>
              </a:ext>
            </a:extLst>
          </p:cNvPr>
          <p:cNvSpPr txBox="1"/>
          <p:nvPr/>
        </p:nvSpPr>
        <p:spPr>
          <a:xfrm>
            <a:off x="9320767" y="5817140"/>
            <a:ext cx="1766402" cy="646331"/>
          </a:xfrm>
          <a:prstGeom prst="rect">
            <a:avLst/>
          </a:prstGeom>
          <a:solidFill>
            <a:srgbClr val="0EA5C0"/>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Research-led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decisions</a:t>
            </a:r>
          </a:p>
        </p:txBody>
      </p:sp>
      <p:sp>
        <p:nvSpPr>
          <p:cNvPr id="8" name="TextBox 7">
            <a:extLst>
              <a:ext uri="{FF2B5EF4-FFF2-40B4-BE49-F238E27FC236}">
                <a16:creationId xmlns:a16="http://schemas.microsoft.com/office/drawing/2014/main" id="{15FD7CA6-2C41-80B5-63DC-097848031A23}"/>
              </a:ext>
            </a:extLst>
          </p:cNvPr>
          <p:cNvSpPr txBox="1"/>
          <p:nvPr/>
        </p:nvSpPr>
        <p:spPr>
          <a:xfrm>
            <a:off x="7004356" y="5817140"/>
            <a:ext cx="1766402" cy="923330"/>
          </a:xfrm>
          <a:prstGeom prst="rect">
            <a:avLst/>
          </a:prstGeom>
          <a:solidFill>
            <a:srgbClr val="0EA5C0"/>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Operational  decisions, Pop Health, Planning</a:t>
            </a:r>
          </a:p>
        </p:txBody>
      </p:sp>
      <p:sp>
        <p:nvSpPr>
          <p:cNvPr id="10" name="TextBox 9">
            <a:extLst>
              <a:ext uri="{FF2B5EF4-FFF2-40B4-BE49-F238E27FC236}">
                <a16:creationId xmlns:a16="http://schemas.microsoft.com/office/drawing/2014/main" id="{6E916238-4921-E727-D5B2-FA2D93219C55}"/>
              </a:ext>
            </a:extLst>
          </p:cNvPr>
          <p:cNvSpPr txBox="1"/>
          <p:nvPr/>
        </p:nvSpPr>
        <p:spPr>
          <a:xfrm>
            <a:off x="5335135" y="3769570"/>
            <a:ext cx="2086098" cy="923330"/>
          </a:xfrm>
          <a:prstGeom prst="rect">
            <a:avLst/>
          </a:prstGeom>
          <a:solidFill>
            <a:srgbClr val="0EA5C0"/>
          </a:solidFill>
          <a:ln w="38100">
            <a:solidFill>
              <a:srgbClr val="2DA948"/>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Northamptonshire Care Record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(NCR) </a:t>
            </a:r>
          </a:p>
        </p:txBody>
      </p:sp>
      <p:sp>
        <p:nvSpPr>
          <p:cNvPr id="12" name="TextBox 11">
            <a:extLst>
              <a:ext uri="{FF2B5EF4-FFF2-40B4-BE49-F238E27FC236}">
                <a16:creationId xmlns:a16="http://schemas.microsoft.com/office/drawing/2014/main" id="{551114C4-F6F3-5C31-3441-84F68DC42F9C}"/>
              </a:ext>
            </a:extLst>
          </p:cNvPr>
          <p:cNvSpPr txBox="1"/>
          <p:nvPr/>
        </p:nvSpPr>
        <p:spPr>
          <a:xfrm>
            <a:off x="296506" y="3645047"/>
            <a:ext cx="1258701" cy="923330"/>
          </a:xfrm>
          <a:prstGeom prst="rect">
            <a:avLst/>
          </a:prstGeom>
          <a:solidFill>
            <a:srgbClr val="007771"/>
          </a:solidFill>
          <a:ln>
            <a:solidFill>
              <a:srgbClr val="2DA948"/>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Healthcare Comms App</a:t>
            </a:r>
          </a:p>
        </p:txBody>
      </p:sp>
      <p:sp>
        <p:nvSpPr>
          <p:cNvPr id="15" name="Rectangle 14">
            <a:extLst>
              <a:ext uri="{FF2B5EF4-FFF2-40B4-BE49-F238E27FC236}">
                <a16:creationId xmlns:a16="http://schemas.microsoft.com/office/drawing/2014/main" id="{D0535165-78DB-96B3-B2BC-3AE68F89B20D}"/>
              </a:ext>
            </a:extLst>
          </p:cNvPr>
          <p:cNvSpPr/>
          <p:nvPr/>
        </p:nvSpPr>
        <p:spPr>
          <a:xfrm>
            <a:off x="4525001" y="840259"/>
            <a:ext cx="1766402" cy="2380736"/>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B3CD18F-2D0E-13AC-A07D-334E21D6FA16}"/>
              </a:ext>
            </a:extLst>
          </p:cNvPr>
          <p:cNvSpPr/>
          <p:nvPr/>
        </p:nvSpPr>
        <p:spPr>
          <a:xfrm>
            <a:off x="6276031" y="840260"/>
            <a:ext cx="1766402" cy="2380736"/>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F444CA44-AE70-D7F7-7000-4E6616D07B8C}"/>
              </a:ext>
            </a:extLst>
          </p:cNvPr>
          <p:cNvSpPr/>
          <p:nvPr/>
        </p:nvSpPr>
        <p:spPr>
          <a:xfrm>
            <a:off x="8042433" y="840260"/>
            <a:ext cx="1766402" cy="2380736"/>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5073B16D-28CC-A613-01D7-85F9B7A91292}"/>
              </a:ext>
            </a:extLst>
          </p:cNvPr>
          <p:cNvSpPr/>
          <p:nvPr/>
        </p:nvSpPr>
        <p:spPr>
          <a:xfrm>
            <a:off x="9808835" y="840259"/>
            <a:ext cx="1766402" cy="2380736"/>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Arrow: Bent 19">
            <a:extLst>
              <a:ext uri="{FF2B5EF4-FFF2-40B4-BE49-F238E27FC236}">
                <a16:creationId xmlns:a16="http://schemas.microsoft.com/office/drawing/2014/main" id="{15A5648A-5669-64FB-AB2D-9BC306FBA581}"/>
              </a:ext>
            </a:extLst>
          </p:cNvPr>
          <p:cNvSpPr/>
          <p:nvPr/>
        </p:nvSpPr>
        <p:spPr>
          <a:xfrm rot="16200000" flipH="1">
            <a:off x="1672088" y="2083665"/>
            <a:ext cx="2764485" cy="3131185"/>
          </a:xfrm>
          <a:prstGeom prst="bentArrow">
            <a:avLst>
              <a:gd name="adj1" fmla="val 6074"/>
              <a:gd name="adj2" fmla="val 7645"/>
              <a:gd name="adj3" fmla="val 11859"/>
              <a:gd name="adj4" fmla="val 37552"/>
            </a:avLst>
          </a:prstGeom>
          <a:solidFill>
            <a:srgbClr val="0077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CF8A5EAE-256E-74F9-9540-59A83779D981}"/>
              </a:ext>
            </a:extLst>
          </p:cNvPr>
          <p:cNvSpPr txBox="1"/>
          <p:nvPr/>
        </p:nvSpPr>
        <p:spPr>
          <a:xfrm>
            <a:off x="4594683" y="2041997"/>
            <a:ext cx="1631433" cy="646331"/>
          </a:xfrm>
          <a:prstGeom prst="rect">
            <a:avLst/>
          </a:prstGeom>
          <a:solidFill>
            <a:srgbClr val="0EA5C0"/>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EMIS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TPP SystmOne </a:t>
            </a:r>
          </a:p>
        </p:txBody>
      </p:sp>
      <p:sp>
        <p:nvSpPr>
          <p:cNvPr id="22" name="TextBox 21">
            <a:extLst>
              <a:ext uri="{FF2B5EF4-FFF2-40B4-BE49-F238E27FC236}">
                <a16:creationId xmlns:a16="http://schemas.microsoft.com/office/drawing/2014/main" id="{BC4E0218-E4C1-FA43-0B1B-306D798D3430}"/>
              </a:ext>
            </a:extLst>
          </p:cNvPr>
          <p:cNvSpPr txBox="1"/>
          <p:nvPr/>
        </p:nvSpPr>
        <p:spPr>
          <a:xfrm>
            <a:off x="296506" y="901880"/>
            <a:ext cx="1250678" cy="2769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Patients/citizens</a:t>
            </a:r>
          </a:p>
        </p:txBody>
      </p:sp>
      <p:sp>
        <p:nvSpPr>
          <p:cNvPr id="23" name="TextBox 22">
            <a:extLst>
              <a:ext uri="{FF2B5EF4-FFF2-40B4-BE49-F238E27FC236}">
                <a16:creationId xmlns:a16="http://schemas.microsoft.com/office/drawing/2014/main" id="{0FC0B762-F9EC-5385-AC9C-DB141719A3AC}"/>
              </a:ext>
            </a:extLst>
          </p:cNvPr>
          <p:cNvSpPr txBox="1"/>
          <p:nvPr/>
        </p:nvSpPr>
        <p:spPr>
          <a:xfrm>
            <a:off x="4594683" y="923759"/>
            <a:ext cx="1250678" cy="2769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GP surgeries</a:t>
            </a:r>
          </a:p>
        </p:txBody>
      </p:sp>
      <p:sp>
        <p:nvSpPr>
          <p:cNvPr id="24" name="TextBox 23">
            <a:extLst>
              <a:ext uri="{FF2B5EF4-FFF2-40B4-BE49-F238E27FC236}">
                <a16:creationId xmlns:a16="http://schemas.microsoft.com/office/drawing/2014/main" id="{25A4A432-21B4-748E-3124-CB5AB8C6B81A}"/>
              </a:ext>
            </a:extLst>
          </p:cNvPr>
          <p:cNvSpPr txBox="1"/>
          <p:nvPr/>
        </p:nvSpPr>
        <p:spPr>
          <a:xfrm>
            <a:off x="6379017" y="923758"/>
            <a:ext cx="1250678" cy="2769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Secondary care</a:t>
            </a:r>
          </a:p>
        </p:txBody>
      </p:sp>
      <p:sp>
        <p:nvSpPr>
          <p:cNvPr id="25" name="TextBox 24">
            <a:extLst>
              <a:ext uri="{FF2B5EF4-FFF2-40B4-BE49-F238E27FC236}">
                <a16:creationId xmlns:a16="http://schemas.microsoft.com/office/drawing/2014/main" id="{439CA336-A4FF-C850-408D-1A0E2D81AC2C}"/>
              </a:ext>
            </a:extLst>
          </p:cNvPr>
          <p:cNvSpPr txBox="1"/>
          <p:nvPr/>
        </p:nvSpPr>
        <p:spPr>
          <a:xfrm>
            <a:off x="8147907" y="923758"/>
            <a:ext cx="1250678" cy="2769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Social Care</a:t>
            </a:r>
          </a:p>
        </p:txBody>
      </p:sp>
      <p:sp>
        <p:nvSpPr>
          <p:cNvPr id="26" name="TextBox 25">
            <a:extLst>
              <a:ext uri="{FF2B5EF4-FFF2-40B4-BE49-F238E27FC236}">
                <a16:creationId xmlns:a16="http://schemas.microsoft.com/office/drawing/2014/main" id="{5583DA3F-4A99-6FCB-41CD-86318CE71B43}"/>
              </a:ext>
            </a:extLst>
          </p:cNvPr>
          <p:cNvSpPr txBox="1"/>
          <p:nvPr/>
        </p:nvSpPr>
        <p:spPr>
          <a:xfrm>
            <a:off x="9914309" y="923758"/>
            <a:ext cx="1250678" cy="2769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National data</a:t>
            </a:r>
          </a:p>
        </p:txBody>
      </p:sp>
      <p:sp>
        <p:nvSpPr>
          <p:cNvPr id="29" name="Arrow: Bent 28">
            <a:extLst>
              <a:ext uri="{FF2B5EF4-FFF2-40B4-BE49-F238E27FC236}">
                <a16:creationId xmlns:a16="http://schemas.microsoft.com/office/drawing/2014/main" id="{13BB2614-A18B-6F20-C8F4-857F12B135DE}"/>
              </a:ext>
            </a:extLst>
          </p:cNvPr>
          <p:cNvSpPr/>
          <p:nvPr/>
        </p:nvSpPr>
        <p:spPr>
          <a:xfrm rot="16200000" flipH="1">
            <a:off x="2519341" y="-183862"/>
            <a:ext cx="2045233" cy="5612585"/>
          </a:xfrm>
          <a:prstGeom prst="bentArrow">
            <a:avLst>
              <a:gd name="adj1" fmla="val 9724"/>
              <a:gd name="adj2" fmla="val 10483"/>
              <a:gd name="adj3" fmla="val 14342"/>
              <a:gd name="adj4" fmla="val 34927"/>
            </a:avLst>
          </a:prstGeom>
          <a:solidFill>
            <a:srgbClr val="0077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Arrow: Down 29">
            <a:extLst>
              <a:ext uri="{FF2B5EF4-FFF2-40B4-BE49-F238E27FC236}">
                <a16:creationId xmlns:a16="http://schemas.microsoft.com/office/drawing/2014/main" id="{28AFE24E-CBB2-F922-774C-E57804544D89}"/>
              </a:ext>
            </a:extLst>
          </p:cNvPr>
          <p:cNvSpPr/>
          <p:nvPr/>
        </p:nvSpPr>
        <p:spPr>
          <a:xfrm>
            <a:off x="766434" y="4291464"/>
            <a:ext cx="410833" cy="752761"/>
          </a:xfrm>
          <a:prstGeom prst="downArrow">
            <a:avLst>
              <a:gd name="adj1" fmla="val 50000"/>
              <a:gd name="adj2" fmla="val 75503"/>
            </a:avLst>
          </a:prstGeom>
          <a:solidFill>
            <a:srgbClr val="0077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Arrow: Down 33">
            <a:extLst>
              <a:ext uri="{FF2B5EF4-FFF2-40B4-BE49-F238E27FC236}">
                <a16:creationId xmlns:a16="http://schemas.microsoft.com/office/drawing/2014/main" id="{5F777FB0-9E06-D5F1-06A2-CDE21BB4C5B4}"/>
              </a:ext>
            </a:extLst>
          </p:cNvPr>
          <p:cNvSpPr/>
          <p:nvPr/>
        </p:nvSpPr>
        <p:spPr>
          <a:xfrm>
            <a:off x="5530692" y="4723788"/>
            <a:ext cx="367931" cy="1093351"/>
          </a:xfrm>
          <a:prstGeom prst="downArrow">
            <a:avLst/>
          </a:prstGeom>
          <a:solidFill>
            <a:srgbClr val="0EA5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Arrow: Down 34">
            <a:extLst>
              <a:ext uri="{FF2B5EF4-FFF2-40B4-BE49-F238E27FC236}">
                <a16:creationId xmlns:a16="http://schemas.microsoft.com/office/drawing/2014/main" id="{775842DE-B0E5-C2FA-7128-DD1ECD0D5AC4}"/>
              </a:ext>
            </a:extLst>
          </p:cNvPr>
          <p:cNvSpPr/>
          <p:nvPr/>
        </p:nvSpPr>
        <p:spPr>
          <a:xfrm>
            <a:off x="5643160" y="2688328"/>
            <a:ext cx="367931" cy="1056085"/>
          </a:xfrm>
          <a:prstGeom prst="downArrow">
            <a:avLst/>
          </a:prstGeom>
          <a:solidFill>
            <a:srgbClr val="0EA5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Arrow: Down 35">
            <a:extLst>
              <a:ext uri="{FF2B5EF4-FFF2-40B4-BE49-F238E27FC236}">
                <a16:creationId xmlns:a16="http://schemas.microsoft.com/office/drawing/2014/main" id="{F5230887-B13E-DEC9-7B3E-3818C9B3C4CD}"/>
              </a:ext>
            </a:extLst>
          </p:cNvPr>
          <p:cNvSpPr/>
          <p:nvPr/>
        </p:nvSpPr>
        <p:spPr>
          <a:xfrm>
            <a:off x="6341318" y="2704311"/>
            <a:ext cx="367931" cy="1056085"/>
          </a:xfrm>
          <a:prstGeom prst="downArrow">
            <a:avLst/>
          </a:prstGeom>
          <a:solidFill>
            <a:srgbClr val="0EA5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EC469EDE-F323-0532-2FAB-A7C7949863BF}"/>
              </a:ext>
            </a:extLst>
          </p:cNvPr>
          <p:cNvSpPr txBox="1"/>
          <p:nvPr/>
        </p:nvSpPr>
        <p:spPr>
          <a:xfrm>
            <a:off x="8107720" y="2041997"/>
            <a:ext cx="1631252" cy="646331"/>
          </a:xfrm>
          <a:prstGeom prst="rect">
            <a:avLst/>
          </a:prstGeom>
          <a:solidFill>
            <a:srgbClr val="0EA5C0"/>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OLM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Liquid Logic</a:t>
            </a:r>
          </a:p>
        </p:txBody>
      </p:sp>
      <p:sp>
        <p:nvSpPr>
          <p:cNvPr id="38" name="TextBox 37">
            <a:extLst>
              <a:ext uri="{FF2B5EF4-FFF2-40B4-BE49-F238E27FC236}">
                <a16:creationId xmlns:a16="http://schemas.microsoft.com/office/drawing/2014/main" id="{EEF2FBB9-39CD-05BC-27B4-B4B587282663}"/>
              </a:ext>
            </a:extLst>
          </p:cNvPr>
          <p:cNvSpPr txBox="1"/>
          <p:nvPr/>
        </p:nvSpPr>
        <p:spPr>
          <a:xfrm>
            <a:off x="9895616" y="1435837"/>
            <a:ext cx="1631252" cy="646331"/>
          </a:xfrm>
          <a:prstGeom prst="rect">
            <a:avLst/>
          </a:prstGeom>
          <a:solidFill>
            <a:srgbClr val="0EA5C0"/>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National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data sources</a:t>
            </a:r>
          </a:p>
        </p:txBody>
      </p:sp>
      <p:sp>
        <p:nvSpPr>
          <p:cNvPr id="39" name="Arrow: Down 38">
            <a:extLst>
              <a:ext uri="{FF2B5EF4-FFF2-40B4-BE49-F238E27FC236}">
                <a16:creationId xmlns:a16="http://schemas.microsoft.com/office/drawing/2014/main" id="{E5198CCF-8996-2AA1-7B49-0518F2083BF2}"/>
              </a:ext>
            </a:extLst>
          </p:cNvPr>
          <p:cNvSpPr/>
          <p:nvPr/>
        </p:nvSpPr>
        <p:spPr>
          <a:xfrm>
            <a:off x="10172785" y="2082168"/>
            <a:ext cx="367931" cy="1673833"/>
          </a:xfrm>
          <a:prstGeom prst="downArrow">
            <a:avLst/>
          </a:prstGeom>
          <a:solidFill>
            <a:srgbClr val="0EA5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Arrow: Down 39">
            <a:extLst>
              <a:ext uri="{FF2B5EF4-FFF2-40B4-BE49-F238E27FC236}">
                <a16:creationId xmlns:a16="http://schemas.microsoft.com/office/drawing/2014/main" id="{671EB7BA-44E7-8400-0084-426D2361634B}"/>
              </a:ext>
            </a:extLst>
          </p:cNvPr>
          <p:cNvSpPr/>
          <p:nvPr/>
        </p:nvSpPr>
        <p:spPr>
          <a:xfrm rot="16200000">
            <a:off x="7721689" y="3748291"/>
            <a:ext cx="367931" cy="968844"/>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 name="Arrow: Down 40">
            <a:extLst>
              <a:ext uri="{FF2B5EF4-FFF2-40B4-BE49-F238E27FC236}">
                <a16:creationId xmlns:a16="http://schemas.microsoft.com/office/drawing/2014/main" id="{823CF707-1062-E292-C479-80773570BC20}"/>
              </a:ext>
            </a:extLst>
          </p:cNvPr>
          <p:cNvSpPr/>
          <p:nvPr/>
        </p:nvSpPr>
        <p:spPr>
          <a:xfrm>
            <a:off x="10056491" y="4668685"/>
            <a:ext cx="367931" cy="1122760"/>
          </a:xfrm>
          <a:prstGeom prst="downArrow">
            <a:avLst/>
          </a:prstGeom>
          <a:solidFill>
            <a:srgbClr val="0EA5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Arrow: Bent 42">
            <a:extLst>
              <a:ext uri="{FF2B5EF4-FFF2-40B4-BE49-F238E27FC236}">
                <a16:creationId xmlns:a16="http://schemas.microsoft.com/office/drawing/2014/main" id="{D1436FA4-95E5-230B-9810-4C60E52C62B2}"/>
              </a:ext>
            </a:extLst>
          </p:cNvPr>
          <p:cNvSpPr/>
          <p:nvPr/>
        </p:nvSpPr>
        <p:spPr>
          <a:xfrm rot="16200000" flipH="1">
            <a:off x="7824742" y="5099349"/>
            <a:ext cx="646330" cy="744177"/>
          </a:xfrm>
          <a:prstGeom prst="bentArrow">
            <a:avLst/>
          </a:prstGeom>
          <a:solidFill>
            <a:srgbClr val="0EA5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 name="Arrow: Bent 43">
            <a:extLst>
              <a:ext uri="{FF2B5EF4-FFF2-40B4-BE49-F238E27FC236}">
                <a16:creationId xmlns:a16="http://schemas.microsoft.com/office/drawing/2014/main" id="{F20DD59B-5750-763A-7E0C-1848007FE4D2}"/>
              </a:ext>
            </a:extLst>
          </p:cNvPr>
          <p:cNvSpPr/>
          <p:nvPr/>
        </p:nvSpPr>
        <p:spPr>
          <a:xfrm rot="5400000" flipH="1">
            <a:off x="8855467" y="4333214"/>
            <a:ext cx="646330" cy="1317272"/>
          </a:xfrm>
          <a:prstGeom prst="bentArrow">
            <a:avLst>
              <a:gd name="adj1" fmla="val 25000"/>
              <a:gd name="adj2" fmla="val 28824"/>
              <a:gd name="adj3" fmla="val 0"/>
              <a:gd name="adj4" fmla="val 43750"/>
            </a:avLst>
          </a:prstGeom>
          <a:solidFill>
            <a:srgbClr val="0EA5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Arrow: Bent 44">
            <a:extLst>
              <a:ext uri="{FF2B5EF4-FFF2-40B4-BE49-F238E27FC236}">
                <a16:creationId xmlns:a16="http://schemas.microsoft.com/office/drawing/2014/main" id="{79B3B361-E113-19AE-9B45-EC2E05C79261}"/>
              </a:ext>
            </a:extLst>
          </p:cNvPr>
          <p:cNvSpPr/>
          <p:nvPr/>
        </p:nvSpPr>
        <p:spPr>
          <a:xfrm rot="16200000" flipH="1">
            <a:off x="5848808" y="4948089"/>
            <a:ext cx="942535" cy="744178"/>
          </a:xfrm>
          <a:prstGeom prst="bentArrow">
            <a:avLst>
              <a:gd name="adj1" fmla="val 25000"/>
              <a:gd name="adj2" fmla="val 25000"/>
              <a:gd name="adj3" fmla="val 25000"/>
              <a:gd name="adj4" fmla="val 4375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Arrow: Bent 45">
            <a:extLst>
              <a:ext uri="{FF2B5EF4-FFF2-40B4-BE49-F238E27FC236}">
                <a16:creationId xmlns:a16="http://schemas.microsoft.com/office/drawing/2014/main" id="{14CBB69B-1D8A-DE04-2E8E-D48BB6A78604}"/>
              </a:ext>
            </a:extLst>
          </p:cNvPr>
          <p:cNvSpPr/>
          <p:nvPr/>
        </p:nvSpPr>
        <p:spPr>
          <a:xfrm rot="5400000" flipH="1">
            <a:off x="7672647" y="3688203"/>
            <a:ext cx="375540" cy="2336506"/>
          </a:xfrm>
          <a:prstGeom prst="bentArrow">
            <a:avLst>
              <a:gd name="adj1" fmla="val 50391"/>
              <a:gd name="adj2" fmla="val 28824"/>
              <a:gd name="adj3" fmla="val 0"/>
              <a:gd name="adj4" fmla="val 6892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Arrow: Bent 47">
            <a:extLst>
              <a:ext uri="{FF2B5EF4-FFF2-40B4-BE49-F238E27FC236}">
                <a16:creationId xmlns:a16="http://schemas.microsoft.com/office/drawing/2014/main" id="{8E10CC9E-0F85-0A17-E069-D3B118D0AA29}"/>
              </a:ext>
            </a:extLst>
          </p:cNvPr>
          <p:cNvSpPr/>
          <p:nvPr/>
        </p:nvSpPr>
        <p:spPr>
          <a:xfrm rot="16200000" flipH="1">
            <a:off x="6970704" y="3226428"/>
            <a:ext cx="440555" cy="610928"/>
          </a:xfrm>
          <a:prstGeom prst="bentArrow">
            <a:avLst>
              <a:gd name="adj1" fmla="val 43280"/>
              <a:gd name="adj2" fmla="val 44424"/>
              <a:gd name="adj3" fmla="val 45317"/>
              <a:gd name="adj4" fmla="val 4375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Arrow: Bent 48">
            <a:extLst>
              <a:ext uri="{FF2B5EF4-FFF2-40B4-BE49-F238E27FC236}">
                <a16:creationId xmlns:a16="http://schemas.microsoft.com/office/drawing/2014/main" id="{4A9C47CE-3DDA-E0D6-1272-4C730C04D289}"/>
              </a:ext>
            </a:extLst>
          </p:cNvPr>
          <p:cNvSpPr/>
          <p:nvPr/>
        </p:nvSpPr>
        <p:spPr>
          <a:xfrm rot="5400000" flipH="1">
            <a:off x="7907575" y="2260315"/>
            <a:ext cx="799595" cy="1681978"/>
          </a:xfrm>
          <a:prstGeom prst="bentArrow">
            <a:avLst>
              <a:gd name="adj1" fmla="val 23604"/>
              <a:gd name="adj2" fmla="val 28824"/>
              <a:gd name="adj3" fmla="val 0"/>
              <a:gd name="adj4" fmla="val 33893"/>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33AF57E2-0E49-4588-E9C8-FA7BA441FE50}"/>
              </a:ext>
            </a:extLst>
          </p:cNvPr>
          <p:cNvSpPr txBox="1"/>
          <p:nvPr/>
        </p:nvSpPr>
        <p:spPr>
          <a:xfrm>
            <a:off x="6339500" y="1476655"/>
            <a:ext cx="1584542" cy="369332"/>
          </a:xfrm>
          <a:prstGeom prst="rect">
            <a:avLst/>
          </a:prstGeom>
          <a:solidFill>
            <a:srgbClr val="007771"/>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Hybrid mail </a:t>
            </a:r>
          </a:p>
        </p:txBody>
      </p:sp>
      <p:sp>
        <p:nvSpPr>
          <p:cNvPr id="28" name="TextBox 27">
            <a:extLst>
              <a:ext uri="{FF2B5EF4-FFF2-40B4-BE49-F238E27FC236}">
                <a16:creationId xmlns:a16="http://schemas.microsoft.com/office/drawing/2014/main" id="{70AEF3A3-EDE5-83E5-9C7B-B7AD58F8AA29}"/>
              </a:ext>
            </a:extLst>
          </p:cNvPr>
          <p:cNvSpPr txBox="1"/>
          <p:nvPr/>
        </p:nvSpPr>
        <p:spPr>
          <a:xfrm>
            <a:off x="6378184" y="2062592"/>
            <a:ext cx="1631252" cy="646331"/>
          </a:xfrm>
          <a:prstGeom prst="rect">
            <a:avLst/>
          </a:prstGeom>
          <a:solidFill>
            <a:srgbClr val="0EA5C0"/>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System C EPR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CAMIS PAS</a:t>
            </a:r>
          </a:p>
        </p:txBody>
      </p:sp>
      <p:sp>
        <p:nvSpPr>
          <p:cNvPr id="9" name="TextBox 8">
            <a:extLst>
              <a:ext uri="{FF2B5EF4-FFF2-40B4-BE49-F238E27FC236}">
                <a16:creationId xmlns:a16="http://schemas.microsoft.com/office/drawing/2014/main" id="{07DE1C88-63AA-14ED-06B3-CD56E21AD2A6}"/>
              </a:ext>
            </a:extLst>
          </p:cNvPr>
          <p:cNvSpPr txBox="1"/>
          <p:nvPr/>
        </p:nvSpPr>
        <p:spPr>
          <a:xfrm>
            <a:off x="8390077" y="3736182"/>
            <a:ext cx="2253568" cy="923330"/>
          </a:xfrm>
          <a:prstGeom prst="rect">
            <a:avLst/>
          </a:prstGeom>
          <a:solidFill>
            <a:srgbClr val="0EA5C0"/>
          </a:solidFill>
          <a:ln w="38100">
            <a:solidFill>
              <a:srgbClr val="2DA948"/>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Northamptonshire Analytics &amp;  Reporting Platform (NARP) </a:t>
            </a:r>
          </a:p>
        </p:txBody>
      </p:sp>
      <p:sp>
        <p:nvSpPr>
          <p:cNvPr id="53" name="TextBox 52">
            <a:extLst>
              <a:ext uri="{FF2B5EF4-FFF2-40B4-BE49-F238E27FC236}">
                <a16:creationId xmlns:a16="http://schemas.microsoft.com/office/drawing/2014/main" id="{117F8781-97E3-60DE-5878-6E0B33CED870}"/>
              </a:ext>
            </a:extLst>
          </p:cNvPr>
          <p:cNvSpPr txBox="1"/>
          <p:nvPr/>
        </p:nvSpPr>
        <p:spPr>
          <a:xfrm>
            <a:off x="2104867" y="1498624"/>
            <a:ext cx="1261794" cy="36933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Appointments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Letters/Questionnaires</a:t>
            </a:r>
          </a:p>
        </p:txBody>
      </p:sp>
      <p:sp>
        <p:nvSpPr>
          <p:cNvPr id="57" name="TextBox 56">
            <a:extLst>
              <a:ext uri="{FF2B5EF4-FFF2-40B4-BE49-F238E27FC236}">
                <a16:creationId xmlns:a16="http://schemas.microsoft.com/office/drawing/2014/main" id="{F7133533-D330-5F82-D680-29CFE49E4726}"/>
              </a:ext>
            </a:extLst>
          </p:cNvPr>
          <p:cNvSpPr txBox="1"/>
          <p:nvPr/>
        </p:nvSpPr>
        <p:spPr>
          <a:xfrm>
            <a:off x="5518897" y="2950080"/>
            <a:ext cx="678265"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PID every 24 hours</a:t>
            </a:r>
          </a:p>
        </p:txBody>
      </p:sp>
      <p:sp>
        <p:nvSpPr>
          <p:cNvPr id="58" name="TextBox 57">
            <a:extLst>
              <a:ext uri="{FF2B5EF4-FFF2-40B4-BE49-F238E27FC236}">
                <a16:creationId xmlns:a16="http://schemas.microsoft.com/office/drawing/2014/main" id="{12DAC21C-F11C-508E-35F1-071C9A94ABD0}"/>
              </a:ext>
            </a:extLst>
          </p:cNvPr>
          <p:cNvSpPr txBox="1"/>
          <p:nvPr/>
        </p:nvSpPr>
        <p:spPr>
          <a:xfrm>
            <a:off x="6240782" y="2947593"/>
            <a:ext cx="763574"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PID live from Acutes</a:t>
            </a:r>
          </a:p>
        </p:txBody>
      </p:sp>
      <p:sp>
        <p:nvSpPr>
          <p:cNvPr id="59" name="TextBox 58">
            <a:extLst>
              <a:ext uri="{FF2B5EF4-FFF2-40B4-BE49-F238E27FC236}">
                <a16:creationId xmlns:a16="http://schemas.microsoft.com/office/drawing/2014/main" id="{1490608B-64DF-7FDB-0A5E-94A7326DC637}"/>
              </a:ext>
            </a:extLst>
          </p:cNvPr>
          <p:cNvSpPr txBox="1"/>
          <p:nvPr/>
        </p:nvSpPr>
        <p:spPr>
          <a:xfrm>
            <a:off x="8559548" y="2903245"/>
            <a:ext cx="763574"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PID every 24 hours</a:t>
            </a:r>
          </a:p>
        </p:txBody>
      </p:sp>
      <p:sp>
        <p:nvSpPr>
          <p:cNvPr id="60" name="TextBox 59">
            <a:extLst>
              <a:ext uri="{FF2B5EF4-FFF2-40B4-BE49-F238E27FC236}">
                <a16:creationId xmlns:a16="http://schemas.microsoft.com/office/drawing/2014/main" id="{8B8F84A6-1337-CB64-2FB5-B0BEA3A11D18}"/>
              </a:ext>
            </a:extLst>
          </p:cNvPr>
          <p:cNvSpPr txBox="1"/>
          <p:nvPr/>
        </p:nvSpPr>
        <p:spPr>
          <a:xfrm>
            <a:off x="9942010" y="2430150"/>
            <a:ext cx="982191" cy="5078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Various inc. SUS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Benchmarking information </a:t>
            </a:r>
          </a:p>
        </p:txBody>
      </p:sp>
      <p:sp>
        <p:nvSpPr>
          <p:cNvPr id="61" name="TextBox 60">
            <a:extLst>
              <a:ext uri="{FF2B5EF4-FFF2-40B4-BE49-F238E27FC236}">
                <a16:creationId xmlns:a16="http://schemas.microsoft.com/office/drawing/2014/main" id="{7A989C02-7F1E-071C-681C-EB256BB24857}"/>
              </a:ext>
            </a:extLst>
          </p:cNvPr>
          <p:cNvSpPr txBox="1"/>
          <p:nvPr/>
        </p:nvSpPr>
        <p:spPr>
          <a:xfrm>
            <a:off x="6718925" y="4822858"/>
            <a:ext cx="1007529" cy="2308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PID for Clinicians</a:t>
            </a:r>
          </a:p>
        </p:txBody>
      </p:sp>
      <p:sp>
        <p:nvSpPr>
          <p:cNvPr id="62" name="TextBox 61">
            <a:extLst>
              <a:ext uri="{FF2B5EF4-FFF2-40B4-BE49-F238E27FC236}">
                <a16:creationId xmlns:a16="http://schemas.microsoft.com/office/drawing/2014/main" id="{747E2189-11EA-2D3A-AA7B-BCCB7695CA83}"/>
              </a:ext>
            </a:extLst>
          </p:cNvPr>
          <p:cNvSpPr txBox="1"/>
          <p:nvPr/>
        </p:nvSpPr>
        <p:spPr>
          <a:xfrm>
            <a:off x="5236739" y="4965898"/>
            <a:ext cx="650505"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PID for Clinicians</a:t>
            </a:r>
          </a:p>
        </p:txBody>
      </p:sp>
      <p:sp>
        <p:nvSpPr>
          <p:cNvPr id="63" name="TextBox 62">
            <a:extLst>
              <a:ext uri="{FF2B5EF4-FFF2-40B4-BE49-F238E27FC236}">
                <a16:creationId xmlns:a16="http://schemas.microsoft.com/office/drawing/2014/main" id="{79472B93-8F8D-9B3F-63B3-DB1678EC5223}"/>
              </a:ext>
            </a:extLst>
          </p:cNvPr>
          <p:cNvSpPr txBox="1"/>
          <p:nvPr/>
        </p:nvSpPr>
        <p:spPr>
          <a:xfrm>
            <a:off x="9463422" y="4861893"/>
            <a:ext cx="1007529"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Pseudonymised/Deidentified</a:t>
            </a:r>
          </a:p>
        </p:txBody>
      </p:sp>
      <p:sp>
        <p:nvSpPr>
          <p:cNvPr id="64" name="TextBox 63">
            <a:extLst>
              <a:ext uri="{FF2B5EF4-FFF2-40B4-BE49-F238E27FC236}">
                <a16:creationId xmlns:a16="http://schemas.microsoft.com/office/drawing/2014/main" id="{7689A085-FE29-0134-853A-D5F0B602548C}"/>
              </a:ext>
            </a:extLst>
          </p:cNvPr>
          <p:cNvSpPr txBox="1"/>
          <p:nvPr/>
        </p:nvSpPr>
        <p:spPr>
          <a:xfrm>
            <a:off x="2104867" y="2121161"/>
            <a:ext cx="1261794"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Appointments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Letters/Questionnaires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Medicines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Records</a:t>
            </a:r>
          </a:p>
        </p:txBody>
      </p:sp>
      <p:sp>
        <p:nvSpPr>
          <p:cNvPr id="65" name="Arrow: Down 64">
            <a:extLst>
              <a:ext uri="{FF2B5EF4-FFF2-40B4-BE49-F238E27FC236}">
                <a16:creationId xmlns:a16="http://schemas.microsoft.com/office/drawing/2014/main" id="{08F99CE3-8D9D-47D5-4724-901508B9931A}"/>
              </a:ext>
            </a:extLst>
          </p:cNvPr>
          <p:cNvSpPr/>
          <p:nvPr/>
        </p:nvSpPr>
        <p:spPr>
          <a:xfrm>
            <a:off x="973664" y="5400867"/>
            <a:ext cx="367931" cy="421737"/>
          </a:xfrm>
          <a:prstGeom prst="downArrow">
            <a:avLst/>
          </a:prstGeom>
          <a:solidFill>
            <a:srgbClr val="0077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AA599D5F-5ABC-16A9-2E27-13660D04FCEB}"/>
              </a:ext>
            </a:extLst>
          </p:cNvPr>
          <p:cNvSpPr txBox="1"/>
          <p:nvPr/>
        </p:nvSpPr>
        <p:spPr>
          <a:xfrm>
            <a:off x="469557" y="5044227"/>
            <a:ext cx="1372391" cy="369332"/>
          </a:xfrm>
          <a:prstGeom prst="rect">
            <a:avLst/>
          </a:prstGeom>
          <a:solidFill>
            <a:srgbClr val="007771"/>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NHS App</a:t>
            </a:r>
          </a:p>
        </p:txBody>
      </p:sp>
      <p:sp>
        <p:nvSpPr>
          <p:cNvPr id="66" name="TextBox 65">
            <a:extLst>
              <a:ext uri="{FF2B5EF4-FFF2-40B4-BE49-F238E27FC236}">
                <a16:creationId xmlns:a16="http://schemas.microsoft.com/office/drawing/2014/main" id="{643368E6-C7DE-B00F-9146-4ED150645E49}"/>
              </a:ext>
            </a:extLst>
          </p:cNvPr>
          <p:cNvSpPr txBox="1"/>
          <p:nvPr/>
        </p:nvSpPr>
        <p:spPr>
          <a:xfrm>
            <a:off x="184436" y="206972"/>
            <a:ext cx="116533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alibri" panose="020F0502020204030204"/>
                <a:ea typeface="+mn-ea"/>
                <a:cs typeface="+mn-cs"/>
              </a:rPr>
              <a:t>The goal is to support everyone to make good decisions</a:t>
            </a:r>
          </a:p>
        </p:txBody>
      </p:sp>
      <p:sp>
        <p:nvSpPr>
          <p:cNvPr id="67" name="TextBox 66">
            <a:extLst>
              <a:ext uri="{FF2B5EF4-FFF2-40B4-BE49-F238E27FC236}">
                <a16:creationId xmlns:a16="http://schemas.microsoft.com/office/drawing/2014/main" id="{6C46BE7A-647C-0605-4761-9AF9B83E6D56}"/>
              </a:ext>
            </a:extLst>
          </p:cNvPr>
          <p:cNvSpPr txBox="1"/>
          <p:nvPr/>
        </p:nvSpPr>
        <p:spPr>
          <a:xfrm>
            <a:off x="3647794" y="5028561"/>
            <a:ext cx="1414779" cy="646331"/>
          </a:xfrm>
          <a:prstGeom prst="rect">
            <a:avLst/>
          </a:prstGeom>
          <a:solidFill>
            <a:srgbClr val="007771"/>
          </a:solidFill>
          <a:ln w="38100">
            <a:solidFill>
              <a:srgbClr val="2DA948"/>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Remote Monitoring</a:t>
            </a:r>
          </a:p>
        </p:txBody>
      </p:sp>
      <p:sp>
        <p:nvSpPr>
          <p:cNvPr id="2" name="Arrow: Bent 1">
            <a:extLst>
              <a:ext uri="{FF2B5EF4-FFF2-40B4-BE49-F238E27FC236}">
                <a16:creationId xmlns:a16="http://schemas.microsoft.com/office/drawing/2014/main" id="{16312A35-02BD-9740-9729-ADCADDC3A654}"/>
              </a:ext>
            </a:extLst>
          </p:cNvPr>
          <p:cNvSpPr/>
          <p:nvPr/>
        </p:nvSpPr>
        <p:spPr>
          <a:xfrm rot="16200000" flipH="1">
            <a:off x="2247121" y="4721041"/>
            <a:ext cx="1411680" cy="750880"/>
          </a:xfrm>
          <a:prstGeom prst="bentArrow">
            <a:avLst>
              <a:gd name="adj1" fmla="val 24692"/>
              <a:gd name="adj2" fmla="val 26300"/>
              <a:gd name="adj3" fmla="val 28296"/>
              <a:gd name="adj4" fmla="val 34927"/>
            </a:avLst>
          </a:prstGeom>
          <a:solidFill>
            <a:srgbClr val="0077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B6948C01-FB68-7545-A514-F1B41F01FD9E}"/>
              </a:ext>
            </a:extLst>
          </p:cNvPr>
          <p:cNvSpPr txBox="1"/>
          <p:nvPr/>
        </p:nvSpPr>
        <p:spPr>
          <a:xfrm>
            <a:off x="2078620" y="3800459"/>
            <a:ext cx="1524043" cy="923330"/>
          </a:xfrm>
          <a:prstGeom prst="rect">
            <a:avLst/>
          </a:prstGeom>
          <a:solidFill>
            <a:srgbClr val="007771"/>
          </a:solidFill>
          <a:ln>
            <a:solidFill>
              <a:srgbClr val="FFC000"/>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EPACCS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Respect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LDA DR</a:t>
            </a:r>
          </a:p>
        </p:txBody>
      </p:sp>
      <p:sp>
        <p:nvSpPr>
          <p:cNvPr id="74" name="Arrow: Down 73">
            <a:extLst>
              <a:ext uri="{FF2B5EF4-FFF2-40B4-BE49-F238E27FC236}">
                <a16:creationId xmlns:a16="http://schemas.microsoft.com/office/drawing/2014/main" id="{F654C022-0D1D-7BDB-D27E-E1907EE8CA32}"/>
              </a:ext>
            </a:extLst>
          </p:cNvPr>
          <p:cNvSpPr/>
          <p:nvPr/>
        </p:nvSpPr>
        <p:spPr>
          <a:xfrm rot="16200000" flipV="1">
            <a:off x="4297222" y="3399027"/>
            <a:ext cx="309975" cy="1725345"/>
          </a:xfrm>
          <a:prstGeom prst="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Arrow: Down 2">
            <a:extLst>
              <a:ext uri="{FF2B5EF4-FFF2-40B4-BE49-F238E27FC236}">
                <a16:creationId xmlns:a16="http://schemas.microsoft.com/office/drawing/2014/main" id="{5C449367-45B7-282B-E241-0F50A60ADF9B}"/>
              </a:ext>
            </a:extLst>
          </p:cNvPr>
          <p:cNvSpPr/>
          <p:nvPr/>
        </p:nvSpPr>
        <p:spPr>
          <a:xfrm rot="16200000" flipV="1">
            <a:off x="1620037" y="4032229"/>
            <a:ext cx="369240" cy="498901"/>
          </a:xfrm>
          <a:prstGeom prst="downArrow">
            <a:avLst>
              <a:gd name="adj1" fmla="val 50000"/>
              <a:gd name="adj2" fmla="val 693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Arrow: Bent 31">
            <a:extLst>
              <a:ext uri="{FF2B5EF4-FFF2-40B4-BE49-F238E27FC236}">
                <a16:creationId xmlns:a16="http://schemas.microsoft.com/office/drawing/2014/main" id="{A17C69B7-11B1-EEAF-26C4-C5CB93BACF02}"/>
              </a:ext>
            </a:extLst>
          </p:cNvPr>
          <p:cNvSpPr/>
          <p:nvPr/>
        </p:nvSpPr>
        <p:spPr>
          <a:xfrm>
            <a:off x="4213790" y="4330715"/>
            <a:ext cx="1101092" cy="662744"/>
          </a:xfrm>
          <a:prstGeom prst="bentArrow">
            <a:avLst>
              <a:gd name="adj1" fmla="val 24692"/>
              <a:gd name="adj2" fmla="val 23007"/>
              <a:gd name="adj3" fmla="val 32687"/>
              <a:gd name="adj4" fmla="val 3492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42" name="Arrow: Bent 41">
            <a:extLst>
              <a:ext uri="{FF2B5EF4-FFF2-40B4-BE49-F238E27FC236}">
                <a16:creationId xmlns:a16="http://schemas.microsoft.com/office/drawing/2014/main" id="{4E10D776-318B-2EC5-8024-A186EA2C9465}"/>
              </a:ext>
            </a:extLst>
          </p:cNvPr>
          <p:cNvSpPr/>
          <p:nvPr/>
        </p:nvSpPr>
        <p:spPr>
          <a:xfrm rot="16200000">
            <a:off x="4113385" y="5625193"/>
            <a:ext cx="513774" cy="623972"/>
          </a:xfrm>
          <a:prstGeom prst="bentArrow">
            <a:avLst>
              <a:gd name="adj1" fmla="val 28160"/>
              <a:gd name="adj2" fmla="val 39257"/>
              <a:gd name="adj3" fmla="val 50000"/>
              <a:gd name="adj4" fmla="val 269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71" name="TextBox 70">
            <a:extLst>
              <a:ext uri="{FF2B5EF4-FFF2-40B4-BE49-F238E27FC236}">
                <a16:creationId xmlns:a16="http://schemas.microsoft.com/office/drawing/2014/main" id="{386F4AEC-C474-BC24-5571-BAF99303920C}"/>
              </a:ext>
            </a:extLst>
          </p:cNvPr>
          <p:cNvSpPr txBox="1"/>
          <p:nvPr/>
        </p:nvSpPr>
        <p:spPr>
          <a:xfrm>
            <a:off x="3519072" y="4679498"/>
            <a:ext cx="1612469" cy="2308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Monitored by Secondary Care</a:t>
            </a:r>
          </a:p>
        </p:txBody>
      </p:sp>
    </p:spTree>
    <p:extLst>
      <p:ext uri="{BB962C8B-B14F-4D97-AF65-F5344CB8AC3E}">
        <p14:creationId xmlns:p14="http://schemas.microsoft.com/office/powerpoint/2010/main" val="2058543295"/>
      </p:ext>
    </p:extLst>
  </p:cSld>
  <p:clrMapOvr>
    <a:masterClrMapping/>
  </p:clrMapOvr>
  <p:transition spd="slow">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CB49E5-BAF5-EA0D-4485-8692E5E21059}"/>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E0AFDA91-7127-D15C-DE6D-C30C28A66301}"/>
              </a:ext>
            </a:extLst>
          </p:cNvPr>
          <p:cNvSpPr/>
          <p:nvPr/>
        </p:nvSpPr>
        <p:spPr>
          <a:xfrm>
            <a:off x="735248" y="306540"/>
            <a:ext cx="1032523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N&amp;W ShCR Journey…so far!</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1" name="Picture 10">
            <a:extLst>
              <a:ext uri="{FF2B5EF4-FFF2-40B4-BE49-F238E27FC236}">
                <a16:creationId xmlns:a16="http://schemas.microsoft.com/office/drawing/2014/main" id="{2F7F1CF7-32CF-BBD5-CD60-F102879EEAFC}"/>
              </a:ext>
            </a:extLst>
          </p:cNvPr>
          <p:cNvPicPr>
            <a:picLocks noChangeAspect="1"/>
          </p:cNvPicPr>
          <p:nvPr/>
        </p:nvPicPr>
        <p:blipFill>
          <a:blip r:embed="rId2"/>
          <a:stretch>
            <a:fillRect/>
          </a:stretch>
        </p:blipFill>
        <p:spPr>
          <a:xfrm>
            <a:off x="515488" y="1074744"/>
            <a:ext cx="10764752" cy="5382376"/>
          </a:xfrm>
          <a:prstGeom prst="rect">
            <a:avLst/>
          </a:prstGeom>
        </p:spPr>
      </p:pic>
      <p:pic>
        <p:nvPicPr>
          <p:cNvPr id="4" name="Picture 3" descr="A picture containing shape&#10;&#10;Description automatically generated">
            <a:extLst>
              <a:ext uri="{FF2B5EF4-FFF2-40B4-BE49-F238E27FC236}">
                <a16:creationId xmlns:a16="http://schemas.microsoft.com/office/drawing/2014/main" id="{93C43DDB-4D09-713A-829B-B5ABBBD0F0D7}"/>
              </a:ext>
            </a:extLst>
          </p:cNvPr>
          <p:cNvPicPr>
            <a:picLocks noChangeAspect="1"/>
          </p:cNvPicPr>
          <p:nvPr/>
        </p:nvPicPr>
        <p:blipFill>
          <a:blip r:embed="rId3"/>
          <a:stretch>
            <a:fillRect/>
          </a:stretch>
        </p:blipFill>
        <p:spPr>
          <a:xfrm>
            <a:off x="10307927" y="6200384"/>
            <a:ext cx="1545867" cy="351076"/>
          </a:xfrm>
          <a:prstGeom prst="rect">
            <a:avLst/>
          </a:prstGeom>
        </p:spPr>
      </p:pic>
      <p:pic>
        <p:nvPicPr>
          <p:cNvPr id="12" name="Picture 11" descr="Icon&#10;&#10;Description automatically generated">
            <a:extLst>
              <a:ext uri="{FF2B5EF4-FFF2-40B4-BE49-F238E27FC236}">
                <a16:creationId xmlns:a16="http://schemas.microsoft.com/office/drawing/2014/main" id="{1E449BD5-90B2-E380-DCA2-28A2F8E3EA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87760"/>
            <a:ext cx="902679" cy="902679"/>
          </a:xfrm>
          <a:prstGeom prst="rect">
            <a:avLst/>
          </a:prstGeom>
        </p:spPr>
      </p:pic>
    </p:spTree>
    <p:extLst>
      <p:ext uri="{BB962C8B-B14F-4D97-AF65-F5344CB8AC3E}">
        <p14:creationId xmlns:p14="http://schemas.microsoft.com/office/powerpoint/2010/main" val="1806963881"/>
      </p:ext>
    </p:extLst>
  </p:cSld>
  <p:clrMapOvr>
    <a:masterClrMapping/>
  </p:clrMapOvr>
  <p:transition spd="slow">
    <p:wipe dir="r"/>
  </p:transition>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3C063F"/>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9C9AC02-E713-694C-B5FD-60358555068B}"/>
              </a:ext>
            </a:extLst>
          </p:cNvPr>
          <p:cNvSpPr txBox="1"/>
          <p:nvPr/>
        </p:nvSpPr>
        <p:spPr>
          <a:xfrm>
            <a:off x="30708" y="4582151"/>
            <a:ext cx="2223501" cy="29546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Stacey Cairns</a:t>
            </a:r>
            <a:br>
              <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GB"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Digital Project Manager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Norfolk and Waveney ICB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stacey.cairns@nhs.net</a:t>
            </a:r>
            <a:b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endPar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endPar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endPar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2" name="Picture 1" descr="A picture containing logo&#10;&#10;Description automatically generated">
            <a:extLst>
              <a:ext uri="{FF2B5EF4-FFF2-40B4-BE49-F238E27FC236}">
                <a16:creationId xmlns:a16="http://schemas.microsoft.com/office/drawing/2014/main" id="{AE3D58BC-0D12-6178-CA02-A60B87E37219}"/>
              </a:ext>
            </a:extLst>
          </p:cNvPr>
          <p:cNvPicPr>
            <a:picLocks noChangeAspect="1"/>
          </p:cNvPicPr>
          <p:nvPr/>
        </p:nvPicPr>
        <p:blipFill>
          <a:blip r:embed="rId2"/>
          <a:stretch>
            <a:fillRect/>
          </a:stretch>
        </p:blipFill>
        <p:spPr>
          <a:xfrm>
            <a:off x="8020265" y="5061857"/>
            <a:ext cx="3420227" cy="789283"/>
          </a:xfrm>
          <a:prstGeom prst="rect">
            <a:avLst/>
          </a:prstGeom>
        </p:spPr>
      </p:pic>
      <p:sp>
        <p:nvSpPr>
          <p:cNvPr id="4" name="TextBox 3">
            <a:extLst>
              <a:ext uri="{FF2B5EF4-FFF2-40B4-BE49-F238E27FC236}">
                <a16:creationId xmlns:a16="http://schemas.microsoft.com/office/drawing/2014/main" id="{A30989EA-E5F2-AB4D-4B5A-BD4C36C409EA}"/>
              </a:ext>
            </a:extLst>
          </p:cNvPr>
          <p:cNvSpPr txBox="1"/>
          <p:nvPr/>
        </p:nvSpPr>
        <p:spPr>
          <a:xfrm>
            <a:off x="3048000" y="2598003"/>
            <a:ext cx="6096000"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Thank you</a:t>
            </a:r>
            <a:endParaRPr kumimoji="0" lang="en-US" sz="6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A3CA0A93-9CE2-D987-9610-71C168F7422A}"/>
              </a:ext>
            </a:extLst>
          </p:cNvPr>
          <p:cNvSpPr txBox="1"/>
          <p:nvPr/>
        </p:nvSpPr>
        <p:spPr>
          <a:xfrm>
            <a:off x="2248425" y="4618346"/>
            <a:ext cx="3326752"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Matthew Douglas</a:t>
            </a:r>
            <a:br>
              <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GB"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Director of Digital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Cambridgeshire and Peterborough ICB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matthew.douglas5@nhs.net</a:t>
            </a:r>
            <a:b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br>
              <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endPar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endPar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A40BF9CA-8C3C-DFF9-76B5-8792B11FB7BE}"/>
              </a:ext>
            </a:extLst>
          </p:cNvPr>
          <p:cNvSpPr txBox="1"/>
          <p:nvPr/>
        </p:nvSpPr>
        <p:spPr>
          <a:xfrm>
            <a:off x="5472003" y="4582151"/>
            <a:ext cx="2443749"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Matthew Hutton</a:t>
            </a:r>
            <a:br>
              <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GB"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ICS Digital Lead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Northamptonshire ICB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matthew.hutton3@nhs.net</a:t>
            </a:r>
            <a:b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br>
              <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endPar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endPar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73104483"/>
      </p:ext>
    </p:extLst>
  </p:cSld>
  <p:clrMapOvr>
    <a:masterClrMapping/>
  </p:clrMapOvr>
  <p:transition spd="slow">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ECAC0046-14CB-EC4A-90EE-985C243EC3EA}"/>
              </a:ext>
            </a:extLst>
          </p:cNvPr>
          <p:cNvSpPr/>
          <p:nvPr/>
        </p:nvSpPr>
        <p:spPr>
          <a:xfrm>
            <a:off x="268200" y="4780819"/>
            <a:ext cx="4037966" cy="1207469"/>
          </a:xfrm>
          <a:prstGeom prst="roundRect">
            <a:avLst/>
          </a:prstGeom>
          <a:solidFill>
            <a:srgbClr val="3C0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NHS England Baselining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100 Record views per 1000 population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 name="Rectangle 2">
            <a:extLst>
              <a:ext uri="{FF2B5EF4-FFF2-40B4-BE49-F238E27FC236}">
                <a16:creationId xmlns:a16="http://schemas.microsoft.com/office/drawing/2014/main" id="{9DA168B6-4DF8-7040-271C-B9C2090176E8}"/>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E7AA3F24-5A75-36F7-CEA9-744CD2A8DB1B}"/>
              </a:ext>
            </a:extLst>
          </p:cNvPr>
          <p:cNvSpPr/>
          <p:nvPr/>
        </p:nvSpPr>
        <p:spPr>
          <a:xfrm>
            <a:off x="735248" y="306540"/>
            <a:ext cx="1032523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N&amp;W ShCR Usage</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Picture 3" descr="A picture containing shape&#10;&#10;Description automatically generated">
            <a:extLst>
              <a:ext uri="{FF2B5EF4-FFF2-40B4-BE49-F238E27FC236}">
                <a16:creationId xmlns:a16="http://schemas.microsoft.com/office/drawing/2014/main" id="{9CEAF4F5-F8C5-D5BB-B3A9-86B220BD8054}"/>
              </a:ext>
            </a:extLst>
          </p:cNvPr>
          <p:cNvPicPr>
            <a:picLocks noChangeAspect="1"/>
          </p:cNvPicPr>
          <p:nvPr/>
        </p:nvPicPr>
        <p:blipFill>
          <a:blip r:embed="rId2"/>
          <a:stretch>
            <a:fillRect/>
          </a:stretch>
        </p:blipFill>
        <p:spPr>
          <a:xfrm>
            <a:off x="10307927" y="6200384"/>
            <a:ext cx="1545867" cy="351076"/>
          </a:xfrm>
          <a:prstGeom prst="rect">
            <a:avLst/>
          </a:prstGeom>
        </p:spPr>
      </p:pic>
      <p:graphicFrame>
        <p:nvGraphicFramePr>
          <p:cNvPr id="5" name="Chart 4">
            <a:extLst>
              <a:ext uri="{FF2B5EF4-FFF2-40B4-BE49-F238E27FC236}">
                <a16:creationId xmlns:a16="http://schemas.microsoft.com/office/drawing/2014/main" id="{D07FCDBE-539C-7C3B-F6B1-5AF1DD269DBF}"/>
              </a:ext>
            </a:extLst>
          </p:cNvPr>
          <p:cNvGraphicFramePr>
            <a:graphicFrameLocks/>
          </p:cNvGraphicFramePr>
          <p:nvPr/>
        </p:nvGraphicFramePr>
        <p:xfrm>
          <a:off x="268200" y="1209930"/>
          <a:ext cx="5403907" cy="334202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id="{A153BBCA-9B7D-10E6-E619-32809D774B93}"/>
              </a:ext>
            </a:extLst>
          </p:cNvPr>
          <p:cNvGraphicFramePr>
            <a:graphicFrameLocks/>
          </p:cNvGraphicFramePr>
          <p:nvPr/>
        </p:nvGraphicFramePr>
        <p:xfrm>
          <a:off x="6332420" y="1209930"/>
          <a:ext cx="5403907" cy="3342020"/>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a:extLst>
              <a:ext uri="{FF2B5EF4-FFF2-40B4-BE49-F238E27FC236}">
                <a16:creationId xmlns:a16="http://schemas.microsoft.com/office/drawing/2014/main" id="{9EEA3FF7-A6B6-9A08-E874-09942D1725CF}"/>
              </a:ext>
            </a:extLst>
          </p:cNvPr>
          <p:cNvSpPr txBox="1"/>
          <p:nvPr/>
        </p:nvSpPr>
        <p:spPr>
          <a:xfrm>
            <a:off x="577049" y="6551460"/>
            <a:ext cx="813172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Data presented in these charts represents a cumulative total for each month</a:t>
            </a:r>
          </a:p>
        </p:txBody>
      </p:sp>
      <p:pic>
        <p:nvPicPr>
          <p:cNvPr id="10" name="Picture 9" descr="Icon&#10;&#10;Description automatically generated">
            <a:extLst>
              <a:ext uri="{FF2B5EF4-FFF2-40B4-BE49-F238E27FC236}">
                <a16:creationId xmlns:a16="http://schemas.microsoft.com/office/drawing/2014/main" id="{EB6AEF81-27D5-5946-BACD-08FAE78143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313390"/>
            <a:ext cx="577049" cy="577049"/>
          </a:xfrm>
          <a:prstGeom prst="rect">
            <a:avLst/>
          </a:prstGeom>
        </p:spPr>
      </p:pic>
    </p:spTree>
    <p:extLst>
      <p:ext uri="{BB962C8B-B14F-4D97-AF65-F5344CB8AC3E}">
        <p14:creationId xmlns:p14="http://schemas.microsoft.com/office/powerpoint/2010/main" val="1328839405"/>
      </p:ext>
    </p:extLst>
  </p:cSld>
  <p:clrMapOvr>
    <a:masterClrMapping/>
  </p:clrMapOvr>
  <p:transition spd="slow">
    <p:wipe dir="r"/>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5731EE-051E-F04A-A50B-C47874508211}"/>
              </a:ext>
            </a:extLst>
          </p:cNvPr>
          <p:cNvSpPr txBox="1">
            <a:spLocks/>
          </p:cNvSpPr>
          <p:nvPr/>
        </p:nvSpPr>
        <p:spPr>
          <a:xfrm>
            <a:off x="301841" y="2105355"/>
            <a:ext cx="11452194" cy="19159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Cambridge and Peterborough Delivering Care Closer to Home</a:t>
            </a:r>
          </a:p>
        </p:txBody>
      </p:sp>
      <p:pic>
        <p:nvPicPr>
          <p:cNvPr id="3" name="Picture 2" descr="A picture containing logo&#10;&#10;Description automatically generated">
            <a:extLst>
              <a:ext uri="{FF2B5EF4-FFF2-40B4-BE49-F238E27FC236}">
                <a16:creationId xmlns:a16="http://schemas.microsoft.com/office/drawing/2014/main" id="{32114127-F574-FF99-7081-33B10A16CCF8}"/>
              </a:ext>
            </a:extLst>
          </p:cNvPr>
          <p:cNvPicPr>
            <a:picLocks noChangeAspect="1"/>
          </p:cNvPicPr>
          <p:nvPr/>
        </p:nvPicPr>
        <p:blipFill>
          <a:blip r:embed="rId3"/>
          <a:stretch>
            <a:fillRect/>
          </a:stretch>
        </p:blipFill>
        <p:spPr>
          <a:xfrm>
            <a:off x="1162050" y="5793058"/>
            <a:ext cx="1878517" cy="433504"/>
          </a:xfrm>
          <a:prstGeom prst="rect">
            <a:avLst/>
          </a:prstGeom>
        </p:spPr>
      </p:pic>
    </p:spTree>
    <p:extLst>
      <p:ext uri="{BB962C8B-B14F-4D97-AF65-F5344CB8AC3E}">
        <p14:creationId xmlns:p14="http://schemas.microsoft.com/office/powerpoint/2010/main" val="2209132833"/>
      </p:ext>
    </p:extLst>
  </p:cSld>
  <p:clrMapOvr>
    <a:masterClrMapping/>
  </p:clrMapOvr>
  <p:transition spd="slow">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78F8BE-E89B-BD40-A6C9-71374E28B5D0}"/>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4FD6C1D3-72F3-304D-8C0B-70059322FA2E}"/>
              </a:ext>
            </a:extLst>
          </p:cNvPr>
          <p:cNvSpPr/>
          <p:nvPr/>
        </p:nvSpPr>
        <p:spPr>
          <a:xfrm>
            <a:off x="735248" y="306540"/>
            <a:ext cx="1032523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Cambridgeshire &amp; Peterborough ICS</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Picture 2" descr="A picture containing shape&#10;&#10;Description automatically generated">
            <a:extLst>
              <a:ext uri="{FF2B5EF4-FFF2-40B4-BE49-F238E27FC236}">
                <a16:creationId xmlns:a16="http://schemas.microsoft.com/office/drawing/2014/main" id="{45D809C4-C048-AE28-5736-7C4D1C014D4C}"/>
              </a:ext>
            </a:extLst>
          </p:cNvPr>
          <p:cNvPicPr>
            <a:picLocks noChangeAspect="1"/>
          </p:cNvPicPr>
          <p:nvPr/>
        </p:nvPicPr>
        <p:blipFill>
          <a:blip r:embed="rId2"/>
          <a:stretch>
            <a:fillRect/>
          </a:stretch>
        </p:blipFill>
        <p:spPr>
          <a:xfrm>
            <a:off x="10307927" y="6200384"/>
            <a:ext cx="1545867" cy="351076"/>
          </a:xfrm>
          <a:prstGeom prst="rect">
            <a:avLst/>
          </a:prstGeom>
        </p:spPr>
      </p:pic>
      <p:pic>
        <p:nvPicPr>
          <p:cNvPr id="6" name="Graphic 5">
            <a:extLst>
              <a:ext uri="{FF2B5EF4-FFF2-40B4-BE49-F238E27FC236}">
                <a16:creationId xmlns:a16="http://schemas.microsoft.com/office/drawing/2014/main" id="{1F2C6A10-190B-8F98-A5D1-88B49785A09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51194" y="2780189"/>
            <a:ext cx="1905000" cy="685800"/>
          </a:xfrm>
          <a:prstGeom prst="rect">
            <a:avLst/>
          </a:prstGeom>
        </p:spPr>
      </p:pic>
      <p:pic>
        <p:nvPicPr>
          <p:cNvPr id="12" name="Picture 11" descr="A close-up of a logo&#10;&#10;Description automatically generated">
            <a:extLst>
              <a:ext uri="{FF2B5EF4-FFF2-40B4-BE49-F238E27FC236}">
                <a16:creationId xmlns:a16="http://schemas.microsoft.com/office/drawing/2014/main" id="{B842435C-BC3C-AE76-F178-C558D5CBA85A}"/>
              </a:ext>
            </a:extLst>
          </p:cNvPr>
          <p:cNvPicPr>
            <a:picLocks noChangeAspect="1"/>
          </p:cNvPicPr>
          <p:nvPr/>
        </p:nvPicPr>
        <p:blipFill rotWithShape="1">
          <a:blip r:embed="rId5"/>
          <a:srcRect t="18134"/>
          <a:stretch/>
        </p:blipFill>
        <p:spPr>
          <a:xfrm>
            <a:off x="7056136" y="3749495"/>
            <a:ext cx="1988343" cy="1085185"/>
          </a:xfrm>
          <a:prstGeom prst="rect">
            <a:avLst/>
          </a:prstGeom>
        </p:spPr>
      </p:pic>
      <p:pic>
        <p:nvPicPr>
          <p:cNvPr id="13" name="Picture 12" descr="A close-up of a logo&#10;&#10;Description automatically generated">
            <a:extLst>
              <a:ext uri="{FF2B5EF4-FFF2-40B4-BE49-F238E27FC236}">
                <a16:creationId xmlns:a16="http://schemas.microsoft.com/office/drawing/2014/main" id="{A3811D14-420F-079C-E678-255A4CB6869B}"/>
              </a:ext>
            </a:extLst>
          </p:cNvPr>
          <p:cNvPicPr>
            <a:picLocks noChangeAspect="1"/>
          </p:cNvPicPr>
          <p:nvPr/>
        </p:nvPicPr>
        <p:blipFill>
          <a:blip r:embed="rId6"/>
          <a:stretch>
            <a:fillRect/>
          </a:stretch>
        </p:blipFill>
        <p:spPr>
          <a:xfrm>
            <a:off x="7073602" y="2615439"/>
            <a:ext cx="1970877" cy="1015300"/>
          </a:xfrm>
          <a:prstGeom prst="rect">
            <a:avLst/>
          </a:prstGeom>
        </p:spPr>
      </p:pic>
      <p:pic>
        <p:nvPicPr>
          <p:cNvPr id="14" name="Picture 13" descr="A blue and black logo&#10;&#10;Description automatically generated">
            <a:extLst>
              <a:ext uri="{FF2B5EF4-FFF2-40B4-BE49-F238E27FC236}">
                <a16:creationId xmlns:a16="http://schemas.microsoft.com/office/drawing/2014/main" id="{AED3CA39-0BD6-A23B-66B9-B268FC5A8FF1}"/>
              </a:ext>
            </a:extLst>
          </p:cNvPr>
          <p:cNvPicPr>
            <a:picLocks noChangeAspect="1"/>
          </p:cNvPicPr>
          <p:nvPr/>
        </p:nvPicPr>
        <p:blipFill>
          <a:blip r:embed="rId7"/>
          <a:stretch>
            <a:fillRect/>
          </a:stretch>
        </p:blipFill>
        <p:spPr>
          <a:xfrm>
            <a:off x="1018058" y="2284820"/>
            <a:ext cx="2004101" cy="784617"/>
          </a:xfrm>
          <a:prstGeom prst="rect">
            <a:avLst/>
          </a:prstGeom>
        </p:spPr>
      </p:pic>
      <p:pic>
        <p:nvPicPr>
          <p:cNvPr id="15" name="Picture 14" descr="A close-up of a logo&#10;&#10;Description automatically generated">
            <a:extLst>
              <a:ext uri="{FF2B5EF4-FFF2-40B4-BE49-F238E27FC236}">
                <a16:creationId xmlns:a16="http://schemas.microsoft.com/office/drawing/2014/main" id="{7B0B6281-AAC6-1D20-8301-B057F19C28A7}"/>
              </a:ext>
            </a:extLst>
          </p:cNvPr>
          <p:cNvPicPr>
            <a:picLocks noChangeAspect="1"/>
          </p:cNvPicPr>
          <p:nvPr/>
        </p:nvPicPr>
        <p:blipFill>
          <a:blip r:embed="rId8"/>
          <a:stretch>
            <a:fillRect/>
          </a:stretch>
        </p:blipFill>
        <p:spPr>
          <a:xfrm>
            <a:off x="1024670" y="4635924"/>
            <a:ext cx="2511904" cy="732334"/>
          </a:xfrm>
          <a:prstGeom prst="rect">
            <a:avLst/>
          </a:prstGeom>
        </p:spPr>
      </p:pic>
      <p:pic>
        <p:nvPicPr>
          <p:cNvPr id="16" name="Picture 15" descr="A black background with blue text&#10;&#10;Description automatically generated">
            <a:extLst>
              <a:ext uri="{FF2B5EF4-FFF2-40B4-BE49-F238E27FC236}">
                <a16:creationId xmlns:a16="http://schemas.microsoft.com/office/drawing/2014/main" id="{7DF517F4-C735-E4D4-42BA-BE1EB46BFD42}"/>
              </a:ext>
            </a:extLst>
          </p:cNvPr>
          <p:cNvPicPr>
            <a:picLocks noChangeAspect="1"/>
          </p:cNvPicPr>
          <p:nvPr/>
        </p:nvPicPr>
        <p:blipFill>
          <a:blip r:embed="rId9"/>
          <a:stretch>
            <a:fillRect/>
          </a:stretch>
        </p:blipFill>
        <p:spPr>
          <a:xfrm>
            <a:off x="1126231" y="3365564"/>
            <a:ext cx="2308782" cy="935057"/>
          </a:xfrm>
          <a:prstGeom prst="rect">
            <a:avLst/>
          </a:prstGeom>
        </p:spPr>
      </p:pic>
      <p:cxnSp>
        <p:nvCxnSpPr>
          <p:cNvPr id="17" name="Straight Connector 16">
            <a:extLst>
              <a:ext uri="{FF2B5EF4-FFF2-40B4-BE49-F238E27FC236}">
                <a16:creationId xmlns:a16="http://schemas.microsoft.com/office/drawing/2014/main" id="{737C5D36-1B59-25DB-0C8A-EE69E0A8FBC4}"/>
              </a:ext>
            </a:extLst>
          </p:cNvPr>
          <p:cNvCxnSpPr/>
          <p:nvPr/>
        </p:nvCxnSpPr>
        <p:spPr>
          <a:xfrm>
            <a:off x="838200" y="1581373"/>
            <a:ext cx="0" cy="4195482"/>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2A6AC92-EE73-BCA2-A965-E14FE96FB4EE}"/>
              </a:ext>
            </a:extLst>
          </p:cNvPr>
          <p:cNvCxnSpPr/>
          <p:nvPr/>
        </p:nvCxnSpPr>
        <p:spPr>
          <a:xfrm>
            <a:off x="3723043" y="1581373"/>
            <a:ext cx="0" cy="4195482"/>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EBDCA3F-532A-A2B9-8A95-72891EE706B7}"/>
              </a:ext>
            </a:extLst>
          </p:cNvPr>
          <p:cNvCxnSpPr/>
          <p:nvPr/>
        </p:nvCxnSpPr>
        <p:spPr>
          <a:xfrm>
            <a:off x="6607886" y="1581373"/>
            <a:ext cx="0" cy="4195482"/>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4F384AF-04AF-5D1C-C0DA-4DBBFC1BE1AB}"/>
              </a:ext>
            </a:extLst>
          </p:cNvPr>
          <p:cNvCxnSpPr/>
          <p:nvPr/>
        </p:nvCxnSpPr>
        <p:spPr>
          <a:xfrm>
            <a:off x="9492729" y="1581373"/>
            <a:ext cx="0" cy="4195482"/>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C954FBCC-E037-CBCA-EAB3-DDA0444414BC}"/>
              </a:ext>
            </a:extLst>
          </p:cNvPr>
          <p:cNvSpPr txBox="1"/>
          <p:nvPr/>
        </p:nvSpPr>
        <p:spPr>
          <a:xfrm>
            <a:off x="1126231" y="1581373"/>
            <a:ext cx="2339139" cy="369332"/>
          </a:xfrm>
          <a:prstGeom prst="rect">
            <a:avLst/>
          </a:prstGeom>
          <a:solidFill>
            <a:schemeClr val="accent1">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Acute</a:t>
            </a:r>
          </a:p>
        </p:txBody>
      </p:sp>
      <p:sp>
        <p:nvSpPr>
          <p:cNvPr id="22" name="TextBox 21">
            <a:extLst>
              <a:ext uri="{FF2B5EF4-FFF2-40B4-BE49-F238E27FC236}">
                <a16:creationId xmlns:a16="http://schemas.microsoft.com/office/drawing/2014/main" id="{F908CF21-31BE-4BBB-CB3B-A1B35A698F55}"/>
              </a:ext>
            </a:extLst>
          </p:cNvPr>
          <p:cNvSpPr txBox="1"/>
          <p:nvPr/>
        </p:nvSpPr>
        <p:spPr>
          <a:xfrm>
            <a:off x="3995895" y="1581373"/>
            <a:ext cx="2339139" cy="369332"/>
          </a:xfrm>
          <a:prstGeom prst="rect">
            <a:avLst/>
          </a:prstGeom>
          <a:solidFill>
            <a:schemeClr val="accent1">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Primary</a:t>
            </a:r>
          </a:p>
        </p:txBody>
      </p:sp>
      <p:sp>
        <p:nvSpPr>
          <p:cNvPr id="23" name="TextBox 22">
            <a:extLst>
              <a:ext uri="{FF2B5EF4-FFF2-40B4-BE49-F238E27FC236}">
                <a16:creationId xmlns:a16="http://schemas.microsoft.com/office/drawing/2014/main" id="{39D04678-4082-2F9D-80AD-5BF7F8552B48}"/>
              </a:ext>
            </a:extLst>
          </p:cNvPr>
          <p:cNvSpPr txBox="1"/>
          <p:nvPr/>
        </p:nvSpPr>
        <p:spPr>
          <a:xfrm>
            <a:off x="6865559" y="1581373"/>
            <a:ext cx="2339139" cy="369332"/>
          </a:xfrm>
          <a:prstGeom prst="rect">
            <a:avLst/>
          </a:prstGeom>
          <a:solidFill>
            <a:schemeClr val="accent1">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Comm / Mental</a:t>
            </a:r>
          </a:p>
        </p:txBody>
      </p:sp>
      <p:sp>
        <p:nvSpPr>
          <p:cNvPr id="24" name="TextBox 23">
            <a:extLst>
              <a:ext uri="{FF2B5EF4-FFF2-40B4-BE49-F238E27FC236}">
                <a16:creationId xmlns:a16="http://schemas.microsoft.com/office/drawing/2014/main" id="{071EB7F2-A2F4-0AAD-EFF8-9BC7F6B7CD74}"/>
              </a:ext>
            </a:extLst>
          </p:cNvPr>
          <p:cNvSpPr txBox="1"/>
          <p:nvPr/>
        </p:nvSpPr>
        <p:spPr>
          <a:xfrm>
            <a:off x="9750403" y="1581373"/>
            <a:ext cx="2122069" cy="369332"/>
          </a:xfrm>
          <a:prstGeom prst="rect">
            <a:avLst/>
          </a:prstGeom>
          <a:solidFill>
            <a:schemeClr val="accent1">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Social</a:t>
            </a:r>
          </a:p>
        </p:txBody>
      </p:sp>
      <p:sp>
        <p:nvSpPr>
          <p:cNvPr id="25" name="TextBox 24">
            <a:extLst>
              <a:ext uri="{FF2B5EF4-FFF2-40B4-BE49-F238E27FC236}">
                <a16:creationId xmlns:a16="http://schemas.microsoft.com/office/drawing/2014/main" id="{B43AF7F2-4365-BF8C-C049-9F44DC6C08BB}"/>
              </a:ext>
            </a:extLst>
          </p:cNvPr>
          <p:cNvSpPr txBox="1"/>
          <p:nvPr/>
        </p:nvSpPr>
        <p:spPr>
          <a:xfrm>
            <a:off x="3794247" y="2835750"/>
            <a:ext cx="2773035"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22 Primary Care Networks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87 GP Practices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Integrated Neighbourhoods – North &amp; South</a:t>
            </a:r>
          </a:p>
        </p:txBody>
      </p:sp>
      <p:pic>
        <p:nvPicPr>
          <p:cNvPr id="26" name="Picture 25">
            <a:extLst>
              <a:ext uri="{FF2B5EF4-FFF2-40B4-BE49-F238E27FC236}">
                <a16:creationId xmlns:a16="http://schemas.microsoft.com/office/drawing/2014/main" id="{D151AA30-512A-1414-5DCC-88C81695D8A8}"/>
              </a:ext>
            </a:extLst>
          </p:cNvPr>
          <p:cNvPicPr>
            <a:picLocks noChangeAspect="1"/>
          </p:cNvPicPr>
          <p:nvPr/>
        </p:nvPicPr>
        <p:blipFill>
          <a:blip r:embed="rId10"/>
          <a:stretch>
            <a:fillRect/>
          </a:stretch>
        </p:blipFill>
        <p:spPr>
          <a:xfrm>
            <a:off x="9855044" y="3877674"/>
            <a:ext cx="1912786" cy="845893"/>
          </a:xfrm>
          <a:prstGeom prst="rect">
            <a:avLst/>
          </a:prstGeom>
        </p:spPr>
      </p:pic>
    </p:spTree>
    <p:extLst>
      <p:ext uri="{BB962C8B-B14F-4D97-AF65-F5344CB8AC3E}">
        <p14:creationId xmlns:p14="http://schemas.microsoft.com/office/powerpoint/2010/main" val="820568159"/>
      </p:ext>
    </p:extLst>
  </p:cSld>
  <p:clrMapOvr>
    <a:masterClrMapping/>
  </p:clrMapOvr>
  <p:transition spd="slow">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A168B6-4DF8-7040-271C-B9C2090176E8}"/>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E7AA3F24-5A75-36F7-CEA9-744CD2A8DB1B}"/>
              </a:ext>
            </a:extLst>
          </p:cNvPr>
          <p:cNvSpPr/>
          <p:nvPr/>
        </p:nvSpPr>
        <p:spPr>
          <a:xfrm>
            <a:off x="735248" y="306540"/>
            <a:ext cx="1032523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C&amp;P ShCR Usage</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Picture 3" descr="A picture containing shape&#10;&#10;Description automatically generated">
            <a:extLst>
              <a:ext uri="{FF2B5EF4-FFF2-40B4-BE49-F238E27FC236}">
                <a16:creationId xmlns:a16="http://schemas.microsoft.com/office/drawing/2014/main" id="{9CEAF4F5-F8C5-D5BB-B3A9-86B220BD8054}"/>
              </a:ext>
            </a:extLst>
          </p:cNvPr>
          <p:cNvPicPr>
            <a:picLocks noChangeAspect="1"/>
          </p:cNvPicPr>
          <p:nvPr/>
        </p:nvPicPr>
        <p:blipFill>
          <a:blip r:embed="rId2"/>
          <a:stretch>
            <a:fillRect/>
          </a:stretch>
        </p:blipFill>
        <p:spPr>
          <a:xfrm>
            <a:off x="10307927" y="6200384"/>
            <a:ext cx="1545867" cy="351076"/>
          </a:xfrm>
          <a:prstGeom prst="rect">
            <a:avLst/>
          </a:prstGeom>
        </p:spPr>
      </p:pic>
      <p:pic>
        <p:nvPicPr>
          <p:cNvPr id="11" name="Picture 10" descr="A graph with a line&#10;&#10;Description automatically generated">
            <a:extLst>
              <a:ext uri="{FF2B5EF4-FFF2-40B4-BE49-F238E27FC236}">
                <a16:creationId xmlns:a16="http://schemas.microsoft.com/office/drawing/2014/main" id="{300CE728-1A1E-04EC-9AD5-5EBA5A98F579}"/>
              </a:ext>
            </a:extLst>
          </p:cNvPr>
          <p:cNvPicPr>
            <a:picLocks noChangeAspect="1"/>
          </p:cNvPicPr>
          <p:nvPr/>
        </p:nvPicPr>
        <p:blipFill rotWithShape="1">
          <a:blip r:embed="rId3"/>
          <a:srcRect t="1780"/>
          <a:stretch/>
        </p:blipFill>
        <p:spPr>
          <a:xfrm>
            <a:off x="2236047" y="2530136"/>
            <a:ext cx="7719906" cy="4025056"/>
          </a:xfrm>
          <a:prstGeom prst="rect">
            <a:avLst/>
          </a:prstGeom>
        </p:spPr>
      </p:pic>
      <p:pic>
        <p:nvPicPr>
          <p:cNvPr id="13" name="Picture 12">
            <a:extLst>
              <a:ext uri="{FF2B5EF4-FFF2-40B4-BE49-F238E27FC236}">
                <a16:creationId xmlns:a16="http://schemas.microsoft.com/office/drawing/2014/main" id="{D1FDCCE9-53FD-6E84-AA21-A3242AE78181}"/>
              </a:ext>
            </a:extLst>
          </p:cNvPr>
          <p:cNvPicPr>
            <a:picLocks noChangeAspect="1"/>
          </p:cNvPicPr>
          <p:nvPr/>
        </p:nvPicPr>
        <p:blipFill rotWithShape="1">
          <a:blip r:embed="rId4"/>
          <a:srcRect r="50000"/>
          <a:stretch/>
        </p:blipFill>
        <p:spPr>
          <a:xfrm>
            <a:off x="1784411" y="1025997"/>
            <a:ext cx="8772456" cy="743516"/>
          </a:xfrm>
          <a:prstGeom prst="rect">
            <a:avLst/>
          </a:prstGeom>
        </p:spPr>
      </p:pic>
      <p:pic>
        <p:nvPicPr>
          <p:cNvPr id="14" name="Picture 13">
            <a:extLst>
              <a:ext uri="{FF2B5EF4-FFF2-40B4-BE49-F238E27FC236}">
                <a16:creationId xmlns:a16="http://schemas.microsoft.com/office/drawing/2014/main" id="{448414E2-5A71-A3E1-84FD-867AFE6A0510}"/>
              </a:ext>
            </a:extLst>
          </p:cNvPr>
          <p:cNvPicPr>
            <a:picLocks noChangeAspect="1"/>
          </p:cNvPicPr>
          <p:nvPr/>
        </p:nvPicPr>
        <p:blipFill rotWithShape="1">
          <a:blip r:embed="rId4"/>
          <a:srcRect l="50000" r="666"/>
          <a:stretch/>
        </p:blipFill>
        <p:spPr>
          <a:xfrm>
            <a:off x="1784411" y="1699588"/>
            <a:ext cx="8708778" cy="748075"/>
          </a:xfrm>
          <a:prstGeom prst="rect">
            <a:avLst/>
          </a:prstGeom>
        </p:spPr>
      </p:pic>
    </p:spTree>
    <p:extLst>
      <p:ext uri="{BB962C8B-B14F-4D97-AF65-F5344CB8AC3E}">
        <p14:creationId xmlns:p14="http://schemas.microsoft.com/office/powerpoint/2010/main" val="1020513930"/>
      </p:ext>
    </p:extLst>
  </p:cSld>
  <p:clrMapOvr>
    <a:masterClrMapping/>
  </p:clrMapOvr>
  <p:transition spd="slow">
    <p:wipe dir="r"/>
  </p:transition>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ealth Innovation Manchester">
  <a:themeElements>
    <a:clrScheme name="Health Innovation Manchester">
      <a:dk1>
        <a:sysClr val="windowText" lastClr="000000"/>
      </a:dk1>
      <a:lt1>
        <a:sysClr val="window" lastClr="FFFFFF"/>
      </a:lt1>
      <a:dk2>
        <a:srgbClr val="000000"/>
      </a:dk2>
      <a:lt2>
        <a:srgbClr val="FFFFFF"/>
      </a:lt2>
      <a:accent1>
        <a:srgbClr val="B21DAC"/>
      </a:accent1>
      <a:accent2>
        <a:srgbClr val="002269"/>
      </a:accent2>
      <a:accent3>
        <a:srgbClr val="60D1E0"/>
      </a:accent3>
      <a:accent4>
        <a:srgbClr val="E60895"/>
      </a:accent4>
      <a:accent5>
        <a:srgbClr val="DFF6F9"/>
      </a:accent5>
      <a:accent6>
        <a:srgbClr val="505257"/>
      </a:accent6>
      <a:hlink>
        <a:srgbClr val="E60895"/>
      </a:hlink>
      <a:folHlink>
        <a:srgbClr val="505257"/>
      </a:folHlink>
    </a:clrScheme>
    <a:fontScheme name="Custom 4">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noAutofit/>
      </a:bodyPr>
      <a:lstStyle>
        <a:defPPr algn="ctr">
          <a:lnSpc>
            <a:spcPct val="100000"/>
          </a:lnSpc>
          <a:spcAft>
            <a:spcPts val="800"/>
          </a:spcAft>
          <a:defRPr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Autofit/>
      </a:bodyPr>
      <a:lstStyle>
        <a:defPPr algn="l">
          <a:lnSpc>
            <a:spcPct val="100000"/>
          </a:lnSpc>
          <a:spcAft>
            <a:spcPts val="0"/>
          </a:spcAft>
          <a:defRPr sz="1400" dirty="0" err="1" smtClean="0"/>
        </a:defPPr>
      </a:lstStyle>
    </a:txDef>
  </a:objectDefaults>
  <a:extraClrSchemeLst/>
  <a:extLst>
    <a:ext uri="{05A4C25C-085E-4340-85A3-A5531E510DB2}">
      <thm15:themeFamily xmlns:thm15="http://schemas.microsoft.com/office/thememl/2012/main" name="Health Innovation Manchester Template Final 2022" id="{72B004AD-462C-46D2-81C0-BB8A481ABD2D}" vid="{41A3B76C-63AC-4E2E-BCDD-87A66FEA6B54}"/>
    </a:ext>
  </a:extLst>
</a:theme>
</file>

<file path=ppt/theme/theme3.xml><?xml version="1.0" encoding="utf-8"?>
<a:theme xmlns:a="http://schemas.openxmlformats.org/drawingml/2006/main" name="1_Health Innovation Manchester">
  <a:themeElements>
    <a:clrScheme name="Health Innovation Manchester">
      <a:dk1>
        <a:sysClr val="windowText" lastClr="000000"/>
      </a:dk1>
      <a:lt1>
        <a:sysClr val="window" lastClr="FFFFFF"/>
      </a:lt1>
      <a:dk2>
        <a:srgbClr val="000000"/>
      </a:dk2>
      <a:lt2>
        <a:srgbClr val="FFFFFF"/>
      </a:lt2>
      <a:accent1>
        <a:srgbClr val="B21DAC"/>
      </a:accent1>
      <a:accent2>
        <a:srgbClr val="002269"/>
      </a:accent2>
      <a:accent3>
        <a:srgbClr val="60D1E0"/>
      </a:accent3>
      <a:accent4>
        <a:srgbClr val="E60895"/>
      </a:accent4>
      <a:accent5>
        <a:srgbClr val="DFF6F9"/>
      </a:accent5>
      <a:accent6>
        <a:srgbClr val="505257"/>
      </a:accent6>
      <a:hlink>
        <a:srgbClr val="E60895"/>
      </a:hlink>
      <a:folHlink>
        <a:srgbClr val="505257"/>
      </a:folHlink>
    </a:clrScheme>
    <a:fontScheme name="Custom 4">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noAutofit/>
      </a:bodyPr>
      <a:lstStyle>
        <a:defPPr algn="ctr">
          <a:lnSpc>
            <a:spcPct val="100000"/>
          </a:lnSpc>
          <a:spcAft>
            <a:spcPts val="800"/>
          </a:spcAft>
          <a:defRPr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Autofit/>
      </a:bodyPr>
      <a:lstStyle>
        <a:defPPr algn="l">
          <a:lnSpc>
            <a:spcPct val="100000"/>
          </a:lnSpc>
          <a:spcAft>
            <a:spcPts val="800"/>
          </a:spcAft>
          <a:defRPr dirty="0" smtClean="0"/>
        </a:defPPr>
      </a:lstStyle>
    </a:txDef>
  </a:objectDefaults>
  <a:extraClrSchemeLst/>
  <a:extLst>
    <a:ext uri="{05A4C25C-085E-4340-85A3-A5531E510DB2}">
      <thm15:themeFamily xmlns:thm15="http://schemas.microsoft.com/office/thememl/2012/main" name="Presentation1" id="{BFEEBA13-5F5C-48D2-9A83-0CBF896D9BBE}" vid="{B014D0DD-625D-4622-979B-D1ECDE118A24}"/>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49F8EB85763C444AAC68312A5032961" ma:contentTypeVersion="15" ma:contentTypeDescription="Create a new document." ma:contentTypeScope="" ma:versionID="3617390bde7aeb30f5738a81a3ab6e59">
  <xsd:schema xmlns:xsd="http://www.w3.org/2001/XMLSchema" xmlns:xs="http://www.w3.org/2001/XMLSchema" xmlns:p="http://schemas.microsoft.com/office/2006/metadata/properties" xmlns:ns2="07aa35f8-4ca4-46ab-9e1b-a4e465f24b74" xmlns:ns3="42f0a427-9df2-45d7-aa81-e964de6ddee5" targetNamespace="http://schemas.microsoft.com/office/2006/metadata/properties" ma:root="true" ma:fieldsID="666cf530cefdfd4db7b812e1228f4c31" ns2:_="" ns3:_="">
    <xsd:import namespace="07aa35f8-4ca4-46ab-9e1b-a4e465f24b74"/>
    <xsd:import namespace="42f0a427-9df2-45d7-aa81-e964de6ddee5"/>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SearchProperties" minOccurs="0"/>
                <xsd:element ref="ns2:MediaServiceObjectDetectorVersions" minOccurs="0"/>
                <xsd:element ref="ns2:JohnFarend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aa35f8-4ca4-46ab-9e1b-a4e465f24b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2c8d5fda-b97d-42c6-97e2-f76465e161c0"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JohnFarenden" ma:index="21" nillable="true" ma:displayName="Workstream Host" ma:format="Dropdown" ma:list="UserInfo" ma:SharePointGroup="0" ma:internalName="JohnFarenden">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2f0a427-9df2-45d7-aa81-e964de6ddee5"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7b543c0c-a518-46b0-9a12-4792eebd6a0a}" ma:internalName="TaxCatchAll" ma:showField="CatchAllData" ma:web="42f0a427-9df2-45d7-aa81-e964de6ddee5">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7aa35f8-4ca4-46ab-9e1b-a4e465f24b74">
      <Terms xmlns="http://schemas.microsoft.com/office/infopath/2007/PartnerControls"/>
    </lcf76f155ced4ddcb4097134ff3c332f>
    <JohnFarenden xmlns="07aa35f8-4ca4-46ab-9e1b-a4e465f24b74">
      <UserInfo>
        <DisplayName/>
        <AccountId xsi:nil="true"/>
        <AccountType/>
      </UserInfo>
    </JohnFarenden>
    <TaxCatchAll xmlns="42f0a427-9df2-45d7-aa81-e964de6ddee5" xsi:nil="true"/>
  </documentManagement>
</p:properties>
</file>

<file path=customXml/itemProps1.xml><?xml version="1.0" encoding="utf-8"?>
<ds:datastoreItem xmlns:ds="http://schemas.openxmlformats.org/officeDocument/2006/customXml" ds:itemID="{6E81C31F-1BFF-4C61-9B62-30DF3BCE38E8}">
  <ds:schemaRefs>
    <ds:schemaRef ds:uri="http://schemas.microsoft.com/sharepoint/v3/contenttype/forms"/>
  </ds:schemaRefs>
</ds:datastoreItem>
</file>

<file path=customXml/itemProps2.xml><?xml version="1.0" encoding="utf-8"?>
<ds:datastoreItem xmlns:ds="http://schemas.openxmlformats.org/officeDocument/2006/customXml" ds:itemID="{2C5793D9-469E-42F0-843D-D5C0CF21AF9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7aa35f8-4ca4-46ab-9e1b-a4e465f24b74"/>
    <ds:schemaRef ds:uri="42f0a427-9df2-45d7-aa81-e964de6ddee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7B5F6FB-0ACA-44C0-BA0A-9453667C30BB}">
  <ds:schemaRefs>
    <ds:schemaRef ds:uri="http://schemas.microsoft.com/office/infopath/2007/PartnerControls"/>
    <ds:schemaRef ds:uri="http://www.w3.org/XML/1998/namespace"/>
    <ds:schemaRef ds:uri="8b4ab2fc-b5f7-4d13-956b-0883a4ab9170"/>
    <ds:schemaRef ds:uri="http://purl.org/dc/dcmitype/"/>
    <ds:schemaRef ds:uri="http://schemas.microsoft.com/office/2006/metadata/properties"/>
    <ds:schemaRef ds:uri="http://schemas.microsoft.com/office/2006/documentManagement/types"/>
    <ds:schemaRef ds:uri="http://purl.org/dc/elements/1.1/"/>
    <ds:schemaRef ds:uri="http://schemas.openxmlformats.org/package/2006/metadata/core-properties"/>
    <ds:schemaRef ds:uri="715706fd-6c67-43d5-8a20-e4c4f82d1a10"/>
    <ds:schemaRef ds:uri="http://purl.org/dc/terms/"/>
    <ds:schemaRef ds:uri="07aa35f8-4ca4-46ab-9e1b-a4e465f24b74"/>
    <ds:schemaRef ds:uri="42f0a427-9df2-45d7-aa81-e964de6ddee5"/>
  </ds:schemaRefs>
</ds:datastoreItem>
</file>

<file path=docMetadata/LabelInfo.xml><?xml version="1.0" encoding="utf-8"?>
<clbl:labelList xmlns:clbl="http://schemas.microsoft.com/office/2020/mipLabelMetadata">
  <clbl:label id="{37c354b2-85b0-47f5-b222-07b48d774ee3}" enabled="0" method="" siteId="{37c354b2-85b0-47f5-b222-07b48d774ee3}" removed="1"/>
</clbl:labelList>
</file>

<file path=docProps/app.xml><?xml version="1.0" encoding="utf-8"?>
<Properties xmlns="http://schemas.openxmlformats.org/officeDocument/2006/extended-properties" xmlns:vt="http://schemas.openxmlformats.org/officeDocument/2006/docPropsVTypes">
  <TotalTime>66</TotalTime>
  <Words>2652</Words>
  <Application>Microsoft Macintosh PowerPoint</Application>
  <PresentationFormat>Widescreen</PresentationFormat>
  <Paragraphs>606</Paragraphs>
  <Slides>50</Slides>
  <Notes>6</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50</vt:i4>
      </vt:variant>
    </vt:vector>
  </HeadingPairs>
  <TitlesOfParts>
    <vt:vector size="63" baseType="lpstr">
      <vt:lpstr>UD Digi Kyokasho NK-R</vt:lpstr>
      <vt:lpstr>Arial</vt:lpstr>
      <vt:lpstr>Avenir LT Std 45 Book</vt:lpstr>
      <vt:lpstr>Avenir Next LT Pro</vt:lpstr>
      <vt:lpstr>Avenir Next LT Pro Demi</vt:lpstr>
      <vt:lpstr>Calibri</vt:lpstr>
      <vt:lpstr>Calibri Light</vt:lpstr>
      <vt:lpstr>Museo 500</vt:lpstr>
      <vt:lpstr>Trebuchet MS</vt:lpstr>
      <vt:lpstr>Wingdings</vt:lpstr>
      <vt:lpstr>Office Theme</vt:lpstr>
      <vt:lpstr>Health Innovation Manchester</vt:lpstr>
      <vt:lpstr>1_Health Innovation Manchester</vt:lpstr>
      <vt:lpstr>    C2: Accelerating Implementation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Top Trumps Team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Insert Presentation Title Here Text Text Text</dc:title>
  <dc:creator>Microsoft Office User</dc:creator>
  <cp:lastModifiedBy>John Farenden</cp:lastModifiedBy>
  <cp:revision>38</cp:revision>
  <dcterms:created xsi:type="dcterms:W3CDTF">2022-04-12T19:39:15Z</dcterms:created>
  <dcterms:modified xsi:type="dcterms:W3CDTF">2024-04-19T15:19:02Z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0x010100D49F8EB85763C444AAC68312A5032961</vt:lpwstr>
  </property>
</Properties>
</file>