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3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5" r:id="rId5"/>
    <p:sldMasterId id="2147483726" r:id="rId6"/>
  </p:sldMasterIdLst>
  <p:notesMasterIdLst>
    <p:notesMasterId r:id="rId25"/>
  </p:notesMasterIdLst>
  <p:sldIdLst>
    <p:sldId id="3429" r:id="rId7"/>
    <p:sldId id="3430" r:id="rId8"/>
    <p:sldId id="264" r:id="rId9"/>
    <p:sldId id="3431" r:id="rId10"/>
    <p:sldId id="3432" r:id="rId11"/>
    <p:sldId id="3433" r:id="rId12"/>
    <p:sldId id="3434" r:id="rId13"/>
    <p:sldId id="268" r:id="rId14"/>
    <p:sldId id="3435" r:id="rId15"/>
    <p:sldId id="3436" r:id="rId16"/>
    <p:sldId id="3437" r:id="rId17"/>
    <p:sldId id="3438" r:id="rId18"/>
    <p:sldId id="3439" r:id="rId19"/>
    <p:sldId id="3440" r:id="rId20"/>
    <p:sldId id="3441" r:id="rId21"/>
    <p:sldId id="3442" r:id="rId22"/>
    <p:sldId id="3443" r:id="rId23"/>
    <p:sldId id="344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3069B-BDA9-6208-B509-CF9CDFF52D7B}" name="MITCHELL, John (NHS HUMBER AND NORTH YORKSHIRE ICB - 02Y)" initials="JM" userId="S::john.mitchell1@nhs.net::941c79aa-c018-4b18-b78d-5ff18a2b02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063F"/>
    <a:srgbClr val="782283"/>
    <a:srgbClr val="833C9F"/>
    <a:srgbClr val="003853"/>
    <a:srgbClr val="D9458F"/>
    <a:srgbClr val="FFCE44"/>
    <a:srgbClr val="E94F35"/>
    <a:srgbClr val="3AADC7"/>
    <a:srgbClr val="477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3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F95E6-8ED5-4FEC-8796-7DFD18C602DB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CA0AB-A201-42EA-9E34-00D9AE00BD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0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1250C-6F59-4FE4-B56C-D4A053E681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57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1250C-6F59-4FE4-B56C-D4A053E681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669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Overnight trips to SW 2023 – 15.9 million – stayed 3 nights – 45 million overnight stays.</a:t>
            </a:r>
          </a:p>
          <a:p>
            <a:r>
              <a:rPr lang="en-GB" dirty="0"/>
              <a:t>101 million day visitors a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1250C-6F59-4FE4-B56C-D4A053E681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260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1250C-6F59-4FE4-B56C-D4A053E681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96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4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5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6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7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8.xml"/><Relationship Id="rId5" Type="http://schemas.openxmlformats.org/officeDocument/2006/relationships/image" Target="../media/image45.svg"/><Relationship Id="rId4" Type="http://schemas.openxmlformats.org/officeDocument/2006/relationships/image" Target="../media/image6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9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0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1.xml"/><Relationship Id="rId5" Type="http://schemas.openxmlformats.org/officeDocument/2006/relationships/image" Target="../media/image49.svg"/><Relationship Id="rId4" Type="http://schemas.openxmlformats.org/officeDocument/2006/relationships/image" Target="../media/image23.png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2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6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8.sv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7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Relationship Id="rId5" Type="http://schemas.openxmlformats.org/officeDocument/2006/relationships/image" Target="../media/image43.svg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5.sv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6.xml"/><Relationship Id="rId6" Type="http://schemas.openxmlformats.org/officeDocument/2006/relationships/image" Target="../media/image6.png"/><Relationship Id="rId5" Type="http://schemas.openxmlformats.org/officeDocument/2006/relationships/image" Target="../media/image44.svg"/><Relationship Id="rId4" Type="http://schemas.openxmlformats.org/officeDocument/2006/relationships/image" Target="../media/image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7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8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9.xml"/><Relationship Id="rId4" Type="http://schemas.openxmlformats.org/officeDocument/2006/relationships/image" Target="../media/image45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0.xml"/><Relationship Id="rId4" Type="http://schemas.openxmlformats.org/officeDocument/2006/relationships/image" Target="../media/image47.sv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1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2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3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4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5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6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7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8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9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0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1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2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3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4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5.xml"/><Relationship Id="rId5" Type="http://schemas.openxmlformats.org/officeDocument/2006/relationships/image" Target="../media/image45.svg"/><Relationship Id="rId4" Type="http://schemas.openxmlformats.org/officeDocument/2006/relationships/image" Target="../media/image6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6.xml"/><Relationship Id="rId4" Type="http://schemas.openxmlformats.org/officeDocument/2006/relationships/image" Target="../media/image49.sv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7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8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9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0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1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2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3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4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5.xml"/><Relationship Id="rId5" Type="http://schemas.openxmlformats.org/officeDocument/2006/relationships/image" Target="../media/image49.svg"/><Relationship Id="rId4" Type="http://schemas.openxmlformats.org/officeDocument/2006/relationships/image" Target="../media/image23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6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7.xml"/><Relationship Id="rId5" Type="http://schemas.openxmlformats.org/officeDocument/2006/relationships/image" Target="../media/image43.svg"/><Relationship Id="rId4" Type="http://schemas.openxmlformats.org/officeDocument/2006/relationships/image" Target="../media/image2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8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9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4.sv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1.xml"/><Relationship Id="rId4" Type="http://schemas.openxmlformats.org/officeDocument/2006/relationships/image" Target="../media/image45.sv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2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3.xml"/><Relationship Id="rId6" Type="http://schemas.openxmlformats.org/officeDocument/2006/relationships/image" Target="../media/image45.svg"/><Relationship Id="rId5" Type="http://schemas.openxmlformats.org/officeDocument/2006/relationships/image" Target="../media/image6.png"/><Relationship Id="rId4" Type="http://schemas.openxmlformats.org/officeDocument/2006/relationships/image" Target="../media/image4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A0B6-1121-5A4F-A9E5-C1109A67E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0B07B-9C86-D94A-9A6D-C25DD2348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0EBE2-8C89-3D46-9F39-E6122451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32CEC-A2F2-8F40-B370-7DD1ED15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1C006-20ED-2048-AD08-E1AA4E10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16568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8D34-09BF-1147-A822-30A710EA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B7C88-2041-0F4C-9CB2-033A350B1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B9516-6057-E046-B3E0-59802BA3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82922-BD86-EF4B-A76C-3FDD665C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FCEB0-A74D-1742-9E98-90E52CCD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14949"/>
      </p:ext>
    </p:extLst>
  </p:cSld>
  <p:clrMapOvr>
    <a:masterClrMapping/>
  </p:clrMapOvr>
  <p:transition spd="slow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Icon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6FA71-1C6A-4543-8D4B-92CCFB09F0A3}"/>
              </a:ext>
            </a:extLst>
          </p:cNvPr>
          <p:cNvSpPr/>
          <p:nvPr userDrawn="1"/>
        </p:nvSpPr>
        <p:spPr>
          <a:xfrm>
            <a:off x="4691319" y="0"/>
            <a:ext cx="750068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1901BFB-5787-4478-B974-7FEA7823A6A2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168" name="Rectangle 167">
            <a:extLst>
              <a:ext uri="{FF2B5EF4-FFF2-40B4-BE49-F238E27FC236}">
                <a16:creationId xmlns:a16="http://schemas.microsoft.com/office/drawing/2014/main" id="{0A385C36-71BF-427C-84AE-193303C54AA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9" name="Text Placeholder 20">
            <a:extLst>
              <a:ext uri="{FF2B5EF4-FFF2-40B4-BE49-F238E27FC236}">
                <a16:creationId xmlns:a16="http://schemas.microsoft.com/office/drawing/2014/main" id="{D102D30F-BF62-4701-94BE-370C40B2E9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3268079" cy="421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3F2AAC-025E-4AAF-AE0E-0BB358607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A18B71D-5613-4B12-B8BF-D9D5FFEE4043}"/>
              </a:ext>
            </a:extLst>
          </p:cNvPr>
          <p:cNvGrpSpPr/>
          <p:nvPr userDrawn="1"/>
        </p:nvGrpSpPr>
        <p:grpSpPr>
          <a:xfrm>
            <a:off x="-3633349" y="0"/>
            <a:ext cx="3507558" cy="6137026"/>
            <a:chOff x="-3633349" y="0"/>
            <a:chExt cx="3507558" cy="613702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757FA5D-3976-4344-B69D-CAF01926FB40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6137026"/>
              <a:chOff x="838199" y="1150069"/>
              <a:chExt cx="3507558" cy="6137026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7E3D4C1-E585-4769-858F-2364D1B9EF3D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613702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CE8FC56-A729-49DB-BA81-78B618C46B2E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F4670FB-62C6-4043-B47A-152C76660149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6C728D3-C362-407A-861A-1D97295E1008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A87878B-9416-4BA9-B78E-68FCC7A6C304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2111FE1-8F79-4A49-9B87-48E2063609DD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US" sz="1400">
                    <a:solidFill>
                      <a:srgbClr val="333333"/>
                    </a:solidFill>
                  </a:rPr>
                  <a:t>Click on the </a:t>
                </a:r>
                <a:r>
                  <a:rPr lang="en-US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US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US" sz="1400" b="1">
                    <a:solidFill>
                      <a:srgbClr val="333333"/>
                    </a:solidFill>
                  </a:rPr>
                  <a:t>Crop,</a:t>
                </a:r>
                <a:r>
                  <a:rPr lang="en-US" sz="1400">
                    <a:solidFill>
                      <a:srgbClr val="333333"/>
                    </a:solidFill>
                  </a:rPr>
                  <a:t> choose </a:t>
                </a:r>
                <a:r>
                  <a:rPr lang="en-US" sz="1400" b="1">
                    <a:solidFill>
                      <a:srgbClr val="333333"/>
                    </a:solidFill>
                  </a:rPr>
                  <a:t>Fit</a:t>
                </a:r>
                <a:r>
                  <a:rPr lang="en-US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76C15A40-3EA4-4CC5-B93D-B05C7EC80D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34724529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Icon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7D7121C-3955-40F0-A506-5822FF7AEC3E}"/>
              </a:ext>
            </a:extLst>
          </p:cNvPr>
          <p:cNvSpPr>
            <a:spLocks/>
          </p:cNvSpPr>
          <p:nvPr userDrawn="1"/>
        </p:nvSpPr>
        <p:spPr>
          <a:xfrm>
            <a:off x="0" y="2371060"/>
            <a:ext cx="3048000" cy="4486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5DE2E8-85A6-45C5-915D-169896F1F754}"/>
              </a:ext>
            </a:extLst>
          </p:cNvPr>
          <p:cNvSpPr>
            <a:spLocks/>
          </p:cNvSpPr>
          <p:nvPr userDrawn="1"/>
        </p:nvSpPr>
        <p:spPr>
          <a:xfrm>
            <a:off x="3048000" y="2371060"/>
            <a:ext cx="3048000" cy="44869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F68BF9B-7F14-430F-914A-68AC859C61AB}"/>
              </a:ext>
            </a:extLst>
          </p:cNvPr>
          <p:cNvSpPr>
            <a:spLocks/>
          </p:cNvSpPr>
          <p:nvPr userDrawn="1"/>
        </p:nvSpPr>
        <p:spPr>
          <a:xfrm>
            <a:off x="6096000" y="2371060"/>
            <a:ext cx="3048000" cy="4486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00800A-8E88-4926-9730-764B7CF24306}"/>
              </a:ext>
            </a:extLst>
          </p:cNvPr>
          <p:cNvSpPr>
            <a:spLocks/>
          </p:cNvSpPr>
          <p:nvPr userDrawn="1"/>
        </p:nvSpPr>
        <p:spPr>
          <a:xfrm>
            <a:off x="9144000" y="2371060"/>
            <a:ext cx="3048000" cy="4486940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175" y="4323777"/>
            <a:ext cx="2787650" cy="188842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84962F17-38AA-4133-828A-11EA482A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78175" y="4323777"/>
            <a:ext cx="2787650" cy="188842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9A14C45-31B1-4AD9-8782-4AE12CE91C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6175" y="4323777"/>
            <a:ext cx="2787650" cy="188842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8D7B817-8B50-4737-A98A-0B69CC6689E5}"/>
              </a:ext>
            </a:extLst>
          </p:cNvPr>
          <p:cNvSpPr/>
          <p:nvPr userDrawn="1"/>
        </p:nvSpPr>
        <p:spPr>
          <a:xfrm>
            <a:off x="6921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A8C9BC06-C52F-41C8-8CFC-7EE715B48C7B}"/>
              </a:ext>
            </a:extLst>
          </p:cNvPr>
          <p:cNvSpPr/>
          <p:nvPr userDrawn="1"/>
        </p:nvSpPr>
        <p:spPr>
          <a:xfrm>
            <a:off x="3873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FE4F385-C45F-41A0-99EA-6C50D528B31F}"/>
              </a:ext>
            </a:extLst>
          </p:cNvPr>
          <p:cNvSpPr/>
          <p:nvPr userDrawn="1"/>
        </p:nvSpPr>
        <p:spPr>
          <a:xfrm>
            <a:off x="825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298E4E-BED6-4377-840B-59B91A0BDF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972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6C6B3FC6-6442-41A1-984A-1C1B4EBA2FF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1452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8FC25A9D-F593-40EB-9A2F-08D55B46C3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1932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BC8141BE-C23F-4FFC-9927-2F955989BD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693488"/>
            <a:ext cx="7991929" cy="55971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3D8D217D-552A-4FBD-8796-1D016E0886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4175" y="4323777"/>
            <a:ext cx="2787650" cy="188842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05C41CCB-6BF0-4D17-937C-537D2D630AE5}"/>
              </a:ext>
            </a:extLst>
          </p:cNvPr>
          <p:cNvSpPr/>
          <p:nvPr userDrawn="1"/>
        </p:nvSpPr>
        <p:spPr>
          <a:xfrm>
            <a:off x="9969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4301ED68-D4B6-4276-956D-6D883A79205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2412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2835CD8-3A0C-4D3B-B467-BF1C4D6F474A}"/>
              </a:ext>
            </a:extLst>
          </p:cNvPr>
          <p:cNvGrpSpPr/>
          <p:nvPr userDrawn="1"/>
        </p:nvGrpSpPr>
        <p:grpSpPr>
          <a:xfrm rot="16200000">
            <a:off x="10687930" y="-920867"/>
            <a:ext cx="1946732" cy="2721338"/>
            <a:chOff x="10692184" y="-476580"/>
            <a:chExt cx="1784352" cy="2494347"/>
          </a:xfrm>
          <a:noFill/>
        </p:grpSpPr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B01D64AF-57CD-46F3-9814-B25DB2DF9C92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BF72C489-5385-4ED5-827B-FF10212E101B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66C24D0-F614-4C24-BEB9-ACF8E598AF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1923241"/>
      </p:ext>
    </p:extLst>
  </p:cSld>
  <p:clrMapOvr>
    <a:masterClrMapping/>
  </p:clrMapOvr>
  <p:transition spd="slow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Icon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6FA71-1C6A-4543-8D4B-92CCFB09F0A3}"/>
              </a:ext>
            </a:extLst>
          </p:cNvPr>
          <p:cNvSpPr/>
          <p:nvPr userDrawn="1"/>
        </p:nvSpPr>
        <p:spPr>
          <a:xfrm>
            <a:off x="4691319" y="0"/>
            <a:ext cx="750068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E2EFAC-9D2E-48CB-8AFA-FD3CCA40672D}"/>
              </a:ext>
            </a:extLst>
          </p:cNvPr>
          <p:cNvGrpSpPr/>
          <p:nvPr userDrawn="1"/>
        </p:nvGrpSpPr>
        <p:grpSpPr>
          <a:xfrm>
            <a:off x="7530949" y="-533564"/>
            <a:ext cx="5483720" cy="7154287"/>
            <a:chOff x="3838230" y="-1705643"/>
            <a:chExt cx="6365231" cy="8304341"/>
          </a:xfrm>
          <a:noFill/>
        </p:grpSpPr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17B9C5A5-AE8A-46F0-BCE4-33C310FDE301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6B0B3E80-AF95-48E0-9380-A8B62ED6FE4D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7" name="Hexagon 46">
              <a:extLst>
                <a:ext uri="{FF2B5EF4-FFF2-40B4-BE49-F238E27FC236}">
                  <a16:creationId xmlns:a16="http://schemas.microsoft.com/office/drawing/2014/main" id="{18D7D867-A625-453F-A4CD-A4F020DE94E8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5B838748-FC8E-41D8-B6F5-99B284C1FCD3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A7DA5A9F-F6F5-4D5E-87DA-519BA2BD7842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23AD738A-BB32-4322-A5FA-5E5D20C1A300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7F9D8F23-66B6-44F6-8334-9BB04ED4AB1A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29F23518-4483-43B1-89A0-27D958DDBF13}"/>
                </a:ext>
              </a:extLst>
            </p:cNvPr>
            <p:cNvSpPr/>
            <p:nvPr userDrawn="1"/>
          </p:nvSpPr>
          <p:spPr>
            <a:xfrm>
              <a:off x="8485589" y="34121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ED8A2783-19E5-46FC-BC0C-0EC40B3716D7}"/>
                </a:ext>
              </a:extLst>
            </p:cNvPr>
            <p:cNvSpPr/>
            <p:nvPr userDrawn="1"/>
          </p:nvSpPr>
          <p:spPr>
            <a:xfrm>
              <a:off x="5387349" y="5117772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CD0248E8-35C9-4F76-BD20-6ECEE72668A2}"/>
                </a:ext>
              </a:extLst>
            </p:cNvPr>
            <p:cNvSpPr/>
            <p:nvPr userDrawn="1"/>
          </p:nvSpPr>
          <p:spPr>
            <a:xfrm>
              <a:off x="3838230" y="4265374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6" name="Hexagon 25">
            <a:extLst>
              <a:ext uri="{FF2B5EF4-FFF2-40B4-BE49-F238E27FC236}">
                <a16:creationId xmlns:a16="http://schemas.microsoft.com/office/drawing/2014/main" id="{52B6F677-8A75-404B-85FA-74FD235FCF2E}"/>
              </a:ext>
            </a:extLst>
          </p:cNvPr>
          <p:cNvSpPr/>
          <p:nvPr userDrawn="1"/>
        </p:nvSpPr>
        <p:spPr>
          <a:xfrm>
            <a:off x="5319202" y="733434"/>
            <a:ext cx="2870200" cy="247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1901BFB-5787-4478-B974-7FEA7823A6A2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168" name="Rectangle 167">
            <a:extLst>
              <a:ext uri="{FF2B5EF4-FFF2-40B4-BE49-F238E27FC236}">
                <a16:creationId xmlns:a16="http://schemas.microsoft.com/office/drawing/2014/main" id="{0A385C36-71BF-427C-84AE-193303C54AA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9" name="Text Placeholder 20">
            <a:extLst>
              <a:ext uri="{FF2B5EF4-FFF2-40B4-BE49-F238E27FC236}">
                <a16:creationId xmlns:a16="http://schemas.microsoft.com/office/drawing/2014/main" id="{D102D30F-BF62-4701-94BE-370C40B2E9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3268079" cy="421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950D15CA-3DCF-4EB7-BCF1-CD1662D0D09E}"/>
              </a:ext>
            </a:extLst>
          </p:cNvPr>
          <p:cNvSpPr/>
          <p:nvPr userDrawn="1"/>
        </p:nvSpPr>
        <p:spPr>
          <a:xfrm>
            <a:off x="8693919" y="733434"/>
            <a:ext cx="2870200" cy="247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502C97BD-8502-4893-B503-69BC138DD58A}"/>
              </a:ext>
            </a:extLst>
          </p:cNvPr>
          <p:cNvSpPr/>
          <p:nvPr userDrawn="1"/>
        </p:nvSpPr>
        <p:spPr>
          <a:xfrm>
            <a:off x="5319202" y="3650256"/>
            <a:ext cx="2870200" cy="247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988B6443-24E7-4712-B73D-C0EF467CE027}"/>
              </a:ext>
            </a:extLst>
          </p:cNvPr>
          <p:cNvSpPr/>
          <p:nvPr userDrawn="1"/>
        </p:nvSpPr>
        <p:spPr>
          <a:xfrm>
            <a:off x="8693919" y="3650256"/>
            <a:ext cx="2870200" cy="247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17632F2C-18F3-496E-943D-5D9147C6BAC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33602" y="934904"/>
            <a:ext cx="1041400" cy="104140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473F39-2FDC-4AF8-865F-15B224E6FE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43824" y="2084015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BBB30EAE-B829-4567-8E4C-60D6731A9F2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608319" y="934904"/>
            <a:ext cx="1041400" cy="104140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DF984EA0-3338-40CA-833F-FFDFDC8B69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18541" y="2084015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27397634-CE54-4132-9EC9-6BCB9C7850E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33602" y="3870261"/>
            <a:ext cx="1041400" cy="104140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8CF9744D-AECB-4B59-B881-F31B68438D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43824" y="5019372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EAB2FAD8-CC26-45D4-B786-486DC53AC9E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608319" y="3870261"/>
            <a:ext cx="1041400" cy="104140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531A720A-7498-4135-838F-B7E11A44A8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18541" y="5019372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1BB506-702B-4BD3-AEF8-83A4B1D360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4884640"/>
      </p:ext>
    </p:extLst>
  </p:cSld>
  <p:clrMapOvr>
    <a:masterClrMapping/>
  </p:clrMapOvr>
  <p:transition spd="slow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17519679-F920-4183-9CE1-F4088A5AFD67}"/>
              </a:ext>
            </a:extLst>
          </p:cNvPr>
          <p:cNvSpPr>
            <a:spLocks/>
          </p:cNvSpPr>
          <p:nvPr userDrawn="1"/>
        </p:nvSpPr>
        <p:spPr>
          <a:xfrm>
            <a:off x="0" y="2371060"/>
            <a:ext cx="2438400" cy="4486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1F620D6-76B1-46C9-B740-D8932D988337}"/>
              </a:ext>
            </a:extLst>
          </p:cNvPr>
          <p:cNvSpPr>
            <a:spLocks/>
          </p:cNvSpPr>
          <p:nvPr userDrawn="1"/>
        </p:nvSpPr>
        <p:spPr>
          <a:xfrm>
            <a:off x="2438400" y="2371060"/>
            <a:ext cx="2438400" cy="44869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D5CA57B-EC5B-4603-9039-DFF5BDEA6FC3}"/>
              </a:ext>
            </a:extLst>
          </p:cNvPr>
          <p:cNvSpPr>
            <a:spLocks/>
          </p:cNvSpPr>
          <p:nvPr userDrawn="1"/>
        </p:nvSpPr>
        <p:spPr>
          <a:xfrm>
            <a:off x="4876800" y="2371060"/>
            <a:ext cx="2438400" cy="4486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748CE26-35F0-498C-8F47-391790DD77AD}"/>
              </a:ext>
            </a:extLst>
          </p:cNvPr>
          <p:cNvSpPr>
            <a:spLocks/>
          </p:cNvSpPr>
          <p:nvPr userDrawn="1"/>
        </p:nvSpPr>
        <p:spPr>
          <a:xfrm>
            <a:off x="7315200" y="2371060"/>
            <a:ext cx="2438400" cy="4486940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18CFB4D-703E-4620-B878-60257A6EFBDC}"/>
              </a:ext>
            </a:extLst>
          </p:cNvPr>
          <p:cNvSpPr>
            <a:spLocks/>
          </p:cNvSpPr>
          <p:nvPr userDrawn="1"/>
        </p:nvSpPr>
        <p:spPr>
          <a:xfrm>
            <a:off x="9753600" y="2371060"/>
            <a:ext cx="2438400" cy="4486940"/>
          </a:xfrm>
          <a:prstGeom prst="rect">
            <a:avLst/>
          </a:prstGeom>
          <a:solidFill>
            <a:srgbClr val="F7C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0278F2B-7E65-4935-B424-C3C3FD3A5E82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noFill/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4861BF69-9326-4230-BCE9-A381D3EA0E4A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02D8C450-AA0E-4C6E-BAB9-EA362F156C6B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769F92CF-79F1-4431-9A72-88A90E928954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4625" y="4323777"/>
            <a:ext cx="2089150" cy="1888428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</a:defRPr>
            </a:lvl2pPr>
            <a:lvl3pPr algn="ctr">
              <a:defRPr sz="1600">
                <a:solidFill>
                  <a:schemeClr val="bg1"/>
                </a:solidFill>
              </a:defRPr>
            </a:lvl3pPr>
            <a:lvl4pPr algn="ctr">
              <a:defRPr sz="1400">
                <a:solidFill>
                  <a:schemeClr val="bg1"/>
                </a:solidFill>
              </a:defRPr>
            </a:lvl4pPr>
            <a:lvl5pPr algn="ctr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84962F17-38AA-4133-828A-11EA482A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3025" y="4323777"/>
            <a:ext cx="2089150" cy="1888428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</a:defRPr>
            </a:lvl2pPr>
            <a:lvl3pPr algn="ctr">
              <a:defRPr sz="1600">
                <a:solidFill>
                  <a:schemeClr val="tx1"/>
                </a:solidFill>
              </a:defRPr>
            </a:lvl3pPr>
            <a:lvl4pPr algn="ctr">
              <a:defRPr sz="1400">
                <a:solidFill>
                  <a:schemeClr val="tx1"/>
                </a:solidFill>
              </a:defRPr>
            </a:lvl4pPr>
            <a:lvl5pPr algn="ctr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9A14C45-31B1-4AD9-8782-4AE12CE91C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51425" y="4323777"/>
            <a:ext cx="2089150" cy="1888428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</a:defRPr>
            </a:lvl2pPr>
            <a:lvl3pPr algn="ctr">
              <a:defRPr sz="1600">
                <a:solidFill>
                  <a:schemeClr val="tx1"/>
                </a:solidFill>
              </a:defRPr>
            </a:lvl3pPr>
            <a:lvl4pPr algn="ctr">
              <a:defRPr sz="1400">
                <a:solidFill>
                  <a:schemeClr val="tx1"/>
                </a:solidFill>
              </a:defRPr>
            </a:lvl4pPr>
            <a:lvl5pPr algn="ctr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BC8141BE-C23F-4FFC-9927-2F955989BD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693488"/>
            <a:ext cx="7991929" cy="55971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3D8D217D-552A-4FBD-8796-1D016E0886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89825" y="4323777"/>
            <a:ext cx="2089150" cy="1888428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</a:defRPr>
            </a:lvl2pPr>
            <a:lvl3pPr algn="ctr">
              <a:defRPr sz="1600">
                <a:solidFill>
                  <a:schemeClr val="tx1"/>
                </a:solidFill>
              </a:defRPr>
            </a:lvl3pPr>
            <a:lvl4pPr algn="ctr">
              <a:defRPr sz="1400">
                <a:solidFill>
                  <a:schemeClr val="tx1"/>
                </a:solidFill>
              </a:defRPr>
            </a:lvl4pPr>
            <a:lvl5pPr algn="ctr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A4017190-0768-4698-AC77-7D53BC76A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928225" y="4323777"/>
            <a:ext cx="2089150" cy="1888428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</a:defRPr>
            </a:lvl2pPr>
            <a:lvl3pPr algn="ctr">
              <a:defRPr sz="1600">
                <a:solidFill>
                  <a:schemeClr val="tx1"/>
                </a:solidFill>
              </a:defRPr>
            </a:lvl3pPr>
            <a:lvl4pPr algn="ctr">
              <a:defRPr sz="1400">
                <a:solidFill>
                  <a:schemeClr val="tx1"/>
                </a:solidFill>
              </a:defRPr>
            </a:lvl4pPr>
            <a:lvl5pPr algn="ctr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DC8D72-1E23-4904-9107-967156D5F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425665"/>
      </p:ext>
    </p:extLst>
  </p:cSld>
  <p:clrMapOvr>
    <a:masterClrMapping/>
  </p:clrMapOvr>
  <p:transition spd="slow"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ort Quote"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03B03-4D38-4152-97E8-702D213891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EEE8D5-1AFF-4410-A6C2-58AB53DCDA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71600"/>
            <a:ext cx="5394960" cy="4470400"/>
          </a:xfrm>
          <a:solidFill>
            <a:schemeClr val="accent2"/>
          </a:solidFill>
        </p:spPr>
        <p:txBody>
          <a:bodyPr lIns="756000" tIns="1800000" r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quote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90DEC8-10BE-43DD-BACD-22CF1BB06E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7067" y="4753356"/>
            <a:ext cx="3948747" cy="669925"/>
          </a:xfrm>
        </p:spPr>
        <p:txBody>
          <a:bodyPr/>
          <a:lstStyle>
            <a:lvl1pPr>
              <a:defRPr sz="1600" b="1">
                <a:solidFill>
                  <a:schemeClr val="accent3"/>
                </a:solidFill>
              </a:defRPr>
            </a:lvl1pPr>
            <a:lvl2pPr marL="0" indent="0">
              <a:buNone/>
              <a:defRPr sz="1600" b="1">
                <a:solidFill>
                  <a:schemeClr val="accent3"/>
                </a:solidFill>
              </a:defRPr>
            </a:lvl2pPr>
            <a:lvl3pPr>
              <a:defRPr sz="1400" b="1">
                <a:solidFill>
                  <a:schemeClr val="accent3"/>
                </a:solidFill>
              </a:defRPr>
            </a:lvl3pPr>
            <a:lvl4pPr>
              <a:defRPr sz="1200" b="1">
                <a:solidFill>
                  <a:schemeClr val="accent3"/>
                </a:solidFill>
              </a:defRPr>
            </a:lvl4pPr>
            <a:lvl5pPr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Enter name and position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612906-1439-475C-93ED-D85D394441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0812" y="2144466"/>
            <a:ext cx="1017188" cy="792159"/>
          </a:xfrm>
          <a:custGeom>
            <a:avLst/>
            <a:gdLst/>
            <a:ahLst/>
            <a:cxnLst/>
            <a:rect l="l" t="t" r="r" b="b"/>
            <a:pathLst>
              <a:path w="909247" h="708097">
                <a:moveTo>
                  <a:pt x="831345" y="0"/>
                </a:moveTo>
                <a:lnTo>
                  <a:pt x="909247" y="103482"/>
                </a:lnTo>
                <a:lnTo>
                  <a:pt x="822043" y="177896"/>
                </a:lnTo>
                <a:cubicBezTo>
                  <a:pt x="779410" y="214328"/>
                  <a:pt x="758094" y="258899"/>
                  <a:pt x="758094" y="311609"/>
                </a:cubicBezTo>
                <a:cubicBezTo>
                  <a:pt x="758094" y="343390"/>
                  <a:pt x="777085" y="380210"/>
                  <a:pt x="815067" y="422068"/>
                </a:cubicBezTo>
                <a:cubicBezTo>
                  <a:pt x="853049" y="463925"/>
                  <a:pt x="872040" y="502295"/>
                  <a:pt x="872040" y="537177"/>
                </a:cubicBezTo>
                <a:cubicBezTo>
                  <a:pt x="872040" y="651123"/>
                  <a:pt x="815842" y="708097"/>
                  <a:pt x="703446" y="708097"/>
                </a:cubicBezTo>
                <a:cubicBezTo>
                  <a:pt x="583298" y="708097"/>
                  <a:pt x="523224" y="639496"/>
                  <a:pt x="523224" y="502295"/>
                </a:cubicBezTo>
                <a:cubicBezTo>
                  <a:pt x="523224" y="296881"/>
                  <a:pt x="625931" y="129450"/>
                  <a:pt x="831345" y="0"/>
                </a:cubicBezTo>
                <a:close/>
                <a:moveTo>
                  <a:pt x="308121" y="0"/>
                </a:moveTo>
                <a:lnTo>
                  <a:pt x="386023" y="103482"/>
                </a:lnTo>
                <a:lnTo>
                  <a:pt x="298819" y="177896"/>
                </a:lnTo>
                <a:cubicBezTo>
                  <a:pt x="256186" y="214328"/>
                  <a:pt x="234870" y="258899"/>
                  <a:pt x="234870" y="311609"/>
                </a:cubicBezTo>
                <a:cubicBezTo>
                  <a:pt x="234870" y="343390"/>
                  <a:pt x="253861" y="380210"/>
                  <a:pt x="291843" y="422068"/>
                </a:cubicBezTo>
                <a:cubicBezTo>
                  <a:pt x="329825" y="463925"/>
                  <a:pt x="348816" y="502295"/>
                  <a:pt x="348816" y="537177"/>
                </a:cubicBezTo>
                <a:cubicBezTo>
                  <a:pt x="348816" y="651123"/>
                  <a:pt x="292618" y="708097"/>
                  <a:pt x="180222" y="708097"/>
                </a:cubicBezTo>
                <a:cubicBezTo>
                  <a:pt x="60074" y="708097"/>
                  <a:pt x="0" y="639496"/>
                  <a:pt x="0" y="502295"/>
                </a:cubicBezTo>
                <a:cubicBezTo>
                  <a:pt x="0" y="296881"/>
                  <a:pt x="102707" y="129450"/>
                  <a:pt x="30812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7CBB8D-9097-468B-BC79-237877780E08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E4C5FA-FD9E-4504-A93A-502D6DBD94EC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solidFill>
            <a:schemeClr val="bg1"/>
          </a:solidFill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F660CA2B-001F-491E-B3D3-1F4FDCFF3BFF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E7450B86-E0ED-41D7-A6FD-EEB7B2F2A85B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C7ACB1DA-709B-4DB0-833B-B6EAD43E497C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1087605"/>
      </p:ext>
    </p:extLst>
  </p:cSld>
  <p:clrMapOvr>
    <a:masterClrMapping/>
  </p:clrMapOvr>
  <p:transition spd="slow"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9C95F9-75C4-4A1A-995F-D02FE8A4014F}"/>
              </a:ext>
            </a:extLst>
          </p:cNvPr>
          <p:cNvSpPr/>
          <p:nvPr userDrawn="1"/>
        </p:nvSpPr>
        <p:spPr>
          <a:xfrm>
            <a:off x="0" y="0"/>
            <a:ext cx="12192000" cy="2114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E764E9E9-1A66-43EA-AF87-8B1420310C12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1130300" y="2405743"/>
            <a:ext cx="9931400" cy="392336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insert chart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8F43F7-291C-40D5-B8C1-95741F33151C}"/>
              </a:ext>
            </a:extLst>
          </p:cNvPr>
          <p:cNvGrpSpPr/>
          <p:nvPr userDrawn="1"/>
        </p:nvGrpSpPr>
        <p:grpSpPr>
          <a:xfrm>
            <a:off x="8655627" y="-1117639"/>
            <a:ext cx="4031511" cy="3982624"/>
            <a:chOff x="10055225" y="-469915"/>
            <a:chExt cx="3695236" cy="3650425"/>
          </a:xfrm>
          <a:noFill/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BEBA6CE3-B7DF-4C6A-BA01-8505E7276668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84F2E533-8DEA-4C90-9DFF-20F34DCB93A9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13A73DF6-9202-45C7-99D6-7EF5C60842DF}"/>
                </a:ext>
              </a:extLst>
            </p:cNvPr>
            <p:cNvSpPr/>
            <p:nvPr userDrawn="1"/>
          </p:nvSpPr>
          <p:spPr>
            <a:xfrm rot="5400000">
              <a:off x="11874318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F14A4257-BAA2-41BB-B34F-A33E85CB3E5E}"/>
                </a:ext>
              </a:extLst>
            </p:cNvPr>
            <p:cNvSpPr/>
            <p:nvPr userDrawn="1"/>
          </p:nvSpPr>
          <p:spPr>
            <a:xfrm rot="5400000">
              <a:off x="10600394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F5C79B0B-1ED8-4E46-93DE-D92EFA9E860E}"/>
                </a:ext>
              </a:extLst>
            </p:cNvPr>
            <p:cNvSpPr/>
            <p:nvPr userDrawn="1"/>
          </p:nvSpPr>
          <p:spPr>
            <a:xfrm rot="5400000">
              <a:off x="12511280" y="1941330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46B35F3E-06B9-40FD-9D7B-6E13B0F93B66}"/>
                </a:ext>
              </a:extLst>
            </p:cNvPr>
            <p:cNvSpPr/>
            <p:nvPr userDrawn="1"/>
          </p:nvSpPr>
          <p:spPr>
            <a:xfrm rot="5400000">
              <a:off x="12511281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064F596-BFA2-429B-8B60-BF4278508093}"/>
              </a:ext>
            </a:extLst>
          </p:cNvPr>
          <p:cNvGrpSpPr/>
          <p:nvPr userDrawn="1"/>
        </p:nvGrpSpPr>
        <p:grpSpPr>
          <a:xfrm rot="16200000">
            <a:off x="-128796" y="5471080"/>
            <a:ext cx="1946732" cy="2721338"/>
            <a:chOff x="10692184" y="-476580"/>
            <a:chExt cx="1784352" cy="2494347"/>
          </a:xfrm>
          <a:noFill/>
        </p:grpSpPr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EC2B0FAE-86A7-438B-BBA5-D9B86E862389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B3B49272-78B9-43A5-8BA7-70F619BEF20F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1579805-0C42-4067-8B7E-29744DF373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9815112"/>
      </p:ext>
    </p:extLst>
  </p:cSld>
  <p:clrMapOvr>
    <a:masterClrMapping/>
  </p:clrMapOvr>
  <p:transition spd="slow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756852-2D95-4B2B-A8A0-82E07EAC6C60}"/>
              </a:ext>
            </a:extLst>
          </p:cNvPr>
          <p:cNvSpPr/>
          <p:nvPr userDrawn="1"/>
        </p:nvSpPr>
        <p:spPr>
          <a:xfrm>
            <a:off x="0" y="0"/>
            <a:ext cx="469131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C8EFDEA6-8A1A-49AF-A275-7B05723A0B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0301" y="1693488"/>
            <a:ext cx="3268079" cy="4132037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E764E9E9-1A66-43EA-AF87-8B1420310C12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212080" y="1235075"/>
            <a:ext cx="6446520" cy="44862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insert chart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8F43F7-291C-40D5-B8C1-95741F33151C}"/>
              </a:ext>
            </a:extLst>
          </p:cNvPr>
          <p:cNvGrpSpPr/>
          <p:nvPr userDrawn="1"/>
        </p:nvGrpSpPr>
        <p:grpSpPr>
          <a:xfrm>
            <a:off x="9775768" y="-871237"/>
            <a:ext cx="3336583" cy="2714068"/>
            <a:chOff x="10055225" y="-469915"/>
            <a:chExt cx="3058273" cy="2487683"/>
          </a:xfrm>
          <a:noFill/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BEBA6CE3-B7DF-4C6A-BA01-8505E7276668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84F2E533-8DEA-4C90-9DFF-20F34DCB93A9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13A73DF6-9202-45C7-99D6-7EF5C60842DF}"/>
                </a:ext>
              </a:extLst>
            </p:cNvPr>
            <p:cNvSpPr/>
            <p:nvPr userDrawn="1"/>
          </p:nvSpPr>
          <p:spPr>
            <a:xfrm rot="5400000">
              <a:off x="11874318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616D1A0-972C-4AC6-B408-1187E397E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C15A63-562B-4C9B-91AA-FF6AFB46914B}"/>
              </a:ext>
            </a:extLst>
          </p:cNvPr>
          <p:cNvGrpSpPr/>
          <p:nvPr userDrawn="1"/>
        </p:nvGrpSpPr>
        <p:grpSpPr>
          <a:xfrm>
            <a:off x="-3633350" y="0"/>
            <a:ext cx="3507559" cy="2918856"/>
            <a:chOff x="397357" y="1593847"/>
            <a:chExt cx="3507559" cy="291885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65A420-BC0E-4056-B742-9EE39F674582}"/>
                </a:ext>
              </a:extLst>
            </p:cNvPr>
            <p:cNvSpPr/>
            <p:nvPr/>
          </p:nvSpPr>
          <p:spPr>
            <a:xfrm>
              <a:off x="397358" y="1593847"/>
              <a:ext cx="3507554" cy="2847593"/>
            </a:xfrm>
            <a:prstGeom prst="rect">
              <a:avLst/>
            </a:prstGeom>
            <a:solidFill>
              <a:srgbClr val="F8F8F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err="1">
                <a:solidFill>
                  <a:srgbClr val="333333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203A5D-9D48-4DC7-A857-E28102924148}"/>
                </a:ext>
              </a:extLst>
            </p:cNvPr>
            <p:cNvSpPr txBox="1"/>
            <p:nvPr userDrawn="1"/>
          </p:nvSpPr>
          <p:spPr>
            <a:xfrm>
              <a:off x="397357" y="288262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chart type you wish to use</a:t>
              </a:r>
              <a:r>
                <a:rPr lang="en-GB" sz="1400" baseline="0">
                  <a:solidFill>
                    <a:srgbClr val="333333"/>
                  </a:solidFill>
                </a:rPr>
                <a:t>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BA9431D-BDB8-4932-8978-72CD688CC662}"/>
                </a:ext>
              </a:extLst>
            </p:cNvPr>
            <p:cNvSpPr txBox="1"/>
            <p:nvPr userDrawn="1"/>
          </p:nvSpPr>
          <p:spPr>
            <a:xfrm>
              <a:off x="397357" y="3909626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Stylise your chart under </a:t>
              </a:r>
              <a:r>
                <a:rPr lang="en-GB" sz="1400" b="1">
                  <a:solidFill>
                    <a:srgbClr val="333333"/>
                  </a:solidFill>
                </a:rPr>
                <a:t>Format</a:t>
              </a:r>
              <a:r>
                <a:rPr lang="en-GB" sz="1400">
                  <a:solidFill>
                    <a:srgbClr val="333333"/>
                  </a:solidFill>
                </a:rPr>
                <a:t> in the </a:t>
              </a:r>
              <a:r>
                <a:rPr lang="en-GB" sz="1400" b="1">
                  <a:solidFill>
                    <a:srgbClr val="333333"/>
                  </a:solidFill>
                </a:rPr>
                <a:t>Chart Tools </a:t>
              </a:r>
              <a:r>
                <a:rPr lang="en-GB" sz="1400">
                  <a:solidFill>
                    <a:srgbClr val="333333"/>
                  </a:solidFill>
                </a:rPr>
                <a:t>ribbons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6F67D5B-E348-4C91-9AF4-89810B9FC74D}"/>
                </a:ext>
              </a:extLst>
            </p:cNvPr>
            <p:cNvSpPr txBox="1"/>
            <p:nvPr userDrawn="1"/>
          </p:nvSpPr>
          <p:spPr>
            <a:xfrm>
              <a:off x="397357" y="3313677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Edit your data under </a:t>
              </a:r>
              <a:r>
                <a:rPr lang="en-GB" sz="1400" b="1">
                  <a:solidFill>
                    <a:srgbClr val="333333"/>
                  </a:solidFill>
                </a:rPr>
                <a:t>Design</a:t>
              </a:r>
              <a:r>
                <a:rPr lang="en-GB" sz="1400">
                  <a:solidFill>
                    <a:srgbClr val="333333"/>
                  </a:solidFill>
                </a:rPr>
                <a:t> in the </a:t>
              </a:r>
              <a:r>
                <a:rPr lang="en-GB" sz="1400" b="1">
                  <a:solidFill>
                    <a:srgbClr val="333333"/>
                  </a:solidFill>
                </a:rPr>
                <a:t>Chart Tools </a:t>
              </a:r>
              <a:r>
                <a:rPr lang="en-GB" sz="1400">
                  <a:solidFill>
                    <a:srgbClr val="333333"/>
                  </a:solidFill>
                </a:rPr>
                <a:t>ribbon.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03CEBB-F27E-43AC-A35E-A050278D1B13}"/>
                </a:ext>
              </a:extLst>
            </p:cNvPr>
            <p:cNvSpPr txBox="1"/>
            <p:nvPr userDrawn="1"/>
          </p:nvSpPr>
          <p:spPr>
            <a:xfrm>
              <a:off x="397357" y="2280553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icon in the middle</a:t>
              </a:r>
              <a:r>
                <a:rPr lang="en-GB" sz="1400" baseline="0">
                  <a:solidFill>
                    <a:srgbClr val="333333"/>
                  </a:solidFill>
                </a:rPr>
                <a:t> of the placeholder.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370DAE-55CF-47C5-A694-06312E4FC797}"/>
                </a:ext>
              </a:extLst>
            </p:cNvPr>
            <p:cNvSpPr txBox="1"/>
            <p:nvPr/>
          </p:nvSpPr>
          <p:spPr>
            <a:xfrm>
              <a:off x="763139" y="1687756"/>
              <a:ext cx="2775990" cy="422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>
                  <a:solidFill>
                    <a:srgbClr val="333333"/>
                  </a:solidFill>
                </a:rPr>
                <a:t>How to</a:t>
              </a:r>
              <a:r>
                <a:rPr lang="en-GB" baseline="0">
                  <a:solidFill>
                    <a:srgbClr val="333333"/>
                  </a:solidFill>
                </a:rPr>
                <a:t> insert a chart</a:t>
              </a:r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234280F-0C87-4B6F-ACD0-9A66545C1FAD}"/>
                </a:ext>
              </a:extLst>
            </p:cNvPr>
            <p:cNvSpPr/>
            <p:nvPr/>
          </p:nvSpPr>
          <p:spPr>
            <a:xfrm>
              <a:off x="397359" y="2202767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30886583"/>
      </p:ext>
    </p:extLst>
  </p:cSld>
  <p:clrMapOvr>
    <a:masterClrMapping/>
  </p:clrMapOvr>
  <p:transition spd="slow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>
            <a:extLst>
              <a:ext uri="{FF2B5EF4-FFF2-40B4-BE49-F238E27FC236}">
                <a16:creationId xmlns:a16="http://schemas.microsoft.com/office/drawing/2014/main" id="{F387BD0A-58E3-4707-BC3B-FC0C795EBAFF}"/>
              </a:ext>
            </a:extLst>
          </p:cNvPr>
          <p:cNvSpPr/>
          <p:nvPr userDrawn="1"/>
        </p:nvSpPr>
        <p:spPr>
          <a:xfrm>
            <a:off x="7509827" y="2941677"/>
            <a:ext cx="3933854" cy="3391254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GB" sz="4000">
                <a:solidFill>
                  <a:schemeClr val="accent2"/>
                </a:solidFill>
              </a:rPr>
              <a:t>Thank you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BC50D4-7221-47F1-825F-A17B3542A346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F84970D6-4E8B-4039-A22E-CCC9C5DE0DD8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455ADE3E-5C68-4FAC-8CF6-68514EBAA91D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CB34C25C-2BCA-4B76-A79F-F4CD1C89436B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11" name="Text Placeholder 35">
            <a:extLst>
              <a:ext uri="{FF2B5EF4-FFF2-40B4-BE49-F238E27FC236}">
                <a16:creationId xmlns:a16="http://schemas.microsoft.com/office/drawing/2014/main" id="{ACDE17B6-D9D8-4CD3-BAEA-C07E506D62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8598" y="4720031"/>
            <a:ext cx="1870963" cy="1612900"/>
          </a:xfrm>
          <a:custGeom>
            <a:avLst/>
            <a:gdLst>
              <a:gd name="connsiteX0" fmla="*/ 423080 w 1963088"/>
              <a:gd name="connsiteY0" fmla="*/ 0 h 1692318"/>
              <a:gd name="connsiteX1" fmla="*/ 1540009 w 1963088"/>
              <a:gd name="connsiteY1" fmla="*/ 0 h 1692318"/>
              <a:gd name="connsiteX2" fmla="*/ 1963088 w 1963088"/>
              <a:gd name="connsiteY2" fmla="*/ 846159 h 1692318"/>
              <a:gd name="connsiteX3" fmla="*/ 1540009 w 1963088"/>
              <a:gd name="connsiteY3" fmla="*/ 1692318 h 1692318"/>
              <a:gd name="connsiteX4" fmla="*/ 423080 w 1963088"/>
              <a:gd name="connsiteY4" fmla="*/ 1692318 h 1692318"/>
              <a:gd name="connsiteX5" fmla="*/ 0 w 1963088"/>
              <a:gd name="connsiteY5" fmla="*/ 846159 h 169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3088" h="1692318">
                <a:moveTo>
                  <a:pt x="423080" y="0"/>
                </a:moveTo>
                <a:lnTo>
                  <a:pt x="1540009" y="0"/>
                </a:lnTo>
                <a:lnTo>
                  <a:pt x="1963088" y="846159"/>
                </a:lnTo>
                <a:lnTo>
                  <a:pt x="1540009" y="1692318"/>
                </a:lnTo>
                <a:lnTo>
                  <a:pt x="423080" y="1692318"/>
                </a:lnTo>
                <a:lnTo>
                  <a:pt x="0" y="846159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E88CE0-CF54-4A61-9B31-EBE0A34E50B5}"/>
              </a:ext>
            </a:extLst>
          </p:cNvPr>
          <p:cNvGrpSpPr/>
          <p:nvPr userDrawn="1"/>
        </p:nvGrpSpPr>
        <p:grpSpPr>
          <a:xfrm>
            <a:off x="-3633349" y="0"/>
            <a:ext cx="3507558" cy="3745276"/>
            <a:chOff x="838199" y="1150070"/>
            <a:chExt cx="3507558" cy="3745276"/>
          </a:xfrm>
          <a:solidFill>
            <a:schemeClr val="tx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83BB38-ED50-47D6-8720-6BDC781EAF44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422FFF-0ADC-4D24-A20C-6C8C97CE886A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 </a:t>
              </a:r>
              <a:br>
                <a:rPr lang="en-GB">
                  <a:solidFill>
                    <a:srgbClr val="333333"/>
                  </a:solidFill>
                  <a:latin typeface="+mj-lt"/>
                </a:rPr>
              </a:br>
              <a:r>
                <a:rPr lang="en-GB">
                  <a:solidFill>
                    <a:srgbClr val="333333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72403A-EE7A-489E-BCD2-ED8AF98EB00E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563320-B0A3-4539-9446-6C2C04EC7348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Right click on your slide and click </a:t>
              </a:r>
              <a:r>
                <a:rPr lang="en-GB" sz="1400" b="1">
                  <a:solidFill>
                    <a:srgbClr val="333333"/>
                  </a:solidFill>
                </a:rPr>
                <a:t>Format Background</a:t>
              </a:r>
              <a:r>
                <a:rPr lang="en-GB" sz="1400">
                  <a:solidFill>
                    <a:srgbClr val="333333"/>
                  </a:solidFill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35C992-41B5-4B72-BDE2-808192041C33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</a:t>
              </a:r>
              <a:r>
                <a:rPr lang="en-GB" sz="1400" b="1">
                  <a:solidFill>
                    <a:srgbClr val="333333"/>
                  </a:solidFill>
                </a:rPr>
                <a:t>Fill</a:t>
              </a:r>
              <a:r>
                <a:rPr lang="en-GB" sz="1400">
                  <a:solidFill>
                    <a:srgbClr val="333333"/>
                  </a:solidFill>
                </a:rPr>
                <a:t> then </a:t>
              </a:r>
              <a:r>
                <a:rPr lang="en-GB" sz="1400" b="1">
                  <a:solidFill>
                    <a:srgbClr val="333333"/>
                  </a:solidFill>
                </a:rPr>
                <a:t>Picture or Texture Fill</a:t>
              </a:r>
              <a:r>
                <a:rPr lang="en-GB" sz="1400">
                  <a:solidFill>
                    <a:srgbClr val="333333"/>
                  </a:solidFill>
                </a:rPr>
                <a:t> and choose the image from your computer.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01E66A-95BD-4E5A-8E97-A128FEEEC676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Click </a:t>
              </a:r>
              <a:r>
                <a:rPr lang="en-GB" sz="1400" b="1">
                  <a:solidFill>
                    <a:srgbClr val="333333"/>
                  </a:solidFill>
                </a:rPr>
                <a:t>Picture</a:t>
              </a:r>
              <a:r>
                <a:rPr lang="en-GB" sz="1400">
                  <a:solidFill>
                    <a:srgbClr val="333333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50568F-5EE5-4EC2-BE6F-A4BE15446FD2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369B17C-2E1F-4BEF-82C2-AC1034E9E139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83388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DFCCF-ED25-4399-907B-A1A0E748D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1722C-259B-48A7-8383-C9400D6A0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BDE7F-E7C8-44A1-9BAC-8D11A90B8D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469041"/>
      </p:ext>
    </p:extLst>
  </p:cSld>
  <p:clrMapOvr>
    <a:masterClrMapping/>
  </p:clrMapOvr>
  <p:transition spd="slow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Background w/ Title &amp;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9D733D1-FE48-4846-901A-1702261915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E2699-0A55-4CF3-9DF2-5F3FE66B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7374F-FC62-456E-B091-1703A774DA7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AB3BA2-0353-4E7D-9F47-3D0D158C1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772" y="692696"/>
            <a:ext cx="10593943" cy="4884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AB9C285-2E43-4F29-9E66-00565CF5AD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3A064A36-1AE0-465B-8627-D43E586B5F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62A860E7-973C-4A5C-8F0C-B96FA5924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3772" y="1910092"/>
            <a:ext cx="8690171" cy="4094467"/>
          </a:xfrm>
        </p:spPr>
        <p:txBody>
          <a:bodyPr numCol="1" spcCol="648000"/>
          <a:lstStyle>
            <a:lvl1pPr>
              <a:defRPr/>
            </a:lvl1pPr>
          </a:lstStyle>
          <a:p>
            <a:pPr lvl="0"/>
            <a:r>
              <a:rPr lang="en-US"/>
              <a:t>Enter text here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4640FDC9-1232-4607-94D3-5343D297835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64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3D1F6-81D6-1D4D-B59E-8BC3D366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EA0BC-C8D2-C64A-A14D-268613844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41D60-5381-934B-8E95-90938EEA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AE05C-F4BA-0D47-AE92-E0CFB4AC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2A8B-B043-4E4F-8622-A44989BE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01681"/>
      </p:ext>
    </p:extLst>
  </p:cSld>
  <p:clrMapOvr>
    <a:masterClrMapping/>
  </p:clrMapOvr>
  <p:transition spd="slow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EE6D4304-6C00-4FA5-8DA3-B3CBBF7325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992" y="0"/>
            <a:ext cx="3493008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E2699-0A55-4CF3-9DF2-5F3FE66B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47582F-DBCA-40AA-8B88-B8C06FF989B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39C1799-24C3-4940-B70F-45B34F35D9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6200" y="1910092"/>
            <a:ext cx="9572271" cy="4094467"/>
          </a:xfrm>
        </p:spPr>
        <p:txBody>
          <a:bodyPr numCol="3" spcCol="648000"/>
          <a:lstStyle>
            <a:lvl1pPr>
              <a:defRPr/>
            </a:lvl1pPr>
          </a:lstStyle>
          <a:p>
            <a:pPr lvl="0"/>
            <a:r>
              <a:rPr lang="en-US"/>
              <a:t>Enter text here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05ECEC-13A6-472B-BBC9-956D8C323D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1CB9215-5912-4C82-9D4B-C793B2118F0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8A51A49C-CCF3-40EC-86C3-3323DCDFE31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8292E4B8-B338-483B-AFFB-3CFC274EA0C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689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/ Title 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CF9B255-407C-4380-B9DD-4CCE29AB92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C93D5E-AE92-4B34-84B0-07733F5BA1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DD2A6B-30F3-4D8F-AFDE-41EC4F28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773" y="692696"/>
            <a:ext cx="10117124" cy="900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E2699-0A55-4CF3-9DF2-5F3FE66B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166311-7FAE-4609-98A0-D31356102B53}"/>
              </a:ext>
            </a:extLst>
          </p:cNvPr>
          <p:cNvCxnSpPr/>
          <p:nvPr userDrawn="1"/>
        </p:nvCxnSpPr>
        <p:spPr>
          <a:xfrm>
            <a:off x="695400" y="0"/>
            <a:ext cx="0" cy="6858000"/>
          </a:xfrm>
          <a:prstGeom prst="line">
            <a:avLst/>
          </a:prstGeom>
          <a:ln w="9525">
            <a:solidFill>
              <a:schemeClr val="tx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2CB757-B86C-4084-91B8-47627B88B39C}"/>
              </a:ext>
            </a:extLst>
          </p:cNvPr>
          <p:cNvGrpSpPr/>
          <p:nvPr userDrawn="1"/>
        </p:nvGrpSpPr>
        <p:grpSpPr>
          <a:xfrm>
            <a:off x="0" y="0"/>
            <a:ext cx="689489" cy="656692"/>
            <a:chOff x="0" y="0"/>
            <a:chExt cx="689489" cy="6566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86700D-5C24-4906-BF3C-7C7EBA35C846}"/>
                </a:ext>
              </a:extLst>
            </p:cNvPr>
            <p:cNvSpPr/>
            <p:nvPr userDrawn="1"/>
          </p:nvSpPr>
          <p:spPr>
            <a:xfrm>
              <a:off x="0" y="0"/>
              <a:ext cx="689489" cy="656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3C0C2FB-930F-48DD-9043-DDFA0805653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8004" y="153821"/>
              <a:ext cx="313481" cy="349050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659C7-0CF1-4B8B-842C-1E4FA5A281B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328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Background w/ Title  in the Midd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9D733D1-FE48-4846-901A-1702261915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DD2A6B-30F3-4D8F-AFDE-41EC4F28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394" y="692696"/>
            <a:ext cx="9638526" cy="90010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E2699-0A55-4CF3-9DF2-5F3FE66B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166311-7FAE-4609-98A0-D31356102B53}"/>
              </a:ext>
            </a:extLst>
          </p:cNvPr>
          <p:cNvCxnSpPr/>
          <p:nvPr userDrawn="1"/>
        </p:nvCxnSpPr>
        <p:spPr>
          <a:xfrm>
            <a:off x="695400" y="0"/>
            <a:ext cx="0" cy="6858000"/>
          </a:xfrm>
          <a:prstGeom prst="line">
            <a:avLst/>
          </a:prstGeom>
          <a:ln w="9525">
            <a:solidFill>
              <a:schemeClr val="tx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2CB757-B86C-4084-91B8-47627B88B39C}"/>
              </a:ext>
            </a:extLst>
          </p:cNvPr>
          <p:cNvGrpSpPr/>
          <p:nvPr userDrawn="1"/>
        </p:nvGrpSpPr>
        <p:grpSpPr>
          <a:xfrm>
            <a:off x="0" y="0"/>
            <a:ext cx="689489" cy="656692"/>
            <a:chOff x="0" y="0"/>
            <a:chExt cx="689489" cy="6566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86700D-5C24-4906-BF3C-7C7EBA35C846}"/>
                </a:ext>
              </a:extLst>
            </p:cNvPr>
            <p:cNvSpPr/>
            <p:nvPr userDrawn="1"/>
          </p:nvSpPr>
          <p:spPr>
            <a:xfrm>
              <a:off x="0" y="0"/>
              <a:ext cx="689489" cy="6566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3C0C2FB-930F-48DD-9043-DDFA0805653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019"/>
            <a:stretch/>
          </p:blipFill>
          <p:spPr>
            <a:xfrm>
              <a:off x="188004" y="153821"/>
              <a:ext cx="313481" cy="349050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7374F-FC62-456E-B091-1703A774DA7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618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ight Background w/ Title 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A1CD88-F993-47AB-B75E-2A84D5C92B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DD2A6B-30F3-4D8F-AFDE-41EC4F28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773" y="692696"/>
            <a:ext cx="7197587" cy="900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166311-7FAE-4609-98A0-D31356102B53}"/>
              </a:ext>
            </a:extLst>
          </p:cNvPr>
          <p:cNvCxnSpPr/>
          <p:nvPr userDrawn="1"/>
        </p:nvCxnSpPr>
        <p:spPr>
          <a:xfrm>
            <a:off x="695400" y="0"/>
            <a:ext cx="0" cy="6858000"/>
          </a:xfrm>
          <a:prstGeom prst="line">
            <a:avLst/>
          </a:prstGeom>
          <a:ln w="9525">
            <a:solidFill>
              <a:schemeClr val="tx2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A86700D-5C24-4906-BF3C-7C7EBA35C846}"/>
              </a:ext>
            </a:extLst>
          </p:cNvPr>
          <p:cNvSpPr/>
          <p:nvPr userDrawn="1"/>
        </p:nvSpPr>
        <p:spPr>
          <a:xfrm>
            <a:off x="0" y="0"/>
            <a:ext cx="689489" cy="656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0C2FB-930F-48DD-9043-DDFA080565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004" y="153821"/>
            <a:ext cx="313481" cy="34905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F219A6-E7CB-4E56-9F63-51C2E772BC3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4F0413-F02F-448E-A51F-12C9EE0D764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120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ight Background w/ Title 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A1CD88-F993-47AB-B75E-2A84D5C92B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072" y="0"/>
            <a:ext cx="3614928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F219A6-E7CB-4E56-9F63-51C2E772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4F0413-F02F-448E-A51F-12C9EE0D7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B6EB32-20C3-4507-AF86-266995C261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C819FE-CF61-411A-9687-81FF57E24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F4AFC1C-6619-43B3-A82D-E5E9F0E196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" y="0"/>
            <a:ext cx="689489" cy="656692"/>
          </a:xfrm>
          <a:custGeom>
            <a:avLst/>
            <a:gdLst>
              <a:gd name="connsiteX0" fmla="*/ 0 w 689489"/>
              <a:gd name="connsiteY0" fmla="*/ 0 h 656692"/>
              <a:gd name="connsiteX1" fmla="*/ 689489 w 689489"/>
              <a:gd name="connsiteY1" fmla="*/ 0 h 656692"/>
              <a:gd name="connsiteX2" fmla="*/ 689489 w 689489"/>
              <a:gd name="connsiteY2" fmla="*/ 656692 h 656692"/>
              <a:gd name="connsiteX3" fmla="*/ 0 w 689489"/>
              <a:gd name="connsiteY3" fmla="*/ 656692 h 6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89" h="656692">
                <a:moveTo>
                  <a:pt x="0" y="0"/>
                </a:moveTo>
                <a:lnTo>
                  <a:pt x="689489" y="0"/>
                </a:lnTo>
                <a:lnTo>
                  <a:pt x="689489" y="656692"/>
                </a:lnTo>
                <a:lnTo>
                  <a:pt x="0" y="65669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3E1620F-12ED-4CC9-AFDA-A415994F94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8005" y="153821"/>
            <a:ext cx="313481" cy="34905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1240" r="124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15D079A1-1664-4C88-952C-8EE29006E73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9487" y="0"/>
            <a:ext cx="10800" cy="6858000"/>
          </a:xfrm>
          <a:custGeom>
            <a:avLst/>
            <a:gdLst>
              <a:gd name="connsiteX0" fmla="*/ 0 w 1791495"/>
              <a:gd name="connsiteY0" fmla="*/ 0 h 14400"/>
              <a:gd name="connsiteX1" fmla="*/ 1791495 w 1791495"/>
              <a:gd name="connsiteY1" fmla="*/ 0 h 14400"/>
              <a:gd name="connsiteX2" fmla="*/ 1791495 w 1791495"/>
              <a:gd name="connsiteY2" fmla="*/ 14400 h 14400"/>
              <a:gd name="connsiteX3" fmla="*/ 0 w 1791495"/>
              <a:gd name="connsiteY3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495" h="14400">
                <a:moveTo>
                  <a:pt x="0" y="0"/>
                </a:moveTo>
                <a:lnTo>
                  <a:pt x="1791495" y="0"/>
                </a:lnTo>
                <a:lnTo>
                  <a:pt x="1791495" y="14400"/>
                </a:lnTo>
                <a:lnTo>
                  <a:pt x="0" y="144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736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DC73440-D64D-40FA-81E7-45484499A6B3}"/>
              </a:ext>
            </a:extLst>
          </p:cNvPr>
          <p:cNvSpPr/>
          <p:nvPr userDrawn="1"/>
        </p:nvSpPr>
        <p:spPr>
          <a:xfrm>
            <a:off x="0" y="751312"/>
            <a:ext cx="5727411" cy="6106688"/>
          </a:xfrm>
          <a:custGeom>
            <a:avLst/>
            <a:gdLst>
              <a:gd name="connsiteX0" fmla="*/ 0 w 5727411"/>
              <a:gd name="connsiteY0" fmla="*/ 0 h 6106688"/>
              <a:gd name="connsiteX1" fmla="*/ 3694674 w 5727411"/>
              <a:gd name="connsiteY1" fmla="*/ 0 h 6106688"/>
              <a:gd name="connsiteX2" fmla="*/ 5727411 w 5727411"/>
              <a:gd name="connsiteY2" fmla="*/ 4065472 h 6106688"/>
              <a:gd name="connsiteX3" fmla="*/ 4706803 w 5727411"/>
              <a:gd name="connsiteY3" fmla="*/ 6106688 h 6106688"/>
              <a:gd name="connsiteX4" fmla="*/ 0 w 5727411"/>
              <a:gd name="connsiteY4" fmla="*/ 6106688 h 610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411" h="6106688">
                <a:moveTo>
                  <a:pt x="0" y="0"/>
                </a:moveTo>
                <a:lnTo>
                  <a:pt x="3694674" y="0"/>
                </a:lnTo>
                <a:lnTo>
                  <a:pt x="5727411" y="4065472"/>
                </a:lnTo>
                <a:lnTo>
                  <a:pt x="4706803" y="6106688"/>
                </a:lnTo>
                <a:lnTo>
                  <a:pt x="0" y="61066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6F753E-09B0-4686-9BC2-A425F326A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132" y="2294626"/>
            <a:ext cx="4235120" cy="1730798"/>
          </a:xfrm>
        </p:spPr>
        <p:txBody>
          <a:bodyPr anchor="b"/>
          <a:lstStyle>
            <a:lvl1pPr>
              <a:defRPr sz="4800" b="1"/>
            </a:lvl1pPr>
          </a:lstStyle>
          <a:p>
            <a:r>
              <a:rPr lang="en-GB"/>
              <a:t>Enter title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478B2-B931-43F6-A1A3-670B54D007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A29488-C7D4-4DFE-9D8D-81FC19BC18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32" y="4208223"/>
            <a:ext cx="4235120" cy="9826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CB26418-D597-4E1F-AF96-8750E58595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132" y="5373687"/>
            <a:ext cx="2939796" cy="5272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Enter date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CCE704-9406-4C43-9CE7-9BF26AFFF218}"/>
              </a:ext>
            </a:extLst>
          </p:cNvPr>
          <p:cNvCxnSpPr/>
          <p:nvPr userDrawn="1"/>
        </p:nvCxnSpPr>
        <p:spPr>
          <a:xfrm>
            <a:off x="781086" y="5247401"/>
            <a:ext cx="2924355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exagon 11">
            <a:extLst>
              <a:ext uri="{FF2B5EF4-FFF2-40B4-BE49-F238E27FC236}">
                <a16:creationId xmlns:a16="http://schemas.microsoft.com/office/drawing/2014/main" id="{80D38335-30EA-4855-AC16-2D92AFE366D9}"/>
              </a:ext>
            </a:extLst>
          </p:cNvPr>
          <p:cNvSpPr/>
          <p:nvPr userDrawn="1"/>
        </p:nvSpPr>
        <p:spPr>
          <a:xfrm>
            <a:off x="280206" y="369100"/>
            <a:ext cx="2158315" cy="186061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2B5D607-01EE-49D2-8250-C07516B823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788" y="881106"/>
            <a:ext cx="1655152" cy="83660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8D3A66B-EF70-4A62-9DAE-DC7DC2A837B4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</p:grpSpPr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178ACE63-80C0-4C5B-8852-EB5A9430AB74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1FAFE67B-F180-413E-AEE5-25FACE3FA1B9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020AE074-6EEE-4C09-93A8-B0485366B016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1A4A41-0DA1-4BA5-93CD-584143A52785}"/>
              </a:ext>
            </a:extLst>
          </p:cNvPr>
          <p:cNvGrpSpPr/>
          <p:nvPr userDrawn="1"/>
        </p:nvGrpSpPr>
        <p:grpSpPr>
          <a:xfrm>
            <a:off x="-3633349" y="0"/>
            <a:ext cx="3507558" cy="3745276"/>
            <a:chOff x="838199" y="1150070"/>
            <a:chExt cx="3507558" cy="3745276"/>
          </a:xfrm>
          <a:solidFill>
            <a:schemeClr val="tx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01660C7-1618-4EA5-80A1-028E88890AAA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7C0CAA-4A4F-4608-8D0A-369F39FC9770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 </a:t>
              </a:r>
              <a:br>
                <a:rPr lang="en-GB">
                  <a:solidFill>
                    <a:srgbClr val="333333"/>
                  </a:solidFill>
                  <a:latin typeface="+mj-lt"/>
                </a:rPr>
              </a:br>
              <a:r>
                <a:rPr lang="en-GB">
                  <a:solidFill>
                    <a:srgbClr val="333333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28FEEF7-FE15-4DD1-B16C-D0FD7B54B6B7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D17C3D-DAD1-4B41-B6C7-A4F52146F3F2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Right click on your slide and click </a:t>
              </a:r>
              <a:r>
                <a:rPr lang="en-GB" sz="1400" b="1">
                  <a:solidFill>
                    <a:srgbClr val="333333"/>
                  </a:solidFill>
                </a:rPr>
                <a:t>Format Background</a:t>
              </a:r>
              <a:r>
                <a:rPr lang="en-GB" sz="1400">
                  <a:solidFill>
                    <a:srgbClr val="333333"/>
                  </a:solidFill>
                </a:rPr>
                <a:t>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475D8E-1BC6-4D85-A1B4-4F57834A7393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</a:t>
              </a:r>
              <a:r>
                <a:rPr lang="en-GB" sz="1400" b="1">
                  <a:solidFill>
                    <a:srgbClr val="333333"/>
                  </a:solidFill>
                </a:rPr>
                <a:t>Fill</a:t>
              </a:r>
              <a:r>
                <a:rPr lang="en-GB" sz="1400">
                  <a:solidFill>
                    <a:srgbClr val="333333"/>
                  </a:solidFill>
                </a:rPr>
                <a:t> then </a:t>
              </a:r>
              <a:r>
                <a:rPr lang="en-GB" sz="1400" b="1">
                  <a:solidFill>
                    <a:srgbClr val="333333"/>
                  </a:solidFill>
                </a:rPr>
                <a:t>Picture or Texture Fill</a:t>
              </a:r>
              <a:r>
                <a:rPr lang="en-GB" sz="1400">
                  <a:solidFill>
                    <a:srgbClr val="333333"/>
                  </a:solidFill>
                </a:rPr>
                <a:t> and choose the image from your computer.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E28F812-DCD5-4AD8-9796-90E872AA4E6F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Click </a:t>
              </a:r>
              <a:r>
                <a:rPr lang="en-GB" sz="1400" b="1">
                  <a:solidFill>
                    <a:srgbClr val="333333"/>
                  </a:solidFill>
                </a:rPr>
                <a:t>Picture</a:t>
              </a:r>
              <a:r>
                <a:rPr lang="en-GB" sz="1400">
                  <a:solidFill>
                    <a:srgbClr val="333333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2475512-2B26-4C43-AEB5-ECB29ECA7B03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E1DBCF-FD41-44DE-9D54-0AD6D9232AD7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80257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4046DE2-1E16-486D-A099-BA28910BDA3B}"/>
              </a:ext>
            </a:extLst>
          </p:cNvPr>
          <p:cNvGrpSpPr/>
          <p:nvPr userDrawn="1"/>
        </p:nvGrpSpPr>
        <p:grpSpPr>
          <a:xfrm>
            <a:off x="6482434" y="-1141198"/>
            <a:ext cx="6577072" cy="8580717"/>
            <a:chOff x="3838228" y="-1705643"/>
            <a:chExt cx="6365233" cy="8304341"/>
          </a:xfrm>
          <a:noFill/>
        </p:grpSpPr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D4DD0529-F7BE-4884-9A82-BEB4F6D14E06}"/>
                </a:ext>
              </a:extLst>
            </p:cNvPr>
            <p:cNvSpPr/>
            <p:nvPr userDrawn="1"/>
          </p:nvSpPr>
          <p:spPr>
            <a:xfrm>
              <a:off x="5387349" y="845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54C83339-7675-4783-8373-C82A11E9774E}"/>
                </a:ext>
              </a:extLst>
            </p:cNvPr>
            <p:cNvSpPr/>
            <p:nvPr userDrawn="1"/>
          </p:nvSpPr>
          <p:spPr>
            <a:xfrm>
              <a:off x="5387349" y="1706488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A6EF7808-75BC-4CEF-B902-ED53A81124A6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64315096-FABD-45B3-A9F8-BBAE4435FD20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CCF93F58-680B-432B-8290-8A55BDA2124C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AC73539C-C820-4A61-BBA4-78B5451EACB2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28758FED-6697-47C2-B528-C093AC060906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5AB3E7EA-D710-49AC-B5CB-B8E3697A09BE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33A53403-DEED-4F22-A6F9-394D8DE4A635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C44276E8-BC59-4896-947B-F8F050CCD299}"/>
                </a:ext>
              </a:extLst>
            </p:cNvPr>
            <p:cNvSpPr/>
            <p:nvPr userDrawn="1"/>
          </p:nvSpPr>
          <p:spPr>
            <a:xfrm>
              <a:off x="848558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3369B32C-AA83-4B17-B63A-642EF3590675}"/>
                </a:ext>
              </a:extLst>
            </p:cNvPr>
            <p:cNvSpPr/>
            <p:nvPr userDrawn="1"/>
          </p:nvSpPr>
          <p:spPr>
            <a:xfrm>
              <a:off x="538734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A5C8D866-FD3A-41F6-8BD6-2273FC882935}"/>
                </a:ext>
              </a:extLst>
            </p:cNvPr>
            <p:cNvSpPr/>
            <p:nvPr userDrawn="1"/>
          </p:nvSpPr>
          <p:spPr>
            <a:xfrm>
              <a:off x="5387349" y="5117772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C811146B-9A33-4BA3-8F7C-5D313090B7E9}"/>
                </a:ext>
              </a:extLst>
            </p:cNvPr>
            <p:cNvSpPr/>
            <p:nvPr userDrawn="1"/>
          </p:nvSpPr>
          <p:spPr>
            <a:xfrm>
              <a:off x="3838228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6AE80AD-0B0A-4DC2-B54B-2376E75B8446}"/>
              </a:ext>
            </a:extLst>
          </p:cNvPr>
          <p:cNvGrpSpPr/>
          <p:nvPr userDrawn="1"/>
        </p:nvGrpSpPr>
        <p:grpSpPr>
          <a:xfrm flipH="1">
            <a:off x="-335101" y="5172434"/>
            <a:ext cx="4829094" cy="2417547"/>
            <a:chOff x="3838228" y="2559731"/>
            <a:chExt cx="6365233" cy="3186569"/>
          </a:xfrm>
          <a:noFill/>
        </p:grpSpPr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EB23C5AB-EDD5-4171-8D82-41716CEF6AD9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11800678-D7DC-4E4B-B8D4-3DA3CA897E25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AE66B632-828F-4DBE-ADD9-92B3186268F6}"/>
                </a:ext>
              </a:extLst>
            </p:cNvPr>
            <p:cNvSpPr/>
            <p:nvPr userDrawn="1"/>
          </p:nvSpPr>
          <p:spPr>
            <a:xfrm>
              <a:off x="848558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FCF0B3C5-BFD7-403F-A922-24459D431DCC}"/>
                </a:ext>
              </a:extLst>
            </p:cNvPr>
            <p:cNvSpPr/>
            <p:nvPr userDrawn="1"/>
          </p:nvSpPr>
          <p:spPr>
            <a:xfrm>
              <a:off x="538734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1C7E4A07-4BF7-40B2-A154-51918ACE56AB}"/>
                </a:ext>
              </a:extLst>
            </p:cNvPr>
            <p:cNvSpPr/>
            <p:nvPr userDrawn="1"/>
          </p:nvSpPr>
          <p:spPr>
            <a:xfrm>
              <a:off x="3838228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EDFD343D-1397-4A55-A113-C603F399434F}"/>
              </a:ext>
            </a:extLst>
          </p:cNvPr>
          <p:cNvSpPr/>
          <p:nvPr userDrawn="1"/>
        </p:nvSpPr>
        <p:spPr>
          <a:xfrm>
            <a:off x="0" y="1646238"/>
            <a:ext cx="12192000" cy="43345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BD3E9-53A7-4655-A8D2-79EA4506B7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1E4F8DF-8EE3-40CA-94E4-BC92CD3B31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1DF00189-C4F8-4035-A7D8-3D7CD82F76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2001263"/>
            <a:ext cx="1303338" cy="731837"/>
          </a:xfrm>
        </p:spPr>
        <p:txBody>
          <a:bodyPr anchor="b"/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4F014EF1-8EF1-4F84-B375-39E2781CD7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0300" y="2739709"/>
            <a:ext cx="2776220" cy="365126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46DCE429-9408-4073-8F15-D6D942745C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0301" y="3105150"/>
            <a:ext cx="2776220" cy="633413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2" name="Text Placeholder 55">
            <a:extLst>
              <a:ext uri="{FF2B5EF4-FFF2-40B4-BE49-F238E27FC236}">
                <a16:creationId xmlns:a16="http://schemas.microsoft.com/office/drawing/2014/main" id="{30437623-8462-460A-A0F4-D4DF3695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2507" y="2006403"/>
            <a:ext cx="1303338" cy="731837"/>
          </a:xfrm>
        </p:spPr>
        <p:txBody>
          <a:bodyPr anchor="b"/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EC0DF27A-CB57-4573-83C7-2F52422C23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32507" y="2744849"/>
            <a:ext cx="2776220" cy="365126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76624CB3-E62D-41CC-9C38-E3C6D13D77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32508" y="3110290"/>
            <a:ext cx="2776220" cy="633413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5" name="Text Placeholder 55">
            <a:extLst>
              <a:ext uri="{FF2B5EF4-FFF2-40B4-BE49-F238E27FC236}">
                <a16:creationId xmlns:a16="http://schemas.microsoft.com/office/drawing/2014/main" id="{2B50C990-263F-4396-8CBC-37FF11EA5B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34714" y="2011543"/>
            <a:ext cx="1303338" cy="731837"/>
          </a:xfrm>
        </p:spPr>
        <p:txBody>
          <a:bodyPr anchor="b"/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66" name="Text Placeholder 57">
            <a:extLst>
              <a:ext uri="{FF2B5EF4-FFF2-40B4-BE49-F238E27FC236}">
                <a16:creationId xmlns:a16="http://schemas.microsoft.com/office/drawing/2014/main" id="{E14D6A1F-67E8-4F1E-8EA2-E67346E49A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34714" y="2749989"/>
            <a:ext cx="2776220" cy="365126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55AB72A0-F69E-4968-984E-3D90EC0E51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4715" y="3115430"/>
            <a:ext cx="2776220" cy="633413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8" name="Text Placeholder 55">
            <a:extLst>
              <a:ext uri="{FF2B5EF4-FFF2-40B4-BE49-F238E27FC236}">
                <a16:creationId xmlns:a16="http://schemas.microsoft.com/office/drawing/2014/main" id="{CD807A1F-5514-4901-8309-500C6E2BB8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30299" y="3913205"/>
            <a:ext cx="1303338" cy="731837"/>
          </a:xfrm>
        </p:spPr>
        <p:txBody>
          <a:bodyPr anchor="b"/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69" name="Text Placeholder 57">
            <a:extLst>
              <a:ext uri="{FF2B5EF4-FFF2-40B4-BE49-F238E27FC236}">
                <a16:creationId xmlns:a16="http://schemas.microsoft.com/office/drawing/2014/main" id="{FA0DFF99-25FD-4B37-A886-F25F638B63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0299" y="4651651"/>
            <a:ext cx="2776220" cy="365126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4961B616-ED72-4E6B-BF39-01122EAA3F0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30300" y="5017092"/>
            <a:ext cx="2776220" cy="633413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1" name="Text Placeholder 55">
            <a:extLst>
              <a:ext uri="{FF2B5EF4-FFF2-40B4-BE49-F238E27FC236}">
                <a16:creationId xmlns:a16="http://schemas.microsoft.com/office/drawing/2014/main" id="{292D382A-DD1E-456C-9102-D0B9457DEA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32506" y="3918345"/>
            <a:ext cx="1303338" cy="731837"/>
          </a:xfrm>
        </p:spPr>
        <p:txBody>
          <a:bodyPr anchor="b"/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2" name="Text Placeholder 57">
            <a:extLst>
              <a:ext uri="{FF2B5EF4-FFF2-40B4-BE49-F238E27FC236}">
                <a16:creationId xmlns:a16="http://schemas.microsoft.com/office/drawing/2014/main" id="{70DACDC4-87FF-4BA7-82A8-CF95DAA79B8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2506" y="4656791"/>
            <a:ext cx="2776220" cy="365126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73" name="Text Placeholder 60">
            <a:extLst>
              <a:ext uri="{FF2B5EF4-FFF2-40B4-BE49-F238E27FC236}">
                <a16:creationId xmlns:a16="http://schemas.microsoft.com/office/drawing/2014/main" id="{ECCC9684-AD73-400B-A157-058A920003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32507" y="5022232"/>
            <a:ext cx="2776220" cy="633413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4" name="Text Placeholder 55">
            <a:extLst>
              <a:ext uri="{FF2B5EF4-FFF2-40B4-BE49-F238E27FC236}">
                <a16:creationId xmlns:a16="http://schemas.microsoft.com/office/drawing/2014/main" id="{8C7F30EB-CA86-49B8-A09E-D0747C6A50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34713" y="3923485"/>
            <a:ext cx="1303338" cy="731837"/>
          </a:xfrm>
        </p:spPr>
        <p:txBody>
          <a:bodyPr anchor="b"/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5" name="Text Placeholder 57">
            <a:extLst>
              <a:ext uri="{FF2B5EF4-FFF2-40B4-BE49-F238E27FC236}">
                <a16:creationId xmlns:a16="http://schemas.microsoft.com/office/drawing/2014/main" id="{5B9AA845-8E57-4749-A304-B7C7C57B3D7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4713" y="4661931"/>
            <a:ext cx="2776220" cy="365126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76" name="Text Placeholder 60">
            <a:extLst>
              <a:ext uri="{FF2B5EF4-FFF2-40B4-BE49-F238E27FC236}">
                <a16:creationId xmlns:a16="http://schemas.microsoft.com/office/drawing/2014/main" id="{A13AE8A4-B61B-40CE-9CD5-3947C689C9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34714" y="5027372"/>
            <a:ext cx="2776220" cy="633413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84B203E-A4CA-4A34-ADC5-6E6B67132896}"/>
              </a:ext>
            </a:extLst>
          </p:cNvPr>
          <p:cNvGrpSpPr/>
          <p:nvPr userDrawn="1"/>
        </p:nvGrpSpPr>
        <p:grpSpPr>
          <a:xfrm>
            <a:off x="4338828" y="2110783"/>
            <a:ext cx="0" cy="3366451"/>
            <a:chOff x="4338828" y="2110783"/>
            <a:chExt cx="0" cy="3366451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650F4FC-E616-467C-88C1-F2E5C0F2341D}"/>
                </a:ext>
              </a:extLst>
            </p:cNvPr>
            <p:cNvCxnSpPr/>
            <p:nvPr userDrawn="1"/>
          </p:nvCxnSpPr>
          <p:spPr>
            <a:xfrm>
              <a:off x="4338828" y="2110783"/>
              <a:ext cx="0" cy="14452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A3BE8A3-06C6-46B8-92EA-C0DA12E75F7C}"/>
                </a:ext>
              </a:extLst>
            </p:cNvPr>
            <p:cNvCxnSpPr/>
            <p:nvPr userDrawn="1"/>
          </p:nvCxnSpPr>
          <p:spPr>
            <a:xfrm>
              <a:off x="4338828" y="4032017"/>
              <a:ext cx="0" cy="14452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7FF21B9-05B6-4E8C-A88D-1007F264B52A}"/>
              </a:ext>
            </a:extLst>
          </p:cNvPr>
          <p:cNvGrpSpPr/>
          <p:nvPr userDrawn="1"/>
        </p:nvGrpSpPr>
        <p:grpSpPr>
          <a:xfrm>
            <a:off x="7932956" y="2110783"/>
            <a:ext cx="0" cy="3366451"/>
            <a:chOff x="4338828" y="2110783"/>
            <a:chExt cx="0" cy="3366451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5A940A0-DFC7-456E-8A35-79B6D95DE9E2}"/>
                </a:ext>
              </a:extLst>
            </p:cNvPr>
            <p:cNvCxnSpPr/>
            <p:nvPr userDrawn="1"/>
          </p:nvCxnSpPr>
          <p:spPr>
            <a:xfrm>
              <a:off x="4338828" y="2110783"/>
              <a:ext cx="0" cy="14452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4FD57DD-483F-48E7-B184-4E7421546C3F}"/>
                </a:ext>
              </a:extLst>
            </p:cNvPr>
            <p:cNvCxnSpPr/>
            <p:nvPr userDrawn="1"/>
          </p:nvCxnSpPr>
          <p:spPr>
            <a:xfrm>
              <a:off x="4338828" y="4032017"/>
              <a:ext cx="0" cy="14452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491CDF1F-6020-42AA-96D7-D282DC5AF3A1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A1BA9D-2902-40D2-87AB-F3C2BF7C4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6802656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863554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>
            <a:extLst>
              <a:ext uri="{FF2B5EF4-FFF2-40B4-BE49-F238E27FC236}">
                <a16:creationId xmlns:a16="http://schemas.microsoft.com/office/drawing/2014/main" id="{F387BD0A-58E3-4707-BC3B-FC0C795EBAFF}"/>
              </a:ext>
            </a:extLst>
          </p:cNvPr>
          <p:cNvSpPr/>
          <p:nvPr userDrawn="1"/>
        </p:nvSpPr>
        <p:spPr>
          <a:xfrm>
            <a:off x="625045" y="1986853"/>
            <a:ext cx="3933854" cy="3391254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3491A5-30E9-4A2B-899E-DF0E6A0B6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1226" y="2526895"/>
            <a:ext cx="2781494" cy="231117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Enter title here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813CEE0-126C-4286-ABFF-C8E16EEDCA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ABC50D4-7221-47F1-825F-A17B3542A346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F84970D6-4E8B-4039-A22E-CCC9C5DE0DD8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455ADE3E-5C68-4FAC-8CF6-68514EBAA91D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CB34C25C-2BCA-4B76-A79F-F4CD1C89436B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A91AB8D-3248-4CE4-930A-1ADE04F006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3388" y="1682544"/>
            <a:ext cx="1833120" cy="1580278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defRPr sz="65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654C17-1DDC-4CF1-B008-75CCAE9ABC65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05E6A8-7037-4E49-817A-FE75F3A2B132}"/>
              </a:ext>
            </a:extLst>
          </p:cNvPr>
          <p:cNvGrpSpPr/>
          <p:nvPr userDrawn="1"/>
        </p:nvGrpSpPr>
        <p:grpSpPr>
          <a:xfrm>
            <a:off x="-3633349" y="0"/>
            <a:ext cx="3507558" cy="3745276"/>
            <a:chOff x="838199" y="1150070"/>
            <a:chExt cx="3507558" cy="3745276"/>
          </a:xfrm>
          <a:solidFill>
            <a:schemeClr val="tx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66EAA9-80D7-4346-A905-D387585FCD77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74F97A-A4A9-48A9-83D8-A4F3E1361287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 </a:t>
              </a:r>
              <a:br>
                <a:rPr lang="en-GB">
                  <a:solidFill>
                    <a:srgbClr val="333333"/>
                  </a:solidFill>
                  <a:latin typeface="+mj-lt"/>
                </a:rPr>
              </a:br>
              <a:r>
                <a:rPr lang="en-GB">
                  <a:solidFill>
                    <a:srgbClr val="333333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B0BAC5-3CE1-4E3A-9AE1-CAB6701A1A91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B5F07E-DC64-4125-A07A-C019F5ACD505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Right click on your slide and click </a:t>
              </a:r>
              <a:r>
                <a:rPr lang="en-GB" sz="1400" b="1">
                  <a:solidFill>
                    <a:srgbClr val="333333"/>
                  </a:solidFill>
                </a:rPr>
                <a:t>Format Background</a:t>
              </a:r>
              <a:r>
                <a:rPr lang="en-GB" sz="1400">
                  <a:solidFill>
                    <a:srgbClr val="333333"/>
                  </a:solidFill>
                </a:rPr>
                <a:t>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7FD257-B520-494A-955C-D6588D4B7111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</a:t>
              </a:r>
              <a:r>
                <a:rPr lang="en-GB" sz="1400" b="1">
                  <a:solidFill>
                    <a:srgbClr val="333333"/>
                  </a:solidFill>
                </a:rPr>
                <a:t>Fill</a:t>
              </a:r>
              <a:r>
                <a:rPr lang="en-GB" sz="1400">
                  <a:solidFill>
                    <a:srgbClr val="333333"/>
                  </a:solidFill>
                </a:rPr>
                <a:t> then </a:t>
              </a:r>
              <a:r>
                <a:rPr lang="en-GB" sz="1400" b="1">
                  <a:solidFill>
                    <a:srgbClr val="333333"/>
                  </a:solidFill>
                </a:rPr>
                <a:t>Picture or Texture Fill</a:t>
              </a:r>
              <a:r>
                <a:rPr lang="en-GB" sz="1400">
                  <a:solidFill>
                    <a:srgbClr val="333333"/>
                  </a:solidFill>
                </a:rPr>
                <a:t> and choose the image from your computer.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826A89-32C2-491A-B4E5-066FF1F0D4BC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Click </a:t>
              </a:r>
              <a:r>
                <a:rPr lang="en-GB" sz="1400" b="1">
                  <a:solidFill>
                    <a:srgbClr val="333333"/>
                  </a:solidFill>
                </a:rPr>
                <a:t>Picture</a:t>
              </a:r>
              <a:r>
                <a:rPr lang="en-GB" sz="1400">
                  <a:solidFill>
                    <a:srgbClr val="333333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545D1A-BF56-4C9A-988B-FBAB0CDA5B4C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3F3385-47B4-4771-8D8F-D12E8A9244CD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0524527-C648-D04A-8B74-38945045548E}"/>
              </a:ext>
            </a:extLst>
          </p:cNvPr>
          <p:cNvSpPr txBox="1"/>
          <p:nvPr userDrawn="1"/>
        </p:nvSpPr>
        <p:spPr>
          <a:xfrm>
            <a:off x="8451273" y="321425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endParaRPr lang="en-US" sz="140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1823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D681799-5413-4DD7-9A90-5A4FB12A2A7A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noFill/>
        </p:grpSpPr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02131DBC-2984-4070-99C1-C7A5961DB71A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08A76465-A25F-4395-8F89-F71B9DE37BD1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2165F6F1-0DD9-4E98-A6C3-53E1CA238355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7D2D00-EC3B-4EFD-84D6-BF98A1F96920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8B577679-776C-4F3C-85D4-B8B73F088077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7E9E45A6-EC01-4140-8379-4EAC31AC521D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CD5D7A8F-641B-47BF-8DB5-9C8A0716C8A7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D5C850-6937-4120-B24B-6C3E3002DD3A}"/>
              </a:ext>
            </a:extLst>
          </p:cNvPr>
          <p:cNvCxnSpPr>
            <a:cxnSpLocks/>
          </p:cNvCxnSpPr>
          <p:nvPr userDrawn="1"/>
        </p:nvCxnSpPr>
        <p:spPr>
          <a:xfrm>
            <a:off x="5694744" y="1693488"/>
            <a:ext cx="0" cy="4164895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6362B7C-D451-488D-B12C-B998E0FD8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4439920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EC7DE49C-7C55-4198-ADD0-2D0F2B1F04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693488"/>
            <a:ext cx="4439920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E6C2C1-C998-4023-A23A-4DC7FFDAA0F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EB460B-32F3-49E2-B8C4-85A3B71C0F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8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49623E-8E46-4A92-9450-85EB7A480FFA}"/>
              </a:ext>
            </a:extLst>
          </p:cNvPr>
          <p:cNvGrpSpPr/>
          <p:nvPr userDrawn="1"/>
        </p:nvGrpSpPr>
        <p:grpSpPr>
          <a:xfrm>
            <a:off x="-3664732" y="0"/>
            <a:ext cx="3538941" cy="4354799"/>
            <a:chOff x="-3614713" y="0"/>
            <a:chExt cx="3538941" cy="435479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FA3FE1C-DD89-4A57-985C-7C97F68BCB3C}"/>
                </a:ext>
              </a:extLst>
            </p:cNvPr>
            <p:cNvGrpSpPr/>
            <p:nvPr userDrawn="1"/>
          </p:nvGrpSpPr>
          <p:grpSpPr>
            <a:xfrm>
              <a:off x="-3614713" y="0"/>
              <a:ext cx="3538941" cy="4354799"/>
              <a:chOff x="397358" y="1593847"/>
              <a:chExt cx="3538941" cy="4354799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DFABFEA-3B9B-4F80-A4B9-C71F5B1CD868}"/>
                  </a:ext>
                </a:extLst>
              </p:cNvPr>
              <p:cNvSpPr/>
              <p:nvPr/>
            </p:nvSpPr>
            <p:spPr>
              <a:xfrm>
                <a:off x="428742" y="1593847"/>
                <a:ext cx="3507557" cy="4354799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7A3BF1-6DA4-4B02-AF0F-2651017621B4}"/>
                  </a:ext>
                </a:extLst>
              </p:cNvPr>
              <p:cNvSpPr txBox="1"/>
              <p:nvPr/>
            </p:nvSpPr>
            <p:spPr>
              <a:xfrm>
                <a:off x="397359" y="1738567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use bullet points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ECC7A4C-676A-468D-92BD-ECE41A81D3A1}"/>
                  </a:ext>
                </a:extLst>
              </p:cNvPr>
              <p:cNvSpPr txBox="1"/>
              <p:nvPr/>
            </p:nvSpPr>
            <p:spPr>
              <a:xfrm>
                <a:off x="397358" y="4421432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If you want to remove them, just click the </a:t>
                </a:r>
                <a:r>
                  <a:rPr lang="en-GB" sz="1400" b="1">
                    <a:solidFill>
                      <a:srgbClr val="333333"/>
                    </a:solidFill>
                  </a:rPr>
                  <a:t>Decrease List Level </a:t>
                </a:r>
                <a:r>
                  <a:rPr lang="en-GB" sz="1400" b="0">
                    <a:solidFill>
                      <a:srgbClr val="333333"/>
                    </a:solidFill>
                  </a:rPr>
                  <a:t>button.</a:t>
                </a:r>
                <a:endParaRPr lang="en-GB" sz="1400" b="1">
                  <a:solidFill>
                    <a:srgbClr val="333333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0B145D-8430-41EE-B7AF-C63A2A3C1800}"/>
                  </a:ext>
                </a:extLst>
              </p:cNvPr>
              <p:cNvSpPr txBox="1"/>
              <p:nvPr/>
            </p:nvSpPr>
            <p:spPr>
              <a:xfrm>
                <a:off x="397358" y="2358061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If you want to use your pre-formatted bullets, 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Increase List Level </a:t>
                </a:r>
                <a:r>
                  <a:rPr lang="en-GB" sz="1400" b="0">
                    <a:solidFill>
                      <a:srgbClr val="333333"/>
                    </a:solidFill>
                  </a:rPr>
                  <a:t>button.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E29804-E628-4AA1-B9CD-141C4C72B4D3}"/>
                  </a:ext>
                </a:extLst>
              </p:cNvPr>
              <p:cNvSpPr txBox="1"/>
              <p:nvPr/>
            </p:nvSpPr>
            <p:spPr>
              <a:xfrm>
                <a:off x="397358" y="3822005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>
                    <a:solidFill>
                      <a:srgbClr val="333333"/>
                    </a:solidFill>
                  </a:rPr>
                  <a:t>To indent your bullets to the next level, click on</a:t>
                </a:r>
                <a:r>
                  <a:rPr lang="en-GB" sz="1400" b="1">
                    <a:solidFill>
                      <a:srgbClr val="333333"/>
                    </a:solidFill>
                  </a:rPr>
                  <a:t> Increase List Level </a:t>
                </a:r>
                <a:r>
                  <a:rPr lang="en-GB" sz="1400" b="0">
                    <a:solidFill>
                      <a:srgbClr val="333333"/>
                    </a:solidFill>
                  </a:rPr>
                  <a:t>again</a:t>
                </a:r>
                <a:r>
                  <a:rPr lang="en-GB" sz="1400">
                    <a:solidFill>
                      <a:srgbClr val="333333"/>
                    </a:solidFill>
                  </a:rPr>
                  <a:t>.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F5C398A-3D97-4B22-9CFB-783095532BEB}"/>
                  </a:ext>
                </a:extLst>
              </p:cNvPr>
              <p:cNvSpPr/>
              <p:nvPr/>
            </p:nvSpPr>
            <p:spPr>
              <a:xfrm>
                <a:off x="428741" y="2246094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034994E-7286-47B2-B8A8-1E9AF3281F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2489585" y="1421385"/>
              <a:ext cx="1257300" cy="733425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A4055BF-4917-490F-B568-F6352E5F7B9C}"/>
                </a:ext>
              </a:extLst>
            </p:cNvPr>
            <p:cNvSpPr/>
            <p:nvPr userDrawn="1"/>
          </p:nvSpPr>
          <p:spPr>
            <a:xfrm>
              <a:off x="-1579455" y="1427869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E55B728-EE58-4FF2-B32D-438482CF36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-2489585" y="3490852"/>
              <a:ext cx="1257300" cy="723900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3A5BC6C-AF0B-449E-A85F-778C3B180F73}"/>
                </a:ext>
              </a:extLst>
            </p:cNvPr>
            <p:cNvSpPr/>
            <p:nvPr userDrawn="1"/>
          </p:nvSpPr>
          <p:spPr>
            <a:xfrm>
              <a:off x="-1800911" y="3502818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9069401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0AB0C87-5AFE-44EB-95D4-9214D9E0A837}"/>
              </a:ext>
            </a:extLst>
          </p:cNvPr>
          <p:cNvGrpSpPr/>
          <p:nvPr userDrawn="1"/>
        </p:nvGrpSpPr>
        <p:grpSpPr>
          <a:xfrm>
            <a:off x="9058573" y="-647864"/>
            <a:ext cx="4149136" cy="7154287"/>
            <a:chOff x="5387349" y="-1705643"/>
            <a:chExt cx="4816112" cy="8304341"/>
          </a:xfrm>
          <a:noFill/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BA5F57C3-03CF-4083-BC73-6804F705570B}"/>
                </a:ext>
              </a:extLst>
            </p:cNvPr>
            <p:cNvSpPr/>
            <p:nvPr userDrawn="1"/>
          </p:nvSpPr>
          <p:spPr>
            <a:xfrm>
              <a:off x="5387349" y="845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F788BD9C-C668-49AF-A2B8-2C9F6B715659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D9269717-BCCB-44DC-95C0-715C5FA99D70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827FBE94-B8D7-4E90-9F55-190ACDF72BA5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BA40B9A3-E09E-45A8-987D-412EDDB16FE6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FC43B0BF-B6B7-4478-99E6-40DE9C87C930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019DA9D6-487F-48CB-8C20-558D8F5FD2DF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E890E4EC-6423-4916-BE59-5D59F2810E7D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9E683DDF-0723-42DD-83D0-69132F96B09F}"/>
                </a:ext>
              </a:extLst>
            </p:cNvPr>
            <p:cNvSpPr/>
            <p:nvPr userDrawn="1"/>
          </p:nvSpPr>
          <p:spPr>
            <a:xfrm>
              <a:off x="8485589" y="34121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5CE8FBFB-B232-4CC0-840A-74826E2E9FB5}"/>
                </a:ext>
              </a:extLst>
            </p:cNvPr>
            <p:cNvSpPr/>
            <p:nvPr userDrawn="1"/>
          </p:nvSpPr>
          <p:spPr>
            <a:xfrm>
              <a:off x="8485589" y="5117772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6362B7C-D451-488D-B12C-B998E0FD8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7991928" cy="45121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7DA433-1F51-42F4-8684-F4F102A7E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86F1A6-F8C3-456C-978E-BE85CE4774CF}"/>
              </a:ext>
            </a:extLst>
          </p:cNvPr>
          <p:cNvGrpSpPr/>
          <p:nvPr userDrawn="1"/>
        </p:nvGrpSpPr>
        <p:grpSpPr>
          <a:xfrm>
            <a:off x="-3664732" y="0"/>
            <a:ext cx="3538941" cy="4354799"/>
            <a:chOff x="-3614713" y="0"/>
            <a:chExt cx="3538941" cy="435479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08F70F0-4DD5-4B29-A84D-7301EEA06307}"/>
                </a:ext>
              </a:extLst>
            </p:cNvPr>
            <p:cNvGrpSpPr/>
            <p:nvPr userDrawn="1"/>
          </p:nvGrpSpPr>
          <p:grpSpPr>
            <a:xfrm>
              <a:off x="-3614713" y="0"/>
              <a:ext cx="3538941" cy="4354799"/>
              <a:chOff x="397358" y="1593847"/>
              <a:chExt cx="3538941" cy="435479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B6D7EDA-1CDE-46D1-84F8-7C87FDE26565}"/>
                  </a:ext>
                </a:extLst>
              </p:cNvPr>
              <p:cNvSpPr/>
              <p:nvPr/>
            </p:nvSpPr>
            <p:spPr>
              <a:xfrm>
                <a:off x="428742" y="1593847"/>
                <a:ext cx="3507557" cy="4354799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CDBA4F-F56A-4B74-80CF-4F10A5C95B9C}"/>
                  </a:ext>
                </a:extLst>
              </p:cNvPr>
              <p:cNvSpPr txBox="1"/>
              <p:nvPr/>
            </p:nvSpPr>
            <p:spPr>
              <a:xfrm>
                <a:off x="397359" y="1738567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use bullet points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F1A1AEA-AFD7-46FA-87FF-22410B33E6C5}"/>
                  </a:ext>
                </a:extLst>
              </p:cNvPr>
              <p:cNvSpPr txBox="1"/>
              <p:nvPr/>
            </p:nvSpPr>
            <p:spPr>
              <a:xfrm>
                <a:off x="397358" y="4421432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If you want to remove them, just click the </a:t>
                </a:r>
                <a:r>
                  <a:rPr lang="en-GB" sz="1400" b="1">
                    <a:solidFill>
                      <a:srgbClr val="333333"/>
                    </a:solidFill>
                  </a:rPr>
                  <a:t>Decrease List Level </a:t>
                </a:r>
                <a:r>
                  <a:rPr lang="en-GB" sz="1400" b="0">
                    <a:solidFill>
                      <a:srgbClr val="333333"/>
                    </a:solidFill>
                  </a:rPr>
                  <a:t>button.</a:t>
                </a:r>
                <a:endParaRPr lang="en-GB" sz="1400" b="1">
                  <a:solidFill>
                    <a:srgbClr val="333333"/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8769B39-736F-4FF7-B2C4-43FAA57DC5FD}"/>
                  </a:ext>
                </a:extLst>
              </p:cNvPr>
              <p:cNvSpPr txBox="1"/>
              <p:nvPr/>
            </p:nvSpPr>
            <p:spPr>
              <a:xfrm>
                <a:off x="397358" y="2358061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If you want to use your pre-formatted bullets, 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Increase List Level </a:t>
                </a:r>
                <a:r>
                  <a:rPr lang="en-GB" sz="1400" b="0">
                    <a:solidFill>
                      <a:srgbClr val="333333"/>
                    </a:solidFill>
                  </a:rPr>
                  <a:t>button.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9EB830-8FA3-4058-AD03-DDDE790F5362}"/>
                  </a:ext>
                </a:extLst>
              </p:cNvPr>
              <p:cNvSpPr txBox="1"/>
              <p:nvPr/>
            </p:nvSpPr>
            <p:spPr>
              <a:xfrm>
                <a:off x="397358" y="3822005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>
                    <a:solidFill>
                      <a:srgbClr val="333333"/>
                    </a:solidFill>
                  </a:rPr>
                  <a:t>To indent your bullets to the next level, click on</a:t>
                </a:r>
                <a:r>
                  <a:rPr lang="en-GB" sz="1400" b="1">
                    <a:solidFill>
                      <a:srgbClr val="333333"/>
                    </a:solidFill>
                  </a:rPr>
                  <a:t> Increase List Level </a:t>
                </a:r>
                <a:r>
                  <a:rPr lang="en-GB" sz="1400" b="0">
                    <a:solidFill>
                      <a:srgbClr val="333333"/>
                    </a:solidFill>
                  </a:rPr>
                  <a:t>again</a:t>
                </a:r>
                <a:r>
                  <a:rPr lang="en-GB" sz="1400">
                    <a:solidFill>
                      <a:srgbClr val="333333"/>
                    </a:solidFill>
                  </a:rPr>
                  <a:t>.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84793AF-670B-4038-87D6-3B308444357C}"/>
                  </a:ext>
                </a:extLst>
              </p:cNvPr>
              <p:cNvSpPr/>
              <p:nvPr/>
            </p:nvSpPr>
            <p:spPr>
              <a:xfrm>
                <a:off x="428741" y="2246094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28EF487-055D-4EF6-BC04-FCB2F0C76B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2489585" y="1421385"/>
              <a:ext cx="1257300" cy="733425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B20F03C-3A57-4EC7-9AD4-46B62C18C7C9}"/>
                </a:ext>
              </a:extLst>
            </p:cNvPr>
            <p:cNvSpPr/>
            <p:nvPr userDrawn="1"/>
          </p:nvSpPr>
          <p:spPr>
            <a:xfrm>
              <a:off x="-1579455" y="1427869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3AA02F0-AE5A-4097-B073-36495711F0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-2489585" y="3490852"/>
              <a:ext cx="1257300" cy="723900"/>
            </a:xfrm>
            <a:prstGeom prst="rect">
              <a:avLst/>
            </a:prstGeom>
          </p:spPr>
        </p:pic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60735B2-B979-43E7-A258-C378B9D97B87}"/>
                </a:ext>
              </a:extLst>
            </p:cNvPr>
            <p:cNvSpPr/>
            <p:nvPr userDrawn="1"/>
          </p:nvSpPr>
          <p:spPr>
            <a:xfrm>
              <a:off x="-1800911" y="3502818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170509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1283B1-9DE8-43D0-BA1B-E6D85A1AE5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4093" y="-825612"/>
            <a:ext cx="3535508" cy="4214897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ED2FA65-E85A-4B2E-8284-62E0551754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95645" y="0"/>
            <a:ext cx="6396355" cy="6858000"/>
          </a:xfrm>
          <a:custGeom>
            <a:avLst/>
            <a:gdLst>
              <a:gd name="connsiteX0" fmla="*/ 1714501 w 6396355"/>
              <a:gd name="connsiteY0" fmla="*/ 0 h 6858000"/>
              <a:gd name="connsiteX1" fmla="*/ 6396355 w 6396355"/>
              <a:gd name="connsiteY1" fmla="*/ 0 h 6858000"/>
              <a:gd name="connsiteX2" fmla="*/ 6396355 w 6396355"/>
              <a:gd name="connsiteY2" fmla="*/ 6858000 h 6858000"/>
              <a:gd name="connsiteX3" fmla="*/ 1714501 w 6396355"/>
              <a:gd name="connsiteY3" fmla="*/ 6858000 h 6858000"/>
              <a:gd name="connsiteX4" fmla="*/ 0 w 6396355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6355" h="6858000">
                <a:moveTo>
                  <a:pt x="1714501" y="0"/>
                </a:moveTo>
                <a:lnTo>
                  <a:pt x="6396355" y="0"/>
                </a:lnTo>
                <a:lnTo>
                  <a:pt x="6396355" y="6858000"/>
                </a:lnTo>
                <a:lnTo>
                  <a:pt x="1714501" y="6858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lIns="1440000" rIns="1440000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insert image &gt; Right click &gt; Send to 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7F4ADE-F89E-4877-866D-B3B95017C803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7D2D00-EC3B-4EFD-84D6-BF98A1F96920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8B577679-776C-4F3C-85D4-B8B73F088077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7E9E45A6-EC01-4140-8379-4EAC31AC521D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CD5D7A8F-641B-47BF-8DB5-9C8A0716C8A7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6362B7C-D451-488D-B12C-B998E0FD8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4439920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CC02216A-B4DD-4416-92A1-EF8D82783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40272" y="6212205"/>
            <a:ext cx="439308" cy="645795"/>
          </a:xfrm>
          <a:custGeom>
            <a:avLst/>
            <a:gdLst>
              <a:gd name="connsiteX0" fmla="*/ 0 w 439308"/>
              <a:gd name="connsiteY0" fmla="*/ 0 h 645795"/>
              <a:gd name="connsiteX1" fmla="*/ 439308 w 439308"/>
              <a:gd name="connsiteY1" fmla="*/ 0 h 645795"/>
              <a:gd name="connsiteX2" fmla="*/ 439308 w 439308"/>
              <a:gd name="connsiteY2" fmla="*/ 645795 h 645795"/>
              <a:gd name="connsiteX3" fmla="*/ 0 w 439308"/>
              <a:gd name="connsiteY3" fmla="*/ 645795 h 64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08" h="645795">
                <a:moveTo>
                  <a:pt x="0" y="0"/>
                </a:moveTo>
                <a:lnTo>
                  <a:pt x="439308" y="0"/>
                </a:lnTo>
                <a:lnTo>
                  <a:pt x="439308" y="645795"/>
                </a:lnTo>
                <a:lnTo>
                  <a:pt x="0" y="64579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DF8529-252D-480B-A774-C7C000C781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4439920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30412A4-B0F9-4ED0-8157-3D2A5AEEB372}"/>
              </a:ext>
            </a:extLst>
          </p:cNvPr>
          <p:cNvGrpSpPr/>
          <p:nvPr userDrawn="1"/>
        </p:nvGrpSpPr>
        <p:grpSpPr>
          <a:xfrm>
            <a:off x="-3633350" y="0"/>
            <a:ext cx="3507559" cy="5160812"/>
            <a:chOff x="838198" y="1150069"/>
            <a:chExt cx="3507559" cy="516081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6310A7-7992-43AB-ACB2-7490BD26984C}"/>
                </a:ext>
              </a:extLst>
            </p:cNvPr>
            <p:cNvSpPr/>
            <p:nvPr/>
          </p:nvSpPr>
          <p:spPr>
            <a:xfrm>
              <a:off x="838200" y="1150069"/>
              <a:ext cx="3507557" cy="516081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B977F2-2688-45C1-AA00-645BBDF74D8E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FCEEC6B-43A4-49B3-A3E5-7E7F0972F2B1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2ED09D-D5FD-4374-8344-0955D1DC24FB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16A1E7D-85AB-46FF-8725-85970149D8E0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933EF11-12E5-4FDA-8F3B-5A8294D30078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BAA4C72-E5BA-4EAC-A28E-BFA8AF86B0A7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733319-738C-4A39-B120-BD1504ACF711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68AC0E-3057-40BB-AA53-64753B43C2FD}"/>
                </a:ext>
              </a:extLst>
            </p:cNvPr>
            <p:cNvSpPr txBox="1"/>
            <p:nvPr/>
          </p:nvSpPr>
          <p:spPr>
            <a:xfrm>
              <a:off x="838198" y="563187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To change an existing image you can right click and choose </a:t>
              </a:r>
              <a:r>
                <a:rPr lang="en-GB" sz="1400" b="1">
                  <a:solidFill>
                    <a:srgbClr val="333333"/>
                  </a:solidFill>
                </a:rPr>
                <a:t>Change Picture.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62957324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/ Image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A630B-BDA6-41F0-A467-D9D9EFFC35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6903" y="-533564"/>
            <a:ext cx="2814551" cy="5684857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A53854-095E-4636-A44F-FF32D419CBB4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3296C8A1-0F08-4616-AE06-10DFAA8CCBD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6058105" cy="6858000"/>
          </a:xfrm>
          <a:custGeom>
            <a:avLst/>
            <a:gdLst>
              <a:gd name="connsiteX0" fmla="*/ 6058105 w 6058105"/>
              <a:gd name="connsiteY0" fmla="*/ 0 h 6858000"/>
              <a:gd name="connsiteX1" fmla="*/ 1714501 w 6058105"/>
              <a:gd name="connsiteY1" fmla="*/ 0 h 6858000"/>
              <a:gd name="connsiteX2" fmla="*/ 0 w 6058105"/>
              <a:gd name="connsiteY2" fmla="*/ 3429000 h 6858000"/>
              <a:gd name="connsiteX3" fmla="*/ 1714501 w 6058105"/>
              <a:gd name="connsiteY3" fmla="*/ 6858000 h 6858000"/>
              <a:gd name="connsiteX4" fmla="*/ 6058105 w 605810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8105" h="6858000">
                <a:moveTo>
                  <a:pt x="6058105" y="0"/>
                </a:moveTo>
                <a:lnTo>
                  <a:pt x="1714501" y="0"/>
                </a:lnTo>
                <a:lnTo>
                  <a:pt x="0" y="3429000"/>
                </a:lnTo>
                <a:lnTo>
                  <a:pt x="1714501" y="6858000"/>
                </a:lnTo>
                <a:lnTo>
                  <a:pt x="6058105" y="6858000"/>
                </a:lnTo>
                <a:close/>
              </a:path>
            </a:pathLst>
          </a:custGeom>
        </p:spPr>
        <p:txBody>
          <a:bodyPr wrap="square" lIns="1440000" rIns="1440000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insert image &gt; Right click &gt; Send to back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6362B7C-D451-488D-B12C-B998E0FD8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6755" y="1693488"/>
            <a:ext cx="4439920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74F492C-4E49-4FCC-8D17-5804822320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119" y="1"/>
            <a:ext cx="579756" cy="1022985"/>
          </a:xfrm>
          <a:custGeom>
            <a:avLst/>
            <a:gdLst>
              <a:gd name="connsiteX0" fmla="*/ 0 w 579756"/>
              <a:gd name="connsiteY0" fmla="*/ 0 h 1022985"/>
              <a:gd name="connsiteX1" fmla="*/ 579756 w 579756"/>
              <a:gd name="connsiteY1" fmla="*/ 0 h 1022985"/>
              <a:gd name="connsiteX2" fmla="*/ 579756 w 579756"/>
              <a:gd name="connsiteY2" fmla="*/ 1022985 h 1022985"/>
              <a:gd name="connsiteX3" fmla="*/ 0 w 579756"/>
              <a:gd name="connsiteY3" fmla="*/ 1022985 h 102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756" h="1022985">
                <a:moveTo>
                  <a:pt x="0" y="0"/>
                </a:moveTo>
                <a:lnTo>
                  <a:pt x="579756" y="0"/>
                </a:lnTo>
                <a:lnTo>
                  <a:pt x="579756" y="1022985"/>
                </a:lnTo>
                <a:lnTo>
                  <a:pt x="0" y="1022985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6CB86E7-7E33-42A8-B9C8-C83C817FB951}"/>
              </a:ext>
            </a:extLst>
          </p:cNvPr>
          <p:cNvGrpSpPr/>
          <p:nvPr userDrawn="1"/>
        </p:nvGrpSpPr>
        <p:grpSpPr>
          <a:xfrm rot="16200000">
            <a:off x="10687930" y="-920867"/>
            <a:ext cx="1946732" cy="2721338"/>
            <a:chOff x="10692184" y="-476580"/>
            <a:chExt cx="1784352" cy="2494347"/>
          </a:xfrm>
          <a:noFill/>
        </p:grpSpPr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EED6F99A-211C-40A5-8571-49FF2D486C8B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713DCBA1-C8C2-48C4-A2A4-6ABF2FD3ED9B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5F2E347-DD52-4F1B-851E-DE51E3EC3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6755" y="524414"/>
            <a:ext cx="4439920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A17ADA-63BC-496D-99F2-4441884889F7}"/>
              </a:ext>
            </a:extLst>
          </p:cNvPr>
          <p:cNvGrpSpPr/>
          <p:nvPr userDrawn="1"/>
        </p:nvGrpSpPr>
        <p:grpSpPr>
          <a:xfrm>
            <a:off x="-3633350" y="0"/>
            <a:ext cx="3507559" cy="5160812"/>
            <a:chOff x="838198" y="1150069"/>
            <a:chExt cx="3507559" cy="516081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B9F2D2-8663-4994-87D8-F3190E268394}"/>
                </a:ext>
              </a:extLst>
            </p:cNvPr>
            <p:cNvSpPr/>
            <p:nvPr/>
          </p:nvSpPr>
          <p:spPr>
            <a:xfrm>
              <a:off x="838200" y="1150069"/>
              <a:ext cx="3507557" cy="516081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AEBA0AD-2A14-48B9-8A5F-42BCBB1F0CA7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0DFCAB7-B68F-4E80-BF85-E42CD2C6CD05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355324-86EA-4691-98D3-888015C13F38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4CA22F-CA74-4BA9-8E2E-38B33644C1CB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AA15DF-6D28-42ED-9B8F-2904741A9700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ACE2BB6-5ABE-4E0F-9A9C-F5576A1373AC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92155B1-176F-4B02-AC25-FFD11F224A39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54C0B6A-2223-49FB-9E45-8AAFE97BF0F6}"/>
                </a:ext>
              </a:extLst>
            </p:cNvPr>
            <p:cNvSpPr txBox="1"/>
            <p:nvPr/>
          </p:nvSpPr>
          <p:spPr>
            <a:xfrm>
              <a:off x="838198" y="563187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To change an existing image you can right click and choose </a:t>
              </a:r>
              <a:r>
                <a:rPr lang="en-GB" sz="1400" b="1">
                  <a:solidFill>
                    <a:srgbClr val="333333"/>
                  </a:solidFill>
                </a:rPr>
                <a:t>Change Picture.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1486517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52">
            <a:extLst>
              <a:ext uri="{FF2B5EF4-FFF2-40B4-BE49-F238E27FC236}">
                <a16:creationId xmlns:a16="http://schemas.microsoft.com/office/drawing/2014/main" id="{1FD43B4B-87E6-448B-B077-93B39E5D1091}"/>
              </a:ext>
            </a:extLst>
          </p:cNvPr>
          <p:cNvSpPr>
            <a:spLocks/>
          </p:cNvSpPr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6126FF-CB5A-43BC-B54A-CBEFE75549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6560" y="1749013"/>
            <a:ext cx="4754880" cy="2012152"/>
          </a:xfrm>
        </p:spPr>
        <p:txBody>
          <a:bodyPr anchor="b"/>
          <a:lstStyle>
            <a:lvl1pPr algn="ctr">
              <a:defRPr sz="13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1AB513-57B0-422F-8D55-28B90101E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6301" y="3572037"/>
            <a:ext cx="3835398" cy="201215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69D842F-F3FE-4A3C-A561-89DC4AAE3E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6301" y="1167798"/>
            <a:ext cx="3835398" cy="570034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228101-A16A-4031-8347-77150FB8DD70}"/>
              </a:ext>
            </a:extLst>
          </p:cNvPr>
          <p:cNvGrpSpPr/>
          <p:nvPr userDrawn="1"/>
        </p:nvGrpSpPr>
        <p:grpSpPr>
          <a:xfrm rot="16200000">
            <a:off x="5122634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88BCE50D-F8F2-444F-8E50-BC78749D2661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A352CD7B-8AB2-46F3-8A50-9CFE3377298A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0D443BD9-8EF4-4175-8E9A-34F5FAA32946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3283666-C290-4453-9A31-8CEDBFB21613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4AB9662-8D15-4B7A-925A-4A2BFDB1C0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4439920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371188-425F-455B-8FDA-D479C487DF7D}"/>
              </a:ext>
            </a:extLst>
          </p:cNvPr>
          <p:cNvGrpSpPr/>
          <p:nvPr userDrawn="1"/>
        </p:nvGrpSpPr>
        <p:grpSpPr>
          <a:xfrm rot="10800000">
            <a:off x="10964089" y="-754416"/>
            <a:ext cx="1946732" cy="3990582"/>
            <a:chOff x="10692184" y="-1639954"/>
            <a:chExt cx="1784352" cy="3657721"/>
          </a:xfrm>
          <a:noFill/>
        </p:grpSpPr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4A1165BF-870B-4000-AB7E-A43A3236DF3D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D836B9C2-6C1C-48E8-A86B-F67503069BB5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6950414A-42F7-40A8-BBF4-42A36B0DE21B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373CF7F-CA8A-4BE2-9D2C-7A776D128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4439920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1568702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9483-299F-7844-AF90-31791D9F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2CA7C-55A6-794D-9D08-0474B8964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DAEF5-2048-5442-8EEC-B3E7CBCE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6D2B-32F6-9043-B1C6-9B635111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E4A01-6E9C-424C-A13C-F04BD71B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02913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6BC2200C-2FBC-40E5-8D13-B238AE6C9187}"/>
              </a:ext>
            </a:extLst>
          </p:cNvPr>
          <p:cNvSpPr>
            <a:spLocks/>
          </p:cNvSpPr>
          <p:nvPr userDrawn="1"/>
        </p:nvSpPr>
        <p:spPr>
          <a:xfrm>
            <a:off x="8376213" y="0"/>
            <a:ext cx="381578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FD43B4B-87E6-448B-B077-93B39E5D1091}"/>
              </a:ext>
            </a:extLst>
          </p:cNvPr>
          <p:cNvSpPr>
            <a:spLocks/>
          </p:cNvSpPr>
          <p:nvPr userDrawn="1"/>
        </p:nvSpPr>
        <p:spPr>
          <a:xfrm>
            <a:off x="4560425" y="0"/>
            <a:ext cx="381578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428DC9CB-E285-4AF8-8ACD-4073B47D9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3268079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6126FF-CB5A-43BC-B54A-CBEFE75549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4144" y="2284789"/>
            <a:ext cx="3308350" cy="1476375"/>
          </a:xfrm>
        </p:spPr>
        <p:txBody>
          <a:bodyPr anchor="b"/>
          <a:lstStyle>
            <a:lvl1pPr algn="ctr"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1AB513-57B0-422F-8D55-28B90101E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4144" y="3709197"/>
            <a:ext cx="3308350" cy="201215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7" name="Text Placeholder 9">
            <a:extLst>
              <a:ext uri="{FF2B5EF4-FFF2-40B4-BE49-F238E27FC236}">
                <a16:creationId xmlns:a16="http://schemas.microsoft.com/office/drawing/2014/main" id="{01DDD5E5-796C-4AF2-A673-F26B7C5D52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29932" y="2284789"/>
            <a:ext cx="3308350" cy="1476375"/>
          </a:xfrm>
        </p:spPr>
        <p:txBody>
          <a:bodyPr anchor="b"/>
          <a:lstStyle>
            <a:lvl1pPr algn="ctr">
              <a:defRPr sz="9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58" name="Text Placeholder 11">
            <a:extLst>
              <a:ext uri="{FF2B5EF4-FFF2-40B4-BE49-F238E27FC236}">
                <a16:creationId xmlns:a16="http://schemas.microsoft.com/office/drawing/2014/main" id="{9BC3339D-0C33-4178-94A8-07F4E2CB42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29932" y="3709197"/>
            <a:ext cx="3308350" cy="201215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69D842F-F3FE-4A3C-A561-89DC4AAE3E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4144" y="1646238"/>
            <a:ext cx="3308350" cy="570034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9E707666-77AE-4FA0-A671-9B6A630BAC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29932" y="1646238"/>
            <a:ext cx="3308350" cy="570034"/>
          </a:xfrm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228101-A16A-4031-8347-77150FB8DD70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88BCE50D-F8F2-444F-8E50-BC78749D2661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A352CD7B-8AB2-46F3-8A50-9CFE3377298A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0D443BD9-8EF4-4175-8E9A-34F5FAA32946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3283666-C290-4453-9A31-8CEDBFB21613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3558AE-C1BC-4E05-AE39-968FD47EA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765883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798DDD6-6F09-466F-8F83-0B701119922D}"/>
              </a:ext>
            </a:extLst>
          </p:cNvPr>
          <p:cNvSpPr>
            <a:spLocks/>
          </p:cNvSpPr>
          <p:nvPr userDrawn="1"/>
        </p:nvSpPr>
        <p:spPr>
          <a:xfrm>
            <a:off x="0" y="1813560"/>
            <a:ext cx="4064000" cy="5044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4FEB92D-3E2C-453D-B780-F44B6600A82B}"/>
              </a:ext>
            </a:extLst>
          </p:cNvPr>
          <p:cNvSpPr>
            <a:spLocks/>
          </p:cNvSpPr>
          <p:nvPr userDrawn="1"/>
        </p:nvSpPr>
        <p:spPr>
          <a:xfrm>
            <a:off x="4064000" y="1813560"/>
            <a:ext cx="4064000" cy="5044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09AD1E7-B5F7-4902-B2F4-B20663F1490C}"/>
              </a:ext>
            </a:extLst>
          </p:cNvPr>
          <p:cNvSpPr>
            <a:spLocks/>
          </p:cNvSpPr>
          <p:nvPr userDrawn="1"/>
        </p:nvSpPr>
        <p:spPr>
          <a:xfrm>
            <a:off x="8128000" y="1813560"/>
            <a:ext cx="4064000" cy="5044440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4C425C-F3C5-4C5F-851C-944AD66928EF}"/>
              </a:ext>
            </a:extLst>
          </p:cNvPr>
          <p:cNvSpPr>
            <a:spLocks/>
          </p:cNvSpPr>
          <p:nvPr userDrawn="1"/>
        </p:nvSpPr>
        <p:spPr>
          <a:xfrm>
            <a:off x="1168400" y="2596198"/>
            <a:ext cx="1727200" cy="1727200"/>
          </a:xfrm>
          <a:prstGeom prst="ellipse">
            <a:avLst/>
          </a:prstGeom>
          <a:ln w="139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AFAFB65-35DE-4A3A-9B86-E830B0AE2447}"/>
              </a:ext>
            </a:extLst>
          </p:cNvPr>
          <p:cNvSpPr>
            <a:spLocks/>
          </p:cNvSpPr>
          <p:nvPr userDrawn="1"/>
        </p:nvSpPr>
        <p:spPr>
          <a:xfrm>
            <a:off x="5232400" y="2596198"/>
            <a:ext cx="1727200" cy="1727200"/>
          </a:xfrm>
          <a:prstGeom prst="ellipse">
            <a:avLst/>
          </a:prstGeom>
          <a:ln w="139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86AE079-53C4-4939-8D06-9AD2DAD6BE90}"/>
              </a:ext>
            </a:extLst>
          </p:cNvPr>
          <p:cNvSpPr>
            <a:spLocks/>
          </p:cNvSpPr>
          <p:nvPr userDrawn="1"/>
        </p:nvSpPr>
        <p:spPr>
          <a:xfrm>
            <a:off x="9296400" y="2596198"/>
            <a:ext cx="1727200" cy="1727200"/>
          </a:xfrm>
          <a:prstGeom prst="ellipse">
            <a:avLst/>
          </a:prstGeom>
          <a:ln w="139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0278F2B-7E65-4935-B424-C3C3FD3A5E82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noFill/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4861BF69-9326-4230-BCE9-A381D3EA0E4A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02D8C450-AA0E-4C6E-BAB9-EA362F156C6B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769F92CF-79F1-4431-9A72-88A90E928954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825" y="4682593"/>
            <a:ext cx="3308350" cy="112871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84962F17-38AA-4133-828A-11EA482A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1825" y="4682593"/>
            <a:ext cx="3308350" cy="112871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9A14C45-31B1-4AD9-8782-4AE12CE91C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5825" y="4682593"/>
            <a:ext cx="3308350" cy="112871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B124BB3-9AC9-4920-A5D4-C5BB4BFB16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2596199"/>
            <a:ext cx="1727199" cy="1727198"/>
          </a:xfrm>
          <a:prstGeom prst="arc">
            <a:avLst>
              <a:gd name="adj1" fmla="val 16200000"/>
              <a:gd name="adj2" fmla="val 5415880"/>
            </a:avLst>
          </a:prstGeom>
          <a:ln w="139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>
              <a:defRPr lang="en-GB" sz="1800" dirty="0"/>
            </a:lvl1pPr>
          </a:lstStyle>
          <a:p>
            <a:pPr lvl="0" algn="ctr"/>
            <a:r>
              <a:rPr lang="en-GB"/>
              <a:t> 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F1FF6A86-95F6-4839-8803-8F78453D8E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2915921"/>
            <a:ext cx="1727200" cy="1087754"/>
          </a:xfrm>
        </p:spPr>
        <p:txBody>
          <a:bodyPr anchor="ctr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52" name="Text Placeholder 16">
            <a:extLst>
              <a:ext uri="{FF2B5EF4-FFF2-40B4-BE49-F238E27FC236}">
                <a16:creationId xmlns:a16="http://schemas.microsoft.com/office/drawing/2014/main" id="{2B7FF144-2010-481F-B1A5-6CCE0B6F04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32401" y="2596199"/>
            <a:ext cx="1727199" cy="1727198"/>
          </a:xfrm>
          <a:prstGeom prst="arc">
            <a:avLst>
              <a:gd name="adj1" fmla="val 16200000"/>
              <a:gd name="adj2" fmla="val 5415880"/>
            </a:avLst>
          </a:prstGeom>
          <a:ln w="139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>
              <a:defRPr lang="en-GB" sz="1800" dirty="0"/>
            </a:lvl1pPr>
          </a:lstStyle>
          <a:p>
            <a:pPr lvl="0" algn="ctr"/>
            <a:r>
              <a:rPr lang="en-GB"/>
              <a:t> </a:t>
            </a:r>
          </a:p>
        </p:txBody>
      </p:sp>
      <p:sp>
        <p:nvSpPr>
          <p:cNvPr id="53" name="Text Placeholder 16">
            <a:extLst>
              <a:ext uri="{FF2B5EF4-FFF2-40B4-BE49-F238E27FC236}">
                <a16:creationId xmlns:a16="http://schemas.microsoft.com/office/drawing/2014/main" id="{D34B494E-BD20-459A-AA9B-19138E1F5F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96401" y="2596199"/>
            <a:ext cx="1727199" cy="1727198"/>
          </a:xfrm>
          <a:prstGeom prst="arc">
            <a:avLst>
              <a:gd name="adj1" fmla="val 16200000"/>
              <a:gd name="adj2" fmla="val 5415880"/>
            </a:avLst>
          </a:prstGeom>
          <a:ln w="139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>
              <a:defRPr lang="en-GB" sz="1800" dirty="0"/>
            </a:lvl1pPr>
          </a:lstStyle>
          <a:p>
            <a:pPr lvl="0" algn="ctr"/>
            <a:r>
              <a:rPr lang="en-GB"/>
              <a:t> 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2D968163-C4FD-4AED-BE9B-BDB051033C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96400" y="2915921"/>
            <a:ext cx="1727200" cy="1087754"/>
          </a:xfrm>
        </p:spPr>
        <p:txBody>
          <a:bodyPr anchor="ctr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4F1BF2F6-212E-4F0A-AF5C-0FAC8D8F8C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32400" y="2915921"/>
            <a:ext cx="1727200" cy="1087754"/>
          </a:xfrm>
        </p:spPr>
        <p:txBody>
          <a:bodyPr anchor="ctr"/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2779F2-FD09-40AB-8FA5-D582F33EE6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648DDE3-7A09-4004-B780-EFBDB28C4264}"/>
              </a:ext>
            </a:extLst>
          </p:cNvPr>
          <p:cNvGrpSpPr/>
          <p:nvPr userDrawn="1"/>
        </p:nvGrpSpPr>
        <p:grpSpPr>
          <a:xfrm>
            <a:off x="-3633349" y="0"/>
            <a:ext cx="3507558" cy="2596198"/>
            <a:chOff x="838199" y="1150070"/>
            <a:chExt cx="3507558" cy="2596198"/>
          </a:xfrm>
          <a:solidFill>
            <a:schemeClr val="tx1"/>
          </a:solidFill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D460A53-8946-4261-A538-07BE82995D45}"/>
                </a:ext>
              </a:extLst>
            </p:cNvPr>
            <p:cNvSpPr/>
            <p:nvPr/>
          </p:nvSpPr>
          <p:spPr>
            <a:xfrm>
              <a:off x="838200" y="1150070"/>
              <a:ext cx="3507557" cy="2596198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174E2AF-08ED-473B-A5E8-93B3FD874853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use the </a:t>
              </a:r>
              <a:br>
                <a:rPr lang="en-GB">
                  <a:solidFill>
                    <a:srgbClr val="333333"/>
                  </a:solidFill>
                  <a:latin typeface="+mj-lt"/>
                </a:rPr>
              </a:br>
              <a:r>
                <a:rPr lang="en-GB">
                  <a:solidFill>
                    <a:srgbClr val="333333"/>
                  </a:solidFill>
                  <a:latin typeface="+mj-lt"/>
                </a:rPr>
                <a:t>percentage wheel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54D466C-59EB-438D-AC84-9DFD3023B140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94EE0D6-DE91-4278-8C51-F712CB7476C0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These circles are designed to reflect the stat they surround. Select the coloured part of the circle.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CAF1D77-3C7B-4D7F-AB47-FE8D787D2B76}"/>
                </a:ext>
              </a:extLst>
            </p:cNvPr>
            <p:cNvSpPr txBox="1"/>
            <p:nvPr/>
          </p:nvSpPr>
          <p:spPr>
            <a:xfrm>
              <a:off x="838199" y="2653376"/>
              <a:ext cx="35075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You will see a small yellow handle appear at the bottom of the circle, drag this to change the size of the coloured section.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33691219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>
            <a:extLst>
              <a:ext uri="{FF2B5EF4-FFF2-40B4-BE49-F238E27FC236}">
                <a16:creationId xmlns:a16="http://schemas.microsoft.com/office/drawing/2014/main" id="{185F5B7F-7046-429E-B87B-5136B7D99FC9}"/>
              </a:ext>
            </a:extLst>
          </p:cNvPr>
          <p:cNvSpPr>
            <a:spLocks/>
          </p:cNvSpPr>
          <p:nvPr userDrawn="1"/>
        </p:nvSpPr>
        <p:spPr>
          <a:xfrm>
            <a:off x="8376213" y="3429000"/>
            <a:ext cx="3815788" cy="3429000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1901BFB-5787-4478-B974-7FEA7823A6A2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48B32D5-CE53-4B74-8DB9-F090FA4AAEC7}"/>
              </a:ext>
            </a:extLst>
          </p:cNvPr>
          <p:cNvGrpSpPr/>
          <p:nvPr userDrawn="1"/>
        </p:nvGrpSpPr>
        <p:grpSpPr>
          <a:xfrm rot="16200000">
            <a:off x="2904503" y="5471081"/>
            <a:ext cx="1946732" cy="2721337"/>
            <a:chOff x="10692184" y="-1639954"/>
            <a:chExt cx="1784352" cy="2494346"/>
          </a:xfrm>
          <a:noFill/>
        </p:grpSpPr>
        <p:sp>
          <p:nvSpPr>
            <p:cNvPr id="165" name="Hexagon 164">
              <a:extLst>
                <a:ext uri="{FF2B5EF4-FFF2-40B4-BE49-F238E27FC236}">
                  <a16:creationId xmlns:a16="http://schemas.microsoft.com/office/drawing/2014/main" id="{59C94133-FE54-456F-9A27-9C40B00A6CE7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66" name="Hexagon 165">
              <a:extLst>
                <a:ext uri="{FF2B5EF4-FFF2-40B4-BE49-F238E27FC236}">
                  <a16:creationId xmlns:a16="http://schemas.microsoft.com/office/drawing/2014/main" id="{5A287949-ED32-468E-8F0E-7CCD7A8CAC59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FD43B4B-87E6-448B-B077-93B39E5D1091}"/>
              </a:ext>
            </a:extLst>
          </p:cNvPr>
          <p:cNvSpPr>
            <a:spLocks/>
          </p:cNvSpPr>
          <p:nvPr userDrawn="1"/>
        </p:nvSpPr>
        <p:spPr>
          <a:xfrm>
            <a:off x="4560425" y="0"/>
            <a:ext cx="3815788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BC2200C-2FBC-40E5-8D13-B238AE6C9187}"/>
              </a:ext>
            </a:extLst>
          </p:cNvPr>
          <p:cNvSpPr>
            <a:spLocks/>
          </p:cNvSpPr>
          <p:nvPr userDrawn="1"/>
        </p:nvSpPr>
        <p:spPr>
          <a:xfrm>
            <a:off x="8376213" y="0"/>
            <a:ext cx="3815788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D4036F5E-23D1-428A-9E51-C0C540CAA23F}"/>
              </a:ext>
            </a:extLst>
          </p:cNvPr>
          <p:cNvSpPr>
            <a:spLocks/>
          </p:cNvSpPr>
          <p:nvPr userDrawn="1"/>
        </p:nvSpPr>
        <p:spPr>
          <a:xfrm>
            <a:off x="4560425" y="3429000"/>
            <a:ext cx="3815788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6126FF-CB5A-43BC-B54A-CBEFE75549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4144" y="375817"/>
            <a:ext cx="3308350" cy="1476375"/>
          </a:xfrm>
        </p:spPr>
        <p:txBody>
          <a:bodyPr anchor="b"/>
          <a:lstStyle>
            <a:lvl1pPr algn="ctr"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1AB513-57B0-422F-8D55-28B90101E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4144" y="1800225"/>
            <a:ext cx="3308350" cy="112871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7" name="Text Placeholder 9">
            <a:extLst>
              <a:ext uri="{FF2B5EF4-FFF2-40B4-BE49-F238E27FC236}">
                <a16:creationId xmlns:a16="http://schemas.microsoft.com/office/drawing/2014/main" id="{01DDD5E5-796C-4AF2-A673-F26B7C5D52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29932" y="375817"/>
            <a:ext cx="3308350" cy="1476375"/>
          </a:xfrm>
        </p:spPr>
        <p:txBody>
          <a:bodyPr anchor="b"/>
          <a:lstStyle>
            <a:lvl1pPr algn="ctr">
              <a:defRPr sz="9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58" name="Text Placeholder 11">
            <a:extLst>
              <a:ext uri="{FF2B5EF4-FFF2-40B4-BE49-F238E27FC236}">
                <a16:creationId xmlns:a16="http://schemas.microsoft.com/office/drawing/2014/main" id="{9BC3339D-0C33-4178-94A8-07F4E2CB42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29932" y="1800225"/>
            <a:ext cx="3308350" cy="112871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9" name="Text Placeholder 9">
            <a:extLst>
              <a:ext uri="{FF2B5EF4-FFF2-40B4-BE49-F238E27FC236}">
                <a16:creationId xmlns:a16="http://schemas.microsoft.com/office/drawing/2014/main" id="{865E9EC5-FDE8-4F33-9975-A366BF91D7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4144" y="3804817"/>
            <a:ext cx="3308350" cy="1476375"/>
          </a:xfrm>
        </p:spPr>
        <p:txBody>
          <a:bodyPr anchor="b"/>
          <a:lstStyle>
            <a:lvl1pPr algn="ctr">
              <a:defRPr sz="9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60" name="Text Placeholder 11">
            <a:extLst>
              <a:ext uri="{FF2B5EF4-FFF2-40B4-BE49-F238E27FC236}">
                <a16:creationId xmlns:a16="http://schemas.microsoft.com/office/drawing/2014/main" id="{D4F1A661-E5EF-4142-AA8B-C9478DBA56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14144" y="5229225"/>
            <a:ext cx="3308350" cy="112871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1" name="Text Placeholder 9">
            <a:extLst>
              <a:ext uri="{FF2B5EF4-FFF2-40B4-BE49-F238E27FC236}">
                <a16:creationId xmlns:a16="http://schemas.microsoft.com/office/drawing/2014/main" id="{A3520108-BFB9-4256-AB5B-29C6DC89E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29932" y="3804817"/>
            <a:ext cx="3308350" cy="1476375"/>
          </a:xfrm>
        </p:spPr>
        <p:txBody>
          <a:bodyPr anchor="b"/>
          <a:lstStyle>
            <a:lvl1pPr algn="ctr">
              <a:defRPr sz="9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62" name="Text Placeholder 11">
            <a:extLst>
              <a:ext uri="{FF2B5EF4-FFF2-40B4-BE49-F238E27FC236}">
                <a16:creationId xmlns:a16="http://schemas.microsoft.com/office/drawing/2014/main" id="{12E36EE2-F6A6-4884-B4AD-03258CC8E8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29932" y="5229225"/>
            <a:ext cx="3308350" cy="112871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0A385C36-71BF-427C-84AE-193303C54AA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9" name="Text Placeholder 20">
            <a:extLst>
              <a:ext uri="{FF2B5EF4-FFF2-40B4-BE49-F238E27FC236}">
                <a16:creationId xmlns:a16="http://schemas.microsoft.com/office/drawing/2014/main" id="{D102D30F-BF62-4701-94BE-370C40B2E9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3268079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CBEC42-2660-4CC0-96ED-8BCFE6D5BA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065315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59A9EA-42DE-43F1-8480-C52EC3857805}"/>
              </a:ext>
            </a:extLst>
          </p:cNvPr>
          <p:cNvSpPr/>
          <p:nvPr userDrawn="1"/>
        </p:nvSpPr>
        <p:spPr>
          <a:xfrm>
            <a:off x="0" y="4895850"/>
            <a:ext cx="12192000" cy="1962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235933-54A4-499A-8644-1AEFD207D166}"/>
              </a:ext>
            </a:extLst>
          </p:cNvPr>
          <p:cNvSpPr/>
          <p:nvPr userDrawn="1"/>
        </p:nvSpPr>
        <p:spPr>
          <a:xfrm>
            <a:off x="0" y="0"/>
            <a:ext cx="12192000" cy="601980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DFCCF-ED25-4399-907B-A1A0E748D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29064" y="6356350"/>
            <a:ext cx="7935138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BDE7F-E7C8-44A1-9BAC-8D11A90B8D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8966200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15B5261-AC56-4CD8-9459-9AD3A69835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E8B73B-7EEF-440E-A4BE-A06F312EBB0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8D2933-D4D8-424E-8054-4883B2F24959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7F82C457-A366-4AC9-A94D-1D1706C09AEB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98645E4B-9A02-4925-ADF2-75F4A08B2A9B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76AF8712-BD05-4809-A51F-DE20FE068E9C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8445F5A-A803-4062-893B-D7FFB8CACC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61260" y="1813559"/>
            <a:ext cx="1791018" cy="1523365"/>
          </a:xfrm>
          <a:prstGeom prst="hexagon">
            <a:avLst/>
          </a:prstGeom>
          <a:ln w="6350">
            <a:solidFill>
              <a:schemeClr val="accent2"/>
            </a:solidFill>
          </a:ln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0928078-2FF8-4B65-9B14-0664273E3F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5850" y="3429000"/>
            <a:ext cx="2001838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accent2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name here</a:t>
            </a:r>
            <a:endParaRPr lang="en-GB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6DADD24-8480-4BD4-993C-E2DF7ED6C5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5850" y="3633732"/>
            <a:ext cx="2001838" cy="446556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0" dirty="0">
                <a:solidFill>
                  <a:schemeClr val="accent2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position here</a:t>
            </a:r>
            <a:endParaRPr lang="en-GB"/>
          </a:p>
        </p:txBody>
      </p:sp>
      <p:sp>
        <p:nvSpPr>
          <p:cNvPr id="24" name="Picture Placeholder 17">
            <a:extLst>
              <a:ext uri="{FF2B5EF4-FFF2-40B4-BE49-F238E27FC236}">
                <a16:creationId xmlns:a16="http://schemas.microsoft.com/office/drawing/2014/main" id="{5F9DCDDF-DC57-4FF2-BFDF-C8541D2010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24616" y="1813559"/>
            <a:ext cx="1791018" cy="1523365"/>
          </a:xfrm>
          <a:prstGeom prst="hexagon">
            <a:avLst/>
          </a:prstGeom>
          <a:ln w="6350">
            <a:solidFill>
              <a:schemeClr val="accent2"/>
            </a:solidFill>
          </a:ln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AE75F6F-85B9-41C3-B4A6-5A551B247C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9206" y="3429000"/>
            <a:ext cx="2001838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accent2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name here</a:t>
            </a:r>
            <a:endParaRPr lang="en-GB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7DC022C1-7AA5-44E4-8E36-38279A4963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19206" y="3633732"/>
            <a:ext cx="2001838" cy="446556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0" dirty="0">
                <a:solidFill>
                  <a:schemeClr val="accent2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position here</a:t>
            </a:r>
            <a:endParaRPr lang="en-GB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3429BFFF-F56C-4C1C-BBB9-BD1093165AA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787972" y="1813559"/>
            <a:ext cx="1791018" cy="1523365"/>
          </a:xfrm>
          <a:prstGeom prst="hexagon">
            <a:avLst/>
          </a:prstGeom>
          <a:ln w="6350">
            <a:solidFill>
              <a:schemeClr val="accent2"/>
            </a:solidFill>
          </a:ln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AB0A8191-EBEF-4DBC-95BB-03EF82ACA1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82562" y="3429000"/>
            <a:ext cx="2001838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accent2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name here</a:t>
            </a:r>
            <a:endParaRPr lang="en-GB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DE74E401-DC60-4DD3-A013-D71B23ABA5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2562" y="3633732"/>
            <a:ext cx="2001838" cy="446556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0" dirty="0">
                <a:solidFill>
                  <a:schemeClr val="accent2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position here</a:t>
            </a:r>
            <a:endParaRPr lang="en-GB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6E495839-A7E5-4B33-A2B5-E35798CF977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792938" y="4132487"/>
            <a:ext cx="1791018" cy="1523365"/>
          </a:xfrm>
          <a:prstGeom prst="hexagon">
            <a:avLst/>
          </a:prstGeom>
          <a:ln w="6350">
            <a:solidFill>
              <a:schemeClr val="accent2"/>
            </a:solidFill>
          </a:ln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3E29D93E-13BD-4B8C-B38D-FC9D57824A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87528" y="5747928"/>
            <a:ext cx="2001838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accent2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name here</a:t>
            </a:r>
            <a:endParaRPr lang="en-GB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6558E4BD-02A3-4EE5-AF5C-60C9F93423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87528" y="5952660"/>
            <a:ext cx="2001838" cy="446556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0" dirty="0">
                <a:solidFill>
                  <a:schemeClr val="accent2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position here</a:t>
            </a:r>
            <a:endParaRPr lang="en-GB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0A8B62C3-D1C0-4CC0-8869-981D239F4D9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56294" y="4132487"/>
            <a:ext cx="1791018" cy="1523365"/>
          </a:xfrm>
          <a:prstGeom prst="hexagon">
            <a:avLst/>
          </a:prstGeom>
          <a:ln w="6350">
            <a:solidFill>
              <a:schemeClr val="accent2"/>
            </a:solidFill>
          </a:ln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F54EA5DA-A7C5-44CD-9EFC-55C52194B91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50884" y="5747928"/>
            <a:ext cx="2001838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accent2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name here</a:t>
            </a:r>
            <a:endParaRPr lang="en-GB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7A729529-D503-49D5-8D32-A93F465F49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50884" y="5952660"/>
            <a:ext cx="2001838" cy="446556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0" dirty="0">
                <a:solidFill>
                  <a:schemeClr val="accent2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position here</a:t>
            </a:r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FEAFBD-BF67-42BC-A5ED-95E7B36F6368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1722C-259B-48A7-8383-C9400D6A0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9EFFD83-0121-45AA-9D27-4C13CE499197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noFill/>
        </p:grpSpPr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C5E190F2-ED5C-491A-8459-D7A547FE85C6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72732B9D-CD64-4C4C-BC6D-8179EE6709FF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B8606DED-8698-472B-AAEA-4EB863992DB3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81922360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6FA71-1C6A-4543-8D4B-92CCFB09F0A3}"/>
              </a:ext>
            </a:extLst>
          </p:cNvPr>
          <p:cNvSpPr/>
          <p:nvPr userDrawn="1"/>
        </p:nvSpPr>
        <p:spPr>
          <a:xfrm>
            <a:off x="4691319" y="0"/>
            <a:ext cx="750068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E2EFAC-9D2E-48CB-8AFA-FD3CCA40672D}"/>
              </a:ext>
            </a:extLst>
          </p:cNvPr>
          <p:cNvGrpSpPr/>
          <p:nvPr userDrawn="1"/>
        </p:nvGrpSpPr>
        <p:grpSpPr>
          <a:xfrm flipV="1">
            <a:off x="7588099" y="-647864"/>
            <a:ext cx="5483720" cy="6419207"/>
            <a:chOff x="3838230" y="-852399"/>
            <a:chExt cx="6365231" cy="7451097"/>
          </a:xfrm>
          <a:noFill/>
        </p:grpSpPr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17B9C5A5-AE8A-46F0-BCE4-33C310FDE301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6B0B3E80-AF95-48E0-9380-A8B62ED6FE4D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5B838748-FC8E-41D8-B6F5-99B284C1FCD3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A7DA5A9F-F6F5-4D5E-87DA-519BA2BD7842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23AD738A-BB32-4322-A5FA-5E5D20C1A300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7F9D8F23-66B6-44F6-8334-9BB04ED4AB1A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29F23518-4483-43B1-89A0-27D958DDBF13}"/>
                </a:ext>
              </a:extLst>
            </p:cNvPr>
            <p:cNvSpPr/>
            <p:nvPr userDrawn="1"/>
          </p:nvSpPr>
          <p:spPr>
            <a:xfrm>
              <a:off x="8485589" y="34121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ED8A2783-19E5-46FC-BC0C-0EC40B3716D7}"/>
                </a:ext>
              </a:extLst>
            </p:cNvPr>
            <p:cNvSpPr/>
            <p:nvPr userDrawn="1"/>
          </p:nvSpPr>
          <p:spPr>
            <a:xfrm>
              <a:off x="5387349" y="5117772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CD0248E8-35C9-4F76-BD20-6ECEE72668A2}"/>
                </a:ext>
              </a:extLst>
            </p:cNvPr>
            <p:cNvSpPr/>
            <p:nvPr userDrawn="1"/>
          </p:nvSpPr>
          <p:spPr>
            <a:xfrm>
              <a:off x="3838230" y="4265374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6" name="Hexagon 25">
            <a:extLst>
              <a:ext uri="{FF2B5EF4-FFF2-40B4-BE49-F238E27FC236}">
                <a16:creationId xmlns:a16="http://schemas.microsoft.com/office/drawing/2014/main" id="{52B6F677-8A75-404B-85FA-74FD235FCF2E}"/>
              </a:ext>
            </a:extLst>
          </p:cNvPr>
          <p:cNvSpPr/>
          <p:nvPr userDrawn="1"/>
        </p:nvSpPr>
        <p:spPr>
          <a:xfrm>
            <a:off x="5267235" y="720974"/>
            <a:ext cx="3443054" cy="296815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1901BFB-5787-4478-B974-7FEA7823A6A2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168" name="Rectangle 167">
            <a:extLst>
              <a:ext uri="{FF2B5EF4-FFF2-40B4-BE49-F238E27FC236}">
                <a16:creationId xmlns:a16="http://schemas.microsoft.com/office/drawing/2014/main" id="{0A385C36-71BF-427C-84AE-193303C54AA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9" name="Text Placeholder 20">
            <a:extLst>
              <a:ext uri="{FF2B5EF4-FFF2-40B4-BE49-F238E27FC236}">
                <a16:creationId xmlns:a16="http://schemas.microsoft.com/office/drawing/2014/main" id="{D102D30F-BF62-4701-94BE-370C40B2E9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3268079" cy="421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988B6443-24E7-4712-B73D-C0EF467CE027}"/>
              </a:ext>
            </a:extLst>
          </p:cNvPr>
          <p:cNvSpPr/>
          <p:nvPr userDrawn="1"/>
        </p:nvSpPr>
        <p:spPr>
          <a:xfrm>
            <a:off x="8173032" y="3168876"/>
            <a:ext cx="3443054" cy="296815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17632F2C-18F3-496E-943D-5D9147C6BACA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468062" y="1053614"/>
            <a:ext cx="1041400" cy="104140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473F39-2FDC-4AF8-865F-15B224E6FE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92700" y="2179791"/>
            <a:ext cx="2392124" cy="1249210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EAB2FAD8-CC26-45D4-B786-486DC53AC9E3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9373859" y="3520051"/>
            <a:ext cx="1041400" cy="104140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531A720A-7498-4135-838F-B7E11A44A8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98497" y="4646228"/>
            <a:ext cx="2392124" cy="1249210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6B332-3095-4254-874A-3938736C5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8660A88-3978-4F96-A144-555B0DDF4CF5}"/>
              </a:ext>
            </a:extLst>
          </p:cNvPr>
          <p:cNvGrpSpPr/>
          <p:nvPr userDrawn="1"/>
        </p:nvGrpSpPr>
        <p:grpSpPr>
          <a:xfrm>
            <a:off x="-3633349" y="0"/>
            <a:ext cx="3507558" cy="7251700"/>
            <a:chOff x="-3633349" y="0"/>
            <a:chExt cx="3507558" cy="725170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C67748F-4A06-41ED-9E97-4E91E3000CF4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7251700"/>
              <a:chOff x="838199" y="1150069"/>
              <a:chExt cx="3507558" cy="725170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E8B7DBD-897D-49CC-A188-D1799CC5EC46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725170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05C3B64-C56A-47D2-BA87-621A4FACFBCA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1F3D7A3-3F59-461F-B502-69243AEB9146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DBE0FEE-A421-4315-AED0-9ECAB82F9971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CF69F5A-FA30-45F6-952F-F9ECF3BA0EC6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5DD9107-A67A-41DB-B4C2-F9A4D39CD428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GB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GB" sz="1400" b="1">
                    <a:solidFill>
                      <a:srgbClr val="333333"/>
                    </a:solidFill>
                  </a:rPr>
                  <a:t>Crop,</a:t>
                </a:r>
                <a:r>
                  <a:rPr lang="en-GB" sz="1400">
                    <a:solidFill>
                      <a:srgbClr val="333333"/>
                    </a:solidFill>
                  </a:rPr>
                  <a:t> 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Fit</a:t>
                </a:r>
                <a:r>
                  <a:rPr lang="en-GB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DF00ACE-E895-426A-A492-2AAF2D0DE554}"/>
                  </a:ext>
                </a:extLst>
              </p:cNvPr>
              <p:cNvSpPr txBox="1"/>
              <p:nvPr userDrawn="1"/>
            </p:nvSpPr>
            <p:spPr>
              <a:xfrm>
                <a:off x="838200" y="7064727"/>
                <a:ext cx="341073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To replace an icon, choose your icon from the asset slide, go back to the slide you want to change, right click on the placeholder and select </a:t>
                </a:r>
                <a:r>
                  <a:rPr lang="en-GB" sz="1400" b="1">
                    <a:solidFill>
                      <a:srgbClr val="333333"/>
                    </a:solidFill>
                  </a:rPr>
                  <a:t>Change Graphic </a:t>
                </a:r>
                <a:r>
                  <a:rPr lang="en-GB" sz="1400" b="0">
                    <a:solidFill>
                      <a:srgbClr val="333333"/>
                    </a:solidFill>
                  </a:rPr>
                  <a:t>then </a:t>
                </a:r>
                <a:r>
                  <a:rPr lang="en-GB" sz="1400" b="1">
                    <a:solidFill>
                      <a:srgbClr val="333333"/>
                    </a:solidFill>
                  </a:rPr>
                  <a:t>From Clipboard</a:t>
                </a: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6D97BFEC-4E82-4A42-B486-EE1CEECF44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21606152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798DDD6-6F09-466F-8F83-0B701119922D}"/>
              </a:ext>
            </a:extLst>
          </p:cNvPr>
          <p:cNvSpPr>
            <a:spLocks/>
          </p:cNvSpPr>
          <p:nvPr userDrawn="1"/>
        </p:nvSpPr>
        <p:spPr>
          <a:xfrm>
            <a:off x="0" y="2371060"/>
            <a:ext cx="4064000" cy="44869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4FEB92D-3E2C-453D-B780-F44B6600A82B}"/>
              </a:ext>
            </a:extLst>
          </p:cNvPr>
          <p:cNvSpPr>
            <a:spLocks/>
          </p:cNvSpPr>
          <p:nvPr userDrawn="1"/>
        </p:nvSpPr>
        <p:spPr>
          <a:xfrm>
            <a:off x="4064000" y="2371060"/>
            <a:ext cx="4064000" cy="4486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09AD1E7-B5F7-4902-B2F4-B20663F1490C}"/>
              </a:ext>
            </a:extLst>
          </p:cNvPr>
          <p:cNvSpPr>
            <a:spLocks/>
          </p:cNvSpPr>
          <p:nvPr userDrawn="1"/>
        </p:nvSpPr>
        <p:spPr>
          <a:xfrm>
            <a:off x="8128000" y="2371060"/>
            <a:ext cx="4064000" cy="4486940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0278F2B-7E65-4935-B424-C3C3FD3A5E82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noFill/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4861BF69-9326-4230-BCE9-A381D3EA0E4A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02D8C450-AA0E-4C6E-BAB9-EA362F156C6B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769F92CF-79F1-4431-9A72-88A90E928954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825" y="4323777"/>
            <a:ext cx="3308350" cy="188842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84962F17-38AA-4133-828A-11EA482A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1825" y="4323777"/>
            <a:ext cx="3308350" cy="188842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9A14C45-31B1-4AD9-8782-4AE12CE91C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5825" y="4323777"/>
            <a:ext cx="3308350" cy="188842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8D7B817-8B50-4737-A98A-0B69CC6689E5}"/>
              </a:ext>
            </a:extLst>
          </p:cNvPr>
          <p:cNvSpPr/>
          <p:nvPr userDrawn="1"/>
        </p:nvSpPr>
        <p:spPr>
          <a:xfrm>
            <a:off x="9461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A8C9BC06-C52F-41C8-8CFC-7EE715B48C7B}"/>
              </a:ext>
            </a:extLst>
          </p:cNvPr>
          <p:cNvSpPr/>
          <p:nvPr userDrawn="1"/>
        </p:nvSpPr>
        <p:spPr>
          <a:xfrm>
            <a:off x="5397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FE4F385-C45F-41A0-99EA-6C50D528B31F}"/>
              </a:ext>
            </a:extLst>
          </p:cNvPr>
          <p:cNvSpPr/>
          <p:nvPr userDrawn="1"/>
        </p:nvSpPr>
        <p:spPr>
          <a:xfrm>
            <a:off x="1333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298E4E-BED6-4377-840B-59B91A0BDF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605280" y="3002280"/>
            <a:ext cx="853440" cy="85344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6C6B3FC6-6442-41A1-984A-1C1B4EBA2FF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69280" y="3002280"/>
            <a:ext cx="853440" cy="85344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8FC25A9D-F593-40EB-9A2F-08D55B46C3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733280" y="3002280"/>
            <a:ext cx="853440" cy="85344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BC8141BE-C23F-4FFC-9927-2F955989BD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693488"/>
            <a:ext cx="7991929" cy="55971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2AF9CF-FF47-448A-B065-F7D05DC1C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F08EEB2-4EE5-40D3-9F51-55E5565C0E72}"/>
              </a:ext>
            </a:extLst>
          </p:cNvPr>
          <p:cNvGrpSpPr/>
          <p:nvPr userDrawn="1"/>
        </p:nvGrpSpPr>
        <p:grpSpPr>
          <a:xfrm>
            <a:off x="-3633349" y="0"/>
            <a:ext cx="3507558" cy="7251700"/>
            <a:chOff x="-3633349" y="0"/>
            <a:chExt cx="3507558" cy="725170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7DE1153-919C-4BD3-8D8C-B9586F00DBE5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7251700"/>
              <a:chOff x="838199" y="1150069"/>
              <a:chExt cx="3507558" cy="725170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41242F0-078A-4EBA-9E10-3A1047F24261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725170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F0EC3E7-02A9-486B-A928-5FA96BA802B8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EC39D87-77FE-4857-A042-1C373E6ED6F2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1752A9E-6BCB-4682-9680-29810F99C30A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9AB5F55-EF7A-4A12-93F3-55A9B50B8492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9F324A8-6565-482C-B4D8-26DB3F821826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GB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GB" sz="1400" b="1">
                    <a:solidFill>
                      <a:srgbClr val="333333"/>
                    </a:solidFill>
                  </a:rPr>
                  <a:t>Crop,</a:t>
                </a:r>
                <a:r>
                  <a:rPr lang="en-GB" sz="1400">
                    <a:solidFill>
                      <a:srgbClr val="333333"/>
                    </a:solidFill>
                  </a:rPr>
                  <a:t> 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Fit</a:t>
                </a:r>
                <a:r>
                  <a:rPr lang="en-GB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CAB3DB7-2ABC-42A2-A8DF-2B4D32070105}"/>
                  </a:ext>
                </a:extLst>
              </p:cNvPr>
              <p:cNvSpPr txBox="1"/>
              <p:nvPr userDrawn="1"/>
            </p:nvSpPr>
            <p:spPr>
              <a:xfrm>
                <a:off x="838200" y="7064727"/>
                <a:ext cx="341073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To replace an icon, choose your icon from the asset slide, go back to the slide you want to change, right click on the placeholder and select </a:t>
                </a:r>
                <a:r>
                  <a:rPr lang="en-GB" sz="1400" b="1">
                    <a:solidFill>
                      <a:srgbClr val="333333"/>
                    </a:solidFill>
                  </a:rPr>
                  <a:t>Change Graphic </a:t>
                </a:r>
                <a:r>
                  <a:rPr lang="en-GB" sz="1400" b="0">
                    <a:solidFill>
                      <a:srgbClr val="333333"/>
                    </a:solidFill>
                  </a:rPr>
                  <a:t>then </a:t>
                </a:r>
                <a:r>
                  <a:rPr lang="en-GB" sz="1400" b="1">
                    <a:solidFill>
                      <a:srgbClr val="333333"/>
                    </a:solidFill>
                  </a:rPr>
                  <a:t>From Clipboard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00D15B0-2681-477B-B201-6EA12FD297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69118214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con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6FA71-1C6A-4543-8D4B-92CCFB09F0A3}"/>
              </a:ext>
            </a:extLst>
          </p:cNvPr>
          <p:cNvSpPr/>
          <p:nvPr userDrawn="1"/>
        </p:nvSpPr>
        <p:spPr>
          <a:xfrm>
            <a:off x="4691319" y="0"/>
            <a:ext cx="750068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E2EFAC-9D2E-48CB-8AFA-FD3CCA40672D}"/>
              </a:ext>
            </a:extLst>
          </p:cNvPr>
          <p:cNvGrpSpPr/>
          <p:nvPr userDrawn="1"/>
        </p:nvGrpSpPr>
        <p:grpSpPr>
          <a:xfrm>
            <a:off x="8865533" y="-533564"/>
            <a:ext cx="4149136" cy="7154287"/>
            <a:chOff x="5387349" y="-1705643"/>
            <a:chExt cx="4816112" cy="8304341"/>
          </a:xfrm>
          <a:noFill/>
        </p:grpSpPr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17B9C5A5-AE8A-46F0-BCE4-33C310FDE301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6B0B3E80-AF95-48E0-9380-A8B62ED6FE4D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5B838748-FC8E-41D8-B6F5-99B284C1FCD3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A7DA5A9F-F6F5-4D5E-87DA-519BA2BD7842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23AD738A-BB32-4322-A5FA-5E5D20C1A300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7F9D8F23-66B6-44F6-8334-9BB04ED4AB1A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29F23518-4483-43B1-89A0-27D958DDBF13}"/>
                </a:ext>
              </a:extLst>
            </p:cNvPr>
            <p:cNvSpPr/>
            <p:nvPr userDrawn="1"/>
          </p:nvSpPr>
          <p:spPr>
            <a:xfrm>
              <a:off x="8485589" y="34121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ED8A2783-19E5-46FC-BC0C-0EC40B3716D7}"/>
                </a:ext>
              </a:extLst>
            </p:cNvPr>
            <p:cNvSpPr/>
            <p:nvPr userDrawn="1"/>
          </p:nvSpPr>
          <p:spPr>
            <a:xfrm>
              <a:off x="5387349" y="5117772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BFD4153E-B1BA-4318-B2E0-3AF315DF2D02}"/>
                </a:ext>
              </a:extLst>
            </p:cNvPr>
            <p:cNvSpPr/>
            <p:nvPr userDrawn="1"/>
          </p:nvSpPr>
          <p:spPr>
            <a:xfrm>
              <a:off x="5387349" y="-1705643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6" name="Hexagon 25">
            <a:extLst>
              <a:ext uri="{FF2B5EF4-FFF2-40B4-BE49-F238E27FC236}">
                <a16:creationId xmlns:a16="http://schemas.microsoft.com/office/drawing/2014/main" id="{52B6F677-8A75-404B-85FA-74FD235FCF2E}"/>
              </a:ext>
            </a:extLst>
          </p:cNvPr>
          <p:cNvSpPr/>
          <p:nvPr userDrawn="1"/>
        </p:nvSpPr>
        <p:spPr>
          <a:xfrm>
            <a:off x="6890594" y="633463"/>
            <a:ext cx="3102132" cy="267425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1901BFB-5787-4478-B974-7FEA7823A6A2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168" name="Rectangle 167">
            <a:extLst>
              <a:ext uri="{FF2B5EF4-FFF2-40B4-BE49-F238E27FC236}">
                <a16:creationId xmlns:a16="http://schemas.microsoft.com/office/drawing/2014/main" id="{0A385C36-71BF-427C-84AE-193303C54AA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9" name="Text Placeholder 20">
            <a:extLst>
              <a:ext uri="{FF2B5EF4-FFF2-40B4-BE49-F238E27FC236}">
                <a16:creationId xmlns:a16="http://schemas.microsoft.com/office/drawing/2014/main" id="{D102D30F-BF62-4701-94BE-370C40B2E9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3268079" cy="421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502C97BD-8502-4893-B503-69BC138DD58A}"/>
              </a:ext>
            </a:extLst>
          </p:cNvPr>
          <p:cNvSpPr/>
          <p:nvPr userDrawn="1"/>
        </p:nvSpPr>
        <p:spPr>
          <a:xfrm>
            <a:off x="5203236" y="3550285"/>
            <a:ext cx="3102132" cy="267425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988B6443-24E7-4712-B73D-C0EF467CE027}"/>
              </a:ext>
            </a:extLst>
          </p:cNvPr>
          <p:cNvSpPr/>
          <p:nvPr userDrawn="1"/>
        </p:nvSpPr>
        <p:spPr>
          <a:xfrm>
            <a:off x="8577953" y="3550285"/>
            <a:ext cx="3102132" cy="267425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17632F2C-18F3-496E-943D-5D9147C6BAC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920960" y="934904"/>
            <a:ext cx="1041400" cy="104140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473F39-2FDC-4AF8-865F-15B224E6FE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1182" y="2084015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27397634-CE54-4132-9EC9-6BCB9C7850E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33602" y="3870261"/>
            <a:ext cx="1041400" cy="104140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8CF9744D-AECB-4B59-B881-F31B68438D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43824" y="5019372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EAB2FAD8-CC26-45D4-B786-486DC53AC9E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608319" y="3870261"/>
            <a:ext cx="1041400" cy="104140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531A720A-7498-4135-838F-B7E11A44A8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18541" y="5019372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3F2AAC-025E-4AAF-AE0E-0BB358607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A1D6B65-9795-4001-8030-1FA3FDBD67A4}"/>
              </a:ext>
            </a:extLst>
          </p:cNvPr>
          <p:cNvGrpSpPr/>
          <p:nvPr userDrawn="1"/>
        </p:nvGrpSpPr>
        <p:grpSpPr>
          <a:xfrm>
            <a:off x="-3633349" y="0"/>
            <a:ext cx="3507558" cy="7251700"/>
            <a:chOff x="-3633349" y="0"/>
            <a:chExt cx="3507558" cy="725170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371D56A-73CD-45E9-9609-6C427FB557CB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7251700"/>
              <a:chOff x="838199" y="1150069"/>
              <a:chExt cx="3507558" cy="725170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976F1F7-A19B-4C63-AC96-AEEDABB21F96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725170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2BEEEF2-975A-40FC-AEBC-83B7A27956A7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ABB01EE-7373-4B61-87C1-BF0BA1D2C881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DEAEEF6-9329-43A3-9A31-D0722F8BB321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55256AD-54D1-44BE-ACF8-49A6EB8B500B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1DF7F4E-56D9-4C45-98B9-839D98F67038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GB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GB" sz="1400" b="1">
                    <a:solidFill>
                      <a:srgbClr val="333333"/>
                    </a:solidFill>
                  </a:rPr>
                  <a:t>Crop,</a:t>
                </a:r>
                <a:r>
                  <a:rPr lang="en-GB" sz="1400">
                    <a:solidFill>
                      <a:srgbClr val="333333"/>
                    </a:solidFill>
                  </a:rPr>
                  <a:t> 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Fit</a:t>
                </a:r>
                <a:r>
                  <a:rPr lang="en-GB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C238E30-A296-4443-94AE-24E4DE614E5A}"/>
                  </a:ext>
                </a:extLst>
              </p:cNvPr>
              <p:cNvSpPr txBox="1"/>
              <p:nvPr userDrawn="1"/>
            </p:nvSpPr>
            <p:spPr>
              <a:xfrm>
                <a:off x="838200" y="7064727"/>
                <a:ext cx="341073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To replace an icon, choose your icon from the asset slide, go back to the slide you want to change, right click on the placeholder and select </a:t>
                </a:r>
                <a:r>
                  <a:rPr lang="en-GB" sz="1400" b="1">
                    <a:solidFill>
                      <a:srgbClr val="333333"/>
                    </a:solidFill>
                  </a:rPr>
                  <a:t>Change Graphic </a:t>
                </a:r>
                <a:r>
                  <a:rPr lang="en-GB" sz="1400" b="0">
                    <a:solidFill>
                      <a:srgbClr val="333333"/>
                    </a:solidFill>
                  </a:rPr>
                  <a:t>then </a:t>
                </a:r>
                <a:r>
                  <a:rPr lang="en-GB" sz="1400" b="1">
                    <a:solidFill>
                      <a:srgbClr val="333333"/>
                    </a:solidFill>
                  </a:rPr>
                  <a:t>From Clipboard</a:t>
                </a:r>
              </a:p>
            </p:txBody>
          </p: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43CF5A1-EFD5-4AD1-B17C-07D24F4C0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59652995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7D7121C-3955-40F0-A506-5822FF7AEC3E}"/>
              </a:ext>
            </a:extLst>
          </p:cNvPr>
          <p:cNvSpPr>
            <a:spLocks/>
          </p:cNvSpPr>
          <p:nvPr userDrawn="1"/>
        </p:nvSpPr>
        <p:spPr>
          <a:xfrm>
            <a:off x="0" y="2371060"/>
            <a:ext cx="3048000" cy="4486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5DE2E8-85A6-45C5-915D-169896F1F754}"/>
              </a:ext>
            </a:extLst>
          </p:cNvPr>
          <p:cNvSpPr>
            <a:spLocks/>
          </p:cNvSpPr>
          <p:nvPr userDrawn="1"/>
        </p:nvSpPr>
        <p:spPr>
          <a:xfrm>
            <a:off x="3048000" y="2371060"/>
            <a:ext cx="3048000" cy="44869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F68BF9B-7F14-430F-914A-68AC859C61AB}"/>
              </a:ext>
            </a:extLst>
          </p:cNvPr>
          <p:cNvSpPr>
            <a:spLocks/>
          </p:cNvSpPr>
          <p:nvPr userDrawn="1"/>
        </p:nvSpPr>
        <p:spPr>
          <a:xfrm>
            <a:off x="6096000" y="2371060"/>
            <a:ext cx="3048000" cy="4486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00800A-8E88-4926-9730-764B7CF24306}"/>
              </a:ext>
            </a:extLst>
          </p:cNvPr>
          <p:cNvSpPr>
            <a:spLocks/>
          </p:cNvSpPr>
          <p:nvPr userDrawn="1"/>
        </p:nvSpPr>
        <p:spPr>
          <a:xfrm>
            <a:off x="9144000" y="2371060"/>
            <a:ext cx="3048000" cy="4486940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175" y="4323777"/>
            <a:ext cx="2787650" cy="188842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84962F17-38AA-4133-828A-11EA482A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78175" y="4323777"/>
            <a:ext cx="2787650" cy="188842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9A14C45-31B1-4AD9-8782-4AE12CE91C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6175" y="4323777"/>
            <a:ext cx="2787650" cy="188842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8D7B817-8B50-4737-A98A-0B69CC6689E5}"/>
              </a:ext>
            </a:extLst>
          </p:cNvPr>
          <p:cNvSpPr/>
          <p:nvPr userDrawn="1"/>
        </p:nvSpPr>
        <p:spPr>
          <a:xfrm>
            <a:off x="6921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A8C9BC06-C52F-41C8-8CFC-7EE715B48C7B}"/>
              </a:ext>
            </a:extLst>
          </p:cNvPr>
          <p:cNvSpPr/>
          <p:nvPr userDrawn="1"/>
        </p:nvSpPr>
        <p:spPr>
          <a:xfrm>
            <a:off x="3873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FE4F385-C45F-41A0-99EA-6C50D528B31F}"/>
              </a:ext>
            </a:extLst>
          </p:cNvPr>
          <p:cNvSpPr/>
          <p:nvPr userDrawn="1"/>
        </p:nvSpPr>
        <p:spPr>
          <a:xfrm>
            <a:off x="825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298E4E-BED6-4377-840B-59B91A0BDF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97280" y="3002280"/>
            <a:ext cx="853440" cy="85344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6C6B3FC6-6442-41A1-984A-1C1B4EBA2FF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145280" y="3002280"/>
            <a:ext cx="853440" cy="85344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8FC25A9D-F593-40EB-9A2F-08D55B46C3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193280" y="3002280"/>
            <a:ext cx="853440" cy="85344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BC8141BE-C23F-4FFC-9927-2F955989BD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693488"/>
            <a:ext cx="7991929" cy="55971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3D8D217D-552A-4FBD-8796-1D016E0886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4175" y="4323777"/>
            <a:ext cx="2787650" cy="188842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05C41CCB-6BF0-4D17-937C-537D2D630AE5}"/>
              </a:ext>
            </a:extLst>
          </p:cNvPr>
          <p:cNvSpPr/>
          <p:nvPr userDrawn="1"/>
        </p:nvSpPr>
        <p:spPr>
          <a:xfrm>
            <a:off x="9969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4301ED68-D4B6-4276-956D-6D883A79205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241280" y="3002280"/>
            <a:ext cx="853440" cy="85344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2835CD8-3A0C-4D3B-B467-BF1C4D6F474A}"/>
              </a:ext>
            </a:extLst>
          </p:cNvPr>
          <p:cNvGrpSpPr/>
          <p:nvPr userDrawn="1"/>
        </p:nvGrpSpPr>
        <p:grpSpPr>
          <a:xfrm rot="16200000">
            <a:off x="10687930" y="-920867"/>
            <a:ext cx="1946732" cy="2721338"/>
            <a:chOff x="10692184" y="-476580"/>
            <a:chExt cx="1784352" cy="2494347"/>
          </a:xfrm>
          <a:noFill/>
        </p:grpSpPr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B01D64AF-57CD-46F3-9814-B25DB2DF9C92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BF72C489-5385-4ED5-827B-FF10212E101B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66C24D0-F614-4C24-BEB9-ACF8E598AF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7CB5F11-0241-4A90-B0EC-43B2059F8CDF}"/>
              </a:ext>
            </a:extLst>
          </p:cNvPr>
          <p:cNvGrpSpPr/>
          <p:nvPr userDrawn="1"/>
        </p:nvGrpSpPr>
        <p:grpSpPr>
          <a:xfrm>
            <a:off x="-3633349" y="0"/>
            <a:ext cx="3507558" cy="7251700"/>
            <a:chOff x="-3633349" y="0"/>
            <a:chExt cx="3507558" cy="72517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952AFBF-973F-4251-9B1C-B5DAB22E364E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7251700"/>
              <a:chOff x="838199" y="1150069"/>
              <a:chExt cx="3507558" cy="725170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A924819-A7C0-4D37-BEA3-9D7A169707E7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725170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5963455-B424-4188-8AC3-7DD37BA19469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AF15056-C2E4-4858-874F-D03126B95A5B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5B67A3E-7EB6-4883-BD3D-A758DD046830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3B9EEBB-1F30-4BE0-968F-3058DEC4E783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95C363E-AD9C-48C7-9B05-892835A70765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GB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GB" sz="1400" b="1">
                    <a:solidFill>
                      <a:srgbClr val="333333"/>
                    </a:solidFill>
                  </a:rPr>
                  <a:t>Crop,</a:t>
                </a:r>
                <a:r>
                  <a:rPr lang="en-GB" sz="1400">
                    <a:solidFill>
                      <a:srgbClr val="333333"/>
                    </a:solidFill>
                  </a:rPr>
                  <a:t> 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Fit</a:t>
                </a:r>
                <a:r>
                  <a:rPr lang="en-GB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7BDA1DF-2CA0-4FC9-913B-A2E51462C8BD}"/>
                  </a:ext>
                </a:extLst>
              </p:cNvPr>
              <p:cNvSpPr txBox="1"/>
              <p:nvPr userDrawn="1"/>
            </p:nvSpPr>
            <p:spPr>
              <a:xfrm>
                <a:off x="838200" y="7064727"/>
                <a:ext cx="341073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To replace an icon, choose your icon from the asset slide, go back to the slide you want to change, right click on the placeholder and select </a:t>
                </a:r>
                <a:r>
                  <a:rPr lang="en-GB" sz="1400" b="1">
                    <a:solidFill>
                      <a:srgbClr val="333333"/>
                    </a:solidFill>
                  </a:rPr>
                  <a:t>Change Graphic </a:t>
                </a:r>
                <a:r>
                  <a:rPr lang="en-GB" sz="1400" b="0">
                    <a:solidFill>
                      <a:srgbClr val="333333"/>
                    </a:solidFill>
                  </a:rPr>
                  <a:t>then </a:t>
                </a:r>
                <a:r>
                  <a:rPr lang="en-GB" sz="1400" b="1">
                    <a:solidFill>
                      <a:srgbClr val="333333"/>
                    </a:solidFill>
                  </a:rPr>
                  <a:t>From Clipboard</a:t>
                </a:r>
              </a:p>
            </p:txBody>
          </p:sp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0C6BE1E-9D96-4083-B4AA-EF48250385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518755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6FA71-1C6A-4543-8D4B-92CCFB09F0A3}"/>
              </a:ext>
            </a:extLst>
          </p:cNvPr>
          <p:cNvSpPr/>
          <p:nvPr userDrawn="1"/>
        </p:nvSpPr>
        <p:spPr>
          <a:xfrm>
            <a:off x="4691319" y="0"/>
            <a:ext cx="750068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E2EFAC-9D2E-48CB-8AFA-FD3CCA40672D}"/>
              </a:ext>
            </a:extLst>
          </p:cNvPr>
          <p:cNvGrpSpPr/>
          <p:nvPr userDrawn="1"/>
        </p:nvGrpSpPr>
        <p:grpSpPr>
          <a:xfrm>
            <a:off x="7530949" y="-533564"/>
            <a:ext cx="5483720" cy="7154287"/>
            <a:chOff x="3838230" y="-1705643"/>
            <a:chExt cx="6365231" cy="8304341"/>
          </a:xfrm>
          <a:noFill/>
        </p:grpSpPr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17B9C5A5-AE8A-46F0-BCE4-33C310FDE301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6B0B3E80-AF95-48E0-9380-A8B62ED6FE4D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7" name="Hexagon 46">
              <a:extLst>
                <a:ext uri="{FF2B5EF4-FFF2-40B4-BE49-F238E27FC236}">
                  <a16:creationId xmlns:a16="http://schemas.microsoft.com/office/drawing/2014/main" id="{18D7D867-A625-453F-A4CD-A4F020DE94E8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5B838748-FC8E-41D8-B6F5-99B284C1FCD3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A7DA5A9F-F6F5-4D5E-87DA-519BA2BD7842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23AD738A-BB32-4322-A5FA-5E5D20C1A300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7F9D8F23-66B6-44F6-8334-9BB04ED4AB1A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29F23518-4483-43B1-89A0-27D958DDBF13}"/>
                </a:ext>
              </a:extLst>
            </p:cNvPr>
            <p:cNvSpPr/>
            <p:nvPr userDrawn="1"/>
          </p:nvSpPr>
          <p:spPr>
            <a:xfrm>
              <a:off x="8485589" y="34121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ED8A2783-19E5-46FC-BC0C-0EC40B3716D7}"/>
                </a:ext>
              </a:extLst>
            </p:cNvPr>
            <p:cNvSpPr/>
            <p:nvPr userDrawn="1"/>
          </p:nvSpPr>
          <p:spPr>
            <a:xfrm>
              <a:off x="5387349" y="5117772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CD0248E8-35C9-4F76-BD20-6ECEE72668A2}"/>
                </a:ext>
              </a:extLst>
            </p:cNvPr>
            <p:cNvSpPr/>
            <p:nvPr userDrawn="1"/>
          </p:nvSpPr>
          <p:spPr>
            <a:xfrm>
              <a:off x="3838230" y="4265374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6" name="Hexagon 25">
            <a:extLst>
              <a:ext uri="{FF2B5EF4-FFF2-40B4-BE49-F238E27FC236}">
                <a16:creationId xmlns:a16="http://schemas.microsoft.com/office/drawing/2014/main" id="{52B6F677-8A75-404B-85FA-74FD235FCF2E}"/>
              </a:ext>
            </a:extLst>
          </p:cNvPr>
          <p:cNvSpPr/>
          <p:nvPr userDrawn="1"/>
        </p:nvSpPr>
        <p:spPr>
          <a:xfrm>
            <a:off x="5319202" y="733434"/>
            <a:ext cx="2870200" cy="247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1901BFB-5787-4478-B974-7FEA7823A6A2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168" name="Rectangle 167">
            <a:extLst>
              <a:ext uri="{FF2B5EF4-FFF2-40B4-BE49-F238E27FC236}">
                <a16:creationId xmlns:a16="http://schemas.microsoft.com/office/drawing/2014/main" id="{0A385C36-71BF-427C-84AE-193303C54AA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9" name="Text Placeholder 20">
            <a:extLst>
              <a:ext uri="{FF2B5EF4-FFF2-40B4-BE49-F238E27FC236}">
                <a16:creationId xmlns:a16="http://schemas.microsoft.com/office/drawing/2014/main" id="{D102D30F-BF62-4701-94BE-370C40B2E9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3268079" cy="421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950D15CA-3DCF-4EB7-BCF1-CD1662D0D09E}"/>
              </a:ext>
            </a:extLst>
          </p:cNvPr>
          <p:cNvSpPr/>
          <p:nvPr userDrawn="1"/>
        </p:nvSpPr>
        <p:spPr>
          <a:xfrm>
            <a:off x="8693919" y="733434"/>
            <a:ext cx="2870200" cy="247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502C97BD-8502-4893-B503-69BC138DD58A}"/>
              </a:ext>
            </a:extLst>
          </p:cNvPr>
          <p:cNvSpPr/>
          <p:nvPr userDrawn="1"/>
        </p:nvSpPr>
        <p:spPr>
          <a:xfrm>
            <a:off x="5319202" y="3650256"/>
            <a:ext cx="2870200" cy="247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988B6443-24E7-4712-B73D-C0EF467CE027}"/>
              </a:ext>
            </a:extLst>
          </p:cNvPr>
          <p:cNvSpPr/>
          <p:nvPr userDrawn="1"/>
        </p:nvSpPr>
        <p:spPr>
          <a:xfrm>
            <a:off x="8693919" y="3650256"/>
            <a:ext cx="2870200" cy="247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17632F2C-18F3-496E-943D-5D9147C6BAC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33602" y="934904"/>
            <a:ext cx="1041400" cy="104140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473F39-2FDC-4AF8-865F-15B224E6FE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43824" y="2084015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BBB30EAE-B829-4567-8E4C-60D6731A9F2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608319" y="934904"/>
            <a:ext cx="1041400" cy="104140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DF984EA0-3338-40CA-833F-FFDFDC8B69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18541" y="2084015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27397634-CE54-4132-9EC9-6BCB9C7850E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33602" y="3870261"/>
            <a:ext cx="1041400" cy="104140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8CF9744D-AECB-4B59-B881-F31B68438D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43824" y="5019372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EAB2FAD8-CC26-45D4-B786-486DC53AC9E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608319" y="3870261"/>
            <a:ext cx="1041400" cy="104140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531A720A-7498-4135-838F-B7E11A44A8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18541" y="5019372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1BB506-702B-4BD3-AEF8-83A4B1D360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9C0B1CB-8AB9-4B6C-BD37-AE9A88461398}"/>
              </a:ext>
            </a:extLst>
          </p:cNvPr>
          <p:cNvGrpSpPr/>
          <p:nvPr userDrawn="1"/>
        </p:nvGrpSpPr>
        <p:grpSpPr>
          <a:xfrm>
            <a:off x="-3633349" y="0"/>
            <a:ext cx="3507558" cy="6137026"/>
            <a:chOff x="-3633349" y="0"/>
            <a:chExt cx="3507558" cy="6137026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396D5B6-DC0A-4E5A-B5DE-CC5CA55F69F9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6137026"/>
              <a:chOff x="838199" y="1150069"/>
              <a:chExt cx="3507558" cy="6137026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8B3A284-EF89-468A-B902-3A9FA91AD8C2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613702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1A53C2C-35EF-40F8-B0B9-48FD9232F6D4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5E804B3-6AC3-462A-B749-59B11FD68B1C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4F586FB-D50E-4D24-A42A-70B0DABDCCB8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F229AB8-2440-4945-BC75-B21B9A918651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GB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GB" sz="1400" b="1">
                    <a:solidFill>
                      <a:srgbClr val="333333"/>
                    </a:solidFill>
                  </a:rPr>
                  <a:t>Crop,</a:t>
                </a:r>
                <a:r>
                  <a:rPr lang="en-GB" sz="1400">
                    <a:solidFill>
                      <a:srgbClr val="333333"/>
                    </a:solidFill>
                  </a:rPr>
                  <a:t> 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Fit</a:t>
                </a:r>
                <a:r>
                  <a:rPr lang="en-GB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</a:p>
            </p:txBody>
          </p:sp>
        </p:grp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64341A96-6113-4593-94C1-B32805F5CE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5DB4239-9EBC-468A-8006-5924507A135F}"/>
              </a:ext>
            </a:extLst>
          </p:cNvPr>
          <p:cNvGrpSpPr/>
          <p:nvPr userDrawn="1"/>
        </p:nvGrpSpPr>
        <p:grpSpPr>
          <a:xfrm>
            <a:off x="-3633349" y="0"/>
            <a:ext cx="3507558" cy="7251700"/>
            <a:chOff x="-3633349" y="0"/>
            <a:chExt cx="3507558" cy="725170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F33CFD8-EF0F-4EB1-A337-ED24F16790D0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7251700"/>
              <a:chOff x="838199" y="1150069"/>
              <a:chExt cx="3507558" cy="7251700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55AA01A-13A5-4701-B2F9-26EFB70B052B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725170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0A8A525-2A2B-496A-A90C-2C1AFB813D35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A078C42-39B9-4881-B901-1F0965CE3AF0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65B132F-91D3-4AF0-9086-EDEB5A6931CE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80F7637-6E83-413D-A3CE-EDF6632BF0B4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FE61C0D-8DBB-441E-B0F8-6CEC1323F697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GB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GB" sz="1400" b="1">
                    <a:solidFill>
                      <a:srgbClr val="333333"/>
                    </a:solidFill>
                  </a:rPr>
                  <a:t>Crop,</a:t>
                </a:r>
                <a:r>
                  <a:rPr lang="en-GB" sz="1400">
                    <a:solidFill>
                      <a:srgbClr val="333333"/>
                    </a:solidFill>
                  </a:rPr>
                  <a:t> 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Fit</a:t>
                </a:r>
                <a:r>
                  <a:rPr lang="en-GB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0CFC737-7E00-41A8-B30E-3201E74B60CD}"/>
                  </a:ext>
                </a:extLst>
              </p:cNvPr>
              <p:cNvSpPr txBox="1"/>
              <p:nvPr userDrawn="1"/>
            </p:nvSpPr>
            <p:spPr>
              <a:xfrm>
                <a:off x="838200" y="7064727"/>
                <a:ext cx="341073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To replace an icon, choose your icon from the asset slide, go back to the slide you want to change, right click on the placeholder and select </a:t>
                </a:r>
                <a:r>
                  <a:rPr lang="en-GB" sz="1400" b="1">
                    <a:solidFill>
                      <a:srgbClr val="333333"/>
                    </a:solidFill>
                  </a:rPr>
                  <a:t>Change Graphic </a:t>
                </a:r>
                <a:r>
                  <a:rPr lang="en-GB" sz="1400" b="0">
                    <a:solidFill>
                      <a:srgbClr val="333333"/>
                    </a:solidFill>
                  </a:rPr>
                  <a:t>then </a:t>
                </a:r>
                <a:r>
                  <a:rPr lang="en-GB" sz="1400" b="1">
                    <a:solidFill>
                      <a:srgbClr val="333333"/>
                    </a:solidFill>
                  </a:rPr>
                  <a:t>From Clipboard</a:t>
                </a:r>
              </a:p>
            </p:txBody>
          </p:sp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43EB275-FD46-4CE3-ABD2-18FC0E8BD5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07361780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250EDCC5-7726-42D8-BEB7-E9CAB277F59F}"/>
              </a:ext>
            </a:extLst>
          </p:cNvPr>
          <p:cNvGrpSpPr/>
          <p:nvPr userDrawn="1"/>
        </p:nvGrpSpPr>
        <p:grpSpPr>
          <a:xfrm>
            <a:off x="-3633349" y="0"/>
            <a:ext cx="3507558" cy="7251700"/>
            <a:chOff x="-3633349" y="0"/>
            <a:chExt cx="3507558" cy="725170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EFA6E83-681A-421F-858F-83937DAB439C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7251700"/>
              <a:chOff x="838199" y="1150069"/>
              <a:chExt cx="3507558" cy="725170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5EC0862-2C03-4CF4-AED7-D776561AB73A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725170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38DFF24-8A73-4A5B-9983-31A088F544BF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415D73B9-83F5-403F-B48B-A85BFB666901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22CAC3F-5700-40C9-B514-E82A547736B1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2B1A92C-3D98-44BA-9DB0-7551546C5C9C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6643EB1-73ED-4446-BF68-7205E0C5C8BA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GB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GB" sz="1400" b="1">
                    <a:solidFill>
                      <a:srgbClr val="333333"/>
                    </a:solidFill>
                  </a:rPr>
                  <a:t>Crop,</a:t>
                </a:r>
                <a:r>
                  <a:rPr lang="en-GB" sz="1400">
                    <a:solidFill>
                      <a:srgbClr val="333333"/>
                    </a:solidFill>
                  </a:rPr>
                  <a:t> 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Fit</a:t>
                </a:r>
                <a:r>
                  <a:rPr lang="en-GB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91B1375-A711-44A8-AE52-138780974C69}"/>
                  </a:ext>
                </a:extLst>
              </p:cNvPr>
              <p:cNvSpPr txBox="1"/>
              <p:nvPr userDrawn="1"/>
            </p:nvSpPr>
            <p:spPr>
              <a:xfrm>
                <a:off x="838200" y="7064727"/>
                <a:ext cx="341073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To replace an icon, choose your icon from the asset slide, go back to the slide you want to change, right click on the placeholder and select </a:t>
                </a:r>
                <a:r>
                  <a:rPr lang="en-GB" sz="1400" b="1">
                    <a:solidFill>
                      <a:srgbClr val="333333"/>
                    </a:solidFill>
                  </a:rPr>
                  <a:t>Change Graphic </a:t>
                </a:r>
                <a:r>
                  <a:rPr lang="en-GB" sz="1400" b="0">
                    <a:solidFill>
                      <a:srgbClr val="333333"/>
                    </a:solidFill>
                  </a:rPr>
                  <a:t>then </a:t>
                </a:r>
                <a:r>
                  <a:rPr lang="en-GB" sz="1400" b="1">
                    <a:solidFill>
                      <a:srgbClr val="333333"/>
                    </a:solidFill>
                  </a:rPr>
                  <a:t>From Clipboard</a:t>
                </a:r>
              </a:p>
            </p:txBody>
          </p:sp>
        </p:grp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7187D7E7-367E-431D-81B8-177E789B84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665A4EF-1963-478B-9D20-AD84AD517902}"/>
              </a:ext>
            </a:extLst>
          </p:cNvPr>
          <p:cNvGrpSpPr/>
          <p:nvPr userDrawn="1"/>
        </p:nvGrpSpPr>
        <p:grpSpPr>
          <a:xfrm>
            <a:off x="6482434" y="-1141198"/>
            <a:ext cx="6577072" cy="8580717"/>
            <a:chOff x="3838228" y="-1705643"/>
            <a:chExt cx="6365233" cy="8304341"/>
          </a:xfrm>
          <a:noFill/>
        </p:grpSpPr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45418FA6-C908-4174-81A6-6F8E9A6772D6}"/>
                </a:ext>
              </a:extLst>
            </p:cNvPr>
            <p:cNvSpPr/>
            <p:nvPr userDrawn="1"/>
          </p:nvSpPr>
          <p:spPr>
            <a:xfrm>
              <a:off x="5387349" y="845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86E30E6C-2442-4AE1-AC2A-A4F64ACFD02B}"/>
                </a:ext>
              </a:extLst>
            </p:cNvPr>
            <p:cNvSpPr/>
            <p:nvPr userDrawn="1"/>
          </p:nvSpPr>
          <p:spPr>
            <a:xfrm>
              <a:off x="5387349" y="1706488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8" name="Hexagon 67">
              <a:extLst>
                <a:ext uri="{FF2B5EF4-FFF2-40B4-BE49-F238E27FC236}">
                  <a16:creationId xmlns:a16="http://schemas.microsoft.com/office/drawing/2014/main" id="{1EC8777B-8C8A-4545-9057-8B1D8701637C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9" name="Hexagon 68">
              <a:extLst>
                <a:ext uri="{FF2B5EF4-FFF2-40B4-BE49-F238E27FC236}">
                  <a16:creationId xmlns:a16="http://schemas.microsoft.com/office/drawing/2014/main" id="{2AE1417B-8A5A-40B4-897F-6B24B32F0F7C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F7FCC82C-D7DD-4DA9-AFE1-0499BF02B2B6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1" name="Hexagon 70">
              <a:extLst>
                <a:ext uri="{FF2B5EF4-FFF2-40B4-BE49-F238E27FC236}">
                  <a16:creationId xmlns:a16="http://schemas.microsoft.com/office/drawing/2014/main" id="{CB622B07-0796-49B3-B545-AD65A6A1E0FE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2" name="Hexagon 71">
              <a:extLst>
                <a:ext uri="{FF2B5EF4-FFF2-40B4-BE49-F238E27FC236}">
                  <a16:creationId xmlns:a16="http://schemas.microsoft.com/office/drawing/2014/main" id="{B6C1F53F-AE57-4C8A-BB2A-A4F354512AA7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E565811D-27CC-4139-8164-15EDB608D2C1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D7C8BE8D-D127-42DC-97AD-B4EB79AC60C4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5" name="Hexagon 74">
              <a:extLst>
                <a:ext uri="{FF2B5EF4-FFF2-40B4-BE49-F238E27FC236}">
                  <a16:creationId xmlns:a16="http://schemas.microsoft.com/office/drawing/2014/main" id="{166A35F7-772F-4D32-A2D2-0FF4EA28377C}"/>
                </a:ext>
              </a:extLst>
            </p:cNvPr>
            <p:cNvSpPr/>
            <p:nvPr userDrawn="1"/>
          </p:nvSpPr>
          <p:spPr>
            <a:xfrm>
              <a:off x="848558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CFC96ED5-9C3F-4305-985A-DEC0F82285DB}"/>
                </a:ext>
              </a:extLst>
            </p:cNvPr>
            <p:cNvSpPr/>
            <p:nvPr userDrawn="1"/>
          </p:nvSpPr>
          <p:spPr>
            <a:xfrm>
              <a:off x="538734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7" name="Hexagon 76">
              <a:extLst>
                <a:ext uri="{FF2B5EF4-FFF2-40B4-BE49-F238E27FC236}">
                  <a16:creationId xmlns:a16="http://schemas.microsoft.com/office/drawing/2014/main" id="{7FFFDB54-1CFD-4530-A0D1-A5767305DE45}"/>
                </a:ext>
              </a:extLst>
            </p:cNvPr>
            <p:cNvSpPr/>
            <p:nvPr userDrawn="1"/>
          </p:nvSpPr>
          <p:spPr>
            <a:xfrm>
              <a:off x="5387349" y="5117772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8" name="Hexagon 77">
              <a:extLst>
                <a:ext uri="{FF2B5EF4-FFF2-40B4-BE49-F238E27FC236}">
                  <a16:creationId xmlns:a16="http://schemas.microsoft.com/office/drawing/2014/main" id="{01D01279-1AB5-492E-8450-945EA90AA506}"/>
                </a:ext>
              </a:extLst>
            </p:cNvPr>
            <p:cNvSpPr/>
            <p:nvPr userDrawn="1"/>
          </p:nvSpPr>
          <p:spPr>
            <a:xfrm>
              <a:off x="3838228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AFD5C38-D9AA-47B6-8EAA-4D2A7F42819A}"/>
              </a:ext>
            </a:extLst>
          </p:cNvPr>
          <p:cNvSpPr/>
          <p:nvPr userDrawn="1"/>
        </p:nvSpPr>
        <p:spPr>
          <a:xfrm>
            <a:off x="0" y="1877675"/>
            <a:ext cx="12192000" cy="3871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0878" y="3861774"/>
            <a:ext cx="2233000" cy="1052250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FE4F385-C45F-41A0-99EA-6C50D528B31F}"/>
              </a:ext>
            </a:extLst>
          </p:cNvPr>
          <p:cNvSpPr/>
          <p:nvPr userDrawn="1"/>
        </p:nvSpPr>
        <p:spPr>
          <a:xfrm>
            <a:off x="1672344" y="2837161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298E4E-BED6-4377-840B-59B91A0BDF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61852" y="2952872"/>
            <a:ext cx="691052" cy="691052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D256B31E-34C7-4242-AE78-821370B011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85091" y="3861774"/>
            <a:ext cx="2233000" cy="1052250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D7569425-69B9-4F52-9B53-34C4C7DD7C00}"/>
              </a:ext>
            </a:extLst>
          </p:cNvPr>
          <p:cNvSpPr/>
          <p:nvPr userDrawn="1"/>
        </p:nvSpPr>
        <p:spPr>
          <a:xfrm>
            <a:off x="4266557" y="2837161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98725F69-77B2-42A1-835B-974161EED4C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56065" y="2952872"/>
            <a:ext cx="691052" cy="691052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CD9E4217-858B-4311-B5C9-4F0C31E0F9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9304" y="3861774"/>
            <a:ext cx="2233000" cy="1052250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4116DCB5-EC2B-4DF1-9444-77E8BB3D000C}"/>
              </a:ext>
            </a:extLst>
          </p:cNvPr>
          <p:cNvSpPr/>
          <p:nvPr userDrawn="1"/>
        </p:nvSpPr>
        <p:spPr>
          <a:xfrm>
            <a:off x="6860770" y="2837161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F15CFCCD-A0D5-4728-8EBB-DD840E3F9D5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050279" y="2952872"/>
            <a:ext cx="691052" cy="691052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7423BBC6-48B9-42FF-9E6B-9B5AD860D2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73518" y="3861774"/>
            <a:ext cx="2233000" cy="1052250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59C8DC4F-2389-4097-881C-55081619C6DF}"/>
              </a:ext>
            </a:extLst>
          </p:cNvPr>
          <p:cNvSpPr/>
          <p:nvPr userDrawn="1"/>
        </p:nvSpPr>
        <p:spPr>
          <a:xfrm>
            <a:off x="9454983" y="2837161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E61C7589-6941-4977-B895-2117BAFC312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644492" y="2952872"/>
            <a:ext cx="691052" cy="691052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F9F8BE-D445-4895-AC3F-7D70901DAA81}"/>
              </a:ext>
            </a:extLst>
          </p:cNvPr>
          <p:cNvCxnSpPr>
            <a:cxnSpLocks/>
          </p:cNvCxnSpPr>
          <p:nvPr userDrawn="1"/>
        </p:nvCxnSpPr>
        <p:spPr>
          <a:xfrm>
            <a:off x="910272" y="2837161"/>
            <a:ext cx="0" cy="16433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756800-3F20-4A36-A17C-EEBC809DB3A0}"/>
              </a:ext>
            </a:extLst>
          </p:cNvPr>
          <p:cNvCxnSpPr>
            <a:cxnSpLocks/>
          </p:cNvCxnSpPr>
          <p:nvPr userDrawn="1"/>
        </p:nvCxnSpPr>
        <p:spPr>
          <a:xfrm>
            <a:off x="3504485" y="2837161"/>
            <a:ext cx="0" cy="16433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7933568-8683-493D-A143-3F400DC13C8E}"/>
              </a:ext>
            </a:extLst>
          </p:cNvPr>
          <p:cNvCxnSpPr>
            <a:cxnSpLocks/>
          </p:cNvCxnSpPr>
          <p:nvPr userDrawn="1"/>
        </p:nvCxnSpPr>
        <p:spPr>
          <a:xfrm>
            <a:off x="6098698" y="2837161"/>
            <a:ext cx="0" cy="16433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DF04C5B-4E80-405E-94F2-30C0E188C6DB}"/>
              </a:ext>
            </a:extLst>
          </p:cNvPr>
          <p:cNvCxnSpPr>
            <a:cxnSpLocks/>
          </p:cNvCxnSpPr>
          <p:nvPr userDrawn="1"/>
        </p:nvCxnSpPr>
        <p:spPr>
          <a:xfrm>
            <a:off x="8692911" y="2837161"/>
            <a:ext cx="0" cy="16433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DFDFA5A-1BCD-4943-AFC8-C81D2692FC22}"/>
              </a:ext>
            </a:extLst>
          </p:cNvPr>
          <p:cNvCxnSpPr>
            <a:cxnSpLocks/>
          </p:cNvCxnSpPr>
          <p:nvPr userDrawn="1"/>
        </p:nvCxnSpPr>
        <p:spPr>
          <a:xfrm>
            <a:off x="11287125" y="2837161"/>
            <a:ext cx="0" cy="16433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EDC9D21-AF2F-4DF5-88A3-4BDA47C6F151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2B8F4E3F-EB30-4ADE-9A17-D0C0777C5508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0F972CC2-86D8-4A5F-B725-D48E32530F0F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4" name="Hexagon 63">
              <a:extLst>
                <a:ext uri="{FF2B5EF4-FFF2-40B4-BE49-F238E27FC236}">
                  <a16:creationId xmlns:a16="http://schemas.microsoft.com/office/drawing/2014/main" id="{DDA03601-4898-41A2-B438-0EC994714C60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BEB1BC0-8598-4C6C-972C-06521EC724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666738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223F-5167-BF49-B7A5-9A20B74E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BF161-E384-894F-8CEF-F54371BBF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480C3-D0D1-4E4D-9F78-98CFDDBAF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7826A-6DF5-CD4F-B5D0-85F601B7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5BFAC-05F5-3347-9B34-5803B349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4292"/>
      </p:ext>
    </p:extLst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926BBED4-D110-42AA-81A7-2BFD5D976269}"/>
              </a:ext>
            </a:extLst>
          </p:cNvPr>
          <p:cNvGrpSpPr/>
          <p:nvPr userDrawn="1"/>
        </p:nvGrpSpPr>
        <p:grpSpPr>
          <a:xfrm>
            <a:off x="-3633349" y="0"/>
            <a:ext cx="3507558" cy="7251700"/>
            <a:chOff x="-3633349" y="0"/>
            <a:chExt cx="3507558" cy="725170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DD2E1C0-9289-43F6-910B-2DD3F5453C77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7251700"/>
              <a:chOff x="838199" y="1150069"/>
              <a:chExt cx="3507558" cy="725170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75537E8-F5DD-408D-9EC5-DCBEA1180C97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725170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B19BB66-EABF-4AF4-93E1-F746C32FD85B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80B610B-786E-449E-A290-688F5A95395C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D319A2F-252B-4AF4-A2AA-DF07343BC7A1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32B0192-E186-4AAE-8B1F-35B1D50EEAC1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BF813BD-997F-4F0B-9D64-8C6CC5FEE2E8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GB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GB" sz="1400" b="1">
                    <a:solidFill>
                      <a:srgbClr val="333333"/>
                    </a:solidFill>
                  </a:rPr>
                  <a:t>Crop,</a:t>
                </a:r>
                <a:r>
                  <a:rPr lang="en-GB" sz="1400">
                    <a:solidFill>
                      <a:srgbClr val="333333"/>
                    </a:solidFill>
                  </a:rPr>
                  <a:t> 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Fit</a:t>
                </a:r>
                <a:r>
                  <a:rPr lang="en-GB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3C4D1B7-ECCB-4CE3-A763-520B41DCE114}"/>
                  </a:ext>
                </a:extLst>
              </p:cNvPr>
              <p:cNvSpPr txBox="1"/>
              <p:nvPr userDrawn="1"/>
            </p:nvSpPr>
            <p:spPr>
              <a:xfrm>
                <a:off x="838200" y="7064727"/>
                <a:ext cx="341073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To replace an icon, choose your icon from the asset slide, go back to the slide you want to change, right click on the placeholder and select </a:t>
                </a:r>
                <a:r>
                  <a:rPr lang="en-GB" sz="1400" b="1">
                    <a:solidFill>
                      <a:srgbClr val="333333"/>
                    </a:solidFill>
                  </a:rPr>
                  <a:t>Change Graphic </a:t>
                </a:r>
                <a:r>
                  <a:rPr lang="en-GB" sz="1400" b="0">
                    <a:solidFill>
                      <a:srgbClr val="333333"/>
                    </a:solidFill>
                  </a:rPr>
                  <a:t>then </a:t>
                </a:r>
                <a:r>
                  <a:rPr lang="en-GB" sz="1400" b="1">
                    <a:solidFill>
                      <a:srgbClr val="333333"/>
                    </a:solidFill>
                  </a:rPr>
                  <a:t>From Clipboard</a:t>
                </a:r>
              </a:p>
            </p:txBody>
          </p:sp>
        </p:grp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F68BBE6-127B-45AE-AFD1-171B5A24EC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7756852-2D95-4B2B-A8A0-82E07EAC6C60}"/>
              </a:ext>
            </a:extLst>
          </p:cNvPr>
          <p:cNvSpPr/>
          <p:nvPr userDrawn="1"/>
        </p:nvSpPr>
        <p:spPr>
          <a:xfrm>
            <a:off x="0" y="0"/>
            <a:ext cx="814095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74834A-3F52-4179-A1FB-B8B44372A7FF}"/>
              </a:ext>
            </a:extLst>
          </p:cNvPr>
          <p:cNvGrpSpPr/>
          <p:nvPr userDrawn="1"/>
        </p:nvGrpSpPr>
        <p:grpSpPr>
          <a:xfrm>
            <a:off x="6427764" y="1"/>
            <a:ext cx="5764237" cy="1599957"/>
            <a:chOff x="6427764" y="1"/>
            <a:chExt cx="5764237" cy="1599957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F34C3ED-2B28-4183-A55C-0A58E6CED483}"/>
                </a:ext>
              </a:extLst>
            </p:cNvPr>
            <p:cNvSpPr/>
            <p:nvPr userDrawn="1"/>
          </p:nvSpPr>
          <p:spPr>
            <a:xfrm>
              <a:off x="6427764" y="1"/>
              <a:ext cx="5764236" cy="1599957"/>
            </a:xfrm>
            <a:custGeom>
              <a:avLst/>
              <a:gdLst>
                <a:gd name="connsiteX0" fmla="*/ 0 w 5764236"/>
                <a:gd name="connsiteY0" fmla="*/ 0 h 1599957"/>
                <a:gd name="connsiteX1" fmla="*/ 5764236 w 5764236"/>
                <a:gd name="connsiteY1" fmla="*/ 0 h 1599957"/>
                <a:gd name="connsiteX2" fmla="*/ 5764236 w 5764236"/>
                <a:gd name="connsiteY2" fmla="*/ 1599957 h 1599957"/>
                <a:gd name="connsiteX3" fmla="*/ 799979 w 5764236"/>
                <a:gd name="connsiteY3" fmla="*/ 1599957 h 159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4236" h="1599957">
                  <a:moveTo>
                    <a:pt x="0" y="0"/>
                  </a:moveTo>
                  <a:lnTo>
                    <a:pt x="5764236" y="0"/>
                  </a:lnTo>
                  <a:lnTo>
                    <a:pt x="5764236" y="1599957"/>
                  </a:lnTo>
                  <a:lnTo>
                    <a:pt x="799979" y="15999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4550D18-33F6-4CE2-B437-06F643BBA797}"/>
                </a:ext>
              </a:extLst>
            </p:cNvPr>
            <p:cNvSpPr/>
            <p:nvPr userDrawn="1"/>
          </p:nvSpPr>
          <p:spPr>
            <a:xfrm>
              <a:off x="9285854" y="1"/>
              <a:ext cx="2906147" cy="1599957"/>
            </a:xfrm>
            <a:custGeom>
              <a:avLst/>
              <a:gdLst>
                <a:gd name="connsiteX0" fmla="*/ 799978 w 2906147"/>
                <a:gd name="connsiteY0" fmla="*/ 0 h 1599957"/>
                <a:gd name="connsiteX1" fmla="*/ 2906147 w 2906147"/>
                <a:gd name="connsiteY1" fmla="*/ 0 h 1599957"/>
                <a:gd name="connsiteX2" fmla="*/ 2906147 w 2906147"/>
                <a:gd name="connsiteY2" fmla="*/ 1599957 h 1599957"/>
                <a:gd name="connsiteX3" fmla="*/ 0 w 2906147"/>
                <a:gd name="connsiteY3" fmla="*/ 1599957 h 159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147" h="1599957">
                  <a:moveTo>
                    <a:pt x="799978" y="0"/>
                  </a:moveTo>
                  <a:lnTo>
                    <a:pt x="2906147" y="0"/>
                  </a:lnTo>
                  <a:lnTo>
                    <a:pt x="2906147" y="1599957"/>
                  </a:lnTo>
                  <a:lnTo>
                    <a:pt x="0" y="159995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7520A29-C9D9-493A-BF88-F15B100D78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97392" y="2303049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519FD457-DF4A-4DB1-8CBE-93B0F07B7730}"/>
              </a:ext>
            </a:extLst>
          </p:cNvPr>
          <p:cNvSpPr/>
          <p:nvPr userDrawn="1"/>
        </p:nvSpPr>
        <p:spPr>
          <a:xfrm>
            <a:off x="8652512" y="2280950"/>
            <a:ext cx="975358" cy="840824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9CBFD12-532B-4586-BF66-4AB6B49CD349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827771" y="2388943"/>
            <a:ext cx="624838" cy="624838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153EDC44-E444-48AE-B2C3-70A53D0BE1D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97392" y="3375586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C903D2BB-E7B7-4B6B-B2A2-7F9E2E3532FE}"/>
              </a:ext>
            </a:extLst>
          </p:cNvPr>
          <p:cNvSpPr/>
          <p:nvPr userDrawn="1"/>
        </p:nvSpPr>
        <p:spPr>
          <a:xfrm>
            <a:off x="8652512" y="3353487"/>
            <a:ext cx="975358" cy="840824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ED58D092-2E8C-4ECC-B694-7E136AB794F2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827772" y="3461480"/>
            <a:ext cx="624838" cy="624838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8096A032-264B-4929-B57C-92CEEE9D070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97392" y="4448123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AE94C3FB-B789-448D-8158-67979C18C52F}"/>
              </a:ext>
            </a:extLst>
          </p:cNvPr>
          <p:cNvSpPr/>
          <p:nvPr userDrawn="1"/>
        </p:nvSpPr>
        <p:spPr>
          <a:xfrm>
            <a:off x="8652512" y="4426024"/>
            <a:ext cx="975358" cy="840824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68B4C8FA-44A3-4009-B5D5-B05E71ED06EA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8827772" y="4534017"/>
            <a:ext cx="624838" cy="624838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2039198-3CCB-4546-ADAF-39AB6FDED9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97392" y="5520661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96522316-1E08-4188-A398-9A36339F06AB}"/>
              </a:ext>
            </a:extLst>
          </p:cNvPr>
          <p:cNvSpPr/>
          <p:nvPr userDrawn="1"/>
        </p:nvSpPr>
        <p:spPr>
          <a:xfrm>
            <a:off x="8652512" y="5498562"/>
            <a:ext cx="975358" cy="840824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C0CAAB71-54D8-49AF-943D-3F5B1428331E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827772" y="5606555"/>
            <a:ext cx="624838" cy="624838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7135370-8EEB-408D-A9CF-0C36EB3A8E34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EF2E0FFB-B075-497C-B2F1-8EC6CC0F89E9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4092F5E8-CB65-4C66-A39E-648D5694C390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06EEE4AE-AB77-4DA7-895D-D52B53ADE880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2A94F6F-F7D1-4148-A8DB-49671E27E811}"/>
              </a:ext>
            </a:extLst>
          </p:cNvPr>
          <p:cNvGrpSpPr/>
          <p:nvPr userDrawn="1"/>
        </p:nvGrpSpPr>
        <p:grpSpPr>
          <a:xfrm rot="16200000">
            <a:off x="10687930" y="-920867"/>
            <a:ext cx="1946732" cy="2721338"/>
            <a:chOff x="10692184" y="-476580"/>
            <a:chExt cx="1784352" cy="2494347"/>
          </a:xfrm>
          <a:noFill/>
        </p:grpSpPr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F4B29722-6453-4009-8A3A-78DDDF4D1122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6D31A98E-2353-46DB-A7FA-BAFF42F8D4E9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64" name="Text Placeholder 20">
            <a:extLst>
              <a:ext uri="{FF2B5EF4-FFF2-40B4-BE49-F238E27FC236}">
                <a16:creationId xmlns:a16="http://schemas.microsoft.com/office/drawing/2014/main" id="{59C4E165-CFA5-44EE-A651-57440EEAED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693488"/>
            <a:ext cx="5183163" cy="421256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E9A323-FB77-472D-B7DD-8A0A88CB5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5183164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428658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17519679-F920-4183-9CE1-F4088A5AFD67}"/>
              </a:ext>
            </a:extLst>
          </p:cNvPr>
          <p:cNvSpPr>
            <a:spLocks/>
          </p:cNvSpPr>
          <p:nvPr userDrawn="1"/>
        </p:nvSpPr>
        <p:spPr>
          <a:xfrm>
            <a:off x="0" y="2371060"/>
            <a:ext cx="2438400" cy="4486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1F620D6-76B1-46C9-B740-D8932D988337}"/>
              </a:ext>
            </a:extLst>
          </p:cNvPr>
          <p:cNvSpPr>
            <a:spLocks/>
          </p:cNvSpPr>
          <p:nvPr userDrawn="1"/>
        </p:nvSpPr>
        <p:spPr>
          <a:xfrm>
            <a:off x="2438400" y="2371060"/>
            <a:ext cx="2438400" cy="44869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D5CA57B-EC5B-4603-9039-DFF5BDEA6FC3}"/>
              </a:ext>
            </a:extLst>
          </p:cNvPr>
          <p:cNvSpPr>
            <a:spLocks/>
          </p:cNvSpPr>
          <p:nvPr userDrawn="1"/>
        </p:nvSpPr>
        <p:spPr>
          <a:xfrm>
            <a:off x="4876800" y="2371060"/>
            <a:ext cx="2438400" cy="4486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748CE26-35F0-498C-8F47-391790DD77AD}"/>
              </a:ext>
            </a:extLst>
          </p:cNvPr>
          <p:cNvSpPr>
            <a:spLocks/>
          </p:cNvSpPr>
          <p:nvPr userDrawn="1"/>
        </p:nvSpPr>
        <p:spPr>
          <a:xfrm>
            <a:off x="7315200" y="2371060"/>
            <a:ext cx="2438400" cy="4486940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18CFB4D-703E-4620-B878-60257A6EFBDC}"/>
              </a:ext>
            </a:extLst>
          </p:cNvPr>
          <p:cNvSpPr>
            <a:spLocks/>
          </p:cNvSpPr>
          <p:nvPr userDrawn="1"/>
        </p:nvSpPr>
        <p:spPr>
          <a:xfrm>
            <a:off x="9753600" y="2371060"/>
            <a:ext cx="2438400" cy="4486940"/>
          </a:xfrm>
          <a:prstGeom prst="rect">
            <a:avLst/>
          </a:prstGeom>
          <a:solidFill>
            <a:srgbClr val="F7C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0278F2B-7E65-4935-B424-C3C3FD3A5E82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noFill/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4861BF69-9326-4230-BCE9-A381D3EA0E4A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02D8C450-AA0E-4C6E-BAB9-EA362F156C6B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769F92CF-79F1-4431-9A72-88A90E928954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4625" y="4323777"/>
            <a:ext cx="2089150" cy="1888428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</a:defRPr>
            </a:lvl2pPr>
            <a:lvl3pPr algn="ctr">
              <a:defRPr sz="1600">
                <a:solidFill>
                  <a:schemeClr val="bg1"/>
                </a:solidFill>
              </a:defRPr>
            </a:lvl3pPr>
            <a:lvl4pPr algn="ctr">
              <a:defRPr sz="1400">
                <a:solidFill>
                  <a:schemeClr val="bg1"/>
                </a:solidFill>
              </a:defRPr>
            </a:lvl4pPr>
            <a:lvl5pPr algn="ctr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84962F17-38AA-4133-828A-11EA482A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3025" y="4323777"/>
            <a:ext cx="2089150" cy="1888428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</a:defRPr>
            </a:lvl2pPr>
            <a:lvl3pPr algn="ctr">
              <a:defRPr sz="1600">
                <a:solidFill>
                  <a:schemeClr val="tx1"/>
                </a:solidFill>
              </a:defRPr>
            </a:lvl3pPr>
            <a:lvl4pPr algn="ctr">
              <a:defRPr sz="1400">
                <a:solidFill>
                  <a:schemeClr val="tx1"/>
                </a:solidFill>
              </a:defRPr>
            </a:lvl4pPr>
            <a:lvl5pPr algn="ctr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9A14C45-31B1-4AD9-8782-4AE12CE91C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51425" y="4323777"/>
            <a:ext cx="2089150" cy="1888428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</a:defRPr>
            </a:lvl2pPr>
            <a:lvl3pPr algn="ctr">
              <a:defRPr sz="1600">
                <a:solidFill>
                  <a:schemeClr val="tx1"/>
                </a:solidFill>
              </a:defRPr>
            </a:lvl3pPr>
            <a:lvl4pPr algn="ctr">
              <a:defRPr sz="1400">
                <a:solidFill>
                  <a:schemeClr val="tx1"/>
                </a:solidFill>
              </a:defRPr>
            </a:lvl4pPr>
            <a:lvl5pPr algn="ctr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8D7B817-8B50-4737-A98A-0B69CC6689E5}"/>
              </a:ext>
            </a:extLst>
          </p:cNvPr>
          <p:cNvSpPr/>
          <p:nvPr userDrawn="1"/>
        </p:nvSpPr>
        <p:spPr>
          <a:xfrm>
            <a:off x="5397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A8C9BC06-C52F-41C8-8CFC-7EE715B48C7B}"/>
              </a:ext>
            </a:extLst>
          </p:cNvPr>
          <p:cNvSpPr/>
          <p:nvPr userDrawn="1"/>
        </p:nvSpPr>
        <p:spPr>
          <a:xfrm>
            <a:off x="29591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FE4F385-C45F-41A0-99EA-6C50D528B31F}"/>
              </a:ext>
            </a:extLst>
          </p:cNvPr>
          <p:cNvSpPr/>
          <p:nvPr userDrawn="1"/>
        </p:nvSpPr>
        <p:spPr>
          <a:xfrm>
            <a:off x="5207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298E4E-BED6-4377-840B-59B91A0BDF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92480" y="3002280"/>
            <a:ext cx="853440" cy="85344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6C6B3FC6-6442-41A1-984A-1C1B4EBA2FF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30880" y="3002280"/>
            <a:ext cx="853440" cy="85344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8FC25A9D-F593-40EB-9A2F-08D55B46C3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669280" y="3002280"/>
            <a:ext cx="853440" cy="85344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BC8141BE-C23F-4FFC-9927-2F955989BD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693488"/>
            <a:ext cx="7991929" cy="55971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3D8D217D-552A-4FBD-8796-1D016E0886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89825" y="4323777"/>
            <a:ext cx="2089150" cy="1888428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</a:defRPr>
            </a:lvl2pPr>
            <a:lvl3pPr algn="ctr">
              <a:defRPr sz="1600">
                <a:solidFill>
                  <a:schemeClr val="tx1"/>
                </a:solidFill>
              </a:defRPr>
            </a:lvl3pPr>
            <a:lvl4pPr algn="ctr">
              <a:defRPr sz="1400">
                <a:solidFill>
                  <a:schemeClr val="tx1"/>
                </a:solidFill>
              </a:defRPr>
            </a:lvl4pPr>
            <a:lvl5pPr algn="ctr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05C41CCB-6BF0-4D17-937C-537D2D630AE5}"/>
              </a:ext>
            </a:extLst>
          </p:cNvPr>
          <p:cNvSpPr/>
          <p:nvPr userDrawn="1"/>
        </p:nvSpPr>
        <p:spPr>
          <a:xfrm>
            <a:off x="78359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4301ED68-D4B6-4276-956D-6D883A79205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07680" y="3002280"/>
            <a:ext cx="853440" cy="85344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A4017190-0768-4698-AC77-7D53BC76A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928225" y="4323777"/>
            <a:ext cx="2089150" cy="1888428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</a:defRPr>
            </a:lvl2pPr>
            <a:lvl3pPr algn="ctr">
              <a:defRPr sz="1600">
                <a:solidFill>
                  <a:schemeClr val="tx1"/>
                </a:solidFill>
              </a:defRPr>
            </a:lvl3pPr>
            <a:lvl4pPr algn="ctr">
              <a:defRPr sz="1400">
                <a:solidFill>
                  <a:schemeClr val="tx1"/>
                </a:solidFill>
              </a:defRPr>
            </a:lvl4pPr>
            <a:lvl5pPr algn="ctr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7" name="Hexagon 56">
            <a:extLst>
              <a:ext uri="{FF2B5EF4-FFF2-40B4-BE49-F238E27FC236}">
                <a16:creationId xmlns:a16="http://schemas.microsoft.com/office/drawing/2014/main" id="{EC22C047-F46F-47E8-94DD-0E0926BF26CA}"/>
              </a:ext>
            </a:extLst>
          </p:cNvPr>
          <p:cNvSpPr/>
          <p:nvPr userDrawn="1"/>
        </p:nvSpPr>
        <p:spPr>
          <a:xfrm>
            <a:off x="102743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8" name="Picture Placeholder 8">
            <a:extLst>
              <a:ext uri="{FF2B5EF4-FFF2-40B4-BE49-F238E27FC236}">
                <a16:creationId xmlns:a16="http://schemas.microsoft.com/office/drawing/2014/main" id="{CEDC698B-56CA-44DC-BBA4-610C77C2C42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46080" y="3002280"/>
            <a:ext cx="853440" cy="85344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DC8D72-1E23-4904-9107-967156D5F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4A489C0-88D2-49E5-94E2-9A3E3F20BEBF}"/>
              </a:ext>
            </a:extLst>
          </p:cNvPr>
          <p:cNvGrpSpPr/>
          <p:nvPr userDrawn="1"/>
        </p:nvGrpSpPr>
        <p:grpSpPr>
          <a:xfrm>
            <a:off x="-3633349" y="0"/>
            <a:ext cx="3507558" cy="7251700"/>
            <a:chOff x="-3633349" y="0"/>
            <a:chExt cx="3507558" cy="725170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FD96621-6F95-40DB-B1D9-963BB1D92703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7251700"/>
              <a:chOff x="838199" y="1150069"/>
              <a:chExt cx="3507558" cy="725170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D771FDA-6B6C-4C22-A7C1-29D286060A26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725170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7965068-3F03-4375-998B-3A87182F5801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6FA2170-99F6-4E70-89EB-D9505518471D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0DF64BA-78FE-46E6-BFA7-FB15DBD5CEF3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B2DCA9D-DA39-406D-948B-5CC9FDD1A84D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872B685-DB0D-4044-8AFE-E75689C213A6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GB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GB" sz="1400" b="1">
                    <a:solidFill>
                      <a:srgbClr val="333333"/>
                    </a:solidFill>
                  </a:rPr>
                  <a:t>Crop,</a:t>
                </a:r>
                <a:r>
                  <a:rPr lang="en-GB" sz="1400">
                    <a:solidFill>
                      <a:srgbClr val="333333"/>
                    </a:solidFill>
                  </a:rPr>
                  <a:t> 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Fit</a:t>
                </a:r>
                <a:r>
                  <a:rPr lang="en-GB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1A8287C-2AAF-4634-BC8D-C7AC2199DC2F}"/>
                  </a:ext>
                </a:extLst>
              </p:cNvPr>
              <p:cNvSpPr txBox="1"/>
              <p:nvPr userDrawn="1"/>
            </p:nvSpPr>
            <p:spPr>
              <a:xfrm>
                <a:off x="838200" y="7064727"/>
                <a:ext cx="341073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To replace an icon, choose your icon from the asset slide, go back to the slide you want to change, right click on the placeholder and select </a:t>
                </a:r>
                <a:r>
                  <a:rPr lang="en-GB" sz="1400" b="1">
                    <a:solidFill>
                      <a:srgbClr val="333333"/>
                    </a:solidFill>
                  </a:rPr>
                  <a:t>Change Graphic </a:t>
                </a:r>
                <a:r>
                  <a:rPr lang="en-GB" sz="1400" b="0">
                    <a:solidFill>
                      <a:srgbClr val="333333"/>
                    </a:solidFill>
                  </a:rPr>
                  <a:t>then </a:t>
                </a:r>
                <a:r>
                  <a:rPr lang="en-GB" sz="1400" b="1">
                    <a:solidFill>
                      <a:srgbClr val="333333"/>
                    </a:solidFill>
                  </a:rPr>
                  <a:t>From Clipboard</a:t>
                </a: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3DFB1FF-4449-4654-911C-DDBC8C06C6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19963077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19B0214C-629A-4510-AC48-B7286FB91CA1}"/>
              </a:ext>
            </a:extLst>
          </p:cNvPr>
          <p:cNvGrpSpPr/>
          <p:nvPr userDrawn="1"/>
        </p:nvGrpSpPr>
        <p:grpSpPr>
          <a:xfrm>
            <a:off x="-3633349" y="0"/>
            <a:ext cx="3507558" cy="7251700"/>
            <a:chOff x="-3633349" y="0"/>
            <a:chExt cx="3507558" cy="7251700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893C344-8220-4ED5-A021-B44E5CBC21B2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7251700"/>
              <a:chOff x="838199" y="1150069"/>
              <a:chExt cx="3507558" cy="725170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0390351-B11C-403C-90E9-62E524E85531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725170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CBDAA1D-FC96-4A77-ADC1-B665CD4C8C65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D213B3C-2058-421A-A059-A8EB7AB3B419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630E4EE-5E8F-46CF-93D4-A99B793463F5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D3F7CB5-09F2-4E08-9B55-554DA0BF807B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C1800EB-5F8D-4004-9CD9-A85B7AB62FDF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GB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GB" sz="1400" b="1">
                    <a:solidFill>
                      <a:srgbClr val="333333"/>
                    </a:solidFill>
                  </a:rPr>
                  <a:t>Crop,</a:t>
                </a:r>
                <a:r>
                  <a:rPr lang="en-GB" sz="1400">
                    <a:solidFill>
                      <a:srgbClr val="333333"/>
                    </a:solidFill>
                  </a:rPr>
                  <a:t> 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Fit</a:t>
                </a:r>
                <a:r>
                  <a:rPr lang="en-GB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26993D7-4E80-47A5-8E51-EDD5A39C98B3}"/>
                  </a:ext>
                </a:extLst>
              </p:cNvPr>
              <p:cNvSpPr txBox="1"/>
              <p:nvPr userDrawn="1"/>
            </p:nvSpPr>
            <p:spPr>
              <a:xfrm>
                <a:off x="838200" y="7064727"/>
                <a:ext cx="341073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To replace an icon, choose your icon from the asset slide, go back to the slide you want to change, right click on the placeholder and select </a:t>
                </a:r>
                <a:r>
                  <a:rPr lang="en-GB" sz="1400" b="1">
                    <a:solidFill>
                      <a:srgbClr val="333333"/>
                    </a:solidFill>
                  </a:rPr>
                  <a:t>Change Graphic </a:t>
                </a:r>
                <a:r>
                  <a:rPr lang="en-GB" sz="1400" b="0">
                    <a:solidFill>
                      <a:srgbClr val="333333"/>
                    </a:solidFill>
                  </a:rPr>
                  <a:t>then </a:t>
                </a:r>
                <a:r>
                  <a:rPr lang="en-GB" sz="1400" b="1">
                    <a:solidFill>
                      <a:srgbClr val="333333"/>
                    </a:solidFill>
                  </a:rPr>
                  <a:t>From Clipboard</a:t>
                </a:r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187F0F05-B3DA-4A9C-AF71-2DAF32ACFE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665A4EF-1963-478B-9D20-AD84AD517902}"/>
              </a:ext>
            </a:extLst>
          </p:cNvPr>
          <p:cNvGrpSpPr/>
          <p:nvPr userDrawn="1"/>
        </p:nvGrpSpPr>
        <p:grpSpPr>
          <a:xfrm>
            <a:off x="6482434" y="-1141198"/>
            <a:ext cx="6577072" cy="8580717"/>
            <a:chOff x="3838228" y="-1705643"/>
            <a:chExt cx="6365233" cy="8304341"/>
          </a:xfrm>
          <a:noFill/>
        </p:grpSpPr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45418FA6-C908-4174-81A6-6F8E9A6772D6}"/>
                </a:ext>
              </a:extLst>
            </p:cNvPr>
            <p:cNvSpPr/>
            <p:nvPr userDrawn="1"/>
          </p:nvSpPr>
          <p:spPr>
            <a:xfrm>
              <a:off x="5387349" y="845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86E30E6C-2442-4AE1-AC2A-A4F64ACFD02B}"/>
                </a:ext>
              </a:extLst>
            </p:cNvPr>
            <p:cNvSpPr/>
            <p:nvPr userDrawn="1"/>
          </p:nvSpPr>
          <p:spPr>
            <a:xfrm>
              <a:off x="5387349" y="1706488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8" name="Hexagon 67">
              <a:extLst>
                <a:ext uri="{FF2B5EF4-FFF2-40B4-BE49-F238E27FC236}">
                  <a16:creationId xmlns:a16="http://schemas.microsoft.com/office/drawing/2014/main" id="{1EC8777B-8C8A-4545-9057-8B1D8701637C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9" name="Hexagon 68">
              <a:extLst>
                <a:ext uri="{FF2B5EF4-FFF2-40B4-BE49-F238E27FC236}">
                  <a16:creationId xmlns:a16="http://schemas.microsoft.com/office/drawing/2014/main" id="{2AE1417B-8A5A-40B4-897F-6B24B32F0F7C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F7FCC82C-D7DD-4DA9-AFE1-0499BF02B2B6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1" name="Hexagon 70">
              <a:extLst>
                <a:ext uri="{FF2B5EF4-FFF2-40B4-BE49-F238E27FC236}">
                  <a16:creationId xmlns:a16="http://schemas.microsoft.com/office/drawing/2014/main" id="{CB622B07-0796-49B3-B545-AD65A6A1E0FE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2" name="Hexagon 71">
              <a:extLst>
                <a:ext uri="{FF2B5EF4-FFF2-40B4-BE49-F238E27FC236}">
                  <a16:creationId xmlns:a16="http://schemas.microsoft.com/office/drawing/2014/main" id="{B6C1F53F-AE57-4C8A-BB2A-A4F354512AA7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E565811D-27CC-4139-8164-15EDB608D2C1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D7C8BE8D-D127-42DC-97AD-B4EB79AC60C4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5" name="Hexagon 74">
              <a:extLst>
                <a:ext uri="{FF2B5EF4-FFF2-40B4-BE49-F238E27FC236}">
                  <a16:creationId xmlns:a16="http://schemas.microsoft.com/office/drawing/2014/main" id="{166A35F7-772F-4D32-A2D2-0FF4EA28377C}"/>
                </a:ext>
              </a:extLst>
            </p:cNvPr>
            <p:cNvSpPr/>
            <p:nvPr userDrawn="1"/>
          </p:nvSpPr>
          <p:spPr>
            <a:xfrm>
              <a:off x="848558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CFC96ED5-9C3F-4305-985A-DEC0F82285DB}"/>
                </a:ext>
              </a:extLst>
            </p:cNvPr>
            <p:cNvSpPr/>
            <p:nvPr userDrawn="1"/>
          </p:nvSpPr>
          <p:spPr>
            <a:xfrm>
              <a:off x="538734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7" name="Hexagon 76">
              <a:extLst>
                <a:ext uri="{FF2B5EF4-FFF2-40B4-BE49-F238E27FC236}">
                  <a16:creationId xmlns:a16="http://schemas.microsoft.com/office/drawing/2014/main" id="{7FFFDB54-1CFD-4530-A0D1-A5767305DE45}"/>
                </a:ext>
              </a:extLst>
            </p:cNvPr>
            <p:cNvSpPr/>
            <p:nvPr userDrawn="1"/>
          </p:nvSpPr>
          <p:spPr>
            <a:xfrm>
              <a:off x="5387349" y="5117772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8" name="Hexagon 77">
              <a:extLst>
                <a:ext uri="{FF2B5EF4-FFF2-40B4-BE49-F238E27FC236}">
                  <a16:creationId xmlns:a16="http://schemas.microsoft.com/office/drawing/2014/main" id="{01D01279-1AB5-492E-8450-945EA90AA506}"/>
                </a:ext>
              </a:extLst>
            </p:cNvPr>
            <p:cNvSpPr/>
            <p:nvPr userDrawn="1"/>
          </p:nvSpPr>
          <p:spPr>
            <a:xfrm>
              <a:off x="3838228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AFD5C38-D9AA-47B6-8EAA-4D2A7F42819A}"/>
              </a:ext>
            </a:extLst>
          </p:cNvPr>
          <p:cNvSpPr/>
          <p:nvPr userDrawn="1"/>
        </p:nvSpPr>
        <p:spPr>
          <a:xfrm>
            <a:off x="0" y="1877675"/>
            <a:ext cx="12192000" cy="3871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0878" y="321999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FE4F385-C45F-41A0-99EA-6C50D528B31F}"/>
              </a:ext>
            </a:extLst>
          </p:cNvPr>
          <p:cNvSpPr/>
          <p:nvPr userDrawn="1"/>
        </p:nvSpPr>
        <p:spPr>
          <a:xfrm>
            <a:off x="1672344" y="225325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298E4E-BED6-4377-840B-59B91A0BDF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88329" y="2395445"/>
            <a:ext cx="638098" cy="638098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D256B31E-34C7-4242-AE78-821370B011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85091" y="321999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D7569425-69B9-4F52-9B53-34C4C7DD7C00}"/>
              </a:ext>
            </a:extLst>
          </p:cNvPr>
          <p:cNvSpPr/>
          <p:nvPr userDrawn="1"/>
        </p:nvSpPr>
        <p:spPr>
          <a:xfrm>
            <a:off x="4266557" y="225325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98725F69-77B2-42A1-835B-974161EED4C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82542" y="2395445"/>
            <a:ext cx="638098" cy="638098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CD9E4217-858B-4311-B5C9-4F0C31E0F9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9304" y="321999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4116DCB5-EC2B-4DF1-9444-77E8BB3D000C}"/>
              </a:ext>
            </a:extLst>
          </p:cNvPr>
          <p:cNvSpPr/>
          <p:nvPr userDrawn="1"/>
        </p:nvSpPr>
        <p:spPr>
          <a:xfrm>
            <a:off x="6860770" y="225325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F15CFCCD-A0D5-4728-8EBB-DD840E3F9D5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076756" y="2395445"/>
            <a:ext cx="638098" cy="638098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7423BBC6-48B9-42FF-9E6B-9B5AD860D2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73518" y="321999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59C8DC4F-2389-4097-881C-55081619C6DF}"/>
              </a:ext>
            </a:extLst>
          </p:cNvPr>
          <p:cNvSpPr/>
          <p:nvPr userDrawn="1"/>
        </p:nvSpPr>
        <p:spPr>
          <a:xfrm>
            <a:off x="9454983" y="225325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E61C7589-6941-4977-B895-2117BAFC312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670969" y="2395445"/>
            <a:ext cx="638098" cy="638098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F9F8BE-D445-4895-AC3F-7D70901DAA81}"/>
              </a:ext>
            </a:extLst>
          </p:cNvPr>
          <p:cNvCxnSpPr/>
          <p:nvPr userDrawn="1"/>
        </p:nvCxnSpPr>
        <p:spPr>
          <a:xfrm>
            <a:off x="910272" y="225325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756800-3F20-4A36-A17C-EEBC809DB3A0}"/>
              </a:ext>
            </a:extLst>
          </p:cNvPr>
          <p:cNvCxnSpPr/>
          <p:nvPr userDrawn="1"/>
        </p:nvCxnSpPr>
        <p:spPr>
          <a:xfrm>
            <a:off x="3504485" y="225325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7933568-8683-493D-A143-3F400DC13C8E}"/>
              </a:ext>
            </a:extLst>
          </p:cNvPr>
          <p:cNvCxnSpPr/>
          <p:nvPr userDrawn="1"/>
        </p:nvCxnSpPr>
        <p:spPr>
          <a:xfrm>
            <a:off x="6098698" y="225325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DF04C5B-4E80-405E-94F2-30C0E188C6DB}"/>
              </a:ext>
            </a:extLst>
          </p:cNvPr>
          <p:cNvCxnSpPr/>
          <p:nvPr userDrawn="1"/>
        </p:nvCxnSpPr>
        <p:spPr>
          <a:xfrm>
            <a:off x="8692911" y="225325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DFDFA5A-1BCD-4943-AFC8-C81D2692FC22}"/>
              </a:ext>
            </a:extLst>
          </p:cNvPr>
          <p:cNvCxnSpPr/>
          <p:nvPr userDrawn="1"/>
        </p:nvCxnSpPr>
        <p:spPr>
          <a:xfrm>
            <a:off x="11287125" y="225325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EDC9D21-AF2F-4DF5-88A3-4BDA47C6F151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2B8F4E3F-EB30-4ADE-9A17-D0C0777C5508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0F972CC2-86D8-4A5F-B725-D48E32530F0F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4" name="Hexagon 63">
              <a:extLst>
                <a:ext uri="{FF2B5EF4-FFF2-40B4-BE49-F238E27FC236}">
                  <a16:creationId xmlns:a16="http://schemas.microsoft.com/office/drawing/2014/main" id="{DDA03601-4898-41A2-B438-0EC994714C60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B0DB6152-56EF-430F-B55D-9E6CFF1A8E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94518" y="489898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6ECFE8CC-E293-46E2-99EF-C7CBB1B275E0}"/>
              </a:ext>
            </a:extLst>
          </p:cNvPr>
          <p:cNvSpPr/>
          <p:nvPr userDrawn="1"/>
        </p:nvSpPr>
        <p:spPr>
          <a:xfrm>
            <a:off x="1675984" y="393224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B95753A1-004F-4B0B-A879-6DD2DE59C4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891970" y="4074435"/>
            <a:ext cx="638098" cy="638098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77C1C557-0C5B-4CC6-99D2-32DA7AA1FA1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88731" y="489898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8" name="Hexagon 47">
            <a:extLst>
              <a:ext uri="{FF2B5EF4-FFF2-40B4-BE49-F238E27FC236}">
                <a16:creationId xmlns:a16="http://schemas.microsoft.com/office/drawing/2014/main" id="{3E5FF7EC-77C6-4B20-ABDB-645C1930BD83}"/>
              </a:ext>
            </a:extLst>
          </p:cNvPr>
          <p:cNvSpPr/>
          <p:nvPr userDrawn="1"/>
        </p:nvSpPr>
        <p:spPr>
          <a:xfrm>
            <a:off x="4270197" y="393224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286AAD8C-7D83-42CB-A4AE-BE1F0D3A5BE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486182" y="4074435"/>
            <a:ext cx="638098" cy="638098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C316FB55-8D7B-435A-92C2-3225838CDF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82944" y="489898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C97E69B8-7EF0-4933-832D-10BEAB627D67}"/>
              </a:ext>
            </a:extLst>
          </p:cNvPr>
          <p:cNvSpPr/>
          <p:nvPr userDrawn="1"/>
        </p:nvSpPr>
        <p:spPr>
          <a:xfrm>
            <a:off x="6864410" y="393224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60" name="Picture Placeholder 8">
            <a:extLst>
              <a:ext uri="{FF2B5EF4-FFF2-40B4-BE49-F238E27FC236}">
                <a16:creationId xmlns:a16="http://schemas.microsoft.com/office/drawing/2014/main" id="{4E2FF58C-23A0-4D0C-88A5-E58746D5C2E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080395" y="4074435"/>
            <a:ext cx="638098" cy="638098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79" name="Text Placeholder 11">
            <a:extLst>
              <a:ext uri="{FF2B5EF4-FFF2-40B4-BE49-F238E27FC236}">
                <a16:creationId xmlns:a16="http://schemas.microsoft.com/office/drawing/2014/main" id="{E69DA712-5F7A-432B-BA66-FDA34D06205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77158" y="489898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0" name="Hexagon 79">
            <a:extLst>
              <a:ext uri="{FF2B5EF4-FFF2-40B4-BE49-F238E27FC236}">
                <a16:creationId xmlns:a16="http://schemas.microsoft.com/office/drawing/2014/main" id="{E117DEB8-2621-419F-9A68-E264B3222DEA}"/>
              </a:ext>
            </a:extLst>
          </p:cNvPr>
          <p:cNvSpPr/>
          <p:nvPr userDrawn="1"/>
        </p:nvSpPr>
        <p:spPr>
          <a:xfrm>
            <a:off x="9458623" y="393224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81" name="Picture Placeholder 8">
            <a:extLst>
              <a:ext uri="{FF2B5EF4-FFF2-40B4-BE49-F238E27FC236}">
                <a16:creationId xmlns:a16="http://schemas.microsoft.com/office/drawing/2014/main" id="{CFB7020D-EB25-43CE-8D14-E60E4847A03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674608" y="4074435"/>
            <a:ext cx="638098" cy="638098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644212D-CD93-431D-AA3E-94DBD38C5CC9}"/>
              </a:ext>
            </a:extLst>
          </p:cNvPr>
          <p:cNvCxnSpPr/>
          <p:nvPr userDrawn="1"/>
        </p:nvCxnSpPr>
        <p:spPr>
          <a:xfrm>
            <a:off x="913912" y="393224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30D0936-7ED7-4634-85DA-FCF81EFA542B}"/>
              </a:ext>
            </a:extLst>
          </p:cNvPr>
          <p:cNvCxnSpPr/>
          <p:nvPr userDrawn="1"/>
        </p:nvCxnSpPr>
        <p:spPr>
          <a:xfrm>
            <a:off x="3508125" y="393224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02646FC-ACD1-4ED6-B308-88487B92AEA6}"/>
              </a:ext>
            </a:extLst>
          </p:cNvPr>
          <p:cNvCxnSpPr/>
          <p:nvPr userDrawn="1"/>
        </p:nvCxnSpPr>
        <p:spPr>
          <a:xfrm>
            <a:off x="6102338" y="393224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FE19367-1341-4E86-B03B-7DB400F31A00}"/>
              </a:ext>
            </a:extLst>
          </p:cNvPr>
          <p:cNvCxnSpPr/>
          <p:nvPr userDrawn="1"/>
        </p:nvCxnSpPr>
        <p:spPr>
          <a:xfrm>
            <a:off x="8696551" y="393224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523365B-737E-45B0-AFEC-F57CF830E0EF}"/>
              </a:ext>
            </a:extLst>
          </p:cNvPr>
          <p:cNvCxnSpPr/>
          <p:nvPr userDrawn="1"/>
        </p:nvCxnSpPr>
        <p:spPr>
          <a:xfrm>
            <a:off x="11290765" y="393224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3BA398F3-1FDF-43F3-AF56-5C25D1DCB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826613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9538A58C-8494-4BF9-B924-4817D0827CA1}"/>
              </a:ext>
            </a:extLst>
          </p:cNvPr>
          <p:cNvGrpSpPr/>
          <p:nvPr userDrawn="1"/>
        </p:nvGrpSpPr>
        <p:grpSpPr>
          <a:xfrm>
            <a:off x="-3633349" y="0"/>
            <a:ext cx="3507558" cy="7251700"/>
            <a:chOff x="-3633349" y="0"/>
            <a:chExt cx="3507558" cy="725170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772063F-10D7-4B15-9FA1-240D77DDC660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7251700"/>
              <a:chOff x="838199" y="1150069"/>
              <a:chExt cx="3507558" cy="725170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199D954-36D6-4498-ABCF-EDFB76C21442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725170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136CFFC-2464-46B2-BE81-EFA6C41CC5C9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57ACCDC-8BE0-4A8A-8B04-28470CBBF4F6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231992B-AA88-4F8F-A3A0-A2A15AE4B58A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649D871-E6B8-465D-9D21-A35C4A480BF1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1C0DBD4-A242-4783-A372-C9AD2C1907AB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GB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GB" sz="1400" b="1">
                    <a:solidFill>
                      <a:srgbClr val="333333"/>
                    </a:solidFill>
                  </a:rPr>
                  <a:t>Crop,</a:t>
                </a:r>
                <a:r>
                  <a:rPr lang="en-GB" sz="1400">
                    <a:solidFill>
                      <a:srgbClr val="333333"/>
                    </a:solidFill>
                  </a:rPr>
                  <a:t> 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Fit</a:t>
                </a:r>
                <a:r>
                  <a:rPr lang="en-GB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1BE4B41-80E4-43A6-B1BF-E95B8BD1DE16}"/>
                  </a:ext>
                </a:extLst>
              </p:cNvPr>
              <p:cNvSpPr txBox="1"/>
              <p:nvPr userDrawn="1"/>
            </p:nvSpPr>
            <p:spPr>
              <a:xfrm>
                <a:off x="838200" y="7064727"/>
                <a:ext cx="341073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To replace an icon, choose your icon from the asset slide, go back to the slide you want to change, right click on the placeholder and select </a:t>
                </a:r>
                <a:r>
                  <a:rPr lang="en-GB" sz="1400" b="1">
                    <a:solidFill>
                      <a:srgbClr val="333333"/>
                    </a:solidFill>
                  </a:rPr>
                  <a:t>Change Graphic </a:t>
                </a:r>
                <a:r>
                  <a:rPr lang="en-GB" sz="1400" b="0">
                    <a:solidFill>
                      <a:srgbClr val="333333"/>
                    </a:solidFill>
                  </a:rPr>
                  <a:t>then </a:t>
                </a:r>
                <a:r>
                  <a:rPr lang="en-GB" sz="1400" b="1">
                    <a:solidFill>
                      <a:srgbClr val="333333"/>
                    </a:solidFill>
                  </a:rPr>
                  <a:t>From Clipboard</a:t>
                </a: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A983D5D-CF36-4ACF-9EA2-129F377D66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7756852-2D95-4B2B-A8A0-82E07EAC6C60}"/>
              </a:ext>
            </a:extLst>
          </p:cNvPr>
          <p:cNvSpPr/>
          <p:nvPr userDrawn="1"/>
        </p:nvSpPr>
        <p:spPr>
          <a:xfrm>
            <a:off x="0" y="0"/>
            <a:ext cx="469131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C8EFDEA6-8A1A-49AF-A275-7B05723A0B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0301" y="1693488"/>
            <a:ext cx="3268079" cy="4212567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CFBE7BA-ED4F-41EE-9A18-9E7CD5B031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0644" y="676864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15D0C30B-52FE-4C74-BCB9-74F693882ED5}"/>
              </a:ext>
            </a:extLst>
          </p:cNvPr>
          <p:cNvSpPr/>
          <p:nvPr userDrawn="1"/>
        </p:nvSpPr>
        <p:spPr>
          <a:xfrm>
            <a:off x="5344335" y="613941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AC4F6B06-F9E8-41C5-BC81-A06F38C7AF1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69393" y="765202"/>
            <a:ext cx="619952" cy="619952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7520A29-C9D9-493A-BF88-F15B100D78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20644" y="1842832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519FD457-DF4A-4DB1-8CBE-93B0F07B7730}"/>
              </a:ext>
            </a:extLst>
          </p:cNvPr>
          <p:cNvSpPr/>
          <p:nvPr userDrawn="1"/>
        </p:nvSpPr>
        <p:spPr>
          <a:xfrm>
            <a:off x="5344335" y="1779909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9CBFD12-532B-4586-BF66-4AB6B49CD34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569393" y="1931170"/>
            <a:ext cx="619952" cy="619952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153EDC44-E444-48AE-B2C3-70A53D0BE1D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20644" y="3008800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C903D2BB-E7B7-4B6B-B2A2-7F9E2E3532FE}"/>
              </a:ext>
            </a:extLst>
          </p:cNvPr>
          <p:cNvSpPr/>
          <p:nvPr userDrawn="1"/>
        </p:nvSpPr>
        <p:spPr>
          <a:xfrm>
            <a:off x="5344335" y="2945877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ED58D092-2E8C-4ECC-B694-7E136AB794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569393" y="3097138"/>
            <a:ext cx="619952" cy="619952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8096A032-264B-4929-B57C-92CEEE9D070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0644" y="4174768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AE94C3FB-B789-448D-8158-67979C18C52F}"/>
              </a:ext>
            </a:extLst>
          </p:cNvPr>
          <p:cNvSpPr/>
          <p:nvPr userDrawn="1"/>
        </p:nvSpPr>
        <p:spPr>
          <a:xfrm>
            <a:off x="5344335" y="4111845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68B4C8FA-44A3-4009-B5D5-B05E71ED06E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569393" y="4263106"/>
            <a:ext cx="619952" cy="619952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2039198-3CCB-4546-ADAF-39AB6FDED9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20644" y="5340736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96522316-1E08-4188-A398-9A36339F06AB}"/>
              </a:ext>
            </a:extLst>
          </p:cNvPr>
          <p:cNvSpPr/>
          <p:nvPr userDrawn="1"/>
        </p:nvSpPr>
        <p:spPr>
          <a:xfrm>
            <a:off x="5344335" y="5277813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C0CAAB71-54D8-49AF-943D-3F5B1428331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569393" y="5429074"/>
            <a:ext cx="619952" cy="619952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3DF43AA2-28E9-4A24-80D2-62B4069AEF1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44229" y="676864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0E4B09B-ABE1-4F6A-99E4-A820CD6AC97A}"/>
              </a:ext>
            </a:extLst>
          </p:cNvPr>
          <p:cNvSpPr/>
          <p:nvPr userDrawn="1"/>
        </p:nvSpPr>
        <p:spPr>
          <a:xfrm>
            <a:off x="8467920" y="613941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BBF93E21-95D5-4EC2-9131-B3864C6576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692978" y="765202"/>
            <a:ext cx="619952" cy="619952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5D57DFA7-0372-4754-A64F-8AEAB781AF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44229" y="1842832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3B4C8242-E00D-4400-9E4B-BB3E997A59C9}"/>
              </a:ext>
            </a:extLst>
          </p:cNvPr>
          <p:cNvSpPr/>
          <p:nvPr userDrawn="1"/>
        </p:nvSpPr>
        <p:spPr>
          <a:xfrm>
            <a:off x="8467920" y="1779909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C988A0D5-F598-4E96-BA03-441A1EBC77D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692978" y="1931170"/>
            <a:ext cx="619952" cy="619952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E33E6D75-2315-4FCD-B5FB-151BE41889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44229" y="3008800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53999778-25CA-448F-8D8D-879793120FBC}"/>
              </a:ext>
            </a:extLst>
          </p:cNvPr>
          <p:cNvSpPr/>
          <p:nvPr userDrawn="1"/>
        </p:nvSpPr>
        <p:spPr>
          <a:xfrm>
            <a:off x="8467920" y="2945877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4CDE6BB-00CE-49EE-930A-A883171A6B8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692978" y="3097138"/>
            <a:ext cx="619952" cy="619952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5220186-0702-4507-B5B8-EB92D07DF15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44229" y="4174768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68A8F116-4E06-49B3-8363-829F822A2D57}"/>
              </a:ext>
            </a:extLst>
          </p:cNvPr>
          <p:cNvSpPr/>
          <p:nvPr userDrawn="1"/>
        </p:nvSpPr>
        <p:spPr>
          <a:xfrm>
            <a:off x="8467920" y="4111845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33CDED4A-EC2C-4941-9A2C-FAB5EDD7EFE1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692978" y="4263106"/>
            <a:ext cx="619952" cy="619952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F846DBE-3D90-415F-A27B-40410CE3A21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44229" y="5340736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B51A3F78-85AC-49FC-8927-48F0CD54EC4D}"/>
              </a:ext>
            </a:extLst>
          </p:cNvPr>
          <p:cNvSpPr/>
          <p:nvPr userDrawn="1"/>
        </p:nvSpPr>
        <p:spPr>
          <a:xfrm>
            <a:off x="8467920" y="5277813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2A9AD338-3C18-4623-9866-14B6A645CBAE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692978" y="5429074"/>
            <a:ext cx="619952" cy="619952"/>
          </a:xfrm>
          <a:prstGeom prst="rect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7135370-8EEB-408D-A9CF-0C36EB3A8E34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EF2E0FFB-B075-497C-B2F1-8EC6CC0F89E9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4092F5E8-CB65-4C66-A39E-648D5694C390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06EEE4AE-AB77-4DA7-895D-D52B53ADE880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CF21927A-E4CC-4C53-9A6D-8909BF22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069609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782F263-109C-4020-A4CD-3DD832CD51F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AE6317-A5D9-44F6-A8DE-48E77B555C40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DFCCF-ED25-4399-907B-A1A0E748D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29064" y="6356350"/>
            <a:ext cx="7935138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BDE7F-E7C8-44A1-9BAC-8D11A90B8D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6434904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81DDB59-7F10-49D7-8743-2208BDC510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019799-9E3F-411F-8086-B523F4A9C96A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E93FB4A-6C7D-46C3-B910-BD122278068B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36949FA1-1B47-4D5C-A499-4CB072FC6E6F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45CB8CC5-1536-482C-BB6A-78FF23808DDD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B0A8690D-EE39-4AF8-8F50-F291F8D6331B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71C1292-F651-424B-84ED-9C826FF922A5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1722C-259B-48A7-8383-C9400D6A0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AF7265-9A5D-43F6-89CF-935789CC8E2C}"/>
              </a:ext>
            </a:extLst>
          </p:cNvPr>
          <p:cNvCxnSpPr>
            <a:cxnSpLocks/>
          </p:cNvCxnSpPr>
          <p:nvPr userDrawn="1"/>
        </p:nvCxnSpPr>
        <p:spPr>
          <a:xfrm>
            <a:off x="0" y="3429000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2C8B8BF-9843-4F22-AA63-F4BF1F580C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05273" y="2905628"/>
            <a:ext cx="1214222" cy="1046744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E1344BE-5009-4F2A-87CD-0E768BFDFB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807233" y="2905628"/>
            <a:ext cx="1214222" cy="1046744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B1095C35-2DF8-49A2-8D12-D204F5AE81C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09193" y="2905628"/>
            <a:ext cx="1214222" cy="1046744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03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2D1A6A9-946D-4C3E-B861-F8588BBB61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11153" y="2905628"/>
            <a:ext cx="1214222" cy="1046744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04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E2928BC3-F4A4-4239-AF7F-68AF9DB33E7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213113" y="2905628"/>
            <a:ext cx="1214222" cy="1046744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05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7BC08A6A-C7EC-4293-84D1-5767E73A05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72505" y="2905628"/>
            <a:ext cx="1214222" cy="1046744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06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EC315369-EA1F-44B1-AB54-D1AC842DB40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12325" y="3255690"/>
            <a:ext cx="402078" cy="346620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w="12700">
            <a:solidFill>
              <a:schemeClr val="accent2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69A65836-0473-4896-929B-711A38C7726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114285" y="3255690"/>
            <a:ext cx="402078" cy="346620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w="12700">
            <a:solidFill>
              <a:schemeClr val="accent2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0D08CFE7-55CB-41FA-9105-94554C749F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887859" y="3255690"/>
            <a:ext cx="402078" cy="346620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w="12700">
            <a:solidFill>
              <a:schemeClr val="accent2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93580669-3712-4270-9C17-C86C57462A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18205" y="3255690"/>
            <a:ext cx="402078" cy="346620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w="12700">
            <a:solidFill>
              <a:schemeClr val="accent2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5B5BC3F1-8783-43B2-AAF0-2DD6300FF9D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498881" y="3255690"/>
            <a:ext cx="402078" cy="346620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w="12700">
            <a:solidFill>
              <a:schemeClr val="accent2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92248340-3271-4A17-879C-73156FAB86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28" y="4190632"/>
            <a:ext cx="1682512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accent2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  <a:endParaRPr lang="en-GB"/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ED8FFC5F-29E8-4ABC-8A6B-C61365B061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1128" y="4453137"/>
            <a:ext cx="1682512" cy="833605"/>
          </a:xfrm>
          <a:noFill/>
        </p:spPr>
        <p:txBody>
          <a:bodyPr wrap="square" rtlCol="0">
            <a:noAutofit/>
          </a:bodyPr>
          <a:lstStyle>
            <a:lvl1pPr algn="ctr">
              <a:defRPr lang="en-GB" sz="1200" b="0" dirty="0">
                <a:solidFill>
                  <a:schemeClr val="accent6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  <a:endParaRPr lang="en-GB"/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C630ECD7-F06B-4289-9FA2-CEC58ED1BD3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573088" y="4190632"/>
            <a:ext cx="1682512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accent4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9704C978-B7EF-40AD-8388-99B2FB7151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573088" y="4453137"/>
            <a:ext cx="1682512" cy="833605"/>
          </a:xfrm>
          <a:noFill/>
        </p:spPr>
        <p:txBody>
          <a:bodyPr wrap="square" rtlCol="0">
            <a:noAutofit/>
          </a:bodyPr>
          <a:lstStyle>
            <a:lvl1pPr algn="ctr">
              <a:defRPr lang="en-GB" sz="1200" b="0" dirty="0">
                <a:solidFill>
                  <a:schemeClr val="accent6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F4B38686-84AF-404D-862D-4042D3299A3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75048" y="4190632"/>
            <a:ext cx="1682512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accent2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4BA06F1-2C83-4BD1-AD4C-9CF12876F82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375048" y="4453137"/>
            <a:ext cx="1682512" cy="833605"/>
          </a:xfrm>
          <a:noFill/>
        </p:spPr>
        <p:txBody>
          <a:bodyPr wrap="square" rtlCol="0">
            <a:noAutofit/>
          </a:bodyPr>
          <a:lstStyle>
            <a:lvl1pPr algn="ctr">
              <a:defRPr lang="en-GB" sz="1200" b="0" dirty="0">
                <a:solidFill>
                  <a:schemeClr val="accent6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30C0BE1E-C523-493D-9CC2-A4EF780B8D7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7008" y="4190632"/>
            <a:ext cx="1682512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accent4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8E7FC0AC-9328-49AA-9861-E2612EFF1C0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77008" y="4453137"/>
            <a:ext cx="1682512" cy="833605"/>
          </a:xfrm>
          <a:noFill/>
        </p:spPr>
        <p:txBody>
          <a:bodyPr wrap="square" rtlCol="0">
            <a:noAutofit/>
          </a:bodyPr>
          <a:lstStyle>
            <a:lvl1pPr algn="ctr">
              <a:defRPr lang="en-GB" sz="1200" b="0" dirty="0">
                <a:solidFill>
                  <a:schemeClr val="accent6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11C4F730-7CF1-448C-BA9D-6F1CA632165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978967" y="4190632"/>
            <a:ext cx="1682512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accent2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3F4A40FA-3AFE-4D36-9B6A-0DA5D16048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978967" y="4453137"/>
            <a:ext cx="1682512" cy="833605"/>
          </a:xfrm>
          <a:noFill/>
        </p:spPr>
        <p:txBody>
          <a:bodyPr wrap="square" rtlCol="0">
            <a:noAutofit/>
          </a:bodyPr>
          <a:lstStyle>
            <a:lvl1pPr algn="ctr">
              <a:defRPr lang="en-GB" sz="1200" b="0" dirty="0">
                <a:solidFill>
                  <a:schemeClr val="accent6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6CF1C2F4-C0E4-41B6-B5BD-5C1BC3C5761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738361" y="4190632"/>
            <a:ext cx="1682512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accent4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1A2B8E9F-9B2E-4264-B322-2581E6A49C3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738361" y="4453137"/>
            <a:ext cx="1682512" cy="833605"/>
          </a:xfrm>
          <a:noFill/>
        </p:spPr>
        <p:txBody>
          <a:bodyPr wrap="square" rtlCol="0">
            <a:noAutofit/>
          </a:bodyPr>
          <a:lstStyle>
            <a:lvl1pPr algn="ctr">
              <a:defRPr lang="en-GB" sz="1200" b="0" dirty="0">
                <a:solidFill>
                  <a:schemeClr val="accent6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65C3315-DEA5-42DA-8F82-880C701B0E83}"/>
              </a:ext>
            </a:extLst>
          </p:cNvPr>
          <p:cNvGrpSpPr/>
          <p:nvPr userDrawn="1"/>
        </p:nvGrpSpPr>
        <p:grpSpPr>
          <a:xfrm>
            <a:off x="7679504" y="-1020040"/>
            <a:ext cx="4976395" cy="3292620"/>
            <a:chOff x="5387349" y="-852399"/>
            <a:chExt cx="4816112" cy="3186569"/>
          </a:xfrm>
          <a:noFill/>
        </p:grpSpPr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5D61FA0C-7FE1-467A-9080-7CF030561A64}"/>
                </a:ext>
              </a:extLst>
            </p:cNvPr>
            <p:cNvSpPr/>
            <p:nvPr userDrawn="1"/>
          </p:nvSpPr>
          <p:spPr>
            <a:xfrm>
              <a:off x="5387349" y="845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AF455944-C853-439E-A546-B5939C9B253A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7" name="Hexagon 46">
              <a:extLst>
                <a:ext uri="{FF2B5EF4-FFF2-40B4-BE49-F238E27FC236}">
                  <a16:creationId xmlns:a16="http://schemas.microsoft.com/office/drawing/2014/main" id="{E43D73CE-52CA-4692-9123-A32169ED12B4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E1F7CF7C-3869-425D-A5B9-2CB7CDF99F4B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49" name="Text Placeholder 20">
            <a:extLst>
              <a:ext uri="{FF2B5EF4-FFF2-40B4-BE49-F238E27FC236}">
                <a16:creationId xmlns:a16="http://schemas.microsoft.com/office/drawing/2014/main" id="{0ABEEEBA-986F-48D1-83A5-ED89B021F3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693488"/>
            <a:ext cx="7991929" cy="55971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690843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C954E13-B673-4DEB-8C64-04CB49268BDC}"/>
              </a:ext>
            </a:extLst>
          </p:cNvPr>
          <p:cNvSpPr/>
          <p:nvPr userDrawn="1"/>
        </p:nvSpPr>
        <p:spPr>
          <a:xfrm>
            <a:off x="0" y="5714489"/>
            <a:ext cx="12192000" cy="1143511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E8489D9-3B79-4EB9-858C-C0A13AFCD5E0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DFCCF-ED25-4399-907B-A1A0E748D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29064" y="6356350"/>
            <a:ext cx="7935138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1722C-259B-48A7-8383-C9400D6A0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BDE7F-E7C8-44A1-9BAC-8D11A90B8D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E5624E3-82B2-4EEE-9648-D4FD4A1E8F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E8A961-9C36-4685-948D-3D7CF3DACEF6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9A23A4-FAE9-490E-9002-B01CD1546585}"/>
              </a:ext>
            </a:extLst>
          </p:cNvPr>
          <p:cNvCxnSpPr>
            <a:cxnSpLocks/>
          </p:cNvCxnSpPr>
          <p:nvPr userDrawn="1"/>
        </p:nvCxnSpPr>
        <p:spPr>
          <a:xfrm>
            <a:off x="0" y="3575540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A86094-E156-4252-90B3-763269BA175C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5F1549B6-44B1-4322-96D5-33E7BC9392A8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7AB4A772-4C1F-4E60-978C-79D7D7F5E634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25B5CAD3-6E32-472C-BF9B-9329A33F4385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82CD6E64-F1C0-4333-BF3F-33EEA00D859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80894" y="3211641"/>
            <a:ext cx="844246" cy="727798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txBody>
          <a:bodyPr wrap="square" anchor="ctr">
            <a:no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08323386-5BF5-435A-BFF3-9CD4BECFC53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876970" y="1824350"/>
            <a:ext cx="1452094" cy="1251808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5AA884F5-7A45-45BD-8385-6593510870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1761" y="4190632"/>
            <a:ext cx="1682512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accent1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C8415AC8-33B9-4109-A610-98C340FB7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1761" y="4453137"/>
            <a:ext cx="1682512" cy="833605"/>
          </a:xfrm>
          <a:noFill/>
        </p:spPr>
        <p:txBody>
          <a:bodyPr wrap="square" rtlCol="0">
            <a:noAutofit/>
          </a:bodyPr>
          <a:lstStyle>
            <a:lvl1pPr algn="ctr">
              <a:defRPr lang="en-GB" sz="1200" b="0" dirty="0">
                <a:solidFill>
                  <a:schemeClr val="accent6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5F90006C-1DD4-4048-8106-D68852DBE93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231216" y="2078453"/>
            <a:ext cx="743602" cy="743602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82FD932-22BE-4CF0-A170-F6A4174DE38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509549" y="3211641"/>
            <a:ext cx="844246" cy="727798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</p:spPr>
        <p:txBody>
          <a:bodyPr wrap="square" anchor="ctr">
            <a:no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72C263D7-F0CB-4616-943F-4C48368E5F7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205625" y="1824350"/>
            <a:ext cx="1452094" cy="1251808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4C77122-6BCD-4CC3-A17D-2B1B895A57C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090416" y="4190632"/>
            <a:ext cx="1682512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accent2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649D95BC-7902-42D3-A280-A90BACD3751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090416" y="4453137"/>
            <a:ext cx="1682512" cy="833605"/>
          </a:xfrm>
          <a:noFill/>
        </p:spPr>
        <p:txBody>
          <a:bodyPr wrap="square" rtlCol="0">
            <a:noAutofit/>
          </a:bodyPr>
          <a:lstStyle>
            <a:lvl1pPr algn="ctr">
              <a:defRPr lang="en-GB" sz="1200" b="0" dirty="0">
                <a:solidFill>
                  <a:schemeClr val="accent6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3674F7D5-83AB-4555-8C32-A2919DEA29F8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559871" y="2078453"/>
            <a:ext cx="743602" cy="743602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A0682857-1A18-4A81-9670-B5A356FEEA9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838204" y="3211641"/>
            <a:ext cx="844246" cy="727798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txBody>
          <a:bodyPr wrap="square" anchor="ctr">
            <a:no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C1DFBCD2-DF3B-424F-8A20-8A78F7041F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534279" y="1824350"/>
            <a:ext cx="1452094" cy="1251808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4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4E6CA8E-0617-4BAC-8224-5ED2100D9B9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419071" y="4190632"/>
            <a:ext cx="1682512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accent4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71A4AB88-8125-4943-AE6C-D1240112CE9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19071" y="4453137"/>
            <a:ext cx="1682512" cy="833605"/>
          </a:xfrm>
          <a:noFill/>
        </p:spPr>
        <p:txBody>
          <a:bodyPr wrap="square" rtlCol="0">
            <a:noAutofit/>
          </a:bodyPr>
          <a:lstStyle>
            <a:lvl1pPr algn="ctr">
              <a:defRPr lang="en-GB" sz="1200" b="0" dirty="0">
                <a:solidFill>
                  <a:schemeClr val="accent6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238B02DD-FB5D-4D53-859D-9C59EF109489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6888526" y="2078453"/>
            <a:ext cx="743602" cy="743602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78CB9DA7-1A82-41F9-9C74-D6BAC619E65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166860" y="3211641"/>
            <a:ext cx="844246" cy="727798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accent6"/>
          </a:solidFill>
          <a:ln w="12700">
            <a:noFill/>
          </a:ln>
        </p:spPr>
        <p:txBody>
          <a:bodyPr wrap="square" anchor="ctr">
            <a:no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AD9E73BF-E7C8-4F60-8E68-0BC29D837DF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862936" y="1824350"/>
            <a:ext cx="1452094" cy="1251808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6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8F1856B7-A357-43AF-9E5C-95DF63D4240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747727" y="4190632"/>
            <a:ext cx="1682512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accent6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77C4AD50-CCFE-4DB6-ABD2-3D0F78121C8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747727" y="4453137"/>
            <a:ext cx="1682512" cy="833605"/>
          </a:xfrm>
          <a:noFill/>
        </p:spPr>
        <p:txBody>
          <a:bodyPr wrap="square" rtlCol="0">
            <a:noAutofit/>
          </a:bodyPr>
          <a:lstStyle>
            <a:lvl1pPr algn="ctr">
              <a:defRPr lang="en-GB" sz="1200" b="0" dirty="0">
                <a:solidFill>
                  <a:schemeClr val="accent6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323ED99-4212-425F-A2D5-606CA86553A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9217182" y="2078453"/>
            <a:ext cx="743602" cy="743602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E12B298-1363-4711-981F-B79E5F475035}"/>
              </a:ext>
            </a:extLst>
          </p:cNvPr>
          <p:cNvGrpSpPr/>
          <p:nvPr userDrawn="1"/>
        </p:nvGrpSpPr>
        <p:grpSpPr>
          <a:xfrm>
            <a:off x="9654244" y="-514382"/>
            <a:ext cx="3336583" cy="2714068"/>
            <a:chOff x="10055225" y="-469915"/>
            <a:chExt cx="3058273" cy="2487683"/>
          </a:xfrm>
          <a:noFill/>
        </p:grpSpPr>
        <p:sp>
          <p:nvSpPr>
            <p:cNvPr id="37" name="Hexagon 36">
              <a:extLst>
                <a:ext uri="{FF2B5EF4-FFF2-40B4-BE49-F238E27FC236}">
                  <a16:creationId xmlns:a16="http://schemas.microsoft.com/office/drawing/2014/main" id="{F0D9BF98-D71A-4E18-BAD3-8543F0B39212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2DE5D434-8C71-4282-A817-C87FB3F9A3FB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0BFB4397-EE9F-46C4-904F-E17F74324719}"/>
                </a:ext>
              </a:extLst>
            </p:cNvPr>
            <p:cNvSpPr/>
            <p:nvPr userDrawn="1"/>
          </p:nvSpPr>
          <p:spPr>
            <a:xfrm rot="5400000">
              <a:off x="11874318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2B4149E-BF1A-4C7C-B2F4-9C4D039A1DA4}"/>
              </a:ext>
            </a:extLst>
          </p:cNvPr>
          <p:cNvGrpSpPr/>
          <p:nvPr userDrawn="1"/>
        </p:nvGrpSpPr>
        <p:grpSpPr>
          <a:xfrm>
            <a:off x="-3633349" y="0"/>
            <a:ext cx="3507558" cy="7251700"/>
            <a:chOff x="-3633349" y="0"/>
            <a:chExt cx="3507558" cy="72517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96BEB95-D01E-4812-BBD0-721BA39AFD01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7251700"/>
              <a:chOff x="838199" y="1150069"/>
              <a:chExt cx="3507558" cy="725170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D0626ED-DB30-42D9-A227-05F8DA1C7E64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725170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2774716-667B-45F4-A695-972943CC01AE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CB30831-C408-4A5E-BB02-A2FEABC4BCC1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C76B8F4-C23A-4DCE-9178-32C9D123B78E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B55DEEB-2EEB-4D31-A6A0-319D9945A974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EA87955-F952-4B38-B120-C804116CBA35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GB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GB" sz="1400" b="1">
                    <a:solidFill>
                      <a:srgbClr val="333333"/>
                    </a:solidFill>
                  </a:rPr>
                  <a:t>Crop,</a:t>
                </a:r>
                <a:r>
                  <a:rPr lang="en-GB" sz="1400">
                    <a:solidFill>
                      <a:srgbClr val="333333"/>
                    </a:solidFill>
                  </a:rPr>
                  <a:t> 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Fit</a:t>
                </a:r>
                <a:r>
                  <a:rPr lang="en-GB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2571E2A-4165-4B7E-9208-BA0E435AA007}"/>
                  </a:ext>
                </a:extLst>
              </p:cNvPr>
              <p:cNvSpPr txBox="1"/>
              <p:nvPr userDrawn="1"/>
            </p:nvSpPr>
            <p:spPr>
              <a:xfrm>
                <a:off x="838200" y="7064727"/>
                <a:ext cx="341073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To replace an icon, choose your icon from the asset slide, go back to the slide you want to change, right click on the placeholder and select </a:t>
                </a:r>
                <a:r>
                  <a:rPr lang="en-GB" sz="1400" b="1">
                    <a:solidFill>
                      <a:srgbClr val="333333"/>
                    </a:solidFill>
                  </a:rPr>
                  <a:t>Change Graphic </a:t>
                </a:r>
                <a:r>
                  <a:rPr lang="en-GB" sz="1400" b="0">
                    <a:solidFill>
                      <a:srgbClr val="333333"/>
                    </a:solidFill>
                  </a:rPr>
                  <a:t>then </a:t>
                </a:r>
                <a:r>
                  <a:rPr lang="en-GB" sz="1400" b="1">
                    <a:solidFill>
                      <a:srgbClr val="333333"/>
                    </a:solidFill>
                  </a:rPr>
                  <a:t>From Clipboard</a:t>
                </a:r>
              </a:p>
            </p:txBody>
          </p:sp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419527B-9167-4738-B9D2-632D5E8D24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25069056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644031E8-93FD-47C7-A7F4-2D32AE56A3AF}"/>
              </a:ext>
            </a:extLst>
          </p:cNvPr>
          <p:cNvSpPr/>
          <p:nvPr userDrawn="1"/>
        </p:nvSpPr>
        <p:spPr>
          <a:xfrm>
            <a:off x="0" y="5714489"/>
            <a:ext cx="12192000" cy="1143511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9822522-D29D-49CD-A082-5C688BD8E2D9}"/>
              </a:ext>
            </a:extLst>
          </p:cNvPr>
          <p:cNvSpPr/>
          <p:nvPr userDrawn="1"/>
        </p:nvSpPr>
        <p:spPr>
          <a:xfrm>
            <a:off x="0" y="2460442"/>
            <a:ext cx="12192000" cy="3254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954E13-B673-4DEB-8C64-04CB49268BDC}"/>
              </a:ext>
            </a:extLst>
          </p:cNvPr>
          <p:cNvSpPr/>
          <p:nvPr userDrawn="1"/>
        </p:nvSpPr>
        <p:spPr>
          <a:xfrm>
            <a:off x="0" y="5714489"/>
            <a:ext cx="12192000" cy="1143511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E8489D9-3B79-4EB9-858C-C0A13AFCD5E0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DFCCF-ED25-4399-907B-A1A0E748D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29064" y="6356350"/>
            <a:ext cx="7935138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1722C-259B-48A7-8383-C9400D6A0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BDE7F-E7C8-44A1-9BAC-8D11A90B8D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E5624E3-82B2-4EEE-9648-D4FD4A1E8F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E8A961-9C36-4685-948D-3D7CF3DACEF6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9A23A4-FAE9-490E-9002-B01CD1546585}"/>
              </a:ext>
            </a:extLst>
          </p:cNvPr>
          <p:cNvCxnSpPr>
            <a:cxnSpLocks/>
          </p:cNvCxnSpPr>
          <p:nvPr userDrawn="1"/>
        </p:nvCxnSpPr>
        <p:spPr>
          <a:xfrm>
            <a:off x="0" y="3393207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A86094-E156-4252-90B3-763269BA175C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5F1549B6-44B1-4322-96D5-33E7BC9392A8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7AB4A772-4C1F-4E60-978C-79D7D7F5E634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25B5CAD3-6E32-472C-BF9B-9329A33F4385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08323386-5BF5-435A-BFF3-9CD4BECFC53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876970" y="2767303"/>
            <a:ext cx="1452094" cy="1251808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5AA884F5-7A45-45BD-8385-6593510870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1761" y="4190632"/>
            <a:ext cx="1682512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bg1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C8415AC8-33B9-4109-A610-98C340FB7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1761" y="4453137"/>
            <a:ext cx="1682512" cy="833605"/>
          </a:xfrm>
          <a:noFill/>
        </p:spPr>
        <p:txBody>
          <a:bodyPr wrap="square" rtlCol="0">
            <a:noAutofit/>
          </a:bodyPr>
          <a:lstStyle>
            <a:lvl1pPr algn="ctr">
              <a:defRPr lang="en-GB" sz="1200" b="0" dirty="0">
                <a:solidFill>
                  <a:schemeClr val="bg1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5F90006C-1DD4-4048-8106-D68852DBE93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241550" y="3031740"/>
            <a:ext cx="722934" cy="722934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72C263D7-F0CB-4616-943F-4C48368E5F7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205625" y="2767303"/>
            <a:ext cx="1452094" cy="1251808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4C77122-6BCD-4CC3-A17D-2B1B895A57C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090416" y="4190632"/>
            <a:ext cx="1682512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bg1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649D95BC-7902-42D3-A280-A90BACD3751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090416" y="4453137"/>
            <a:ext cx="1682512" cy="833605"/>
          </a:xfrm>
          <a:noFill/>
        </p:spPr>
        <p:txBody>
          <a:bodyPr wrap="square" rtlCol="0">
            <a:noAutofit/>
          </a:bodyPr>
          <a:lstStyle>
            <a:lvl1pPr algn="ctr">
              <a:defRPr lang="en-GB" sz="1200" b="0" dirty="0">
                <a:solidFill>
                  <a:schemeClr val="bg1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3674F7D5-83AB-4555-8C32-A2919DEA29F8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570205" y="3031740"/>
            <a:ext cx="722934" cy="722934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C1DFBCD2-DF3B-424F-8A20-8A78F7041F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534279" y="2767303"/>
            <a:ext cx="1452094" cy="1251808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4E6CA8E-0617-4BAC-8224-5ED2100D9B9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419071" y="4190632"/>
            <a:ext cx="1682512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bg1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71A4AB88-8125-4943-AE6C-D1240112CE9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19071" y="4453137"/>
            <a:ext cx="1682512" cy="833605"/>
          </a:xfrm>
          <a:noFill/>
        </p:spPr>
        <p:txBody>
          <a:bodyPr wrap="square" rtlCol="0">
            <a:noAutofit/>
          </a:bodyPr>
          <a:lstStyle>
            <a:lvl1pPr algn="ctr">
              <a:defRPr lang="en-GB" sz="1200" b="0" dirty="0">
                <a:solidFill>
                  <a:schemeClr val="bg1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238B02DD-FB5D-4D53-859D-9C59EF109489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6898860" y="3031740"/>
            <a:ext cx="722934" cy="722934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AD9E73BF-E7C8-4F60-8E68-0BC29D837DF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862936" y="2767303"/>
            <a:ext cx="1452094" cy="1251808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8F1856B7-A357-43AF-9E5C-95DF63D4240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747727" y="4190632"/>
            <a:ext cx="1682512" cy="307975"/>
          </a:xfrm>
          <a:noFill/>
        </p:spPr>
        <p:txBody>
          <a:bodyPr wrap="square" rtlCol="0">
            <a:noAutofit/>
          </a:bodyPr>
          <a:lstStyle>
            <a:lvl1pPr algn="ctr">
              <a:defRPr lang="en-GB" sz="1400" b="1" dirty="0">
                <a:solidFill>
                  <a:schemeClr val="bg1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77C4AD50-CCFE-4DB6-ABD2-3D0F78121C8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747727" y="4453137"/>
            <a:ext cx="1682512" cy="833605"/>
          </a:xfrm>
          <a:noFill/>
        </p:spPr>
        <p:txBody>
          <a:bodyPr wrap="square" rtlCol="0">
            <a:noAutofit/>
          </a:bodyPr>
          <a:lstStyle>
            <a:lvl1pPr algn="ctr">
              <a:defRPr lang="en-GB" sz="1200" b="0" dirty="0">
                <a:solidFill>
                  <a:schemeClr val="bg1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en-US"/>
              <a:t>Enter text here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323ED99-4212-425F-A2D5-606CA86553A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9227516" y="3031740"/>
            <a:ext cx="722934" cy="722934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B0DB0EA5-543E-490F-AC9E-F7E5E025B182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118036" y="1927225"/>
            <a:ext cx="969962" cy="412750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XXXX</a:t>
            </a:r>
            <a:endParaRPr lang="en-GB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A9D66E33-8DDB-4BD9-9987-E4BB95B7BB0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446691" y="1927225"/>
            <a:ext cx="969962" cy="412750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XXXX</a:t>
            </a:r>
            <a:endParaRPr lang="en-GB"/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EB2ACB06-5012-4980-B2F9-C35A63C2D51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775345" y="1927225"/>
            <a:ext cx="969962" cy="412750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XXXX</a:t>
            </a:r>
            <a:endParaRPr lang="en-GB"/>
          </a:p>
        </p:txBody>
      </p:sp>
      <p:sp>
        <p:nvSpPr>
          <p:cNvPr id="46" name="Text Placeholder 42">
            <a:extLst>
              <a:ext uri="{FF2B5EF4-FFF2-40B4-BE49-F238E27FC236}">
                <a16:creationId xmlns:a16="http://schemas.microsoft.com/office/drawing/2014/main" id="{F32D65FC-F793-4343-9F42-D52BED8D863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104002" y="1927225"/>
            <a:ext cx="969962" cy="412750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XXXX</a:t>
            </a:r>
            <a:endParaRPr lang="en-GB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34654CF-6155-4714-BFD1-2ECBA736E822}"/>
              </a:ext>
            </a:extLst>
          </p:cNvPr>
          <p:cNvGrpSpPr/>
          <p:nvPr userDrawn="1"/>
        </p:nvGrpSpPr>
        <p:grpSpPr>
          <a:xfrm>
            <a:off x="9654244" y="-514382"/>
            <a:ext cx="3336583" cy="2714068"/>
            <a:chOff x="10055225" y="-469915"/>
            <a:chExt cx="3058273" cy="2487683"/>
          </a:xfrm>
          <a:noFill/>
        </p:grpSpPr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EF634457-3353-4678-A46C-AAE4442EC05D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D7071B15-B7F1-44FE-B41A-EA6AE9D534F3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E79A2514-DE6C-4693-BA05-6E440CE057AA}"/>
                </a:ext>
              </a:extLst>
            </p:cNvPr>
            <p:cNvSpPr/>
            <p:nvPr userDrawn="1"/>
          </p:nvSpPr>
          <p:spPr>
            <a:xfrm rot="5400000">
              <a:off x="11874318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4D6E8E0-3B63-4549-9FF7-3E17CA6D59A6}"/>
              </a:ext>
            </a:extLst>
          </p:cNvPr>
          <p:cNvGrpSpPr/>
          <p:nvPr userDrawn="1"/>
        </p:nvGrpSpPr>
        <p:grpSpPr>
          <a:xfrm>
            <a:off x="-3633349" y="0"/>
            <a:ext cx="3507558" cy="7251700"/>
            <a:chOff x="-3633349" y="0"/>
            <a:chExt cx="3507558" cy="725170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5619E5F-2BC4-4A1C-95E6-8BF758F8C4F0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7251700"/>
              <a:chOff x="838199" y="1150069"/>
              <a:chExt cx="3507558" cy="725170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7D30597-2452-49E4-A3C8-915618C2F552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725170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52BEEC7-48E2-4CB4-A4CB-1961A23F8942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D385AC3-25B3-45C6-902B-0F903DDA3B27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FB87984-7B17-4038-8EB5-212430585432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B33FEAF-6A2D-4683-A76B-3315C52D7D42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A341AC9-2D02-40DA-8853-2DCC1550CC88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GB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GB" sz="1400" b="1">
                    <a:solidFill>
                      <a:srgbClr val="333333"/>
                    </a:solidFill>
                  </a:rPr>
                  <a:t>Crop,</a:t>
                </a:r>
                <a:r>
                  <a:rPr lang="en-GB" sz="1400">
                    <a:solidFill>
                      <a:srgbClr val="333333"/>
                    </a:solidFill>
                  </a:rPr>
                  <a:t> 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Fit</a:t>
                </a:r>
                <a:r>
                  <a:rPr lang="en-GB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77F1701-82DC-42B0-852A-4CA97A48FA1F}"/>
                  </a:ext>
                </a:extLst>
              </p:cNvPr>
              <p:cNvSpPr txBox="1"/>
              <p:nvPr userDrawn="1"/>
            </p:nvSpPr>
            <p:spPr>
              <a:xfrm>
                <a:off x="838200" y="7064727"/>
                <a:ext cx="341073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To replace an icon, choose your icon from the asset slide, go back to the slide you want to change, right click on the placeholder and select </a:t>
                </a:r>
                <a:r>
                  <a:rPr lang="en-GB" sz="1400" b="1">
                    <a:solidFill>
                      <a:srgbClr val="333333"/>
                    </a:solidFill>
                  </a:rPr>
                  <a:t>Change Graphic </a:t>
                </a:r>
                <a:r>
                  <a:rPr lang="en-GB" sz="1400" b="0">
                    <a:solidFill>
                      <a:srgbClr val="333333"/>
                    </a:solidFill>
                  </a:rPr>
                  <a:t>then </a:t>
                </a:r>
                <a:r>
                  <a:rPr lang="en-GB" sz="1400" b="1">
                    <a:solidFill>
                      <a:srgbClr val="333333"/>
                    </a:solidFill>
                  </a:rPr>
                  <a:t>From Clipboard</a:t>
                </a:r>
              </a:p>
            </p:txBody>
          </p:sp>
        </p:grp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2B0018B-887E-42F4-A73C-DEAAAB9F1F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93288909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Quote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03B03-4D38-4152-97E8-702D213891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EEE8D5-1AFF-4410-A6C2-58AB53DCDA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71600"/>
            <a:ext cx="5394960" cy="4470400"/>
          </a:xfrm>
          <a:solidFill>
            <a:schemeClr val="accent2"/>
          </a:solidFill>
        </p:spPr>
        <p:txBody>
          <a:bodyPr lIns="756000" tIns="1800000" r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Enter quote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90DEC8-10BE-43DD-BACD-22CF1BB06E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7067" y="4753356"/>
            <a:ext cx="3948747" cy="669925"/>
          </a:xfrm>
        </p:spPr>
        <p:txBody>
          <a:bodyPr/>
          <a:lstStyle>
            <a:lvl1pPr>
              <a:defRPr sz="1600" b="1">
                <a:solidFill>
                  <a:schemeClr val="accent3"/>
                </a:solidFill>
              </a:defRPr>
            </a:lvl1pPr>
            <a:lvl2pPr marL="0" indent="0">
              <a:buNone/>
              <a:defRPr sz="1600" b="1">
                <a:solidFill>
                  <a:schemeClr val="accent3"/>
                </a:solidFill>
              </a:defRPr>
            </a:lvl2pPr>
            <a:lvl3pPr>
              <a:defRPr sz="1400" b="1">
                <a:solidFill>
                  <a:schemeClr val="accent3"/>
                </a:solidFill>
              </a:defRPr>
            </a:lvl3pPr>
            <a:lvl4pPr>
              <a:defRPr sz="1200" b="1">
                <a:solidFill>
                  <a:schemeClr val="accent3"/>
                </a:solidFill>
              </a:defRPr>
            </a:lvl4pPr>
            <a:lvl5pPr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/>
              <a:t>Enter name and position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612906-1439-475C-93ED-D85D394441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0812" y="2144466"/>
            <a:ext cx="1017188" cy="792159"/>
          </a:xfrm>
          <a:custGeom>
            <a:avLst/>
            <a:gdLst/>
            <a:ahLst/>
            <a:cxnLst/>
            <a:rect l="l" t="t" r="r" b="b"/>
            <a:pathLst>
              <a:path w="909247" h="708097">
                <a:moveTo>
                  <a:pt x="831345" y="0"/>
                </a:moveTo>
                <a:lnTo>
                  <a:pt x="909247" y="103482"/>
                </a:lnTo>
                <a:lnTo>
                  <a:pt x="822043" y="177896"/>
                </a:lnTo>
                <a:cubicBezTo>
                  <a:pt x="779410" y="214328"/>
                  <a:pt x="758094" y="258899"/>
                  <a:pt x="758094" y="311609"/>
                </a:cubicBezTo>
                <a:cubicBezTo>
                  <a:pt x="758094" y="343390"/>
                  <a:pt x="777085" y="380210"/>
                  <a:pt x="815067" y="422068"/>
                </a:cubicBezTo>
                <a:cubicBezTo>
                  <a:pt x="853049" y="463925"/>
                  <a:pt x="872040" y="502295"/>
                  <a:pt x="872040" y="537177"/>
                </a:cubicBezTo>
                <a:cubicBezTo>
                  <a:pt x="872040" y="651123"/>
                  <a:pt x="815842" y="708097"/>
                  <a:pt x="703446" y="708097"/>
                </a:cubicBezTo>
                <a:cubicBezTo>
                  <a:pt x="583298" y="708097"/>
                  <a:pt x="523224" y="639496"/>
                  <a:pt x="523224" y="502295"/>
                </a:cubicBezTo>
                <a:cubicBezTo>
                  <a:pt x="523224" y="296881"/>
                  <a:pt x="625931" y="129450"/>
                  <a:pt x="831345" y="0"/>
                </a:cubicBezTo>
                <a:close/>
                <a:moveTo>
                  <a:pt x="308121" y="0"/>
                </a:moveTo>
                <a:lnTo>
                  <a:pt x="386023" y="103482"/>
                </a:lnTo>
                <a:lnTo>
                  <a:pt x="298819" y="177896"/>
                </a:lnTo>
                <a:cubicBezTo>
                  <a:pt x="256186" y="214328"/>
                  <a:pt x="234870" y="258899"/>
                  <a:pt x="234870" y="311609"/>
                </a:cubicBezTo>
                <a:cubicBezTo>
                  <a:pt x="234870" y="343390"/>
                  <a:pt x="253861" y="380210"/>
                  <a:pt x="291843" y="422068"/>
                </a:cubicBezTo>
                <a:cubicBezTo>
                  <a:pt x="329825" y="463925"/>
                  <a:pt x="348816" y="502295"/>
                  <a:pt x="348816" y="537177"/>
                </a:cubicBezTo>
                <a:cubicBezTo>
                  <a:pt x="348816" y="651123"/>
                  <a:pt x="292618" y="708097"/>
                  <a:pt x="180222" y="708097"/>
                </a:cubicBezTo>
                <a:cubicBezTo>
                  <a:pt x="60074" y="708097"/>
                  <a:pt x="0" y="639496"/>
                  <a:pt x="0" y="502295"/>
                </a:cubicBezTo>
                <a:cubicBezTo>
                  <a:pt x="0" y="296881"/>
                  <a:pt x="102707" y="129450"/>
                  <a:pt x="30812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7CBB8D-9097-468B-BC79-237877780E08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E4C5FA-FD9E-4504-A93A-502D6DBD94EC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solidFill>
            <a:schemeClr val="bg1"/>
          </a:solidFill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F660CA2B-001F-491E-B3D3-1F4FDCFF3BFF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E7450B86-E0ED-41D7-A6FD-EEB7B2F2A85B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C7ACB1DA-709B-4DB0-833B-B6EAD43E497C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F5CD2E-7644-46E2-A7C1-299AB5D4D30B}"/>
              </a:ext>
            </a:extLst>
          </p:cNvPr>
          <p:cNvGrpSpPr/>
          <p:nvPr userDrawn="1"/>
        </p:nvGrpSpPr>
        <p:grpSpPr>
          <a:xfrm>
            <a:off x="-3633349" y="0"/>
            <a:ext cx="3507558" cy="3745276"/>
            <a:chOff x="838199" y="1150070"/>
            <a:chExt cx="3507558" cy="3745276"/>
          </a:xfrm>
          <a:solidFill>
            <a:schemeClr val="tx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A64C25-B038-4146-A83E-22C03593EE94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81478B-A226-47B8-B478-D9B21DFF90E7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 </a:t>
              </a:r>
              <a:br>
                <a:rPr lang="en-GB">
                  <a:solidFill>
                    <a:srgbClr val="333333"/>
                  </a:solidFill>
                  <a:latin typeface="+mj-lt"/>
                </a:rPr>
              </a:br>
              <a:r>
                <a:rPr lang="en-GB">
                  <a:solidFill>
                    <a:srgbClr val="333333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A274675-A6F0-40BB-910D-1F0D432E8407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CA8CDA-BE54-4788-9881-07384C817F8F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Right click on your slide and click </a:t>
              </a:r>
              <a:r>
                <a:rPr lang="en-GB" sz="1400" b="1">
                  <a:solidFill>
                    <a:srgbClr val="333333"/>
                  </a:solidFill>
                </a:rPr>
                <a:t>Format Background</a:t>
              </a:r>
              <a:r>
                <a:rPr lang="en-GB" sz="1400">
                  <a:solidFill>
                    <a:srgbClr val="333333"/>
                  </a:solidFill>
                </a:rPr>
                <a:t>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91DEC5-24B3-406D-98F1-4EB1B0B9B1FE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</a:t>
              </a:r>
              <a:r>
                <a:rPr lang="en-GB" sz="1400" b="1">
                  <a:solidFill>
                    <a:srgbClr val="333333"/>
                  </a:solidFill>
                </a:rPr>
                <a:t>Fill</a:t>
              </a:r>
              <a:r>
                <a:rPr lang="en-GB" sz="1400">
                  <a:solidFill>
                    <a:srgbClr val="333333"/>
                  </a:solidFill>
                </a:rPr>
                <a:t> then </a:t>
              </a:r>
              <a:r>
                <a:rPr lang="en-GB" sz="1400" b="1">
                  <a:solidFill>
                    <a:srgbClr val="333333"/>
                  </a:solidFill>
                </a:rPr>
                <a:t>Picture or Texture Fill</a:t>
              </a:r>
              <a:r>
                <a:rPr lang="en-GB" sz="1400">
                  <a:solidFill>
                    <a:srgbClr val="333333"/>
                  </a:solidFill>
                </a:rPr>
                <a:t> and choose the image from your computer.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7993D91-2B4C-4A08-920C-34590C34CF1A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Click </a:t>
              </a:r>
              <a:r>
                <a:rPr lang="en-GB" sz="1400" b="1">
                  <a:solidFill>
                    <a:srgbClr val="333333"/>
                  </a:solidFill>
                </a:rPr>
                <a:t>Picture</a:t>
              </a:r>
              <a:r>
                <a:rPr lang="en-GB" sz="1400">
                  <a:solidFill>
                    <a:srgbClr val="333333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C352FB2-403B-4010-B08F-B8298061D932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564A57E-71DE-4FF2-99B1-46F0366B3749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05225748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849BC-5644-4CC4-9A4D-A79536D4F0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943" y="-825612"/>
            <a:ext cx="3534768" cy="4214897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F520733-7DE2-4630-AFCE-0E7320D31B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1007" y="0"/>
            <a:ext cx="5760993" cy="6858000"/>
          </a:xfrm>
          <a:custGeom>
            <a:avLst/>
            <a:gdLst>
              <a:gd name="connsiteX0" fmla="*/ 1714501 w 5760993"/>
              <a:gd name="connsiteY0" fmla="*/ 0 h 6858000"/>
              <a:gd name="connsiteX1" fmla="*/ 5760993 w 5760993"/>
              <a:gd name="connsiteY1" fmla="*/ 0 h 6858000"/>
              <a:gd name="connsiteX2" fmla="*/ 5760993 w 5760993"/>
              <a:gd name="connsiteY2" fmla="*/ 6858000 h 6858000"/>
              <a:gd name="connsiteX3" fmla="*/ 1714501 w 5760993"/>
              <a:gd name="connsiteY3" fmla="*/ 6858000 h 6858000"/>
              <a:gd name="connsiteX4" fmla="*/ 0 w 5760993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993" h="6858000">
                <a:moveTo>
                  <a:pt x="1714501" y="0"/>
                </a:moveTo>
                <a:lnTo>
                  <a:pt x="5760993" y="0"/>
                </a:lnTo>
                <a:lnTo>
                  <a:pt x="5760993" y="6858000"/>
                </a:lnTo>
                <a:lnTo>
                  <a:pt x="1714501" y="6858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lIns="1440000" rIns="1440000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insert image &gt; Right click &gt; Send to back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7D2D00-EC3B-4EFD-84D6-BF98A1F96920}"/>
              </a:ext>
            </a:extLst>
          </p:cNvPr>
          <p:cNvGrpSpPr/>
          <p:nvPr userDrawn="1"/>
        </p:nvGrpSpPr>
        <p:grpSpPr>
          <a:xfrm rot="16200000">
            <a:off x="5626888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8B577679-776C-4F3C-85D4-B8B73F088077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7E9E45A6-EC01-4140-8379-4EAC31AC521D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CD5D7A8F-641B-47BF-8DB5-9C8A0716C8A7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6362B7C-D451-488D-B12C-B998E0FD8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210" y="1238491"/>
            <a:ext cx="4688732" cy="3585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quote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CC02216A-B4DD-4416-92A1-EF8D82783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40272" y="6212205"/>
            <a:ext cx="439308" cy="645795"/>
          </a:xfrm>
          <a:custGeom>
            <a:avLst/>
            <a:gdLst>
              <a:gd name="connsiteX0" fmla="*/ 0 w 439308"/>
              <a:gd name="connsiteY0" fmla="*/ 0 h 645795"/>
              <a:gd name="connsiteX1" fmla="*/ 439308 w 439308"/>
              <a:gd name="connsiteY1" fmla="*/ 0 h 645795"/>
              <a:gd name="connsiteX2" fmla="*/ 439308 w 439308"/>
              <a:gd name="connsiteY2" fmla="*/ 645795 h 645795"/>
              <a:gd name="connsiteX3" fmla="*/ 0 w 439308"/>
              <a:gd name="connsiteY3" fmla="*/ 645795 h 64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08" h="645795">
                <a:moveTo>
                  <a:pt x="0" y="0"/>
                </a:moveTo>
                <a:lnTo>
                  <a:pt x="439308" y="0"/>
                </a:lnTo>
                <a:lnTo>
                  <a:pt x="439308" y="645795"/>
                </a:lnTo>
                <a:lnTo>
                  <a:pt x="0" y="64579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AA18954-65D3-45D5-8281-4AB22D636B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39465" y="5049520"/>
            <a:ext cx="1870963" cy="1612900"/>
          </a:xfrm>
          <a:custGeom>
            <a:avLst/>
            <a:gdLst>
              <a:gd name="connsiteX0" fmla="*/ 423080 w 1963088"/>
              <a:gd name="connsiteY0" fmla="*/ 0 h 1692318"/>
              <a:gd name="connsiteX1" fmla="*/ 1540009 w 1963088"/>
              <a:gd name="connsiteY1" fmla="*/ 0 h 1692318"/>
              <a:gd name="connsiteX2" fmla="*/ 1963088 w 1963088"/>
              <a:gd name="connsiteY2" fmla="*/ 846159 h 1692318"/>
              <a:gd name="connsiteX3" fmla="*/ 1540009 w 1963088"/>
              <a:gd name="connsiteY3" fmla="*/ 1692318 h 1692318"/>
              <a:gd name="connsiteX4" fmla="*/ 423080 w 1963088"/>
              <a:gd name="connsiteY4" fmla="*/ 1692318 h 1692318"/>
              <a:gd name="connsiteX5" fmla="*/ 0 w 1963088"/>
              <a:gd name="connsiteY5" fmla="*/ 846159 h 169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3088" h="1692318">
                <a:moveTo>
                  <a:pt x="423080" y="0"/>
                </a:moveTo>
                <a:lnTo>
                  <a:pt x="1540009" y="0"/>
                </a:lnTo>
                <a:lnTo>
                  <a:pt x="1963088" y="846159"/>
                </a:lnTo>
                <a:lnTo>
                  <a:pt x="1540009" y="1692318"/>
                </a:lnTo>
                <a:lnTo>
                  <a:pt x="423080" y="1692318"/>
                </a:lnTo>
                <a:lnTo>
                  <a:pt x="0" y="846159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E49065D-97DF-4C1D-9289-DE6F862782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0812" y="661190"/>
            <a:ext cx="578403" cy="450445"/>
          </a:xfrm>
          <a:custGeom>
            <a:avLst/>
            <a:gdLst/>
            <a:ahLst/>
            <a:cxnLst/>
            <a:rect l="l" t="t" r="r" b="b"/>
            <a:pathLst>
              <a:path w="909247" h="708097">
                <a:moveTo>
                  <a:pt x="831345" y="0"/>
                </a:moveTo>
                <a:lnTo>
                  <a:pt x="909247" y="103482"/>
                </a:lnTo>
                <a:lnTo>
                  <a:pt x="822043" y="177896"/>
                </a:lnTo>
                <a:cubicBezTo>
                  <a:pt x="779410" y="214328"/>
                  <a:pt x="758094" y="258899"/>
                  <a:pt x="758094" y="311609"/>
                </a:cubicBezTo>
                <a:cubicBezTo>
                  <a:pt x="758094" y="343390"/>
                  <a:pt x="777085" y="380210"/>
                  <a:pt x="815067" y="422068"/>
                </a:cubicBezTo>
                <a:cubicBezTo>
                  <a:pt x="853049" y="463925"/>
                  <a:pt x="872040" y="502295"/>
                  <a:pt x="872040" y="537177"/>
                </a:cubicBezTo>
                <a:cubicBezTo>
                  <a:pt x="872040" y="651123"/>
                  <a:pt x="815842" y="708097"/>
                  <a:pt x="703446" y="708097"/>
                </a:cubicBezTo>
                <a:cubicBezTo>
                  <a:pt x="583298" y="708097"/>
                  <a:pt x="523224" y="639496"/>
                  <a:pt x="523224" y="502295"/>
                </a:cubicBezTo>
                <a:cubicBezTo>
                  <a:pt x="523224" y="296881"/>
                  <a:pt x="625931" y="129450"/>
                  <a:pt x="831345" y="0"/>
                </a:cubicBezTo>
                <a:close/>
                <a:moveTo>
                  <a:pt x="308121" y="0"/>
                </a:moveTo>
                <a:lnTo>
                  <a:pt x="386023" y="103482"/>
                </a:lnTo>
                <a:lnTo>
                  <a:pt x="298819" y="177896"/>
                </a:lnTo>
                <a:cubicBezTo>
                  <a:pt x="256186" y="214328"/>
                  <a:pt x="234870" y="258899"/>
                  <a:pt x="234870" y="311609"/>
                </a:cubicBezTo>
                <a:cubicBezTo>
                  <a:pt x="234870" y="343390"/>
                  <a:pt x="253861" y="380210"/>
                  <a:pt x="291843" y="422068"/>
                </a:cubicBezTo>
                <a:cubicBezTo>
                  <a:pt x="329825" y="463925"/>
                  <a:pt x="348816" y="502295"/>
                  <a:pt x="348816" y="537177"/>
                </a:cubicBezTo>
                <a:cubicBezTo>
                  <a:pt x="348816" y="651123"/>
                  <a:pt x="292618" y="708097"/>
                  <a:pt x="180222" y="708097"/>
                </a:cubicBezTo>
                <a:cubicBezTo>
                  <a:pt x="60074" y="708097"/>
                  <a:pt x="0" y="639496"/>
                  <a:pt x="0" y="502295"/>
                </a:cubicBezTo>
                <a:cubicBezTo>
                  <a:pt x="0" y="296881"/>
                  <a:pt x="102707" y="129450"/>
                  <a:pt x="30812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504C8A1B-80B1-4916-BBA6-BB248B1B9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1453" y="5218407"/>
            <a:ext cx="4688732" cy="1031022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name and position here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5BBBA2-2585-4FFF-9185-4CFF05ED66AB}"/>
              </a:ext>
            </a:extLst>
          </p:cNvPr>
          <p:cNvGrpSpPr/>
          <p:nvPr userDrawn="1"/>
        </p:nvGrpSpPr>
        <p:grpSpPr>
          <a:xfrm>
            <a:off x="-3633350" y="0"/>
            <a:ext cx="3507559" cy="5160812"/>
            <a:chOff x="838198" y="1150069"/>
            <a:chExt cx="3507559" cy="516081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A6993D-9286-4B29-B315-9D979E9D5B58}"/>
                </a:ext>
              </a:extLst>
            </p:cNvPr>
            <p:cNvSpPr/>
            <p:nvPr/>
          </p:nvSpPr>
          <p:spPr>
            <a:xfrm>
              <a:off x="838200" y="1150069"/>
              <a:ext cx="3507557" cy="516081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FAC6D7-046B-4649-9CA6-52ABFDE0A207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7E622C-FC9C-4E46-AD56-2262235D0267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660AB39-62B4-4494-B449-DC77901A3011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0AE72D-E137-462C-8B28-A575763534D4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424E87-015F-4216-BD25-AA09E44342B3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9E7E5A7-19FD-47F7-BA5A-E22D3EB673AE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1C053A0-FF92-4074-A9FB-4C24CEB75C01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9000432-1766-47A5-8112-48230FD05C10}"/>
                </a:ext>
              </a:extLst>
            </p:cNvPr>
            <p:cNvSpPr txBox="1"/>
            <p:nvPr/>
          </p:nvSpPr>
          <p:spPr>
            <a:xfrm>
              <a:off x="838198" y="563187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To change an existing image you can right click and choose </a:t>
              </a:r>
              <a:r>
                <a:rPr lang="en-GB" sz="1400" b="1">
                  <a:solidFill>
                    <a:srgbClr val="333333"/>
                  </a:solidFill>
                </a:rPr>
                <a:t>Change Picture.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2964041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9C95F9-75C4-4A1A-995F-D02FE8A4014F}"/>
              </a:ext>
            </a:extLst>
          </p:cNvPr>
          <p:cNvSpPr/>
          <p:nvPr userDrawn="1"/>
        </p:nvSpPr>
        <p:spPr>
          <a:xfrm>
            <a:off x="0" y="0"/>
            <a:ext cx="12192000" cy="2114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E764E9E9-1A66-43EA-AF87-8B1420310C12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1130300" y="2405743"/>
            <a:ext cx="9931400" cy="392336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insert chart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8F43F7-291C-40D5-B8C1-95741F33151C}"/>
              </a:ext>
            </a:extLst>
          </p:cNvPr>
          <p:cNvGrpSpPr/>
          <p:nvPr userDrawn="1"/>
        </p:nvGrpSpPr>
        <p:grpSpPr>
          <a:xfrm>
            <a:off x="8655627" y="-1117639"/>
            <a:ext cx="4031511" cy="3982624"/>
            <a:chOff x="10055225" y="-469915"/>
            <a:chExt cx="3695236" cy="3650425"/>
          </a:xfrm>
          <a:noFill/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BEBA6CE3-B7DF-4C6A-BA01-8505E7276668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84F2E533-8DEA-4C90-9DFF-20F34DCB93A9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13A73DF6-9202-45C7-99D6-7EF5C60842DF}"/>
                </a:ext>
              </a:extLst>
            </p:cNvPr>
            <p:cNvSpPr/>
            <p:nvPr userDrawn="1"/>
          </p:nvSpPr>
          <p:spPr>
            <a:xfrm rot="5400000">
              <a:off x="11874318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F14A4257-BAA2-41BB-B34F-A33E85CB3E5E}"/>
                </a:ext>
              </a:extLst>
            </p:cNvPr>
            <p:cNvSpPr/>
            <p:nvPr userDrawn="1"/>
          </p:nvSpPr>
          <p:spPr>
            <a:xfrm rot="5400000">
              <a:off x="10600394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F5C79B0B-1ED8-4E46-93DE-D92EFA9E860E}"/>
                </a:ext>
              </a:extLst>
            </p:cNvPr>
            <p:cNvSpPr/>
            <p:nvPr userDrawn="1"/>
          </p:nvSpPr>
          <p:spPr>
            <a:xfrm rot="5400000">
              <a:off x="12511280" y="1941330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46B35F3E-06B9-40FD-9D7B-6E13B0F93B66}"/>
                </a:ext>
              </a:extLst>
            </p:cNvPr>
            <p:cNvSpPr/>
            <p:nvPr userDrawn="1"/>
          </p:nvSpPr>
          <p:spPr>
            <a:xfrm rot="5400000">
              <a:off x="12511281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064F596-BFA2-429B-8B60-BF4278508093}"/>
              </a:ext>
            </a:extLst>
          </p:cNvPr>
          <p:cNvGrpSpPr/>
          <p:nvPr userDrawn="1"/>
        </p:nvGrpSpPr>
        <p:grpSpPr>
          <a:xfrm rot="16200000">
            <a:off x="-128796" y="5471080"/>
            <a:ext cx="1946732" cy="2721338"/>
            <a:chOff x="10692184" y="-476580"/>
            <a:chExt cx="1784352" cy="2494347"/>
          </a:xfrm>
          <a:noFill/>
        </p:grpSpPr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EC2B0FAE-86A7-438B-BBA5-D9B86E862389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B3B49272-78B9-43A5-8BA7-70F619BEF20F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1579805-0C42-4067-8B7E-29744DF373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EF45C9E-78DA-4019-B5FA-FE922C27C8BC}"/>
              </a:ext>
            </a:extLst>
          </p:cNvPr>
          <p:cNvGrpSpPr/>
          <p:nvPr userDrawn="1"/>
        </p:nvGrpSpPr>
        <p:grpSpPr>
          <a:xfrm>
            <a:off x="-3633350" y="0"/>
            <a:ext cx="3507559" cy="3136705"/>
            <a:chOff x="397357" y="1593847"/>
            <a:chExt cx="3507559" cy="313670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8C8C3-D04B-457D-B040-B5B204543031}"/>
                </a:ext>
              </a:extLst>
            </p:cNvPr>
            <p:cNvSpPr/>
            <p:nvPr/>
          </p:nvSpPr>
          <p:spPr>
            <a:xfrm>
              <a:off x="397358" y="1593847"/>
              <a:ext cx="3507554" cy="3136705"/>
            </a:xfrm>
            <a:prstGeom prst="rect">
              <a:avLst/>
            </a:prstGeom>
            <a:solidFill>
              <a:srgbClr val="F8F8F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7E78C36-342E-46E7-9301-D62E321AE9CD}"/>
                </a:ext>
              </a:extLst>
            </p:cNvPr>
            <p:cNvSpPr txBox="1"/>
            <p:nvPr userDrawn="1"/>
          </p:nvSpPr>
          <p:spPr>
            <a:xfrm>
              <a:off x="397357" y="288262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chart type you wish </a:t>
              </a:r>
              <a:br>
                <a:rPr lang="en-GB" sz="1400">
                  <a:solidFill>
                    <a:srgbClr val="333333"/>
                  </a:solidFill>
                </a:rPr>
              </a:br>
              <a:r>
                <a:rPr lang="en-GB" sz="1400">
                  <a:solidFill>
                    <a:srgbClr val="333333"/>
                  </a:solidFill>
                </a:rPr>
                <a:t>to use</a:t>
              </a:r>
              <a:r>
                <a:rPr lang="en-GB" sz="1400" baseline="0">
                  <a:solidFill>
                    <a:srgbClr val="333333"/>
                  </a:solidFill>
                </a:rPr>
                <a:t>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A594E42-25BB-41AA-B589-F3B51F04975C}"/>
                </a:ext>
              </a:extLst>
            </p:cNvPr>
            <p:cNvSpPr txBox="1"/>
            <p:nvPr userDrawn="1"/>
          </p:nvSpPr>
          <p:spPr>
            <a:xfrm>
              <a:off x="397357" y="4033451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Stylise your chart under </a:t>
              </a:r>
              <a:r>
                <a:rPr lang="en-GB" sz="1400" b="1">
                  <a:solidFill>
                    <a:srgbClr val="333333"/>
                  </a:solidFill>
                </a:rPr>
                <a:t>Format</a:t>
              </a:r>
              <a:r>
                <a:rPr lang="en-GB" sz="1400">
                  <a:solidFill>
                    <a:srgbClr val="333333"/>
                  </a:solidFill>
                </a:rPr>
                <a:t> in the </a:t>
              </a:r>
              <a:r>
                <a:rPr lang="en-GB" sz="1400" b="1">
                  <a:solidFill>
                    <a:srgbClr val="333333"/>
                  </a:solidFill>
                </a:rPr>
                <a:t>Chart Tools </a:t>
              </a:r>
              <a:r>
                <a:rPr lang="en-GB" sz="1400">
                  <a:solidFill>
                    <a:srgbClr val="333333"/>
                  </a:solidFill>
                </a:rPr>
                <a:t>ribbons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5E1E97B-F3F8-43EB-B83E-9DB4918D0620}"/>
                </a:ext>
              </a:extLst>
            </p:cNvPr>
            <p:cNvSpPr txBox="1"/>
            <p:nvPr userDrawn="1"/>
          </p:nvSpPr>
          <p:spPr>
            <a:xfrm>
              <a:off x="397357" y="343750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Edit your data under </a:t>
              </a:r>
              <a:r>
                <a:rPr lang="en-GB" sz="1400" b="1">
                  <a:solidFill>
                    <a:srgbClr val="333333"/>
                  </a:solidFill>
                </a:rPr>
                <a:t>Design</a:t>
              </a:r>
              <a:r>
                <a:rPr lang="en-GB" sz="1400">
                  <a:solidFill>
                    <a:srgbClr val="333333"/>
                  </a:solidFill>
                </a:rPr>
                <a:t> in the </a:t>
              </a:r>
              <a:r>
                <a:rPr lang="en-GB" sz="1400" b="1">
                  <a:solidFill>
                    <a:srgbClr val="333333"/>
                  </a:solidFill>
                </a:rPr>
                <a:t>Chart Tools </a:t>
              </a:r>
              <a:r>
                <a:rPr lang="en-GB" sz="1400">
                  <a:solidFill>
                    <a:srgbClr val="333333"/>
                  </a:solidFill>
                </a:rPr>
                <a:t>ribbon.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8463636-520E-4961-9F02-ED5EC98C9B46}"/>
                </a:ext>
              </a:extLst>
            </p:cNvPr>
            <p:cNvSpPr txBox="1"/>
            <p:nvPr userDrawn="1"/>
          </p:nvSpPr>
          <p:spPr>
            <a:xfrm>
              <a:off x="397357" y="2280553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icon in the middle</a:t>
              </a:r>
              <a:r>
                <a:rPr lang="en-GB" sz="1400" baseline="0">
                  <a:solidFill>
                    <a:srgbClr val="333333"/>
                  </a:solidFill>
                </a:rPr>
                <a:t> of the placeholder.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A69552-B26A-420A-956F-E41FDE57092E}"/>
                </a:ext>
              </a:extLst>
            </p:cNvPr>
            <p:cNvSpPr txBox="1"/>
            <p:nvPr/>
          </p:nvSpPr>
          <p:spPr>
            <a:xfrm>
              <a:off x="763139" y="1687756"/>
              <a:ext cx="2775990" cy="422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>
                  <a:solidFill>
                    <a:srgbClr val="333333"/>
                  </a:solidFill>
                </a:rPr>
                <a:t>How to</a:t>
              </a:r>
              <a:r>
                <a:rPr lang="en-GB" baseline="0">
                  <a:solidFill>
                    <a:srgbClr val="333333"/>
                  </a:solidFill>
                </a:rPr>
                <a:t> insert a chart</a:t>
              </a:r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F1EC196-C0FD-4C1A-B17E-99DA0788BE70}"/>
                </a:ext>
              </a:extLst>
            </p:cNvPr>
            <p:cNvSpPr/>
            <p:nvPr/>
          </p:nvSpPr>
          <p:spPr>
            <a:xfrm>
              <a:off x="397359" y="2202767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81623228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C62B-3F37-8347-BD7A-155988B2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007E9-C26B-5440-A4A0-0CC5914A2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98BE2-A856-134D-B17A-5DAD97DDC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697B1-9116-6E49-8710-69F7246D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BA064-0D23-B447-A093-21CD4666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4D95A-4286-214D-AFDC-DF88B65E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44159"/>
      </p:ext>
    </p:extLst>
  </p:cSld>
  <p:clrMapOvr>
    <a:masterClrMapping/>
  </p:clrMapOvr>
  <p:transition spd="slow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9C95F9-75C4-4A1A-995F-D02FE8A4014F}"/>
              </a:ext>
            </a:extLst>
          </p:cNvPr>
          <p:cNvSpPr/>
          <p:nvPr userDrawn="1"/>
        </p:nvSpPr>
        <p:spPr>
          <a:xfrm>
            <a:off x="0" y="0"/>
            <a:ext cx="12192000" cy="2114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4C846CB-AF87-4214-9647-546EEADD39DB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1130300" y="2405743"/>
            <a:ext cx="9931400" cy="392336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insert table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8F43F7-291C-40D5-B8C1-95741F33151C}"/>
              </a:ext>
            </a:extLst>
          </p:cNvPr>
          <p:cNvGrpSpPr/>
          <p:nvPr userDrawn="1"/>
        </p:nvGrpSpPr>
        <p:grpSpPr>
          <a:xfrm>
            <a:off x="8655627" y="-1117639"/>
            <a:ext cx="4031511" cy="3982624"/>
            <a:chOff x="10055225" y="-469915"/>
            <a:chExt cx="3695236" cy="3650425"/>
          </a:xfrm>
          <a:noFill/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BEBA6CE3-B7DF-4C6A-BA01-8505E7276668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84F2E533-8DEA-4C90-9DFF-20F34DCB93A9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13A73DF6-9202-45C7-99D6-7EF5C60842DF}"/>
                </a:ext>
              </a:extLst>
            </p:cNvPr>
            <p:cNvSpPr/>
            <p:nvPr userDrawn="1"/>
          </p:nvSpPr>
          <p:spPr>
            <a:xfrm rot="5400000">
              <a:off x="11874318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F14A4257-BAA2-41BB-B34F-A33E85CB3E5E}"/>
                </a:ext>
              </a:extLst>
            </p:cNvPr>
            <p:cNvSpPr/>
            <p:nvPr userDrawn="1"/>
          </p:nvSpPr>
          <p:spPr>
            <a:xfrm rot="5400000">
              <a:off x="10600394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F5C79B0B-1ED8-4E46-93DE-D92EFA9E860E}"/>
                </a:ext>
              </a:extLst>
            </p:cNvPr>
            <p:cNvSpPr/>
            <p:nvPr userDrawn="1"/>
          </p:nvSpPr>
          <p:spPr>
            <a:xfrm rot="5400000">
              <a:off x="12511280" y="1941330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46B35F3E-06B9-40FD-9D7B-6E13B0F93B66}"/>
                </a:ext>
              </a:extLst>
            </p:cNvPr>
            <p:cNvSpPr/>
            <p:nvPr userDrawn="1"/>
          </p:nvSpPr>
          <p:spPr>
            <a:xfrm rot="5400000">
              <a:off x="12511281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064F596-BFA2-429B-8B60-BF4278508093}"/>
              </a:ext>
            </a:extLst>
          </p:cNvPr>
          <p:cNvGrpSpPr/>
          <p:nvPr userDrawn="1"/>
        </p:nvGrpSpPr>
        <p:grpSpPr>
          <a:xfrm rot="16200000">
            <a:off x="-128796" y="5471080"/>
            <a:ext cx="1946732" cy="2721338"/>
            <a:chOff x="10692184" y="-476580"/>
            <a:chExt cx="1784352" cy="2494347"/>
          </a:xfrm>
          <a:noFill/>
        </p:grpSpPr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EC2B0FAE-86A7-438B-BBA5-D9B86E862389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B3B49272-78B9-43A5-8BA7-70F619BEF20F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1579805-0C42-4067-8B7E-29744DF373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793597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756852-2D95-4B2B-A8A0-82E07EAC6C60}"/>
              </a:ext>
            </a:extLst>
          </p:cNvPr>
          <p:cNvSpPr/>
          <p:nvPr userDrawn="1"/>
        </p:nvSpPr>
        <p:spPr>
          <a:xfrm>
            <a:off x="0" y="0"/>
            <a:ext cx="469131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C8EFDEA6-8A1A-49AF-A275-7B05723A0B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0301" y="1693488"/>
            <a:ext cx="3268079" cy="4132037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E764E9E9-1A66-43EA-AF87-8B1420310C12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212080" y="1235075"/>
            <a:ext cx="6446520" cy="44862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insert chart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8F43F7-291C-40D5-B8C1-95741F33151C}"/>
              </a:ext>
            </a:extLst>
          </p:cNvPr>
          <p:cNvGrpSpPr/>
          <p:nvPr userDrawn="1"/>
        </p:nvGrpSpPr>
        <p:grpSpPr>
          <a:xfrm>
            <a:off x="9775768" y="-871237"/>
            <a:ext cx="3336583" cy="2714068"/>
            <a:chOff x="10055225" y="-469915"/>
            <a:chExt cx="3058273" cy="2487683"/>
          </a:xfrm>
          <a:noFill/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BEBA6CE3-B7DF-4C6A-BA01-8505E7276668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84F2E533-8DEA-4C90-9DFF-20F34DCB93A9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13A73DF6-9202-45C7-99D6-7EF5C60842DF}"/>
                </a:ext>
              </a:extLst>
            </p:cNvPr>
            <p:cNvSpPr/>
            <p:nvPr userDrawn="1"/>
          </p:nvSpPr>
          <p:spPr>
            <a:xfrm rot="5400000">
              <a:off x="11874318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616D1A0-972C-4AC6-B408-1187E397E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83693B-57CA-4762-B5B5-B7F620747931}"/>
              </a:ext>
            </a:extLst>
          </p:cNvPr>
          <p:cNvGrpSpPr/>
          <p:nvPr userDrawn="1"/>
        </p:nvGrpSpPr>
        <p:grpSpPr>
          <a:xfrm>
            <a:off x="-3633350" y="0"/>
            <a:ext cx="3507559" cy="3136705"/>
            <a:chOff x="397357" y="1593847"/>
            <a:chExt cx="3507559" cy="313670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096AE6-BB27-4899-8B6B-FE44ADEEF722}"/>
                </a:ext>
              </a:extLst>
            </p:cNvPr>
            <p:cNvSpPr/>
            <p:nvPr/>
          </p:nvSpPr>
          <p:spPr>
            <a:xfrm>
              <a:off x="397358" y="1593847"/>
              <a:ext cx="3507554" cy="3136705"/>
            </a:xfrm>
            <a:prstGeom prst="rect">
              <a:avLst/>
            </a:prstGeom>
            <a:solidFill>
              <a:srgbClr val="F8F8F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DEF901-46A9-46A2-8665-6413628F31ED}"/>
                </a:ext>
              </a:extLst>
            </p:cNvPr>
            <p:cNvSpPr txBox="1"/>
            <p:nvPr userDrawn="1"/>
          </p:nvSpPr>
          <p:spPr>
            <a:xfrm>
              <a:off x="397357" y="288262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chart type you wish </a:t>
              </a:r>
              <a:br>
                <a:rPr lang="en-GB" sz="1400">
                  <a:solidFill>
                    <a:srgbClr val="333333"/>
                  </a:solidFill>
                </a:rPr>
              </a:br>
              <a:r>
                <a:rPr lang="en-GB" sz="1400">
                  <a:solidFill>
                    <a:srgbClr val="333333"/>
                  </a:solidFill>
                </a:rPr>
                <a:t>to use</a:t>
              </a:r>
              <a:r>
                <a:rPr lang="en-GB" sz="1400" baseline="0">
                  <a:solidFill>
                    <a:srgbClr val="333333"/>
                  </a:solidFill>
                </a:rPr>
                <a:t>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B20B08-ECF5-454A-AE9E-CB955F0F54F3}"/>
                </a:ext>
              </a:extLst>
            </p:cNvPr>
            <p:cNvSpPr txBox="1"/>
            <p:nvPr userDrawn="1"/>
          </p:nvSpPr>
          <p:spPr>
            <a:xfrm>
              <a:off x="397357" y="4033451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Stylise your chart under </a:t>
              </a:r>
              <a:r>
                <a:rPr lang="en-GB" sz="1400" b="1">
                  <a:solidFill>
                    <a:srgbClr val="333333"/>
                  </a:solidFill>
                </a:rPr>
                <a:t>Format</a:t>
              </a:r>
              <a:r>
                <a:rPr lang="en-GB" sz="1400">
                  <a:solidFill>
                    <a:srgbClr val="333333"/>
                  </a:solidFill>
                </a:rPr>
                <a:t> in the </a:t>
              </a:r>
              <a:r>
                <a:rPr lang="en-GB" sz="1400" b="1">
                  <a:solidFill>
                    <a:srgbClr val="333333"/>
                  </a:solidFill>
                </a:rPr>
                <a:t>Chart Tools </a:t>
              </a:r>
              <a:r>
                <a:rPr lang="en-GB" sz="1400">
                  <a:solidFill>
                    <a:srgbClr val="333333"/>
                  </a:solidFill>
                </a:rPr>
                <a:t>ribbons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754094-ECF1-42E2-AEF1-6B618E005ED9}"/>
                </a:ext>
              </a:extLst>
            </p:cNvPr>
            <p:cNvSpPr txBox="1"/>
            <p:nvPr userDrawn="1"/>
          </p:nvSpPr>
          <p:spPr>
            <a:xfrm>
              <a:off x="397357" y="343750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Edit your data under </a:t>
              </a:r>
              <a:r>
                <a:rPr lang="en-GB" sz="1400" b="1">
                  <a:solidFill>
                    <a:srgbClr val="333333"/>
                  </a:solidFill>
                </a:rPr>
                <a:t>Design</a:t>
              </a:r>
              <a:r>
                <a:rPr lang="en-GB" sz="1400">
                  <a:solidFill>
                    <a:srgbClr val="333333"/>
                  </a:solidFill>
                </a:rPr>
                <a:t> in the </a:t>
              </a:r>
              <a:r>
                <a:rPr lang="en-GB" sz="1400" b="1">
                  <a:solidFill>
                    <a:srgbClr val="333333"/>
                  </a:solidFill>
                </a:rPr>
                <a:t>Chart Tools </a:t>
              </a:r>
              <a:r>
                <a:rPr lang="en-GB" sz="1400">
                  <a:solidFill>
                    <a:srgbClr val="333333"/>
                  </a:solidFill>
                </a:rPr>
                <a:t>ribbon.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92314EA-4D0C-4BA6-B9B0-0F0E22925455}"/>
                </a:ext>
              </a:extLst>
            </p:cNvPr>
            <p:cNvSpPr txBox="1"/>
            <p:nvPr userDrawn="1"/>
          </p:nvSpPr>
          <p:spPr>
            <a:xfrm>
              <a:off x="397357" y="2280553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icon in the middle</a:t>
              </a:r>
              <a:r>
                <a:rPr lang="en-GB" sz="1400" baseline="0">
                  <a:solidFill>
                    <a:srgbClr val="333333"/>
                  </a:solidFill>
                </a:rPr>
                <a:t> of the placeholder.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6709982-9A32-4AB5-A8D9-AF1DE95C36BE}"/>
                </a:ext>
              </a:extLst>
            </p:cNvPr>
            <p:cNvSpPr txBox="1"/>
            <p:nvPr/>
          </p:nvSpPr>
          <p:spPr>
            <a:xfrm>
              <a:off x="763139" y="1687756"/>
              <a:ext cx="2775990" cy="422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>
                  <a:solidFill>
                    <a:srgbClr val="333333"/>
                  </a:solidFill>
                </a:rPr>
                <a:t>How to</a:t>
              </a:r>
              <a:r>
                <a:rPr lang="en-GB" baseline="0">
                  <a:solidFill>
                    <a:srgbClr val="333333"/>
                  </a:solidFill>
                </a:rPr>
                <a:t> insert a chart</a:t>
              </a:r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D2947A-3574-4C9E-A6E3-C6665417EB76}"/>
                </a:ext>
              </a:extLst>
            </p:cNvPr>
            <p:cNvSpPr/>
            <p:nvPr/>
          </p:nvSpPr>
          <p:spPr>
            <a:xfrm>
              <a:off x="397359" y="2202767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48224086"/>
      </p:ext>
    </p:extLst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u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756852-2D95-4B2B-A8A0-82E07EAC6C60}"/>
              </a:ext>
            </a:extLst>
          </p:cNvPr>
          <p:cNvSpPr/>
          <p:nvPr userDrawn="1"/>
        </p:nvSpPr>
        <p:spPr>
          <a:xfrm>
            <a:off x="5212081" y="0"/>
            <a:ext cx="697992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8FB4145-6F39-40B0-9881-D7E56FF0B36B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E764E9E9-1A66-43EA-AF87-8B1420310C12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49630" y="1606550"/>
            <a:ext cx="4090670" cy="411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insert chart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8F43F7-291C-40D5-B8C1-95741F33151C}"/>
              </a:ext>
            </a:extLst>
          </p:cNvPr>
          <p:cNvGrpSpPr/>
          <p:nvPr userDrawn="1"/>
        </p:nvGrpSpPr>
        <p:grpSpPr>
          <a:xfrm>
            <a:off x="9775768" y="-871237"/>
            <a:ext cx="3336583" cy="2714068"/>
            <a:chOff x="10055225" y="-469915"/>
            <a:chExt cx="3058273" cy="2487683"/>
          </a:xfrm>
          <a:noFill/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BEBA6CE3-B7DF-4C6A-BA01-8505E7276668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84F2E533-8DEA-4C90-9DFF-20F34DCB93A9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13A73DF6-9202-45C7-99D6-7EF5C60842DF}"/>
                </a:ext>
              </a:extLst>
            </p:cNvPr>
            <p:cNvSpPr/>
            <p:nvPr userDrawn="1"/>
          </p:nvSpPr>
          <p:spPr>
            <a:xfrm rot="5400000">
              <a:off x="11874318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616D1A0-972C-4AC6-B408-1187E397E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C15A63-562B-4C9B-91AA-FF6AFB46914B}"/>
              </a:ext>
            </a:extLst>
          </p:cNvPr>
          <p:cNvGrpSpPr/>
          <p:nvPr userDrawn="1"/>
        </p:nvGrpSpPr>
        <p:grpSpPr>
          <a:xfrm>
            <a:off x="-3633350" y="0"/>
            <a:ext cx="3507559" cy="3136705"/>
            <a:chOff x="397357" y="1593847"/>
            <a:chExt cx="3507559" cy="313670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65A420-BC0E-4056-B742-9EE39F674582}"/>
                </a:ext>
              </a:extLst>
            </p:cNvPr>
            <p:cNvSpPr/>
            <p:nvPr/>
          </p:nvSpPr>
          <p:spPr>
            <a:xfrm>
              <a:off x="397358" y="1593847"/>
              <a:ext cx="3507554" cy="3136705"/>
            </a:xfrm>
            <a:prstGeom prst="rect">
              <a:avLst/>
            </a:prstGeom>
            <a:solidFill>
              <a:srgbClr val="F8F8F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203A5D-9D48-4DC7-A857-E28102924148}"/>
                </a:ext>
              </a:extLst>
            </p:cNvPr>
            <p:cNvSpPr txBox="1"/>
            <p:nvPr userDrawn="1"/>
          </p:nvSpPr>
          <p:spPr>
            <a:xfrm>
              <a:off x="397357" y="288262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chart type you wish </a:t>
              </a:r>
              <a:br>
                <a:rPr lang="en-GB" sz="1400">
                  <a:solidFill>
                    <a:srgbClr val="333333"/>
                  </a:solidFill>
                </a:rPr>
              </a:br>
              <a:r>
                <a:rPr lang="en-GB" sz="1400">
                  <a:solidFill>
                    <a:srgbClr val="333333"/>
                  </a:solidFill>
                </a:rPr>
                <a:t>to use</a:t>
              </a:r>
              <a:r>
                <a:rPr lang="en-GB" sz="1400" baseline="0">
                  <a:solidFill>
                    <a:srgbClr val="333333"/>
                  </a:solidFill>
                </a:rPr>
                <a:t>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BA9431D-BDB8-4932-8978-72CD688CC662}"/>
                </a:ext>
              </a:extLst>
            </p:cNvPr>
            <p:cNvSpPr txBox="1"/>
            <p:nvPr userDrawn="1"/>
          </p:nvSpPr>
          <p:spPr>
            <a:xfrm>
              <a:off x="397357" y="4033451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Stylise your chart under </a:t>
              </a:r>
              <a:r>
                <a:rPr lang="en-GB" sz="1400" b="1">
                  <a:solidFill>
                    <a:srgbClr val="333333"/>
                  </a:solidFill>
                </a:rPr>
                <a:t>Format</a:t>
              </a:r>
              <a:r>
                <a:rPr lang="en-GB" sz="1400">
                  <a:solidFill>
                    <a:srgbClr val="333333"/>
                  </a:solidFill>
                </a:rPr>
                <a:t> in the </a:t>
              </a:r>
              <a:r>
                <a:rPr lang="en-GB" sz="1400" b="1">
                  <a:solidFill>
                    <a:srgbClr val="333333"/>
                  </a:solidFill>
                </a:rPr>
                <a:t>Chart Tools </a:t>
              </a:r>
              <a:r>
                <a:rPr lang="en-GB" sz="1400">
                  <a:solidFill>
                    <a:srgbClr val="333333"/>
                  </a:solidFill>
                </a:rPr>
                <a:t>ribbons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6F67D5B-E348-4C91-9AF4-89810B9FC74D}"/>
                </a:ext>
              </a:extLst>
            </p:cNvPr>
            <p:cNvSpPr txBox="1"/>
            <p:nvPr userDrawn="1"/>
          </p:nvSpPr>
          <p:spPr>
            <a:xfrm>
              <a:off x="397357" y="343750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Edit your data under </a:t>
              </a:r>
              <a:r>
                <a:rPr lang="en-GB" sz="1400" b="1">
                  <a:solidFill>
                    <a:srgbClr val="333333"/>
                  </a:solidFill>
                </a:rPr>
                <a:t>Design</a:t>
              </a:r>
              <a:r>
                <a:rPr lang="en-GB" sz="1400">
                  <a:solidFill>
                    <a:srgbClr val="333333"/>
                  </a:solidFill>
                </a:rPr>
                <a:t> in the </a:t>
              </a:r>
              <a:r>
                <a:rPr lang="en-GB" sz="1400" b="1">
                  <a:solidFill>
                    <a:srgbClr val="333333"/>
                  </a:solidFill>
                </a:rPr>
                <a:t>Chart Tools </a:t>
              </a:r>
              <a:r>
                <a:rPr lang="en-GB" sz="1400">
                  <a:solidFill>
                    <a:srgbClr val="333333"/>
                  </a:solidFill>
                </a:rPr>
                <a:t>ribbon.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03CEBB-F27E-43AC-A35E-A050278D1B13}"/>
                </a:ext>
              </a:extLst>
            </p:cNvPr>
            <p:cNvSpPr txBox="1"/>
            <p:nvPr userDrawn="1"/>
          </p:nvSpPr>
          <p:spPr>
            <a:xfrm>
              <a:off x="397357" y="2280553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icon in the middle</a:t>
              </a:r>
              <a:r>
                <a:rPr lang="en-GB" sz="1400" baseline="0">
                  <a:solidFill>
                    <a:srgbClr val="333333"/>
                  </a:solidFill>
                </a:rPr>
                <a:t> of the placeholder.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370DAE-55CF-47C5-A694-06312E4FC797}"/>
                </a:ext>
              </a:extLst>
            </p:cNvPr>
            <p:cNvSpPr txBox="1"/>
            <p:nvPr/>
          </p:nvSpPr>
          <p:spPr>
            <a:xfrm>
              <a:off x="763139" y="1687756"/>
              <a:ext cx="2775990" cy="422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>
                  <a:solidFill>
                    <a:srgbClr val="333333"/>
                  </a:solidFill>
                </a:rPr>
                <a:t>How to</a:t>
              </a:r>
              <a:r>
                <a:rPr lang="en-GB" baseline="0">
                  <a:solidFill>
                    <a:srgbClr val="333333"/>
                  </a:solidFill>
                </a:rPr>
                <a:t> insert a chart</a:t>
              </a:r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234280F-0C87-4B6F-ACD0-9A66545C1FAD}"/>
                </a:ext>
              </a:extLst>
            </p:cNvPr>
            <p:cNvSpPr/>
            <p:nvPr/>
          </p:nvSpPr>
          <p:spPr>
            <a:xfrm>
              <a:off x="397359" y="2202767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  <p:sp>
        <p:nvSpPr>
          <p:cNvPr id="25" name="Hexagon 24">
            <a:extLst>
              <a:ext uri="{FF2B5EF4-FFF2-40B4-BE49-F238E27FC236}">
                <a16:creationId xmlns:a16="http://schemas.microsoft.com/office/drawing/2014/main" id="{FD98AC64-9A65-484F-BB2B-2746C88EAA89}"/>
              </a:ext>
            </a:extLst>
          </p:cNvPr>
          <p:cNvSpPr/>
          <p:nvPr userDrawn="1"/>
        </p:nvSpPr>
        <p:spPr>
          <a:xfrm>
            <a:off x="6102350" y="1636253"/>
            <a:ext cx="1397000" cy="1204310"/>
          </a:xfrm>
          <a:prstGeom prst="hexag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C3465D7F-69BA-44B9-9864-CF7B7B28F6B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81270" y="1918828"/>
            <a:ext cx="639160" cy="63916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CF0EAE-9790-4926-8653-E5145BAA4B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8750" y="1493923"/>
            <a:ext cx="584200" cy="282575"/>
          </a:xfrm>
          <a:solidFill>
            <a:schemeClr val="accent1"/>
          </a:solidFill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XXXX</a:t>
            </a:r>
            <a:endParaRPr lang="en-GB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4E6C000B-370C-4C4A-86B0-4C16762930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71131" y="1719830"/>
            <a:ext cx="3683018" cy="418147"/>
          </a:xfrm>
        </p:spPr>
        <p:txBody>
          <a:bodyPr anchor="ctr"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5BA52CA9-0243-4243-8A3D-535401460A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71130" y="2137977"/>
            <a:ext cx="3683691" cy="925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 marL="354013" indent="0">
              <a:buNone/>
              <a:defRPr sz="1050"/>
            </a:lvl4pPr>
            <a:lvl5pPr marL="534988" indent="0">
              <a:buNone/>
              <a:defRPr sz="105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294F5CB9-FCD2-4B59-89FB-6A35F2BC3883}"/>
              </a:ext>
            </a:extLst>
          </p:cNvPr>
          <p:cNvSpPr/>
          <p:nvPr userDrawn="1"/>
        </p:nvSpPr>
        <p:spPr>
          <a:xfrm>
            <a:off x="6094730" y="3136705"/>
            <a:ext cx="1397000" cy="1204310"/>
          </a:xfrm>
          <a:prstGeom prst="hexagon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6BD28092-4BB5-43D3-A094-D500F82D4D0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73650" y="3419280"/>
            <a:ext cx="639160" cy="63916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1856DF10-64A6-4E4A-B612-699ABDB0DD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01130" y="2994375"/>
            <a:ext cx="584200" cy="282575"/>
          </a:xfrm>
          <a:solidFill>
            <a:schemeClr val="accent2"/>
          </a:solidFill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XXXX</a:t>
            </a:r>
            <a:endParaRPr lang="en-GB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22B3ABA4-CC3B-48FF-BB98-1250E4D2F7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63511" y="3220282"/>
            <a:ext cx="3683018" cy="418147"/>
          </a:xfrm>
        </p:spPr>
        <p:txBody>
          <a:bodyPr anchor="ctr"/>
          <a:lstStyle>
            <a:lvl1pPr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DC5A0D67-6756-4571-8104-8918370A855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63510" y="3638429"/>
            <a:ext cx="3683691" cy="925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 marL="354013" indent="0">
              <a:buNone/>
              <a:defRPr sz="1050"/>
            </a:lvl4pPr>
            <a:lvl5pPr marL="534988" indent="0">
              <a:buNone/>
              <a:defRPr sz="105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027B52DE-ADD7-4BB3-A873-04D53CCDB842}"/>
              </a:ext>
            </a:extLst>
          </p:cNvPr>
          <p:cNvSpPr/>
          <p:nvPr userDrawn="1"/>
        </p:nvSpPr>
        <p:spPr>
          <a:xfrm>
            <a:off x="6087110" y="4637157"/>
            <a:ext cx="1397000" cy="1204310"/>
          </a:xfrm>
          <a:prstGeom prst="hexagon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865B005A-A7A2-46E3-B192-C68A7B672F6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66030" y="4919732"/>
            <a:ext cx="639160" cy="63916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E3BC07BA-C593-433A-A248-B70CD3C256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510" y="4494827"/>
            <a:ext cx="584200" cy="282575"/>
          </a:xfrm>
          <a:solidFill>
            <a:schemeClr val="accent6"/>
          </a:solidFill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XXXX</a:t>
            </a:r>
            <a:endParaRPr lang="en-GB"/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DE75AAB5-22E6-4D6A-A591-5F5DE4F46C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55891" y="4720734"/>
            <a:ext cx="3683018" cy="418147"/>
          </a:xfrm>
        </p:spPr>
        <p:txBody>
          <a:bodyPr anchor="ctr"/>
          <a:lstStyle>
            <a:lvl1pPr>
              <a:defRPr sz="1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9FBB443A-83EB-46B0-9861-F5A42B44B85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55890" y="5138881"/>
            <a:ext cx="3683691" cy="925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 marL="354013" indent="0">
              <a:buNone/>
              <a:defRPr sz="1050"/>
            </a:lvl4pPr>
            <a:lvl5pPr marL="534988" indent="0">
              <a:buNone/>
              <a:defRPr sz="105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A36220C-0C6F-4336-B266-C17891F1424E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9469A895-C360-47A7-AD00-C4078F6CF4BB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7" name="Hexagon 46">
              <a:extLst>
                <a:ext uri="{FF2B5EF4-FFF2-40B4-BE49-F238E27FC236}">
                  <a16:creationId xmlns:a16="http://schemas.microsoft.com/office/drawing/2014/main" id="{0D20850A-F64A-4492-BF70-9E0108EFC570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18A80AF7-C35A-4381-807E-FEC14F108F22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04895195"/>
      </p:ext>
    </p:extLst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v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B1BC445-59A9-406E-B15D-B76B97A12497}"/>
              </a:ext>
            </a:extLst>
          </p:cNvPr>
          <p:cNvSpPr/>
          <p:nvPr userDrawn="1"/>
        </p:nvSpPr>
        <p:spPr>
          <a:xfrm>
            <a:off x="6484619" y="0"/>
            <a:ext cx="5707381" cy="6858000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94F857-DC4D-4B94-B1D8-260AE50CF964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DFCCF-ED25-4399-907B-A1A0E748D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05238" y="6356350"/>
            <a:ext cx="905896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1722C-259B-48A7-8383-C9400D6A0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BDE7F-E7C8-44A1-9BAC-8D11A90B8D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4782820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6338C10-9C7A-46D2-BA82-79429B99AE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65FD5C-1E46-4947-A128-3E8B363C4BE4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02BFE4-DA48-48E7-AC2F-3DE33FB6B441}"/>
              </a:ext>
            </a:extLst>
          </p:cNvPr>
          <p:cNvGrpSpPr/>
          <p:nvPr userDrawn="1"/>
        </p:nvGrpSpPr>
        <p:grpSpPr>
          <a:xfrm rot="16200000">
            <a:off x="10687930" y="-920867"/>
            <a:ext cx="1946732" cy="2721338"/>
            <a:chOff x="10692184" y="-476580"/>
            <a:chExt cx="1784352" cy="2494347"/>
          </a:xfrm>
          <a:noFill/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05C33E6A-F36C-4C0A-9D53-42642C447CC2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A2588AC6-0AB3-43B5-8F15-DB09EE3B67B2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7A94D-EDC7-4976-9435-5DF8ADB5ECC2}"/>
              </a:ext>
            </a:extLst>
          </p:cNvPr>
          <p:cNvGrpSpPr/>
          <p:nvPr userDrawn="1"/>
        </p:nvGrpSpPr>
        <p:grpSpPr>
          <a:xfrm rot="16200000">
            <a:off x="-128796" y="5471080"/>
            <a:ext cx="1946732" cy="2721338"/>
            <a:chOff x="10692184" y="-476580"/>
            <a:chExt cx="1784352" cy="2494347"/>
          </a:xfrm>
          <a:noFill/>
        </p:grpSpPr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EE1D2BEA-34A2-420E-9F70-A55207DC99BC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E6E4238F-04C4-4437-91DD-BC84A97723B3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1753AF1-863C-48D5-B754-DADB269DD5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8400" y="2049463"/>
            <a:ext cx="469900" cy="3627437"/>
          </a:xfrm>
          <a:solidFill>
            <a:srgbClr val="E5E5E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7ED8864-F3D9-4F3B-B852-B94DC58C9B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8400" y="3985260"/>
            <a:ext cx="469900" cy="1691640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F6B7902-A90A-4411-A4EC-48C92AE55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3938" y="1641508"/>
            <a:ext cx="747712" cy="355600"/>
          </a:xfrm>
        </p:spPr>
        <p:txBody>
          <a:bodyPr anchor="ctr"/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xxx%</a:t>
            </a:r>
            <a:endParaRPr lang="en-GB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2B9BBB80-6D85-491C-9F36-D6CD376248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7339" y="5770521"/>
            <a:ext cx="472022" cy="406916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4E0C668-60EF-4D56-BA5F-7DED7B6B7E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52799" y="2049463"/>
            <a:ext cx="469900" cy="3627437"/>
          </a:xfrm>
          <a:solidFill>
            <a:srgbClr val="E5E5E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D2F6C741-5568-4E8F-9F93-05551B6976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52799" y="3985260"/>
            <a:ext cx="469900" cy="169164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CA1F8B67-FD7D-4A8D-AA55-C74E5E9B1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08337" y="1641508"/>
            <a:ext cx="747712" cy="355600"/>
          </a:xfrm>
        </p:spPr>
        <p:txBody>
          <a:bodyPr anchor="ctr"/>
          <a:lstStyle>
            <a:lvl1pPr algn="ctr"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xxx%</a:t>
            </a:r>
            <a:endParaRPr lang="en-GB"/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11B25745-4F5D-4048-A344-4A86500184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51738" y="5770521"/>
            <a:ext cx="472022" cy="406916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18A97186-2BB6-4F80-B023-130ADE9CDF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7198" y="2049463"/>
            <a:ext cx="469900" cy="3627437"/>
          </a:xfrm>
          <a:solidFill>
            <a:srgbClr val="E5E5E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D4DFD450-A347-4E2E-A227-DACC8678C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37198" y="3985260"/>
            <a:ext cx="469900" cy="1691640"/>
          </a:xfrm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50A804F6-57D6-44B2-953C-63567E78DD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92736" y="1641508"/>
            <a:ext cx="747712" cy="355600"/>
          </a:xfrm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xxx%</a:t>
            </a:r>
            <a:endParaRPr lang="en-GB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CABEBA25-6373-48E5-89B4-C15EF49F54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36137" y="5770521"/>
            <a:ext cx="472022" cy="406916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B004F26D-2A14-46BC-A5D3-73464B083B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1597" y="2049463"/>
            <a:ext cx="469900" cy="3627437"/>
          </a:xfrm>
          <a:solidFill>
            <a:srgbClr val="E5E5E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55E8DCA7-1B9F-4A85-8FF7-8B3383F3CFD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21597" y="3985260"/>
            <a:ext cx="469900" cy="1691640"/>
          </a:xfr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5743EB29-EE3E-4CB9-B928-ED5AD779FCF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77135" y="1641508"/>
            <a:ext cx="747712" cy="355600"/>
          </a:xfrm>
        </p:spPr>
        <p:txBody>
          <a:bodyPr anchor="ctr"/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xxx%</a:t>
            </a:r>
            <a:endParaRPr lang="en-GB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056B37DE-00AB-417D-97AC-5E93466BFF7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20536" y="5770521"/>
            <a:ext cx="472022" cy="406916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4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14E20165-9974-4B5B-8C24-FF08AF18220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05996" y="2049463"/>
            <a:ext cx="469900" cy="3627437"/>
          </a:xfrm>
          <a:solidFill>
            <a:srgbClr val="E5E5E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B19093CE-73B0-4806-A7AB-3A92A86B98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05996" y="3985260"/>
            <a:ext cx="469900" cy="1691640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7D803798-8944-489C-BCCF-B1FA1E97473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61534" y="1641508"/>
            <a:ext cx="747712" cy="355600"/>
          </a:xfrm>
        </p:spPr>
        <p:txBody>
          <a:bodyPr anchor="ctr"/>
          <a:lstStyle>
            <a:lvl1pPr algn="ctr">
              <a:defRPr sz="1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xxx%</a:t>
            </a:r>
            <a:endParaRPr lang="en-GB"/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28A4B2FC-F86F-4942-9CC3-02A2717F63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04935" y="5770521"/>
            <a:ext cx="472022" cy="406916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6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0B89C8C6-BDF2-4E5D-BD2D-F4C935CEF9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48608" y="879091"/>
            <a:ext cx="472022" cy="406916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89EE772E-B07B-448F-BE4A-54AF05A1A48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54050" y="797354"/>
            <a:ext cx="3934939" cy="298022"/>
          </a:xfrm>
        </p:spPr>
        <p:txBody>
          <a:bodyPr anchor="ctr"/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F5313C25-FB17-4FD0-889B-711804FC60D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54051" y="1022985"/>
            <a:ext cx="3934939" cy="925263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00"/>
            </a:lvl3pPr>
            <a:lvl4pPr marL="354013" indent="0">
              <a:buNone/>
              <a:defRPr sz="1050"/>
            </a:lvl4pPr>
            <a:lvl5pPr marL="534988" indent="0">
              <a:buNone/>
              <a:defRPr sz="105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BA066ABF-6AD4-4E07-BFF7-9F761BDA32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248608" y="2058188"/>
            <a:ext cx="472022" cy="406916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A7FB4031-4B26-4B5D-826D-7DCF9FD1E1C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54050" y="1976451"/>
            <a:ext cx="3934939" cy="298022"/>
          </a:xfrm>
        </p:spPr>
        <p:txBody>
          <a:bodyPr anchor="ctr"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B90C4580-3C4C-4E16-85BC-B975FBD948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54051" y="2202082"/>
            <a:ext cx="3934939" cy="925263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00"/>
            </a:lvl3pPr>
            <a:lvl4pPr marL="354013" indent="0">
              <a:buNone/>
              <a:defRPr sz="1050"/>
            </a:lvl4pPr>
            <a:lvl5pPr marL="534988" indent="0">
              <a:buNone/>
              <a:defRPr sz="105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6A0699B3-CE27-4065-B2B6-120148D729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48608" y="3237285"/>
            <a:ext cx="472022" cy="406916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48034F88-9A90-4676-AA0F-B66419254AF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954050" y="3155548"/>
            <a:ext cx="3934939" cy="298022"/>
          </a:xfrm>
        </p:spPr>
        <p:txBody>
          <a:bodyPr anchor="ctr"/>
          <a:lstStyle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D9D552C2-7986-4EF7-A096-A3FE9095A5E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954051" y="3381179"/>
            <a:ext cx="3934939" cy="925263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00"/>
            </a:lvl3pPr>
            <a:lvl4pPr marL="354013" indent="0">
              <a:buNone/>
              <a:defRPr sz="1050"/>
            </a:lvl4pPr>
            <a:lvl5pPr marL="534988" indent="0">
              <a:buNone/>
              <a:defRPr sz="105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14B1F3F7-5ABE-46B0-9D88-027A2DA02F8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48608" y="4416382"/>
            <a:ext cx="472022" cy="406916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4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470857F8-7405-4894-AD53-26FD33F7BC8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54050" y="4334645"/>
            <a:ext cx="3934939" cy="298022"/>
          </a:xfrm>
        </p:spPr>
        <p:txBody>
          <a:bodyPr anchor="ctr"/>
          <a:lstStyle>
            <a:lvl1pPr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45D44556-8975-4825-990E-35191F603CE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954051" y="4560276"/>
            <a:ext cx="3934939" cy="925263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00"/>
            </a:lvl3pPr>
            <a:lvl4pPr marL="354013" indent="0">
              <a:buNone/>
              <a:defRPr sz="1050"/>
            </a:lvl4pPr>
            <a:lvl5pPr marL="534988" indent="0">
              <a:buNone/>
              <a:defRPr sz="105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A14CA36E-15B3-4E5A-BDD6-F513A185125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48608" y="5595480"/>
            <a:ext cx="472022" cy="406916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6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D1E7C21C-543D-4E7C-AE97-0C9A66659A0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954050" y="5513743"/>
            <a:ext cx="3934939" cy="298022"/>
          </a:xfrm>
        </p:spPr>
        <p:txBody>
          <a:bodyPr anchor="ctr"/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7AAF006C-D493-4325-9081-7C5F559FDB8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954051" y="5739374"/>
            <a:ext cx="3934939" cy="925263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00"/>
            </a:lvl3pPr>
            <a:lvl4pPr marL="354013" indent="0">
              <a:buNone/>
              <a:defRPr sz="1050"/>
            </a:lvl4pPr>
            <a:lvl5pPr marL="534988" indent="0">
              <a:buNone/>
              <a:defRPr sz="105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962114"/>
      </p:ext>
    </p:extLst>
  </p:cSld>
  <p:clrMapOvr>
    <a:masterClrMapping/>
  </p:clrMapOvr>
  <p:transition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756852-2D95-4B2B-A8A0-82E07EAC6C60}"/>
              </a:ext>
            </a:extLst>
          </p:cNvPr>
          <p:cNvSpPr/>
          <p:nvPr userDrawn="1"/>
        </p:nvSpPr>
        <p:spPr>
          <a:xfrm>
            <a:off x="0" y="0"/>
            <a:ext cx="469131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C8EFDEA6-8A1A-49AF-A275-7B05723A0B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5401" y="2192060"/>
            <a:ext cx="4320221" cy="3665816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8F43F7-291C-40D5-B8C1-95741F33151C}"/>
              </a:ext>
            </a:extLst>
          </p:cNvPr>
          <p:cNvGrpSpPr/>
          <p:nvPr userDrawn="1"/>
        </p:nvGrpSpPr>
        <p:grpSpPr>
          <a:xfrm>
            <a:off x="9775768" y="-871237"/>
            <a:ext cx="3336583" cy="2714068"/>
            <a:chOff x="10055225" y="-469915"/>
            <a:chExt cx="3058273" cy="2487683"/>
          </a:xfrm>
          <a:noFill/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BEBA6CE3-B7DF-4C6A-BA01-8505E7276668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84F2E533-8DEA-4C90-9DFF-20F34DCB93A9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13A73DF6-9202-45C7-99D6-7EF5C60842DF}"/>
                </a:ext>
              </a:extLst>
            </p:cNvPr>
            <p:cNvSpPr/>
            <p:nvPr userDrawn="1"/>
          </p:nvSpPr>
          <p:spPr>
            <a:xfrm rot="5400000">
              <a:off x="11874318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E498FB-83B9-4336-8C2A-0B64E847E032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C71646A5-AECE-458B-A64F-6837F5DD3A9E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D1C8B28E-8E51-423B-9868-670EF44EC3E6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06914C6E-6322-4E30-A216-E065906A29D3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C8BAAF68-84C5-486C-BAB9-DBE3310B74D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78521" y="432098"/>
            <a:ext cx="4183383" cy="59692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37FB69C-A968-48F9-9FFD-AC9D1C348F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60463" y="912813"/>
            <a:ext cx="3619500" cy="4945062"/>
          </a:xfr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C98694-93EC-4812-93E5-2A9E9294F1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5400" y="1022985"/>
            <a:ext cx="4320221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F9F7DDF-2F9C-4170-857A-0009B1FBBB96}"/>
              </a:ext>
            </a:extLst>
          </p:cNvPr>
          <p:cNvGrpSpPr/>
          <p:nvPr userDrawn="1"/>
        </p:nvGrpSpPr>
        <p:grpSpPr>
          <a:xfrm>
            <a:off x="-3633350" y="0"/>
            <a:ext cx="3507559" cy="5160812"/>
            <a:chOff x="838198" y="1150069"/>
            <a:chExt cx="3507559" cy="516081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A8A5833-D266-4BEC-82BD-43FC0AD593CD}"/>
                </a:ext>
              </a:extLst>
            </p:cNvPr>
            <p:cNvSpPr/>
            <p:nvPr/>
          </p:nvSpPr>
          <p:spPr>
            <a:xfrm>
              <a:off x="838200" y="1150069"/>
              <a:ext cx="3507557" cy="516081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24D6D61-BC98-425B-9978-AB1C55499DAF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9483F7F-F767-47D0-99C2-5810A293103E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3AB13F-A235-42F3-8662-95A72BD863E1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C00D1EE-5B29-4E16-9CAF-47779BF544E1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B67826-6976-4DA8-B693-C69230364BFB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D68F847-2762-4700-910F-9D8A950D96CE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EF1DD7-DF3D-4B4C-A368-B424D1AEDCF2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264B9E2-E708-4E7F-ADC6-0F65F4AF56A3}"/>
                </a:ext>
              </a:extLst>
            </p:cNvPr>
            <p:cNvSpPr txBox="1"/>
            <p:nvPr/>
          </p:nvSpPr>
          <p:spPr>
            <a:xfrm>
              <a:off x="838198" y="563187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To change an existing image you can right click and choose </a:t>
              </a:r>
              <a:r>
                <a:rPr lang="en-GB" sz="1400" b="1">
                  <a:solidFill>
                    <a:srgbClr val="333333"/>
                  </a:solidFill>
                </a:rPr>
                <a:t>Change Picture.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32854091"/>
      </p:ext>
    </p:extLst>
  </p:cSld>
  <p:clrMapOvr>
    <a:masterClrMapping/>
  </p:clrMapOvr>
  <p:transition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 Landscap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756852-2D95-4B2B-A8A0-82E07EAC6C60}"/>
              </a:ext>
            </a:extLst>
          </p:cNvPr>
          <p:cNvSpPr/>
          <p:nvPr userDrawn="1"/>
        </p:nvSpPr>
        <p:spPr>
          <a:xfrm>
            <a:off x="0" y="0"/>
            <a:ext cx="46913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8F43F7-291C-40D5-B8C1-95741F33151C}"/>
              </a:ext>
            </a:extLst>
          </p:cNvPr>
          <p:cNvGrpSpPr/>
          <p:nvPr userDrawn="1"/>
        </p:nvGrpSpPr>
        <p:grpSpPr>
          <a:xfrm>
            <a:off x="9775768" y="-871237"/>
            <a:ext cx="3336583" cy="2714068"/>
            <a:chOff x="10055225" y="-469915"/>
            <a:chExt cx="3058273" cy="2487683"/>
          </a:xfrm>
          <a:noFill/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BEBA6CE3-B7DF-4C6A-BA01-8505E7276668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84F2E533-8DEA-4C90-9DFF-20F34DCB93A9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13A73DF6-9202-45C7-99D6-7EF5C60842DF}"/>
                </a:ext>
              </a:extLst>
            </p:cNvPr>
            <p:cNvSpPr/>
            <p:nvPr userDrawn="1"/>
          </p:nvSpPr>
          <p:spPr>
            <a:xfrm rot="5400000">
              <a:off x="11874318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E498FB-83B9-4336-8C2A-0B64E847E032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C71646A5-AECE-458B-A64F-6837F5DD3A9E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D1C8B28E-8E51-423B-9868-670EF44EC3E6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06914C6E-6322-4E30-A216-E065906A29D3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C8BAAF68-84C5-486C-BAB9-DBE3310B74D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797784" y="432098"/>
            <a:ext cx="4183383" cy="59692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37FB69C-A968-48F9-9FFD-AC9D1C348F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04700" y="1607698"/>
            <a:ext cx="4946400" cy="3618000"/>
          </a:xfr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2208BF-A413-4B35-8B12-1A41BF007D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0157" y="1022985"/>
            <a:ext cx="4056967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1A384CE-CCC1-4461-A4FC-6534A39BF3F1}"/>
              </a:ext>
            </a:extLst>
          </p:cNvPr>
          <p:cNvGrpSpPr/>
          <p:nvPr userDrawn="1"/>
        </p:nvGrpSpPr>
        <p:grpSpPr>
          <a:xfrm>
            <a:off x="-3633350" y="0"/>
            <a:ext cx="3507559" cy="5160812"/>
            <a:chOff x="838198" y="1150069"/>
            <a:chExt cx="3507559" cy="516081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CA5B257-BC12-4B2E-81A9-3273F59CC287}"/>
                </a:ext>
              </a:extLst>
            </p:cNvPr>
            <p:cNvSpPr/>
            <p:nvPr/>
          </p:nvSpPr>
          <p:spPr>
            <a:xfrm>
              <a:off x="838200" y="1150069"/>
              <a:ext cx="3507557" cy="516081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FB6231E-A7EE-4075-8B7D-0E88B3B9E4FB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93234A4-65EF-4FCD-9205-C7A759661B2E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852D558-A3B7-497D-947E-2091DB0DC11B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D1289B-2168-418E-929A-6647F1798203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EBD996-C727-4FF1-9BB5-5090A8A44363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757CE1-4BD5-488C-9828-0F0141664C94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663044-21CE-4847-8FCC-4930EC51E922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7EB2100-BFA0-4A45-A761-581E55AB3389}"/>
                </a:ext>
              </a:extLst>
            </p:cNvPr>
            <p:cNvSpPr txBox="1"/>
            <p:nvPr/>
          </p:nvSpPr>
          <p:spPr>
            <a:xfrm>
              <a:off x="838198" y="563187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To change an existing image you can right click and choose </a:t>
              </a:r>
              <a:r>
                <a:rPr lang="en-GB" sz="1400" b="1">
                  <a:solidFill>
                    <a:srgbClr val="333333"/>
                  </a:solidFill>
                </a:rPr>
                <a:t>Change Picture.</a:t>
              </a:r>
            </a:p>
          </p:txBody>
        </p:sp>
      </p:grpSp>
      <p:sp>
        <p:nvSpPr>
          <p:cNvPr id="40" name="Text Placeholder 20">
            <a:extLst>
              <a:ext uri="{FF2B5EF4-FFF2-40B4-BE49-F238E27FC236}">
                <a16:creationId xmlns:a16="http://schemas.microsoft.com/office/drawing/2014/main" id="{7CE42531-93EE-4FF9-9D2C-0837EBBB40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0157" y="2192060"/>
            <a:ext cx="4056967" cy="3665816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0511787"/>
      </p:ext>
    </p:extLst>
  </p:cSld>
  <p:clrMapOvr>
    <a:masterClrMapping/>
  </p:clrMapOvr>
  <p:transition spd="slow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756852-2D95-4B2B-A8A0-82E07EAC6C60}"/>
              </a:ext>
            </a:extLst>
          </p:cNvPr>
          <p:cNvSpPr/>
          <p:nvPr userDrawn="1"/>
        </p:nvSpPr>
        <p:spPr>
          <a:xfrm>
            <a:off x="7500681" y="0"/>
            <a:ext cx="469131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0D9CEC-9D21-4866-95BB-8BFB61C57C34}"/>
              </a:ext>
            </a:extLst>
          </p:cNvPr>
          <p:cNvGrpSpPr/>
          <p:nvPr userDrawn="1"/>
        </p:nvGrpSpPr>
        <p:grpSpPr>
          <a:xfrm rot="16200000">
            <a:off x="9380253" y="-225916"/>
            <a:ext cx="4149137" cy="3479618"/>
            <a:chOff x="5387349" y="2559730"/>
            <a:chExt cx="4816113" cy="4038969"/>
          </a:xfrm>
          <a:noFill/>
        </p:grpSpPr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0645BB51-6D87-444C-B105-6712C03BD8A0}"/>
                </a:ext>
              </a:extLst>
            </p:cNvPr>
            <p:cNvSpPr/>
            <p:nvPr userDrawn="1"/>
          </p:nvSpPr>
          <p:spPr>
            <a:xfrm>
              <a:off x="6936468" y="2559730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99100E3E-1E7B-4F64-965E-495600F3B113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4A908B46-EC64-40F9-84BE-0640E761CEB1}"/>
                </a:ext>
              </a:extLst>
            </p:cNvPr>
            <p:cNvSpPr/>
            <p:nvPr userDrawn="1"/>
          </p:nvSpPr>
          <p:spPr>
            <a:xfrm>
              <a:off x="8485590" y="34121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4" name="Hexagon 43">
              <a:extLst>
                <a:ext uri="{FF2B5EF4-FFF2-40B4-BE49-F238E27FC236}">
                  <a16:creationId xmlns:a16="http://schemas.microsoft.com/office/drawing/2014/main" id="{2CC06D9A-09EE-47CC-8AD0-1330B142CA90}"/>
                </a:ext>
              </a:extLst>
            </p:cNvPr>
            <p:cNvSpPr/>
            <p:nvPr userDrawn="1"/>
          </p:nvSpPr>
          <p:spPr>
            <a:xfrm>
              <a:off x="5387349" y="34121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FE668E68-0D75-4E61-9287-20E719D1B9C6}"/>
                </a:ext>
              </a:extLst>
            </p:cNvPr>
            <p:cNvSpPr/>
            <p:nvPr userDrawn="1"/>
          </p:nvSpPr>
          <p:spPr>
            <a:xfrm>
              <a:off x="8485590" y="511777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3720014-3C93-4217-A92B-39B11C470344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91F9E971-0944-4459-A75A-C13804B31A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693488"/>
            <a:ext cx="5215435" cy="421256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5FB34F6-D9A1-4680-B94D-8BD9DE659137}"/>
              </a:ext>
            </a:extLst>
          </p:cNvPr>
          <p:cNvGrpSpPr/>
          <p:nvPr userDrawn="1"/>
        </p:nvGrpSpPr>
        <p:grpSpPr>
          <a:xfrm rot="16200000">
            <a:off x="6672536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4ADDDE81-3DB2-4018-8369-C5DD19A2AE12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58065B7F-6484-49EB-AF40-9B9A1E079D1D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77B54B96-6D57-4A8E-A3D2-EFD2BF2EC695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9AA91558-D666-4CF1-918B-088A2A7FFD9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91695" y="534606"/>
            <a:ext cx="2897464" cy="5788789"/>
          </a:xfrm>
          <a:prstGeom prst="rect">
            <a:avLst/>
          </a:pr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0581B03-C4D8-4079-8A88-F25AF87CC61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88219" y="726947"/>
            <a:ext cx="2502625" cy="5404897"/>
          </a:xfrm>
          <a:custGeom>
            <a:avLst/>
            <a:gdLst>
              <a:gd name="connsiteX0" fmla="*/ 502994 w 2502625"/>
              <a:gd name="connsiteY0" fmla="*/ 0 h 5404897"/>
              <a:gd name="connsiteX1" fmla="*/ 544527 w 2502625"/>
              <a:gd name="connsiteY1" fmla="*/ 14533 h 5404897"/>
              <a:gd name="connsiteX2" fmla="*/ 681844 w 2502625"/>
              <a:gd name="connsiteY2" fmla="*/ 192183 h 5404897"/>
              <a:gd name="connsiteX3" fmla="*/ 1251312 w 2502625"/>
              <a:gd name="connsiteY3" fmla="*/ 192213 h 5404897"/>
              <a:gd name="connsiteX4" fmla="*/ 1820786 w 2502625"/>
              <a:gd name="connsiteY4" fmla="*/ 192183 h 5404897"/>
              <a:gd name="connsiteX5" fmla="*/ 1958103 w 2502625"/>
              <a:gd name="connsiteY5" fmla="*/ 14533 h 5404897"/>
              <a:gd name="connsiteX6" fmla="*/ 1999637 w 2502625"/>
              <a:gd name="connsiteY6" fmla="*/ 0 h 5404897"/>
              <a:gd name="connsiteX7" fmla="*/ 2004682 w 2502625"/>
              <a:gd name="connsiteY7" fmla="*/ 183 h 5404897"/>
              <a:gd name="connsiteX8" fmla="*/ 2248325 w 2502625"/>
              <a:gd name="connsiteY8" fmla="*/ 183 h 5404897"/>
              <a:gd name="connsiteX9" fmla="*/ 2502625 w 2502625"/>
              <a:gd name="connsiteY9" fmla="*/ 251028 h 5404897"/>
              <a:gd name="connsiteX10" fmla="*/ 2502625 w 2502625"/>
              <a:gd name="connsiteY10" fmla="*/ 5159627 h 5404897"/>
              <a:gd name="connsiteX11" fmla="*/ 2308187 w 2502625"/>
              <a:gd name="connsiteY11" fmla="*/ 5401539 h 5404897"/>
              <a:gd name="connsiteX12" fmla="*/ 2294105 w 2502625"/>
              <a:gd name="connsiteY12" fmla="*/ 5404897 h 5404897"/>
              <a:gd name="connsiteX13" fmla="*/ 208520 w 2502625"/>
              <a:gd name="connsiteY13" fmla="*/ 5404897 h 5404897"/>
              <a:gd name="connsiteX14" fmla="*/ 194437 w 2502625"/>
              <a:gd name="connsiteY14" fmla="*/ 5401539 h 5404897"/>
              <a:gd name="connsiteX15" fmla="*/ 0 w 2502625"/>
              <a:gd name="connsiteY15" fmla="*/ 5159627 h 5404897"/>
              <a:gd name="connsiteX16" fmla="*/ 0 w 2502625"/>
              <a:gd name="connsiteY16" fmla="*/ 251052 h 5404897"/>
              <a:gd name="connsiteX17" fmla="*/ 254300 w 2502625"/>
              <a:gd name="connsiteY17" fmla="*/ 207 h 5404897"/>
              <a:gd name="connsiteX18" fmla="*/ 497949 w 2502625"/>
              <a:gd name="connsiteY18" fmla="*/ 207 h 5404897"/>
              <a:gd name="connsiteX19" fmla="*/ 502994 w 2502625"/>
              <a:gd name="connsiteY19" fmla="*/ 0 h 5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02625" h="5404897">
                <a:moveTo>
                  <a:pt x="502994" y="0"/>
                </a:moveTo>
                <a:cubicBezTo>
                  <a:pt x="512378" y="0"/>
                  <a:pt x="532627" y="1621"/>
                  <a:pt x="544527" y="14533"/>
                </a:cubicBezTo>
                <a:cubicBezTo>
                  <a:pt x="574556" y="47121"/>
                  <a:pt x="534138" y="179795"/>
                  <a:pt x="681844" y="192183"/>
                </a:cubicBezTo>
                <a:lnTo>
                  <a:pt x="1251312" y="192213"/>
                </a:lnTo>
                <a:lnTo>
                  <a:pt x="1820786" y="192183"/>
                </a:lnTo>
                <a:cubicBezTo>
                  <a:pt x="1968493" y="179795"/>
                  <a:pt x="1928075" y="47115"/>
                  <a:pt x="1958103" y="14533"/>
                </a:cubicBezTo>
                <a:cubicBezTo>
                  <a:pt x="1970004" y="1615"/>
                  <a:pt x="1990252" y="0"/>
                  <a:pt x="1999637" y="0"/>
                </a:cubicBezTo>
                <a:cubicBezTo>
                  <a:pt x="2002762" y="0"/>
                  <a:pt x="2004682" y="183"/>
                  <a:pt x="2004682" y="183"/>
                </a:cubicBezTo>
                <a:lnTo>
                  <a:pt x="2248325" y="183"/>
                </a:lnTo>
                <a:cubicBezTo>
                  <a:pt x="2499584" y="12571"/>
                  <a:pt x="2502625" y="252582"/>
                  <a:pt x="2502625" y="251028"/>
                </a:cubicBezTo>
                <a:lnTo>
                  <a:pt x="2502625" y="5159627"/>
                </a:lnTo>
                <a:cubicBezTo>
                  <a:pt x="2493484" y="5328021"/>
                  <a:pt x="2369573" y="5384057"/>
                  <a:pt x="2308187" y="5401539"/>
                </a:cubicBezTo>
                <a:lnTo>
                  <a:pt x="2294105" y="5404897"/>
                </a:lnTo>
                <a:lnTo>
                  <a:pt x="208520" y="5404897"/>
                </a:lnTo>
                <a:lnTo>
                  <a:pt x="194437" y="5401539"/>
                </a:lnTo>
                <a:cubicBezTo>
                  <a:pt x="133052" y="5384057"/>
                  <a:pt x="9140" y="5328021"/>
                  <a:pt x="0" y="5159627"/>
                </a:cubicBezTo>
                <a:lnTo>
                  <a:pt x="0" y="251052"/>
                </a:lnTo>
                <a:cubicBezTo>
                  <a:pt x="0" y="252600"/>
                  <a:pt x="3047" y="12589"/>
                  <a:pt x="254300" y="207"/>
                </a:cubicBezTo>
                <a:lnTo>
                  <a:pt x="497949" y="207"/>
                </a:lnTo>
                <a:cubicBezTo>
                  <a:pt x="497949" y="207"/>
                  <a:pt x="499862" y="0"/>
                  <a:pt x="50299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8D37EB-B649-4156-AD52-5D86E6983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5215435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462DCB-FC32-4C19-81BA-F75216298404}"/>
              </a:ext>
            </a:extLst>
          </p:cNvPr>
          <p:cNvGrpSpPr/>
          <p:nvPr userDrawn="1"/>
        </p:nvGrpSpPr>
        <p:grpSpPr>
          <a:xfrm>
            <a:off x="-3633350" y="0"/>
            <a:ext cx="3507559" cy="5160812"/>
            <a:chOff x="838198" y="1150069"/>
            <a:chExt cx="3507559" cy="516081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0046E15-A0AA-4E7E-8A83-4FF9C4991FB5}"/>
                </a:ext>
              </a:extLst>
            </p:cNvPr>
            <p:cNvSpPr/>
            <p:nvPr/>
          </p:nvSpPr>
          <p:spPr>
            <a:xfrm>
              <a:off x="838200" y="1150069"/>
              <a:ext cx="3507557" cy="516081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37830C-04ED-4284-B336-A00AE9E5EE50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5D4D9B8-A7F3-46EE-B01D-3FE14FAF1A04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6431810-A29D-4E80-A36F-2E92F35E6B24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E3E1D68-997F-4A79-BA6C-FAF192EDA756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62B07A2-9E12-467C-AC0F-52A9F7D12866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0731675-7753-443A-8CDE-734806184093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B94258-61C9-4B85-B0E0-6A164888186E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FB6474A-2675-4ED3-AAC6-5DBAA15C1B8A}"/>
                </a:ext>
              </a:extLst>
            </p:cNvPr>
            <p:cNvSpPr txBox="1"/>
            <p:nvPr/>
          </p:nvSpPr>
          <p:spPr>
            <a:xfrm>
              <a:off x="838198" y="563187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To change an existing image you can right click and choose </a:t>
              </a:r>
              <a:r>
                <a:rPr lang="en-GB" sz="1400" b="1">
                  <a:solidFill>
                    <a:srgbClr val="333333"/>
                  </a:solidFill>
                </a:rPr>
                <a:t>Change Picture.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1445321"/>
      </p:ext>
    </p:extLst>
  </p:cSld>
  <p:clrMapOvr>
    <a:masterClrMapping/>
  </p:clrMapOvr>
  <p:transition spd="slow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DC54713-B52F-4EDD-835D-E655AE97DED9}"/>
              </a:ext>
            </a:extLst>
          </p:cNvPr>
          <p:cNvSpPr/>
          <p:nvPr userDrawn="1"/>
        </p:nvSpPr>
        <p:spPr>
          <a:xfrm>
            <a:off x="8520276" y="0"/>
            <a:ext cx="3671724" cy="3774948"/>
          </a:xfrm>
          <a:custGeom>
            <a:avLst/>
            <a:gdLst>
              <a:gd name="connsiteX0" fmla="*/ 3670 w 3671724"/>
              <a:gd name="connsiteY0" fmla="*/ 0 h 3774948"/>
              <a:gd name="connsiteX1" fmla="*/ 3671724 w 3671724"/>
              <a:gd name="connsiteY1" fmla="*/ 0 h 3774948"/>
              <a:gd name="connsiteX2" fmla="*/ 3671724 w 3671724"/>
              <a:gd name="connsiteY2" fmla="*/ 3774948 h 3774948"/>
              <a:gd name="connsiteX3" fmla="*/ 1883805 w 3671724"/>
              <a:gd name="connsiteY3" fmla="*/ 3774948 h 3774948"/>
              <a:gd name="connsiteX4" fmla="*/ 0 w 3671724"/>
              <a:gd name="connsiteY4" fmla="*/ 7340 h 377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1724" h="3774948">
                <a:moveTo>
                  <a:pt x="3670" y="0"/>
                </a:moveTo>
                <a:lnTo>
                  <a:pt x="3671724" y="0"/>
                </a:lnTo>
                <a:lnTo>
                  <a:pt x="3671724" y="3774948"/>
                </a:lnTo>
                <a:lnTo>
                  <a:pt x="1883805" y="3774948"/>
                </a:lnTo>
                <a:lnTo>
                  <a:pt x="0" y="7340"/>
                </a:lnTo>
                <a:close/>
              </a:path>
            </a:pathLst>
          </a:custGeom>
          <a:solidFill>
            <a:srgbClr val="E5E5E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GB"/>
              <a:t> 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56D33E0-15B1-421A-B2C4-C55DC1189482}"/>
              </a:ext>
            </a:extLst>
          </p:cNvPr>
          <p:cNvSpPr/>
          <p:nvPr userDrawn="1"/>
        </p:nvSpPr>
        <p:spPr>
          <a:xfrm rot="10800000">
            <a:off x="0" y="3083052"/>
            <a:ext cx="3671724" cy="3774948"/>
          </a:xfrm>
          <a:custGeom>
            <a:avLst/>
            <a:gdLst>
              <a:gd name="connsiteX0" fmla="*/ 3670 w 3671724"/>
              <a:gd name="connsiteY0" fmla="*/ 0 h 3774948"/>
              <a:gd name="connsiteX1" fmla="*/ 3671724 w 3671724"/>
              <a:gd name="connsiteY1" fmla="*/ 0 h 3774948"/>
              <a:gd name="connsiteX2" fmla="*/ 3671724 w 3671724"/>
              <a:gd name="connsiteY2" fmla="*/ 3774948 h 3774948"/>
              <a:gd name="connsiteX3" fmla="*/ 1883805 w 3671724"/>
              <a:gd name="connsiteY3" fmla="*/ 3774948 h 3774948"/>
              <a:gd name="connsiteX4" fmla="*/ 0 w 3671724"/>
              <a:gd name="connsiteY4" fmla="*/ 7340 h 377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1724" h="3774948">
                <a:moveTo>
                  <a:pt x="3670" y="0"/>
                </a:moveTo>
                <a:lnTo>
                  <a:pt x="3671724" y="0"/>
                </a:lnTo>
                <a:lnTo>
                  <a:pt x="3671724" y="3774948"/>
                </a:lnTo>
                <a:lnTo>
                  <a:pt x="1883805" y="3774948"/>
                </a:lnTo>
                <a:lnTo>
                  <a:pt x="0" y="7340"/>
                </a:lnTo>
                <a:close/>
              </a:path>
            </a:pathLst>
          </a:cu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GB"/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8FB6A1-DC65-4603-84FE-95FBCEA33F46}"/>
              </a:ext>
            </a:extLst>
          </p:cNvPr>
          <p:cNvSpPr/>
          <p:nvPr/>
        </p:nvSpPr>
        <p:spPr>
          <a:xfrm>
            <a:off x="3824512" y="1559779"/>
            <a:ext cx="4459201" cy="4459201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AF16A70-F59C-44BC-933F-5C1CF0FBAE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2509" y="2507776"/>
            <a:ext cx="2563206" cy="2563206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30B0069E-254E-4F57-9D44-DAF129D5BFEC}"/>
              </a:ext>
            </a:extLst>
          </p:cNvPr>
          <p:cNvSpPr/>
          <p:nvPr/>
        </p:nvSpPr>
        <p:spPr>
          <a:xfrm>
            <a:off x="5541946" y="1184778"/>
            <a:ext cx="1024332" cy="883044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E43A59EE-AD0D-4744-AEEB-2D2244B084E9}"/>
              </a:ext>
            </a:extLst>
          </p:cNvPr>
          <p:cNvSpPr/>
          <p:nvPr/>
        </p:nvSpPr>
        <p:spPr>
          <a:xfrm>
            <a:off x="5541946" y="5510936"/>
            <a:ext cx="1024332" cy="883044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0ABED1D4-136A-4294-A1E2-144B7574C9E0}"/>
              </a:ext>
            </a:extLst>
          </p:cNvPr>
          <p:cNvSpPr/>
          <p:nvPr/>
        </p:nvSpPr>
        <p:spPr>
          <a:xfrm rot="5400000">
            <a:off x="7705025" y="3347857"/>
            <a:ext cx="1024332" cy="883044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6BACB9CF-A526-4BAB-8705-BD5C9D8A8CCB}"/>
              </a:ext>
            </a:extLst>
          </p:cNvPr>
          <p:cNvSpPr/>
          <p:nvPr/>
        </p:nvSpPr>
        <p:spPr>
          <a:xfrm rot="5400000">
            <a:off x="3378867" y="3347857"/>
            <a:ext cx="1024332" cy="883044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7D404139-3470-43A3-9C9C-20155C61E6C3}"/>
              </a:ext>
            </a:extLst>
          </p:cNvPr>
          <p:cNvSpPr/>
          <p:nvPr/>
        </p:nvSpPr>
        <p:spPr>
          <a:xfrm rot="2700000">
            <a:off x="7071474" y="1818329"/>
            <a:ext cx="1024332" cy="883044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944EBEDC-4085-4AF9-92FB-2A54D49D530E}"/>
              </a:ext>
            </a:extLst>
          </p:cNvPr>
          <p:cNvSpPr/>
          <p:nvPr/>
        </p:nvSpPr>
        <p:spPr>
          <a:xfrm rot="2700000">
            <a:off x="4012418" y="4877385"/>
            <a:ext cx="1024332" cy="883044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0816FD2C-9ECF-4ACE-B3AF-060A67177C8B}"/>
              </a:ext>
            </a:extLst>
          </p:cNvPr>
          <p:cNvSpPr/>
          <p:nvPr/>
        </p:nvSpPr>
        <p:spPr>
          <a:xfrm rot="8100000">
            <a:off x="7071474" y="4877385"/>
            <a:ext cx="1024332" cy="883044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4E841CB-C24C-4288-94D9-BD67910660C9}"/>
              </a:ext>
            </a:extLst>
          </p:cNvPr>
          <p:cNvSpPr/>
          <p:nvPr/>
        </p:nvSpPr>
        <p:spPr>
          <a:xfrm rot="8100000">
            <a:off x="4012418" y="1818329"/>
            <a:ext cx="1024332" cy="883044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DFCCF-ED25-4399-907B-A1A0E748D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71724" y="6356350"/>
            <a:ext cx="759247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1722C-259B-48A7-8383-C9400D6A0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BDE7F-E7C8-44A1-9BAC-8D11A90B8D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77B9A639-757E-4E79-973B-BD4B0F475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144107E-F4D3-44B2-86E7-4AF0BF293D72}"/>
              </a:ext>
            </a:extLst>
          </p:cNvPr>
          <p:cNvSpPr/>
          <p:nvPr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8DD515-882D-424D-8690-36AFB6EAC533}"/>
              </a:ext>
            </a:extLst>
          </p:cNvPr>
          <p:cNvGrpSpPr/>
          <p:nvPr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4A4011EE-4775-4945-A26F-64D9F7555086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2E3E9898-A391-4D0B-91E4-FB3F07F11907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88118614-93A7-4C2D-A0E8-88B93F87A9F6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67A4E6A-0143-472B-99C7-B99095A1EB95}"/>
              </a:ext>
            </a:extLst>
          </p:cNvPr>
          <p:cNvGrpSpPr/>
          <p:nvPr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noFill/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1F9735F6-2A59-4C9C-A9CA-8D9FFB28D87B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91D1A0C8-C681-4719-A532-DEC5C6CED8C0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7" name="Hexagon 36">
              <a:extLst>
                <a:ext uri="{FF2B5EF4-FFF2-40B4-BE49-F238E27FC236}">
                  <a16:creationId xmlns:a16="http://schemas.microsoft.com/office/drawing/2014/main" id="{68DEEAF1-8A67-473E-90AB-558B24383C22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1AB0CE74-B548-4D51-8AD2-52B2A173D2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83624" y="1355812"/>
            <a:ext cx="540976" cy="540976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114185A7-7E5E-4531-8841-CFC25871398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13152" y="1989363"/>
            <a:ext cx="540976" cy="540976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CC6BFB1D-EF2C-491E-9808-36CDF5BDC7D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6703" y="3518891"/>
            <a:ext cx="540976" cy="540976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DF560D17-C817-4F5F-B3D8-EE12FD50B41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13151" y="5048419"/>
            <a:ext cx="540976" cy="540976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861CEA1-85A6-4E73-B807-FBD08CDD508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783624" y="5681970"/>
            <a:ext cx="540976" cy="540976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A983A122-769C-4DEC-B9B4-36F3118A378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254096" y="5048419"/>
            <a:ext cx="540976" cy="540976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8A0DF9F7-5B41-46D1-99CD-663B6D259E2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20545" y="3518891"/>
            <a:ext cx="540976" cy="540976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8098FD3F-ECC1-40B1-B0D2-D6C0E453290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254096" y="1989363"/>
            <a:ext cx="540976" cy="540976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C9C4856-5DE4-4732-ACA9-82B95EAEEF94}"/>
              </a:ext>
            </a:extLst>
          </p:cNvPr>
          <p:cNvGrpSpPr/>
          <p:nvPr userDrawn="1"/>
        </p:nvGrpSpPr>
        <p:grpSpPr>
          <a:xfrm>
            <a:off x="-3633349" y="0"/>
            <a:ext cx="3507558" cy="7251700"/>
            <a:chOff x="-3633349" y="0"/>
            <a:chExt cx="3507558" cy="725170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766CE39-2398-4D3A-8EE1-C51F52E0EDBA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7251700"/>
              <a:chOff x="838199" y="1150069"/>
              <a:chExt cx="3507558" cy="725170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9EFA932-31B8-472D-8EE2-5AD6F6C05820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725170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9B6CF84-B38B-4DBF-88E6-85F5FE899BF9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8896877-75E4-47DA-8CA8-4B55A19E4CC3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C223509-B22F-4682-8E7C-687C3CF3EDFC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FCB9DCD-832B-448B-821F-71192F4C8677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66E0AE9-5CD6-4B3C-99C5-75AA5D2FD775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GB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GB" sz="1400" b="1">
                    <a:solidFill>
                      <a:srgbClr val="333333"/>
                    </a:solidFill>
                  </a:rPr>
                  <a:t>Crop,</a:t>
                </a:r>
                <a:r>
                  <a:rPr lang="en-GB" sz="1400">
                    <a:solidFill>
                      <a:srgbClr val="333333"/>
                    </a:solidFill>
                  </a:rPr>
                  <a:t> 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Fit</a:t>
                </a:r>
                <a:r>
                  <a:rPr lang="en-GB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6AAC2ED-20BD-47A1-9677-070E03EA12DD}"/>
                  </a:ext>
                </a:extLst>
              </p:cNvPr>
              <p:cNvSpPr txBox="1"/>
              <p:nvPr userDrawn="1"/>
            </p:nvSpPr>
            <p:spPr>
              <a:xfrm>
                <a:off x="838200" y="7064727"/>
                <a:ext cx="341073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To replace an icon, choose your icon from the asset slide, go back to the slide you want to change, right click on the placeholder and select </a:t>
                </a:r>
                <a:r>
                  <a:rPr lang="en-GB" sz="1400" b="1">
                    <a:solidFill>
                      <a:srgbClr val="333333"/>
                    </a:solidFill>
                  </a:rPr>
                  <a:t>Change Graphic </a:t>
                </a:r>
                <a:r>
                  <a:rPr lang="en-GB" sz="1400" b="0">
                    <a:solidFill>
                      <a:srgbClr val="333333"/>
                    </a:solidFill>
                  </a:rPr>
                  <a:t>then </a:t>
                </a:r>
                <a:r>
                  <a:rPr lang="en-GB" sz="1400" b="1">
                    <a:solidFill>
                      <a:srgbClr val="333333"/>
                    </a:solidFill>
                  </a:rPr>
                  <a:t>From Clipboard</a:t>
                </a: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792C2F8-ACDB-4005-8B7C-FFD5511788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04475543"/>
      </p:ext>
    </p:extLst>
  </p:cSld>
  <p:clrMapOvr>
    <a:masterClrMapping/>
  </p:clrMapOvr>
  <p:transition spd="slow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ne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31217A-A076-4EC6-8FFD-A7E98C5DF2CC}"/>
              </a:ext>
            </a:extLst>
          </p:cNvPr>
          <p:cNvSpPr/>
          <p:nvPr userDrawn="1"/>
        </p:nvSpPr>
        <p:spPr>
          <a:xfrm>
            <a:off x="0" y="5876926"/>
            <a:ext cx="12192000" cy="9810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619746-6D05-4F91-8F31-8D81EB44F960}"/>
              </a:ext>
            </a:extLst>
          </p:cNvPr>
          <p:cNvSpPr/>
          <p:nvPr userDrawn="1"/>
        </p:nvSpPr>
        <p:spPr>
          <a:xfrm>
            <a:off x="0" y="0"/>
            <a:ext cx="12192000" cy="601980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DFCCF-ED25-4399-907B-A1A0E748D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BDE7F-E7C8-44A1-9BAC-8D11A90B8D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946DECD-186C-4675-846A-E63FACA145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33F3B8-CACC-4F94-8E8D-018EDDBFD4E8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80F23DE-89AD-47A1-B171-4655A568D7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8423" y="1693394"/>
            <a:ext cx="4533966" cy="877301"/>
          </a:xfrm>
          <a:custGeom>
            <a:avLst/>
            <a:gdLst>
              <a:gd name="connsiteX0" fmla="*/ 0 w 4533966"/>
              <a:gd name="connsiteY0" fmla="*/ 0 h 877301"/>
              <a:gd name="connsiteX1" fmla="*/ 4533966 w 4533966"/>
              <a:gd name="connsiteY1" fmla="*/ 0 h 877301"/>
              <a:gd name="connsiteX2" fmla="*/ 4162713 w 4533966"/>
              <a:gd name="connsiteY2" fmla="*/ 877301 h 877301"/>
              <a:gd name="connsiteX3" fmla="*/ 371252 w 4533966"/>
              <a:gd name="connsiteY3" fmla="*/ 877301 h 87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3966" h="877301">
                <a:moveTo>
                  <a:pt x="0" y="0"/>
                </a:moveTo>
                <a:lnTo>
                  <a:pt x="4533966" y="0"/>
                </a:lnTo>
                <a:lnTo>
                  <a:pt x="4162713" y="877301"/>
                </a:lnTo>
                <a:lnTo>
                  <a:pt x="371252" y="877301"/>
                </a:lnTo>
                <a:close/>
              </a:path>
            </a:pathLst>
          </a:custGeom>
          <a:solidFill>
            <a:schemeClr val="accent2"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CB9D801-742F-40FA-A450-3963E9575E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0413" y="2678369"/>
            <a:ext cx="3789985" cy="877301"/>
          </a:xfrm>
          <a:custGeom>
            <a:avLst/>
            <a:gdLst>
              <a:gd name="connsiteX0" fmla="*/ 0 w 3789985"/>
              <a:gd name="connsiteY0" fmla="*/ 0 h 877301"/>
              <a:gd name="connsiteX1" fmla="*/ 3789985 w 3789985"/>
              <a:gd name="connsiteY1" fmla="*/ 0 h 877301"/>
              <a:gd name="connsiteX2" fmla="*/ 3418732 w 3789985"/>
              <a:gd name="connsiteY2" fmla="*/ 877301 h 877301"/>
              <a:gd name="connsiteX3" fmla="*/ 371215 w 3789985"/>
              <a:gd name="connsiteY3" fmla="*/ 877301 h 87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9985" h="877301">
                <a:moveTo>
                  <a:pt x="0" y="0"/>
                </a:moveTo>
                <a:lnTo>
                  <a:pt x="3789985" y="0"/>
                </a:lnTo>
                <a:lnTo>
                  <a:pt x="3418732" y="877301"/>
                </a:lnTo>
                <a:lnTo>
                  <a:pt x="371215" y="877301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6057C53-24DE-41A0-B0AA-3921ABBC49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2404" y="3663342"/>
            <a:ext cx="3046003" cy="877301"/>
          </a:xfrm>
          <a:custGeom>
            <a:avLst/>
            <a:gdLst>
              <a:gd name="connsiteX0" fmla="*/ 0 w 3046003"/>
              <a:gd name="connsiteY0" fmla="*/ 0 h 877301"/>
              <a:gd name="connsiteX1" fmla="*/ 3046003 w 3046003"/>
              <a:gd name="connsiteY1" fmla="*/ 0 h 877301"/>
              <a:gd name="connsiteX2" fmla="*/ 2674751 w 3046003"/>
              <a:gd name="connsiteY2" fmla="*/ 877301 h 877301"/>
              <a:gd name="connsiteX3" fmla="*/ 371253 w 3046003"/>
              <a:gd name="connsiteY3" fmla="*/ 877301 h 87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6003" h="877301">
                <a:moveTo>
                  <a:pt x="0" y="0"/>
                </a:moveTo>
                <a:lnTo>
                  <a:pt x="3046003" y="0"/>
                </a:lnTo>
                <a:lnTo>
                  <a:pt x="2674751" y="877301"/>
                </a:lnTo>
                <a:lnTo>
                  <a:pt x="371253" y="877301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12700">
            <a:solidFill>
              <a:schemeClr val="accent4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6C45AA7-687A-4638-AA1E-122F842989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4395" y="4648316"/>
            <a:ext cx="2302022" cy="877302"/>
          </a:xfrm>
          <a:custGeom>
            <a:avLst/>
            <a:gdLst>
              <a:gd name="connsiteX0" fmla="*/ 0 w 2302022"/>
              <a:gd name="connsiteY0" fmla="*/ 0 h 877302"/>
              <a:gd name="connsiteX1" fmla="*/ 2302022 w 2302022"/>
              <a:gd name="connsiteY1" fmla="*/ 0 h 877302"/>
              <a:gd name="connsiteX2" fmla="*/ 1930770 w 2302022"/>
              <a:gd name="connsiteY2" fmla="*/ 877302 h 877302"/>
              <a:gd name="connsiteX3" fmla="*/ 371215 w 2302022"/>
              <a:gd name="connsiteY3" fmla="*/ 877302 h 87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2022" h="877302">
                <a:moveTo>
                  <a:pt x="0" y="0"/>
                </a:moveTo>
                <a:lnTo>
                  <a:pt x="2302022" y="0"/>
                </a:lnTo>
                <a:lnTo>
                  <a:pt x="1930770" y="877302"/>
                </a:lnTo>
                <a:lnTo>
                  <a:pt x="371215" y="877302"/>
                </a:lnTo>
                <a:close/>
              </a:path>
            </a:pathLst>
          </a:custGeom>
          <a:solidFill>
            <a:schemeClr val="accent3">
              <a:alpha val="25000"/>
            </a:schemeClr>
          </a:solidFill>
          <a:ln w="12700">
            <a:solidFill>
              <a:schemeClr val="accent3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3D207A73-8B1B-4DCA-84AE-9C52C945D8E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39395" y="1928587"/>
            <a:ext cx="472022" cy="406916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D528AE27-1997-4685-AEF2-5917B488750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839395" y="2913562"/>
            <a:ext cx="472022" cy="406916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D4470F8C-9EAF-420E-918E-89C0117FF8A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839395" y="3898534"/>
            <a:ext cx="472022" cy="406916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4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C739185B-B9AA-475C-A347-EC3270EEE69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39395" y="4883509"/>
            <a:ext cx="472022" cy="406916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84194897-5F48-4ACF-AF86-51AF79AD879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16175" y="1813783"/>
            <a:ext cx="738364" cy="636522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87829631-792D-4281-9451-6788ACB8DCE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81899" y="1928587"/>
            <a:ext cx="406916" cy="406916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8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ED419B6A-C67F-49CB-B795-197DC388AF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32875" y="1693394"/>
            <a:ext cx="4431326" cy="298022"/>
          </a:xfrm>
        </p:spPr>
        <p:txBody>
          <a:bodyPr anchor="ctr"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1CD9A0AA-1736-4FBE-A056-E16646E4328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32876" y="1919026"/>
            <a:ext cx="4431326" cy="636522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00"/>
            </a:lvl3pPr>
            <a:lvl4pPr marL="354013" indent="0">
              <a:buNone/>
              <a:defRPr sz="1050"/>
            </a:lvl4pPr>
            <a:lvl5pPr marL="534988" indent="0">
              <a:buNone/>
              <a:defRPr sz="105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265CFA74-C479-4D1C-BAA5-936027E8EBF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16175" y="2801614"/>
            <a:ext cx="738364" cy="636522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4DB12EF8-9DE3-4BB3-94DE-0DB007E8C676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6081899" y="2916417"/>
            <a:ext cx="406916" cy="406916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8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5E2C35DA-762B-4EFE-91CE-EF2A2C83856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832875" y="2681224"/>
            <a:ext cx="4431326" cy="298022"/>
          </a:xfrm>
        </p:spPr>
        <p:txBody>
          <a:bodyPr anchor="ctr"/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412EA716-689C-455E-A8B4-4C8D8C1A324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832876" y="2906856"/>
            <a:ext cx="4431326" cy="636522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00"/>
            </a:lvl3pPr>
            <a:lvl4pPr marL="354013" indent="0">
              <a:buNone/>
              <a:defRPr sz="1050"/>
            </a:lvl4pPr>
            <a:lvl5pPr marL="534988" indent="0">
              <a:buNone/>
              <a:defRPr sz="105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7A9E5BD4-3B87-49D4-AEBE-7902FDD78F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16175" y="3789444"/>
            <a:ext cx="738364" cy="636522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4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5AF20291-548E-4CD6-8EFE-69699287054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081899" y="3904247"/>
            <a:ext cx="406916" cy="406916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8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4E7B5DEE-1322-4049-AA09-C12AC9A91D1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832875" y="3669054"/>
            <a:ext cx="4431326" cy="298022"/>
          </a:xfrm>
        </p:spPr>
        <p:txBody>
          <a:bodyPr anchor="ctr"/>
          <a:lstStyle>
            <a:lvl1pPr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59DD6C5C-BC8A-4EB0-86F0-9D6414CBA3A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832876" y="3894686"/>
            <a:ext cx="4431326" cy="636522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00"/>
            </a:lvl3pPr>
            <a:lvl4pPr marL="354013" indent="0">
              <a:buNone/>
              <a:defRPr sz="1050"/>
            </a:lvl4pPr>
            <a:lvl5pPr marL="534988" indent="0">
              <a:buNone/>
              <a:defRPr sz="105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E9441491-21F5-4ED2-80BC-C5CC2BB985E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916175" y="4777274"/>
            <a:ext cx="738364" cy="636522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algn="ctr"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F4E80F4B-9B6C-4A9F-9717-1BC61F3C819B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6081899" y="4892077"/>
            <a:ext cx="406916" cy="406916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8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729BD4D6-4FA5-41F4-A9EA-C1B3312FCE9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832875" y="4701604"/>
            <a:ext cx="4431326" cy="298022"/>
          </a:xfrm>
        </p:spPr>
        <p:txBody>
          <a:bodyPr anchor="ctr"/>
          <a:lstStyle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6BB3FC79-5871-4D14-AF26-D70FBB51B4D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832876" y="4927236"/>
            <a:ext cx="4431326" cy="636522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00"/>
            </a:lvl3pPr>
            <a:lvl4pPr marL="354013" indent="0">
              <a:buNone/>
              <a:defRPr sz="1050"/>
            </a:lvl4pPr>
            <a:lvl5pPr marL="534988" indent="0">
              <a:buNone/>
              <a:defRPr sz="105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27585C9-4A05-4E2A-AA54-3FA12321271A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1722C-259B-48A7-8383-C9400D6A0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7D133CC-B2C9-4A32-BBB3-A2558D96E7F2}"/>
              </a:ext>
            </a:extLst>
          </p:cNvPr>
          <p:cNvCxnSpPr>
            <a:cxnSpLocks/>
            <a:stCxn id="31" idx="5"/>
          </p:cNvCxnSpPr>
          <p:nvPr userDrawn="1"/>
        </p:nvCxnSpPr>
        <p:spPr>
          <a:xfrm flipH="1">
            <a:off x="5153025" y="2132044"/>
            <a:ext cx="76315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6F5FA49-9F5A-4A83-8254-1D036CF153B7}"/>
              </a:ext>
            </a:extLst>
          </p:cNvPr>
          <p:cNvCxnSpPr>
            <a:cxnSpLocks/>
          </p:cNvCxnSpPr>
          <p:nvPr userDrawn="1"/>
        </p:nvCxnSpPr>
        <p:spPr>
          <a:xfrm flipH="1">
            <a:off x="4795838" y="3119875"/>
            <a:ext cx="112033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632F23E-45C0-4960-BE33-C869E76E0883}"/>
              </a:ext>
            </a:extLst>
          </p:cNvPr>
          <p:cNvCxnSpPr>
            <a:cxnSpLocks/>
          </p:cNvCxnSpPr>
          <p:nvPr userDrawn="1"/>
        </p:nvCxnSpPr>
        <p:spPr>
          <a:xfrm flipH="1">
            <a:off x="4400550" y="4107705"/>
            <a:ext cx="1515625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5AEE4A4-ADEB-45F3-8F2D-D0FF9D06A859}"/>
              </a:ext>
            </a:extLst>
          </p:cNvPr>
          <p:cNvCxnSpPr>
            <a:cxnSpLocks/>
          </p:cNvCxnSpPr>
          <p:nvPr userDrawn="1"/>
        </p:nvCxnSpPr>
        <p:spPr>
          <a:xfrm flipH="1">
            <a:off x="4033838" y="5098922"/>
            <a:ext cx="187699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AB1F689-AA1D-4D91-A49E-C10A4F06EA3A}"/>
              </a:ext>
            </a:extLst>
          </p:cNvPr>
          <p:cNvGrpSpPr/>
          <p:nvPr userDrawn="1"/>
        </p:nvGrpSpPr>
        <p:grpSpPr>
          <a:xfrm>
            <a:off x="-3633349" y="0"/>
            <a:ext cx="3507558" cy="7251700"/>
            <a:chOff x="-3633349" y="0"/>
            <a:chExt cx="3507558" cy="725170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491678B-2D66-49E0-9EBF-71CFF12CCA25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7251700"/>
              <a:chOff x="838199" y="1150069"/>
              <a:chExt cx="3507558" cy="725170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07B919A-B7B2-4B8F-8457-27A54C5642DC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7251700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F3726F5-5809-4D81-B9DA-2771D4BDB124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EB839D4-8A36-4360-AD65-3FBE38273095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726E9B2-AF44-4812-917A-3D8FD55599E2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C3A299F-560E-4E13-89BB-5C7A40663BD4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6E471DD-E6E1-4958-A8AA-F85BAA0C5BBF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GB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GB" sz="1400" b="1">
                    <a:solidFill>
                      <a:srgbClr val="333333"/>
                    </a:solidFill>
                  </a:rPr>
                  <a:t>Crop,</a:t>
                </a:r>
                <a:r>
                  <a:rPr lang="en-GB" sz="1400">
                    <a:solidFill>
                      <a:srgbClr val="333333"/>
                    </a:solidFill>
                  </a:rPr>
                  <a:t> choose </a:t>
                </a:r>
                <a:r>
                  <a:rPr lang="en-GB" sz="1400" b="1">
                    <a:solidFill>
                      <a:srgbClr val="333333"/>
                    </a:solidFill>
                  </a:rPr>
                  <a:t>Fit</a:t>
                </a:r>
                <a:r>
                  <a:rPr lang="en-GB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17B12EA-2AD4-46DF-9351-70AE139E967C}"/>
                  </a:ext>
                </a:extLst>
              </p:cNvPr>
              <p:cNvSpPr txBox="1"/>
              <p:nvPr userDrawn="1"/>
            </p:nvSpPr>
            <p:spPr>
              <a:xfrm>
                <a:off x="838200" y="7064727"/>
                <a:ext cx="341073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4. </a:t>
                </a:r>
                <a:r>
                  <a:rPr lang="en-GB" sz="1400">
                    <a:solidFill>
                      <a:srgbClr val="333333"/>
                    </a:solidFill>
                  </a:rPr>
                  <a:t>To replace an icon, choose your icon from the asset slide, go back to the slide you want to change, right click on the placeholder and select </a:t>
                </a:r>
                <a:r>
                  <a:rPr lang="en-GB" sz="1400" b="1">
                    <a:solidFill>
                      <a:srgbClr val="333333"/>
                    </a:solidFill>
                  </a:rPr>
                  <a:t>Change Graphic </a:t>
                </a:r>
                <a:r>
                  <a:rPr lang="en-GB" sz="1400" b="0">
                    <a:solidFill>
                      <a:srgbClr val="333333"/>
                    </a:solidFill>
                  </a:rPr>
                  <a:t>then </a:t>
                </a:r>
                <a:r>
                  <a:rPr lang="en-GB" sz="1400" b="1">
                    <a:solidFill>
                      <a:srgbClr val="333333"/>
                    </a:solidFill>
                  </a:rPr>
                  <a:t>From Clipboard</a:t>
                </a:r>
              </a:p>
            </p:txBody>
          </p:sp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72BF23FD-FEFE-49FF-9D56-496F8F443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49732580"/>
      </p:ext>
    </p:extLst>
  </p:cSld>
  <p:clrMapOvr>
    <a:masterClrMapping/>
  </p:clrMapOvr>
  <p:transition spd="slow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8866218-8F04-46ED-98D0-DFDC37FFCF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51676" y="2280158"/>
            <a:ext cx="6740324" cy="2286000"/>
          </a:xfr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en-GB" sz="18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en-GB"/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79533D-F4E8-45D2-8BBE-9F6172BE2A44}"/>
              </a:ext>
            </a:extLst>
          </p:cNvPr>
          <p:cNvSpPr/>
          <p:nvPr userDrawn="1"/>
        </p:nvSpPr>
        <p:spPr>
          <a:xfrm>
            <a:off x="0" y="0"/>
            <a:ext cx="545167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720014-3C93-4217-A92B-39B11C470344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2420A806-D821-4306-9FB4-60C5FD044FD7}"/>
              </a:ext>
            </a:extLst>
          </p:cNvPr>
          <p:cNvSpPr/>
          <p:nvPr userDrawn="1"/>
        </p:nvSpPr>
        <p:spPr>
          <a:xfrm>
            <a:off x="-14549" y="3466747"/>
            <a:ext cx="3933854" cy="3391254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 sz="4000">
              <a:solidFill>
                <a:schemeClr val="accent2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AE7595-174E-4817-AA4C-5B69A16CDF31}"/>
              </a:ext>
            </a:extLst>
          </p:cNvPr>
          <p:cNvGrpSpPr/>
          <p:nvPr userDrawn="1"/>
        </p:nvGrpSpPr>
        <p:grpSpPr>
          <a:xfrm rot="16200000">
            <a:off x="2497568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79B30DD1-A2DB-4115-979A-DADB863723BF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5EA600E4-7171-4028-A95B-1B1A72FA446E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86972C1D-AD6D-4335-B2C0-FB37EF7F9B8A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21D95D2-ABCF-4C2A-8253-CE260DDEAB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396" y="4183381"/>
            <a:ext cx="2617964" cy="1957988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Enter quote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B30552D-601B-4905-AE99-CAA9EAA57D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05805" y="318453"/>
            <a:ext cx="4086225" cy="418147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GB"/>
              <a:t>Situation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0BD331E-A9FA-40F2-8DEF-53ED8633A2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05805" y="736600"/>
            <a:ext cx="5634467" cy="12350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EC2204B-0CD3-48A8-BB34-769EEDD047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05805" y="2592824"/>
            <a:ext cx="4086225" cy="418147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GB"/>
              <a:t>Action</a:t>
            </a:r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2C22D73D-879C-44DD-B0BA-4423238447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05805" y="3010971"/>
            <a:ext cx="5634467" cy="12350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59C066E5-B23A-492C-AEBD-1D15E6428E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5805" y="4867195"/>
            <a:ext cx="4086225" cy="418147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GB"/>
              <a:t>Result</a:t>
            </a:r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C2A3B30A-0730-433B-BFD1-1EF82C5808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05805" y="5285342"/>
            <a:ext cx="5634467" cy="12350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015EE8-9997-4C30-84A8-CD111034F6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29704" y="3057271"/>
            <a:ext cx="2150636" cy="1853997"/>
          </a:xfrm>
          <a:prstGeom prst="hexagon">
            <a:avLst/>
          </a:prstGeo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10BD4603-64DC-4011-AC84-960A99C99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405003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B29C7EE-7E13-4486-96FE-538865A79301}"/>
              </a:ext>
            </a:extLst>
          </p:cNvPr>
          <p:cNvGrpSpPr/>
          <p:nvPr userDrawn="1"/>
        </p:nvGrpSpPr>
        <p:grpSpPr>
          <a:xfrm>
            <a:off x="-3633350" y="0"/>
            <a:ext cx="3507559" cy="5160812"/>
            <a:chOff x="838198" y="1150069"/>
            <a:chExt cx="3507559" cy="5160812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B1EE14F-C06A-49E8-8BAA-1C270B233583}"/>
                </a:ext>
              </a:extLst>
            </p:cNvPr>
            <p:cNvSpPr/>
            <p:nvPr/>
          </p:nvSpPr>
          <p:spPr>
            <a:xfrm>
              <a:off x="838200" y="1150069"/>
              <a:ext cx="3507557" cy="516081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DF69B3D-23E2-4D3E-9066-F7C985EE61BA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D2375C1-C3F5-4D9E-A4CE-D37D3328C32B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913DCB5-3BFA-459B-8999-73ED924592A5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846685C-5084-439C-AEA0-557FFDF1462A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AD0CFF9-020A-4C5E-B080-C4E7D918B72C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938CFB8-4988-4BE5-AB07-C666120971F3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11FDEC6-B665-42BD-9755-78754654CBE5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BCE0311-DD8A-49BF-AF9B-0C8A140A7FA9}"/>
                </a:ext>
              </a:extLst>
            </p:cNvPr>
            <p:cNvSpPr txBox="1"/>
            <p:nvPr/>
          </p:nvSpPr>
          <p:spPr>
            <a:xfrm>
              <a:off x="838198" y="563187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To change an existing image you can right click and choose </a:t>
              </a:r>
              <a:r>
                <a:rPr lang="en-GB" sz="1400" b="1">
                  <a:solidFill>
                    <a:srgbClr val="333333"/>
                  </a:solidFill>
                </a:rPr>
                <a:t>Change Picture.</a:t>
              </a:r>
            </a:p>
          </p:txBody>
        </p:sp>
      </p:grp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91F9E971-0944-4459-A75A-C13804B31A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4050039" cy="13154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08688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45E3-9B78-FA4D-A6CB-2B8E112E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1D343-4F3B-5A48-9CA0-9232B6362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435E5-6C34-7648-96DB-BCCD01F4F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1EA4C-8D79-8342-B5A8-F70547351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E8DA1-3568-2848-B2B6-C41448FD3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06A5E2-7DED-BE4D-8E43-1A9975BF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456DC-ADB5-EE4E-8E3A-7C2E0C8C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C7A1EB-8C3D-9840-8D2A-0599328E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29938"/>
      </p:ext>
    </p:extLst>
  </p:cSld>
  <p:clrMapOvr>
    <a:masterClrMapping/>
  </p:clrMapOvr>
  <p:transition spd="slow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2C2CAE1B-067E-469A-A534-5031456E1A59}"/>
              </a:ext>
            </a:extLst>
          </p:cNvPr>
          <p:cNvGrpSpPr/>
          <p:nvPr userDrawn="1"/>
        </p:nvGrpSpPr>
        <p:grpSpPr>
          <a:xfrm rot="10800000">
            <a:off x="10868515" y="3098042"/>
            <a:ext cx="1946732" cy="3990582"/>
            <a:chOff x="10692184" y="-1639954"/>
            <a:chExt cx="1784352" cy="3657721"/>
          </a:xfrm>
          <a:noFill/>
        </p:grpSpPr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6ECFEA25-D74C-448D-A588-B940CFD66B1F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1D6BAE1A-652C-4E6D-95A4-0000BCEB8824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0F9374D9-1C64-4577-96F0-B991DEC7F27E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E8631E8E-4623-44C2-AD08-C2CFEFDE50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9595" y="-1"/>
            <a:ext cx="3802406" cy="3589649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3550AB-8CD5-4B0B-A7A3-7D92B71818E5}"/>
              </a:ext>
            </a:extLst>
          </p:cNvPr>
          <p:cNvSpPr/>
          <p:nvPr userDrawn="1"/>
        </p:nvSpPr>
        <p:spPr>
          <a:xfrm>
            <a:off x="4699322" y="0"/>
            <a:ext cx="36923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720014-3C93-4217-A92B-39B11C470344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91F9E971-0944-4459-A75A-C13804B31A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3464848" cy="39648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B22CBF-A452-4D1C-B29B-E15805D61C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3651" y="312103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DC5C97-343A-4B9F-BD1E-5DF491640F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12103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6285F0A5-DB56-4253-9DBB-E56235ADFB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73651" y="1404620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6AF219E5-E6A5-4AD0-A987-497E0543D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1404620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9C0DEF12-C751-44B2-B17A-BC778636D3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73651" y="2497137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3BA7DE11-CEAB-4168-B451-5A078A67D6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2497137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3C818EC3-8F5E-4B67-B6B0-E4A678E196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73651" y="3589654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2662147B-54D7-4CC0-8279-6E9712EC3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3589654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AD98EFA5-FC09-4780-8D50-8A41C19919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73651" y="4682171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5FABB8D5-59FB-45B0-8A62-C52A2CB6B9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0" y="4682171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E2DFBDD0-F619-4B80-8234-76F86E8581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73651" y="5774690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3FC68AF3-77A7-425A-AB1A-9EEC8E99CC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5774690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Enter text here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92DED1-4C19-43AD-B3B3-6D22E2F39941}"/>
              </a:ext>
            </a:extLst>
          </p:cNvPr>
          <p:cNvCxnSpPr>
            <a:cxnSpLocks/>
          </p:cNvCxnSpPr>
          <p:nvPr userDrawn="1"/>
        </p:nvCxnSpPr>
        <p:spPr>
          <a:xfrm>
            <a:off x="5151120" y="1252220"/>
            <a:ext cx="27533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CAA70B6-AA2B-4AEB-91DC-0B35E19BB4BD}"/>
              </a:ext>
            </a:extLst>
          </p:cNvPr>
          <p:cNvCxnSpPr>
            <a:cxnSpLocks/>
          </p:cNvCxnSpPr>
          <p:nvPr userDrawn="1"/>
        </p:nvCxnSpPr>
        <p:spPr>
          <a:xfrm>
            <a:off x="5151120" y="2346960"/>
            <a:ext cx="27533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F9622E6-0ADE-4BFF-9C75-1434948644F6}"/>
              </a:ext>
            </a:extLst>
          </p:cNvPr>
          <p:cNvCxnSpPr>
            <a:cxnSpLocks/>
          </p:cNvCxnSpPr>
          <p:nvPr userDrawn="1"/>
        </p:nvCxnSpPr>
        <p:spPr>
          <a:xfrm>
            <a:off x="5151120" y="3441700"/>
            <a:ext cx="27533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883F6D1-56A8-427D-8784-5CD251A94547}"/>
              </a:ext>
            </a:extLst>
          </p:cNvPr>
          <p:cNvCxnSpPr>
            <a:cxnSpLocks/>
          </p:cNvCxnSpPr>
          <p:nvPr userDrawn="1"/>
        </p:nvCxnSpPr>
        <p:spPr>
          <a:xfrm>
            <a:off x="5151120" y="4536440"/>
            <a:ext cx="27533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7FC992C-469D-41DB-AE24-83B39EB78B53}"/>
              </a:ext>
            </a:extLst>
          </p:cNvPr>
          <p:cNvCxnSpPr>
            <a:cxnSpLocks/>
          </p:cNvCxnSpPr>
          <p:nvPr userDrawn="1"/>
        </p:nvCxnSpPr>
        <p:spPr>
          <a:xfrm>
            <a:off x="5151120" y="5631180"/>
            <a:ext cx="27533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356E14-0BCC-44F3-AC41-2C46BDEBB3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67763" y="312103"/>
            <a:ext cx="3111817" cy="822960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en-GB"/>
              <a:t>Enter heading here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5319DD9-5623-4553-900D-979263888E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67763" y="1214120"/>
            <a:ext cx="3111500" cy="221487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Enter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1F179DD4-0DB8-4AD0-B2AE-C3587F23A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464848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031773"/>
      </p:ext>
    </p:extLst>
  </p:cSld>
  <p:clrMapOvr>
    <a:masterClrMapping/>
  </p:clrMapOvr>
  <p:transition spd="slow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>
            <a:extLst>
              <a:ext uri="{FF2B5EF4-FFF2-40B4-BE49-F238E27FC236}">
                <a16:creationId xmlns:a16="http://schemas.microsoft.com/office/drawing/2014/main" id="{F387BD0A-58E3-4707-BC3B-FC0C795EBAFF}"/>
              </a:ext>
            </a:extLst>
          </p:cNvPr>
          <p:cNvSpPr/>
          <p:nvPr userDrawn="1"/>
        </p:nvSpPr>
        <p:spPr>
          <a:xfrm>
            <a:off x="7509827" y="2941677"/>
            <a:ext cx="3933854" cy="3391254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GB" sz="4000">
                <a:solidFill>
                  <a:schemeClr val="accent2"/>
                </a:solidFill>
              </a:rPr>
              <a:t>Thank you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BC50D4-7221-47F1-825F-A17B3542A346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F84970D6-4E8B-4039-A22E-CCC9C5DE0DD8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455ADE3E-5C68-4FAC-8CF6-68514EBAA91D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CB34C25C-2BCA-4B76-A79F-F4CD1C89436B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11" name="Text Placeholder 35">
            <a:extLst>
              <a:ext uri="{FF2B5EF4-FFF2-40B4-BE49-F238E27FC236}">
                <a16:creationId xmlns:a16="http://schemas.microsoft.com/office/drawing/2014/main" id="{ACDE17B6-D9D8-4CD3-BAEA-C07E506D62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8598" y="4720031"/>
            <a:ext cx="1870963" cy="1612900"/>
          </a:xfrm>
          <a:custGeom>
            <a:avLst/>
            <a:gdLst>
              <a:gd name="connsiteX0" fmla="*/ 423080 w 1963088"/>
              <a:gd name="connsiteY0" fmla="*/ 0 h 1692318"/>
              <a:gd name="connsiteX1" fmla="*/ 1540009 w 1963088"/>
              <a:gd name="connsiteY1" fmla="*/ 0 h 1692318"/>
              <a:gd name="connsiteX2" fmla="*/ 1963088 w 1963088"/>
              <a:gd name="connsiteY2" fmla="*/ 846159 h 1692318"/>
              <a:gd name="connsiteX3" fmla="*/ 1540009 w 1963088"/>
              <a:gd name="connsiteY3" fmla="*/ 1692318 h 1692318"/>
              <a:gd name="connsiteX4" fmla="*/ 423080 w 1963088"/>
              <a:gd name="connsiteY4" fmla="*/ 1692318 h 1692318"/>
              <a:gd name="connsiteX5" fmla="*/ 0 w 1963088"/>
              <a:gd name="connsiteY5" fmla="*/ 846159 h 169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3088" h="1692318">
                <a:moveTo>
                  <a:pt x="423080" y="0"/>
                </a:moveTo>
                <a:lnTo>
                  <a:pt x="1540009" y="0"/>
                </a:lnTo>
                <a:lnTo>
                  <a:pt x="1963088" y="846159"/>
                </a:lnTo>
                <a:lnTo>
                  <a:pt x="1540009" y="1692318"/>
                </a:lnTo>
                <a:lnTo>
                  <a:pt x="423080" y="1692318"/>
                </a:lnTo>
                <a:lnTo>
                  <a:pt x="0" y="846159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E88CE0-CF54-4A61-9B31-EBE0A34E50B5}"/>
              </a:ext>
            </a:extLst>
          </p:cNvPr>
          <p:cNvGrpSpPr/>
          <p:nvPr userDrawn="1"/>
        </p:nvGrpSpPr>
        <p:grpSpPr>
          <a:xfrm>
            <a:off x="-3633349" y="0"/>
            <a:ext cx="3507558" cy="3745276"/>
            <a:chOff x="838199" y="1150070"/>
            <a:chExt cx="3507558" cy="3745276"/>
          </a:xfrm>
          <a:solidFill>
            <a:schemeClr val="tx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83BB38-ED50-47D6-8720-6BDC781EAF44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422FFF-0ADC-4D24-A20C-6C8C97CE886A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 </a:t>
              </a:r>
              <a:br>
                <a:rPr lang="en-GB">
                  <a:solidFill>
                    <a:srgbClr val="333333"/>
                  </a:solidFill>
                  <a:latin typeface="+mj-lt"/>
                </a:rPr>
              </a:br>
              <a:r>
                <a:rPr lang="en-GB">
                  <a:solidFill>
                    <a:srgbClr val="333333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72403A-EE7A-489E-BCD2-ED8AF98EB00E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563320-B0A3-4539-9446-6C2C04EC7348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Right click on your slide and click </a:t>
              </a:r>
              <a:r>
                <a:rPr lang="en-GB" sz="1400" b="1">
                  <a:solidFill>
                    <a:srgbClr val="333333"/>
                  </a:solidFill>
                </a:rPr>
                <a:t>Format Background</a:t>
              </a:r>
              <a:r>
                <a:rPr lang="en-GB" sz="1400">
                  <a:solidFill>
                    <a:srgbClr val="333333"/>
                  </a:solidFill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35C992-41B5-4B72-BDE2-808192041C33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</a:t>
              </a:r>
              <a:r>
                <a:rPr lang="en-GB" sz="1400" b="1">
                  <a:solidFill>
                    <a:srgbClr val="333333"/>
                  </a:solidFill>
                </a:rPr>
                <a:t>Fill</a:t>
              </a:r>
              <a:r>
                <a:rPr lang="en-GB" sz="1400">
                  <a:solidFill>
                    <a:srgbClr val="333333"/>
                  </a:solidFill>
                </a:rPr>
                <a:t> then </a:t>
              </a:r>
              <a:r>
                <a:rPr lang="en-GB" sz="1400" b="1">
                  <a:solidFill>
                    <a:srgbClr val="333333"/>
                  </a:solidFill>
                </a:rPr>
                <a:t>Picture or Texture Fill</a:t>
              </a:r>
              <a:r>
                <a:rPr lang="en-GB" sz="1400">
                  <a:solidFill>
                    <a:srgbClr val="333333"/>
                  </a:solidFill>
                </a:rPr>
                <a:t> and choose the image from your computer.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01E66A-95BD-4E5A-8E97-A128FEEEC676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Click </a:t>
              </a:r>
              <a:r>
                <a:rPr lang="en-GB" sz="1400" b="1">
                  <a:solidFill>
                    <a:srgbClr val="333333"/>
                  </a:solidFill>
                </a:rPr>
                <a:t>Picture</a:t>
              </a:r>
              <a:r>
                <a:rPr lang="en-GB" sz="1400">
                  <a:solidFill>
                    <a:srgbClr val="333333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50568F-5EE5-4EC2-BE6F-A4BE15446FD2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369B17C-2E1F-4BEF-82C2-AC1034E9E139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9563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DFCCF-ED25-4399-907B-A1A0E748D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1722C-259B-48A7-8383-C9400D6A0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BDE7F-E7C8-44A1-9BAC-8D11A90B8D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Enter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6539676"/>
      </p:ext>
    </p:extLst>
  </p:cSld>
  <p:clrMapOvr>
    <a:masterClrMapping/>
  </p:clrMapOvr>
  <p:transition spd="slow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title slide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98E9D71-498A-0294-DB92-FA8A45963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720" y="-508517"/>
            <a:ext cx="11319578" cy="8005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054BE-B63C-B248-A010-D04767679C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002268"/>
            <a:ext cx="4643853" cy="250769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5400" b="1" spc="-3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3AB80-4EA2-FC4A-9654-92EF4DFF4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600000"/>
            <a:ext cx="7973051" cy="10249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857E-40D1-074A-8CBC-E3E38E69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fld id="{B8B67EA4-DCE3-FB49-A794-A4595EF638B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DEB39-6B31-D948-AF21-75D8DF423B1B}"/>
              </a:ext>
            </a:extLst>
          </p:cNvPr>
          <p:cNvSpPr txBox="1"/>
          <p:nvPr userDrawn="1"/>
        </p:nvSpPr>
        <p:spPr>
          <a:xfrm>
            <a:off x="3225114" y="60177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E63D1E-5669-124C-90CA-03B13A7D7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5760000"/>
            <a:ext cx="6259513" cy="488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357188" indent="0">
              <a:buNone/>
              <a:defRPr>
                <a:solidFill>
                  <a:schemeClr val="accent2"/>
                </a:solidFill>
              </a:defRPr>
            </a:lvl2pPr>
            <a:lvl3pPr marL="714375" indent="0">
              <a:buNone/>
              <a:defRPr>
                <a:solidFill>
                  <a:schemeClr val="accent2"/>
                </a:solidFill>
              </a:defRPr>
            </a:lvl3pPr>
            <a:lvl4pPr marL="1081087" indent="0">
              <a:buNone/>
              <a:defRPr>
                <a:solidFill>
                  <a:schemeClr val="accent2"/>
                </a:solidFill>
              </a:defRPr>
            </a:lvl4pPr>
            <a:lvl5pPr marL="143827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2A1D7-0D87-D844-942F-FEAD20579184}"/>
              </a:ext>
            </a:extLst>
          </p:cNvPr>
          <p:cNvSpPr txBox="1"/>
          <p:nvPr userDrawn="1"/>
        </p:nvSpPr>
        <p:spPr>
          <a:xfrm>
            <a:off x="9233452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8D04FEF-6120-D9DF-6018-2393FD137B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73934"/>
      </p:ext>
    </p:extLst>
  </p:cSld>
  <p:clrMapOvr>
    <a:masterClrMapping/>
  </p:clrMapOvr>
  <p:transition spd="slow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, subhead, bullets one column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71999"/>
            <a:ext cx="11088000" cy="345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20880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Subhead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771D90-A686-C949-8872-F69893BCF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D5CE1C-46DF-8846-A4A0-E19A9CC39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4955267-CD3E-4484-1B20-32E90EB4E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55406"/>
      </p:ext>
    </p:extLst>
  </p:cSld>
  <p:clrMapOvr>
    <a:masterClrMapping/>
  </p:clrMapOvr>
  <p:transition spd="slow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, subhead, Three columns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6000"/>
            <a:ext cx="11088000" cy="3456000"/>
          </a:xfrm>
          <a:prstGeom prst="rect">
            <a:avLst/>
          </a:prstGeom>
        </p:spPr>
        <p:txBody>
          <a:bodyPr lIns="0" tIns="0" rIns="0" bIns="0" numCol="3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9D545D-FD2F-4843-8588-07EBE7DDA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487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F89CB-5AF7-9C7B-6503-F287E127E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29280"/>
      </p:ext>
    </p:extLst>
  </p:cSld>
  <p:clrMapOvr>
    <a:masterClrMapping/>
  </p:clrMapOvr>
  <p:transition spd="slow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9B3A5E2-95C9-4749-807B-FBB92538B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088" y="2542521"/>
            <a:ext cx="6517512" cy="1772958"/>
          </a:xfrm>
          <a:prstGeom prst="rect">
            <a:avLst/>
          </a:prstGeom>
        </p:spPr>
        <p:txBody>
          <a:bodyPr/>
          <a:lstStyle>
            <a:lvl1pPr>
              <a:defRPr sz="3375" b="0" i="0">
                <a:latin typeface="Museo 500" panose="02000000000000000000" pitchFamily="2" charset="77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goes here…</a:t>
            </a:r>
          </a:p>
        </p:txBody>
      </p:sp>
    </p:spTree>
    <p:extLst>
      <p:ext uri="{BB962C8B-B14F-4D97-AF65-F5344CB8AC3E}">
        <p14:creationId xmlns:p14="http://schemas.microsoft.com/office/powerpoint/2010/main" val="3636268563"/>
      </p:ext>
    </p:extLst>
  </p:cSld>
  <p:clrMapOvr>
    <a:masterClrMapping/>
  </p:clrMapOvr>
  <p:transition spd="slow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ACCE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D92FD5-08EA-6BC8-29BC-BCF5EEFE1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509143" y="-71523"/>
            <a:ext cx="10768951" cy="7616239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77C56A3-4FFE-73CF-6F7F-1F451E5B3F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D383FB-0467-4241-BEF0-D636E8867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15926" y="2605852"/>
            <a:ext cx="8651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390E57B-AF19-8642-9E47-AF887F52887B}"/>
              </a:ext>
            </a:extLst>
          </p:cNvPr>
          <p:cNvSpPr txBox="1"/>
          <p:nvPr userDrawn="1"/>
        </p:nvSpPr>
        <p:spPr>
          <a:xfrm>
            <a:off x="5610770" y="2808746"/>
            <a:ext cx="4343734" cy="260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Thank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@nhsengland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company/</a:t>
            </a:r>
            <a:r>
              <a:rPr kumimoji="0" lang="en-GB" sz="2400" b="1" i="0" u="none" strike="noStrike" kern="1200" cap="none" spc="2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nhsengland</a:t>
            </a:r>
            <a:endParaRPr kumimoji="0" lang="en-GB" sz="2400" b="1" i="0" u="none" strike="noStrike" kern="1200" cap="none" spc="2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england.nhs.uk</a:t>
            </a:r>
            <a:endParaRPr lang="en-GB" sz="2400" b="1">
              <a:solidFill>
                <a:schemeClr val="tx1"/>
              </a:solidFill>
            </a:endParaRPr>
          </a:p>
        </p:txBody>
      </p:sp>
      <p:pic>
        <p:nvPicPr>
          <p:cNvPr id="5" name="Picture 4" descr="Twitter symbol">
            <a:extLst>
              <a:ext uri="{FF2B5EF4-FFF2-40B4-BE49-F238E27FC236}">
                <a16:creationId xmlns:a16="http://schemas.microsoft.com/office/drawing/2014/main" id="{6C1B65D7-2EE6-F44F-85AA-7C93787926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72040" y="3665234"/>
            <a:ext cx="390144" cy="390144"/>
          </a:xfrm>
          <a:prstGeom prst="rect">
            <a:avLst/>
          </a:prstGeom>
        </p:spPr>
      </p:pic>
      <p:pic>
        <p:nvPicPr>
          <p:cNvPr id="8" name="Picture 7" descr="LinkedIn symbol">
            <a:extLst>
              <a:ext uri="{FF2B5EF4-FFF2-40B4-BE49-F238E27FC236}">
                <a16:creationId xmlns:a16="http://schemas.microsoft.com/office/drawing/2014/main" id="{F2843EE8-F6F8-9D40-92C1-94FB4DCF14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885396" y="4266369"/>
            <a:ext cx="390144" cy="390144"/>
          </a:xfrm>
          <a:prstGeom prst="rect">
            <a:avLst/>
          </a:prstGeom>
        </p:spPr>
      </p:pic>
      <p:pic>
        <p:nvPicPr>
          <p:cNvPr id="72" name="Picture 96" descr="World-wide web symbol">
            <a:extLst>
              <a:ext uri="{FF2B5EF4-FFF2-40B4-BE49-F238E27FC236}">
                <a16:creationId xmlns:a16="http://schemas.microsoft.com/office/drawing/2014/main" id="{664BA24D-FA8C-EE4D-A2DC-491BF11D6FA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767074" y="4806522"/>
            <a:ext cx="600075" cy="6000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91380"/>
      </p:ext>
    </p:extLst>
  </p:cSld>
  <p:clrMapOvr>
    <a:masterClrMapping/>
  </p:clrMapOvr>
  <p:transition spd="slow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9015" cy="1187450"/>
          </a:xfrm>
          <a:custGeom>
            <a:avLst/>
            <a:gdLst/>
            <a:ahLst/>
            <a:cxnLst/>
            <a:rect l="l" t="t" r="r" b="b"/>
            <a:pathLst>
              <a:path w="1009015" h="1187450">
                <a:moveTo>
                  <a:pt x="0" y="1187196"/>
                </a:moveTo>
                <a:lnTo>
                  <a:pt x="1008888" y="1187196"/>
                </a:lnTo>
                <a:lnTo>
                  <a:pt x="1008888" y="0"/>
                </a:lnTo>
                <a:lnTo>
                  <a:pt x="0" y="0"/>
                </a:lnTo>
                <a:lnTo>
                  <a:pt x="0" y="1187196"/>
                </a:lnTo>
                <a:close/>
              </a:path>
            </a:pathLst>
          </a:custGeom>
          <a:solidFill>
            <a:srgbClr val="002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690871" y="1187196"/>
            <a:ext cx="7501255" cy="5671185"/>
          </a:xfrm>
          <a:custGeom>
            <a:avLst/>
            <a:gdLst/>
            <a:ahLst/>
            <a:cxnLst/>
            <a:rect l="l" t="t" r="r" b="b"/>
            <a:pathLst>
              <a:path w="7501255" h="5671184">
                <a:moveTo>
                  <a:pt x="0" y="5670803"/>
                </a:moveTo>
                <a:lnTo>
                  <a:pt x="7501128" y="5670803"/>
                </a:lnTo>
                <a:lnTo>
                  <a:pt x="7501128" y="0"/>
                </a:lnTo>
                <a:lnTo>
                  <a:pt x="0" y="0"/>
                </a:lnTo>
                <a:lnTo>
                  <a:pt x="0" y="5670803"/>
                </a:lnTo>
                <a:close/>
              </a:path>
            </a:pathLst>
          </a:custGeom>
          <a:solidFill>
            <a:srgbClr val="DFF6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257281" y="4496561"/>
            <a:ext cx="1481455" cy="1275715"/>
          </a:xfrm>
          <a:custGeom>
            <a:avLst/>
            <a:gdLst/>
            <a:ahLst/>
            <a:cxnLst/>
            <a:rect l="l" t="t" r="r" b="b"/>
            <a:pathLst>
              <a:path w="1481454" h="1275714">
                <a:moveTo>
                  <a:pt x="0" y="637794"/>
                </a:moveTo>
                <a:lnTo>
                  <a:pt x="318897" y="1275588"/>
                </a:lnTo>
                <a:lnTo>
                  <a:pt x="1162431" y="1275588"/>
                </a:lnTo>
                <a:lnTo>
                  <a:pt x="1481327" y="637794"/>
                </a:lnTo>
                <a:lnTo>
                  <a:pt x="1162431" y="0"/>
                </a:lnTo>
                <a:lnTo>
                  <a:pt x="318897" y="0"/>
                </a:lnTo>
                <a:lnTo>
                  <a:pt x="0" y="637794"/>
                </a:lnTo>
                <a:close/>
              </a:path>
            </a:pathLst>
          </a:custGeom>
          <a:ln w="19050">
            <a:solidFill>
              <a:srgbClr val="002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257281" y="3027426"/>
            <a:ext cx="1481455" cy="1275715"/>
          </a:xfrm>
          <a:custGeom>
            <a:avLst/>
            <a:gdLst/>
            <a:ahLst/>
            <a:cxnLst/>
            <a:rect l="l" t="t" r="r" b="b"/>
            <a:pathLst>
              <a:path w="1481454" h="1275714">
                <a:moveTo>
                  <a:pt x="0" y="637794"/>
                </a:moveTo>
                <a:lnTo>
                  <a:pt x="318897" y="1275588"/>
                </a:lnTo>
                <a:lnTo>
                  <a:pt x="1162431" y="1275588"/>
                </a:lnTo>
                <a:lnTo>
                  <a:pt x="1481327" y="637794"/>
                </a:lnTo>
                <a:lnTo>
                  <a:pt x="1162431" y="0"/>
                </a:lnTo>
                <a:lnTo>
                  <a:pt x="318897" y="0"/>
                </a:lnTo>
                <a:lnTo>
                  <a:pt x="0" y="637794"/>
                </a:lnTo>
                <a:close/>
              </a:path>
            </a:pathLst>
          </a:custGeom>
          <a:ln w="19050">
            <a:solidFill>
              <a:srgbClr val="002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1592306" y="4399788"/>
            <a:ext cx="600075" cy="638175"/>
          </a:xfrm>
          <a:custGeom>
            <a:avLst/>
            <a:gdLst/>
            <a:ahLst/>
            <a:cxnLst/>
            <a:rect l="l" t="t" r="r" b="b"/>
            <a:pathLst>
              <a:path w="600075" h="638175">
                <a:moveTo>
                  <a:pt x="0" y="0"/>
                </a:moveTo>
                <a:lnTo>
                  <a:pt x="318897" y="637794"/>
                </a:lnTo>
                <a:lnTo>
                  <a:pt x="599693" y="637794"/>
                </a:lnTo>
              </a:path>
            </a:pathLst>
          </a:custGeom>
          <a:ln w="19050">
            <a:solidFill>
              <a:srgbClr val="E60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592306" y="3761994"/>
            <a:ext cx="600075" cy="638175"/>
          </a:xfrm>
          <a:custGeom>
            <a:avLst/>
            <a:gdLst/>
            <a:ahLst/>
            <a:cxnLst/>
            <a:rect l="l" t="t" r="r" b="b"/>
            <a:pathLst>
              <a:path w="600075" h="638175">
                <a:moveTo>
                  <a:pt x="599693" y="0"/>
                </a:moveTo>
                <a:lnTo>
                  <a:pt x="318897" y="0"/>
                </a:lnTo>
                <a:lnTo>
                  <a:pt x="0" y="637793"/>
                </a:lnTo>
              </a:path>
            </a:pathLst>
          </a:custGeom>
          <a:ln w="19050">
            <a:solidFill>
              <a:srgbClr val="E60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257281" y="1556766"/>
            <a:ext cx="1481455" cy="1275715"/>
          </a:xfrm>
          <a:custGeom>
            <a:avLst/>
            <a:gdLst/>
            <a:ahLst/>
            <a:cxnLst/>
            <a:rect l="l" t="t" r="r" b="b"/>
            <a:pathLst>
              <a:path w="1481454" h="1275714">
                <a:moveTo>
                  <a:pt x="0" y="637794"/>
                </a:moveTo>
                <a:lnTo>
                  <a:pt x="318897" y="1275588"/>
                </a:lnTo>
                <a:lnTo>
                  <a:pt x="1162431" y="1275588"/>
                </a:lnTo>
                <a:lnTo>
                  <a:pt x="1481327" y="637794"/>
                </a:lnTo>
                <a:lnTo>
                  <a:pt x="1162431" y="0"/>
                </a:lnTo>
                <a:lnTo>
                  <a:pt x="318897" y="0"/>
                </a:lnTo>
                <a:lnTo>
                  <a:pt x="0" y="637794"/>
                </a:lnTo>
                <a:close/>
              </a:path>
            </a:pathLst>
          </a:custGeom>
          <a:ln w="19050">
            <a:solidFill>
              <a:srgbClr val="002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257281" y="87630"/>
            <a:ext cx="1481455" cy="1275715"/>
          </a:xfrm>
          <a:custGeom>
            <a:avLst/>
            <a:gdLst/>
            <a:ahLst/>
            <a:cxnLst/>
            <a:rect l="l" t="t" r="r" b="b"/>
            <a:pathLst>
              <a:path w="1481454" h="1275715">
                <a:moveTo>
                  <a:pt x="0" y="637794"/>
                </a:moveTo>
                <a:lnTo>
                  <a:pt x="318897" y="1275588"/>
                </a:lnTo>
                <a:lnTo>
                  <a:pt x="1162431" y="1275588"/>
                </a:lnTo>
                <a:lnTo>
                  <a:pt x="1481327" y="637794"/>
                </a:lnTo>
                <a:lnTo>
                  <a:pt x="1162431" y="0"/>
                </a:lnTo>
                <a:lnTo>
                  <a:pt x="318897" y="0"/>
                </a:lnTo>
                <a:lnTo>
                  <a:pt x="0" y="637794"/>
                </a:lnTo>
                <a:close/>
              </a:path>
            </a:pathLst>
          </a:custGeom>
          <a:ln w="19050">
            <a:solidFill>
              <a:srgbClr val="002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592306" y="2929127"/>
            <a:ext cx="600075" cy="638175"/>
          </a:xfrm>
          <a:custGeom>
            <a:avLst/>
            <a:gdLst/>
            <a:ahLst/>
            <a:cxnLst/>
            <a:rect l="l" t="t" r="r" b="b"/>
            <a:pathLst>
              <a:path w="600075" h="638175">
                <a:moveTo>
                  <a:pt x="0" y="0"/>
                </a:moveTo>
                <a:lnTo>
                  <a:pt x="318897" y="637794"/>
                </a:lnTo>
                <a:lnTo>
                  <a:pt x="599693" y="637794"/>
                </a:lnTo>
              </a:path>
            </a:pathLst>
          </a:custGeom>
          <a:ln w="19050">
            <a:solidFill>
              <a:srgbClr val="E60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592306" y="2291333"/>
            <a:ext cx="600075" cy="638175"/>
          </a:xfrm>
          <a:custGeom>
            <a:avLst/>
            <a:gdLst/>
            <a:ahLst/>
            <a:cxnLst/>
            <a:rect l="l" t="t" r="r" b="b"/>
            <a:pathLst>
              <a:path w="600075" h="638175">
                <a:moveTo>
                  <a:pt x="599693" y="0"/>
                </a:moveTo>
                <a:lnTo>
                  <a:pt x="318897" y="0"/>
                </a:lnTo>
                <a:lnTo>
                  <a:pt x="0" y="637793"/>
                </a:lnTo>
              </a:path>
            </a:pathLst>
          </a:custGeom>
          <a:ln w="19050">
            <a:solidFill>
              <a:srgbClr val="E60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592306" y="1459991"/>
            <a:ext cx="600075" cy="638175"/>
          </a:xfrm>
          <a:custGeom>
            <a:avLst/>
            <a:gdLst/>
            <a:ahLst/>
            <a:cxnLst/>
            <a:rect l="l" t="t" r="r" b="b"/>
            <a:pathLst>
              <a:path w="600075" h="638175">
                <a:moveTo>
                  <a:pt x="0" y="0"/>
                </a:moveTo>
                <a:lnTo>
                  <a:pt x="318897" y="637794"/>
                </a:lnTo>
                <a:lnTo>
                  <a:pt x="599693" y="637794"/>
                </a:lnTo>
              </a:path>
            </a:pathLst>
          </a:custGeom>
          <a:ln w="19050">
            <a:solidFill>
              <a:srgbClr val="E60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1592306" y="822197"/>
            <a:ext cx="600075" cy="638175"/>
          </a:xfrm>
          <a:custGeom>
            <a:avLst/>
            <a:gdLst/>
            <a:ahLst/>
            <a:cxnLst/>
            <a:rect l="l" t="t" r="r" b="b"/>
            <a:pathLst>
              <a:path w="600075" h="638175">
                <a:moveTo>
                  <a:pt x="599693" y="0"/>
                </a:moveTo>
                <a:lnTo>
                  <a:pt x="318897" y="0"/>
                </a:lnTo>
                <a:lnTo>
                  <a:pt x="0" y="637793"/>
                </a:lnTo>
              </a:path>
            </a:pathLst>
          </a:custGeom>
          <a:ln w="19050">
            <a:solidFill>
              <a:srgbClr val="E60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928354" y="0"/>
            <a:ext cx="1470660" cy="628650"/>
          </a:xfrm>
          <a:custGeom>
            <a:avLst/>
            <a:gdLst/>
            <a:ahLst/>
            <a:cxnLst/>
            <a:rect l="l" t="t" r="r" b="b"/>
            <a:pathLst>
              <a:path w="1470659" h="628650">
                <a:moveTo>
                  <a:pt x="0" y="0"/>
                </a:moveTo>
                <a:lnTo>
                  <a:pt x="314325" y="628650"/>
                </a:lnTo>
                <a:lnTo>
                  <a:pt x="1156335" y="628650"/>
                </a:lnTo>
                <a:lnTo>
                  <a:pt x="1470659" y="0"/>
                </a:lnTo>
              </a:path>
            </a:pathLst>
          </a:custGeom>
          <a:ln w="19050">
            <a:solidFill>
              <a:srgbClr val="002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588757" y="87630"/>
            <a:ext cx="1480185" cy="1275715"/>
          </a:xfrm>
          <a:custGeom>
            <a:avLst/>
            <a:gdLst/>
            <a:ahLst/>
            <a:cxnLst/>
            <a:rect l="l" t="t" r="r" b="b"/>
            <a:pathLst>
              <a:path w="1480184" h="1275715">
                <a:moveTo>
                  <a:pt x="0" y="637794"/>
                </a:moveTo>
                <a:lnTo>
                  <a:pt x="318897" y="1275588"/>
                </a:lnTo>
                <a:lnTo>
                  <a:pt x="1160907" y="1275588"/>
                </a:lnTo>
                <a:lnTo>
                  <a:pt x="1479803" y="637794"/>
                </a:lnTo>
                <a:lnTo>
                  <a:pt x="1160907" y="0"/>
                </a:lnTo>
                <a:lnTo>
                  <a:pt x="318897" y="0"/>
                </a:lnTo>
                <a:lnTo>
                  <a:pt x="0" y="637794"/>
                </a:lnTo>
                <a:close/>
              </a:path>
            </a:pathLst>
          </a:custGeom>
          <a:ln w="19050">
            <a:solidFill>
              <a:srgbClr val="002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1440668" y="6211823"/>
            <a:ext cx="439420" cy="646430"/>
          </a:xfrm>
          <a:custGeom>
            <a:avLst/>
            <a:gdLst/>
            <a:ahLst/>
            <a:cxnLst/>
            <a:rect l="l" t="t" r="r" b="b"/>
            <a:pathLst>
              <a:path w="439420" h="646429">
                <a:moveTo>
                  <a:pt x="0" y="646175"/>
                </a:moveTo>
                <a:lnTo>
                  <a:pt x="438912" y="646175"/>
                </a:lnTo>
                <a:lnTo>
                  <a:pt x="438912" y="0"/>
                </a:lnTo>
                <a:lnTo>
                  <a:pt x="0" y="0"/>
                </a:lnTo>
                <a:lnTo>
                  <a:pt x="0" y="646175"/>
                </a:lnTo>
                <a:close/>
              </a:path>
            </a:pathLst>
          </a:custGeom>
          <a:solidFill>
            <a:srgbClr val="B11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444172" y="491036"/>
            <a:ext cx="343392" cy="385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26427" y="1828"/>
            <a:ext cx="577850" cy="1019810"/>
          </a:xfrm>
          <a:custGeom>
            <a:avLst/>
            <a:gdLst/>
            <a:ahLst/>
            <a:cxnLst/>
            <a:rect l="l" t="t" r="r" b="b"/>
            <a:pathLst>
              <a:path w="577850" h="1019810">
                <a:moveTo>
                  <a:pt x="0" y="1019677"/>
                </a:moveTo>
                <a:lnTo>
                  <a:pt x="577676" y="1019677"/>
                </a:lnTo>
                <a:lnTo>
                  <a:pt x="577676" y="0"/>
                </a:lnTo>
                <a:lnTo>
                  <a:pt x="0" y="0"/>
                </a:lnTo>
                <a:lnTo>
                  <a:pt x="0" y="1019677"/>
                </a:lnTo>
                <a:close/>
              </a:path>
            </a:pathLst>
          </a:custGeom>
          <a:solidFill>
            <a:srgbClr val="B11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39278" y="487388"/>
            <a:ext cx="349796" cy="39100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0" y="1187195"/>
            <a:ext cx="6096000" cy="5671185"/>
          </a:xfrm>
          <a:custGeom>
            <a:avLst/>
            <a:gdLst/>
            <a:ahLst/>
            <a:cxnLst/>
            <a:rect l="l" t="t" r="r" b="b"/>
            <a:pathLst>
              <a:path w="6096000" h="5671184">
                <a:moveTo>
                  <a:pt x="0" y="5670804"/>
                </a:moveTo>
                <a:lnTo>
                  <a:pt x="6096000" y="5670804"/>
                </a:lnTo>
                <a:lnTo>
                  <a:pt x="6096000" y="0"/>
                </a:lnTo>
                <a:lnTo>
                  <a:pt x="0" y="0"/>
                </a:lnTo>
                <a:lnTo>
                  <a:pt x="0" y="5670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008888" y="0"/>
            <a:ext cx="11183620" cy="1187450"/>
          </a:xfrm>
          <a:custGeom>
            <a:avLst/>
            <a:gdLst/>
            <a:ahLst/>
            <a:cxnLst/>
            <a:rect l="l" t="t" r="r" b="b"/>
            <a:pathLst>
              <a:path w="11183620" h="1187450">
                <a:moveTo>
                  <a:pt x="0" y="1187196"/>
                </a:moveTo>
                <a:lnTo>
                  <a:pt x="11183112" y="1187196"/>
                </a:lnTo>
                <a:lnTo>
                  <a:pt x="11183112" y="0"/>
                </a:lnTo>
                <a:lnTo>
                  <a:pt x="0" y="0"/>
                </a:lnTo>
                <a:lnTo>
                  <a:pt x="0" y="1187196"/>
                </a:lnTo>
                <a:close/>
              </a:path>
            </a:pathLst>
          </a:custGeom>
          <a:solidFill>
            <a:srgbClr val="002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42913" y="1678686"/>
            <a:ext cx="3498850" cy="4507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4292130"/>
      </p:ext>
    </p:extLst>
  </p:cSld>
  <p:clrMapOvr>
    <a:masterClrMapping/>
  </p:clrMapOvr>
  <p:transition spd="slow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972972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9DA7-A946-B44D-912B-1CEB6805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0918D-ECC7-B44F-BEBB-8C2AD21D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26158-212F-0545-9FDE-F342B2CC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FDC3C-1E94-AB47-94D4-903D917A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63895"/>
      </p:ext>
    </p:extLst>
  </p:cSld>
  <p:clrMapOvr>
    <a:masterClrMapping/>
  </p:clrMapOvr>
  <p:transition spd="slow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DC73440-D64D-40FA-81E7-45484499A6B3}"/>
              </a:ext>
            </a:extLst>
          </p:cNvPr>
          <p:cNvSpPr/>
          <p:nvPr userDrawn="1"/>
        </p:nvSpPr>
        <p:spPr>
          <a:xfrm>
            <a:off x="0" y="751312"/>
            <a:ext cx="5727411" cy="6106688"/>
          </a:xfrm>
          <a:custGeom>
            <a:avLst/>
            <a:gdLst>
              <a:gd name="connsiteX0" fmla="*/ 0 w 5727411"/>
              <a:gd name="connsiteY0" fmla="*/ 0 h 6106688"/>
              <a:gd name="connsiteX1" fmla="*/ 3694674 w 5727411"/>
              <a:gd name="connsiteY1" fmla="*/ 0 h 6106688"/>
              <a:gd name="connsiteX2" fmla="*/ 5727411 w 5727411"/>
              <a:gd name="connsiteY2" fmla="*/ 4065472 h 6106688"/>
              <a:gd name="connsiteX3" fmla="*/ 4706803 w 5727411"/>
              <a:gd name="connsiteY3" fmla="*/ 6106688 h 6106688"/>
              <a:gd name="connsiteX4" fmla="*/ 0 w 5727411"/>
              <a:gd name="connsiteY4" fmla="*/ 6106688 h 610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411" h="6106688">
                <a:moveTo>
                  <a:pt x="0" y="0"/>
                </a:moveTo>
                <a:lnTo>
                  <a:pt x="3694674" y="0"/>
                </a:lnTo>
                <a:lnTo>
                  <a:pt x="5727411" y="4065472"/>
                </a:lnTo>
                <a:lnTo>
                  <a:pt x="4706803" y="6106688"/>
                </a:lnTo>
                <a:lnTo>
                  <a:pt x="0" y="61066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6F753E-09B0-4686-9BC2-A425F326A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132" y="2294626"/>
            <a:ext cx="4235120" cy="1730798"/>
          </a:xfrm>
        </p:spPr>
        <p:txBody>
          <a:bodyPr anchor="b"/>
          <a:lstStyle>
            <a:lvl1pPr>
              <a:defRPr sz="4800" b="1"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478B2-B931-43F6-A1A3-670B54D007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A29488-C7D4-4DFE-9D8D-81FC19BC18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32" y="4208223"/>
            <a:ext cx="4235120" cy="9826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CB26418-D597-4E1F-AF96-8750E58595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132" y="5373687"/>
            <a:ext cx="2939796" cy="5272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date here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CCE704-9406-4C43-9CE7-9BF26AFFF218}"/>
              </a:ext>
            </a:extLst>
          </p:cNvPr>
          <p:cNvCxnSpPr/>
          <p:nvPr userDrawn="1"/>
        </p:nvCxnSpPr>
        <p:spPr>
          <a:xfrm>
            <a:off x="781086" y="5247401"/>
            <a:ext cx="2924355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exagon 11">
            <a:extLst>
              <a:ext uri="{FF2B5EF4-FFF2-40B4-BE49-F238E27FC236}">
                <a16:creationId xmlns:a16="http://schemas.microsoft.com/office/drawing/2014/main" id="{80D38335-30EA-4855-AC16-2D92AFE366D9}"/>
              </a:ext>
            </a:extLst>
          </p:cNvPr>
          <p:cNvSpPr/>
          <p:nvPr userDrawn="1"/>
        </p:nvSpPr>
        <p:spPr>
          <a:xfrm>
            <a:off x="280206" y="369100"/>
            <a:ext cx="2158315" cy="186061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2B5D607-01EE-49D2-8250-C07516B823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788" y="881106"/>
            <a:ext cx="1655152" cy="83660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8D3A66B-EF70-4A62-9DAE-DC7DC2A837B4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</p:grpSpPr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178ACE63-80C0-4C5B-8852-EB5A9430AB74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1FAFE67B-F180-413E-AEE5-25FACE3FA1B9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020AE074-6EEE-4C09-93A8-B0485366B016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93001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4046DE2-1E16-486D-A099-BA28910BDA3B}"/>
              </a:ext>
            </a:extLst>
          </p:cNvPr>
          <p:cNvGrpSpPr/>
          <p:nvPr userDrawn="1"/>
        </p:nvGrpSpPr>
        <p:grpSpPr>
          <a:xfrm>
            <a:off x="6482434" y="-1141198"/>
            <a:ext cx="6577072" cy="8580717"/>
            <a:chOff x="3838228" y="-1705643"/>
            <a:chExt cx="6365233" cy="8304341"/>
          </a:xfrm>
          <a:noFill/>
        </p:grpSpPr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D4DD0529-F7BE-4884-9A82-BEB4F6D14E06}"/>
                </a:ext>
              </a:extLst>
            </p:cNvPr>
            <p:cNvSpPr/>
            <p:nvPr userDrawn="1"/>
          </p:nvSpPr>
          <p:spPr>
            <a:xfrm>
              <a:off x="5387349" y="845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54C83339-7675-4783-8373-C82A11E9774E}"/>
                </a:ext>
              </a:extLst>
            </p:cNvPr>
            <p:cNvSpPr/>
            <p:nvPr userDrawn="1"/>
          </p:nvSpPr>
          <p:spPr>
            <a:xfrm>
              <a:off x="5387349" y="1706488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A6EF7808-75BC-4CEF-B902-ED53A81124A6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64315096-FABD-45B3-A9F8-BBAE4435FD20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CCF93F58-680B-432B-8290-8A55BDA2124C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AC73539C-C820-4A61-BBA4-78B5451EACB2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28758FED-6697-47C2-B528-C093AC060906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5AB3E7EA-D710-49AC-B5CB-B8E3697A09BE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33A53403-DEED-4F22-A6F9-394D8DE4A635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C44276E8-BC59-4896-947B-F8F050CCD299}"/>
                </a:ext>
              </a:extLst>
            </p:cNvPr>
            <p:cNvSpPr/>
            <p:nvPr userDrawn="1"/>
          </p:nvSpPr>
          <p:spPr>
            <a:xfrm>
              <a:off x="848558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3369B32C-AA83-4B17-B63A-642EF3590675}"/>
                </a:ext>
              </a:extLst>
            </p:cNvPr>
            <p:cNvSpPr/>
            <p:nvPr userDrawn="1"/>
          </p:nvSpPr>
          <p:spPr>
            <a:xfrm>
              <a:off x="538734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A5C8D866-FD3A-41F6-8BD6-2273FC882935}"/>
                </a:ext>
              </a:extLst>
            </p:cNvPr>
            <p:cNvSpPr/>
            <p:nvPr userDrawn="1"/>
          </p:nvSpPr>
          <p:spPr>
            <a:xfrm>
              <a:off x="5387349" y="5117772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C811146B-9A33-4BA3-8F7C-5D313090B7E9}"/>
                </a:ext>
              </a:extLst>
            </p:cNvPr>
            <p:cNvSpPr/>
            <p:nvPr userDrawn="1"/>
          </p:nvSpPr>
          <p:spPr>
            <a:xfrm>
              <a:off x="3838228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6AE80AD-0B0A-4DC2-B54B-2376E75B8446}"/>
              </a:ext>
            </a:extLst>
          </p:cNvPr>
          <p:cNvGrpSpPr/>
          <p:nvPr userDrawn="1"/>
        </p:nvGrpSpPr>
        <p:grpSpPr>
          <a:xfrm flipH="1">
            <a:off x="-335101" y="5172434"/>
            <a:ext cx="4829094" cy="2417547"/>
            <a:chOff x="3838228" y="2559731"/>
            <a:chExt cx="6365233" cy="3186569"/>
          </a:xfrm>
          <a:noFill/>
        </p:grpSpPr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EB23C5AB-EDD5-4171-8D82-41716CEF6AD9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11800678-D7DC-4E4B-B8D4-3DA3CA897E25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AE66B632-828F-4DBE-ADD9-92B3186268F6}"/>
                </a:ext>
              </a:extLst>
            </p:cNvPr>
            <p:cNvSpPr/>
            <p:nvPr userDrawn="1"/>
          </p:nvSpPr>
          <p:spPr>
            <a:xfrm>
              <a:off x="848558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FCF0B3C5-BFD7-403F-A922-24459D431DCC}"/>
                </a:ext>
              </a:extLst>
            </p:cNvPr>
            <p:cNvSpPr/>
            <p:nvPr userDrawn="1"/>
          </p:nvSpPr>
          <p:spPr>
            <a:xfrm>
              <a:off x="538734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1C7E4A07-4BF7-40B2-A154-51918ACE56AB}"/>
                </a:ext>
              </a:extLst>
            </p:cNvPr>
            <p:cNvSpPr/>
            <p:nvPr userDrawn="1"/>
          </p:nvSpPr>
          <p:spPr>
            <a:xfrm>
              <a:off x="3838228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EDFD343D-1397-4A55-A113-C603F399434F}"/>
              </a:ext>
            </a:extLst>
          </p:cNvPr>
          <p:cNvSpPr/>
          <p:nvPr userDrawn="1"/>
        </p:nvSpPr>
        <p:spPr>
          <a:xfrm>
            <a:off x="-20016" y="1731964"/>
            <a:ext cx="12192000" cy="4510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BD3E9-53A7-4655-A8D2-79EA4506B7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1E4F8DF-8EE3-40CA-94E4-BC92CD3B31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491CDF1F-6020-42AA-96D7-D282DC5AF3A1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A1BA9D-2902-40D2-87AB-F3C2BF7C4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6802656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335596"/>
      </p:ext>
    </p:extLst>
  </p:cSld>
  <p:clrMapOvr>
    <a:masterClrMapping/>
  </p:clrMapOvr>
  <p:transition spd="slow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>
            <a:extLst>
              <a:ext uri="{FF2B5EF4-FFF2-40B4-BE49-F238E27FC236}">
                <a16:creationId xmlns:a16="http://schemas.microsoft.com/office/drawing/2014/main" id="{F387BD0A-58E3-4707-BC3B-FC0C795EBAFF}"/>
              </a:ext>
            </a:extLst>
          </p:cNvPr>
          <p:cNvSpPr/>
          <p:nvPr userDrawn="1"/>
        </p:nvSpPr>
        <p:spPr>
          <a:xfrm>
            <a:off x="625045" y="1986853"/>
            <a:ext cx="3933854" cy="3391254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3491A5-30E9-4A2B-899E-DF0E6A0B6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1226" y="2526895"/>
            <a:ext cx="2781494" cy="231117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813CEE0-126C-4286-ABFF-C8E16EEDCA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ABC50D4-7221-47F1-825F-A17B3542A346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F84970D6-4E8B-4039-A22E-CCC9C5DE0DD8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455ADE3E-5C68-4FAC-8CF6-68514EBAA91D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CB34C25C-2BCA-4B76-A79F-F4CD1C89436B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A91AB8D-3248-4CE4-930A-1ADE04F006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3388" y="1682544"/>
            <a:ext cx="1833120" cy="1580278"/>
          </a:xfrm>
          <a:custGeom>
            <a:avLst/>
            <a:gdLst>
              <a:gd name="connsiteX0" fmla="*/ 395070 w 1833120"/>
              <a:gd name="connsiteY0" fmla="*/ 0 h 1580278"/>
              <a:gd name="connsiteX1" fmla="*/ 1438051 w 1833120"/>
              <a:gd name="connsiteY1" fmla="*/ 0 h 1580278"/>
              <a:gd name="connsiteX2" fmla="*/ 1833120 w 1833120"/>
              <a:gd name="connsiteY2" fmla="*/ 790139 h 1580278"/>
              <a:gd name="connsiteX3" fmla="*/ 1438051 w 1833120"/>
              <a:gd name="connsiteY3" fmla="*/ 1580278 h 1580278"/>
              <a:gd name="connsiteX4" fmla="*/ 395070 w 1833120"/>
              <a:gd name="connsiteY4" fmla="*/ 1580278 h 1580278"/>
              <a:gd name="connsiteX5" fmla="*/ 0 w 1833120"/>
              <a:gd name="connsiteY5" fmla="*/ 790139 h 15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120" h="1580278">
                <a:moveTo>
                  <a:pt x="395070" y="0"/>
                </a:moveTo>
                <a:lnTo>
                  <a:pt x="1438051" y="0"/>
                </a:lnTo>
                <a:lnTo>
                  <a:pt x="1833120" y="790139"/>
                </a:lnTo>
                <a:lnTo>
                  <a:pt x="1438051" y="1580278"/>
                </a:lnTo>
                <a:lnTo>
                  <a:pt x="395070" y="1580278"/>
                </a:lnTo>
                <a:lnTo>
                  <a:pt x="0" y="790139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defRPr sz="65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654C17-1DDC-4CF1-B008-75CCAE9ABC65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05E6A8-7037-4E49-817A-FE75F3A2B132}"/>
              </a:ext>
            </a:extLst>
          </p:cNvPr>
          <p:cNvGrpSpPr/>
          <p:nvPr userDrawn="1"/>
        </p:nvGrpSpPr>
        <p:grpSpPr>
          <a:xfrm>
            <a:off x="-3633349" y="0"/>
            <a:ext cx="3507558" cy="3745276"/>
            <a:chOff x="838199" y="1150070"/>
            <a:chExt cx="3507558" cy="3745276"/>
          </a:xfrm>
          <a:solidFill>
            <a:schemeClr val="tx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66EAA9-80D7-4346-A905-D387585FCD77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74F97A-A4A9-48A9-83D8-A4F3E1361287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 </a:t>
              </a:r>
              <a:br>
                <a:rPr lang="en-GB">
                  <a:solidFill>
                    <a:srgbClr val="333333"/>
                  </a:solidFill>
                  <a:latin typeface="+mj-lt"/>
                </a:rPr>
              </a:br>
              <a:r>
                <a:rPr lang="en-GB">
                  <a:solidFill>
                    <a:srgbClr val="333333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B0BAC5-3CE1-4E3A-9AE1-CAB6701A1A91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B5F07E-DC64-4125-A07A-C019F5ACD505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Right click on your slide and click </a:t>
              </a:r>
              <a:r>
                <a:rPr lang="en-GB" sz="1400" b="1">
                  <a:solidFill>
                    <a:srgbClr val="333333"/>
                  </a:solidFill>
                </a:rPr>
                <a:t>Format Background</a:t>
              </a:r>
              <a:r>
                <a:rPr lang="en-GB" sz="1400">
                  <a:solidFill>
                    <a:srgbClr val="333333"/>
                  </a:solidFill>
                </a:rPr>
                <a:t>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7FD257-B520-494A-955C-D6588D4B7111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</a:t>
              </a:r>
              <a:r>
                <a:rPr lang="en-GB" sz="1400" b="1">
                  <a:solidFill>
                    <a:srgbClr val="333333"/>
                  </a:solidFill>
                </a:rPr>
                <a:t>Fill</a:t>
              </a:r>
              <a:r>
                <a:rPr lang="en-GB" sz="1400">
                  <a:solidFill>
                    <a:srgbClr val="333333"/>
                  </a:solidFill>
                </a:rPr>
                <a:t> then </a:t>
              </a:r>
              <a:r>
                <a:rPr lang="en-GB" sz="1400" b="1">
                  <a:solidFill>
                    <a:srgbClr val="333333"/>
                  </a:solidFill>
                </a:rPr>
                <a:t>Picture or Texture Fill</a:t>
              </a:r>
              <a:r>
                <a:rPr lang="en-GB" sz="1400">
                  <a:solidFill>
                    <a:srgbClr val="333333"/>
                  </a:solidFill>
                </a:rPr>
                <a:t> and choose the image from your computer.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826A89-32C2-491A-B4E5-066FF1F0D4BC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Click </a:t>
              </a:r>
              <a:r>
                <a:rPr lang="en-GB" sz="1400" b="1">
                  <a:solidFill>
                    <a:srgbClr val="333333"/>
                  </a:solidFill>
                </a:rPr>
                <a:t>Picture</a:t>
              </a:r>
              <a:r>
                <a:rPr lang="en-GB" sz="1400">
                  <a:solidFill>
                    <a:srgbClr val="333333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545D1A-BF56-4C9A-988B-FBAB0CDA5B4C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3F3385-47B4-4771-8D8F-D12E8A9244CD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69658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D681799-5413-4DD7-9A90-5A4FB12A2A7A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noFill/>
        </p:grpSpPr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02131DBC-2984-4070-99C1-C7A5961DB71A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08A76465-A25F-4395-8F89-F71B9DE37BD1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2165F6F1-0DD9-4E98-A6C3-53E1CA238355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7D2D00-EC3B-4EFD-84D6-BF98A1F96920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8B577679-776C-4F3C-85D4-B8B73F088077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7E9E45A6-EC01-4140-8379-4EAC31AC521D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CD5D7A8F-641B-47BF-8DB5-9C8A0716C8A7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6362B7C-D451-488D-B12C-B998E0FD8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4439920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EC7DE49C-7C55-4198-ADD0-2D0F2B1F04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693488"/>
            <a:ext cx="4439920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E6C2C1-C998-4023-A23A-4DC7FFDAA0F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EB460B-32F3-49E2-B8C4-85A3B71C0F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8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87122"/>
      </p:ext>
    </p:extLst>
  </p:cSld>
  <p:clrMapOvr>
    <a:masterClrMapping/>
  </p:clrMapOvr>
  <p:transition spd="slow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0AB0C87-5AFE-44EB-95D4-9214D9E0A837}"/>
              </a:ext>
            </a:extLst>
          </p:cNvPr>
          <p:cNvGrpSpPr/>
          <p:nvPr userDrawn="1"/>
        </p:nvGrpSpPr>
        <p:grpSpPr>
          <a:xfrm>
            <a:off x="9058573" y="-647864"/>
            <a:ext cx="4149136" cy="7154287"/>
            <a:chOff x="5387349" y="-1705643"/>
            <a:chExt cx="4816112" cy="8304341"/>
          </a:xfrm>
          <a:noFill/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BA5F57C3-03CF-4083-BC73-6804F705570B}"/>
                </a:ext>
              </a:extLst>
            </p:cNvPr>
            <p:cNvSpPr/>
            <p:nvPr userDrawn="1"/>
          </p:nvSpPr>
          <p:spPr>
            <a:xfrm>
              <a:off x="5387349" y="845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F788BD9C-C668-49AF-A2B8-2C9F6B715659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D9269717-BCCB-44DC-95C0-715C5FA99D70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827FBE94-B8D7-4E90-9F55-190ACDF72BA5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BA40B9A3-E09E-45A8-987D-412EDDB16FE6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FC43B0BF-B6B7-4478-99E6-40DE9C87C930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019DA9D6-487F-48CB-8C20-558D8F5FD2DF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E890E4EC-6423-4916-BE59-5D59F2810E7D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9E683DDF-0723-42DD-83D0-69132F96B09F}"/>
                </a:ext>
              </a:extLst>
            </p:cNvPr>
            <p:cNvSpPr/>
            <p:nvPr userDrawn="1"/>
          </p:nvSpPr>
          <p:spPr>
            <a:xfrm>
              <a:off x="8485589" y="34121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5CE8FBFB-B232-4CC0-840A-74826E2E9FB5}"/>
                </a:ext>
              </a:extLst>
            </p:cNvPr>
            <p:cNvSpPr/>
            <p:nvPr userDrawn="1"/>
          </p:nvSpPr>
          <p:spPr>
            <a:xfrm>
              <a:off x="8485589" y="5117772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6362B7C-D451-488D-B12C-B998E0FD8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7991928" cy="45121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7DA433-1F51-42F4-8684-F4F102A7E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86F1A6-F8C3-456C-978E-BE85CE4774CF}"/>
              </a:ext>
            </a:extLst>
          </p:cNvPr>
          <p:cNvGrpSpPr/>
          <p:nvPr userDrawn="1"/>
        </p:nvGrpSpPr>
        <p:grpSpPr>
          <a:xfrm>
            <a:off x="-3664732" y="0"/>
            <a:ext cx="3538941" cy="4354799"/>
            <a:chOff x="-3614713" y="0"/>
            <a:chExt cx="3538941" cy="435479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08F70F0-4DD5-4B29-A84D-7301EEA06307}"/>
                </a:ext>
              </a:extLst>
            </p:cNvPr>
            <p:cNvGrpSpPr/>
            <p:nvPr userDrawn="1"/>
          </p:nvGrpSpPr>
          <p:grpSpPr>
            <a:xfrm>
              <a:off x="-3614713" y="0"/>
              <a:ext cx="3538941" cy="4354799"/>
              <a:chOff x="397358" y="1593847"/>
              <a:chExt cx="3538941" cy="435479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B6D7EDA-1CDE-46D1-84F8-7C87FDE26565}"/>
                  </a:ext>
                </a:extLst>
              </p:cNvPr>
              <p:cNvSpPr/>
              <p:nvPr/>
            </p:nvSpPr>
            <p:spPr>
              <a:xfrm>
                <a:off x="428742" y="1593847"/>
                <a:ext cx="3507557" cy="4354799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CDBA4F-F56A-4B74-80CF-4F10A5C95B9C}"/>
                  </a:ext>
                </a:extLst>
              </p:cNvPr>
              <p:cNvSpPr txBox="1"/>
              <p:nvPr/>
            </p:nvSpPr>
            <p:spPr>
              <a:xfrm>
                <a:off x="397359" y="1738567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use bullet points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F1A1AEA-AFD7-46FA-87FF-22410B33E6C5}"/>
                  </a:ext>
                </a:extLst>
              </p:cNvPr>
              <p:cNvSpPr txBox="1"/>
              <p:nvPr/>
            </p:nvSpPr>
            <p:spPr>
              <a:xfrm>
                <a:off x="397358" y="4421432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If you want to remove them, just click the </a:t>
                </a:r>
                <a:r>
                  <a:rPr lang="en-GB" sz="1400" b="1">
                    <a:solidFill>
                      <a:srgbClr val="333333"/>
                    </a:solidFill>
                  </a:rPr>
                  <a:t>Decrease List Level </a:t>
                </a:r>
                <a:r>
                  <a:rPr lang="en-GB" sz="1400" b="0">
                    <a:solidFill>
                      <a:srgbClr val="333333"/>
                    </a:solidFill>
                  </a:rPr>
                  <a:t>button.</a:t>
                </a:r>
                <a:endParaRPr lang="en-GB" sz="1400" b="1">
                  <a:solidFill>
                    <a:srgbClr val="333333"/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8769B39-736F-4FF7-B2C4-43FAA57DC5FD}"/>
                  </a:ext>
                </a:extLst>
              </p:cNvPr>
              <p:cNvSpPr txBox="1"/>
              <p:nvPr/>
            </p:nvSpPr>
            <p:spPr>
              <a:xfrm>
                <a:off x="397358" y="2358061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If you want to use your pre-formatted bullets, 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Increase List Level </a:t>
                </a:r>
                <a:r>
                  <a:rPr lang="en-GB" sz="1400" b="0">
                    <a:solidFill>
                      <a:srgbClr val="333333"/>
                    </a:solidFill>
                  </a:rPr>
                  <a:t>button.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9EB830-8FA3-4058-AD03-DDDE790F5362}"/>
                  </a:ext>
                </a:extLst>
              </p:cNvPr>
              <p:cNvSpPr txBox="1"/>
              <p:nvPr/>
            </p:nvSpPr>
            <p:spPr>
              <a:xfrm>
                <a:off x="397358" y="3822005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>
                    <a:solidFill>
                      <a:srgbClr val="333333"/>
                    </a:solidFill>
                  </a:rPr>
                  <a:t>To indent your bullets to the next level, click on</a:t>
                </a:r>
                <a:r>
                  <a:rPr lang="en-GB" sz="1400" b="1">
                    <a:solidFill>
                      <a:srgbClr val="333333"/>
                    </a:solidFill>
                  </a:rPr>
                  <a:t> Increase List Level </a:t>
                </a:r>
                <a:r>
                  <a:rPr lang="en-GB" sz="1400" b="0">
                    <a:solidFill>
                      <a:srgbClr val="333333"/>
                    </a:solidFill>
                  </a:rPr>
                  <a:t>again</a:t>
                </a:r>
                <a:r>
                  <a:rPr lang="en-GB" sz="1400">
                    <a:solidFill>
                      <a:srgbClr val="333333"/>
                    </a:solidFill>
                  </a:rPr>
                  <a:t>.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84793AF-670B-4038-87D6-3B308444357C}"/>
                  </a:ext>
                </a:extLst>
              </p:cNvPr>
              <p:cNvSpPr/>
              <p:nvPr/>
            </p:nvSpPr>
            <p:spPr>
              <a:xfrm>
                <a:off x="428741" y="2246094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28EF487-055D-4EF6-BC04-FCB2F0C76B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89585" y="1421385"/>
              <a:ext cx="1257300" cy="733425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B20F03C-3A57-4EC7-9AD4-46B62C18C7C9}"/>
                </a:ext>
              </a:extLst>
            </p:cNvPr>
            <p:cNvSpPr/>
            <p:nvPr userDrawn="1"/>
          </p:nvSpPr>
          <p:spPr>
            <a:xfrm>
              <a:off x="-1579455" y="1427869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3AA02F0-AE5A-4097-B073-36495711F0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89585" y="3490852"/>
              <a:ext cx="1257300" cy="723900"/>
            </a:xfrm>
            <a:prstGeom prst="rect">
              <a:avLst/>
            </a:prstGeom>
          </p:spPr>
        </p:pic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60735B2-B979-43E7-A258-C378B9D97B87}"/>
                </a:ext>
              </a:extLst>
            </p:cNvPr>
            <p:cNvSpPr/>
            <p:nvPr userDrawn="1"/>
          </p:nvSpPr>
          <p:spPr>
            <a:xfrm>
              <a:off x="-1800911" y="3502818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8926144"/>
      </p:ext>
    </p:extLst>
  </p:cSld>
  <p:clrMapOvr>
    <a:masterClrMapping/>
  </p:clrMapOvr>
  <p:transition spd="slow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F867D01-3FFE-49F4-A709-AF5249958D5C}"/>
              </a:ext>
            </a:extLst>
          </p:cNvPr>
          <p:cNvGrpSpPr/>
          <p:nvPr userDrawn="1"/>
        </p:nvGrpSpPr>
        <p:grpSpPr>
          <a:xfrm rot="16200000">
            <a:off x="4494398" y="-485917"/>
            <a:ext cx="4214897" cy="3535508"/>
            <a:chOff x="5387349" y="-1705643"/>
            <a:chExt cx="4816112" cy="4039813"/>
          </a:xfrm>
          <a:noFill/>
        </p:grpSpPr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3723E74D-B8B1-4F1C-B86D-411D487099FE}"/>
                </a:ext>
              </a:extLst>
            </p:cNvPr>
            <p:cNvSpPr/>
            <p:nvPr userDrawn="1"/>
          </p:nvSpPr>
          <p:spPr>
            <a:xfrm>
              <a:off x="5387349" y="845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A2733E26-E941-470F-AE97-1939DDB10EBF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4BA194F5-F4E1-490C-AC0C-617EBE170637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8D91DC25-77DF-4DD9-88EE-339A4DF7FE5F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5878F206-DEBC-4763-AA7E-B72A91F1D031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ED2FA65-E85A-4B2E-8284-62E0551754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95645" y="0"/>
            <a:ext cx="6396355" cy="6858000"/>
          </a:xfrm>
          <a:custGeom>
            <a:avLst/>
            <a:gdLst>
              <a:gd name="connsiteX0" fmla="*/ 1714501 w 6396355"/>
              <a:gd name="connsiteY0" fmla="*/ 0 h 6858000"/>
              <a:gd name="connsiteX1" fmla="*/ 6396355 w 6396355"/>
              <a:gd name="connsiteY1" fmla="*/ 0 h 6858000"/>
              <a:gd name="connsiteX2" fmla="*/ 6396355 w 6396355"/>
              <a:gd name="connsiteY2" fmla="*/ 6858000 h 6858000"/>
              <a:gd name="connsiteX3" fmla="*/ 1714501 w 6396355"/>
              <a:gd name="connsiteY3" fmla="*/ 6858000 h 6858000"/>
              <a:gd name="connsiteX4" fmla="*/ 0 w 6396355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6355" h="6858000">
                <a:moveTo>
                  <a:pt x="1714501" y="0"/>
                </a:moveTo>
                <a:lnTo>
                  <a:pt x="6396355" y="0"/>
                </a:lnTo>
                <a:lnTo>
                  <a:pt x="6396355" y="6858000"/>
                </a:lnTo>
                <a:lnTo>
                  <a:pt x="1714501" y="6858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lIns="1440000" rIns="1440000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insert image &gt; Right click &gt; Send to 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7F4ADE-F89E-4877-866D-B3B95017C803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7D2D00-EC3B-4EFD-84D6-BF98A1F96920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8B577679-776C-4F3C-85D4-B8B73F088077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7E9E45A6-EC01-4140-8379-4EAC31AC521D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CD5D7A8F-641B-47BF-8DB5-9C8A0716C8A7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6362B7C-D451-488D-B12C-B998E0FD8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4439920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CC02216A-B4DD-4416-92A1-EF8D82783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40272" y="6212205"/>
            <a:ext cx="439308" cy="645795"/>
          </a:xfrm>
          <a:custGeom>
            <a:avLst/>
            <a:gdLst>
              <a:gd name="connsiteX0" fmla="*/ 0 w 439308"/>
              <a:gd name="connsiteY0" fmla="*/ 0 h 645795"/>
              <a:gd name="connsiteX1" fmla="*/ 439308 w 439308"/>
              <a:gd name="connsiteY1" fmla="*/ 0 h 645795"/>
              <a:gd name="connsiteX2" fmla="*/ 439308 w 439308"/>
              <a:gd name="connsiteY2" fmla="*/ 645795 h 645795"/>
              <a:gd name="connsiteX3" fmla="*/ 0 w 439308"/>
              <a:gd name="connsiteY3" fmla="*/ 645795 h 64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08" h="645795">
                <a:moveTo>
                  <a:pt x="0" y="0"/>
                </a:moveTo>
                <a:lnTo>
                  <a:pt x="439308" y="0"/>
                </a:lnTo>
                <a:lnTo>
                  <a:pt x="439308" y="645795"/>
                </a:lnTo>
                <a:lnTo>
                  <a:pt x="0" y="64579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DF8529-252D-480B-A774-C7C000C781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4439920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766852"/>
      </p:ext>
    </p:extLst>
  </p:cSld>
  <p:clrMapOvr>
    <a:masterClrMapping/>
  </p:clrMapOvr>
  <p:transition spd="slow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/ Image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4E661D7D-4912-455B-AAA3-022AFFF2B9E2}"/>
              </a:ext>
            </a:extLst>
          </p:cNvPr>
          <p:cNvGrpSpPr/>
          <p:nvPr userDrawn="1"/>
        </p:nvGrpSpPr>
        <p:grpSpPr>
          <a:xfrm>
            <a:off x="3546903" y="-533564"/>
            <a:ext cx="2814551" cy="5684857"/>
            <a:chOff x="6936469" y="-1705643"/>
            <a:chExt cx="3266992" cy="6598700"/>
          </a:xfrm>
          <a:noFill/>
        </p:grpSpPr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540EBFB4-CF14-4F41-8FF9-C50AAF597F54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3F29AC98-FAD2-4829-A3FE-7EDA233E269D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5E4B6F79-F997-4941-9596-586D9D63767C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BB09009C-EC55-4657-9B62-43D39924C84F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A0F624D1-DDF6-4C81-AF50-06798C076956}"/>
                </a:ext>
              </a:extLst>
            </p:cNvPr>
            <p:cNvSpPr/>
            <p:nvPr userDrawn="1"/>
          </p:nvSpPr>
          <p:spPr>
            <a:xfrm>
              <a:off x="8485589" y="34121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EA53854-095E-4636-A44F-FF32D419CBB4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3296C8A1-0F08-4616-AE06-10DFAA8CCBD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6058105" cy="6858000"/>
          </a:xfrm>
          <a:custGeom>
            <a:avLst/>
            <a:gdLst>
              <a:gd name="connsiteX0" fmla="*/ 6058105 w 6058105"/>
              <a:gd name="connsiteY0" fmla="*/ 0 h 6858000"/>
              <a:gd name="connsiteX1" fmla="*/ 1714501 w 6058105"/>
              <a:gd name="connsiteY1" fmla="*/ 0 h 6858000"/>
              <a:gd name="connsiteX2" fmla="*/ 0 w 6058105"/>
              <a:gd name="connsiteY2" fmla="*/ 3429000 h 6858000"/>
              <a:gd name="connsiteX3" fmla="*/ 1714501 w 6058105"/>
              <a:gd name="connsiteY3" fmla="*/ 6858000 h 6858000"/>
              <a:gd name="connsiteX4" fmla="*/ 6058105 w 605810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8105" h="6858000">
                <a:moveTo>
                  <a:pt x="6058105" y="0"/>
                </a:moveTo>
                <a:lnTo>
                  <a:pt x="1714501" y="0"/>
                </a:lnTo>
                <a:lnTo>
                  <a:pt x="0" y="3429000"/>
                </a:lnTo>
                <a:lnTo>
                  <a:pt x="1714501" y="6858000"/>
                </a:lnTo>
                <a:lnTo>
                  <a:pt x="6058105" y="6858000"/>
                </a:lnTo>
                <a:close/>
              </a:path>
            </a:pathLst>
          </a:custGeom>
        </p:spPr>
        <p:txBody>
          <a:bodyPr wrap="square" lIns="1440000" rIns="1440000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insert image &gt; Right click &gt; Send to back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6362B7C-D451-488D-B12C-B998E0FD8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6755" y="1693488"/>
            <a:ext cx="4439920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74F492C-4E49-4FCC-8D17-5804822320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119" y="1"/>
            <a:ext cx="579756" cy="1022985"/>
          </a:xfrm>
          <a:custGeom>
            <a:avLst/>
            <a:gdLst>
              <a:gd name="connsiteX0" fmla="*/ 0 w 579756"/>
              <a:gd name="connsiteY0" fmla="*/ 0 h 1022985"/>
              <a:gd name="connsiteX1" fmla="*/ 579756 w 579756"/>
              <a:gd name="connsiteY1" fmla="*/ 0 h 1022985"/>
              <a:gd name="connsiteX2" fmla="*/ 579756 w 579756"/>
              <a:gd name="connsiteY2" fmla="*/ 1022985 h 1022985"/>
              <a:gd name="connsiteX3" fmla="*/ 0 w 579756"/>
              <a:gd name="connsiteY3" fmla="*/ 1022985 h 102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756" h="1022985">
                <a:moveTo>
                  <a:pt x="0" y="0"/>
                </a:moveTo>
                <a:lnTo>
                  <a:pt x="579756" y="0"/>
                </a:lnTo>
                <a:lnTo>
                  <a:pt x="579756" y="1022985"/>
                </a:lnTo>
                <a:lnTo>
                  <a:pt x="0" y="1022985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6CB86E7-7E33-42A8-B9C8-C83C817FB951}"/>
              </a:ext>
            </a:extLst>
          </p:cNvPr>
          <p:cNvGrpSpPr/>
          <p:nvPr userDrawn="1"/>
        </p:nvGrpSpPr>
        <p:grpSpPr>
          <a:xfrm rot="16200000">
            <a:off x="10687930" y="-920867"/>
            <a:ext cx="1946732" cy="2721338"/>
            <a:chOff x="10692184" y="-476580"/>
            <a:chExt cx="1784352" cy="2494347"/>
          </a:xfrm>
          <a:noFill/>
        </p:grpSpPr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EED6F99A-211C-40A5-8571-49FF2D486C8B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713DCBA1-C8C2-48C4-A2A4-6ABF2FD3ED9B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5F2E347-DD52-4F1B-851E-DE51E3EC3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6755" y="524414"/>
            <a:ext cx="4439920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A17ADA-63BC-496D-99F2-4441884889F7}"/>
              </a:ext>
            </a:extLst>
          </p:cNvPr>
          <p:cNvGrpSpPr/>
          <p:nvPr userDrawn="1"/>
        </p:nvGrpSpPr>
        <p:grpSpPr>
          <a:xfrm>
            <a:off x="-3633350" y="0"/>
            <a:ext cx="3507559" cy="5160812"/>
            <a:chOff x="838198" y="1150069"/>
            <a:chExt cx="3507559" cy="516081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B9F2D2-8663-4994-87D8-F3190E268394}"/>
                </a:ext>
              </a:extLst>
            </p:cNvPr>
            <p:cNvSpPr/>
            <p:nvPr/>
          </p:nvSpPr>
          <p:spPr>
            <a:xfrm>
              <a:off x="838200" y="1150069"/>
              <a:ext cx="3507557" cy="516081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AEBA0AD-2A14-48B9-8A5F-42BCBB1F0CA7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0DFCAB7-B68F-4E80-BF85-E42CD2C6CD05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355324-86EA-4691-98D3-888015C13F38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4CA22F-CA74-4BA9-8E2E-38B33644C1CB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AA15DF-6D28-42ED-9B8F-2904741A9700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ACE2BB6-5ABE-4E0F-9A9C-F5576A1373AC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92155B1-176F-4B02-AC25-FFD11F224A39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54C0B6A-2223-49FB-9E45-8AAFE97BF0F6}"/>
                </a:ext>
              </a:extLst>
            </p:cNvPr>
            <p:cNvSpPr txBox="1"/>
            <p:nvPr/>
          </p:nvSpPr>
          <p:spPr>
            <a:xfrm>
              <a:off x="838198" y="563187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To change an existing image you can right click and choose </a:t>
              </a:r>
              <a:r>
                <a:rPr lang="en-GB" sz="1400" b="1">
                  <a:solidFill>
                    <a:srgbClr val="333333"/>
                  </a:solidFill>
                </a:rPr>
                <a:t>Change Picture.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10488597"/>
      </p:ext>
    </p:extLst>
  </p:cSld>
  <p:clrMapOvr>
    <a:masterClrMapping/>
  </p:clrMapOvr>
  <p:transition spd="slow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52">
            <a:extLst>
              <a:ext uri="{FF2B5EF4-FFF2-40B4-BE49-F238E27FC236}">
                <a16:creationId xmlns:a16="http://schemas.microsoft.com/office/drawing/2014/main" id="{1FD43B4B-87E6-448B-B077-93B39E5D1091}"/>
              </a:ext>
            </a:extLst>
          </p:cNvPr>
          <p:cNvSpPr>
            <a:spLocks/>
          </p:cNvSpPr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6126FF-CB5A-43BC-B54A-CBEFE75549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6560" y="1749013"/>
            <a:ext cx="4754880" cy="2012152"/>
          </a:xfrm>
        </p:spPr>
        <p:txBody>
          <a:bodyPr anchor="b"/>
          <a:lstStyle>
            <a:lvl1pPr algn="ctr">
              <a:defRPr sz="13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1AB513-57B0-422F-8D55-28B90101E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6301" y="3572037"/>
            <a:ext cx="3835398" cy="201215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69D842F-F3FE-4A3C-A561-89DC4AAE3E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6301" y="1167798"/>
            <a:ext cx="3835398" cy="570034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228101-A16A-4031-8347-77150FB8DD70}"/>
              </a:ext>
            </a:extLst>
          </p:cNvPr>
          <p:cNvGrpSpPr/>
          <p:nvPr userDrawn="1"/>
        </p:nvGrpSpPr>
        <p:grpSpPr>
          <a:xfrm rot="16200000">
            <a:off x="5122634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88BCE50D-F8F2-444F-8E50-BC78749D2661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A352CD7B-8AB2-46F3-8A50-9CFE3377298A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0D443BD9-8EF4-4175-8E9A-34F5FAA32946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3283666-C290-4453-9A31-8CEDBFB21613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4AB9662-8D15-4B7A-925A-4A2BFDB1C0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4439920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371188-425F-455B-8FDA-D479C487DF7D}"/>
              </a:ext>
            </a:extLst>
          </p:cNvPr>
          <p:cNvGrpSpPr/>
          <p:nvPr userDrawn="1"/>
        </p:nvGrpSpPr>
        <p:grpSpPr>
          <a:xfrm rot="10800000">
            <a:off x="10964089" y="-754416"/>
            <a:ext cx="1946732" cy="3990582"/>
            <a:chOff x="10692184" y="-1639954"/>
            <a:chExt cx="1784352" cy="3657721"/>
          </a:xfrm>
          <a:noFill/>
        </p:grpSpPr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4A1165BF-870B-4000-AB7E-A43A3236DF3D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D836B9C2-6C1C-48E8-A86B-F67503069BB5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6950414A-42F7-40A8-BBF4-42A36B0DE21B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373CF7F-CA8A-4BE2-9D2C-7A776D128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4439920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3337203"/>
      </p:ext>
    </p:extLst>
  </p:cSld>
  <p:clrMapOvr>
    <a:masterClrMapping/>
  </p:clrMapOvr>
  <p:transition spd="slow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6BC2200C-2FBC-40E5-8D13-B238AE6C9187}"/>
              </a:ext>
            </a:extLst>
          </p:cNvPr>
          <p:cNvSpPr>
            <a:spLocks/>
          </p:cNvSpPr>
          <p:nvPr userDrawn="1"/>
        </p:nvSpPr>
        <p:spPr>
          <a:xfrm>
            <a:off x="8376213" y="0"/>
            <a:ext cx="381578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FD43B4B-87E6-448B-B077-93B39E5D1091}"/>
              </a:ext>
            </a:extLst>
          </p:cNvPr>
          <p:cNvSpPr>
            <a:spLocks/>
          </p:cNvSpPr>
          <p:nvPr userDrawn="1"/>
        </p:nvSpPr>
        <p:spPr>
          <a:xfrm>
            <a:off x="4560425" y="0"/>
            <a:ext cx="381578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428DC9CB-E285-4AF8-8ACD-4073B47D9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3268079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6126FF-CB5A-43BC-B54A-CBEFE75549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4144" y="2284789"/>
            <a:ext cx="3308350" cy="1476375"/>
          </a:xfrm>
        </p:spPr>
        <p:txBody>
          <a:bodyPr anchor="b"/>
          <a:lstStyle>
            <a:lvl1pPr algn="ctr"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1AB513-57B0-422F-8D55-28B90101E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4144" y="3709197"/>
            <a:ext cx="3308350" cy="201215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7" name="Text Placeholder 9">
            <a:extLst>
              <a:ext uri="{FF2B5EF4-FFF2-40B4-BE49-F238E27FC236}">
                <a16:creationId xmlns:a16="http://schemas.microsoft.com/office/drawing/2014/main" id="{01DDD5E5-796C-4AF2-A673-F26B7C5D52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29932" y="2284789"/>
            <a:ext cx="3308350" cy="1476375"/>
          </a:xfrm>
        </p:spPr>
        <p:txBody>
          <a:bodyPr anchor="b"/>
          <a:lstStyle>
            <a:lvl1pPr algn="ctr">
              <a:defRPr sz="9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158" name="Text Placeholder 11">
            <a:extLst>
              <a:ext uri="{FF2B5EF4-FFF2-40B4-BE49-F238E27FC236}">
                <a16:creationId xmlns:a16="http://schemas.microsoft.com/office/drawing/2014/main" id="{9BC3339D-0C33-4178-94A8-07F4E2CB42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29932" y="3709197"/>
            <a:ext cx="3308350" cy="201215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69D842F-F3FE-4A3C-A561-89DC4AAE3E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4144" y="1646238"/>
            <a:ext cx="3308350" cy="570034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9E707666-77AE-4FA0-A671-9B6A630BAC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29932" y="1646238"/>
            <a:ext cx="3308350" cy="570034"/>
          </a:xfrm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228101-A16A-4031-8347-77150FB8DD70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88BCE50D-F8F2-444F-8E50-BC78749D2661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A352CD7B-8AB2-46F3-8A50-9CFE3377298A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0D443BD9-8EF4-4175-8E9A-34F5FAA32946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3283666-C290-4453-9A31-8CEDBFB21613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3558AE-C1BC-4E05-AE39-968FD47EA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9802413"/>
      </p:ext>
    </p:extLst>
  </p:cSld>
  <p:clrMapOvr>
    <a:masterClrMapping/>
  </p:clrMapOvr>
  <p:transition spd="slow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798DDD6-6F09-466F-8F83-0B701119922D}"/>
              </a:ext>
            </a:extLst>
          </p:cNvPr>
          <p:cNvSpPr>
            <a:spLocks/>
          </p:cNvSpPr>
          <p:nvPr userDrawn="1"/>
        </p:nvSpPr>
        <p:spPr>
          <a:xfrm>
            <a:off x="0" y="1813560"/>
            <a:ext cx="4064000" cy="5044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4FEB92D-3E2C-453D-B780-F44B6600A82B}"/>
              </a:ext>
            </a:extLst>
          </p:cNvPr>
          <p:cNvSpPr>
            <a:spLocks/>
          </p:cNvSpPr>
          <p:nvPr userDrawn="1"/>
        </p:nvSpPr>
        <p:spPr>
          <a:xfrm>
            <a:off x="4064000" y="1813560"/>
            <a:ext cx="4064000" cy="5044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09AD1E7-B5F7-4902-B2F4-B20663F1490C}"/>
              </a:ext>
            </a:extLst>
          </p:cNvPr>
          <p:cNvSpPr>
            <a:spLocks/>
          </p:cNvSpPr>
          <p:nvPr userDrawn="1"/>
        </p:nvSpPr>
        <p:spPr>
          <a:xfrm>
            <a:off x="8128000" y="1813560"/>
            <a:ext cx="4064000" cy="5044440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4C425C-F3C5-4C5F-851C-944AD66928EF}"/>
              </a:ext>
            </a:extLst>
          </p:cNvPr>
          <p:cNvSpPr>
            <a:spLocks/>
          </p:cNvSpPr>
          <p:nvPr userDrawn="1"/>
        </p:nvSpPr>
        <p:spPr>
          <a:xfrm>
            <a:off x="1168400" y="2596198"/>
            <a:ext cx="1727200" cy="1727200"/>
          </a:xfrm>
          <a:prstGeom prst="ellipse">
            <a:avLst/>
          </a:prstGeom>
          <a:ln w="139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AFAFB65-35DE-4A3A-9B86-E830B0AE2447}"/>
              </a:ext>
            </a:extLst>
          </p:cNvPr>
          <p:cNvSpPr>
            <a:spLocks/>
          </p:cNvSpPr>
          <p:nvPr userDrawn="1"/>
        </p:nvSpPr>
        <p:spPr>
          <a:xfrm>
            <a:off x="5232400" y="2596198"/>
            <a:ext cx="1727200" cy="1727200"/>
          </a:xfrm>
          <a:prstGeom prst="ellipse">
            <a:avLst/>
          </a:prstGeom>
          <a:ln w="139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86AE079-53C4-4939-8D06-9AD2DAD6BE90}"/>
              </a:ext>
            </a:extLst>
          </p:cNvPr>
          <p:cNvSpPr>
            <a:spLocks/>
          </p:cNvSpPr>
          <p:nvPr userDrawn="1"/>
        </p:nvSpPr>
        <p:spPr>
          <a:xfrm>
            <a:off x="9296400" y="2596198"/>
            <a:ext cx="1727200" cy="1727200"/>
          </a:xfrm>
          <a:prstGeom prst="ellipse">
            <a:avLst/>
          </a:prstGeom>
          <a:ln w="139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0278F2B-7E65-4935-B424-C3C3FD3A5E82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noFill/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4861BF69-9326-4230-BCE9-A381D3EA0E4A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02D8C450-AA0E-4C6E-BAB9-EA362F156C6B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769F92CF-79F1-4431-9A72-88A90E928954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825" y="4682593"/>
            <a:ext cx="3308350" cy="112871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84962F17-38AA-4133-828A-11EA482A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1825" y="4682593"/>
            <a:ext cx="3308350" cy="112871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9A14C45-31B1-4AD9-8782-4AE12CE91C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5825" y="4682593"/>
            <a:ext cx="3308350" cy="112871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B124BB3-9AC9-4920-A5D4-C5BB4BFB16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2596199"/>
            <a:ext cx="1727199" cy="1727198"/>
          </a:xfrm>
          <a:prstGeom prst="arc">
            <a:avLst>
              <a:gd name="adj1" fmla="val 16200000"/>
              <a:gd name="adj2" fmla="val 5415880"/>
            </a:avLst>
          </a:prstGeom>
          <a:ln w="139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>
              <a:defRPr lang="en-GB" sz="1800" dirty="0"/>
            </a:lvl1pPr>
          </a:lstStyle>
          <a:p>
            <a:pPr lvl="0" algn="ctr"/>
            <a:r>
              <a:rPr lang="en-US"/>
              <a:t> </a:t>
            </a:r>
            <a:endParaRPr lang="en-GB"/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F1FF6A86-95F6-4839-8803-8F78453D8E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2915921"/>
            <a:ext cx="1727200" cy="1087754"/>
          </a:xfrm>
        </p:spPr>
        <p:txBody>
          <a:bodyPr anchor="ctr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52" name="Text Placeholder 16">
            <a:extLst>
              <a:ext uri="{FF2B5EF4-FFF2-40B4-BE49-F238E27FC236}">
                <a16:creationId xmlns:a16="http://schemas.microsoft.com/office/drawing/2014/main" id="{2B7FF144-2010-481F-B1A5-6CCE0B6F04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32401" y="2596199"/>
            <a:ext cx="1727199" cy="1727198"/>
          </a:xfrm>
          <a:prstGeom prst="arc">
            <a:avLst>
              <a:gd name="adj1" fmla="val 16200000"/>
              <a:gd name="adj2" fmla="val 5415880"/>
            </a:avLst>
          </a:prstGeom>
          <a:ln w="139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>
              <a:defRPr lang="en-GB" sz="1800" dirty="0"/>
            </a:lvl1pPr>
          </a:lstStyle>
          <a:p>
            <a:pPr lvl="0" algn="ctr"/>
            <a:r>
              <a:rPr lang="en-US"/>
              <a:t> </a:t>
            </a:r>
            <a:endParaRPr lang="en-GB"/>
          </a:p>
        </p:txBody>
      </p:sp>
      <p:sp>
        <p:nvSpPr>
          <p:cNvPr id="53" name="Text Placeholder 16">
            <a:extLst>
              <a:ext uri="{FF2B5EF4-FFF2-40B4-BE49-F238E27FC236}">
                <a16:creationId xmlns:a16="http://schemas.microsoft.com/office/drawing/2014/main" id="{D34B494E-BD20-459A-AA9B-19138E1F5F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96401" y="2596199"/>
            <a:ext cx="1727199" cy="1727198"/>
          </a:xfrm>
          <a:prstGeom prst="arc">
            <a:avLst>
              <a:gd name="adj1" fmla="val 16200000"/>
              <a:gd name="adj2" fmla="val 5415880"/>
            </a:avLst>
          </a:prstGeom>
          <a:ln w="139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>
              <a:defRPr lang="en-GB" sz="1800" dirty="0"/>
            </a:lvl1pPr>
          </a:lstStyle>
          <a:p>
            <a:pPr lvl="0" algn="ctr"/>
            <a:r>
              <a:rPr lang="en-US"/>
              <a:t> </a:t>
            </a:r>
            <a:endParaRPr lang="en-GB"/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2D968163-C4FD-4AED-BE9B-BDB051033C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96400" y="2915921"/>
            <a:ext cx="1727200" cy="1087754"/>
          </a:xfrm>
        </p:spPr>
        <p:txBody>
          <a:bodyPr anchor="ctr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4F1BF2F6-212E-4F0A-AF5C-0FAC8D8F8C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32400" y="2915921"/>
            <a:ext cx="1727200" cy="1087754"/>
          </a:xfrm>
        </p:spPr>
        <p:txBody>
          <a:bodyPr anchor="ctr"/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2779F2-FD09-40AB-8FA5-D582F33EE6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648DDE3-7A09-4004-B780-EFBDB28C4264}"/>
              </a:ext>
            </a:extLst>
          </p:cNvPr>
          <p:cNvGrpSpPr/>
          <p:nvPr userDrawn="1"/>
        </p:nvGrpSpPr>
        <p:grpSpPr>
          <a:xfrm>
            <a:off x="-3633349" y="0"/>
            <a:ext cx="3507558" cy="2596198"/>
            <a:chOff x="838199" y="1150070"/>
            <a:chExt cx="3507558" cy="2596198"/>
          </a:xfrm>
          <a:solidFill>
            <a:schemeClr val="tx1"/>
          </a:solidFill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D460A53-8946-4261-A538-07BE82995D45}"/>
                </a:ext>
              </a:extLst>
            </p:cNvPr>
            <p:cNvSpPr/>
            <p:nvPr/>
          </p:nvSpPr>
          <p:spPr>
            <a:xfrm>
              <a:off x="838200" y="1150070"/>
              <a:ext cx="3507557" cy="2596198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174E2AF-08ED-473B-A5E8-93B3FD874853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use the </a:t>
              </a:r>
              <a:br>
                <a:rPr lang="en-GB">
                  <a:solidFill>
                    <a:srgbClr val="333333"/>
                  </a:solidFill>
                  <a:latin typeface="+mj-lt"/>
                </a:rPr>
              </a:br>
              <a:r>
                <a:rPr lang="en-GB">
                  <a:solidFill>
                    <a:srgbClr val="333333"/>
                  </a:solidFill>
                  <a:latin typeface="+mj-lt"/>
                </a:rPr>
                <a:t>percentage wheel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54D466C-59EB-438D-AC84-9DFD3023B140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94EE0D6-DE91-4278-8C51-F712CB7476C0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These circles are designed to reflect the stat they surround. Select the coloured part of the circle.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CAF1D77-3C7B-4D7F-AB47-FE8D787D2B76}"/>
                </a:ext>
              </a:extLst>
            </p:cNvPr>
            <p:cNvSpPr txBox="1"/>
            <p:nvPr/>
          </p:nvSpPr>
          <p:spPr>
            <a:xfrm>
              <a:off x="838199" y="2653376"/>
              <a:ext cx="35075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You will see a small yellow handle appear at the bottom of the circle, drag this to change the size of the coloured section.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01773932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21A4D-2954-3443-B696-92A89B25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AB7E3-AC26-0749-8132-9C693581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2BBEF-4970-E64F-B4ED-36837346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36826"/>
      </p:ext>
    </p:extLst>
  </p:cSld>
  <p:clrMapOvr>
    <a:masterClrMapping/>
  </p:clrMapOvr>
  <p:transition spd="slow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>
            <a:extLst>
              <a:ext uri="{FF2B5EF4-FFF2-40B4-BE49-F238E27FC236}">
                <a16:creationId xmlns:a16="http://schemas.microsoft.com/office/drawing/2014/main" id="{185F5B7F-7046-429E-B87B-5136B7D99FC9}"/>
              </a:ext>
            </a:extLst>
          </p:cNvPr>
          <p:cNvSpPr>
            <a:spLocks/>
          </p:cNvSpPr>
          <p:nvPr userDrawn="1"/>
        </p:nvSpPr>
        <p:spPr>
          <a:xfrm>
            <a:off x="8376213" y="3429000"/>
            <a:ext cx="3815788" cy="3429000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1901BFB-5787-4478-B974-7FEA7823A6A2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48B32D5-CE53-4B74-8DB9-F090FA4AAEC7}"/>
              </a:ext>
            </a:extLst>
          </p:cNvPr>
          <p:cNvGrpSpPr/>
          <p:nvPr userDrawn="1"/>
        </p:nvGrpSpPr>
        <p:grpSpPr>
          <a:xfrm rot="16200000">
            <a:off x="2904503" y="5471081"/>
            <a:ext cx="1946732" cy="2721337"/>
            <a:chOff x="10692184" y="-1639954"/>
            <a:chExt cx="1784352" cy="2494346"/>
          </a:xfrm>
          <a:noFill/>
        </p:grpSpPr>
        <p:sp>
          <p:nvSpPr>
            <p:cNvPr id="165" name="Hexagon 164">
              <a:extLst>
                <a:ext uri="{FF2B5EF4-FFF2-40B4-BE49-F238E27FC236}">
                  <a16:creationId xmlns:a16="http://schemas.microsoft.com/office/drawing/2014/main" id="{59C94133-FE54-456F-9A27-9C40B00A6CE7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66" name="Hexagon 165">
              <a:extLst>
                <a:ext uri="{FF2B5EF4-FFF2-40B4-BE49-F238E27FC236}">
                  <a16:creationId xmlns:a16="http://schemas.microsoft.com/office/drawing/2014/main" id="{5A287949-ED32-468E-8F0E-7CCD7A8CAC59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FD43B4B-87E6-448B-B077-93B39E5D1091}"/>
              </a:ext>
            </a:extLst>
          </p:cNvPr>
          <p:cNvSpPr>
            <a:spLocks/>
          </p:cNvSpPr>
          <p:nvPr userDrawn="1"/>
        </p:nvSpPr>
        <p:spPr>
          <a:xfrm>
            <a:off x="4560425" y="0"/>
            <a:ext cx="3815788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BC2200C-2FBC-40E5-8D13-B238AE6C9187}"/>
              </a:ext>
            </a:extLst>
          </p:cNvPr>
          <p:cNvSpPr>
            <a:spLocks/>
          </p:cNvSpPr>
          <p:nvPr userDrawn="1"/>
        </p:nvSpPr>
        <p:spPr>
          <a:xfrm>
            <a:off x="8376213" y="0"/>
            <a:ext cx="3815788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D4036F5E-23D1-428A-9E51-C0C540CAA23F}"/>
              </a:ext>
            </a:extLst>
          </p:cNvPr>
          <p:cNvSpPr>
            <a:spLocks/>
          </p:cNvSpPr>
          <p:nvPr userDrawn="1"/>
        </p:nvSpPr>
        <p:spPr>
          <a:xfrm>
            <a:off x="4560425" y="3429000"/>
            <a:ext cx="3815788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6126FF-CB5A-43BC-B54A-CBEFE75549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4144" y="375817"/>
            <a:ext cx="3308350" cy="1476375"/>
          </a:xfrm>
        </p:spPr>
        <p:txBody>
          <a:bodyPr anchor="b"/>
          <a:lstStyle>
            <a:lvl1pPr algn="ctr"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1AB513-57B0-422F-8D55-28B90101E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4144" y="1800225"/>
            <a:ext cx="3308350" cy="112871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7" name="Text Placeholder 9">
            <a:extLst>
              <a:ext uri="{FF2B5EF4-FFF2-40B4-BE49-F238E27FC236}">
                <a16:creationId xmlns:a16="http://schemas.microsoft.com/office/drawing/2014/main" id="{01DDD5E5-796C-4AF2-A673-F26B7C5D52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29932" y="375817"/>
            <a:ext cx="3308350" cy="1476375"/>
          </a:xfrm>
        </p:spPr>
        <p:txBody>
          <a:bodyPr anchor="b"/>
          <a:lstStyle>
            <a:lvl1pPr algn="ctr">
              <a:defRPr sz="9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158" name="Text Placeholder 11">
            <a:extLst>
              <a:ext uri="{FF2B5EF4-FFF2-40B4-BE49-F238E27FC236}">
                <a16:creationId xmlns:a16="http://schemas.microsoft.com/office/drawing/2014/main" id="{9BC3339D-0C33-4178-94A8-07F4E2CB42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29932" y="1800225"/>
            <a:ext cx="3308350" cy="112871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9" name="Text Placeholder 9">
            <a:extLst>
              <a:ext uri="{FF2B5EF4-FFF2-40B4-BE49-F238E27FC236}">
                <a16:creationId xmlns:a16="http://schemas.microsoft.com/office/drawing/2014/main" id="{865E9EC5-FDE8-4F33-9975-A366BF91D7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4144" y="3804817"/>
            <a:ext cx="3308350" cy="1476375"/>
          </a:xfrm>
        </p:spPr>
        <p:txBody>
          <a:bodyPr anchor="b"/>
          <a:lstStyle>
            <a:lvl1pPr algn="ctr">
              <a:defRPr sz="9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160" name="Text Placeholder 11">
            <a:extLst>
              <a:ext uri="{FF2B5EF4-FFF2-40B4-BE49-F238E27FC236}">
                <a16:creationId xmlns:a16="http://schemas.microsoft.com/office/drawing/2014/main" id="{D4F1A661-E5EF-4142-AA8B-C9478DBA56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14144" y="5229225"/>
            <a:ext cx="3308350" cy="112871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1" name="Text Placeholder 9">
            <a:extLst>
              <a:ext uri="{FF2B5EF4-FFF2-40B4-BE49-F238E27FC236}">
                <a16:creationId xmlns:a16="http://schemas.microsoft.com/office/drawing/2014/main" id="{A3520108-BFB9-4256-AB5B-29C6DC89E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29932" y="3804817"/>
            <a:ext cx="3308350" cy="1476375"/>
          </a:xfrm>
        </p:spPr>
        <p:txBody>
          <a:bodyPr anchor="b"/>
          <a:lstStyle>
            <a:lvl1pPr algn="ctr">
              <a:defRPr sz="9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162" name="Text Placeholder 11">
            <a:extLst>
              <a:ext uri="{FF2B5EF4-FFF2-40B4-BE49-F238E27FC236}">
                <a16:creationId xmlns:a16="http://schemas.microsoft.com/office/drawing/2014/main" id="{12E36EE2-F6A6-4884-B4AD-03258CC8E8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29932" y="5229225"/>
            <a:ext cx="3308350" cy="112871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0A385C36-71BF-427C-84AE-193303C54AA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9" name="Text Placeholder 20">
            <a:extLst>
              <a:ext uri="{FF2B5EF4-FFF2-40B4-BE49-F238E27FC236}">
                <a16:creationId xmlns:a16="http://schemas.microsoft.com/office/drawing/2014/main" id="{D102D30F-BF62-4701-94BE-370C40B2E9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3268079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CBEC42-2660-4CC0-96ED-8BCFE6D5BA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75193"/>
      </p:ext>
    </p:extLst>
  </p:cSld>
  <p:clrMapOvr>
    <a:masterClrMapping/>
  </p:clrMapOvr>
  <p:transition spd="slow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6FA71-1C6A-4543-8D4B-92CCFB09F0A3}"/>
              </a:ext>
            </a:extLst>
          </p:cNvPr>
          <p:cNvSpPr/>
          <p:nvPr userDrawn="1"/>
        </p:nvSpPr>
        <p:spPr>
          <a:xfrm>
            <a:off x="4691319" y="0"/>
            <a:ext cx="750068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E2EFAC-9D2E-48CB-8AFA-FD3CCA40672D}"/>
              </a:ext>
            </a:extLst>
          </p:cNvPr>
          <p:cNvGrpSpPr/>
          <p:nvPr userDrawn="1"/>
        </p:nvGrpSpPr>
        <p:grpSpPr>
          <a:xfrm flipV="1">
            <a:off x="7588099" y="-647864"/>
            <a:ext cx="5483720" cy="6419207"/>
            <a:chOff x="3838230" y="-852399"/>
            <a:chExt cx="6365231" cy="7451097"/>
          </a:xfrm>
          <a:noFill/>
        </p:grpSpPr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17B9C5A5-AE8A-46F0-BCE4-33C310FDE301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6B0B3E80-AF95-48E0-9380-A8B62ED6FE4D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5B838748-FC8E-41D8-B6F5-99B284C1FCD3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A7DA5A9F-F6F5-4D5E-87DA-519BA2BD7842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23AD738A-BB32-4322-A5FA-5E5D20C1A300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7F9D8F23-66B6-44F6-8334-9BB04ED4AB1A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29F23518-4483-43B1-89A0-27D958DDBF13}"/>
                </a:ext>
              </a:extLst>
            </p:cNvPr>
            <p:cNvSpPr/>
            <p:nvPr userDrawn="1"/>
          </p:nvSpPr>
          <p:spPr>
            <a:xfrm>
              <a:off x="8485589" y="34121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ED8A2783-19E5-46FC-BC0C-0EC40B3716D7}"/>
                </a:ext>
              </a:extLst>
            </p:cNvPr>
            <p:cNvSpPr/>
            <p:nvPr userDrawn="1"/>
          </p:nvSpPr>
          <p:spPr>
            <a:xfrm>
              <a:off x="5387349" y="5117772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CD0248E8-35C9-4F76-BD20-6ECEE72668A2}"/>
                </a:ext>
              </a:extLst>
            </p:cNvPr>
            <p:cNvSpPr/>
            <p:nvPr userDrawn="1"/>
          </p:nvSpPr>
          <p:spPr>
            <a:xfrm>
              <a:off x="3838230" y="4265374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6" name="Hexagon 25">
            <a:extLst>
              <a:ext uri="{FF2B5EF4-FFF2-40B4-BE49-F238E27FC236}">
                <a16:creationId xmlns:a16="http://schemas.microsoft.com/office/drawing/2014/main" id="{52B6F677-8A75-404B-85FA-74FD235FCF2E}"/>
              </a:ext>
            </a:extLst>
          </p:cNvPr>
          <p:cNvSpPr/>
          <p:nvPr userDrawn="1"/>
        </p:nvSpPr>
        <p:spPr>
          <a:xfrm>
            <a:off x="5267235" y="720974"/>
            <a:ext cx="3443054" cy="296815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1901BFB-5787-4478-B974-7FEA7823A6A2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168" name="Rectangle 167">
            <a:extLst>
              <a:ext uri="{FF2B5EF4-FFF2-40B4-BE49-F238E27FC236}">
                <a16:creationId xmlns:a16="http://schemas.microsoft.com/office/drawing/2014/main" id="{0A385C36-71BF-427C-84AE-193303C54AA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9" name="Text Placeholder 20">
            <a:extLst>
              <a:ext uri="{FF2B5EF4-FFF2-40B4-BE49-F238E27FC236}">
                <a16:creationId xmlns:a16="http://schemas.microsoft.com/office/drawing/2014/main" id="{D102D30F-BF62-4701-94BE-370C40B2E9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3268079" cy="421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988B6443-24E7-4712-B73D-C0EF467CE027}"/>
              </a:ext>
            </a:extLst>
          </p:cNvPr>
          <p:cNvSpPr/>
          <p:nvPr userDrawn="1"/>
        </p:nvSpPr>
        <p:spPr>
          <a:xfrm>
            <a:off x="8173032" y="3168876"/>
            <a:ext cx="3443054" cy="296815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17632F2C-18F3-496E-943D-5D9147C6BAC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68062" y="1053614"/>
            <a:ext cx="1041400" cy="104140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473F39-2FDC-4AF8-865F-15B224E6FE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92700" y="2179791"/>
            <a:ext cx="2392124" cy="1249210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EAB2FAD8-CC26-45D4-B786-486DC53AC9E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373859" y="3520051"/>
            <a:ext cx="1041400" cy="104140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531A720A-7498-4135-838F-B7E11A44A8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98497" y="4646228"/>
            <a:ext cx="2392124" cy="1249210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6B332-3095-4254-874A-3938736C5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8660A88-3978-4F96-A144-555B0DDF4CF5}"/>
              </a:ext>
            </a:extLst>
          </p:cNvPr>
          <p:cNvGrpSpPr/>
          <p:nvPr userDrawn="1"/>
        </p:nvGrpSpPr>
        <p:grpSpPr>
          <a:xfrm>
            <a:off x="-3633349" y="0"/>
            <a:ext cx="3507558" cy="6137026"/>
            <a:chOff x="-3633349" y="0"/>
            <a:chExt cx="3507558" cy="613702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C67748F-4A06-41ED-9E97-4E91E3000CF4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6137026"/>
              <a:chOff x="838199" y="1150069"/>
              <a:chExt cx="3507558" cy="6137026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E8B7DBD-897D-49CC-A188-D1799CC5EC46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613702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05C3B64-C56A-47D2-BA87-621A4FACFBCA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1F3D7A3-3F59-461F-B502-69243AEB9146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DBE0FEE-A421-4315-AED0-9ECAB82F9971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CF69F5A-FA30-45F6-952F-F9ECF3BA0EC6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5DD9107-A67A-41DB-B4C2-F9A4D39CD428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US" sz="1400">
                    <a:solidFill>
                      <a:srgbClr val="333333"/>
                    </a:solidFill>
                  </a:rPr>
                  <a:t>Click on the </a:t>
                </a:r>
                <a:r>
                  <a:rPr lang="en-US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US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US" sz="1400" b="1">
                    <a:solidFill>
                      <a:srgbClr val="333333"/>
                    </a:solidFill>
                  </a:rPr>
                  <a:t>Crop,</a:t>
                </a:r>
                <a:r>
                  <a:rPr lang="en-US" sz="1400">
                    <a:solidFill>
                      <a:srgbClr val="333333"/>
                    </a:solidFill>
                  </a:rPr>
                  <a:t> choose </a:t>
                </a:r>
                <a:r>
                  <a:rPr lang="en-US" sz="1400" b="1">
                    <a:solidFill>
                      <a:srgbClr val="333333"/>
                    </a:solidFill>
                  </a:rPr>
                  <a:t>Fit</a:t>
                </a:r>
                <a:r>
                  <a:rPr lang="en-US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6D97BFEC-4E82-4A42-B486-EE1CEECF44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60359391"/>
      </p:ext>
    </p:extLst>
  </p:cSld>
  <p:clrMapOvr>
    <a:masterClrMapping/>
  </p:clrMapOvr>
  <p:transition spd="slow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798DDD6-6F09-466F-8F83-0B701119922D}"/>
              </a:ext>
            </a:extLst>
          </p:cNvPr>
          <p:cNvSpPr>
            <a:spLocks/>
          </p:cNvSpPr>
          <p:nvPr userDrawn="1"/>
        </p:nvSpPr>
        <p:spPr>
          <a:xfrm>
            <a:off x="0" y="1828800"/>
            <a:ext cx="4064000" cy="502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4FEB92D-3E2C-453D-B780-F44B6600A82B}"/>
              </a:ext>
            </a:extLst>
          </p:cNvPr>
          <p:cNvSpPr>
            <a:spLocks/>
          </p:cNvSpPr>
          <p:nvPr userDrawn="1"/>
        </p:nvSpPr>
        <p:spPr>
          <a:xfrm>
            <a:off x="4064000" y="1828800"/>
            <a:ext cx="4064000" cy="502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09AD1E7-B5F7-4902-B2F4-B20663F1490C}"/>
              </a:ext>
            </a:extLst>
          </p:cNvPr>
          <p:cNvSpPr>
            <a:spLocks/>
          </p:cNvSpPr>
          <p:nvPr userDrawn="1"/>
        </p:nvSpPr>
        <p:spPr>
          <a:xfrm>
            <a:off x="8128000" y="1828800"/>
            <a:ext cx="4064000" cy="5029200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0278F2B-7E65-4935-B424-C3C3FD3A5E82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noFill/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4861BF69-9326-4230-BCE9-A381D3EA0E4A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02D8C450-AA0E-4C6E-BAB9-EA362F156C6B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769F92CF-79F1-4431-9A72-88A90E928954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825" y="3507850"/>
            <a:ext cx="3308350" cy="188842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84962F17-38AA-4133-828A-11EA482A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1825" y="3507850"/>
            <a:ext cx="3308350" cy="188842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9A14C45-31B1-4AD9-8782-4AE12CE91C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5825" y="3484401"/>
            <a:ext cx="3308350" cy="188842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8D7B817-8B50-4737-A98A-0B69CC6689E5}"/>
              </a:ext>
            </a:extLst>
          </p:cNvPr>
          <p:cNvSpPr/>
          <p:nvPr userDrawn="1"/>
        </p:nvSpPr>
        <p:spPr>
          <a:xfrm>
            <a:off x="9461500" y="2010918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A8C9BC06-C52F-41C8-8CFC-7EE715B48C7B}"/>
              </a:ext>
            </a:extLst>
          </p:cNvPr>
          <p:cNvSpPr/>
          <p:nvPr userDrawn="1"/>
        </p:nvSpPr>
        <p:spPr>
          <a:xfrm>
            <a:off x="5397500" y="2010918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FE4F385-C45F-41A0-99EA-6C50D528B31F}"/>
              </a:ext>
            </a:extLst>
          </p:cNvPr>
          <p:cNvSpPr/>
          <p:nvPr userDrawn="1"/>
        </p:nvSpPr>
        <p:spPr>
          <a:xfrm>
            <a:off x="1333500" y="2010918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298E4E-BED6-4377-840B-59B91A0BDF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605280" y="2186353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6C6B3FC6-6442-41A1-984A-1C1B4EBA2FF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69280" y="2186353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8FC25A9D-F593-40EB-9A2F-08D55B46C3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733280" y="2186353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BC8141BE-C23F-4FFC-9927-2F955989BD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693488"/>
            <a:ext cx="7991929" cy="55971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2AF9CF-FF47-448A-B065-F7D05DC1C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813BE9F-9809-46A7-9DC6-3C04FEFEB750}"/>
              </a:ext>
            </a:extLst>
          </p:cNvPr>
          <p:cNvGrpSpPr/>
          <p:nvPr userDrawn="1"/>
        </p:nvGrpSpPr>
        <p:grpSpPr>
          <a:xfrm>
            <a:off x="-3633349" y="0"/>
            <a:ext cx="3507558" cy="6137026"/>
            <a:chOff x="-3633349" y="0"/>
            <a:chExt cx="3507558" cy="6137026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D87328F-CECA-48B7-AE8E-C0617F112BA5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6137026"/>
              <a:chOff x="838199" y="1150069"/>
              <a:chExt cx="3507558" cy="6137026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0138F32-A8B3-4996-9D7B-E7B42F5577D7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613702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40A37A7-1000-4BF3-8A76-C55FB158D629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A98CC3F-4E9A-4CFF-A32D-31E07AB63305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709078E-982C-45A8-BA6F-AF66EDE4532D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0C5452E-74D1-4C67-8647-69595DFFAC02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6E6914-E507-4E21-BB4E-930E8606A703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US" sz="1400">
                    <a:solidFill>
                      <a:srgbClr val="333333"/>
                    </a:solidFill>
                  </a:rPr>
                  <a:t>Click on the </a:t>
                </a:r>
                <a:r>
                  <a:rPr lang="en-US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US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US" sz="1400" b="1">
                    <a:solidFill>
                      <a:srgbClr val="333333"/>
                    </a:solidFill>
                  </a:rPr>
                  <a:t>Crop,</a:t>
                </a:r>
                <a:r>
                  <a:rPr lang="en-US" sz="1400">
                    <a:solidFill>
                      <a:srgbClr val="333333"/>
                    </a:solidFill>
                  </a:rPr>
                  <a:t> choose </a:t>
                </a:r>
                <a:r>
                  <a:rPr lang="en-US" sz="1400" b="1">
                    <a:solidFill>
                      <a:srgbClr val="333333"/>
                    </a:solidFill>
                  </a:rPr>
                  <a:t>Fit</a:t>
                </a:r>
                <a:r>
                  <a:rPr lang="en-US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47E3FDE-7A8E-42E5-81F6-F8FCC8DC6B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56486344"/>
      </p:ext>
    </p:extLst>
  </p:cSld>
  <p:clrMapOvr>
    <a:masterClrMapping/>
  </p:clrMapOvr>
  <p:transition spd="slow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con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6FA71-1C6A-4543-8D4B-92CCFB09F0A3}"/>
              </a:ext>
            </a:extLst>
          </p:cNvPr>
          <p:cNvSpPr/>
          <p:nvPr userDrawn="1"/>
        </p:nvSpPr>
        <p:spPr>
          <a:xfrm>
            <a:off x="4691319" y="0"/>
            <a:ext cx="750068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E2EFAC-9D2E-48CB-8AFA-FD3CCA40672D}"/>
              </a:ext>
            </a:extLst>
          </p:cNvPr>
          <p:cNvGrpSpPr/>
          <p:nvPr userDrawn="1"/>
        </p:nvGrpSpPr>
        <p:grpSpPr>
          <a:xfrm>
            <a:off x="8865533" y="-533564"/>
            <a:ext cx="4149136" cy="7154287"/>
            <a:chOff x="5387349" y="-1705643"/>
            <a:chExt cx="4816112" cy="8304341"/>
          </a:xfrm>
          <a:noFill/>
        </p:grpSpPr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17B9C5A5-AE8A-46F0-BCE4-33C310FDE301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6B0B3E80-AF95-48E0-9380-A8B62ED6FE4D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5B838748-FC8E-41D8-B6F5-99B284C1FCD3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A7DA5A9F-F6F5-4D5E-87DA-519BA2BD7842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23AD738A-BB32-4322-A5FA-5E5D20C1A300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7F9D8F23-66B6-44F6-8334-9BB04ED4AB1A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29F23518-4483-43B1-89A0-27D958DDBF13}"/>
                </a:ext>
              </a:extLst>
            </p:cNvPr>
            <p:cNvSpPr/>
            <p:nvPr userDrawn="1"/>
          </p:nvSpPr>
          <p:spPr>
            <a:xfrm>
              <a:off x="8485589" y="34121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ED8A2783-19E5-46FC-BC0C-0EC40B3716D7}"/>
                </a:ext>
              </a:extLst>
            </p:cNvPr>
            <p:cNvSpPr/>
            <p:nvPr userDrawn="1"/>
          </p:nvSpPr>
          <p:spPr>
            <a:xfrm>
              <a:off x="5387349" y="5117772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BFD4153E-B1BA-4318-B2E0-3AF315DF2D02}"/>
                </a:ext>
              </a:extLst>
            </p:cNvPr>
            <p:cNvSpPr/>
            <p:nvPr userDrawn="1"/>
          </p:nvSpPr>
          <p:spPr>
            <a:xfrm>
              <a:off x="5387349" y="-1705643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6" name="Hexagon 25">
            <a:extLst>
              <a:ext uri="{FF2B5EF4-FFF2-40B4-BE49-F238E27FC236}">
                <a16:creationId xmlns:a16="http://schemas.microsoft.com/office/drawing/2014/main" id="{52B6F677-8A75-404B-85FA-74FD235FCF2E}"/>
              </a:ext>
            </a:extLst>
          </p:cNvPr>
          <p:cNvSpPr/>
          <p:nvPr userDrawn="1"/>
        </p:nvSpPr>
        <p:spPr>
          <a:xfrm>
            <a:off x="6890594" y="633463"/>
            <a:ext cx="3102132" cy="267425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1901BFB-5787-4478-B974-7FEA7823A6A2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168" name="Rectangle 167">
            <a:extLst>
              <a:ext uri="{FF2B5EF4-FFF2-40B4-BE49-F238E27FC236}">
                <a16:creationId xmlns:a16="http://schemas.microsoft.com/office/drawing/2014/main" id="{0A385C36-71BF-427C-84AE-193303C54AA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9" name="Text Placeholder 20">
            <a:extLst>
              <a:ext uri="{FF2B5EF4-FFF2-40B4-BE49-F238E27FC236}">
                <a16:creationId xmlns:a16="http://schemas.microsoft.com/office/drawing/2014/main" id="{D102D30F-BF62-4701-94BE-370C40B2E9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3268079" cy="421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502C97BD-8502-4893-B503-69BC138DD58A}"/>
              </a:ext>
            </a:extLst>
          </p:cNvPr>
          <p:cNvSpPr/>
          <p:nvPr userDrawn="1"/>
        </p:nvSpPr>
        <p:spPr>
          <a:xfrm>
            <a:off x="5203236" y="3550285"/>
            <a:ext cx="3102132" cy="267425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988B6443-24E7-4712-B73D-C0EF467CE027}"/>
              </a:ext>
            </a:extLst>
          </p:cNvPr>
          <p:cNvSpPr/>
          <p:nvPr userDrawn="1"/>
        </p:nvSpPr>
        <p:spPr>
          <a:xfrm>
            <a:off x="8577953" y="3550285"/>
            <a:ext cx="3102132" cy="267425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17632F2C-18F3-496E-943D-5D9147C6BAC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920960" y="934904"/>
            <a:ext cx="1041400" cy="104140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473F39-2FDC-4AF8-865F-15B224E6FE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1182" y="2084015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27397634-CE54-4132-9EC9-6BCB9C7850E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33602" y="3870261"/>
            <a:ext cx="1041400" cy="104140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8CF9744D-AECB-4B59-B881-F31B68438D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43824" y="5019372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EAB2FAD8-CC26-45D4-B786-486DC53AC9E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608319" y="3870261"/>
            <a:ext cx="1041400" cy="104140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531A720A-7498-4135-838F-B7E11A44A8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18541" y="5019372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3F2AAC-025E-4AAF-AE0E-0BB358607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A18B71D-5613-4B12-B8BF-D9D5FFEE4043}"/>
              </a:ext>
            </a:extLst>
          </p:cNvPr>
          <p:cNvGrpSpPr/>
          <p:nvPr userDrawn="1"/>
        </p:nvGrpSpPr>
        <p:grpSpPr>
          <a:xfrm>
            <a:off x="-3633349" y="0"/>
            <a:ext cx="3507558" cy="6137026"/>
            <a:chOff x="-3633349" y="0"/>
            <a:chExt cx="3507558" cy="613702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757FA5D-3976-4344-B69D-CAF01926FB40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6137026"/>
              <a:chOff x="838199" y="1150069"/>
              <a:chExt cx="3507558" cy="6137026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7E3D4C1-E585-4769-858F-2364D1B9EF3D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613702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CE8FC56-A729-49DB-BA81-78B618C46B2E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F4670FB-62C6-4043-B47A-152C76660149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6C728D3-C362-407A-861A-1D97295E1008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A87878B-9416-4BA9-B78E-68FCC7A6C304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2111FE1-8F79-4A49-9B87-48E2063609DD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US" sz="1400">
                    <a:solidFill>
                      <a:srgbClr val="333333"/>
                    </a:solidFill>
                  </a:rPr>
                  <a:t>Click on the </a:t>
                </a:r>
                <a:r>
                  <a:rPr lang="en-US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US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US" sz="1400" b="1">
                    <a:solidFill>
                      <a:srgbClr val="333333"/>
                    </a:solidFill>
                  </a:rPr>
                  <a:t>Crop,</a:t>
                </a:r>
                <a:r>
                  <a:rPr lang="en-US" sz="1400">
                    <a:solidFill>
                      <a:srgbClr val="333333"/>
                    </a:solidFill>
                  </a:rPr>
                  <a:t> choose </a:t>
                </a:r>
                <a:r>
                  <a:rPr lang="en-US" sz="1400" b="1">
                    <a:solidFill>
                      <a:srgbClr val="333333"/>
                    </a:solidFill>
                  </a:rPr>
                  <a:t>Fit</a:t>
                </a:r>
                <a:r>
                  <a:rPr lang="en-US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76C15A40-3EA4-4CC5-B93D-B05C7EC80D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32081287"/>
      </p:ext>
    </p:extLst>
  </p:cSld>
  <p:clrMapOvr>
    <a:masterClrMapping/>
  </p:clrMapOvr>
  <p:transition spd="slow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7D7121C-3955-40F0-A506-5822FF7AEC3E}"/>
              </a:ext>
            </a:extLst>
          </p:cNvPr>
          <p:cNvSpPr>
            <a:spLocks/>
          </p:cNvSpPr>
          <p:nvPr userDrawn="1"/>
        </p:nvSpPr>
        <p:spPr>
          <a:xfrm>
            <a:off x="0" y="2371060"/>
            <a:ext cx="3048000" cy="4486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5DE2E8-85A6-45C5-915D-169896F1F754}"/>
              </a:ext>
            </a:extLst>
          </p:cNvPr>
          <p:cNvSpPr>
            <a:spLocks/>
          </p:cNvSpPr>
          <p:nvPr userDrawn="1"/>
        </p:nvSpPr>
        <p:spPr>
          <a:xfrm>
            <a:off x="3048000" y="2371060"/>
            <a:ext cx="3048000" cy="44869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F68BF9B-7F14-430F-914A-68AC859C61AB}"/>
              </a:ext>
            </a:extLst>
          </p:cNvPr>
          <p:cNvSpPr>
            <a:spLocks/>
          </p:cNvSpPr>
          <p:nvPr userDrawn="1"/>
        </p:nvSpPr>
        <p:spPr>
          <a:xfrm>
            <a:off x="6096000" y="2371060"/>
            <a:ext cx="3048000" cy="4486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00800A-8E88-4926-9730-764B7CF24306}"/>
              </a:ext>
            </a:extLst>
          </p:cNvPr>
          <p:cNvSpPr>
            <a:spLocks/>
          </p:cNvSpPr>
          <p:nvPr userDrawn="1"/>
        </p:nvSpPr>
        <p:spPr>
          <a:xfrm>
            <a:off x="9144000" y="2371060"/>
            <a:ext cx="3048000" cy="4486940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175" y="4323777"/>
            <a:ext cx="2787650" cy="188842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84962F17-38AA-4133-828A-11EA482A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78175" y="4323777"/>
            <a:ext cx="2787650" cy="188842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9A14C45-31B1-4AD9-8782-4AE12CE91C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6175" y="4323777"/>
            <a:ext cx="2787650" cy="188842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8D7B817-8B50-4737-A98A-0B69CC6689E5}"/>
              </a:ext>
            </a:extLst>
          </p:cNvPr>
          <p:cNvSpPr/>
          <p:nvPr userDrawn="1"/>
        </p:nvSpPr>
        <p:spPr>
          <a:xfrm>
            <a:off x="6921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A8C9BC06-C52F-41C8-8CFC-7EE715B48C7B}"/>
              </a:ext>
            </a:extLst>
          </p:cNvPr>
          <p:cNvSpPr/>
          <p:nvPr userDrawn="1"/>
        </p:nvSpPr>
        <p:spPr>
          <a:xfrm>
            <a:off x="3873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FE4F385-C45F-41A0-99EA-6C50D528B31F}"/>
              </a:ext>
            </a:extLst>
          </p:cNvPr>
          <p:cNvSpPr/>
          <p:nvPr userDrawn="1"/>
        </p:nvSpPr>
        <p:spPr>
          <a:xfrm>
            <a:off x="825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298E4E-BED6-4377-840B-59B91A0BDF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972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6C6B3FC6-6442-41A1-984A-1C1B4EBA2FF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1452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8FC25A9D-F593-40EB-9A2F-08D55B46C3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1932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BC8141BE-C23F-4FFC-9927-2F955989BD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693488"/>
            <a:ext cx="7991929" cy="55971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3D8D217D-552A-4FBD-8796-1D016E0886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4175" y="4323777"/>
            <a:ext cx="2787650" cy="188842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05C41CCB-6BF0-4D17-937C-537D2D630AE5}"/>
              </a:ext>
            </a:extLst>
          </p:cNvPr>
          <p:cNvSpPr/>
          <p:nvPr userDrawn="1"/>
        </p:nvSpPr>
        <p:spPr>
          <a:xfrm>
            <a:off x="9969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4301ED68-D4B6-4276-956D-6D883A79205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2412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2835CD8-3A0C-4D3B-B467-BF1C4D6F474A}"/>
              </a:ext>
            </a:extLst>
          </p:cNvPr>
          <p:cNvGrpSpPr/>
          <p:nvPr userDrawn="1"/>
        </p:nvGrpSpPr>
        <p:grpSpPr>
          <a:xfrm rot="16200000">
            <a:off x="10687930" y="-920867"/>
            <a:ext cx="1946732" cy="2721338"/>
            <a:chOff x="10692184" y="-476580"/>
            <a:chExt cx="1784352" cy="2494347"/>
          </a:xfrm>
          <a:noFill/>
        </p:grpSpPr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B01D64AF-57CD-46F3-9814-B25DB2DF9C92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BF72C489-5385-4ED5-827B-FF10212E101B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66C24D0-F614-4C24-BEB9-ACF8E598AF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1B1EC88-3B8A-445F-9C9B-A14C54175396}"/>
              </a:ext>
            </a:extLst>
          </p:cNvPr>
          <p:cNvGrpSpPr/>
          <p:nvPr userDrawn="1"/>
        </p:nvGrpSpPr>
        <p:grpSpPr>
          <a:xfrm>
            <a:off x="-3633349" y="0"/>
            <a:ext cx="3507558" cy="6137026"/>
            <a:chOff x="-3633349" y="0"/>
            <a:chExt cx="3507558" cy="6137026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CCF9AE7-14DC-4911-A652-D7DFD385D44C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6137026"/>
              <a:chOff x="838199" y="1150069"/>
              <a:chExt cx="3507558" cy="6137026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D9DC385-12F1-48D6-BA74-DFFF6B6213E9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613702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8E78EDB-A479-4D8E-B260-A2D11701AC83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BD934E8-99C3-4885-A541-0DA32F595F0E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B15420B-FFEC-43A3-9405-2AC557D40557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005413A-2624-4112-BD26-2BC719F11B71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216A4AC-6245-4000-807D-D6F23E1E7BD3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US" sz="1400">
                    <a:solidFill>
                      <a:srgbClr val="333333"/>
                    </a:solidFill>
                  </a:rPr>
                  <a:t>Click on the </a:t>
                </a:r>
                <a:r>
                  <a:rPr lang="en-US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US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US" sz="1400" b="1">
                    <a:solidFill>
                      <a:srgbClr val="333333"/>
                    </a:solidFill>
                  </a:rPr>
                  <a:t>Crop,</a:t>
                </a:r>
                <a:r>
                  <a:rPr lang="en-US" sz="1400">
                    <a:solidFill>
                      <a:srgbClr val="333333"/>
                    </a:solidFill>
                  </a:rPr>
                  <a:t> choose </a:t>
                </a:r>
                <a:r>
                  <a:rPr lang="en-US" sz="1400" b="1">
                    <a:solidFill>
                      <a:srgbClr val="333333"/>
                    </a:solidFill>
                  </a:rPr>
                  <a:t>Fit</a:t>
                </a:r>
                <a:r>
                  <a:rPr lang="en-US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E83E4E6-B653-44AF-B362-543A445D95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76369234"/>
      </p:ext>
    </p:extLst>
  </p:cSld>
  <p:clrMapOvr>
    <a:masterClrMapping/>
  </p:clrMapOvr>
  <p:transition spd="slow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6FA71-1C6A-4543-8D4B-92CCFB09F0A3}"/>
              </a:ext>
            </a:extLst>
          </p:cNvPr>
          <p:cNvSpPr/>
          <p:nvPr userDrawn="1"/>
        </p:nvSpPr>
        <p:spPr>
          <a:xfrm>
            <a:off x="4691319" y="0"/>
            <a:ext cx="750068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E2EFAC-9D2E-48CB-8AFA-FD3CCA40672D}"/>
              </a:ext>
            </a:extLst>
          </p:cNvPr>
          <p:cNvGrpSpPr/>
          <p:nvPr userDrawn="1"/>
        </p:nvGrpSpPr>
        <p:grpSpPr>
          <a:xfrm>
            <a:off x="7530949" y="-533564"/>
            <a:ext cx="5483720" cy="7154287"/>
            <a:chOff x="3838230" y="-1705643"/>
            <a:chExt cx="6365231" cy="8304341"/>
          </a:xfrm>
          <a:noFill/>
        </p:grpSpPr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17B9C5A5-AE8A-46F0-BCE4-33C310FDE301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6B0B3E80-AF95-48E0-9380-A8B62ED6FE4D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7" name="Hexagon 46">
              <a:extLst>
                <a:ext uri="{FF2B5EF4-FFF2-40B4-BE49-F238E27FC236}">
                  <a16:creationId xmlns:a16="http://schemas.microsoft.com/office/drawing/2014/main" id="{18D7D867-A625-453F-A4CD-A4F020DE94E8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5B838748-FC8E-41D8-B6F5-99B284C1FCD3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A7DA5A9F-F6F5-4D5E-87DA-519BA2BD7842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23AD738A-BB32-4322-A5FA-5E5D20C1A300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7F9D8F23-66B6-44F6-8334-9BB04ED4AB1A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29F23518-4483-43B1-89A0-27D958DDBF13}"/>
                </a:ext>
              </a:extLst>
            </p:cNvPr>
            <p:cNvSpPr/>
            <p:nvPr userDrawn="1"/>
          </p:nvSpPr>
          <p:spPr>
            <a:xfrm>
              <a:off x="8485589" y="34121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ED8A2783-19E5-46FC-BC0C-0EC40B3716D7}"/>
                </a:ext>
              </a:extLst>
            </p:cNvPr>
            <p:cNvSpPr/>
            <p:nvPr userDrawn="1"/>
          </p:nvSpPr>
          <p:spPr>
            <a:xfrm>
              <a:off x="5387349" y="5117772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CD0248E8-35C9-4F76-BD20-6ECEE72668A2}"/>
                </a:ext>
              </a:extLst>
            </p:cNvPr>
            <p:cNvSpPr/>
            <p:nvPr userDrawn="1"/>
          </p:nvSpPr>
          <p:spPr>
            <a:xfrm>
              <a:off x="3838230" y="4265374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6" name="Hexagon 25">
            <a:extLst>
              <a:ext uri="{FF2B5EF4-FFF2-40B4-BE49-F238E27FC236}">
                <a16:creationId xmlns:a16="http://schemas.microsoft.com/office/drawing/2014/main" id="{52B6F677-8A75-404B-85FA-74FD235FCF2E}"/>
              </a:ext>
            </a:extLst>
          </p:cNvPr>
          <p:cNvSpPr/>
          <p:nvPr userDrawn="1"/>
        </p:nvSpPr>
        <p:spPr>
          <a:xfrm>
            <a:off x="5319202" y="733434"/>
            <a:ext cx="2870200" cy="247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1901BFB-5787-4478-B974-7FEA7823A6A2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168" name="Rectangle 167">
            <a:extLst>
              <a:ext uri="{FF2B5EF4-FFF2-40B4-BE49-F238E27FC236}">
                <a16:creationId xmlns:a16="http://schemas.microsoft.com/office/drawing/2014/main" id="{0A385C36-71BF-427C-84AE-193303C54AA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69" name="Text Placeholder 20">
            <a:extLst>
              <a:ext uri="{FF2B5EF4-FFF2-40B4-BE49-F238E27FC236}">
                <a16:creationId xmlns:a16="http://schemas.microsoft.com/office/drawing/2014/main" id="{D102D30F-BF62-4701-94BE-370C40B2E9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3268079" cy="421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950D15CA-3DCF-4EB7-BCF1-CD1662D0D09E}"/>
              </a:ext>
            </a:extLst>
          </p:cNvPr>
          <p:cNvSpPr/>
          <p:nvPr userDrawn="1"/>
        </p:nvSpPr>
        <p:spPr>
          <a:xfrm>
            <a:off x="8693919" y="733434"/>
            <a:ext cx="2870200" cy="247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502C97BD-8502-4893-B503-69BC138DD58A}"/>
              </a:ext>
            </a:extLst>
          </p:cNvPr>
          <p:cNvSpPr/>
          <p:nvPr userDrawn="1"/>
        </p:nvSpPr>
        <p:spPr>
          <a:xfrm>
            <a:off x="5319202" y="3650256"/>
            <a:ext cx="2870200" cy="247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988B6443-24E7-4712-B73D-C0EF467CE027}"/>
              </a:ext>
            </a:extLst>
          </p:cNvPr>
          <p:cNvSpPr/>
          <p:nvPr userDrawn="1"/>
        </p:nvSpPr>
        <p:spPr>
          <a:xfrm>
            <a:off x="8693919" y="3650256"/>
            <a:ext cx="2870200" cy="247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17632F2C-18F3-496E-943D-5D9147C6BAC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33602" y="934904"/>
            <a:ext cx="1041400" cy="104140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473F39-2FDC-4AF8-865F-15B224E6FE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43824" y="2084015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BBB30EAE-B829-4567-8E4C-60D6731A9F2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608319" y="934904"/>
            <a:ext cx="1041400" cy="104140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DF984EA0-3338-40CA-833F-FFDFDC8B69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18541" y="2084015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27397634-CE54-4132-9EC9-6BCB9C7850E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33602" y="3870261"/>
            <a:ext cx="1041400" cy="104140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8CF9744D-AECB-4B59-B881-F31B68438D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43824" y="5019372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EAB2FAD8-CC26-45D4-B786-486DC53AC9E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608319" y="3870261"/>
            <a:ext cx="1041400" cy="104140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531A720A-7498-4135-838F-B7E11A44A8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18541" y="5019372"/>
            <a:ext cx="2020956" cy="9563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1BB506-702B-4BD3-AEF8-83A4B1D360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9C0B1CB-8AB9-4B6C-BD37-AE9A88461398}"/>
              </a:ext>
            </a:extLst>
          </p:cNvPr>
          <p:cNvGrpSpPr/>
          <p:nvPr userDrawn="1"/>
        </p:nvGrpSpPr>
        <p:grpSpPr>
          <a:xfrm>
            <a:off x="-3633349" y="0"/>
            <a:ext cx="3507558" cy="6137026"/>
            <a:chOff x="-3633349" y="0"/>
            <a:chExt cx="3507558" cy="6137026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396D5B6-DC0A-4E5A-B5DE-CC5CA55F69F9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6137026"/>
              <a:chOff x="838199" y="1150069"/>
              <a:chExt cx="3507558" cy="6137026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8B3A284-EF89-468A-B902-3A9FA91AD8C2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613702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902A3E9-6461-4560-9A7F-436D0DD16021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1A53C2C-35EF-40F8-B0B9-48FD9232F6D4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5E804B3-6AC3-462A-B749-59B11FD68B1C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4F586FB-D50E-4D24-A42A-70B0DABDCCB8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F229AB8-2440-4945-BC75-B21B9A918651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US" sz="1400">
                    <a:solidFill>
                      <a:srgbClr val="333333"/>
                    </a:solidFill>
                  </a:rPr>
                  <a:t>Click on the </a:t>
                </a:r>
                <a:r>
                  <a:rPr lang="en-US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US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US" sz="1400" b="1">
                    <a:solidFill>
                      <a:srgbClr val="333333"/>
                    </a:solidFill>
                  </a:rPr>
                  <a:t>Crop,</a:t>
                </a:r>
                <a:r>
                  <a:rPr lang="en-US" sz="1400">
                    <a:solidFill>
                      <a:srgbClr val="333333"/>
                    </a:solidFill>
                  </a:rPr>
                  <a:t> choose </a:t>
                </a:r>
                <a:r>
                  <a:rPr lang="en-US" sz="1400" b="1">
                    <a:solidFill>
                      <a:srgbClr val="333333"/>
                    </a:solidFill>
                  </a:rPr>
                  <a:t>Fit</a:t>
                </a:r>
                <a:r>
                  <a:rPr lang="en-US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64341A96-6113-4593-94C1-B32805F5CE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95405942"/>
      </p:ext>
    </p:extLst>
  </p:cSld>
  <p:clrMapOvr>
    <a:masterClrMapping/>
  </p:clrMapOvr>
  <p:transition spd="slow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B665A4EF-1963-478B-9D20-AD84AD517902}"/>
              </a:ext>
            </a:extLst>
          </p:cNvPr>
          <p:cNvGrpSpPr/>
          <p:nvPr userDrawn="1"/>
        </p:nvGrpSpPr>
        <p:grpSpPr>
          <a:xfrm>
            <a:off x="6482434" y="-1141198"/>
            <a:ext cx="6577072" cy="8580717"/>
            <a:chOff x="3838228" y="-1705643"/>
            <a:chExt cx="6365233" cy="8304341"/>
          </a:xfrm>
          <a:noFill/>
        </p:grpSpPr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45418FA6-C908-4174-81A6-6F8E9A6772D6}"/>
                </a:ext>
              </a:extLst>
            </p:cNvPr>
            <p:cNvSpPr/>
            <p:nvPr userDrawn="1"/>
          </p:nvSpPr>
          <p:spPr>
            <a:xfrm>
              <a:off x="5387349" y="845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86E30E6C-2442-4AE1-AC2A-A4F64ACFD02B}"/>
                </a:ext>
              </a:extLst>
            </p:cNvPr>
            <p:cNvSpPr/>
            <p:nvPr userDrawn="1"/>
          </p:nvSpPr>
          <p:spPr>
            <a:xfrm>
              <a:off x="5387349" y="1706488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8" name="Hexagon 67">
              <a:extLst>
                <a:ext uri="{FF2B5EF4-FFF2-40B4-BE49-F238E27FC236}">
                  <a16:creationId xmlns:a16="http://schemas.microsoft.com/office/drawing/2014/main" id="{1EC8777B-8C8A-4545-9057-8B1D8701637C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9" name="Hexagon 68">
              <a:extLst>
                <a:ext uri="{FF2B5EF4-FFF2-40B4-BE49-F238E27FC236}">
                  <a16:creationId xmlns:a16="http://schemas.microsoft.com/office/drawing/2014/main" id="{2AE1417B-8A5A-40B4-897F-6B24B32F0F7C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F7FCC82C-D7DD-4DA9-AFE1-0499BF02B2B6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1" name="Hexagon 70">
              <a:extLst>
                <a:ext uri="{FF2B5EF4-FFF2-40B4-BE49-F238E27FC236}">
                  <a16:creationId xmlns:a16="http://schemas.microsoft.com/office/drawing/2014/main" id="{CB622B07-0796-49B3-B545-AD65A6A1E0FE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2" name="Hexagon 71">
              <a:extLst>
                <a:ext uri="{FF2B5EF4-FFF2-40B4-BE49-F238E27FC236}">
                  <a16:creationId xmlns:a16="http://schemas.microsoft.com/office/drawing/2014/main" id="{B6C1F53F-AE57-4C8A-BB2A-A4F354512AA7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E565811D-27CC-4139-8164-15EDB608D2C1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D7C8BE8D-D127-42DC-97AD-B4EB79AC60C4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5" name="Hexagon 74">
              <a:extLst>
                <a:ext uri="{FF2B5EF4-FFF2-40B4-BE49-F238E27FC236}">
                  <a16:creationId xmlns:a16="http://schemas.microsoft.com/office/drawing/2014/main" id="{166A35F7-772F-4D32-A2D2-0FF4EA28377C}"/>
                </a:ext>
              </a:extLst>
            </p:cNvPr>
            <p:cNvSpPr/>
            <p:nvPr userDrawn="1"/>
          </p:nvSpPr>
          <p:spPr>
            <a:xfrm>
              <a:off x="848558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CFC96ED5-9C3F-4305-985A-DEC0F82285DB}"/>
                </a:ext>
              </a:extLst>
            </p:cNvPr>
            <p:cNvSpPr/>
            <p:nvPr userDrawn="1"/>
          </p:nvSpPr>
          <p:spPr>
            <a:xfrm>
              <a:off x="538734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7" name="Hexagon 76">
              <a:extLst>
                <a:ext uri="{FF2B5EF4-FFF2-40B4-BE49-F238E27FC236}">
                  <a16:creationId xmlns:a16="http://schemas.microsoft.com/office/drawing/2014/main" id="{7FFFDB54-1CFD-4530-A0D1-A5767305DE45}"/>
                </a:ext>
              </a:extLst>
            </p:cNvPr>
            <p:cNvSpPr/>
            <p:nvPr userDrawn="1"/>
          </p:nvSpPr>
          <p:spPr>
            <a:xfrm>
              <a:off x="5387349" y="5117772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8" name="Hexagon 77">
              <a:extLst>
                <a:ext uri="{FF2B5EF4-FFF2-40B4-BE49-F238E27FC236}">
                  <a16:creationId xmlns:a16="http://schemas.microsoft.com/office/drawing/2014/main" id="{01D01279-1AB5-492E-8450-945EA90AA506}"/>
                </a:ext>
              </a:extLst>
            </p:cNvPr>
            <p:cNvSpPr/>
            <p:nvPr userDrawn="1"/>
          </p:nvSpPr>
          <p:spPr>
            <a:xfrm>
              <a:off x="3838228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AFD5C38-D9AA-47B6-8EAA-4D2A7F42819A}"/>
              </a:ext>
            </a:extLst>
          </p:cNvPr>
          <p:cNvSpPr/>
          <p:nvPr userDrawn="1"/>
        </p:nvSpPr>
        <p:spPr>
          <a:xfrm>
            <a:off x="0" y="1877675"/>
            <a:ext cx="12192000" cy="3871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0878" y="3861774"/>
            <a:ext cx="2233000" cy="1052250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FE4F385-C45F-41A0-99EA-6C50D528B31F}"/>
              </a:ext>
            </a:extLst>
          </p:cNvPr>
          <p:cNvSpPr/>
          <p:nvPr userDrawn="1"/>
        </p:nvSpPr>
        <p:spPr>
          <a:xfrm>
            <a:off x="1672344" y="2837161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298E4E-BED6-4377-840B-59B91A0BDF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61852" y="2952872"/>
            <a:ext cx="691052" cy="691052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D256B31E-34C7-4242-AE78-821370B011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85091" y="3861774"/>
            <a:ext cx="2233000" cy="1052250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D7569425-69B9-4F52-9B53-34C4C7DD7C00}"/>
              </a:ext>
            </a:extLst>
          </p:cNvPr>
          <p:cNvSpPr/>
          <p:nvPr userDrawn="1"/>
        </p:nvSpPr>
        <p:spPr>
          <a:xfrm>
            <a:off x="4266557" y="2837161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98725F69-77B2-42A1-835B-974161EED4C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56065" y="2952872"/>
            <a:ext cx="691052" cy="691052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CD9E4217-858B-4311-B5C9-4F0C31E0F9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9304" y="3861774"/>
            <a:ext cx="2233000" cy="1052250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4116DCB5-EC2B-4DF1-9444-77E8BB3D000C}"/>
              </a:ext>
            </a:extLst>
          </p:cNvPr>
          <p:cNvSpPr/>
          <p:nvPr userDrawn="1"/>
        </p:nvSpPr>
        <p:spPr>
          <a:xfrm>
            <a:off x="6860770" y="2837161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F15CFCCD-A0D5-4728-8EBB-DD840E3F9D5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050279" y="2952872"/>
            <a:ext cx="691052" cy="691052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7423BBC6-48B9-42FF-9E6B-9B5AD860D2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73518" y="3861774"/>
            <a:ext cx="2233000" cy="1052250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59C8DC4F-2389-4097-881C-55081619C6DF}"/>
              </a:ext>
            </a:extLst>
          </p:cNvPr>
          <p:cNvSpPr/>
          <p:nvPr userDrawn="1"/>
        </p:nvSpPr>
        <p:spPr>
          <a:xfrm>
            <a:off x="9454983" y="2837161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E61C7589-6941-4977-B895-2117BAFC312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644492" y="2952872"/>
            <a:ext cx="691052" cy="691052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F9F8BE-D445-4895-AC3F-7D70901DAA81}"/>
              </a:ext>
            </a:extLst>
          </p:cNvPr>
          <p:cNvCxnSpPr>
            <a:cxnSpLocks/>
          </p:cNvCxnSpPr>
          <p:nvPr userDrawn="1"/>
        </p:nvCxnSpPr>
        <p:spPr>
          <a:xfrm>
            <a:off x="910272" y="2837161"/>
            <a:ext cx="0" cy="16433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756800-3F20-4A36-A17C-EEBC809DB3A0}"/>
              </a:ext>
            </a:extLst>
          </p:cNvPr>
          <p:cNvCxnSpPr>
            <a:cxnSpLocks/>
          </p:cNvCxnSpPr>
          <p:nvPr userDrawn="1"/>
        </p:nvCxnSpPr>
        <p:spPr>
          <a:xfrm>
            <a:off x="3504485" y="2837161"/>
            <a:ext cx="0" cy="16433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7933568-8683-493D-A143-3F400DC13C8E}"/>
              </a:ext>
            </a:extLst>
          </p:cNvPr>
          <p:cNvCxnSpPr>
            <a:cxnSpLocks/>
          </p:cNvCxnSpPr>
          <p:nvPr userDrawn="1"/>
        </p:nvCxnSpPr>
        <p:spPr>
          <a:xfrm>
            <a:off x="6098698" y="2837161"/>
            <a:ext cx="0" cy="16433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DF04C5B-4E80-405E-94F2-30C0E188C6DB}"/>
              </a:ext>
            </a:extLst>
          </p:cNvPr>
          <p:cNvCxnSpPr>
            <a:cxnSpLocks/>
          </p:cNvCxnSpPr>
          <p:nvPr userDrawn="1"/>
        </p:nvCxnSpPr>
        <p:spPr>
          <a:xfrm>
            <a:off x="8692911" y="2837161"/>
            <a:ext cx="0" cy="16433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DFDFA5A-1BCD-4943-AFC8-C81D2692FC22}"/>
              </a:ext>
            </a:extLst>
          </p:cNvPr>
          <p:cNvCxnSpPr>
            <a:cxnSpLocks/>
          </p:cNvCxnSpPr>
          <p:nvPr userDrawn="1"/>
        </p:nvCxnSpPr>
        <p:spPr>
          <a:xfrm>
            <a:off x="11287125" y="2837161"/>
            <a:ext cx="0" cy="164339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EDC9D21-AF2F-4DF5-88A3-4BDA47C6F151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2B8F4E3F-EB30-4ADE-9A17-D0C0777C5508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0F972CC2-86D8-4A5F-B725-D48E32530F0F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4" name="Hexagon 63">
              <a:extLst>
                <a:ext uri="{FF2B5EF4-FFF2-40B4-BE49-F238E27FC236}">
                  <a16:creationId xmlns:a16="http://schemas.microsoft.com/office/drawing/2014/main" id="{DDA03601-4898-41A2-B438-0EC994714C60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BEB1BC0-8598-4C6C-972C-06521EC724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74B6FAB-2ECD-465C-9CF8-0D6D0ECC9A28}"/>
              </a:ext>
            </a:extLst>
          </p:cNvPr>
          <p:cNvGrpSpPr/>
          <p:nvPr userDrawn="1"/>
        </p:nvGrpSpPr>
        <p:grpSpPr>
          <a:xfrm>
            <a:off x="-3633349" y="0"/>
            <a:ext cx="3507558" cy="6137026"/>
            <a:chOff x="-3633349" y="0"/>
            <a:chExt cx="3507558" cy="613702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78DD2D5-8CBD-44B3-B722-C3B1BFAA90B3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6137026"/>
              <a:chOff x="838199" y="1150069"/>
              <a:chExt cx="3507558" cy="6137026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AE5B052-9B54-4A6E-99DF-74481F63B344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613702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A86C8EA-EB04-40AC-8C58-9AA399720B08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D1D77BC-8F6F-46CA-BA24-FA9C5FDF6540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EA132E0-FEFE-4B44-B0D6-FED52C799CC8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7F0395B-6867-4947-A203-2408DBE14E22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B1134A2-DA52-477E-B86F-5485C1AD0FCF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US" sz="1400">
                    <a:solidFill>
                      <a:srgbClr val="333333"/>
                    </a:solidFill>
                  </a:rPr>
                  <a:t>Click on the </a:t>
                </a:r>
                <a:r>
                  <a:rPr lang="en-US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US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US" sz="1400" b="1">
                    <a:solidFill>
                      <a:srgbClr val="333333"/>
                    </a:solidFill>
                  </a:rPr>
                  <a:t>Crop,</a:t>
                </a:r>
                <a:r>
                  <a:rPr lang="en-US" sz="1400">
                    <a:solidFill>
                      <a:srgbClr val="333333"/>
                    </a:solidFill>
                  </a:rPr>
                  <a:t> choose </a:t>
                </a:r>
                <a:r>
                  <a:rPr lang="en-US" sz="1400" b="1">
                    <a:solidFill>
                      <a:srgbClr val="333333"/>
                    </a:solidFill>
                  </a:rPr>
                  <a:t>Fit</a:t>
                </a:r>
                <a:r>
                  <a:rPr lang="en-US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3D73178F-83C8-49E5-B1B7-DF7ADD3A08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71022614"/>
      </p:ext>
    </p:extLst>
  </p:cSld>
  <p:clrMapOvr>
    <a:masterClrMapping/>
  </p:clrMapOvr>
  <p:transition spd="slow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756852-2D95-4B2B-A8A0-82E07EAC6C60}"/>
              </a:ext>
            </a:extLst>
          </p:cNvPr>
          <p:cNvSpPr/>
          <p:nvPr userDrawn="1"/>
        </p:nvSpPr>
        <p:spPr>
          <a:xfrm>
            <a:off x="0" y="0"/>
            <a:ext cx="814095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74834A-3F52-4179-A1FB-B8B44372A7FF}"/>
              </a:ext>
            </a:extLst>
          </p:cNvPr>
          <p:cNvGrpSpPr/>
          <p:nvPr userDrawn="1"/>
        </p:nvGrpSpPr>
        <p:grpSpPr>
          <a:xfrm>
            <a:off x="6427764" y="1"/>
            <a:ext cx="5764237" cy="1599957"/>
            <a:chOff x="6427764" y="1"/>
            <a:chExt cx="5764237" cy="1599957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F34C3ED-2B28-4183-A55C-0A58E6CED483}"/>
                </a:ext>
              </a:extLst>
            </p:cNvPr>
            <p:cNvSpPr/>
            <p:nvPr userDrawn="1"/>
          </p:nvSpPr>
          <p:spPr>
            <a:xfrm>
              <a:off x="6427764" y="1"/>
              <a:ext cx="5764236" cy="1599957"/>
            </a:xfrm>
            <a:custGeom>
              <a:avLst/>
              <a:gdLst>
                <a:gd name="connsiteX0" fmla="*/ 0 w 5764236"/>
                <a:gd name="connsiteY0" fmla="*/ 0 h 1599957"/>
                <a:gd name="connsiteX1" fmla="*/ 5764236 w 5764236"/>
                <a:gd name="connsiteY1" fmla="*/ 0 h 1599957"/>
                <a:gd name="connsiteX2" fmla="*/ 5764236 w 5764236"/>
                <a:gd name="connsiteY2" fmla="*/ 1599957 h 1599957"/>
                <a:gd name="connsiteX3" fmla="*/ 799979 w 5764236"/>
                <a:gd name="connsiteY3" fmla="*/ 1599957 h 159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4236" h="1599957">
                  <a:moveTo>
                    <a:pt x="0" y="0"/>
                  </a:moveTo>
                  <a:lnTo>
                    <a:pt x="5764236" y="0"/>
                  </a:lnTo>
                  <a:lnTo>
                    <a:pt x="5764236" y="1599957"/>
                  </a:lnTo>
                  <a:lnTo>
                    <a:pt x="799979" y="15999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4550D18-33F6-4CE2-B437-06F643BBA797}"/>
                </a:ext>
              </a:extLst>
            </p:cNvPr>
            <p:cNvSpPr/>
            <p:nvPr userDrawn="1"/>
          </p:nvSpPr>
          <p:spPr>
            <a:xfrm>
              <a:off x="9285854" y="1"/>
              <a:ext cx="2906147" cy="1599957"/>
            </a:xfrm>
            <a:custGeom>
              <a:avLst/>
              <a:gdLst>
                <a:gd name="connsiteX0" fmla="*/ 799978 w 2906147"/>
                <a:gd name="connsiteY0" fmla="*/ 0 h 1599957"/>
                <a:gd name="connsiteX1" fmla="*/ 2906147 w 2906147"/>
                <a:gd name="connsiteY1" fmla="*/ 0 h 1599957"/>
                <a:gd name="connsiteX2" fmla="*/ 2906147 w 2906147"/>
                <a:gd name="connsiteY2" fmla="*/ 1599957 h 1599957"/>
                <a:gd name="connsiteX3" fmla="*/ 0 w 2906147"/>
                <a:gd name="connsiteY3" fmla="*/ 1599957 h 159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147" h="1599957">
                  <a:moveTo>
                    <a:pt x="799978" y="0"/>
                  </a:moveTo>
                  <a:lnTo>
                    <a:pt x="2906147" y="0"/>
                  </a:lnTo>
                  <a:lnTo>
                    <a:pt x="2906147" y="1599957"/>
                  </a:lnTo>
                  <a:lnTo>
                    <a:pt x="0" y="159995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7520A29-C9D9-493A-BF88-F15B100D78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97392" y="2303049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519FD457-DF4A-4DB1-8CBE-93B0F07B7730}"/>
              </a:ext>
            </a:extLst>
          </p:cNvPr>
          <p:cNvSpPr/>
          <p:nvPr userDrawn="1"/>
        </p:nvSpPr>
        <p:spPr>
          <a:xfrm>
            <a:off x="8652512" y="2280950"/>
            <a:ext cx="975358" cy="840824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9CBFD12-532B-4586-BF66-4AB6B49CD34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827771" y="2388943"/>
            <a:ext cx="624838" cy="624838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153EDC44-E444-48AE-B2C3-70A53D0BE1D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97392" y="3375586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C903D2BB-E7B7-4B6B-B2A2-7F9E2E3532FE}"/>
              </a:ext>
            </a:extLst>
          </p:cNvPr>
          <p:cNvSpPr/>
          <p:nvPr userDrawn="1"/>
        </p:nvSpPr>
        <p:spPr>
          <a:xfrm>
            <a:off x="8652512" y="3353487"/>
            <a:ext cx="975358" cy="840824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ED58D092-2E8C-4ECC-B694-7E136AB794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27772" y="3461480"/>
            <a:ext cx="624838" cy="624838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8096A032-264B-4929-B57C-92CEEE9D070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97392" y="4448123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AE94C3FB-B789-448D-8158-67979C18C52F}"/>
              </a:ext>
            </a:extLst>
          </p:cNvPr>
          <p:cNvSpPr/>
          <p:nvPr userDrawn="1"/>
        </p:nvSpPr>
        <p:spPr>
          <a:xfrm>
            <a:off x="8652512" y="4426024"/>
            <a:ext cx="975358" cy="840824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68B4C8FA-44A3-4009-B5D5-B05E71ED06E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27772" y="4534017"/>
            <a:ext cx="624838" cy="624838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2039198-3CCB-4546-ADAF-39AB6FDED9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97392" y="5520661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96522316-1E08-4188-A398-9A36339F06AB}"/>
              </a:ext>
            </a:extLst>
          </p:cNvPr>
          <p:cNvSpPr/>
          <p:nvPr userDrawn="1"/>
        </p:nvSpPr>
        <p:spPr>
          <a:xfrm>
            <a:off x="8652512" y="5498562"/>
            <a:ext cx="975358" cy="840824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C0CAAB71-54D8-49AF-943D-3F5B1428331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827772" y="5606555"/>
            <a:ext cx="624838" cy="624838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7135370-8EEB-408D-A9CF-0C36EB3A8E34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EF2E0FFB-B075-497C-B2F1-8EC6CC0F89E9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4092F5E8-CB65-4C66-A39E-648D5694C390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06EEE4AE-AB77-4DA7-895D-D52B53ADE880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2A94F6F-F7D1-4148-A8DB-49671E27E811}"/>
              </a:ext>
            </a:extLst>
          </p:cNvPr>
          <p:cNvGrpSpPr/>
          <p:nvPr userDrawn="1"/>
        </p:nvGrpSpPr>
        <p:grpSpPr>
          <a:xfrm rot="16200000">
            <a:off x="10687930" y="-920867"/>
            <a:ext cx="1946732" cy="2721338"/>
            <a:chOff x="10692184" y="-476580"/>
            <a:chExt cx="1784352" cy="2494347"/>
          </a:xfrm>
          <a:noFill/>
        </p:grpSpPr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F4B29722-6453-4009-8A3A-78DDDF4D1122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6D31A98E-2353-46DB-A7FA-BAFF42F8D4E9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64" name="Text Placeholder 20">
            <a:extLst>
              <a:ext uri="{FF2B5EF4-FFF2-40B4-BE49-F238E27FC236}">
                <a16:creationId xmlns:a16="http://schemas.microsoft.com/office/drawing/2014/main" id="{59C4E165-CFA5-44EE-A651-57440EEAED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693488"/>
            <a:ext cx="5183163" cy="421256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E9A323-FB77-472D-B7DD-8A0A88CB5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5183164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A9B444C-27B4-4C45-9568-AD42496C658D}"/>
              </a:ext>
            </a:extLst>
          </p:cNvPr>
          <p:cNvGrpSpPr/>
          <p:nvPr userDrawn="1"/>
        </p:nvGrpSpPr>
        <p:grpSpPr>
          <a:xfrm>
            <a:off x="-3633349" y="0"/>
            <a:ext cx="3507558" cy="6137026"/>
            <a:chOff x="-3633349" y="0"/>
            <a:chExt cx="3507558" cy="613702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9B5C44-51D9-442E-9EE5-1DF0827B4F40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6137026"/>
              <a:chOff x="838199" y="1150069"/>
              <a:chExt cx="3507558" cy="6137026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9BE2ADB-FF29-46BE-AEAB-274606D67CE1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613702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8324A1E-8E2A-4EE3-9859-E448B74322EE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42A452D-FA2C-44CE-9F55-47DDFB0672E7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F11B84-2E9F-4389-B116-9DB63FD3C5F3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4EADCB7-7BB9-49D0-9FD8-6EF835AB8434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9C50050-C855-47A5-B644-8C467A61D215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US" sz="1400">
                    <a:solidFill>
                      <a:srgbClr val="333333"/>
                    </a:solidFill>
                  </a:rPr>
                  <a:t>Click on the </a:t>
                </a:r>
                <a:r>
                  <a:rPr lang="en-US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US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US" sz="1400" b="1">
                    <a:solidFill>
                      <a:srgbClr val="333333"/>
                    </a:solidFill>
                  </a:rPr>
                  <a:t>Crop,</a:t>
                </a:r>
                <a:r>
                  <a:rPr lang="en-US" sz="1400">
                    <a:solidFill>
                      <a:srgbClr val="333333"/>
                    </a:solidFill>
                  </a:rPr>
                  <a:t> choose </a:t>
                </a:r>
                <a:r>
                  <a:rPr lang="en-US" sz="1400" b="1">
                    <a:solidFill>
                      <a:srgbClr val="333333"/>
                    </a:solidFill>
                  </a:rPr>
                  <a:t>Fit</a:t>
                </a:r>
                <a:r>
                  <a:rPr lang="en-US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E58AA23-69FB-4E71-A85A-156AEC53D7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06159189"/>
      </p:ext>
    </p:extLst>
  </p:cSld>
  <p:clrMapOvr>
    <a:masterClrMapping/>
  </p:clrMapOvr>
  <p:transition spd="slow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17519679-F920-4183-9CE1-F4088A5AFD67}"/>
              </a:ext>
            </a:extLst>
          </p:cNvPr>
          <p:cNvSpPr>
            <a:spLocks/>
          </p:cNvSpPr>
          <p:nvPr userDrawn="1"/>
        </p:nvSpPr>
        <p:spPr>
          <a:xfrm>
            <a:off x="0" y="2371060"/>
            <a:ext cx="2438400" cy="4486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1F620D6-76B1-46C9-B740-D8932D988337}"/>
              </a:ext>
            </a:extLst>
          </p:cNvPr>
          <p:cNvSpPr>
            <a:spLocks/>
          </p:cNvSpPr>
          <p:nvPr userDrawn="1"/>
        </p:nvSpPr>
        <p:spPr>
          <a:xfrm>
            <a:off x="2438400" y="2371060"/>
            <a:ext cx="2438400" cy="44869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D5CA57B-EC5B-4603-9039-DFF5BDEA6FC3}"/>
              </a:ext>
            </a:extLst>
          </p:cNvPr>
          <p:cNvSpPr>
            <a:spLocks/>
          </p:cNvSpPr>
          <p:nvPr userDrawn="1"/>
        </p:nvSpPr>
        <p:spPr>
          <a:xfrm>
            <a:off x="4876800" y="2371060"/>
            <a:ext cx="2438400" cy="4486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748CE26-35F0-498C-8F47-391790DD77AD}"/>
              </a:ext>
            </a:extLst>
          </p:cNvPr>
          <p:cNvSpPr>
            <a:spLocks/>
          </p:cNvSpPr>
          <p:nvPr userDrawn="1"/>
        </p:nvSpPr>
        <p:spPr>
          <a:xfrm>
            <a:off x="7315200" y="2371060"/>
            <a:ext cx="2438400" cy="4486940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18CFB4D-703E-4620-B878-60257A6EFBDC}"/>
              </a:ext>
            </a:extLst>
          </p:cNvPr>
          <p:cNvSpPr>
            <a:spLocks/>
          </p:cNvSpPr>
          <p:nvPr userDrawn="1"/>
        </p:nvSpPr>
        <p:spPr>
          <a:xfrm>
            <a:off x="9753600" y="2371060"/>
            <a:ext cx="2438400" cy="4486940"/>
          </a:xfrm>
          <a:prstGeom prst="rect">
            <a:avLst/>
          </a:prstGeom>
          <a:solidFill>
            <a:srgbClr val="F7C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0278F2B-7E65-4935-B424-C3C3FD3A5E82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noFill/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4861BF69-9326-4230-BCE9-A381D3EA0E4A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02D8C450-AA0E-4C6E-BAB9-EA362F156C6B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769F92CF-79F1-4431-9A72-88A90E928954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4625" y="4323777"/>
            <a:ext cx="2089150" cy="1888428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</a:defRPr>
            </a:lvl2pPr>
            <a:lvl3pPr algn="ctr">
              <a:defRPr sz="1600">
                <a:solidFill>
                  <a:schemeClr val="bg1"/>
                </a:solidFill>
              </a:defRPr>
            </a:lvl3pPr>
            <a:lvl4pPr algn="ctr">
              <a:defRPr sz="1400">
                <a:solidFill>
                  <a:schemeClr val="bg1"/>
                </a:solidFill>
              </a:defRPr>
            </a:lvl4pPr>
            <a:lvl5pPr algn="ctr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84962F17-38AA-4133-828A-11EA482A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3025" y="4323777"/>
            <a:ext cx="2089150" cy="1888428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</a:defRPr>
            </a:lvl2pPr>
            <a:lvl3pPr algn="ctr">
              <a:defRPr sz="1600">
                <a:solidFill>
                  <a:schemeClr val="tx1"/>
                </a:solidFill>
              </a:defRPr>
            </a:lvl3pPr>
            <a:lvl4pPr algn="ctr">
              <a:defRPr sz="1400">
                <a:solidFill>
                  <a:schemeClr val="tx1"/>
                </a:solidFill>
              </a:defRPr>
            </a:lvl4pPr>
            <a:lvl5pPr algn="ctr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9A14C45-31B1-4AD9-8782-4AE12CE91C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51425" y="4323777"/>
            <a:ext cx="2089150" cy="1888428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</a:defRPr>
            </a:lvl2pPr>
            <a:lvl3pPr algn="ctr">
              <a:defRPr sz="1600">
                <a:solidFill>
                  <a:schemeClr val="tx1"/>
                </a:solidFill>
              </a:defRPr>
            </a:lvl3pPr>
            <a:lvl4pPr algn="ctr">
              <a:defRPr sz="1400">
                <a:solidFill>
                  <a:schemeClr val="tx1"/>
                </a:solidFill>
              </a:defRPr>
            </a:lvl4pPr>
            <a:lvl5pPr algn="ctr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8D7B817-8B50-4737-A98A-0B69CC6689E5}"/>
              </a:ext>
            </a:extLst>
          </p:cNvPr>
          <p:cNvSpPr/>
          <p:nvPr userDrawn="1"/>
        </p:nvSpPr>
        <p:spPr>
          <a:xfrm>
            <a:off x="5397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A8C9BC06-C52F-41C8-8CFC-7EE715B48C7B}"/>
              </a:ext>
            </a:extLst>
          </p:cNvPr>
          <p:cNvSpPr/>
          <p:nvPr userDrawn="1"/>
        </p:nvSpPr>
        <p:spPr>
          <a:xfrm>
            <a:off x="29591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FE4F385-C45F-41A0-99EA-6C50D528B31F}"/>
              </a:ext>
            </a:extLst>
          </p:cNvPr>
          <p:cNvSpPr/>
          <p:nvPr userDrawn="1"/>
        </p:nvSpPr>
        <p:spPr>
          <a:xfrm>
            <a:off x="5207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298E4E-BED6-4377-840B-59B91A0BDF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924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6C6B3FC6-6442-41A1-984A-1C1B4EBA2FF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308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8FC25A9D-F593-40EB-9A2F-08D55B46C3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6692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BC8141BE-C23F-4FFC-9927-2F955989BD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693488"/>
            <a:ext cx="7991929" cy="55971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3D8D217D-552A-4FBD-8796-1D016E0886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89825" y="4323777"/>
            <a:ext cx="2089150" cy="1888428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</a:defRPr>
            </a:lvl2pPr>
            <a:lvl3pPr algn="ctr">
              <a:defRPr sz="1600">
                <a:solidFill>
                  <a:schemeClr val="tx1"/>
                </a:solidFill>
              </a:defRPr>
            </a:lvl3pPr>
            <a:lvl4pPr algn="ctr">
              <a:defRPr sz="1400">
                <a:solidFill>
                  <a:schemeClr val="tx1"/>
                </a:solidFill>
              </a:defRPr>
            </a:lvl4pPr>
            <a:lvl5pPr algn="ctr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05C41CCB-6BF0-4D17-937C-537D2D630AE5}"/>
              </a:ext>
            </a:extLst>
          </p:cNvPr>
          <p:cNvSpPr/>
          <p:nvPr userDrawn="1"/>
        </p:nvSpPr>
        <p:spPr>
          <a:xfrm>
            <a:off x="78359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4301ED68-D4B6-4276-956D-6D883A79205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076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A4017190-0768-4698-AC77-7D53BC76A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928225" y="4323777"/>
            <a:ext cx="2089150" cy="1888428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  <a:lvl2pPr algn="ctr">
              <a:defRPr sz="1800">
                <a:solidFill>
                  <a:schemeClr val="tx1"/>
                </a:solidFill>
              </a:defRPr>
            </a:lvl2pPr>
            <a:lvl3pPr algn="ctr">
              <a:defRPr sz="1600">
                <a:solidFill>
                  <a:schemeClr val="tx1"/>
                </a:solidFill>
              </a:defRPr>
            </a:lvl3pPr>
            <a:lvl4pPr algn="ctr">
              <a:defRPr sz="1400">
                <a:solidFill>
                  <a:schemeClr val="tx1"/>
                </a:solidFill>
              </a:defRPr>
            </a:lvl4pPr>
            <a:lvl5pPr algn="ctr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7" name="Hexagon 56">
            <a:extLst>
              <a:ext uri="{FF2B5EF4-FFF2-40B4-BE49-F238E27FC236}">
                <a16:creationId xmlns:a16="http://schemas.microsoft.com/office/drawing/2014/main" id="{EC22C047-F46F-47E8-94DD-0E0926BF26CA}"/>
              </a:ext>
            </a:extLst>
          </p:cNvPr>
          <p:cNvSpPr/>
          <p:nvPr userDrawn="1"/>
        </p:nvSpPr>
        <p:spPr>
          <a:xfrm>
            <a:off x="102743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8" name="Picture Placeholder 8">
            <a:extLst>
              <a:ext uri="{FF2B5EF4-FFF2-40B4-BE49-F238E27FC236}">
                <a16:creationId xmlns:a16="http://schemas.microsoft.com/office/drawing/2014/main" id="{CEDC698B-56CA-44DC-BBA4-610C77C2C42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460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DC8D72-1E23-4904-9107-967156D5F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7101AB4-A5EF-4A8F-8D80-02A05D6E0098}"/>
              </a:ext>
            </a:extLst>
          </p:cNvPr>
          <p:cNvGrpSpPr/>
          <p:nvPr userDrawn="1"/>
        </p:nvGrpSpPr>
        <p:grpSpPr>
          <a:xfrm>
            <a:off x="-3633349" y="0"/>
            <a:ext cx="3507558" cy="6137026"/>
            <a:chOff x="-3633349" y="0"/>
            <a:chExt cx="3507558" cy="613702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F8C023B-B042-41C5-87BD-22B789DE5612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6137026"/>
              <a:chOff x="838199" y="1150069"/>
              <a:chExt cx="3507558" cy="6137026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986AABA-96B4-4821-ACEA-5F38B481183E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613702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F108801-9D44-498D-A065-0DEB15A907B4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2D3FCB0-27FF-4775-82BB-98FEDDC51980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3936DE3-33B6-4743-A1B9-2BC097BA4A89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0D999BA-9A4F-4A0A-B8A7-DDFE95A8F2C2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91D2B94-DB4D-4AB4-A0D9-864C2A6A32F2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US" sz="1400">
                    <a:solidFill>
                      <a:srgbClr val="333333"/>
                    </a:solidFill>
                  </a:rPr>
                  <a:t>Click on the </a:t>
                </a:r>
                <a:r>
                  <a:rPr lang="en-US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US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US" sz="1400" b="1">
                    <a:solidFill>
                      <a:srgbClr val="333333"/>
                    </a:solidFill>
                  </a:rPr>
                  <a:t>Crop,</a:t>
                </a:r>
                <a:r>
                  <a:rPr lang="en-US" sz="1400">
                    <a:solidFill>
                      <a:srgbClr val="333333"/>
                    </a:solidFill>
                  </a:rPr>
                  <a:t> choose </a:t>
                </a:r>
                <a:r>
                  <a:rPr lang="en-US" sz="1400" b="1">
                    <a:solidFill>
                      <a:srgbClr val="333333"/>
                    </a:solidFill>
                  </a:rPr>
                  <a:t>Fit</a:t>
                </a:r>
                <a:r>
                  <a:rPr lang="en-US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796B71B5-5A53-4269-B6BA-98B2E660A3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27313458"/>
      </p:ext>
    </p:extLst>
  </p:cSld>
  <p:clrMapOvr>
    <a:masterClrMapping/>
  </p:clrMapOvr>
  <p:transition spd="slow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B665A4EF-1963-478B-9D20-AD84AD517902}"/>
              </a:ext>
            </a:extLst>
          </p:cNvPr>
          <p:cNvGrpSpPr/>
          <p:nvPr userDrawn="1"/>
        </p:nvGrpSpPr>
        <p:grpSpPr>
          <a:xfrm>
            <a:off x="6482434" y="-1141198"/>
            <a:ext cx="6577072" cy="8580717"/>
            <a:chOff x="3838228" y="-1705643"/>
            <a:chExt cx="6365233" cy="8304341"/>
          </a:xfrm>
          <a:noFill/>
        </p:grpSpPr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45418FA6-C908-4174-81A6-6F8E9A6772D6}"/>
                </a:ext>
              </a:extLst>
            </p:cNvPr>
            <p:cNvSpPr/>
            <p:nvPr userDrawn="1"/>
          </p:nvSpPr>
          <p:spPr>
            <a:xfrm>
              <a:off x="5387349" y="845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86E30E6C-2442-4AE1-AC2A-A4F64ACFD02B}"/>
                </a:ext>
              </a:extLst>
            </p:cNvPr>
            <p:cNvSpPr/>
            <p:nvPr userDrawn="1"/>
          </p:nvSpPr>
          <p:spPr>
            <a:xfrm>
              <a:off x="5387349" y="1706488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8" name="Hexagon 67">
              <a:extLst>
                <a:ext uri="{FF2B5EF4-FFF2-40B4-BE49-F238E27FC236}">
                  <a16:creationId xmlns:a16="http://schemas.microsoft.com/office/drawing/2014/main" id="{1EC8777B-8C8A-4545-9057-8B1D8701637C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9" name="Hexagon 68">
              <a:extLst>
                <a:ext uri="{FF2B5EF4-FFF2-40B4-BE49-F238E27FC236}">
                  <a16:creationId xmlns:a16="http://schemas.microsoft.com/office/drawing/2014/main" id="{2AE1417B-8A5A-40B4-897F-6B24B32F0F7C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F7FCC82C-D7DD-4DA9-AFE1-0499BF02B2B6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1" name="Hexagon 70">
              <a:extLst>
                <a:ext uri="{FF2B5EF4-FFF2-40B4-BE49-F238E27FC236}">
                  <a16:creationId xmlns:a16="http://schemas.microsoft.com/office/drawing/2014/main" id="{CB622B07-0796-49B3-B545-AD65A6A1E0FE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2" name="Hexagon 71">
              <a:extLst>
                <a:ext uri="{FF2B5EF4-FFF2-40B4-BE49-F238E27FC236}">
                  <a16:creationId xmlns:a16="http://schemas.microsoft.com/office/drawing/2014/main" id="{B6C1F53F-AE57-4C8A-BB2A-A4F354512AA7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E565811D-27CC-4139-8164-15EDB608D2C1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D7C8BE8D-D127-42DC-97AD-B4EB79AC60C4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5" name="Hexagon 74">
              <a:extLst>
                <a:ext uri="{FF2B5EF4-FFF2-40B4-BE49-F238E27FC236}">
                  <a16:creationId xmlns:a16="http://schemas.microsoft.com/office/drawing/2014/main" id="{166A35F7-772F-4D32-A2D2-0FF4EA28377C}"/>
                </a:ext>
              </a:extLst>
            </p:cNvPr>
            <p:cNvSpPr/>
            <p:nvPr userDrawn="1"/>
          </p:nvSpPr>
          <p:spPr>
            <a:xfrm>
              <a:off x="848558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CFC96ED5-9C3F-4305-985A-DEC0F82285DB}"/>
                </a:ext>
              </a:extLst>
            </p:cNvPr>
            <p:cNvSpPr/>
            <p:nvPr userDrawn="1"/>
          </p:nvSpPr>
          <p:spPr>
            <a:xfrm>
              <a:off x="538734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7" name="Hexagon 76">
              <a:extLst>
                <a:ext uri="{FF2B5EF4-FFF2-40B4-BE49-F238E27FC236}">
                  <a16:creationId xmlns:a16="http://schemas.microsoft.com/office/drawing/2014/main" id="{7FFFDB54-1CFD-4530-A0D1-A5767305DE45}"/>
                </a:ext>
              </a:extLst>
            </p:cNvPr>
            <p:cNvSpPr/>
            <p:nvPr userDrawn="1"/>
          </p:nvSpPr>
          <p:spPr>
            <a:xfrm>
              <a:off x="5387349" y="5117772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78" name="Hexagon 77">
              <a:extLst>
                <a:ext uri="{FF2B5EF4-FFF2-40B4-BE49-F238E27FC236}">
                  <a16:creationId xmlns:a16="http://schemas.microsoft.com/office/drawing/2014/main" id="{01D01279-1AB5-492E-8450-945EA90AA506}"/>
                </a:ext>
              </a:extLst>
            </p:cNvPr>
            <p:cNvSpPr/>
            <p:nvPr userDrawn="1"/>
          </p:nvSpPr>
          <p:spPr>
            <a:xfrm>
              <a:off x="3838228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AFD5C38-D9AA-47B6-8EAA-4D2A7F42819A}"/>
              </a:ext>
            </a:extLst>
          </p:cNvPr>
          <p:cNvSpPr/>
          <p:nvPr userDrawn="1"/>
        </p:nvSpPr>
        <p:spPr>
          <a:xfrm>
            <a:off x="0" y="1877675"/>
            <a:ext cx="12192000" cy="3871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0878" y="321999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FE4F385-C45F-41A0-99EA-6C50D528B31F}"/>
              </a:ext>
            </a:extLst>
          </p:cNvPr>
          <p:cNvSpPr/>
          <p:nvPr userDrawn="1"/>
        </p:nvSpPr>
        <p:spPr>
          <a:xfrm>
            <a:off x="1672344" y="225325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298E4E-BED6-4377-840B-59B91A0BDF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88329" y="2395445"/>
            <a:ext cx="638098" cy="638098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D256B31E-34C7-4242-AE78-821370B011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85091" y="321999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D7569425-69B9-4F52-9B53-34C4C7DD7C00}"/>
              </a:ext>
            </a:extLst>
          </p:cNvPr>
          <p:cNvSpPr/>
          <p:nvPr userDrawn="1"/>
        </p:nvSpPr>
        <p:spPr>
          <a:xfrm>
            <a:off x="4266557" y="225325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98725F69-77B2-42A1-835B-974161EED4C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82542" y="2395445"/>
            <a:ext cx="638098" cy="638098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CD9E4217-858B-4311-B5C9-4F0C31E0F9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9304" y="321999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4116DCB5-EC2B-4DF1-9444-77E8BB3D000C}"/>
              </a:ext>
            </a:extLst>
          </p:cNvPr>
          <p:cNvSpPr/>
          <p:nvPr userDrawn="1"/>
        </p:nvSpPr>
        <p:spPr>
          <a:xfrm>
            <a:off x="6860770" y="225325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F15CFCCD-A0D5-4728-8EBB-DD840E3F9D5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076756" y="2395445"/>
            <a:ext cx="638098" cy="638098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7423BBC6-48B9-42FF-9E6B-9B5AD860D2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73518" y="321999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59C8DC4F-2389-4097-881C-55081619C6DF}"/>
              </a:ext>
            </a:extLst>
          </p:cNvPr>
          <p:cNvSpPr/>
          <p:nvPr userDrawn="1"/>
        </p:nvSpPr>
        <p:spPr>
          <a:xfrm>
            <a:off x="9454983" y="225325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E61C7589-6941-4977-B895-2117BAFC312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670969" y="2395445"/>
            <a:ext cx="638098" cy="638098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F9F8BE-D445-4895-AC3F-7D70901DAA81}"/>
              </a:ext>
            </a:extLst>
          </p:cNvPr>
          <p:cNvCxnSpPr/>
          <p:nvPr userDrawn="1"/>
        </p:nvCxnSpPr>
        <p:spPr>
          <a:xfrm>
            <a:off x="910272" y="225325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756800-3F20-4A36-A17C-EEBC809DB3A0}"/>
              </a:ext>
            </a:extLst>
          </p:cNvPr>
          <p:cNvCxnSpPr/>
          <p:nvPr userDrawn="1"/>
        </p:nvCxnSpPr>
        <p:spPr>
          <a:xfrm>
            <a:off x="3504485" y="225325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7933568-8683-493D-A143-3F400DC13C8E}"/>
              </a:ext>
            </a:extLst>
          </p:cNvPr>
          <p:cNvCxnSpPr/>
          <p:nvPr userDrawn="1"/>
        </p:nvCxnSpPr>
        <p:spPr>
          <a:xfrm>
            <a:off x="6098698" y="225325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DF04C5B-4E80-405E-94F2-30C0E188C6DB}"/>
              </a:ext>
            </a:extLst>
          </p:cNvPr>
          <p:cNvCxnSpPr/>
          <p:nvPr userDrawn="1"/>
        </p:nvCxnSpPr>
        <p:spPr>
          <a:xfrm>
            <a:off x="8692911" y="225325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DFDFA5A-1BCD-4943-AFC8-C81D2692FC22}"/>
              </a:ext>
            </a:extLst>
          </p:cNvPr>
          <p:cNvCxnSpPr/>
          <p:nvPr userDrawn="1"/>
        </p:nvCxnSpPr>
        <p:spPr>
          <a:xfrm>
            <a:off x="11287125" y="225325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EDC9D21-AF2F-4DF5-88A3-4BDA47C6F151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2B8F4E3F-EB30-4ADE-9A17-D0C0777C5508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0F972CC2-86D8-4A5F-B725-D48E32530F0F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64" name="Hexagon 63">
              <a:extLst>
                <a:ext uri="{FF2B5EF4-FFF2-40B4-BE49-F238E27FC236}">
                  <a16:creationId xmlns:a16="http://schemas.microsoft.com/office/drawing/2014/main" id="{DDA03601-4898-41A2-B438-0EC994714C60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B0DB6152-56EF-430F-B55D-9E6CFF1A8E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94518" y="489898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6ECFE8CC-E293-46E2-99EF-C7CBB1B275E0}"/>
              </a:ext>
            </a:extLst>
          </p:cNvPr>
          <p:cNvSpPr/>
          <p:nvPr userDrawn="1"/>
        </p:nvSpPr>
        <p:spPr>
          <a:xfrm>
            <a:off x="1675984" y="393224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B95753A1-004F-4B0B-A879-6DD2DE59C4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891970" y="4074435"/>
            <a:ext cx="638098" cy="638098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77C1C557-0C5B-4CC6-99D2-32DA7AA1FA1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88731" y="489898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8" name="Hexagon 47">
            <a:extLst>
              <a:ext uri="{FF2B5EF4-FFF2-40B4-BE49-F238E27FC236}">
                <a16:creationId xmlns:a16="http://schemas.microsoft.com/office/drawing/2014/main" id="{3E5FF7EC-77C6-4B20-ABDB-645C1930BD83}"/>
              </a:ext>
            </a:extLst>
          </p:cNvPr>
          <p:cNvSpPr/>
          <p:nvPr userDrawn="1"/>
        </p:nvSpPr>
        <p:spPr>
          <a:xfrm>
            <a:off x="4270197" y="393224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286AAD8C-7D83-42CB-A4AE-BE1F0D3A5BE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486182" y="4074435"/>
            <a:ext cx="638098" cy="638098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C316FB55-8D7B-435A-92C2-3225838CDF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82944" y="489898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C97E69B8-7EF0-4933-832D-10BEAB627D67}"/>
              </a:ext>
            </a:extLst>
          </p:cNvPr>
          <p:cNvSpPr/>
          <p:nvPr userDrawn="1"/>
        </p:nvSpPr>
        <p:spPr>
          <a:xfrm>
            <a:off x="6864410" y="393224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60" name="Picture Placeholder 8">
            <a:extLst>
              <a:ext uri="{FF2B5EF4-FFF2-40B4-BE49-F238E27FC236}">
                <a16:creationId xmlns:a16="http://schemas.microsoft.com/office/drawing/2014/main" id="{4E2FF58C-23A0-4D0C-88A5-E58746D5C2E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080395" y="4074435"/>
            <a:ext cx="638098" cy="638098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79" name="Text Placeholder 11">
            <a:extLst>
              <a:ext uri="{FF2B5EF4-FFF2-40B4-BE49-F238E27FC236}">
                <a16:creationId xmlns:a16="http://schemas.microsoft.com/office/drawing/2014/main" id="{E69DA712-5F7A-432B-BA66-FDA34D06205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77158" y="4898985"/>
            <a:ext cx="2233000" cy="584743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4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0" name="Hexagon 79">
            <a:extLst>
              <a:ext uri="{FF2B5EF4-FFF2-40B4-BE49-F238E27FC236}">
                <a16:creationId xmlns:a16="http://schemas.microsoft.com/office/drawing/2014/main" id="{E117DEB8-2621-419F-9A68-E264B3222DEA}"/>
              </a:ext>
            </a:extLst>
          </p:cNvPr>
          <p:cNvSpPr/>
          <p:nvPr userDrawn="1"/>
        </p:nvSpPr>
        <p:spPr>
          <a:xfrm>
            <a:off x="9458623" y="3932247"/>
            <a:ext cx="1070069" cy="92247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81" name="Picture Placeholder 8">
            <a:extLst>
              <a:ext uri="{FF2B5EF4-FFF2-40B4-BE49-F238E27FC236}">
                <a16:creationId xmlns:a16="http://schemas.microsoft.com/office/drawing/2014/main" id="{CFB7020D-EB25-43CE-8D14-E60E4847A03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674608" y="4074435"/>
            <a:ext cx="638098" cy="638098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644212D-CD93-431D-AA3E-94DBD38C5CC9}"/>
              </a:ext>
            </a:extLst>
          </p:cNvPr>
          <p:cNvCxnSpPr/>
          <p:nvPr userDrawn="1"/>
        </p:nvCxnSpPr>
        <p:spPr>
          <a:xfrm>
            <a:off x="913912" y="393224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30D0936-7ED7-4634-85DA-FCF81EFA542B}"/>
              </a:ext>
            </a:extLst>
          </p:cNvPr>
          <p:cNvCxnSpPr/>
          <p:nvPr userDrawn="1"/>
        </p:nvCxnSpPr>
        <p:spPr>
          <a:xfrm>
            <a:off x="3508125" y="393224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02646FC-ACD1-4ED6-B308-88487B92AEA6}"/>
              </a:ext>
            </a:extLst>
          </p:cNvPr>
          <p:cNvCxnSpPr/>
          <p:nvPr userDrawn="1"/>
        </p:nvCxnSpPr>
        <p:spPr>
          <a:xfrm>
            <a:off x="6102338" y="393224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FE19367-1341-4E86-B03B-7DB400F31A00}"/>
              </a:ext>
            </a:extLst>
          </p:cNvPr>
          <p:cNvCxnSpPr/>
          <p:nvPr userDrawn="1"/>
        </p:nvCxnSpPr>
        <p:spPr>
          <a:xfrm>
            <a:off x="8696551" y="393224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523365B-737E-45B0-AFEC-F57CF830E0EF}"/>
              </a:ext>
            </a:extLst>
          </p:cNvPr>
          <p:cNvCxnSpPr/>
          <p:nvPr userDrawn="1"/>
        </p:nvCxnSpPr>
        <p:spPr>
          <a:xfrm>
            <a:off x="11290765" y="3932247"/>
            <a:ext cx="0" cy="127278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3BA398F3-1FDF-43F3-AF56-5C25D1DCB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AE7358E-242C-406D-A50F-C4C50681F72E}"/>
              </a:ext>
            </a:extLst>
          </p:cNvPr>
          <p:cNvGrpSpPr/>
          <p:nvPr userDrawn="1"/>
        </p:nvGrpSpPr>
        <p:grpSpPr>
          <a:xfrm>
            <a:off x="-3633349" y="0"/>
            <a:ext cx="3507558" cy="6137026"/>
            <a:chOff x="-3633349" y="0"/>
            <a:chExt cx="3507558" cy="6137026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9F2917C6-FFC9-4BA5-AE68-E77719F7BF1E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6137026"/>
              <a:chOff x="838199" y="1150069"/>
              <a:chExt cx="3507558" cy="6137026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A9194DE8-B0B1-4C0B-A0D8-A4F3793ED52A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613702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21191AF-FE9A-4366-8157-3F14DEE15510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1328F837-F85F-4E83-9187-CBB12303B035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C358A86-D5E3-4606-803C-E1175EB651F4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588C204-05F0-4F7D-BE5C-5BA2819773B6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4D1F3A6-3F98-4E02-8D19-92252E2D8C25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US" sz="1400">
                    <a:solidFill>
                      <a:srgbClr val="333333"/>
                    </a:solidFill>
                  </a:rPr>
                  <a:t>Click on the </a:t>
                </a:r>
                <a:r>
                  <a:rPr lang="en-US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US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US" sz="1400" b="1">
                    <a:solidFill>
                      <a:srgbClr val="333333"/>
                    </a:solidFill>
                  </a:rPr>
                  <a:t>Crop,</a:t>
                </a:r>
                <a:r>
                  <a:rPr lang="en-US" sz="1400">
                    <a:solidFill>
                      <a:srgbClr val="333333"/>
                    </a:solidFill>
                  </a:rPr>
                  <a:t> choose </a:t>
                </a:r>
                <a:r>
                  <a:rPr lang="en-US" sz="1400" b="1">
                    <a:solidFill>
                      <a:srgbClr val="333333"/>
                    </a:solidFill>
                  </a:rPr>
                  <a:t>Fit</a:t>
                </a:r>
                <a:r>
                  <a:rPr lang="en-US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A2847924-89E7-4B32-912F-8B2FE1EE4F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5172536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CCDB-273A-D24C-A5E8-377C1C1C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38ED9-2DD2-BD4F-ACC9-0FEB9E3FC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B7286-9740-384F-824B-A5585CF7C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ECDA9-BEAE-754C-AA36-331D6A56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4016B-325D-EB40-87E6-0327AC95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AC85A-498B-E14A-9DBE-E6283B3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05294"/>
      </p:ext>
    </p:extLst>
  </p:cSld>
  <p:clrMapOvr>
    <a:masterClrMapping/>
  </p:clrMapOvr>
  <p:transition spd="slow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756852-2D95-4B2B-A8A0-82E07EAC6C60}"/>
              </a:ext>
            </a:extLst>
          </p:cNvPr>
          <p:cNvSpPr/>
          <p:nvPr userDrawn="1"/>
        </p:nvSpPr>
        <p:spPr>
          <a:xfrm>
            <a:off x="0" y="0"/>
            <a:ext cx="469131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C8EFDEA6-8A1A-49AF-A275-7B05723A0B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0301" y="1693488"/>
            <a:ext cx="3268079" cy="4212567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CFBE7BA-ED4F-41EE-9A18-9E7CD5B031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0644" y="676864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15D0C30B-52FE-4C74-BCB9-74F693882ED5}"/>
              </a:ext>
            </a:extLst>
          </p:cNvPr>
          <p:cNvSpPr/>
          <p:nvPr userDrawn="1"/>
        </p:nvSpPr>
        <p:spPr>
          <a:xfrm>
            <a:off x="5344335" y="613941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AC4F6B06-F9E8-41C5-BC81-A06F38C7AF1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69393" y="765202"/>
            <a:ext cx="619952" cy="619952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7520A29-C9D9-493A-BF88-F15B100D78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20644" y="1842832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519FD457-DF4A-4DB1-8CBE-93B0F07B7730}"/>
              </a:ext>
            </a:extLst>
          </p:cNvPr>
          <p:cNvSpPr/>
          <p:nvPr userDrawn="1"/>
        </p:nvSpPr>
        <p:spPr>
          <a:xfrm>
            <a:off x="5344335" y="1779909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9CBFD12-532B-4586-BF66-4AB6B49CD34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569393" y="1931170"/>
            <a:ext cx="619952" cy="619952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153EDC44-E444-48AE-B2C3-70A53D0BE1D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20644" y="3008800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C903D2BB-E7B7-4B6B-B2A2-7F9E2E3532FE}"/>
              </a:ext>
            </a:extLst>
          </p:cNvPr>
          <p:cNvSpPr/>
          <p:nvPr userDrawn="1"/>
        </p:nvSpPr>
        <p:spPr>
          <a:xfrm>
            <a:off x="5344335" y="2945877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ED58D092-2E8C-4ECC-B694-7E136AB794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569393" y="3097138"/>
            <a:ext cx="619952" cy="619952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8096A032-264B-4929-B57C-92CEEE9D070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0644" y="4174768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AE94C3FB-B789-448D-8158-67979C18C52F}"/>
              </a:ext>
            </a:extLst>
          </p:cNvPr>
          <p:cNvSpPr/>
          <p:nvPr userDrawn="1"/>
        </p:nvSpPr>
        <p:spPr>
          <a:xfrm>
            <a:off x="5344335" y="4111845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68B4C8FA-44A3-4009-B5D5-B05E71ED06E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569393" y="4263106"/>
            <a:ext cx="619952" cy="619952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2039198-3CCB-4546-ADAF-39AB6FDED9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20644" y="5340736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96522316-1E08-4188-A398-9A36339F06AB}"/>
              </a:ext>
            </a:extLst>
          </p:cNvPr>
          <p:cNvSpPr/>
          <p:nvPr userDrawn="1"/>
        </p:nvSpPr>
        <p:spPr>
          <a:xfrm>
            <a:off x="5344335" y="5277813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C0CAAB71-54D8-49AF-943D-3F5B1428331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569393" y="5429074"/>
            <a:ext cx="619952" cy="619952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3DF43AA2-28E9-4A24-80D2-62B4069AEF1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44229" y="676864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0E4B09B-ABE1-4F6A-99E4-A820CD6AC97A}"/>
              </a:ext>
            </a:extLst>
          </p:cNvPr>
          <p:cNvSpPr/>
          <p:nvPr userDrawn="1"/>
        </p:nvSpPr>
        <p:spPr>
          <a:xfrm>
            <a:off x="8467920" y="613941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BBF93E21-95D5-4EC2-9131-B3864C6576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692978" y="765202"/>
            <a:ext cx="619952" cy="619952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5D57DFA7-0372-4754-A64F-8AEAB781AF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44229" y="1842832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3B4C8242-E00D-4400-9E4B-BB3E997A59C9}"/>
              </a:ext>
            </a:extLst>
          </p:cNvPr>
          <p:cNvSpPr/>
          <p:nvPr userDrawn="1"/>
        </p:nvSpPr>
        <p:spPr>
          <a:xfrm>
            <a:off x="8467920" y="1779909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C988A0D5-F598-4E96-BA03-441A1EBC77D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692978" y="1931170"/>
            <a:ext cx="619952" cy="619952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E33E6D75-2315-4FCD-B5FB-151BE41889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44229" y="3008800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53999778-25CA-448F-8D8D-879793120FBC}"/>
              </a:ext>
            </a:extLst>
          </p:cNvPr>
          <p:cNvSpPr/>
          <p:nvPr userDrawn="1"/>
        </p:nvSpPr>
        <p:spPr>
          <a:xfrm>
            <a:off x="8467920" y="2945877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4CDE6BB-00CE-49EE-930A-A883171A6B8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692978" y="3097138"/>
            <a:ext cx="619952" cy="619952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5220186-0702-4507-B5B8-EB92D07DF15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44229" y="4174768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68A8F116-4E06-49B3-8363-829F822A2D57}"/>
              </a:ext>
            </a:extLst>
          </p:cNvPr>
          <p:cNvSpPr/>
          <p:nvPr userDrawn="1"/>
        </p:nvSpPr>
        <p:spPr>
          <a:xfrm>
            <a:off x="8467920" y="4111845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33CDED4A-EC2C-4941-9A2C-FAB5EDD7EFE1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692978" y="4263106"/>
            <a:ext cx="619952" cy="619952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F846DBE-3D90-415F-A27B-40410CE3A21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44229" y="5340736"/>
            <a:ext cx="1841036" cy="796626"/>
          </a:xfrm>
        </p:spPr>
        <p:txBody>
          <a:bodyPr anchor="ctr"/>
          <a:lstStyle>
            <a:lvl1pPr algn="l">
              <a:defRPr sz="1600">
                <a:solidFill>
                  <a:schemeClr val="tx1"/>
                </a:solidFill>
              </a:defRPr>
            </a:lvl1pPr>
            <a:lvl2pPr algn="l">
              <a:defRPr sz="1600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B51A3F78-85AC-49FC-8927-48F0CD54EC4D}"/>
              </a:ext>
            </a:extLst>
          </p:cNvPr>
          <p:cNvSpPr/>
          <p:nvPr userDrawn="1"/>
        </p:nvSpPr>
        <p:spPr>
          <a:xfrm>
            <a:off x="8467920" y="5277813"/>
            <a:ext cx="1070069" cy="922473"/>
          </a:xfrm>
          <a:prstGeom prst="hexagon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2A9AD338-3C18-4623-9866-14B6A645CBAE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692978" y="5429074"/>
            <a:ext cx="619952" cy="619952"/>
          </a:xfrm>
          <a:prstGeom prst="ellipse">
            <a:avLst/>
          </a:prstGeom>
        </p:spPr>
        <p:txBody>
          <a:bodyPr lIns="0" rIns="0" anchor="ctr"/>
          <a:lstStyle>
            <a:lvl1pPr algn="ctr">
              <a:defRPr sz="1200"/>
            </a:lvl1pPr>
          </a:lstStyle>
          <a:p>
            <a:r>
              <a:rPr lang="en-GB"/>
              <a:t>Insert icon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7135370-8EEB-408D-A9CF-0C36EB3A8E34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EF2E0FFB-B075-497C-B2F1-8EC6CC0F89E9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4092F5E8-CB65-4C66-A39E-648D5694C390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06EEE4AE-AB77-4DA7-895D-D52B53ADE880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CF21927A-E4CC-4C53-9A6D-8909BF22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B3FA2C6-1E1E-40F6-84D7-B592E5ABFA74}"/>
              </a:ext>
            </a:extLst>
          </p:cNvPr>
          <p:cNvGrpSpPr/>
          <p:nvPr userDrawn="1"/>
        </p:nvGrpSpPr>
        <p:grpSpPr>
          <a:xfrm>
            <a:off x="-3633349" y="0"/>
            <a:ext cx="3507558" cy="6137026"/>
            <a:chOff x="-3633349" y="0"/>
            <a:chExt cx="3507558" cy="613702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AFCEE2B-01BD-4A6E-A0C3-389318D86F6F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6137026"/>
              <a:chOff x="838199" y="1150069"/>
              <a:chExt cx="3507558" cy="6137026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0F2EEB1-B3D0-40E3-8564-12607EF9B861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613702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34D9B07-F623-4C7D-8B9E-80CC58650CCC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72BA5CE-5FEF-4B21-8447-9DB2BB5E45BE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353789C-B6C6-4F92-8051-33EEFDA85CF1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17D70CE-47E4-4BB5-A687-E59B1F050CA2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CB5C784-0EE8-4F22-9B7D-9EBD97370348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US" sz="1400">
                    <a:solidFill>
                      <a:srgbClr val="333333"/>
                    </a:solidFill>
                  </a:rPr>
                  <a:t>Click on the </a:t>
                </a:r>
                <a:r>
                  <a:rPr lang="en-US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US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US" sz="1400" b="1">
                    <a:solidFill>
                      <a:srgbClr val="333333"/>
                    </a:solidFill>
                  </a:rPr>
                  <a:t>Crop,</a:t>
                </a:r>
                <a:r>
                  <a:rPr lang="en-US" sz="1400">
                    <a:solidFill>
                      <a:srgbClr val="333333"/>
                    </a:solidFill>
                  </a:rPr>
                  <a:t> choose </a:t>
                </a:r>
                <a:r>
                  <a:rPr lang="en-US" sz="1400" b="1">
                    <a:solidFill>
                      <a:srgbClr val="333333"/>
                    </a:solidFill>
                  </a:rPr>
                  <a:t>Fit</a:t>
                </a:r>
                <a:r>
                  <a:rPr lang="en-US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797742DD-9D94-4DD4-A19E-0F24FD684E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8074752"/>
      </p:ext>
    </p:extLst>
  </p:cSld>
  <p:clrMapOvr>
    <a:masterClrMapping/>
  </p:clrMapOvr>
  <p:transition spd="slow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Quote"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03B03-4D38-4152-97E8-702D213891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EEE8D5-1AFF-4410-A6C2-58AB53DCDA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71600"/>
            <a:ext cx="5394960" cy="4470400"/>
          </a:xfrm>
          <a:solidFill>
            <a:schemeClr val="accent2"/>
          </a:solidFill>
        </p:spPr>
        <p:txBody>
          <a:bodyPr lIns="756000" tIns="1800000" r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quote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90DEC8-10BE-43DD-BACD-22CF1BB06E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7067" y="4753356"/>
            <a:ext cx="3948747" cy="669925"/>
          </a:xfrm>
        </p:spPr>
        <p:txBody>
          <a:bodyPr/>
          <a:lstStyle>
            <a:lvl1pPr>
              <a:defRPr sz="1600" b="1">
                <a:solidFill>
                  <a:schemeClr val="accent3"/>
                </a:solidFill>
              </a:defRPr>
            </a:lvl1pPr>
            <a:lvl2pPr marL="0" indent="0">
              <a:buNone/>
              <a:defRPr sz="1600" b="1">
                <a:solidFill>
                  <a:schemeClr val="accent3"/>
                </a:solidFill>
              </a:defRPr>
            </a:lvl2pPr>
            <a:lvl3pPr>
              <a:defRPr sz="1400" b="1">
                <a:solidFill>
                  <a:schemeClr val="accent3"/>
                </a:solidFill>
              </a:defRPr>
            </a:lvl3pPr>
            <a:lvl4pPr>
              <a:defRPr sz="1200" b="1">
                <a:solidFill>
                  <a:schemeClr val="accent3"/>
                </a:solidFill>
              </a:defRPr>
            </a:lvl4pPr>
            <a:lvl5pPr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Enter name and position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612906-1439-475C-93ED-D85D394441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0812" y="2144466"/>
            <a:ext cx="1017188" cy="792159"/>
          </a:xfrm>
          <a:custGeom>
            <a:avLst/>
            <a:gdLst/>
            <a:ahLst/>
            <a:cxnLst/>
            <a:rect l="l" t="t" r="r" b="b"/>
            <a:pathLst>
              <a:path w="909247" h="708097">
                <a:moveTo>
                  <a:pt x="831345" y="0"/>
                </a:moveTo>
                <a:lnTo>
                  <a:pt x="909247" y="103482"/>
                </a:lnTo>
                <a:lnTo>
                  <a:pt x="822043" y="177896"/>
                </a:lnTo>
                <a:cubicBezTo>
                  <a:pt x="779410" y="214328"/>
                  <a:pt x="758094" y="258899"/>
                  <a:pt x="758094" y="311609"/>
                </a:cubicBezTo>
                <a:cubicBezTo>
                  <a:pt x="758094" y="343390"/>
                  <a:pt x="777085" y="380210"/>
                  <a:pt x="815067" y="422068"/>
                </a:cubicBezTo>
                <a:cubicBezTo>
                  <a:pt x="853049" y="463925"/>
                  <a:pt x="872040" y="502295"/>
                  <a:pt x="872040" y="537177"/>
                </a:cubicBezTo>
                <a:cubicBezTo>
                  <a:pt x="872040" y="651123"/>
                  <a:pt x="815842" y="708097"/>
                  <a:pt x="703446" y="708097"/>
                </a:cubicBezTo>
                <a:cubicBezTo>
                  <a:pt x="583298" y="708097"/>
                  <a:pt x="523224" y="639496"/>
                  <a:pt x="523224" y="502295"/>
                </a:cubicBezTo>
                <a:cubicBezTo>
                  <a:pt x="523224" y="296881"/>
                  <a:pt x="625931" y="129450"/>
                  <a:pt x="831345" y="0"/>
                </a:cubicBezTo>
                <a:close/>
                <a:moveTo>
                  <a:pt x="308121" y="0"/>
                </a:moveTo>
                <a:lnTo>
                  <a:pt x="386023" y="103482"/>
                </a:lnTo>
                <a:lnTo>
                  <a:pt x="298819" y="177896"/>
                </a:lnTo>
                <a:cubicBezTo>
                  <a:pt x="256186" y="214328"/>
                  <a:pt x="234870" y="258899"/>
                  <a:pt x="234870" y="311609"/>
                </a:cubicBezTo>
                <a:cubicBezTo>
                  <a:pt x="234870" y="343390"/>
                  <a:pt x="253861" y="380210"/>
                  <a:pt x="291843" y="422068"/>
                </a:cubicBezTo>
                <a:cubicBezTo>
                  <a:pt x="329825" y="463925"/>
                  <a:pt x="348816" y="502295"/>
                  <a:pt x="348816" y="537177"/>
                </a:cubicBezTo>
                <a:cubicBezTo>
                  <a:pt x="348816" y="651123"/>
                  <a:pt x="292618" y="708097"/>
                  <a:pt x="180222" y="708097"/>
                </a:cubicBezTo>
                <a:cubicBezTo>
                  <a:pt x="60074" y="708097"/>
                  <a:pt x="0" y="639496"/>
                  <a:pt x="0" y="502295"/>
                </a:cubicBezTo>
                <a:cubicBezTo>
                  <a:pt x="0" y="296881"/>
                  <a:pt x="102707" y="129450"/>
                  <a:pt x="30812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7CBB8D-9097-468B-BC79-237877780E08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E4C5FA-FD9E-4504-A93A-502D6DBD94EC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solidFill>
            <a:schemeClr val="bg1"/>
          </a:solidFill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F660CA2B-001F-491E-B3D3-1F4FDCFF3BFF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E7450B86-E0ED-41D7-A6FD-EEB7B2F2A85B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C7ACB1DA-709B-4DB0-833B-B6EAD43E497C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F5CD2E-7644-46E2-A7C1-299AB5D4D30B}"/>
              </a:ext>
            </a:extLst>
          </p:cNvPr>
          <p:cNvGrpSpPr/>
          <p:nvPr userDrawn="1"/>
        </p:nvGrpSpPr>
        <p:grpSpPr>
          <a:xfrm>
            <a:off x="-3633349" y="0"/>
            <a:ext cx="3507558" cy="3745276"/>
            <a:chOff x="838199" y="1150070"/>
            <a:chExt cx="3507558" cy="3745276"/>
          </a:xfrm>
          <a:solidFill>
            <a:schemeClr val="tx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A64C25-B038-4146-A83E-22C03593EE94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81478B-A226-47B8-B478-D9B21DFF90E7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 </a:t>
              </a:r>
              <a:br>
                <a:rPr lang="en-GB">
                  <a:solidFill>
                    <a:srgbClr val="333333"/>
                  </a:solidFill>
                  <a:latin typeface="+mj-lt"/>
                </a:rPr>
              </a:br>
              <a:r>
                <a:rPr lang="en-GB">
                  <a:solidFill>
                    <a:srgbClr val="333333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A274675-A6F0-40BB-910D-1F0D432E8407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CA8CDA-BE54-4788-9881-07384C817F8F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Right click on your slide and click </a:t>
              </a:r>
              <a:r>
                <a:rPr lang="en-GB" sz="1400" b="1">
                  <a:solidFill>
                    <a:srgbClr val="333333"/>
                  </a:solidFill>
                </a:rPr>
                <a:t>Format Background</a:t>
              </a:r>
              <a:r>
                <a:rPr lang="en-GB" sz="1400">
                  <a:solidFill>
                    <a:srgbClr val="333333"/>
                  </a:solidFill>
                </a:rPr>
                <a:t>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91DEC5-24B3-406D-98F1-4EB1B0B9B1FE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</a:t>
              </a:r>
              <a:r>
                <a:rPr lang="en-GB" sz="1400" b="1">
                  <a:solidFill>
                    <a:srgbClr val="333333"/>
                  </a:solidFill>
                </a:rPr>
                <a:t>Fill</a:t>
              </a:r>
              <a:r>
                <a:rPr lang="en-GB" sz="1400">
                  <a:solidFill>
                    <a:srgbClr val="333333"/>
                  </a:solidFill>
                </a:rPr>
                <a:t> then </a:t>
              </a:r>
              <a:r>
                <a:rPr lang="en-GB" sz="1400" b="1">
                  <a:solidFill>
                    <a:srgbClr val="333333"/>
                  </a:solidFill>
                </a:rPr>
                <a:t>Picture or Texture Fill</a:t>
              </a:r>
              <a:r>
                <a:rPr lang="en-GB" sz="1400">
                  <a:solidFill>
                    <a:srgbClr val="333333"/>
                  </a:solidFill>
                </a:rPr>
                <a:t> and choose the image from your computer.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7993D91-2B4C-4A08-920C-34590C34CF1A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Click </a:t>
              </a:r>
              <a:r>
                <a:rPr lang="en-GB" sz="1400" b="1">
                  <a:solidFill>
                    <a:srgbClr val="333333"/>
                  </a:solidFill>
                </a:rPr>
                <a:t>Picture</a:t>
              </a:r>
              <a:r>
                <a:rPr lang="en-GB" sz="1400">
                  <a:solidFill>
                    <a:srgbClr val="333333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C352FB2-403B-4010-B08F-B8298061D932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564A57E-71DE-4FF2-99B1-46F0366B3749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6591380"/>
      </p:ext>
    </p:extLst>
  </p:cSld>
  <p:clrMapOvr>
    <a:masterClrMapping/>
  </p:clrMapOvr>
  <p:transition spd="slow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F867D01-3FFE-49F4-A709-AF5249958D5C}"/>
              </a:ext>
            </a:extLst>
          </p:cNvPr>
          <p:cNvGrpSpPr/>
          <p:nvPr userDrawn="1"/>
        </p:nvGrpSpPr>
        <p:grpSpPr>
          <a:xfrm rot="16200000">
            <a:off x="5057878" y="-485547"/>
            <a:ext cx="4214897" cy="3534768"/>
            <a:chOff x="5387349" y="-852399"/>
            <a:chExt cx="4816112" cy="4038967"/>
          </a:xfrm>
          <a:noFill/>
        </p:grpSpPr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3723E74D-B8B1-4F1C-B86D-411D487099FE}"/>
                </a:ext>
              </a:extLst>
            </p:cNvPr>
            <p:cNvSpPr/>
            <p:nvPr userDrawn="1"/>
          </p:nvSpPr>
          <p:spPr>
            <a:xfrm>
              <a:off x="5387349" y="845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A2733E26-E941-470F-AE97-1939DDB10EBF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4BA194F5-F4E1-490C-AC0C-617EBE170637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8D91DC25-77DF-4DD9-88EE-339A4DF7FE5F}"/>
                </a:ext>
              </a:extLst>
            </p:cNvPr>
            <p:cNvSpPr/>
            <p:nvPr userDrawn="1"/>
          </p:nvSpPr>
          <p:spPr>
            <a:xfrm>
              <a:off x="8485589" y="1705643"/>
              <a:ext cx="1717872" cy="1480925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5878F206-DEBC-4763-AA7E-B72A91F1D031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F520733-7DE2-4630-AFCE-0E7320D31B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1007" y="0"/>
            <a:ext cx="5760993" cy="6858000"/>
          </a:xfrm>
          <a:custGeom>
            <a:avLst/>
            <a:gdLst>
              <a:gd name="connsiteX0" fmla="*/ 1714501 w 5760993"/>
              <a:gd name="connsiteY0" fmla="*/ 0 h 6858000"/>
              <a:gd name="connsiteX1" fmla="*/ 5760993 w 5760993"/>
              <a:gd name="connsiteY1" fmla="*/ 0 h 6858000"/>
              <a:gd name="connsiteX2" fmla="*/ 5760993 w 5760993"/>
              <a:gd name="connsiteY2" fmla="*/ 6858000 h 6858000"/>
              <a:gd name="connsiteX3" fmla="*/ 1714501 w 5760993"/>
              <a:gd name="connsiteY3" fmla="*/ 6858000 h 6858000"/>
              <a:gd name="connsiteX4" fmla="*/ 0 w 5760993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993" h="6858000">
                <a:moveTo>
                  <a:pt x="1714501" y="0"/>
                </a:moveTo>
                <a:lnTo>
                  <a:pt x="5760993" y="0"/>
                </a:lnTo>
                <a:lnTo>
                  <a:pt x="5760993" y="6858000"/>
                </a:lnTo>
                <a:lnTo>
                  <a:pt x="1714501" y="6858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lIns="1440000" rIns="1440000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insert image &gt; Right click &gt; Send to back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7D2D00-EC3B-4EFD-84D6-BF98A1F96920}"/>
              </a:ext>
            </a:extLst>
          </p:cNvPr>
          <p:cNvGrpSpPr/>
          <p:nvPr userDrawn="1"/>
        </p:nvGrpSpPr>
        <p:grpSpPr>
          <a:xfrm rot="16200000">
            <a:off x="5626888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8B577679-776C-4F3C-85D4-B8B73F088077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7E9E45A6-EC01-4140-8379-4EAC31AC521D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CD5D7A8F-641B-47BF-8DB5-9C8A0716C8A7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6362B7C-D451-488D-B12C-B998E0FD8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210" y="1238491"/>
            <a:ext cx="4688732" cy="3585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quote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CC02216A-B4DD-4416-92A1-EF8D82783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40272" y="6212205"/>
            <a:ext cx="439308" cy="645795"/>
          </a:xfrm>
          <a:custGeom>
            <a:avLst/>
            <a:gdLst>
              <a:gd name="connsiteX0" fmla="*/ 0 w 439308"/>
              <a:gd name="connsiteY0" fmla="*/ 0 h 645795"/>
              <a:gd name="connsiteX1" fmla="*/ 439308 w 439308"/>
              <a:gd name="connsiteY1" fmla="*/ 0 h 645795"/>
              <a:gd name="connsiteX2" fmla="*/ 439308 w 439308"/>
              <a:gd name="connsiteY2" fmla="*/ 645795 h 645795"/>
              <a:gd name="connsiteX3" fmla="*/ 0 w 439308"/>
              <a:gd name="connsiteY3" fmla="*/ 645795 h 64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08" h="645795">
                <a:moveTo>
                  <a:pt x="0" y="0"/>
                </a:moveTo>
                <a:lnTo>
                  <a:pt x="439308" y="0"/>
                </a:lnTo>
                <a:lnTo>
                  <a:pt x="439308" y="645795"/>
                </a:lnTo>
                <a:lnTo>
                  <a:pt x="0" y="64579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AA18954-65D3-45D5-8281-4AB22D636B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39465" y="5049520"/>
            <a:ext cx="1870963" cy="1612900"/>
          </a:xfrm>
          <a:custGeom>
            <a:avLst/>
            <a:gdLst>
              <a:gd name="connsiteX0" fmla="*/ 423080 w 1963088"/>
              <a:gd name="connsiteY0" fmla="*/ 0 h 1692318"/>
              <a:gd name="connsiteX1" fmla="*/ 1540009 w 1963088"/>
              <a:gd name="connsiteY1" fmla="*/ 0 h 1692318"/>
              <a:gd name="connsiteX2" fmla="*/ 1963088 w 1963088"/>
              <a:gd name="connsiteY2" fmla="*/ 846159 h 1692318"/>
              <a:gd name="connsiteX3" fmla="*/ 1540009 w 1963088"/>
              <a:gd name="connsiteY3" fmla="*/ 1692318 h 1692318"/>
              <a:gd name="connsiteX4" fmla="*/ 423080 w 1963088"/>
              <a:gd name="connsiteY4" fmla="*/ 1692318 h 1692318"/>
              <a:gd name="connsiteX5" fmla="*/ 0 w 1963088"/>
              <a:gd name="connsiteY5" fmla="*/ 846159 h 169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3088" h="1692318">
                <a:moveTo>
                  <a:pt x="423080" y="0"/>
                </a:moveTo>
                <a:lnTo>
                  <a:pt x="1540009" y="0"/>
                </a:lnTo>
                <a:lnTo>
                  <a:pt x="1963088" y="846159"/>
                </a:lnTo>
                <a:lnTo>
                  <a:pt x="1540009" y="1692318"/>
                </a:lnTo>
                <a:lnTo>
                  <a:pt x="423080" y="1692318"/>
                </a:lnTo>
                <a:lnTo>
                  <a:pt x="0" y="846159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E49065D-97DF-4C1D-9289-DE6F862782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0812" y="661190"/>
            <a:ext cx="578403" cy="450445"/>
          </a:xfrm>
          <a:custGeom>
            <a:avLst/>
            <a:gdLst/>
            <a:ahLst/>
            <a:cxnLst/>
            <a:rect l="l" t="t" r="r" b="b"/>
            <a:pathLst>
              <a:path w="909247" h="708097">
                <a:moveTo>
                  <a:pt x="831345" y="0"/>
                </a:moveTo>
                <a:lnTo>
                  <a:pt x="909247" y="103482"/>
                </a:lnTo>
                <a:lnTo>
                  <a:pt x="822043" y="177896"/>
                </a:lnTo>
                <a:cubicBezTo>
                  <a:pt x="779410" y="214328"/>
                  <a:pt x="758094" y="258899"/>
                  <a:pt x="758094" y="311609"/>
                </a:cubicBezTo>
                <a:cubicBezTo>
                  <a:pt x="758094" y="343390"/>
                  <a:pt x="777085" y="380210"/>
                  <a:pt x="815067" y="422068"/>
                </a:cubicBezTo>
                <a:cubicBezTo>
                  <a:pt x="853049" y="463925"/>
                  <a:pt x="872040" y="502295"/>
                  <a:pt x="872040" y="537177"/>
                </a:cubicBezTo>
                <a:cubicBezTo>
                  <a:pt x="872040" y="651123"/>
                  <a:pt x="815842" y="708097"/>
                  <a:pt x="703446" y="708097"/>
                </a:cubicBezTo>
                <a:cubicBezTo>
                  <a:pt x="583298" y="708097"/>
                  <a:pt x="523224" y="639496"/>
                  <a:pt x="523224" y="502295"/>
                </a:cubicBezTo>
                <a:cubicBezTo>
                  <a:pt x="523224" y="296881"/>
                  <a:pt x="625931" y="129450"/>
                  <a:pt x="831345" y="0"/>
                </a:cubicBezTo>
                <a:close/>
                <a:moveTo>
                  <a:pt x="308121" y="0"/>
                </a:moveTo>
                <a:lnTo>
                  <a:pt x="386023" y="103482"/>
                </a:lnTo>
                <a:lnTo>
                  <a:pt x="298819" y="177896"/>
                </a:lnTo>
                <a:cubicBezTo>
                  <a:pt x="256186" y="214328"/>
                  <a:pt x="234870" y="258899"/>
                  <a:pt x="234870" y="311609"/>
                </a:cubicBezTo>
                <a:cubicBezTo>
                  <a:pt x="234870" y="343390"/>
                  <a:pt x="253861" y="380210"/>
                  <a:pt x="291843" y="422068"/>
                </a:cubicBezTo>
                <a:cubicBezTo>
                  <a:pt x="329825" y="463925"/>
                  <a:pt x="348816" y="502295"/>
                  <a:pt x="348816" y="537177"/>
                </a:cubicBezTo>
                <a:cubicBezTo>
                  <a:pt x="348816" y="651123"/>
                  <a:pt x="292618" y="708097"/>
                  <a:pt x="180222" y="708097"/>
                </a:cubicBezTo>
                <a:cubicBezTo>
                  <a:pt x="60074" y="708097"/>
                  <a:pt x="0" y="639496"/>
                  <a:pt x="0" y="502295"/>
                </a:cubicBezTo>
                <a:cubicBezTo>
                  <a:pt x="0" y="296881"/>
                  <a:pt x="102707" y="129450"/>
                  <a:pt x="30812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504C8A1B-80B1-4916-BBA6-BB248B1B9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1453" y="5218407"/>
            <a:ext cx="4688732" cy="1031022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name and position here</a:t>
            </a:r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5BBBA2-2585-4FFF-9185-4CFF05ED66AB}"/>
              </a:ext>
            </a:extLst>
          </p:cNvPr>
          <p:cNvGrpSpPr/>
          <p:nvPr userDrawn="1"/>
        </p:nvGrpSpPr>
        <p:grpSpPr>
          <a:xfrm>
            <a:off x="-3633350" y="0"/>
            <a:ext cx="3507559" cy="5160812"/>
            <a:chOff x="838198" y="1150069"/>
            <a:chExt cx="3507559" cy="516081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A6993D-9286-4B29-B315-9D979E9D5B58}"/>
                </a:ext>
              </a:extLst>
            </p:cNvPr>
            <p:cNvSpPr/>
            <p:nvPr/>
          </p:nvSpPr>
          <p:spPr>
            <a:xfrm>
              <a:off x="838200" y="1150069"/>
              <a:ext cx="3507557" cy="516081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FAC6D7-046B-4649-9CA6-52ABFDE0A207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7E622C-FC9C-4E46-AD56-2262235D0267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660AB39-62B4-4494-B449-DC77901A3011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0AE72D-E137-462C-8B28-A575763534D4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424E87-015F-4216-BD25-AA09E44342B3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9E7E5A7-19FD-47F7-BA5A-E22D3EB673AE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1C053A0-FF92-4074-A9FB-4C24CEB75C01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9000432-1766-47A5-8112-48230FD05C10}"/>
                </a:ext>
              </a:extLst>
            </p:cNvPr>
            <p:cNvSpPr txBox="1"/>
            <p:nvPr/>
          </p:nvSpPr>
          <p:spPr>
            <a:xfrm>
              <a:off x="838198" y="563187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To change an existing image you can right click and choose </a:t>
              </a:r>
              <a:r>
                <a:rPr lang="en-GB" sz="1400" b="1">
                  <a:solidFill>
                    <a:srgbClr val="333333"/>
                  </a:solidFill>
                </a:rPr>
                <a:t>Change Picture.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85303230"/>
      </p:ext>
    </p:extLst>
  </p:cSld>
  <p:clrMapOvr>
    <a:masterClrMapping/>
  </p:clrMapOvr>
  <p:transition spd="slow"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9C95F9-75C4-4A1A-995F-D02FE8A4014F}"/>
              </a:ext>
            </a:extLst>
          </p:cNvPr>
          <p:cNvSpPr/>
          <p:nvPr userDrawn="1"/>
        </p:nvSpPr>
        <p:spPr>
          <a:xfrm>
            <a:off x="0" y="0"/>
            <a:ext cx="12192000" cy="2114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E764E9E9-1A66-43EA-AF87-8B1420310C12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1130300" y="2405743"/>
            <a:ext cx="9931400" cy="392336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insert chart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8F43F7-291C-40D5-B8C1-95741F33151C}"/>
              </a:ext>
            </a:extLst>
          </p:cNvPr>
          <p:cNvGrpSpPr/>
          <p:nvPr userDrawn="1"/>
        </p:nvGrpSpPr>
        <p:grpSpPr>
          <a:xfrm>
            <a:off x="8655627" y="-1117639"/>
            <a:ext cx="4031511" cy="3982624"/>
            <a:chOff x="10055225" y="-469915"/>
            <a:chExt cx="3695236" cy="3650425"/>
          </a:xfrm>
          <a:noFill/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BEBA6CE3-B7DF-4C6A-BA01-8505E7276668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84F2E533-8DEA-4C90-9DFF-20F34DCB93A9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13A73DF6-9202-45C7-99D6-7EF5C60842DF}"/>
                </a:ext>
              </a:extLst>
            </p:cNvPr>
            <p:cNvSpPr/>
            <p:nvPr userDrawn="1"/>
          </p:nvSpPr>
          <p:spPr>
            <a:xfrm rot="5400000">
              <a:off x="11874318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F14A4257-BAA2-41BB-B34F-A33E85CB3E5E}"/>
                </a:ext>
              </a:extLst>
            </p:cNvPr>
            <p:cNvSpPr/>
            <p:nvPr userDrawn="1"/>
          </p:nvSpPr>
          <p:spPr>
            <a:xfrm rot="5400000">
              <a:off x="10600394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F5C79B0B-1ED8-4E46-93DE-D92EFA9E860E}"/>
                </a:ext>
              </a:extLst>
            </p:cNvPr>
            <p:cNvSpPr/>
            <p:nvPr userDrawn="1"/>
          </p:nvSpPr>
          <p:spPr>
            <a:xfrm rot="5400000">
              <a:off x="12511280" y="1941330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46B35F3E-06B9-40FD-9D7B-6E13B0F93B66}"/>
                </a:ext>
              </a:extLst>
            </p:cNvPr>
            <p:cNvSpPr/>
            <p:nvPr userDrawn="1"/>
          </p:nvSpPr>
          <p:spPr>
            <a:xfrm rot="5400000">
              <a:off x="12511281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064F596-BFA2-429B-8B60-BF4278508093}"/>
              </a:ext>
            </a:extLst>
          </p:cNvPr>
          <p:cNvGrpSpPr/>
          <p:nvPr userDrawn="1"/>
        </p:nvGrpSpPr>
        <p:grpSpPr>
          <a:xfrm rot="16200000">
            <a:off x="-128796" y="5471080"/>
            <a:ext cx="1946732" cy="2721338"/>
            <a:chOff x="10692184" y="-476580"/>
            <a:chExt cx="1784352" cy="2494347"/>
          </a:xfrm>
          <a:noFill/>
        </p:grpSpPr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EC2B0FAE-86A7-438B-BBA5-D9B86E862389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B3B49272-78B9-43A5-8BA7-70F619BEF20F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1579805-0C42-4067-8B7E-29744DF373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B5A35C-7D6B-4F8B-960E-58BF499EB6DE}"/>
              </a:ext>
            </a:extLst>
          </p:cNvPr>
          <p:cNvGrpSpPr/>
          <p:nvPr userDrawn="1"/>
        </p:nvGrpSpPr>
        <p:grpSpPr>
          <a:xfrm>
            <a:off x="-3633350" y="0"/>
            <a:ext cx="3507559" cy="2918856"/>
            <a:chOff x="397357" y="1593847"/>
            <a:chExt cx="3507559" cy="291885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F9FACA6-F8A4-4517-8B2E-6A343128252D}"/>
                </a:ext>
              </a:extLst>
            </p:cNvPr>
            <p:cNvSpPr/>
            <p:nvPr/>
          </p:nvSpPr>
          <p:spPr>
            <a:xfrm>
              <a:off x="397358" y="1593847"/>
              <a:ext cx="3507554" cy="2847593"/>
            </a:xfrm>
            <a:prstGeom prst="rect">
              <a:avLst/>
            </a:prstGeom>
            <a:solidFill>
              <a:srgbClr val="F8F8F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err="1">
                <a:solidFill>
                  <a:srgbClr val="33333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30B6F8-2A5A-4EDF-8BD0-02B88C813BF7}"/>
                </a:ext>
              </a:extLst>
            </p:cNvPr>
            <p:cNvSpPr txBox="1"/>
            <p:nvPr userDrawn="1"/>
          </p:nvSpPr>
          <p:spPr>
            <a:xfrm>
              <a:off x="397357" y="288262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chart type you wish to use</a:t>
              </a:r>
              <a:r>
                <a:rPr lang="en-GB" sz="1400" baseline="0">
                  <a:solidFill>
                    <a:srgbClr val="333333"/>
                  </a:solidFill>
                </a:rPr>
                <a:t>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38853E-1EC8-46DE-8893-293A86ADB8A3}"/>
                </a:ext>
              </a:extLst>
            </p:cNvPr>
            <p:cNvSpPr txBox="1"/>
            <p:nvPr userDrawn="1"/>
          </p:nvSpPr>
          <p:spPr>
            <a:xfrm>
              <a:off x="397357" y="3909626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Stylise your chart under </a:t>
              </a:r>
              <a:r>
                <a:rPr lang="en-GB" sz="1400" b="1">
                  <a:solidFill>
                    <a:srgbClr val="333333"/>
                  </a:solidFill>
                </a:rPr>
                <a:t>Format</a:t>
              </a:r>
              <a:r>
                <a:rPr lang="en-GB" sz="1400">
                  <a:solidFill>
                    <a:srgbClr val="333333"/>
                  </a:solidFill>
                </a:rPr>
                <a:t> in the </a:t>
              </a:r>
              <a:r>
                <a:rPr lang="en-GB" sz="1400" b="1">
                  <a:solidFill>
                    <a:srgbClr val="333333"/>
                  </a:solidFill>
                </a:rPr>
                <a:t>Chart Tools </a:t>
              </a:r>
              <a:r>
                <a:rPr lang="en-GB" sz="1400">
                  <a:solidFill>
                    <a:srgbClr val="333333"/>
                  </a:solidFill>
                </a:rPr>
                <a:t>ribbons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91B849-826E-46EC-907D-FBBBED4DFF99}"/>
                </a:ext>
              </a:extLst>
            </p:cNvPr>
            <p:cNvSpPr txBox="1"/>
            <p:nvPr userDrawn="1"/>
          </p:nvSpPr>
          <p:spPr>
            <a:xfrm>
              <a:off x="397357" y="3313677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Edit your data under </a:t>
              </a:r>
              <a:r>
                <a:rPr lang="en-GB" sz="1400" b="1">
                  <a:solidFill>
                    <a:srgbClr val="333333"/>
                  </a:solidFill>
                </a:rPr>
                <a:t>Design</a:t>
              </a:r>
              <a:r>
                <a:rPr lang="en-GB" sz="1400">
                  <a:solidFill>
                    <a:srgbClr val="333333"/>
                  </a:solidFill>
                </a:rPr>
                <a:t> in the </a:t>
              </a:r>
              <a:r>
                <a:rPr lang="en-GB" sz="1400" b="1">
                  <a:solidFill>
                    <a:srgbClr val="333333"/>
                  </a:solidFill>
                </a:rPr>
                <a:t>Chart Tools </a:t>
              </a:r>
              <a:r>
                <a:rPr lang="en-GB" sz="1400">
                  <a:solidFill>
                    <a:srgbClr val="333333"/>
                  </a:solidFill>
                </a:rPr>
                <a:t>ribbon.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6A9DC0-FD1C-4DB0-899C-B3485E5AB08F}"/>
                </a:ext>
              </a:extLst>
            </p:cNvPr>
            <p:cNvSpPr txBox="1"/>
            <p:nvPr userDrawn="1"/>
          </p:nvSpPr>
          <p:spPr>
            <a:xfrm>
              <a:off x="397357" y="2280553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icon in the middle</a:t>
              </a:r>
              <a:r>
                <a:rPr lang="en-GB" sz="1400" baseline="0">
                  <a:solidFill>
                    <a:srgbClr val="333333"/>
                  </a:solidFill>
                </a:rPr>
                <a:t> of the placeholder.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A3828D3-D1AE-4831-8945-958D42B48F93}"/>
                </a:ext>
              </a:extLst>
            </p:cNvPr>
            <p:cNvSpPr txBox="1"/>
            <p:nvPr/>
          </p:nvSpPr>
          <p:spPr>
            <a:xfrm>
              <a:off x="763139" y="1687756"/>
              <a:ext cx="2775990" cy="422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>
                  <a:solidFill>
                    <a:srgbClr val="333333"/>
                  </a:solidFill>
                </a:rPr>
                <a:t>How to</a:t>
              </a:r>
              <a:r>
                <a:rPr lang="en-GB" baseline="0">
                  <a:solidFill>
                    <a:srgbClr val="333333"/>
                  </a:solidFill>
                </a:rPr>
                <a:t> insert a chart</a:t>
              </a:r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F43AEA-DA96-4C3A-B544-0BED0A83079F}"/>
                </a:ext>
              </a:extLst>
            </p:cNvPr>
            <p:cNvSpPr/>
            <p:nvPr/>
          </p:nvSpPr>
          <p:spPr>
            <a:xfrm>
              <a:off x="397359" y="2202767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77392847"/>
      </p:ext>
    </p:extLst>
  </p:cSld>
  <p:clrMapOvr>
    <a:masterClrMapping/>
  </p:clrMapOvr>
  <p:transition spd="slow"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C8EFDEA6-8A1A-49AF-A275-7B05723A0B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0301" y="1693488"/>
            <a:ext cx="3268079" cy="4132037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8F43F7-291C-40D5-B8C1-95741F33151C}"/>
              </a:ext>
            </a:extLst>
          </p:cNvPr>
          <p:cNvGrpSpPr/>
          <p:nvPr userDrawn="1"/>
        </p:nvGrpSpPr>
        <p:grpSpPr>
          <a:xfrm>
            <a:off x="9775768" y="-871237"/>
            <a:ext cx="3336583" cy="2714068"/>
            <a:chOff x="10055225" y="-469915"/>
            <a:chExt cx="3058273" cy="2487683"/>
          </a:xfrm>
          <a:noFill/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BEBA6CE3-B7DF-4C6A-BA01-8505E7276668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84F2E533-8DEA-4C90-9DFF-20F34DCB93A9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13A73DF6-9202-45C7-99D6-7EF5C60842DF}"/>
                </a:ext>
              </a:extLst>
            </p:cNvPr>
            <p:cNvSpPr/>
            <p:nvPr userDrawn="1"/>
          </p:nvSpPr>
          <p:spPr>
            <a:xfrm rot="5400000">
              <a:off x="11874318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616D1A0-972C-4AC6-B408-1187E397E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26807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C15A63-562B-4C9B-91AA-FF6AFB46914B}"/>
              </a:ext>
            </a:extLst>
          </p:cNvPr>
          <p:cNvGrpSpPr/>
          <p:nvPr userDrawn="1"/>
        </p:nvGrpSpPr>
        <p:grpSpPr>
          <a:xfrm>
            <a:off x="-3633350" y="0"/>
            <a:ext cx="3507559" cy="2918856"/>
            <a:chOff x="397357" y="1593847"/>
            <a:chExt cx="3507559" cy="291885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65A420-BC0E-4056-B742-9EE39F674582}"/>
                </a:ext>
              </a:extLst>
            </p:cNvPr>
            <p:cNvSpPr/>
            <p:nvPr/>
          </p:nvSpPr>
          <p:spPr>
            <a:xfrm>
              <a:off x="397358" y="1593847"/>
              <a:ext cx="3507554" cy="2847593"/>
            </a:xfrm>
            <a:prstGeom prst="rect">
              <a:avLst/>
            </a:prstGeom>
            <a:solidFill>
              <a:srgbClr val="F8F8F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err="1">
                <a:solidFill>
                  <a:srgbClr val="333333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203A5D-9D48-4DC7-A857-E28102924148}"/>
                </a:ext>
              </a:extLst>
            </p:cNvPr>
            <p:cNvSpPr txBox="1"/>
            <p:nvPr userDrawn="1"/>
          </p:nvSpPr>
          <p:spPr>
            <a:xfrm>
              <a:off x="397357" y="288262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chart type you wish to use</a:t>
              </a:r>
              <a:r>
                <a:rPr lang="en-GB" sz="1400" baseline="0">
                  <a:solidFill>
                    <a:srgbClr val="333333"/>
                  </a:solidFill>
                </a:rPr>
                <a:t>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BA9431D-BDB8-4932-8978-72CD688CC662}"/>
                </a:ext>
              </a:extLst>
            </p:cNvPr>
            <p:cNvSpPr txBox="1"/>
            <p:nvPr userDrawn="1"/>
          </p:nvSpPr>
          <p:spPr>
            <a:xfrm>
              <a:off x="397357" y="3909626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Stylise your chart under </a:t>
              </a:r>
              <a:r>
                <a:rPr lang="en-GB" sz="1400" b="1">
                  <a:solidFill>
                    <a:srgbClr val="333333"/>
                  </a:solidFill>
                </a:rPr>
                <a:t>Format</a:t>
              </a:r>
              <a:r>
                <a:rPr lang="en-GB" sz="1400">
                  <a:solidFill>
                    <a:srgbClr val="333333"/>
                  </a:solidFill>
                </a:rPr>
                <a:t> in the </a:t>
              </a:r>
              <a:r>
                <a:rPr lang="en-GB" sz="1400" b="1">
                  <a:solidFill>
                    <a:srgbClr val="333333"/>
                  </a:solidFill>
                </a:rPr>
                <a:t>Chart Tools </a:t>
              </a:r>
              <a:r>
                <a:rPr lang="en-GB" sz="1400">
                  <a:solidFill>
                    <a:srgbClr val="333333"/>
                  </a:solidFill>
                </a:rPr>
                <a:t>ribbons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6F67D5B-E348-4C91-9AF4-89810B9FC74D}"/>
                </a:ext>
              </a:extLst>
            </p:cNvPr>
            <p:cNvSpPr txBox="1"/>
            <p:nvPr userDrawn="1"/>
          </p:nvSpPr>
          <p:spPr>
            <a:xfrm>
              <a:off x="397357" y="3313677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Edit your data under </a:t>
              </a:r>
              <a:r>
                <a:rPr lang="en-GB" sz="1400" b="1">
                  <a:solidFill>
                    <a:srgbClr val="333333"/>
                  </a:solidFill>
                </a:rPr>
                <a:t>Design</a:t>
              </a:r>
              <a:r>
                <a:rPr lang="en-GB" sz="1400">
                  <a:solidFill>
                    <a:srgbClr val="333333"/>
                  </a:solidFill>
                </a:rPr>
                <a:t> in the </a:t>
              </a:r>
              <a:r>
                <a:rPr lang="en-GB" sz="1400" b="1">
                  <a:solidFill>
                    <a:srgbClr val="333333"/>
                  </a:solidFill>
                </a:rPr>
                <a:t>Chart Tools </a:t>
              </a:r>
              <a:r>
                <a:rPr lang="en-GB" sz="1400">
                  <a:solidFill>
                    <a:srgbClr val="333333"/>
                  </a:solidFill>
                </a:rPr>
                <a:t>ribbon.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03CEBB-F27E-43AC-A35E-A050278D1B13}"/>
                </a:ext>
              </a:extLst>
            </p:cNvPr>
            <p:cNvSpPr txBox="1"/>
            <p:nvPr userDrawn="1"/>
          </p:nvSpPr>
          <p:spPr>
            <a:xfrm>
              <a:off x="397357" y="2280553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icon in the middle</a:t>
              </a:r>
              <a:r>
                <a:rPr lang="en-GB" sz="1400" baseline="0">
                  <a:solidFill>
                    <a:srgbClr val="333333"/>
                  </a:solidFill>
                </a:rPr>
                <a:t> of the placeholder.</a:t>
              </a:r>
              <a:endParaRPr lang="en-GB" sz="1400">
                <a:solidFill>
                  <a:srgbClr val="333333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370DAE-55CF-47C5-A694-06312E4FC797}"/>
                </a:ext>
              </a:extLst>
            </p:cNvPr>
            <p:cNvSpPr txBox="1"/>
            <p:nvPr/>
          </p:nvSpPr>
          <p:spPr>
            <a:xfrm>
              <a:off x="763139" y="1687756"/>
              <a:ext cx="2775990" cy="422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>
                  <a:solidFill>
                    <a:srgbClr val="333333"/>
                  </a:solidFill>
                </a:rPr>
                <a:t>How to</a:t>
              </a:r>
              <a:r>
                <a:rPr lang="en-GB" baseline="0">
                  <a:solidFill>
                    <a:srgbClr val="333333"/>
                  </a:solidFill>
                </a:rPr>
                <a:t> insert a chart</a:t>
              </a:r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234280F-0C87-4B6F-ACD0-9A66545C1FAD}"/>
                </a:ext>
              </a:extLst>
            </p:cNvPr>
            <p:cNvSpPr/>
            <p:nvPr/>
          </p:nvSpPr>
          <p:spPr>
            <a:xfrm>
              <a:off x="397359" y="2202767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87308526"/>
      </p:ext>
    </p:extLst>
  </p:cSld>
  <p:clrMapOvr>
    <a:masterClrMapping/>
  </p:clrMapOvr>
  <p:transition spd="slow"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756852-2D95-4B2B-A8A0-82E07EAC6C60}"/>
              </a:ext>
            </a:extLst>
          </p:cNvPr>
          <p:cNvSpPr/>
          <p:nvPr userDrawn="1"/>
        </p:nvSpPr>
        <p:spPr>
          <a:xfrm>
            <a:off x="0" y="0"/>
            <a:ext cx="469131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C8EFDEA6-8A1A-49AF-A275-7B05723A0B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5401" y="2192060"/>
            <a:ext cx="4320221" cy="3665816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8F43F7-291C-40D5-B8C1-95741F33151C}"/>
              </a:ext>
            </a:extLst>
          </p:cNvPr>
          <p:cNvGrpSpPr/>
          <p:nvPr userDrawn="1"/>
        </p:nvGrpSpPr>
        <p:grpSpPr>
          <a:xfrm>
            <a:off x="9775768" y="-871237"/>
            <a:ext cx="3336583" cy="2714068"/>
            <a:chOff x="10055225" y="-469915"/>
            <a:chExt cx="3058273" cy="2487683"/>
          </a:xfrm>
          <a:noFill/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BEBA6CE3-B7DF-4C6A-BA01-8505E7276668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84F2E533-8DEA-4C90-9DFF-20F34DCB93A9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13A73DF6-9202-45C7-99D6-7EF5C60842DF}"/>
                </a:ext>
              </a:extLst>
            </p:cNvPr>
            <p:cNvSpPr/>
            <p:nvPr userDrawn="1"/>
          </p:nvSpPr>
          <p:spPr>
            <a:xfrm rot="5400000">
              <a:off x="11874318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E498FB-83B9-4336-8C2A-0B64E847E032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C71646A5-AECE-458B-A64F-6837F5DD3A9E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D1C8B28E-8E51-423B-9868-670EF44EC3E6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06914C6E-6322-4E30-A216-E065906A29D3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C8BAAF68-84C5-486C-BAB9-DBE3310B74D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78521" y="432098"/>
            <a:ext cx="4183383" cy="59692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37FB69C-A968-48F9-9FFD-AC9D1C348F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60463" y="912813"/>
            <a:ext cx="3619500" cy="4945062"/>
          </a:xfr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C98694-93EC-4812-93E5-2A9E9294F1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5400" y="1022985"/>
            <a:ext cx="4320221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F9F7DDF-2F9C-4170-857A-0009B1FBBB96}"/>
              </a:ext>
            </a:extLst>
          </p:cNvPr>
          <p:cNvGrpSpPr/>
          <p:nvPr userDrawn="1"/>
        </p:nvGrpSpPr>
        <p:grpSpPr>
          <a:xfrm>
            <a:off x="-3633350" y="0"/>
            <a:ext cx="3507559" cy="5160812"/>
            <a:chOff x="838198" y="1150069"/>
            <a:chExt cx="3507559" cy="516081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A8A5833-D266-4BEC-82BD-43FC0AD593CD}"/>
                </a:ext>
              </a:extLst>
            </p:cNvPr>
            <p:cNvSpPr/>
            <p:nvPr/>
          </p:nvSpPr>
          <p:spPr>
            <a:xfrm>
              <a:off x="838200" y="1150069"/>
              <a:ext cx="3507557" cy="516081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24D6D61-BC98-425B-9978-AB1C55499DAF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9483F7F-F767-47D0-99C2-5810A293103E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3AB13F-A235-42F3-8662-95A72BD863E1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C00D1EE-5B29-4E16-9CAF-47779BF544E1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B67826-6976-4DA8-B693-C69230364BFB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D68F847-2762-4700-910F-9D8A950D96CE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EF1DD7-DF3D-4B4C-A368-B424D1AEDCF2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264B9E2-E708-4E7F-ADC6-0F65F4AF56A3}"/>
                </a:ext>
              </a:extLst>
            </p:cNvPr>
            <p:cNvSpPr txBox="1"/>
            <p:nvPr/>
          </p:nvSpPr>
          <p:spPr>
            <a:xfrm>
              <a:off x="838198" y="563187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To change an existing image you can right click and choose </a:t>
              </a:r>
              <a:r>
                <a:rPr lang="en-GB" sz="1400" b="1">
                  <a:solidFill>
                    <a:srgbClr val="333333"/>
                  </a:solidFill>
                </a:rPr>
                <a:t>Change Picture.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28445416"/>
      </p:ext>
    </p:extLst>
  </p:cSld>
  <p:clrMapOvr>
    <a:masterClrMapping/>
  </p:clrMapOvr>
  <p:transition spd="slow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 Landscap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756852-2D95-4B2B-A8A0-82E07EAC6C60}"/>
              </a:ext>
            </a:extLst>
          </p:cNvPr>
          <p:cNvSpPr/>
          <p:nvPr userDrawn="1"/>
        </p:nvSpPr>
        <p:spPr>
          <a:xfrm>
            <a:off x="0" y="0"/>
            <a:ext cx="46913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8F43F7-291C-40D5-B8C1-95741F33151C}"/>
              </a:ext>
            </a:extLst>
          </p:cNvPr>
          <p:cNvGrpSpPr/>
          <p:nvPr userDrawn="1"/>
        </p:nvGrpSpPr>
        <p:grpSpPr>
          <a:xfrm>
            <a:off x="9775768" y="-871237"/>
            <a:ext cx="3336583" cy="2714068"/>
            <a:chOff x="10055225" y="-469915"/>
            <a:chExt cx="3058273" cy="2487683"/>
          </a:xfrm>
          <a:noFill/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BEBA6CE3-B7DF-4C6A-BA01-8505E7276668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84F2E533-8DEA-4C90-9DFF-20F34DCB93A9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13A73DF6-9202-45C7-99D6-7EF5C60842DF}"/>
                </a:ext>
              </a:extLst>
            </p:cNvPr>
            <p:cNvSpPr/>
            <p:nvPr userDrawn="1"/>
          </p:nvSpPr>
          <p:spPr>
            <a:xfrm rot="5400000">
              <a:off x="11874318" y="7785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E498FB-83B9-4336-8C2A-0B64E847E032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C71646A5-AECE-458B-A64F-6837F5DD3A9E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D1C8B28E-8E51-423B-9868-670EF44EC3E6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06914C6E-6322-4E30-A216-E065906A29D3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C8BAAF68-84C5-486C-BAB9-DBE3310B74D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797784" y="432098"/>
            <a:ext cx="4183383" cy="59692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37FB69C-A968-48F9-9FFD-AC9D1C348F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04700" y="1607698"/>
            <a:ext cx="4946400" cy="3618000"/>
          </a:xfr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2208BF-A413-4B35-8B12-1A41BF007D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0157" y="1022985"/>
            <a:ext cx="4056967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1A384CE-CCC1-4461-A4FC-6534A39BF3F1}"/>
              </a:ext>
            </a:extLst>
          </p:cNvPr>
          <p:cNvGrpSpPr/>
          <p:nvPr userDrawn="1"/>
        </p:nvGrpSpPr>
        <p:grpSpPr>
          <a:xfrm>
            <a:off x="-3633350" y="0"/>
            <a:ext cx="3507559" cy="5160812"/>
            <a:chOff x="838198" y="1150069"/>
            <a:chExt cx="3507559" cy="516081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CA5B257-BC12-4B2E-81A9-3273F59CC287}"/>
                </a:ext>
              </a:extLst>
            </p:cNvPr>
            <p:cNvSpPr/>
            <p:nvPr/>
          </p:nvSpPr>
          <p:spPr>
            <a:xfrm>
              <a:off x="838200" y="1150069"/>
              <a:ext cx="3507557" cy="516081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FB6231E-A7EE-4075-8B7D-0E88B3B9E4FB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93234A4-65EF-4FCD-9205-C7A759661B2E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852D558-A3B7-497D-947E-2091DB0DC11B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D1289B-2168-418E-929A-6647F1798203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EBD996-C727-4FF1-9BB5-5090A8A44363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757CE1-4BD5-488C-9828-0F0141664C94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663044-21CE-4847-8FCC-4930EC51E922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7EB2100-BFA0-4A45-A761-581E55AB3389}"/>
                </a:ext>
              </a:extLst>
            </p:cNvPr>
            <p:cNvSpPr txBox="1"/>
            <p:nvPr/>
          </p:nvSpPr>
          <p:spPr>
            <a:xfrm>
              <a:off x="838198" y="563187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To change an existing image you can right click and choose </a:t>
              </a:r>
              <a:r>
                <a:rPr lang="en-GB" sz="1400" b="1">
                  <a:solidFill>
                    <a:srgbClr val="333333"/>
                  </a:solidFill>
                </a:rPr>
                <a:t>Change Picture.</a:t>
              </a:r>
            </a:p>
          </p:txBody>
        </p:sp>
      </p:grpSp>
      <p:sp>
        <p:nvSpPr>
          <p:cNvPr id="40" name="Text Placeholder 20">
            <a:extLst>
              <a:ext uri="{FF2B5EF4-FFF2-40B4-BE49-F238E27FC236}">
                <a16:creationId xmlns:a16="http://schemas.microsoft.com/office/drawing/2014/main" id="{7CE42531-93EE-4FF9-9D2C-0837EBBB40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0157" y="2192060"/>
            <a:ext cx="4056967" cy="3665816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977036"/>
      </p:ext>
    </p:extLst>
  </p:cSld>
  <p:clrMapOvr>
    <a:masterClrMapping/>
  </p:clrMapOvr>
  <p:transition spd="slow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756852-2D95-4B2B-A8A0-82E07EAC6C60}"/>
              </a:ext>
            </a:extLst>
          </p:cNvPr>
          <p:cNvSpPr/>
          <p:nvPr userDrawn="1"/>
        </p:nvSpPr>
        <p:spPr>
          <a:xfrm>
            <a:off x="7500681" y="0"/>
            <a:ext cx="469131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0D9CEC-9D21-4866-95BB-8BFB61C57C34}"/>
              </a:ext>
            </a:extLst>
          </p:cNvPr>
          <p:cNvGrpSpPr/>
          <p:nvPr userDrawn="1"/>
        </p:nvGrpSpPr>
        <p:grpSpPr>
          <a:xfrm rot="16200000">
            <a:off x="9380253" y="-225916"/>
            <a:ext cx="4149137" cy="3479618"/>
            <a:chOff x="5387349" y="2559730"/>
            <a:chExt cx="4816113" cy="4038969"/>
          </a:xfrm>
          <a:noFill/>
        </p:grpSpPr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0645BB51-6D87-444C-B105-6712C03BD8A0}"/>
                </a:ext>
              </a:extLst>
            </p:cNvPr>
            <p:cNvSpPr/>
            <p:nvPr userDrawn="1"/>
          </p:nvSpPr>
          <p:spPr>
            <a:xfrm>
              <a:off x="6936468" y="2559730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99100E3E-1E7B-4F64-965E-495600F3B113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3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4A908B46-EC64-40F9-84BE-0640E761CEB1}"/>
                </a:ext>
              </a:extLst>
            </p:cNvPr>
            <p:cNvSpPr/>
            <p:nvPr userDrawn="1"/>
          </p:nvSpPr>
          <p:spPr>
            <a:xfrm>
              <a:off x="8485590" y="34121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4" name="Hexagon 43">
              <a:extLst>
                <a:ext uri="{FF2B5EF4-FFF2-40B4-BE49-F238E27FC236}">
                  <a16:creationId xmlns:a16="http://schemas.microsoft.com/office/drawing/2014/main" id="{2CC06D9A-09EE-47CC-8AD0-1330B142CA90}"/>
                </a:ext>
              </a:extLst>
            </p:cNvPr>
            <p:cNvSpPr/>
            <p:nvPr userDrawn="1"/>
          </p:nvSpPr>
          <p:spPr>
            <a:xfrm>
              <a:off x="5387349" y="34121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FE668E68-0D75-4E61-9287-20E719D1B9C6}"/>
                </a:ext>
              </a:extLst>
            </p:cNvPr>
            <p:cNvSpPr/>
            <p:nvPr userDrawn="1"/>
          </p:nvSpPr>
          <p:spPr>
            <a:xfrm>
              <a:off x="8485590" y="511777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3720014-3C93-4217-A92B-39B11C470344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91F9E971-0944-4459-A75A-C13804B31A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693488"/>
            <a:ext cx="5215435" cy="421256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5FB34F6-D9A1-4680-B94D-8BD9DE659137}"/>
              </a:ext>
            </a:extLst>
          </p:cNvPr>
          <p:cNvGrpSpPr/>
          <p:nvPr userDrawn="1"/>
        </p:nvGrpSpPr>
        <p:grpSpPr>
          <a:xfrm rot="16200000">
            <a:off x="6672536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4ADDDE81-3DB2-4018-8369-C5DD19A2AE12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58065B7F-6484-49EB-AF40-9B9A1E079D1D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77B54B96-6D57-4A8E-A3D2-EFD2BF2EC695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9AA91558-D666-4CF1-918B-088A2A7FFD9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91695" y="534606"/>
            <a:ext cx="2897464" cy="5788789"/>
          </a:xfrm>
          <a:prstGeom prst="rect">
            <a:avLst/>
          </a:pr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0581B03-C4D8-4079-8A88-F25AF87CC61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88219" y="726947"/>
            <a:ext cx="2502625" cy="5404897"/>
          </a:xfrm>
          <a:custGeom>
            <a:avLst/>
            <a:gdLst>
              <a:gd name="connsiteX0" fmla="*/ 502994 w 2502625"/>
              <a:gd name="connsiteY0" fmla="*/ 0 h 5404897"/>
              <a:gd name="connsiteX1" fmla="*/ 544527 w 2502625"/>
              <a:gd name="connsiteY1" fmla="*/ 14533 h 5404897"/>
              <a:gd name="connsiteX2" fmla="*/ 681844 w 2502625"/>
              <a:gd name="connsiteY2" fmla="*/ 192183 h 5404897"/>
              <a:gd name="connsiteX3" fmla="*/ 1251312 w 2502625"/>
              <a:gd name="connsiteY3" fmla="*/ 192213 h 5404897"/>
              <a:gd name="connsiteX4" fmla="*/ 1820786 w 2502625"/>
              <a:gd name="connsiteY4" fmla="*/ 192183 h 5404897"/>
              <a:gd name="connsiteX5" fmla="*/ 1958103 w 2502625"/>
              <a:gd name="connsiteY5" fmla="*/ 14533 h 5404897"/>
              <a:gd name="connsiteX6" fmla="*/ 1999637 w 2502625"/>
              <a:gd name="connsiteY6" fmla="*/ 0 h 5404897"/>
              <a:gd name="connsiteX7" fmla="*/ 2004682 w 2502625"/>
              <a:gd name="connsiteY7" fmla="*/ 183 h 5404897"/>
              <a:gd name="connsiteX8" fmla="*/ 2248325 w 2502625"/>
              <a:gd name="connsiteY8" fmla="*/ 183 h 5404897"/>
              <a:gd name="connsiteX9" fmla="*/ 2502625 w 2502625"/>
              <a:gd name="connsiteY9" fmla="*/ 251028 h 5404897"/>
              <a:gd name="connsiteX10" fmla="*/ 2502625 w 2502625"/>
              <a:gd name="connsiteY10" fmla="*/ 5159627 h 5404897"/>
              <a:gd name="connsiteX11" fmla="*/ 2308187 w 2502625"/>
              <a:gd name="connsiteY11" fmla="*/ 5401539 h 5404897"/>
              <a:gd name="connsiteX12" fmla="*/ 2294105 w 2502625"/>
              <a:gd name="connsiteY12" fmla="*/ 5404897 h 5404897"/>
              <a:gd name="connsiteX13" fmla="*/ 208520 w 2502625"/>
              <a:gd name="connsiteY13" fmla="*/ 5404897 h 5404897"/>
              <a:gd name="connsiteX14" fmla="*/ 194437 w 2502625"/>
              <a:gd name="connsiteY14" fmla="*/ 5401539 h 5404897"/>
              <a:gd name="connsiteX15" fmla="*/ 0 w 2502625"/>
              <a:gd name="connsiteY15" fmla="*/ 5159627 h 5404897"/>
              <a:gd name="connsiteX16" fmla="*/ 0 w 2502625"/>
              <a:gd name="connsiteY16" fmla="*/ 251052 h 5404897"/>
              <a:gd name="connsiteX17" fmla="*/ 254300 w 2502625"/>
              <a:gd name="connsiteY17" fmla="*/ 207 h 5404897"/>
              <a:gd name="connsiteX18" fmla="*/ 497949 w 2502625"/>
              <a:gd name="connsiteY18" fmla="*/ 207 h 5404897"/>
              <a:gd name="connsiteX19" fmla="*/ 502994 w 2502625"/>
              <a:gd name="connsiteY19" fmla="*/ 0 h 5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02625" h="5404897">
                <a:moveTo>
                  <a:pt x="502994" y="0"/>
                </a:moveTo>
                <a:cubicBezTo>
                  <a:pt x="512378" y="0"/>
                  <a:pt x="532627" y="1621"/>
                  <a:pt x="544527" y="14533"/>
                </a:cubicBezTo>
                <a:cubicBezTo>
                  <a:pt x="574556" y="47121"/>
                  <a:pt x="534138" y="179795"/>
                  <a:pt x="681844" y="192183"/>
                </a:cubicBezTo>
                <a:lnTo>
                  <a:pt x="1251312" y="192213"/>
                </a:lnTo>
                <a:lnTo>
                  <a:pt x="1820786" y="192183"/>
                </a:lnTo>
                <a:cubicBezTo>
                  <a:pt x="1968493" y="179795"/>
                  <a:pt x="1928075" y="47115"/>
                  <a:pt x="1958103" y="14533"/>
                </a:cubicBezTo>
                <a:cubicBezTo>
                  <a:pt x="1970004" y="1615"/>
                  <a:pt x="1990252" y="0"/>
                  <a:pt x="1999637" y="0"/>
                </a:cubicBezTo>
                <a:cubicBezTo>
                  <a:pt x="2002762" y="0"/>
                  <a:pt x="2004682" y="183"/>
                  <a:pt x="2004682" y="183"/>
                </a:cubicBezTo>
                <a:lnTo>
                  <a:pt x="2248325" y="183"/>
                </a:lnTo>
                <a:cubicBezTo>
                  <a:pt x="2499584" y="12571"/>
                  <a:pt x="2502625" y="252582"/>
                  <a:pt x="2502625" y="251028"/>
                </a:cubicBezTo>
                <a:lnTo>
                  <a:pt x="2502625" y="5159627"/>
                </a:lnTo>
                <a:cubicBezTo>
                  <a:pt x="2493484" y="5328021"/>
                  <a:pt x="2369573" y="5384057"/>
                  <a:pt x="2308187" y="5401539"/>
                </a:cubicBezTo>
                <a:lnTo>
                  <a:pt x="2294105" y="5404897"/>
                </a:lnTo>
                <a:lnTo>
                  <a:pt x="208520" y="5404897"/>
                </a:lnTo>
                <a:lnTo>
                  <a:pt x="194437" y="5401539"/>
                </a:lnTo>
                <a:cubicBezTo>
                  <a:pt x="133052" y="5384057"/>
                  <a:pt x="9140" y="5328021"/>
                  <a:pt x="0" y="5159627"/>
                </a:cubicBezTo>
                <a:lnTo>
                  <a:pt x="0" y="251052"/>
                </a:lnTo>
                <a:cubicBezTo>
                  <a:pt x="0" y="252600"/>
                  <a:pt x="3047" y="12589"/>
                  <a:pt x="254300" y="207"/>
                </a:cubicBezTo>
                <a:lnTo>
                  <a:pt x="497949" y="207"/>
                </a:lnTo>
                <a:cubicBezTo>
                  <a:pt x="497949" y="207"/>
                  <a:pt x="499862" y="0"/>
                  <a:pt x="50299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8D37EB-B649-4156-AD52-5D86E6983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5215435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462DCB-FC32-4C19-81BA-F75216298404}"/>
              </a:ext>
            </a:extLst>
          </p:cNvPr>
          <p:cNvGrpSpPr/>
          <p:nvPr userDrawn="1"/>
        </p:nvGrpSpPr>
        <p:grpSpPr>
          <a:xfrm>
            <a:off x="-3633350" y="0"/>
            <a:ext cx="3507559" cy="5160812"/>
            <a:chOff x="838198" y="1150069"/>
            <a:chExt cx="3507559" cy="516081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0046E15-A0AA-4E7E-8A83-4FF9C4991FB5}"/>
                </a:ext>
              </a:extLst>
            </p:cNvPr>
            <p:cNvSpPr/>
            <p:nvPr/>
          </p:nvSpPr>
          <p:spPr>
            <a:xfrm>
              <a:off x="838200" y="1150069"/>
              <a:ext cx="3507557" cy="516081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37830C-04ED-4284-B336-A00AE9E5EE50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5D4D9B8-A7F3-46EE-B01D-3FE14FAF1A04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6431810-A29D-4E80-A36F-2E92F35E6B24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E3E1D68-997F-4A79-BA6C-FAF192EDA756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62B07A2-9E12-467C-AC0F-52A9F7D12866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0731675-7753-443A-8CDE-734806184093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B94258-61C9-4B85-B0E0-6A164888186E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FB6474A-2675-4ED3-AAC6-5DBAA15C1B8A}"/>
                </a:ext>
              </a:extLst>
            </p:cNvPr>
            <p:cNvSpPr txBox="1"/>
            <p:nvPr/>
          </p:nvSpPr>
          <p:spPr>
            <a:xfrm>
              <a:off x="838198" y="563187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To change an existing image you can right click and choose </a:t>
              </a:r>
              <a:r>
                <a:rPr lang="en-GB" sz="1400" b="1">
                  <a:solidFill>
                    <a:srgbClr val="333333"/>
                  </a:solidFill>
                </a:rPr>
                <a:t>Change Picture.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6036556"/>
      </p:ext>
    </p:extLst>
  </p:cSld>
  <p:clrMapOvr>
    <a:masterClrMapping/>
  </p:clrMapOvr>
  <p:transition spd="slow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8866218-8F04-46ED-98D0-DFDC37FFCF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51676" y="2280158"/>
            <a:ext cx="6740324" cy="2286000"/>
          </a:xfr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en-GB" sz="18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en-US"/>
              <a:t> </a:t>
            </a:r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79533D-F4E8-45D2-8BBE-9F6172BE2A44}"/>
              </a:ext>
            </a:extLst>
          </p:cNvPr>
          <p:cNvSpPr/>
          <p:nvPr userDrawn="1"/>
        </p:nvSpPr>
        <p:spPr>
          <a:xfrm>
            <a:off x="0" y="0"/>
            <a:ext cx="545167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720014-3C93-4217-A92B-39B11C470344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91F9E971-0944-4459-A75A-C13804B31A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4050039" cy="13154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2420A806-D821-4306-9FB4-60C5FD044FD7}"/>
              </a:ext>
            </a:extLst>
          </p:cNvPr>
          <p:cNvSpPr/>
          <p:nvPr userDrawn="1"/>
        </p:nvSpPr>
        <p:spPr>
          <a:xfrm>
            <a:off x="-14549" y="3466747"/>
            <a:ext cx="3933854" cy="3391254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 sz="4000">
              <a:solidFill>
                <a:schemeClr val="accent2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AE7595-174E-4817-AA4C-5B69A16CDF31}"/>
              </a:ext>
            </a:extLst>
          </p:cNvPr>
          <p:cNvGrpSpPr/>
          <p:nvPr userDrawn="1"/>
        </p:nvGrpSpPr>
        <p:grpSpPr>
          <a:xfrm rot="16200000">
            <a:off x="2497568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79B30DD1-A2DB-4115-979A-DADB863723BF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5EA600E4-7171-4028-A95B-1B1A72FA446E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86972C1D-AD6D-4335-B2C0-FB37EF7F9B8A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21D95D2-ABCF-4C2A-8253-CE260DDEAB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396" y="4183381"/>
            <a:ext cx="2617964" cy="1957988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Enter quote here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B30552D-601B-4905-AE99-CAA9EAA57D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05805" y="318453"/>
            <a:ext cx="4086225" cy="418147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/>
              <a:t>Situation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0BD331E-A9FA-40F2-8DEF-53ED8633A2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05805" y="736600"/>
            <a:ext cx="5634467" cy="12350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EC2204B-0CD3-48A8-BB34-769EEDD047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05805" y="2592824"/>
            <a:ext cx="4086225" cy="418147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/>
              <a:t>Action</a:t>
            </a:r>
            <a:endParaRPr lang="en-GB"/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2C22D73D-879C-44DD-B0BA-4423238447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05805" y="3010971"/>
            <a:ext cx="5634467" cy="12350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59C066E5-B23A-492C-AEBD-1D15E6428E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5805" y="4867195"/>
            <a:ext cx="4086225" cy="418147"/>
          </a:xfrm>
        </p:spPr>
        <p:txBody>
          <a:bodyPr anchor="ctr"/>
          <a:lstStyle>
            <a:lvl1pPr>
              <a:defRPr b="1"/>
            </a:lvl1pPr>
          </a:lstStyle>
          <a:p>
            <a:pPr lvl="0"/>
            <a:r>
              <a:rPr lang="en-US"/>
              <a:t>Result</a:t>
            </a:r>
            <a:endParaRPr lang="en-GB"/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C2A3B30A-0730-433B-BFD1-1EF82C5808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05805" y="5285342"/>
            <a:ext cx="5634467" cy="12350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015EE8-9997-4C30-84A8-CD111034F6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29704" y="3057271"/>
            <a:ext cx="2150636" cy="1853997"/>
          </a:xfrm>
          <a:prstGeom prst="hexagon">
            <a:avLst/>
          </a:prstGeo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10BD4603-64DC-4011-AC84-960A99C99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405003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B29C7EE-7E13-4486-96FE-538865A79301}"/>
              </a:ext>
            </a:extLst>
          </p:cNvPr>
          <p:cNvGrpSpPr/>
          <p:nvPr userDrawn="1"/>
        </p:nvGrpSpPr>
        <p:grpSpPr>
          <a:xfrm>
            <a:off x="-3633350" y="0"/>
            <a:ext cx="3507559" cy="5160812"/>
            <a:chOff x="838198" y="1150069"/>
            <a:chExt cx="3507559" cy="5160812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B1EE14F-C06A-49E8-8BAA-1C270B233583}"/>
                </a:ext>
              </a:extLst>
            </p:cNvPr>
            <p:cNvSpPr/>
            <p:nvPr/>
          </p:nvSpPr>
          <p:spPr>
            <a:xfrm>
              <a:off x="838200" y="1150069"/>
              <a:ext cx="3507557" cy="516081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DF69B3D-23E2-4D3E-9066-F7C985EE61BA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D2375C1-C3F5-4D9E-A4CE-D37D3328C32B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913DCB5-3BFA-459B-8999-73ED924592A5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846685C-5084-439C-AEA0-557FFDF1462A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AD0CFF9-020A-4C5E-B080-C4E7D918B72C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938CFB8-4988-4BE5-AB07-C666120971F3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11FDEC6-B665-42BD-9755-78754654CBE5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BCE0311-DD8A-49BF-AF9B-0C8A140A7FA9}"/>
                </a:ext>
              </a:extLst>
            </p:cNvPr>
            <p:cNvSpPr txBox="1"/>
            <p:nvPr/>
          </p:nvSpPr>
          <p:spPr>
            <a:xfrm>
              <a:off x="838198" y="563187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To change an existing image you can right click and choose </a:t>
              </a:r>
              <a:r>
                <a:rPr lang="en-GB" sz="1400" b="1">
                  <a:solidFill>
                    <a:srgbClr val="333333"/>
                  </a:solidFill>
                </a:rPr>
                <a:t>Change Picture.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233292"/>
      </p:ext>
    </p:extLst>
  </p:cSld>
  <p:clrMapOvr>
    <a:masterClrMapping/>
  </p:clrMapOvr>
  <p:transition spd="slow"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2C2CAE1B-067E-469A-A534-5031456E1A59}"/>
              </a:ext>
            </a:extLst>
          </p:cNvPr>
          <p:cNvGrpSpPr/>
          <p:nvPr userDrawn="1"/>
        </p:nvGrpSpPr>
        <p:grpSpPr>
          <a:xfrm rot="10800000">
            <a:off x="10868515" y="3098042"/>
            <a:ext cx="1946732" cy="3990582"/>
            <a:chOff x="10692184" y="-1639954"/>
            <a:chExt cx="1784352" cy="3657721"/>
          </a:xfrm>
          <a:noFill/>
        </p:grpSpPr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6ECFEA25-D74C-448D-A588-B940CFD66B1F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1D6BAE1A-652C-4E6D-95A4-0000BCEB8824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0F9374D9-1C64-4577-96F0-B991DEC7F27E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F3550AB-8CD5-4B0B-A7A3-7D92B71818E5}"/>
              </a:ext>
            </a:extLst>
          </p:cNvPr>
          <p:cNvSpPr/>
          <p:nvPr userDrawn="1"/>
        </p:nvSpPr>
        <p:spPr>
          <a:xfrm>
            <a:off x="6929298" y="0"/>
            <a:ext cx="36923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720014-3C93-4217-A92B-39B11C470344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91F9E971-0944-4459-A75A-C13804B31A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693488"/>
            <a:ext cx="5311831" cy="39648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B22CBF-A452-4D1C-B29B-E15805D61C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3627" y="312103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DC5C97-343A-4B9F-BD1E-5DF491640F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5976" y="312103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6285F0A5-DB56-4253-9DBB-E56235ADFB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03627" y="1404620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6AF219E5-E6A5-4AD0-A987-497E0543D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25976" y="1404620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9C0DEF12-C751-44B2-B17A-BC778636D3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03627" y="2497137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3BA7DE11-CEAB-4168-B451-5A078A67D6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25976" y="2497137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3C818EC3-8F5E-4B67-B6B0-E4A678E196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03627" y="3589654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2662147B-54D7-4CC0-8279-6E9712EC3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5976" y="3589654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AD98EFA5-FC09-4780-8D50-8A41C19919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03627" y="4682171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5FABB8D5-59FB-45B0-8A62-C52A2CB6B9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25976" y="4682171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E2DFBDD0-F619-4B80-8234-76F86E8581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3627" y="5774690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3FC68AF3-77A7-425A-AB1A-9EEC8E99CC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25976" y="5774690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92DED1-4C19-43AD-B3B3-6D22E2F39941}"/>
              </a:ext>
            </a:extLst>
          </p:cNvPr>
          <p:cNvCxnSpPr>
            <a:cxnSpLocks/>
          </p:cNvCxnSpPr>
          <p:nvPr userDrawn="1"/>
        </p:nvCxnSpPr>
        <p:spPr>
          <a:xfrm>
            <a:off x="7381096" y="1252220"/>
            <a:ext cx="27533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CAA70B6-AA2B-4AEB-91DC-0B35E19BB4BD}"/>
              </a:ext>
            </a:extLst>
          </p:cNvPr>
          <p:cNvCxnSpPr>
            <a:cxnSpLocks/>
          </p:cNvCxnSpPr>
          <p:nvPr userDrawn="1"/>
        </p:nvCxnSpPr>
        <p:spPr>
          <a:xfrm>
            <a:off x="7381096" y="2346960"/>
            <a:ext cx="27533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F9622E6-0ADE-4BFF-9C75-1434948644F6}"/>
              </a:ext>
            </a:extLst>
          </p:cNvPr>
          <p:cNvCxnSpPr>
            <a:cxnSpLocks/>
          </p:cNvCxnSpPr>
          <p:nvPr userDrawn="1"/>
        </p:nvCxnSpPr>
        <p:spPr>
          <a:xfrm>
            <a:off x="7381096" y="3441700"/>
            <a:ext cx="27533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883F6D1-56A8-427D-8784-5CD251A94547}"/>
              </a:ext>
            </a:extLst>
          </p:cNvPr>
          <p:cNvCxnSpPr>
            <a:cxnSpLocks/>
          </p:cNvCxnSpPr>
          <p:nvPr userDrawn="1"/>
        </p:nvCxnSpPr>
        <p:spPr>
          <a:xfrm>
            <a:off x="7381096" y="4536440"/>
            <a:ext cx="27533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7FC992C-469D-41DB-AE24-83B39EB78B53}"/>
              </a:ext>
            </a:extLst>
          </p:cNvPr>
          <p:cNvCxnSpPr>
            <a:cxnSpLocks/>
          </p:cNvCxnSpPr>
          <p:nvPr userDrawn="1"/>
        </p:nvCxnSpPr>
        <p:spPr>
          <a:xfrm>
            <a:off x="7381096" y="5631180"/>
            <a:ext cx="27533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22">
            <a:extLst>
              <a:ext uri="{FF2B5EF4-FFF2-40B4-BE49-F238E27FC236}">
                <a16:creationId xmlns:a16="http://schemas.microsoft.com/office/drawing/2014/main" id="{1F179DD4-0DB8-4AD0-B2AE-C3587F23A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5311830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8927567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69B3-4B53-8A4C-925E-1FF5718B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93FC1-C711-3940-B813-54594AB4A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43C81-7FA1-B04B-84FF-34BD63BD4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F249D-E16F-424A-8110-93359B2BA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1CC0B-70EC-334E-A4AF-6615044B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A21C5-750B-C945-B7CC-507A846A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17429"/>
      </p:ext>
    </p:extLst>
  </p:cSld>
  <p:clrMapOvr>
    <a:masterClrMapping/>
  </p:clrMapOvr>
  <p:transition spd="slow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2C2CAE1B-067E-469A-A534-5031456E1A59}"/>
              </a:ext>
            </a:extLst>
          </p:cNvPr>
          <p:cNvGrpSpPr/>
          <p:nvPr userDrawn="1"/>
        </p:nvGrpSpPr>
        <p:grpSpPr>
          <a:xfrm rot="10800000">
            <a:off x="10868515" y="3098042"/>
            <a:ext cx="1946732" cy="3990582"/>
            <a:chOff x="10692184" y="-1639954"/>
            <a:chExt cx="1784352" cy="3657721"/>
          </a:xfrm>
          <a:noFill/>
        </p:grpSpPr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6ECFEA25-D74C-448D-A588-B940CFD66B1F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1D6BAE1A-652C-4E6D-95A4-0000BCEB8824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0F9374D9-1C64-4577-96F0-B991DEC7F27E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E8631E8E-4623-44C2-AD08-C2CFEFDE50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9595" y="-1"/>
            <a:ext cx="3802406" cy="3589649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3550AB-8CD5-4B0B-A7A3-7D92B71818E5}"/>
              </a:ext>
            </a:extLst>
          </p:cNvPr>
          <p:cNvSpPr/>
          <p:nvPr userDrawn="1"/>
        </p:nvSpPr>
        <p:spPr>
          <a:xfrm>
            <a:off x="4699322" y="0"/>
            <a:ext cx="36923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720014-3C93-4217-A92B-39B11C470344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91F9E971-0944-4459-A75A-C13804B31A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3464848" cy="39648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B22CBF-A452-4D1C-B29B-E15805D61C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3651" y="312103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DC5C97-343A-4B9F-BD1E-5DF491640F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12103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6285F0A5-DB56-4253-9DBB-E56235ADFB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73651" y="1404620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6AF219E5-E6A5-4AD0-A987-497E0543D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1404620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9C0DEF12-C751-44B2-B17A-BC778636D3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73651" y="2497137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3BA7DE11-CEAB-4168-B451-5A078A67D6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2497137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3C818EC3-8F5E-4B67-B6B0-E4A678E196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73651" y="3589654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2662147B-54D7-4CC0-8279-6E9712EC3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3589654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AD98EFA5-FC09-4780-8D50-8A41C19919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73651" y="4682171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5FABB8D5-59FB-45B0-8A62-C52A2CB6B9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0" y="4682171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E2DFBDD0-F619-4B80-8234-76F86E8581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73651" y="5774690"/>
            <a:ext cx="1022350" cy="822325"/>
          </a:xfrm>
        </p:spPr>
        <p:txBody>
          <a:bodyPr lIns="0" rIns="0" anchor="ctr"/>
          <a:lstStyle>
            <a:lvl1pPr algn="ctr">
              <a:defRPr sz="4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3FC68AF3-77A7-425A-AB1A-9EEC8E99CC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5774690"/>
            <a:ext cx="1889125" cy="822325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92DED1-4C19-43AD-B3B3-6D22E2F39941}"/>
              </a:ext>
            </a:extLst>
          </p:cNvPr>
          <p:cNvCxnSpPr>
            <a:cxnSpLocks/>
          </p:cNvCxnSpPr>
          <p:nvPr userDrawn="1"/>
        </p:nvCxnSpPr>
        <p:spPr>
          <a:xfrm>
            <a:off x="5151120" y="1252220"/>
            <a:ext cx="27533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CAA70B6-AA2B-4AEB-91DC-0B35E19BB4BD}"/>
              </a:ext>
            </a:extLst>
          </p:cNvPr>
          <p:cNvCxnSpPr>
            <a:cxnSpLocks/>
          </p:cNvCxnSpPr>
          <p:nvPr userDrawn="1"/>
        </p:nvCxnSpPr>
        <p:spPr>
          <a:xfrm>
            <a:off x="5151120" y="2346960"/>
            <a:ext cx="27533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F9622E6-0ADE-4BFF-9C75-1434948644F6}"/>
              </a:ext>
            </a:extLst>
          </p:cNvPr>
          <p:cNvCxnSpPr>
            <a:cxnSpLocks/>
          </p:cNvCxnSpPr>
          <p:nvPr userDrawn="1"/>
        </p:nvCxnSpPr>
        <p:spPr>
          <a:xfrm>
            <a:off x="5151120" y="3441700"/>
            <a:ext cx="27533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883F6D1-56A8-427D-8784-5CD251A94547}"/>
              </a:ext>
            </a:extLst>
          </p:cNvPr>
          <p:cNvCxnSpPr>
            <a:cxnSpLocks/>
          </p:cNvCxnSpPr>
          <p:nvPr userDrawn="1"/>
        </p:nvCxnSpPr>
        <p:spPr>
          <a:xfrm>
            <a:off x="5151120" y="4536440"/>
            <a:ext cx="27533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7FC992C-469D-41DB-AE24-83B39EB78B53}"/>
              </a:ext>
            </a:extLst>
          </p:cNvPr>
          <p:cNvCxnSpPr>
            <a:cxnSpLocks/>
          </p:cNvCxnSpPr>
          <p:nvPr userDrawn="1"/>
        </p:nvCxnSpPr>
        <p:spPr>
          <a:xfrm>
            <a:off x="5151120" y="5631180"/>
            <a:ext cx="27533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356E14-0BCC-44F3-AC41-2C46BDEBB3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67763" y="312103"/>
            <a:ext cx="3111817" cy="822960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en-US"/>
              <a:t>Enter heading here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5319DD9-5623-4553-900D-979263888E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67763" y="1214120"/>
            <a:ext cx="3111500" cy="221487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1F179DD4-0DB8-4AD0-B2AE-C3587F23A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3464848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0893012"/>
      </p:ext>
    </p:extLst>
  </p:cSld>
  <p:clrMapOvr>
    <a:masterClrMapping/>
  </p:clrMapOvr>
  <p:transition spd="slow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>
            <a:extLst>
              <a:ext uri="{FF2B5EF4-FFF2-40B4-BE49-F238E27FC236}">
                <a16:creationId xmlns:a16="http://schemas.microsoft.com/office/drawing/2014/main" id="{F387BD0A-58E3-4707-BC3B-FC0C795EBAFF}"/>
              </a:ext>
            </a:extLst>
          </p:cNvPr>
          <p:cNvSpPr/>
          <p:nvPr userDrawn="1"/>
        </p:nvSpPr>
        <p:spPr>
          <a:xfrm>
            <a:off x="7509827" y="2941677"/>
            <a:ext cx="3933854" cy="3391254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GB" sz="4000">
                <a:solidFill>
                  <a:schemeClr val="accent2"/>
                </a:solidFill>
              </a:rPr>
              <a:t>Thank you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BC50D4-7221-47F1-825F-A17B3542A346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F84970D6-4E8B-4039-A22E-CCC9C5DE0DD8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455ADE3E-5C68-4FAC-8CF6-68514EBAA91D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CB34C25C-2BCA-4B76-A79F-F4CD1C89436B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11" name="Text Placeholder 35">
            <a:extLst>
              <a:ext uri="{FF2B5EF4-FFF2-40B4-BE49-F238E27FC236}">
                <a16:creationId xmlns:a16="http://schemas.microsoft.com/office/drawing/2014/main" id="{ACDE17B6-D9D8-4CD3-BAEA-C07E506D62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8598" y="4720031"/>
            <a:ext cx="1870963" cy="1612900"/>
          </a:xfrm>
          <a:custGeom>
            <a:avLst/>
            <a:gdLst>
              <a:gd name="connsiteX0" fmla="*/ 423080 w 1963088"/>
              <a:gd name="connsiteY0" fmla="*/ 0 h 1692318"/>
              <a:gd name="connsiteX1" fmla="*/ 1540009 w 1963088"/>
              <a:gd name="connsiteY1" fmla="*/ 0 h 1692318"/>
              <a:gd name="connsiteX2" fmla="*/ 1963088 w 1963088"/>
              <a:gd name="connsiteY2" fmla="*/ 846159 h 1692318"/>
              <a:gd name="connsiteX3" fmla="*/ 1540009 w 1963088"/>
              <a:gd name="connsiteY3" fmla="*/ 1692318 h 1692318"/>
              <a:gd name="connsiteX4" fmla="*/ 423080 w 1963088"/>
              <a:gd name="connsiteY4" fmla="*/ 1692318 h 1692318"/>
              <a:gd name="connsiteX5" fmla="*/ 0 w 1963088"/>
              <a:gd name="connsiteY5" fmla="*/ 846159 h 169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3088" h="1692318">
                <a:moveTo>
                  <a:pt x="423080" y="0"/>
                </a:moveTo>
                <a:lnTo>
                  <a:pt x="1540009" y="0"/>
                </a:lnTo>
                <a:lnTo>
                  <a:pt x="1963088" y="846159"/>
                </a:lnTo>
                <a:lnTo>
                  <a:pt x="1540009" y="1692318"/>
                </a:lnTo>
                <a:lnTo>
                  <a:pt x="423080" y="1692318"/>
                </a:lnTo>
                <a:lnTo>
                  <a:pt x="0" y="846159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E88CE0-CF54-4A61-9B31-EBE0A34E50B5}"/>
              </a:ext>
            </a:extLst>
          </p:cNvPr>
          <p:cNvGrpSpPr/>
          <p:nvPr userDrawn="1"/>
        </p:nvGrpSpPr>
        <p:grpSpPr>
          <a:xfrm>
            <a:off x="-3633349" y="0"/>
            <a:ext cx="3507558" cy="3745276"/>
            <a:chOff x="838199" y="1150070"/>
            <a:chExt cx="3507558" cy="3745276"/>
          </a:xfrm>
          <a:solidFill>
            <a:schemeClr val="tx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83BB38-ED50-47D6-8720-6BDC781EAF44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422FFF-0ADC-4D24-A20C-6C8C97CE886A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 </a:t>
              </a:r>
              <a:br>
                <a:rPr lang="en-GB">
                  <a:solidFill>
                    <a:srgbClr val="333333"/>
                  </a:solidFill>
                  <a:latin typeface="+mj-lt"/>
                </a:rPr>
              </a:br>
              <a:r>
                <a:rPr lang="en-GB">
                  <a:solidFill>
                    <a:srgbClr val="333333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72403A-EE7A-489E-BCD2-ED8AF98EB00E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563320-B0A3-4539-9446-6C2C04EC7348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Right click on your slide and click </a:t>
              </a:r>
              <a:r>
                <a:rPr lang="en-GB" sz="1400" b="1">
                  <a:solidFill>
                    <a:srgbClr val="333333"/>
                  </a:solidFill>
                </a:rPr>
                <a:t>Format Background</a:t>
              </a:r>
              <a:r>
                <a:rPr lang="en-GB" sz="1400">
                  <a:solidFill>
                    <a:srgbClr val="333333"/>
                  </a:solidFill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35C992-41B5-4B72-BDE2-808192041C33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</a:t>
              </a:r>
              <a:r>
                <a:rPr lang="en-GB" sz="1400" b="1">
                  <a:solidFill>
                    <a:srgbClr val="333333"/>
                  </a:solidFill>
                </a:rPr>
                <a:t>Fill</a:t>
              </a:r>
              <a:r>
                <a:rPr lang="en-GB" sz="1400">
                  <a:solidFill>
                    <a:srgbClr val="333333"/>
                  </a:solidFill>
                </a:rPr>
                <a:t> then </a:t>
              </a:r>
              <a:r>
                <a:rPr lang="en-GB" sz="1400" b="1">
                  <a:solidFill>
                    <a:srgbClr val="333333"/>
                  </a:solidFill>
                </a:rPr>
                <a:t>Picture or Texture Fill</a:t>
              </a:r>
              <a:r>
                <a:rPr lang="en-GB" sz="1400">
                  <a:solidFill>
                    <a:srgbClr val="333333"/>
                  </a:solidFill>
                </a:rPr>
                <a:t> and choose the image from your computer.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01E66A-95BD-4E5A-8E97-A128FEEEC676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Click </a:t>
              </a:r>
              <a:r>
                <a:rPr lang="en-GB" sz="1400" b="1">
                  <a:solidFill>
                    <a:srgbClr val="333333"/>
                  </a:solidFill>
                </a:rPr>
                <a:t>Picture</a:t>
              </a:r>
              <a:r>
                <a:rPr lang="en-GB" sz="1400">
                  <a:solidFill>
                    <a:srgbClr val="333333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50568F-5EE5-4EC2-BE6F-A4BE15446FD2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369B17C-2E1F-4BEF-82C2-AC1034E9E139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79761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52">
            <a:extLst>
              <a:ext uri="{FF2B5EF4-FFF2-40B4-BE49-F238E27FC236}">
                <a16:creationId xmlns:a16="http://schemas.microsoft.com/office/drawing/2014/main" id="{1FD43B4B-87E6-448B-B077-93B39E5D1091}"/>
              </a:ext>
            </a:extLst>
          </p:cNvPr>
          <p:cNvSpPr>
            <a:spLocks/>
          </p:cNvSpPr>
          <p:nvPr userDrawn="1"/>
        </p:nvSpPr>
        <p:spPr>
          <a:xfrm>
            <a:off x="7437120" y="0"/>
            <a:ext cx="475488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6126FF-CB5A-43BC-B54A-CBEFE75549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6560" y="1749013"/>
            <a:ext cx="4754880" cy="2012152"/>
          </a:xfrm>
        </p:spPr>
        <p:txBody>
          <a:bodyPr anchor="b"/>
          <a:lstStyle>
            <a:lvl1pPr algn="ctr">
              <a:defRPr sz="13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1AB513-57B0-422F-8D55-28B90101E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6301" y="3572037"/>
            <a:ext cx="3835398" cy="201215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69D842F-F3FE-4A3C-A561-89DC4AAE3E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6301" y="1167798"/>
            <a:ext cx="3835398" cy="570034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228101-A16A-4031-8347-77150FB8DD70}"/>
              </a:ext>
            </a:extLst>
          </p:cNvPr>
          <p:cNvGrpSpPr/>
          <p:nvPr userDrawn="1"/>
        </p:nvGrpSpPr>
        <p:grpSpPr>
          <a:xfrm rot="16200000">
            <a:off x="5122634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88BCE50D-F8F2-444F-8E50-BC78749D2661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A352CD7B-8AB2-46F3-8A50-9CFE3377298A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0D443BD9-8EF4-4175-8E9A-34F5FAA32946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3283666-C290-4453-9A31-8CEDBFB21613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4AB9662-8D15-4B7A-925A-4A2BFDB1C0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4439920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371188-425F-455B-8FDA-D479C487DF7D}"/>
              </a:ext>
            </a:extLst>
          </p:cNvPr>
          <p:cNvGrpSpPr/>
          <p:nvPr userDrawn="1"/>
        </p:nvGrpSpPr>
        <p:grpSpPr>
          <a:xfrm rot="10800000">
            <a:off x="10964089" y="-754416"/>
            <a:ext cx="1946732" cy="3990582"/>
            <a:chOff x="10692184" y="-1639954"/>
            <a:chExt cx="1784352" cy="3657721"/>
          </a:xfrm>
          <a:noFill/>
        </p:grpSpPr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4A1165BF-870B-4000-AB7E-A43A3236DF3D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D836B9C2-6C1C-48E8-A86B-F67503069BB5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6950414A-42F7-40A8-BBF4-42A36B0DE21B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373CF7F-CA8A-4BE2-9D2C-7A776D128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4439920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938901"/>
      </p:ext>
    </p:extLst>
  </p:cSld>
  <p:clrMapOvr>
    <a:masterClrMapping/>
  </p:clrMapOvr>
  <p:transition spd="slow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DC73440-D64D-40FA-81E7-45484499A6B3}"/>
              </a:ext>
            </a:extLst>
          </p:cNvPr>
          <p:cNvSpPr/>
          <p:nvPr userDrawn="1"/>
        </p:nvSpPr>
        <p:spPr>
          <a:xfrm>
            <a:off x="0" y="751312"/>
            <a:ext cx="5727411" cy="6106688"/>
          </a:xfrm>
          <a:custGeom>
            <a:avLst/>
            <a:gdLst>
              <a:gd name="connsiteX0" fmla="*/ 0 w 5727411"/>
              <a:gd name="connsiteY0" fmla="*/ 0 h 6106688"/>
              <a:gd name="connsiteX1" fmla="*/ 3694674 w 5727411"/>
              <a:gd name="connsiteY1" fmla="*/ 0 h 6106688"/>
              <a:gd name="connsiteX2" fmla="*/ 5727411 w 5727411"/>
              <a:gd name="connsiteY2" fmla="*/ 4065472 h 6106688"/>
              <a:gd name="connsiteX3" fmla="*/ 4706803 w 5727411"/>
              <a:gd name="connsiteY3" fmla="*/ 6106688 h 6106688"/>
              <a:gd name="connsiteX4" fmla="*/ 0 w 5727411"/>
              <a:gd name="connsiteY4" fmla="*/ 6106688 h 610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411" h="6106688">
                <a:moveTo>
                  <a:pt x="0" y="0"/>
                </a:moveTo>
                <a:lnTo>
                  <a:pt x="3694674" y="0"/>
                </a:lnTo>
                <a:lnTo>
                  <a:pt x="5727411" y="4065472"/>
                </a:lnTo>
                <a:lnTo>
                  <a:pt x="4706803" y="6106688"/>
                </a:lnTo>
                <a:lnTo>
                  <a:pt x="0" y="61066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6F753E-09B0-4686-9BC2-A425F326A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132" y="2294626"/>
            <a:ext cx="4235120" cy="1730798"/>
          </a:xfrm>
        </p:spPr>
        <p:txBody>
          <a:bodyPr anchor="b"/>
          <a:lstStyle>
            <a:lvl1pPr>
              <a:defRPr sz="4800" b="1"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478B2-B931-43F6-A1A3-670B54D007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A29488-C7D4-4DFE-9D8D-81FC19BC18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32" y="4208223"/>
            <a:ext cx="4235120" cy="9826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CB26418-D597-4E1F-AF96-8750E58595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132" y="5373687"/>
            <a:ext cx="2939796" cy="5272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date here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CCE704-9406-4C43-9CE7-9BF26AFFF218}"/>
              </a:ext>
            </a:extLst>
          </p:cNvPr>
          <p:cNvCxnSpPr/>
          <p:nvPr userDrawn="1"/>
        </p:nvCxnSpPr>
        <p:spPr>
          <a:xfrm>
            <a:off x="781086" y="5247401"/>
            <a:ext cx="2924355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exagon 11">
            <a:extLst>
              <a:ext uri="{FF2B5EF4-FFF2-40B4-BE49-F238E27FC236}">
                <a16:creationId xmlns:a16="http://schemas.microsoft.com/office/drawing/2014/main" id="{80D38335-30EA-4855-AC16-2D92AFE366D9}"/>
              </a:ext>
            </a:extLst>
          </p:cNvPr>
          <p:cNvSpPr/>
          <p:nvPr userDrawn="1"/>
        </p:nvSpPr>
        <p:spPr>
          <a:xfrm>
            <a:off x="280206" y="369100"/>
            <a:ext cx="2158315" cy="186061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2B5D607-01EE-49D2-8250-C07516B823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788" y="881106"/>
            <a:ext cx="1655152" cy="83660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8D3A66B-EF70-4A62-9DAE-DC7DC2A837B4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</p:grpSpPr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178ACE63-80C0-4C5B-8852-EB5A9430AB74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1FAFE67B-F180-413E-AEE5-25FACE3FA1B9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020AE074-6EEE-4C09-93A8-B0485366B016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05809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4046DE2-1E16-486D-A099-BA28910BDA3B}"/>
              </a:ext>
            </a:extLst>
          </p:cNvPr>
          <p:cNvGrpSpPr/>
          <p:nvPr userDrawn="1"/>
        </p:nvGrpSpPr>
        <p:grpSpPr>
          <a:xfrm>
            <a:off x="6482434" y="-1141198"/>
            <a:ext cx="6577072" cy="8580717"/>
            <a:chOff x="3838228" y="-1705643"/>
            <a:chExt cx="6365233" cy="8304341"/>
          </a:xfrm>
          <a:noFill/>
        </p:grpSpPr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D4DD0529-F7BE-4884-9A82-BEB4F6D14E06}"/>
                </a:ext>
              </a:extLst>
            </p:cNvPr>
            <p:cNvSpPr/>
            <p:nvPr userDrawn="1"/>
          </p:nvSpPr>
          <p:spPr>
            <a:xfrm>
              <a:off x="5387349" y="845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54C83339-7675-4783-8373-C82A11E9774E}"/>
                </a:ext>
              </a:extLst>
            </p:cNvPr>
            <p:cNvSpPr/>
            <p:nvPr userDrawn="1"/>
          </p:nvSpPr>
          <p:spPr>
            <a:xfrm>
              <a:off x="5387349" y="1706488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A6EF7808-75BC-4CEF-B902-ED53A81124A6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64315096-FABD-45B3-A9F8-BBAE4435FD20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CCF93F58-680B-432B-8290-8A55BDA2124C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AC73539C-C820-4A61-BBA4-78B5451EACB2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28758FED-6697-47C2-B528-C093AC060906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5AB3E7EA-D710-49AC-B5CB-B8E3697A09BE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33A53403-DEED-4F22-A6F9-394D8DE4A635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C44276E8-BC59-4896-947B-F8F050CCD299}"/>
                </a:ext>
              </a:extLst>
            </p:cNvPr>
            <p:cNvSpPr/>
            <p:nvPr userDrawn="1"/>
          </p:nvSpPr>
          <p:spPr>
            <a:xfrm>
              <a:off x="848558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3369B32C-AA83-4B17-B63A-642EF3590675}"/>
                </a:ext>
              </a:extLst>
            </p:cNvPr>
            <p:cNvSpPr/>
            <p:nvPr userDrawn="1"/>
          </p:nvSpPr>
          <p:spPr>
            <a:xfrm>
              <a:off x="538734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A5C8D866-FD3A-41F6-8BD6-2273FC882935}"/>
                </a:ext>
              </a:extLst>
            </p:cNvPr>
            <p:cNvSpPr/>
            <p:nvPr userDrawn="1"/>
          </p:nvSpPr>
          <p:spPr>
            <a:xfrm>
              <a:off x="5387349" y="5117772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C811146B-9A33-4BA3-8F7C-5D313090B7E9}"/>
                </a:ext>
              </a:extLst>
            </p:cNvPr>
            <p:cNvSpPr/>
            <p:nvPr userDrawn="1"/>
          </p:nvSpPr>
          <p:spPr>
            <a:xfrm>
              <a:off x="3838228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6AE80AD-0B0A-4DC2-B54B-2376E75B8446}"/>
              </a:ext>
            </a:extLst>
          </p:cNvPr>
          <p:cNvGrpSpPr/>
          <p:nvPr userDrawn="1"/>
        </p:nvGrpSpPr>
        <p:grpSpPr>
          <a:xfrm flipH="1">
            <a:off x="-335101" y="5172434"/>
            <a:ext cx="4829094" cy="2417547"/>
            <a:chOff x="3838228" y="2559731"/>
            <a:chExt cx="6365233" cy="3186569"/>
          </a:xfrm>
          <a:noFill/>
        </p:grpSpPr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EB23C5AB-EDD5-4171-8D82-41716CEF6AD9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11800678-D7DC-4E4B-B8D4-3DA3CA897E25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AE66B632-828F-4DBE-ADD9-92B3186268F6}"/>
                </a:ext>
              </a:extLst>
            </p:cNvPr>
            <p:cNvSpPr/>
            <p:nvPr userDrawn="1"/>
          </p:nvSpPr>
          <p:spPr>
            <a:xfrm>
              <a:off x="848558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FCF0B3C5-BFD7-403F-A922-24459D431DCC}"/>
                </a:ext>
              </a:extLst>
            </p:cNvPr>
            <p:cNvSpPr/>
            <p:nvPr userDrawn="1"/>
          </p:nvSpPr>
          <p:spPr>
            <a:xfrm>
              <a:off x="5387349" y="341213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1C7E4A07-4BF7-40B2-A154-51918ACE56AB}"/>
                </a:ext>
              </a:extLst>
            </p:cNvPr>
            <p:cNvSpPr/>
            <p:nvPr userDrawn="1"/>
          </p:nvSpPr>
          <p:spPr>
            <a:xfrm>
              <a:off x="3838228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EDFD343D-1397-4A55-A113-C603F399434F}"/>
              </a:ext>
            </a:extLst>
          </p:cNvPr>
          <p:cNvSpPr/>
          <p:nvPr userDrawn="1"/>
        </p:nvSpPr>
        <p:spPr>
          <a:xfrm>
            <a:off x="0" y="1646238"/>
            <a:ext cx="12192000" cy="43345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BD3E9-53A7-4655-A8D2-79EA4506B7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1E4F8DF-8EE3-40CA-94E4-BC92CD3B31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1DF00189-C4F8-4035-A7D8-3D7CD82F76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2001263"/>
            <a:ext cx="1303338" cy="731837"/>
          </a:xfrm>
        </p:spPr>
        <p:txBody>
          <a:bodyPr anchor="b"/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4F014EF1-8EF1-4F84-B375-39E2781CD7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0300" y="2739709"/>
            <a:ext cx="2776220" cy="365126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Enter heading here</a:t>
            </a:r>
            <a:endParaRPr lang="en-GB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46DCE429-9408-4073-8F15-D6D942745C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0301" y="3105150"/>
            <a:ext cx="2776220" cy="633413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2" name="Text Placeholder 55">
            <a:extLst>
              <a:ext uri="{FF2B5EF4-FFF2-40B4-BE49-F238E27FC236}">
                <a16:creationId xmlns:a16="http://schemas.microsoft.com/office/drawing/2014/main" id="{30437623-8462-460A-A0F4-D4DF3695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2507" y="2006403"/>
            <a:ext cx="1303338" cy="731837"/>
          </a:xfrm>
        </p:spPr>
        <p:txBody>
          <a:bodyPr anchor="b"/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EC0DF27A-CB57-4573-83C7-2F52422C23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32507" y="2744849"/>
            <a:ext cx="2776220" cy="365126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Enter heading here</a:t>
            </a:r>
            <a:endParaRPr lang="en-GB"/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76624CB3-E62D-41CC-9C38-E3C6D13D77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32508" y="3110290"/>
            <a:ext cx="2776220" cy="633413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5" name="Text Placeholder 55">
            <a:extLst>
              <a:ext uri="{FF2B5EF4-FFF2-40B4-BE49-F238E27FC236}">
                <a16:creationId xmlns:a16="http://schemas.microsoft.com/office/drawing/2014/main" id="{2B50C990-263F-4396-8CBC-37FF11EA5B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34714" y="2011543"/>
            <a:ext cx="1303338" cy="731837"/>
          </a:xfrm>
        </p:spPr>
        <p:txBody>
          <a:bodyPr anchor="b"/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66" name="Text Placeholder 57">
            <a:extLst>
              <a:ext uri="{FF2B5EF4-FFF2-40B4-BE49-F238E27FC236}">
                <a16:creationId xmlns:a16="http://schemas.microsoft.com/office/drawing/2014/main" id="{E14D6A1F-67E8-4F1E-8EA2-E67346E49A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34714" y="2749989"/>
            <a:ext cx="2776220" cy="365126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Enter heading here</a:t>
            </a:r>
            <a:endParaRPr lang="en-GB"/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55AB72A0-F69E-4968-984E-3D90EC0E51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4715" y="3115430"/>
            <a:ext cx="2776220" cy="633413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8" name="Text Placeholder 55">
            <a:extLst>
              <a:ext uri="{FF2B5EF4-FFF2-40B4-BE49-F238E27FC236}">
                <a16:creationId xmlns:a16="http://schemas.microsoft.com/office/drawing/2014/main" id="{CD807A1F-5514-4901-8309-500C6E2BB8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30299" y="3913205"/>
            <a:ext cx="1303338" cy="731837"/>
          </a:xfrm>
        </p:spPr>
        <p:txBody>
          <a:bodyPr anchor="b"/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69" name="Text Placeholder 57">
            <a:extLst>
              <a:ext uri="{FF2B5EF4-FFF2-40B4-BE49-F238E27FC236}">
                <a16:creationId xmlns:a16="http://schemas.microsoft.com/office/drawing/2014/main" id="{FA0DFF99-25FD-4B37-A886-F25F638B63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0299" y="4651651"/>
            <a:ext cx="2776220" cy="365126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Enter heading here</a:t>
            </a:r>
            <a:endParaRPr lang="en-GB"/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4961B616-ED72-4E6B-BF39-01122EAA3F0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30300" y="5017092"/>
            <a:ext cx="2776220" cy="633413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1" name="Text Placeholder 55">
            <a:extLst>
              <a:ext uri="{FF2B5EF4-FFF2-40B4-BE49-F238E27FC236}">
                <a16:creationId xmlns:a16="http://schemas.microsoft.com/office/drawing/2014/main" id="{292D382A-DD1E-456C-9102-D0B9457DEA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32506" y="3918345"/>
            <a:ext cx="1303338" cy="731837"/>
          </a:xfrm>
        </p:spPr>
        <p:txBody>
          <a:bodyPr anchor="b"/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72" name="Text Placeholder 57">
            <a:extLst>
              <a:ext uri="{FF2B5EF4-FFF2-40B4-BE49-F238E27FC236}">
                <a16:creationId xmlns:a16="http://schemas.microsoft.com/office/drawing/2014/main" id="{70DACDC4-87FF-4BA7-82A8-CF95DAA79B8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2506" y="4656791"/>
            <a:ext cx="2776220" cy="365126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Enter heading here</a:t>
            </a:r>
            <a:endParaRPr lang="en-GB"/>
          </a:p>
        </p:txBody>
      </p:sp>
      <p:sp>
        <p:nvSpPr>
          <p:cNvPr id="73" name="Text Placeholder 60">
            <a:extLst>
              <a:ext uri="{FF2B5EF4-FFF2-40B4-BE49-F238E27FC236}">
                <a16:creationId xmlns:a16="http://schemas.microsoft.com/office/drawing/2014/main" id="{ECCC9684-AD73-400B-A157-058A920003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32507" y="5022232"/>
            <a:ext cx="2776220" cy="633413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4" name="Text Placeholder 55">
            <a:extLst>
              <a:ext uri="{FF2B5EF4-FFF2-40B4-BE49-F238E27FC236}">
                <a16:creationId xmlns:a16="http://schemas.microsoft.com/office/drawing/2014/main" id="{8C7F30EB-CA86-49B8-A09E-D0747C6A50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34713" y="3923485"/>
            <a:ext cx="1303338" cy="731837"/>
          </a:xfrm>
        </p:spPr>
        <p:txBody>
          <a:bodyPr anchor="b"/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75" name="Text Placeholder 57">
            <a:extLst>
              <a:ext uri="{FF2B5EF4-FFF2-40B4-BE49-F238E27FC236}">
                <a16:creationId xmlns:a16="http://schemas.microsoft.com/office/drawing/2014/main" id="{5B9AA845-8E57-4749-A304-B7C7C57B3D7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4713" y="4661931"/>
            <a:ext cx="2776220" cy="365126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Enter heading here</a:t>
            </a:r>
            <a:endParaRPr lang="en-GB"/>
          </a:p>
        </p:txBody>
      </p:sp>
      <p:sp>
        <p:nvSpPr>
          <p:cNvPr id="76" name="Text Placeholder 60">
            <a:extLst>
              <a:ext uri="{FF2B5EF4-FFF2-40B4-BE49-F238E27FC236}">
                <a16:creationId xmlns:a16="http://schemas.microsoft.com/office/drawing/2014/main" id="{A13AE8A4-B61B-40CE-9CD5-3947C689C9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34714" y="5027372"/>
            <a:ext cx="2776220" cy="633413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84B203E-A4CA-4A34-ADC5-6E6B67132896}"/>
              </a:ext>
            </a:extLst>
          </p:cNvPr>
          <p:cNvGrpSpPr/>
          <p:nvPr userDrawn="1"/>
        </p:nvGrpSpPr>
        <p:grpSpPr>
          <a:xfrm>
            <a:off x="4338828" y="2110783"/>
            <a:ext cx="0" cy="3366451"/>
            <a:chOff x="4338828" y="2110783"/>
            <a:chExt cx="0" cy="3366451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650F4FC-E616-467C-88C1-F2E5C0F2341D}"/>
                </a:ext>
              </a:extLst>
            </p:cNvPr>
            <p:cNvCxnSpPr/>
            <p:nvPr userDrawn="1"/>
          </p:nvCxnSpPr>
          <p:spPr>
            <a:xfrm>
              <a:off x="4338828" y="2110783"/>
              <a:ext cx="0" cy="14452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A3BE8A3-06C6-46B8-92EA-C0DA12E75F7C}"/>
                </a:ext>
              </a:extLst>
            </p:cNvPr>
            <p:cNvCxnSpPr/>
            <p:nvPr userDrawn="1"/>
          </p:nvCxnSpPr>
          <p:spPr>
            <a:xfrm>
              <a:off x="4338828" y="4032017"/>
              <a:ext cx="0" cy="14452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7FF21B9-05B6-4E8C-A88D-1007F264B52A}"/>
              </a:ext>
            </a:extLst>
          </p:cNvPr>
          <p:cNvGrpSpPr/>
          <p:nvPr userDrawn="1"/>
        </p:nvGrpSpPr>
        <p:grpSpPr>
          <a:xfrm>
            <a:off x="7932956" y="2110783"/>
            <a:ext cx="0" cy="3366451"/>
            <a:chOff x="4338828" y="2110783"/>
            <a:chExt cx="0" cy="3366451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5A940A0-DFC7-456E-8A35-79B6D95DE9E2}"/>
                </a:ext>
              </a:extLst>
            </p:cNvPr>
            <p:cNvCxnSpPr/>
            <p:nvPr userDrawn="1"/>
          </p:nvCxnSpPr>
          <p:spPr>
            <a:xfrm>
              <a:off x="4338828" y="2110783"/>
              <a:ext cx="0" cy="14452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4FD57DD-483F-48E7-B184-4E7421546C3F}"/>
                </a:ext>
              </a:extLst>
            </p:cNvPr>
            <p:cNvCxnSpPr/>
            <p:nvPr userDrawn="1"/>
          </p:nvCxnSpPr>
          <p:spPr>
            <a:xfrm>
              <a:off x="4338828" y="4032017"/>
              <a:ext cx="0" cy="14452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491CDF1F-6020-42AA-96D7-D282DC5AF3A1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A1BA9D-2902-40D2-87AB-F3C2BF7C4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6802656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1853317"/>
      </p:ext>
    </p:extLst>
  </p:cSld>
  <p:clrMapOvr>
    <a:masterClrMapping/>
  </p:clrMapOvr>
  <p:transition spd="slow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D681799-5413-4DD7-9A90-5A4FB12A2A7A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noFill/>
        </p:grpSpPr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02131DBC-2984-4070-99C1-C7A5961DB71A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08A76465-A25F-4395-8F89-F71B9DE37BD1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2165F6F1-0DD9-4E98-A6C3-53E1CA238355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7D2D00-EC3B-4EFD-84D6-BF98A1F96920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8B577679-776C-4F3C-85D4-B8B73F088077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7E9E45A6-EC01-4140-8379-4EAC31AC521D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CD5D7A8F-641B-47BF-8DB5-9C8A0716C8A7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D5C850-6937-4120-B24B-6C3E3002DD3A}"/>
              </a:ext>
            </a:extLst>
          </p:cNvPr>
          <p:cNvCxnSpPr>
            <a:cxnSpLocks/>
          </p:cNvCxnSpPr>
          <p:nvPr userDrawn="1"/>
        </p:nvCxnSpPr>
        <p:spPr>
          <a:xfrm>
            <a:off x="5694744" y="1693488"/>
            <a:ext cx="0" cy="4164895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6362B7C-D451-488D-B12C-B998E0FD8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4439920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EC7DE49C-7C55-4198-ADD0-2D0F2B1F04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693488"/>
            <a:ext cx="4439920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E6C2C1-C998-4023-A23A-4DC7FFDAA0F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EB460B-32F3-49E2-B8C4-85A3B71C0F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8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49623E-8E46-4A92-9450-85EB7A480FFA}"/>
              </a:ext>
            </a:extLst>
          </p:cNvPr>
          <p:cNvGrpSpPr/>
          <p:nvPr userDrawn="1"/>
        </p:nvGrpSpPr>
        <p:grpSpPr>
          <a:xfrm>
            <a:off x="-3664732" y="0"/>
            <a:ext cx="3538941" cy="4354799"/>
            <a:chOff x="-3614713" y="0"/>
            <a:chExt cx="3538941" cy="435479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FA3FE1C-DD89-4A57-985C-7C97F68BCB3C}"/>
                </a:ext>
              </a:extLst>
            </p:cNvPr>
            <p:cNvGrpSpPr/>
            <p:nvPr userDrawn="1"/>
          </p:nvGrpSpPr>
          <p:grpSpPr>
            <a:xfrm>
              <a:off x="-3614713" y="0"/>
              <a:ext cx="3538941" cy="4354799"/>
              <a:chOff x="397358" y="1593847"/>
              <a:chExt cx="3538941" cy="4354799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DFABFEA-3B9B-4F80-A4B9-C71F5B1CD868}"/>
                  </a:ext>
                </a:extLst>
              </p:cNvPr>
              <p:cNvSpPr/>
              <p:nvPr/>
            </p:nvSpPr>
            <p:spPr>
              <a:xfrm>
                <a:off x="428742" y="1593847"/>
                <a:ext cx="3507557" cy="4354799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7A3BF1-6DA4-4B02-AF0F-2651017621B4}"/>
                  </a:ext>
                </a:extLst>
              </p:cNvPr>
              <p:cNvSpPr txBox="1"/>
              <p:nvPr/>
            </p:nvSpPr>
            <p:spPr>
              <a:xfrm>
                <a:off x="397359" y="1738567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use bullet points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ECC7A4C-676A-468D-92BD-ECE41A81D3A1}"/>
                  </a:ext>
                </a:extLst>
              </p:cNvPr>
              <p:cNvSpPr txBox="1"/>
              <p:nvPr/>
            </p:nvSpPr>
            <p:spPr>
              <a:xfrm>
                <a:off x="397358" y="4421432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If you want to remove them, just click the </a:t>
                </a:r>
                <a:r>
                  <a:rPr lang="en-GB" sz="1400" b="1">
                    <a:solidFill>
                      <a:srgbClr val="333333"/>
                    </a:solidFill>
                  </a:rPr>
                  <a:t>Decrease List Level </a:t>
                </a:r>
                <a:r>
                  <a:rPr lang="en-GB" sz="1400" b="0">
                    <a:solidFill>
                      <a:srgbClr val="333333"/>
                    </a:solidFill>
                  </a:rPr>
                  <a:t>button.</a:t>
                </a:r>
                <a:endParaRPr lang="en-GB" sz="1400" b="1">
                  <a:solidFill>
                    <a:srgbClr val="333333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0B145D-8430-41EE-B7AF-C63A2A3C1800}"/>
                  </a:ext>
                </a:extLst>
              </p:cNvPr>
              <p:cNvSpPr txBox="1"/>
              <p:nvPr/>
            </p:nvSpPr>
            <p:spPr>
              <a:xfrm>
                <a:off x="397358" y="2358061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If you want to use your pre-formatted bullets, 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Increase List Level </a:t>
                </a:r>
                <a:r>
                  <a:rPr lang="en-GB" sz="1400" b="0">
                    <a:solidFill>
                      <a:srgbClr val="333333"/>
                    </a:solidFill>
                  </a:rPr>
                  <a:t>button.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E29804-E628-4AA1-B9CD-141C4C72B4D3}"/>
                  </a:ext>
                </a:extLst>
              </p:cNvPr>
              <p:cNvSpPr txBox="1"/>
              <p:nvPr/>
            </p:nvSpPr>
            <p:spPr>
              <a:xfrm>
                <a:off x="397358" y="3822005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>
                    <a:solidFill>
                      <a:srgbClr val="333333"/>
                    </a:solidFill>
                  </a:rPr>
                  <a:t>To indent your bullets to the next level, click on</a:t>
                </a:r>
                <a:r>
                  <a:rPr lang="en-GB" sz="1400" b="1">
                    <a:solidFill>
                      <a:srgbClr val="333333"/>
                    </a:solidFill>
                  </a:rPr>
                  <a:t> Increase List Level </a:t>
                </a:r>
                <a:r>
                  <a:rPr lang="en-GB" sz="1400" b="0">
                    <a:solidFill>
                      <a:srgbClr val="333333"/>
                    </a:solidFill>
                  </a:rPr>
                  <a:t>again</a:t>
                </a:r>
                <a:r>
                  <a:rPr lang="en-GB" sz="1400">
                    <a:solidFill>
                      <a:srgbClr val="333333"/>
                    </a:solidFill>
                  </a:rPr>
                  <a:t>.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F5C398A-3D97-4B22-9CFB-783095532BEB}"/>
                  </a:ext>
                </a:extLst>
              </p:cNvPr>
              <p:cNvSpPr/>
              <p:nvPr/>
            </p:nvSpPr>
            <p:spPr>
              <a:xfrm>
                <a:off x="428741" y="2246094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034994E-7286-47B2-B8A8-1E9AF3281F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89585" y="1421385"/>
              <a:ext cx="1257300" cy="733425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A4055BF-4917-490F-B568-F6352E5F7B9C}"/>
                </a:ext>
              </a:extLst>
            </p:cNvPr>
            <p:cNvSpPr/>
            <p:nvPr userDrawn="1"/>
          </p:nvSpPr>
          <p:spPr>
            <a:xfrm>
              <a:off x="-1579455" y="1427869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E55B728-EE58-4FF2-B32D-438482CF36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89585" y="3490852"/>
              <a:ext cx="1257300" cy="723900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3A5BC6C-AF0B-449E-A85F-778C3B180F73}"/>
                </a:ext>
              </a:extLst>
            </p:cNvPr>
            <p:cNvSpPr/>
            <p:nvPr userDrawn="1"/>
          </p:nvSpPr>
          <p:spPr>
            <a:xfrm>
              <a:off x="-1800911" y="3502818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97154268"/>
      </p:ext>
    </p:extLst>
  </p:cSld>
  <p:clrMapOvr>
    <a:masterClrMapping/>
  </p:clrMapOvr>
  <p:transition spd="slow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2A42BE-F801-4BAB-8C24-6994A7299C79}"/>
              </a:ext>
            </a:extLst>
          </p:cNvPr>
          <p:cNvSpPr/>
          <p:nvPr userDrawn="1"/>
        </p:nvSpPr>
        <p:spPr>
          <a:xfrm>
            <a:off x="0" y="0"/>
            <a:ext cx="4419600" cy="6858000"/>
          </a:xfrm>
          <a:prstGeom prst="rect">
            <a:avLst/>
          </a:prstGeom>
          <a:solidFill>
            <a:srgbClr val="60D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B23BDF-7E27-44E2-86F5-14DE8B56D587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solidFill>
            <a:srgbClr val="60D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AB0C87-5AFE-44EB-95D4-9214D9E0A837}"/>
              </a:ext>
            </a:extLst>
          </p:cNvPr>
          <p:cNvGrpSpPr/>
          <p:nvPr userDrawn="1"/>
        </p:nvGrpSpPr>
        <p:grpSpPr>
          <a:xfrm>
            <a:off x="9058573" y="-647864"/>
            <a:ext cx="4149136" cy="7154287"/>
            <a:chOff x="5387349" y="-1705643"/>
            <a:chExt cx="4816112" cy="8304341"/>
          </a:xfrm>
          <a:noFill/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BA5F57C3-03CF-4083-BC73-6804F705570B}"/>
                </a:ext>
              </a:extLst>
            </p:cNvPr>
            <p:cNvSpPr/>
            <p:nvPr userDrawn="1"/>
          </p:nvSpPr>
          <p:spPr>
            <a:xfrm>
              <a:off x="5387349" y="845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F788BD9C-C668-49AF-A2B8-2C9F6B715659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D9269717-BCCB-44DC-95C0-715C5FA99D70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827FBE94-B8D7-4E90-9F55-190ACDF72BA5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BA40B9A3-E09E-45A8-987D-412EDDB16FE6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FC43B0BF-B6B7-4478-99E6-40DE9C87C930}"/>
                </a:ext>
              </a:extLst>
            </p:cNvPr>
            <p:cNvSpPr/>
            <p:nvPr userDrawn="1"/>
          </p:nvSpPr>
          <p:spPr>
            <a:xfrm>
              <a:off x="6936469" y="25597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019DA9D6-487F-48CB-8C20-558D8F5FD2DF}"/>
                </a:ext>
              </a:extLst>
            </p:cNvPr>
            <p:cNvSpPr/>
            <p:nvPr userDrawn="1"/>
          </p:nvSpPr>
          <p:spPr>
            <a:xfrm>
              <a:off x="6936469" y="426537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E890E4EC-6423-4916-BE59-5D59F2810E7D}"/>
                </a:ext>
              </a:extLst>
            </p:cNvPr>
            <p:cNvSpPr/>
            <p:nvPr userDrawn="1"/>
          </p:nvSpPr>
          <p:spPr>
            <a:xfrm>
              <a:off x="8485589" y="1706487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9E683DDF-0723-42DD-83D0-69132F96B09F}"/>
                </a:ext>
              </a:extLst>
            </p:cNvPr>
            <p:cNvSpPr/>
            <p:nvPr userDrawn="1"/>
          </p:nvSpPr>
          <p:spPr>
            <a:xfrm>
              <a:off x="8485589" y="3412131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5CE8FBFB-B232-4CC0-840A-74826E2E9FB5}"/>
                </a:ext>
              </a:extLst>
            </p:cNvPr>
            <p:cNvSpPr/>
            <p:nvPr userDrawn="1"/>
          </p:nvSpPr>
          <p:spPr>
            <a:xfrm>
              <a:off x="8485589" y="5117772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6362B7C-D451-488D-B12C-B998E0FD8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7991928" cy="45121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7DA433-1F51-42F4-8684-F4F102A7E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698421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86F1A6-F8C3-456C-978E-BE85CE4774CF}"/>
              </a:ext>
            </a:extLst>
          </p:cNvPr>
          <p:cNvGrpSpPr/>
          <p:nvPr userDrawn="1"/>
        </p:nvGrpSpPr>
        <p:grpSpPr>
          <a:xfrm>
            <a:off x="-3664732" y="0"/>
            <a:ext cx="3538941" cy="4354799"/>
            <a:chOff x="-3614713" y="0"/>
            <a:chExt cx="3538941" cy="435479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08F70F0-4DD5-4B29-A84D-7301EEA06307}"/>
                </a:ext>
              </a:extLst>
            </p:cNvPr>
            <p:cNvGrpSpPr/>
            <p:nvPr userDrawn="1"/>
          </p:nvGrpSpPr>
          <p:grpSpPr>
            <a:xfrm>
              <a:off x="-3614713" y="0"/>
              <a:ext cx="3538941" cy="4354799"/>
              <a:chOff x="397358" y="1593847"/>
              <a:chExt cx="3538941" cy="435479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B6D7EDA-1CDE-46D1-84F8-7C87FDE26565}"/>
                  </a:ext>
                </a:extLst>
              </p:cNvPr>
              <p:cNvSpPr/>
              <p:nvPr/>
            </p:nvSpPr>
            <p:spPr>
              <a:xfrm>
                <a:off x="428742" y="1593847"/>
                <a:ext cx="3507557" cy="4354799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CDBA4F-F56A-4B74-80CF-4F10A5C95B9C}"/>
                  </a:ext>
                </a:extLst>
              </p:cNvPr>
              <p:cNvSpPr txBox="1"/>
              <p:nvPr/>
            </p:nvSpPr>
            <p:spPr>
              <a:xfrm>
                <a:off x="397359" y="1738567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use bullet points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F1A1AEA-AFD7-46FA-87FF-22410B33E6C5}"/>
                  </a:ext>
                </a:extLst>
              </p:cNvPr>
              <p:cNvSpPr txBox="1"/>
              <p:nvPr/>
            </p:nvSpPr>
            <p:spPr>
              <a:xfrm>
                <a:off x="397358" y="4421432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GB" sz="1400">
                    <a:solidFill>
                      <a:srgbClr val="333333"/>
                    </a:solidFill>
                  </a:rPr>
                  <a:t>If you want to remove them, just click the </a:t>
                </a:r>
                <a:r>
                  <a:rPr lang="en-GB" sz="1400" b="1">
                    <a:solidFill>
                      <a:srgbClr val="333333"/>
                    </a:solidFill>
                  </a:rPr>
                  <a:t>Decrease List Level </a:t>
                </a:r>
                <a:r>
                  <a:rPr lang="en-GB" sz="1400" b="0">
                    <a:solidFill>
                      <a:srgbClr val="333333"/>
                    </a:solidFill>
                  </a:rPr>
                  <a:t>button.</a:t>
                </a:r>
                <a:endParaRPr lang="en-GB" sz="1400" b="1">
                  <a:solidFill>
                    <a:srgbClr val="333333"/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8769B39-736F-4FF7-B2C4-43FAA57DC5FD}"/>
                  </a:ext>
                </a:extLst>
              </p:cNvPr>
              <p:cNvSpPr txBox="1"/>
              <p:nvPr/>
            </p:nvSpPr>
            <p:spPr>
              <a:xfrm>
                <a:off x="397358" y="2358061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If you want to use your pre-formatted bullets, click on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Increase List Level </a:t>
                </a:r>
                <a:r>
                  <a:rPr lang="en-GB" sz="1400" b="0">
                    <a:solidFill>
                      <a:srgbClr val="333333"/>
                    </a:solidFill>
                  </a:rPr>
                  <a:t>button.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9EB830-8FA3-4058-AD03-DDDE790F5362}"/>
                  </a:ext>
                </a:extLst>
              </p:cNvPr>
              <p:cNvSpPr txBox="1"/>
              <p:nvPr/>
            </p:nvSpPr>
            <p:spPr>
              <a:xfrm>
                <a:off x="397358" y="3822005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>
                    <a:solidFill>
                      <a:srgbClr val="333333"/>
                    </a:solidFill>
                  </a:rPr>
                  <a:t>To indent your bullets to the next level, click on</a:t>
                </a:r>
                <a:r>
                  <a:rPr lang="en-GB" sz="1400" b="1">
                    <a:solidFill>
                      <a:srgbClr val="333333"/>
                    </a:solidFill>
                  </a:rPr>
                  <a:t> Increase List Level </a:t>
                </a:r>
                <a:r>
                  <a:rPr lang="en-GB" sz="1400" b="0">
                    <a:solidFill>
                      <a:srgbClr val="333333"/>
                    </a:solidFill>
                  </a:rPr>
                  <a:t>again</a:t>
                </a:r>
                <a:r>
                  <a:rPr lang="en-GB" sz="1400">
                    <a:solidFill>
                      <a:srgbClr val="333333"/>
                    </a:solidFill>
                  </a:rPr>
                  <a:t>.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84793AF-670B-4038-87D6-3B308444357C}"/>
                  </a:ext>
                </a:extLst>
              </p:cNvPr>
              <p:cNvSpPr/>
              <p:nvPr/>
            </p:nvSpPr>
            <p:spPr>
              <a:xfrm>
                <a:off x="428741" y="2246094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28EF487-055D-4EF6-BC04-FCB2F0C76B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89585" y="1421385"/>
              <a:ext cx="1257300" cy="733425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B20F03C-3A57-4EC7-9AD4-46B62C18C7C9}"/>
                </a:ext>
              </a:extLst>
            </p:cNvPr>
            <p:cNvSpPr/>
            <p:nvPr userDrawn="1"/>
          </p:nvSpPr>
          <p:spPr>
            <a:xfrm>
              <a:off x="-1579455" y="1427869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3AA02F0-AE5A-4097-B073-36495711F0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89585" y="3490852"/>
              <a:ext cx="1257300" cy="723900"/>
            </a:xfrm>
            <a:prstGeom prst="rect">
              <a:avLst/>
            </a:prstGeom>
          </p:spPr>
        </p:pic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60735B2-B979-43E7-A258-C378B9D97B87}"/>
                </a:ext>
              </a:extLst>
            </p:cNvPr>
            <p:cNvSpPr/>
            <p:nvPr userDrawn="1"/>
          </p:nvSpPr>
          <p:spPr>
            <a:xfrm>
              <a:off x="-1800911" y="3502818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0890581"/>
      </p:ext>
    </p:extLst>
  </p:cSld>
  <p:clrMapOvr>
    <a:masterClrMapping/>
  </p:clrMapOvr>
  <p:transition spd="slow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F867D01-3FFE-49F4-A709-AF5249958D5C}"/>
              </a:ext>
            </a:extLst>
          </p:cNvPr>
          <p:cNvGrpSpPr/>
          <p:nvPr userDrawn="1"/>
        </p:nvGrpSpPr>
        <p:grpSpPr>
          <a:xfrm rot="16200000">
            <a:off x="4494398" y="-485917"/>
            <a:ext cx="4214897" cy="3535508"/>
            <a:chOff x="5387349" y="-1705643"/>
            <a:chExt cx="4816112" cy="4039813"/>
          </a:xfrm>
          <a:noFill/>
        </p:grpSpPr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3723E74D-B8B1-4F1C-B86D-411D487099FE}"/>
                </a:ext>
              </a:extLst>
            </p:cNvPr>
            <p:cNvSpPr/>
            <p:nvPr userDrawn="1"/>
          </p:nvSpPr>
          <p:spPr>
            <a:xfrm>
              <a:off x="5387349" y="845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A2733E26-E941-470F-AE97-1939DDB10EBF}"/>
                </a:ext>
              </a:extLst>
            </p:cNvPr>
            <p:cNvSpPr/>
            <p:nvPr userDrawn="1"/>
          </p:nvSpPr>
          <p:spPr>
            <a:xfrm>
              <a:off x="6936469" y="-852399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4BA194F5-F4E1-490C-AC0C-617EBE170637}"/>
                </a:ext>
              </a:extLst>
            </p:cNvPr>
            <p:cNvSpPr/>
            <p:nvPr userDrawn="1"/>
          </p:nvSpPr>
          <p:spPr>
            <a:xfrm>
              <a:off x="6936469" y="853244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8D91DC25-77DF-4DD9-88EE-339A4DF7FE5F}"/>
                </a:ext>
              </a:extLst>
            </p:cNvPr>
            <p:cNvSpPr/>
            <p:nvPr userDrawn="1"/>
          </p:nvSpPr>
          <p:spPr>
            <a:xfrm>
              <a:off x="8485589" y="-1705643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5878F206-DEBC-4763-AA7E-B72A91F1D031}"/>
                </a:ext>
              </a:extLst>
            </p:cNvPr>
            <p:cNvSpPr/>
            <p:nvPr userDrawn="1"/>
          </p:nvSpPr>
          <p:spPr>
            <a:xfrm>
              <a:off x="8485589" y="0"/>
              <a:ext cx="1717872" cy="1480926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ED2FA65-E85A-4B2E-8284-62E0551754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95645" y="0"/>
            <a:ext cx="6396355" cy="6858000"/>
          </a:xfrm>
          <a:custGeom>
            <a:avLst/>
            <a:gdLst>
              <a:gd name="connsiteX0" fmla="*/ 1714501 w 6396355"/>
              <a:gd name="connsiteY0" fmla="*/ 0 h 6858000"/>
              <a:gd name="connsiteX1" fmla="*/ 6396355 w 6396355"/>
              <a:gd name="connsiteY1" fmla="*/ 0 h 6858000"/>
              <a:gd name="connsiteX2" fmla="*/ 6396355 w 6396355"/>
              <a:gd name="connsiteY2" fmla="*/ 6858000 h 6858000"/>
              <a:gd name="connsiteX3" fmla="*/ 1714501 w 6396355"/>
              <a:gd name="connsiteY3" fmla="*/ 6858000 h 6858000"/>
              <a:gd name="connsiteX4" fmla="*/ 0 w 6396355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6355" h="6858000">
                <a:moveTo>
                  <a:pt x="1714501" y="0"/>
                </a:moveTo>
                <a:lnTo>
                  <a:pt x="6396355" y="0"/>
                </a:lnTo>
                <a:lnTo>
                  <a:pt x="6396355" y="6858000"/>
                </a:lnTo>
                <a:lnTo>
                  <a:pt x="1714501" y="6858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lIns="1440000" rIns="1440000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insert image &gt; Right click &gt; Send to 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7F4ADE-F89E-4877-866D-B3B95017C803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7D2D00-EC3B-4EFD-84D6-BF98A1F96920}"/>
              </a:ext>
            </a:extLst>
          </p:cNvPr>
          <p:cNvGrpSpPr/>
          <p:nvPr userDrawn="1"/>
        </p:nvGrpSpPr>
        <p:grpSpPr>
          <a:xfrm rot="16200000">
            <a:off x="360407" y="4836458"/>
            <a:ext cx="1946732" cy="3990582"/>
            <a:chOff x="10692184" y="-1639954"/>
            <a:chExt cx="1784352" cy="3657721"/>
          </a:xfrm>
          <a:noFill/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8B577679-776C-4F3C-85D4-B8B73F088077}"/>
                </a:ext>
              </a:extLst>
            </p:cNvPr>
            <p:cNvSpPr/>
            <p:nvPr userDrawn="1"/>
          </p:nvSpPr>
          <p:spPr>
            <a:xfrm rot="5400000">
              <a:off x="10600392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7E9E45A6-EC01-4140-8379-4EAC31AC521D}"/>
                </a:ext>
              </a:extLst>
            </p:cNvPr>
            <p:cNvSpPr/>
            <p:nvPr userDrawn="1"/>
          </p:nvSpPr>
          <p:spPr>
            <a:xfrm rot="5400000">
              <a:off x="11237356" y="-384788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CD5D7A8F-641B-47BF-8DB5-9C8A0716C8A7}"/>
                </a:ext>
              </a:extLst>
            </p:cNvPr>
            <p:cNvSpPr/>
            <p:nvPr userDrawn="1"/>
          </p:nvSpPr>
          <p:spPr>
            <a:xfrm rot="5400000">
              <a:off x="10600392" y="-1548162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6362B7C-D451-488D-B12C-B998E0FD8F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1" y="1693488"/>
            <a:ext cx="4439920" cy="39914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CC02216A-B4DD-4416-92A1-EF8D82783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40272" y="6212205"/>
            <a:ext cx="439308" cy="645795"/>
          </a:xfrm>
          <a:custGeom>
            <a:avLst/>
            <a:gdLst>
              <a:gd name="connsiteX0" fmla="*/ 0 w 439308"/>
              <a:gd name="connsiteY0" fmla="*/ 0 h 645795"/>
              <a:gd name="connsiteX1" fmla="*/ 439308 w 439308"/>
              <a:gd name="connsiteY1" fmla="*/ 0 h 645795"/>
              <a:gd name="connsiteX2" fmla="*/ 439308 w 439308"/>
              <a:gd name="connsiteY2" fmla="*/ 645795 h 645795"/>
              <a:gd name="connsiteX3" fmla="*/ 0 w 439308"/>
              <a:gd name="connsiteY3" fmla="*/ 645795 h 64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08" h="645795">
                <a:moveTo>
                  <a:pt x="0" y="0"/>
                </a:moveTo>
                <a:lnTo>
                  <a:pt x="439308" y="0"/>
                </a:lnTo>
                <a:lnTo>
                  <a:pt x="439308" y="645795"/>
                </a:lnTo>
                <a:lnTo>
                  <a:pt x="0" y="64579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DF8529-252D-480B-A774-C7C000C781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4439920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30412A4-B0F9-4ED0-8157-3D2A5AEEB372}"/>
              </a:ext>
            </a:extLst>
          </p:cNvPr>
          <p:cNvGrpSpPr/>
          <p:nvPr userDrawn="1"/>
        </p:nvGrpSpPr>
        <p:grpSpPr>
          <a:xfrm>
            <a:off x="-3633350" y="0"/>
            <a:ext cx="3507559" cy="5160812"/>
            <a:chOff x="838198" y="1150069"/>
            <a:chExt cx="3507559" cy="516081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6310A7-7992-43AB-ACB2-7490BD26984C}"/>
                </a:ext>
              </a:extLst>
            </p:cNvPr>
            <p:cNvSpPr/>
            <p:nvPr/>
          </p:nvSpPr>
          <p:spPr>
            <a:xfrm>
              <a:off x="838200" y="1150069"/>
              <a:ext cx="3507557" cy="516081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B977F2-2688-45C1-AA00-645BBDF74D8E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FCEEC6B-43A4-49B3-A3E5-7E7F0972F2B1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2ED09D-D5FD-4374-8344-0955D1DC24FB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icon</a:t>
              </a:r>
              <a:r>
                <a:rPr lang="en-GB" sz="1400">
                  <a:solidFill>
                    <a:srgbClr val="333333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16A1E7D-85AB-46FF-8725-85970149D8E0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Click on the </a:t>
              </a:r>
              <a:r>
                <a:rPr lang="en-GB" sz="1400" b="1">
                  <a:solidFill>
                    <a:srgbClr val="333333"/>
                  </a:solidFill>
                </a:rPr>
                <a:t>Format Picture </a:t>
              </a:r>
              <a:r>
                <a:rPr lang="en-GB" sz="1400">
                  <a:solidFill>
                    <a:srgbClr val="333333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933EF11-12E5-4FDA-8F3B-5A8294D30078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3.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Crop</a:t>
              </a:r>
              <a:r>
                <a:rPr lang="en-GB" sz="1400">
                  <a:solidFill>
                    <a:srgbClr val="333333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>
                  <a:solidFill>
                    <a:srgbClr val="333333"/>
                  </a:solidFill>
                </a:rPr>
                <a:t>Fit</a:t>
              </a:r>
              <a:r>
                <a:rPr lang="en-GB" sz="1400">
                  <a:solidFill>
                    <a:srgbClr val="333333"/>
                  </a:solidFill>
                </a:rPr>
                <a:t> to fit the image to the placeholder.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BAA4C72-E5BA-4EAC-A28E-BFA8AF86B0A7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4.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Colour</a:t>
              </a:r>
              <a:r>
                <a:rPr lang="en-GB" sz="1400">
                  <a:solidFill>
                    <a:srgbClr val="333333"/>
                  </a:solidFill>
                </a:rPr>
                <a:t> to adjust the Saturation, Tone, and Colour.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733319-738C-4A39-B120-BD1504ACF711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5. </a:t>
              </a:r>
              <a:r>
                <a:rPr lang="en-GB" sz="1400">
                  <a:solidFill>
                    <a:srgbClr val="333333"/>
                  </a:solidFill>
                </a:rPr>
                <a:t>Choose </a:t>
              </a:r>
              <a:r>
                <a:rPr lang="en-GB" sz="1400" b="1">
                  <a:solidFill>
                    <a:srgbClr val="333333"/>
                  </a:solidFill>
                </a:rPr>
                <a:t>Picture Correction</a:t>
              </a:r>
              <a:r>
                <a:rPr lang="en-GB" sz="1400">
                  <a:solidFill>
                    <a:srgbClr val="333333"/>
                  </a:solidFill>
                </a:rPr>
                <a:t> to adjust the Sharpness, Brightness, and Contrast.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68AC0E-3057-40BB-AA53-64753B43C2FD}"/>
                </a:ext>
              </a:extLst>
            </p:cNvPr>
            <p:cNvSpPr txBox="1"/>
            <p:nvPr/>
          </p:nvSpPr>
          <p:spPr>
            <a:xfrm>
              <a:off x="838198" y="563187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6. </a:t>
              </a:r>
              <a:r>
                <a:rPr lang="en-GB" sz="1400">
                  <a:solidFill>
                    <a:srgbClr val="333333"/>
                  </a:solidFill>
                </a:rPr>
                <a:t>To change an existing image you can right click and choose </a:t>
              </a:r>
              <a:r>
                <a:rPr lang="en-GB" sz="1400" b="1">
                  <a:solidFill>
                    <a:srgbClr val="333333"/>
                  </a:solidFill>
                </a:rPr>
                <a:t>Change Picture.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5706158"/>
      </p:ext>
    </p:extLst>
  </p:cSld>
  <p:clrMapOvr>
    <a:masterClrMapping/>
  </p:clrMapOvr>
  <p:transition spd="slow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798DDD6-6F09-466F-8F83-0B701119922D}"/>
              </a:ext>
            </a:extLst>
          </p:cNvPr>
          <p:cNvSpPr>
            <a:spLocks/>
          </p:cNvSpPr>
          <p:nvPr userDrawn="1"/>
        </p:nvSpPr>
        <p:spPr>
          <a:xfrm>
            <a:off x="0" y="1813560"/>
            <a:ext cx="4064000" cy="5044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4FEB92D-3E2C-453D-B780-F44B6600A82B}"/>
              </a:ext>
            </a:extLst>
          </p:cNvPr>
          <p:cNvSpPr>
            <a:spLocks/>
          </p:cNvSpPr>
          <p:nvPr userDrawn="1"/>
        </p:nvSpPr>
        <p:spPr>
          <a:xfrm>
            <a:off x="4064000" y="1813560"/>
            <a:ext cx="4064000" cy="5044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09AD1E7-B5F7-4902-B2F4-B20663F1490C}"/>
              </a:ext>
            </a:extLst>
          </p:cNvPr>
          <p:cNvSpPr>
            <a:spLocks/>
          </p:cNvSpPr>
          <p:nvPr userDrawn="1"/>
        </p:nvSpPr>
        <p:spPr>
          <a:xfrm>
            <a:off x="8128000" y="1813560"/>
            <a:ext cx="4064000" cy="5044440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0278F2B-7E65-4935-B424-C3C3FD3A5E82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noFill/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4861BF69-9326-4230-BCE9-A381D3EA0E4A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02D8C450-AA0E-4C6E-BAB9-EA362F156C6B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769F92CF-79F1-4431-9A72-88A90E928954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825" y="4682593"/>
            <a:ext cx="3308350" cy="112871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84962F17-38AA-4133-828A-11EA482A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1825" y="4682593"/>
            <a:ext cx="3308350" cy="112871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9A14C45-31B1-4AD9-8782-4AE12CE91C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5825" y="4682593"/>
            <a:ext cx="3308350" cy="112871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F1FF6A86-95F6-4839-8803-8F78453D8E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2915921"/>
            <a:ext cx="1727200" cy="1087754"/>
          </a:xfrm>
        </p:spPr>
        <p:txBody>
          <a:bodyPr anchor="ctr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2D968163-C4FD-4AED-BE9B-BDB051033C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96400" y="2915921"/>
            <a:ext cx="1727200" cy="1087754"/>
          </a:xfrm>
        </p:spPr>
        <p:txBody>
          <a:bodyPr anchor="ctr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4F1BF2F6-212E-4F0A-AF5C-0FAC8D8F8C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32400" y="2915921"/>
            <a:ext cx="1727200" cy="1087754"/>
          </a:xfrm>
        </p:spPr>
        <p:txBody>
          <a:bodyPr anchor="ctr"/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XX%</a:t>
            </a: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2779F2-FD09-40AB-8FA5-D582F33EE6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648DDE3-7A09-4004-B780-EFBDB28C4264}"/>
              </a:ext>
            </a:extLst>
          </p:cNvPr>
          <p:cNvGrpSpPr/>
          <p:nvPr userDrawn="1"/>
        </p:nvGrpSpPr>
        <p:grpSpPr>
          <a:xfrm>
            <a:off x="-3633349" y="0"/>
            <a:ext cx="3507558" cy="2596198"/>
            <a:chOff x="838199" y="1150070"/>
            <a:chExt cx="3507558" cy="2596198"/>
          </a:xfrm>
          <a:solidFill>
            <a:schemeClr val="tx1"/>
          </a:solidFill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D460A53-8946-4261-A538-07BE82995D45}"/>
                </a:ext>
              </a:extLst>
            </p:cNvPr>
            <p:cNvSpPr/>
            <p:nvPr/>
          </p:nvSpPr>
          <p:spPr>
            <a:xfrm>
              <a:off x="838200" y="1150070"/>
              <a:ext cx="3507557" cy="2596198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174E2AF-08ED-473B-A5E8-93B3FD874853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rgbClr val="333333"/>
                  </a:solidFill>
                  <a:latin typeface="+mj-lt"/>
                </a:rPr>
                <a:t>How to use the </a:t>
              </a:r>
              <a:br>
                <a:rPr lang="en-GB">
                  <a:solidFill>
                    <a:srgbClr val="333333"/>
                  </a:solidFill>
                  <a:latin typeface="+mj-lt"/>
                </a:rPr>
              </a:br>
              <a:r>
                <a:rPr lang="en-GB">
                  <a:solidFill>
                    <a:srgbClr val="333333"/>
                  </a:solidFill>
                  <a:latin typeface="+mj-lt"/>
                </a:rPr>
                <a:t>percentage wheel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54D466C-59EB-438D-AC84-9DFD3023B140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94EE0D6-DE91-4278-8C51-F712CB7476C0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1. </a:t>
              </a:r>
              <a:r>
                <a:rPr lang="en-GB" sz="1400">
                  <a:solidFill>
                    <a:srgbClr val="333333"/>
                  </a:solidFill>
                </a:rPr>
                <a:t>These circles are designed to reflect the stat they surround. Select the coloured part of the circle.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CAF1D77-3C7B-4D7F-AB47-FE8D787D2B76}"/>
                </a:ext>
              </a:extLst>
            </p:cNvPr>
            <p:cNvSpPr txBox="1"/>
            <p:nvPr/>
          </p:nvSpPr>
          <p:spPr>
            <a:xfrm>
              <a:off x="838199" y="2653376"/>
              <a:ext cx="35075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solidFill>
                    <a:srgbClr val="333333"/>
                  </a:solidFill>
                </a:rPr>
                <a:t>2. </a:t>
              </a:r>
              <a:r>
                <a:rPr lang="en-GB" sz="1400">
                  <a:solidFill>
                    <a:srgbClr val="333333"/>
                  </a:solidFill>
                </a:rPr>
                <a:t>You will see a small yellow handle appear at the bottom of the circle, drag this to change the size of the coloured section.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36869011"/>
      </p:ext>
    </p:extLst>
  </p:cSld>
  <p:clrMapOvr>
    <a:masterClrMapping/>
  </p:clrMapOvr>
  <p:transition spd="slow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con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798DDD6-6F09-466F-8F83-0B701119922D}"/>
              </a:ext>
            </a:extLst>
          </p:cNvPr>
          <p:cNvSpPr>
            <a:spLocks/>
          </p:cNvSpPr>
          <p:nvPr userDrawn="1"/>
        </p:nvSpPr>
        <p:spPr>
          <a:xfrm>
            <a:off x="0" y="2371060"/>
            <a:ext cx="4064000" cy="44869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4FEB92D-3E2C-453D-B780-F44B6600A82B}"/>
              </a:ext>
            </a:extLst>
          </p:cNvPr>
          <p:cNvSpPr>
            <a:spLocks/>
          </p:cNvSpPr>
          <p:nvPr userDrawn="1"/>
        </p:nvSpPr>
        <p:spPr>
          <a:xfrm>
            <a:off x="4064000" y="2371060"/>
            <a:ext cx="4064000" cy="4486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09AD1E7-B5F7-4902-B2F4-B20663F1490C}"/>
              </a:ext>
            </a:extLst>
          </p:cNvPr>
          <p:cNvSpPr>
            <a:spLocks/>
          </p:cNvSpPr>
          <p:nvPr userDrawn="1"/>
        </p:nvSpPr>
        <p:spPr>
          <a:xfrm>
            <a:off x="8128000" y="2371060"/>
            <a:ext cx="4064000" cy="4486940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B54E7-3B29-41E3-B975-12FB2D53B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419" y="485797"/>
            <a:ext cx="351156" cy="39329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0278F2B-7E65-4935-B424-C3C3FD3A5E82}"/>
              </a:ext>
            </a:extLst>
          </p:cNvPr>
          <p:cNvGrpSpPr/>
          <p:nvPr userDrawn="1"/>
        </p:nvGrpSpPr>
        <p:grpSpPr>
          <a:xfrm>
            <a:off x="9875462" y="-592128"/>
            <a:ext cx="2641657" cy="2714067"/>
            <a:chOff x="10055225" y="-469915"/>
            <a:chExt cx="2421312" cy="2487682"/>
          </a:xfrm>
          <a:noFill/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4861BF69-9326-4230-BCE9-A381D3EA0E4A}"/>
                </a:ext>
              </a:extLst>
            </p:cNvPr>
            <p:cNvSpPr/>
            <p:nvPr userDrawn="1"/>
          </p:nvSpPr>
          <p:spPr>
            <a:xfrm rot="5400000">
              <a:off x="10600395" y="778587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02D8C450-AA0E-4C6E-BAB9-EA362F156C6B}"/>
                </a:ext>
              </a:extLst>
            </p:cNvPr>
            <p:cNvSpPr/>
            <p:nvPr userDrawn="1"/>
          </p:nvSpPr>
          <p:spPr>
            <a:xfrm rot="5400000">
              <a:off x="11237357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769F92CF-79F1-4431-9A72-88A90E928954}"/>
                </a:ext>
              </a:extLst>
            </p:cNvPr>
            <p:cNvSpPr/>
            <p:nvPr userDrawn="1"/>
          </p:nvSpPr>
          <p:spPr>
            <a:xfrm rot="5400000">
              <a:off x="9963433" y="-378123"/>
              <a:ext cx="1330972" cy="1147388"/>
            </a:xfrm>
            <a:prstGeom prst="hexagon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EC5D6D5-A22F-4360-BE6E-D053E3135B7F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6D3B-A214-401F-A572-6760616DF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9F1311A-10A7-4169-91E6-D9D85713B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825" y="4323777"/>
            <a:ext cx="3308350" cy="188842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84962F17-38AA-4133-828A-11EA482A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1825" y="4323777"/>
            <a:ext cx="3308350" cy="188842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9A14C45-31B1-4AD9-8782-4AE12CE91C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5825" y="4323777"/>
            <a:ext cx="3308350" cy="188842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1B0C55-82A6-407C-9467-A7906B3FB65D}"/>
              </a:ext>
            </a:extLst>
          </p:cNvPr>
          <p:cNvSpPr/>
          <p:nvPr userDrawn="1"/>
        </p:nvSpPr>
        <p:spPr>
          <a:xfrm>
            <a:off x="325119" y="0"/>
            <a:ext cx="579756" cy="102298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8D7B817-8B50-4737-A98A-0B69CC6689E5}"/>
              </a:ext>
            </a:extLst>
          </p:cNvPr>
          <p:cNvSpPr/>
          <p:nvPr userDrawn="1"/>
        </p:nvSpPr>
        <p:spPr>
          <a:xfrm>
            <a:off x="9461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A8C9BC06-C52F-41C8-8CFC-7EE715B48C7B}"/>
              </a:ext>
            </a:extLst>
          </p:cNvPr>
          <p:cNvSpPr/>
          <p:nvPr userDrawn="1"/>
        </p:nvSpPr>
        <p:spPr>
          <a:xfrm>
            <a:off x="5397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FE4F385-C45F-41A0-99EA-6C50D528B31F}"/>
              </a:ext>
            </a:extLst>
          </p:cNvPr>
          <p:cNvSpPr/>
          <p:nvPr userDrawn="1"/>
        </p:nvSpPr>
        <p:spPr>
          <a:xfrm>
            <a:off x="1333500" y="2826845"/>
            <a:ext cx="1397000" cy="120431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298E4E-BED6-4377-840B-59B91A0BDF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6052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6C6B3FC6-6442-41A1-984A-1C1B4EBA2FF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692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8FC25A9D-F593-40EB-9A2F-08D55B46C3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733280" y="3002280"/>
            <a:ext cx="853440" cy="853440"/>
          </a:xfrm>
          <a:prstGeom prst="ellipse">
            <a:avLst/>
          </a:prstGeom>
        </p:spPr>
        <p:txBody>
          <a:bodyPr lIns="72000" rIns="72000" anchor="ctr"/>
          <a:lstStyle>
            <a:lvl1pPr algn="ctr">
              <a:defRPr sz="1400"/>
            </a:lvl1pPr>
          </a:lstStyle>
          <a:p>
            <a:r>
              <a:rPr lang="en-GB"/>
              <a:t>Insert icon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BC8141BE-C23F-4FFC-9927-2F955989BD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693488"/>
            <a:ext cx="7991929" cy="55971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2AF9CF-FF47-448A-B065-F7D05DC1C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524414"/>
            <a:ext cx="7991929" cy="9121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813BE9F-9809-46A7-9DC6-3C04FEFEB750}"/>
              </a:ext>
            </a:extLst>
          </p:cNvPr>
          <p:cNvGrpSpPr/>
          <p:nvPr userDrawn="1"/>
        </p:nvGrpSpPr>
        <p:grpSpPr>
          <a:xfrm>
            <a:off x="-3633349" y="0"/>
            <a:ext cx="3507558" cy="6137026"/>
            <a:chOff x="-3633349" y="0"/>
            <a:chExt cx="3507558" cy="6137026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D87328F-CECA-48B7-AE8E-C0617F112BA5}"/>
                </a:ext>
              </a:extLst>
            </p:cNvPr>
            <p:cNvGrpSpPr/>
            <p:nvPr userDrawn="1"/>
          </p:nvGrpSpPr>
          <p:grpSpPr>
            <a:xfrm>
              <a:off x="-3633349" y="0"/>
              <a:ext cx="3507558" cy="6137026"/>
              <a:chOff x="838199" y="1150069"/>
              <a:chExt cx="3507558" cy="6137026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0138F32-A8B3-4996-9D7B-E7B42F5577D7}"/>
                  </a:ext>
                </a:extLst>
              </p:cNvPr>
              <p:cNvSpPr/>
              <p:nvPr/>
            </p:nvSpPr>
            <p:spPr>
              <a:xfrm>
                <a:off x="838200" y="1150069"/>
                <a:ext cx="3507557" cy="613702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40A37A7-1000-4BF3-8A76-C55FB158D629}"/>
                  </a:ext>
                </a:extLst>
              </p:cNvPr>
              <p:cNvSpPr txBox="1"/>
              <p:nvPr/>
            </p:nvSpPr>
            <p:spPr>
              <a:xfrm>
                <a:off x="838200" y="1225485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333333"/>
                    </a:solidFill>
                    <a:latin typeface="+mj-lt"/>
                  </a:rPr>
                  <a:t>How to insert an icon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A98CC3F-4E9A-4CFF-A32D-31E07AB63305}"/>
                  </a:ext>
                </a:extLst>
              </p:cNvPr>
              <p:cNvSpPr/>
              <p:nvPr/>
            </p:nvSpPr>
            <p:spPr>
              <a:xfrm>
                <a:off x="838200" y="1670231"/>
                <a:ext cx="3507557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709078E-982C-45A8-BA6F-AF66EDE4532D}"/>
                  </a:ext>
                </a:extLst>
              </p:cNvPr>
              <p:cNvSpPr txBox="1"/>
              <p:nvPr/>
            </p:nvSpPr>
            <p:spPr>
              <a:xfrm>
                <a:off x="838200" y="1867808"/>
                <a:ext cx="34107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1. </a:t>
                </a:r>
                <a:r>
                  <a:rPr lang="en-GB" sz="1400">
                    <a:solidFill>
                      <a:srgbClr val="333333"/>
                    </a:solidFill>
                  </a:rPr>
                  <a:t>Go to the </a:t>
                </a:r>
                <a:r>
                  <a:rPr lang="en-GB" sz="1400" b="1">
                    <a:solidFill>
                      <a:srgbClr val="333333"/>
                    </a:solidFill>
                  </a:rPr>
                  <a:t>icon bank asset slide </a:t>
                </a:r>
                <a:r>
                  <a:rPr lang="en-GB" sz="1400">
                    <a:solidFill>
                      <a:srgbClr val="333333"/>
                    </a:solidFill>
                  </a:rPr>
                  <a:t>and select your chosen icon.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C </a:t>
                </a:r>
                <a:r>
                  <a:rPr lang="en-GB" sz="1400">
                    <a:solidFill>
                      <a:srgbClr val="333333"/>
                    </a:solidFill>
                  </a:rPr>
                  <a:t>to copy.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0C5452E-74D1-4C67-8647-69595DFFAC02}"/>
                  </a:ext>
                </a:extLst>
              </p:cNvPr>
              <p:cNvSpPr txBox="1"/>
              <p:nvPr/>
            </p:nvSpPr>
            <p:spPr>
              <a:xfrm>
                <a:off x="838199" y="2650785"/>
                <a:ext cx="35075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2. </a:t>
                </a:r>
                <a:r>
                  <a:rPr lang="en-GB" sz="1400" b="0">
                    <a:solidFill>
                      <a:srgbClr val="333333"/>
                    </a:solidFill>
                  </a:rPr>
                  <a:t>Go back to the slide you want the icon on, select your chosen icon placeholder and press </a:t>
                </a:r>
                <a:r>
                  <a:rPr lang="en-GB" sz="1400" b="1">
                    <a:solidFill>
                      <a:srgbClr val="333333"/>
                    </a:solidFill>
                  </a:rPr>
                  <a:t>Ctrl + V </a:t>
                </a:r>
                <a:r>
                  <a:rPr lang="en-GB" sz="1400" b="0">
                    <a:solidFill>
                      <a:srgbClr val="333333"/>
                    </a:solidFill>
                  </a:rPr>
                  <a:t>to paste the icon into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6E6914-E507-4E21-BB4E-930E8606A703}"/>
                  </a:ext>
                </a:extLst>
              </p:cNvPr>
              <p:cNvSpPr txBox="1"/>
              <p:nvPr/>
            </p:nvSpPr>
            <p:spPr>
              <a:xfrm>
                <a:off x="838199" y="3649205"/>
                <a:ext cx="350755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>
                    <a:solidFill>
                      <a:srgbClr val="333333"/>
                    </a:solidFill>
                  </a:rPr>
                  <a:t>3. </a:t>
                </a:r>
                <a:r>
                  <a:rPr lang="en-US" sz="1400">
                    <a:solidFill>
                      <a:srgbClr val="333333"/>
                    </a:solidFill>
                  </a:rPr>
                  <a:t>Click on the </a:t>
                </a:r>
                <a:r>
                  <a:rPr lang="en-US" sz="1400" b="1">
                    <a:solidFill>
                      <a:srgbClr val="333333"/>
                    </a:solidFill>
                  </a:rPr>
                  <a:t>Graphics Format </a:t>
                </a:r>
                <a:r>
                  <a:rPr lang="en-US" sz="1400">
                    <a:solidFill>
                      <a:srgbClr val="333333"/>
                    </a:solidFill>
                  </a:rPr>
                  <a:t>tab in the ribbon and use the tools to edit the image. Under </a:t>
                </a:r>
                <a:r>
                  <a:rPr lang="en-US" sz="1400" b="1">
                    <a:solidFill>
                      <a:srgbClr val="333333"/>
                    </a:solidFill>
                  </a:rPr>
                  <a:t>Crop,</a:t>
                </a:r>
                <a:r>
                  <a:rPr lang="en-US" sz="1400">
                    <a:solidFill>
                      <a:srgbClr val="333333"/>
                    </a:solidFill>
                  </a:rPr>
                  <a:t> choose </a:t>
                </a:r>
                <a:r>
                  <a:rPr lang="en-US" sz="1400" b="1">
                    <a:solidFill>
                      <a:srgbClr val="333333"/>
                    </a:solidFill>
                  </a:rPr>
                  <a:t>Fit</a:t>
                </a:r>
                <a:r>
                  <a:rPr lang="en-US" sz="1400">
                    <a:solidFill>
                      <a:srgbClr val="333333"/>
                    </a:solidFill>
                  </a:rPr>
                  <a:t> to make sure the icon fits properly in the placeholder.</a:t>
                </a:r>
                <a:endParaRPr lang="en-GB" sz="1400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47E3FDE-7A8E-42E5-81F6-F8FCC8DC6B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41570" y="3792811"/>
              <a:ext cx="1524000" cy="20383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76304644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tags" Target="../tags/tag1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9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80.xml"/><Relationship Id="rId34" Type="http://schemas.openxmlformats.org/officeDocument/2006/relationships/slideLayout" Target="../slideLayouts/slideLayout93.xml"/><Relationship Id="rId42" Type="http://schemas.openxmlformats.org/officeDocument/2006/relationships/slideLayout" Target="../slideLayouts/slideLayout101.xml"/><Relationship Id="rId47" Type="http://schemas.openxmlformats.org/officeDocument/2006/relationships/slideLayout" Target="../slideLayouts/slideLayout106.xml"/><Relationship Id="rId50" Type="http://schemas.openxmlformats.org/officeDocument/2006/relationships/slideLayout" Target="../slideLayouts/slideLayout109.xml"/><Relationship Id="rId55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37" Type="http://schemas.openxmlformats.org/officeDocument/2006/relationships/slideLayout" Target="../slideLayouts/slideLayout96.xml"/><Relationship Id="rId40" Type="http://schemas.openxmlformats.org/officeDocument/2006/relationships/slideLayout" Target="../slideLayouts/slideLayout99.xml"/><Relationship Id="rId45" Type="http://schemas.openxmlformats.org/officeDocument/2006/relationships/slideLayout" Target="../slideLayouts/slideLayout104.xml"/><Relationship Id="rId53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35" Type="http://schemas.openxmlformats.org/officeDocument/2006/relationships/slideLayout" Target="../slideLayouts/slideLayout94.xml"/><Relationship Id="rId43" Type="http://schemas.openxmlformats.org/officeDocument/2006/relationships/slideLayout" Target="../slideLayouts/slideLayout102.xml"/><Relationship Id="rId48" Type="http://schemas.openxmlformats.org/officeDocument/2006/relationships/slideLayout" Target="../slideLayouts/slideLayout107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67.xml"/><Relationship Id="rId51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slideLayout" Target="../slideLayouts/slideLayout92.xml"/><Relationship Id="rId38" Type="http://schemas.openxmlformats.org/officeDocument/2006/relationships/slideLayout" Target="../slideLayouts/slideLayout97.xml"/><Relationship Id="rId4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79.xml"/><Relationship Id="rId41" Type="http://schemas.openxmlformats.org/officeDocument/2006/relationships/slideLayout" Target="../slideLayouts/slideLayout100.xml"/><Relationship Id="rId54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36" Type="http://schemas.openxmlformats.org/officeDocument/2006/relationships/slideLayout" Target="../slideLayouts/slideLayout95.xml"/><Relationship Id="rId49" Type="http://schemas.openxmlformats.org/officeDocument/2006/relationships/slideLayout" Target="../slideLayouts/slideLayout108.xml"/><Relationship Id="rId57" Type="http://schemas.openxmlformats.org/officeDocument/2006/relationships/tags" Target="../tags/tag43.xml"/><Relationship Id="rId10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90.xml"/><Relationship Id="rId44" Type="http://schemas.openxmlformats.org/officeDocument/2006/relationships/slideLayout" Target="../slideLayouts/slideLayout103.xml"/><Relationship Id="rId52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A3E70-C5D9-6644-9917-8047A1B3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758AE-403E-014B-BA93-15C2B64DA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73C38-9B26-E347-88EE-F24E3748C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5E06-2D28-6044-A754-78574865E02E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235A2-2C56-3C4F-AA70-F43D28374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4A857-16EE-FF4D-B4FD-F9FE49038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712DF2C-C15E-4A31-BB9D-E5AC6FB43650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45FD89-32E7-4413-8FDB-270AEA386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524414"/>
            <a:ext cx="10133902" cy="9121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33093-A8C2-44D8-8ED7-36C40A9EA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0300" y="1825625"/>
            <a:ext cx="1013390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2F69A-AD51-4419-B903-19A79493D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30300" y="6356350"/>
            <a:ext cx="1013390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DD0A3-0F8F-4A27-98AE-25B328135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821" y="6242050"/>
            <a:ext cx="41021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50"/>
    </p:custDataLst>
    <p:extLst>
      <p:ext uri="{BB962C8B-B14F-4D97-AF65-F5344CB8AC3E}">
        <p14:creationId xmlns:p14="http://schemas.microsoft.com/office/powerpoint/2010/main" val="320860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  <p:sldLayoutId id="2147483710" r:id="rId35"/>
    <p:sldLayoutId id="2147483711" r:id="rId36"/>
    <p:sldLayoutId id="2147483712" r:id="rId37"/>
    <p:sldLayoutId id="2147483713" r:id="rId38"/>
    <p:sldLayoutId id="2147483714" r:id="rId39"/>
    <p:sldLayoutId id="2147483715" r:id="rId40"/>
    <p:sldLayoutId id="2147483716" r:id="rId41"/>
    <p:sldLayoutId id="2147483718" r:id="rId42"/>
    <p:sldLayoutId id="2147483719" r:id="rId43"/>
    <p:sldLayoutId id="2147483720" r:id="rId44"/>
    <p:sldLayoutId id="2147483721" r:id="rId45"/>
    <p:sldLayoutId id="2147483722" r:id="rId46"/>
    <p:sldLayoutId id="2147483724" r:id="rId47"/>
    <p:sldLayoutId id="2147483725" r:id="rId48"/>
  </p:sldLayoutIdLst>
  <p:transition spd="slow">
    <p:wipe dir="r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712DF2C-C15E-4A31-BB9D-E5AC6FB43650}"/>
              </a:ext>
            </a:extLst>
          </p:cNvPr>
          <p:cNvSpPr/>
          <p:nvPr userDrawn="1"/>
        </p:nvSpPr>
        <p:spPr>
          <a:xfrm>
            <a:off x="11440272" y="6212205"/>
            <a:ext cx="439308" cy="645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45FD89-32E7-4413-8FDB-270AEA386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524414"/>
            <a:ext cx="10133902" cy="9121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33093-A8C2-44D8-8ED7-36C40A9EA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0300" y="1825625"/>
            <a:ext cx="1013390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2F69A-AD51-4419-B903-19A79493D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30300" y="6356350"/>
            <a:ext cx="1013390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DD0A3-0F8F-4A27-98AE-25B328135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821" y="6242050"/>
            <a:ext cx="41021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BEFB9AFC-13B3-4B7E-9ECB-57F83E5A432D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57"/>
    </p:custDataLst>
    <p:extLst>
      <p:ext uri="{BB962C8B-B14F-4D97-AF65-F5344CB8AC3E}">
        <p14:creationId xmlns:p14="http://schemas.microsoft.com/office/powerpoint/2010/main" val="162621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3758" r:id="rId32"/>
    <p:sldLayoutId id="2147483759" r:id="rId33"/>
    <p:sldLayoutId id="2147483760" r:id="rId34"/>
    <p:sldLayoutId id="2147483761" r:id="rId35"/>
    <p:sldLayoutId id="2147483762" r:id="rId36"/>
    <p:sldLayoutId id="2147483763" r:id="rId37"/>
    <p:sldLayoutId id="2147483764" r:id="rId38"/>
    <p:sldLayoutId id="2147483765" r:id="rId39"/>
    <p:sldLayoutId id="2147483766" r:id="rId40"/>
    <p:sldLayoutId id="2147483767" r:id="rId41"/>
    <p:sldLayoutId id="2147483768" r:id="rId42"/>
    <p:sldLayoutId id="2147483769" r:id="rId43"/>
    <p:sldLayoutId id="2147483770" r:id="rId44"/>
    <p:sldLayoutId id="2147483771" r:id="rId45"/>
    <p:sldLayoutId id="2147483772" r:id="rId46"/>
    <p:sldLayoutId id="2147483773" r:id="rId47"/>
    <p:sldLayoutId id="2147483774" r:id="rId48"/>
    <p:sldLayoutId id="2147483775" r:id="rId49"/>
    <p:sldLayoutId id="2147483776" r:id="rId50"/>
    <p:sldLayoutId id="2147483777" r:id="rId51"/>
    <p:sldLayoutId id="2147483778" r:id="rId52"/>
    <p:sldLayoutId id="2147483779" r:id="rId53"/>
    <p:sldLayoutId id="2147483780" r:id="rId54"/>
    <p:sldLayoutId id="2147483781" r:id="rId55"/>
  </p:sldLayoutIdLst>
  <p:transition spd="slow">
    <p:wipe dir="r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6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79.png"/><Relationship Id="rId4" Type="http://schemas.openxmlformats.org/officeDocument/2006/relationships/image" Target="../media/image74.png"/><Relationship Id="rId9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emf"/><Relationship Id="rId4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89.jpeg"/><Relationship Id="rId4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12BDDB-F2F6-D5C5-B510-408D1883FA26}"/>
              </a:ext>
            </a:extLst>
          </p:cNvPr>
          <p:cNvSpPr/>
          <p:nvPr/>
        </p:nvSpPr>
        <p:spPr>
          <a:xfrm>
            <a:off x="0" y="2330606"/>
            <a:ext cx="12192000" cy="4527394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7E068-7DDB-7340-B0EF-1785D5915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797" y="4262105"/>
            <a:ext cx="9693027" cy="1504368"/>
          </a:xfrm>
        </p:spPr>
        <p:txBody>
          <a:bodyPr>
            <a:normAutofit fontScale="90000"/>
          </a:bodyPr>
          <a:lstStyle/>
          <a:p>
            <a:pPr algn="l"/>
            <a:b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C1.3 SWAST Access to Clinical Information </a:t>
            </a:r>
            <a:b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Claire Jones – Clinical Lead – Digital Transformation,  NHSE SW</a:t>
            </a:r>
            <a:b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Hart – Clinical Lead – Clinical Information, Paramedic</a:t>
            </a:r>
            <a:b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Western Ambulance Service NHS Foundation Trust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9D8E7B27-345A-1AD1-F0BD-21AB96DAB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718"/>
          <a:stretch/>
        </p:blipFill>
        <p:spPr>
          <a:xfrm>
            <a:off x="6041968" y="752647"/>
            <a:ext cx="4375422" cy="727652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5726FAE8-5F22-BE59-7CC8-BB0FC1314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90" y="621328"/>
            <a:ext cx="4360475" cy="99029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8710BF2-F55A-19BE-FDA4-10298E2CE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77398" y="820473"/>
            <a:ext cx="1738749" cy="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07700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importance of a single point of access…..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929952-1602-569E-39DB-798BA334A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337" y="1338773"/>
            <a:ext cx="6733054" cy="52126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3FF238-EBDC-BF97-7C09-53070A4A6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21" y="1074744"/>
            <a:ext cx="2765751" cy="9832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B6DAE8-2FBB-8A9F-51ED-5B8C26FE0F14}"/>
              </a:ext>
            </a:extLst>
          </p:cNvPr>
          <p:cNvSpPr/>
          <p:nvPr/>
        </p:nvSpPr>
        <p:spPr>
          <a:xfrm>
            <a:off x="735249" y="2798616"/>
            <a:ext cx="3280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C06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Paulton Ambulance Station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C06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7BDD5BD3-D0AB-8210-65DD-14782BEC4404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6"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64" b="90303" l="10000" r="90000">
                        <a14:foregroundMark x1="72357" y1="11515" x2="72357" y2="11515"/>
                        <a14:foregroundMark x1="80286" y1="6364" x2="80286" y2="6364"/>
                        <a14:foregroundMark x1="54857" y1="23838" x2="47786" y2="24949"/>
                        <a14:foregroundMark x1="47786" y1="24949" x2="58214" y2="27778"/>
                        <a14:foregroundMark x1="61071" y1="26667" x2="59214" y2="26667"/>
                        <a14:foregroundMark x1="58643" y1="23838" x2="44929" y2="25758"/>
                        <a14:foregroundMark x1="44929" y1="25758" x2="52714" y2="28687"/>
                        <a14:foregroundMark x1="52714" y1="28687" x2="59571" y2="27980"/>
                        <a14:foregroundMark x1="59571" y1="27980" x2="61643" y2="26667"/>
                        <a14:foregroundMark x1="51286" y1="24040" x2="46286" y2="23838"/>
                        <a14:foregroundMark x1="59286" y1="29091" x2="51286" y2="29091"/>
                        <a14:foregroundMark x1="52286" y1="30707" x2="64143" y2="32222"/>
                        <a14:foregroundMark x1="53071" y1="30505" x2="61286" y2="32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14"/>
          <a:stretch/>
        </p:blipFill>
        <p:spPr bwMode="auto">
          <a:xfrm>
            <a:off x="1794324" y="1376924"/>
            <a:ext cx="8344441" cy="562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2A59F2E-9AEC-30E7-BDBF-B0BF91936C4B}"/>
              </a:ext>
            </a:extLst>
          </p:cNvPr>
          <p:cNvSpPr txBox="1"/>
          <p:nvPr/>
        </p:nvSpPr>
        <p:spPr>
          <a:xfrm>
            <a:off x="422631" y="4931625"/>
            <a:ext cx="2497781" cy="276999"/>
          </a:xfrm>
          <a:prstGeom prst="rect">
            <a:avLst/>
          </a:prstGeom>
          <a:noFill/>
          <a:ln>
            <a:solidFill>
              <a:srgbClr val="782283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Devon &amp; Cornwall Care Record 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9F343B3-B621-81DB-B8D9-1A2FFCE26F60}"/>
              </a:ext>
            </a:extLst>
          </p:cNvPr>
          <p:cNvCxnSpPr>
            <a:cxnSpLocks/>
          </p:cNvCxnSpPr>
          <p:nvPr/>
        </p:nvCxnSpPr>
        <p:spPr>
          <a:xfrm>
            <a:off x="5814360" y="1912446"/>
            <a:ext cx="1366094" cy="826348"/>
          </a:xfrm>
          <a:prstGeom prst="straightConnector1">
            <a:avLst/>
          </a:prstGeom>
          <a:ln>
            <a:solidFill>
              <a:srgbClr val="7822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AEDEECB-4F8B-36D5-B88E-BCDF3711B049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3771583" y="3435799"/>
            <a:ext cx="2229062" cy="485144"/>
          </a:xfrm>
          <a:prstGeom prst="straightConnector1">
            <a:avLst/>
          </a:prstGeom>
          <a:ln>
            <a:solidFill>
              <a:srgbClr val="7822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45AABDE-C1A4-4E58-93D3-0F6AA4249EBF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2920412" y="5070125"/>
            <a:ext cx="650979" cy="298041"/>
          </a:xfrm>
          <a:prstGeom prst="straightConnector1">
            <a:avLst/>
          </a:prstGeom>
          <a:ln>
            <a:solidFill>
              <a:srgbClr val="7822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2DDD7B9-94E5-180F-0E2F-C27AB835A224}"/>
              </a:ext>
            </a:extLst>
          </p:cNvPr>
          <p:cNvCxnSpPr>
            <a:cxnSpLocks/>
          </p:cNvCxnSpPr>
          <p:nvPr/>
        </p:nvCxnSpPr>
        <p:spPr>
          <a:xfrm flipV="1">
            <a:off x="2917996" y="4408767"/>
            <a:ext cx="2327673" cy="641898"/>
          </a:xfrm>
          <a:prstGeom prst="straightConnector1">
            <a:avLst/>
          </a:prstGeom>
          <a:ln>
            <a:solidFill>
              <a:srgbClr val="7822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">
            <a:extLst>
              <a:ext uri="{FF2B5EF4-FFF2-40B4-BE49-F238E27FC236}">
                <a16:creationId xmlns:a16="http://schemas.microsoft.com/office/drawing/2014/main" id="{621122E5-146B-FD0C-7B27-DD77ED599B3B}"/>
              </a:ext>
            </a:extLst>
          </p:cNvPr>
          <p:cNvSpPr txBox="1"/>
          <p:nvPr/>
        </p:nvSpPr>
        <p:spPr>
          <a:xfrm>
            <a:off x="3646618" y="1790143"/>
            <a:ext cx="2167742" cy="276999"/>
          </a:xfrm>
          <a:prstGeom prst="rect">
            <a:avLst/>
          </a:prstGeom>
          <a:noFill/>
          <a:ln>
            <a:solidFill>
              <a:srgbClr val="782283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Connecting Care (BNSSG)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2B83E6-CCEB-54DE-05EA-718DB8B03045}"/>
              </a:ext>
            </a:extLst>
          </p:cNvPr>
          <p:cNvSpPr txBox="1"/>
          <p:nvPr/>
        </p:nvSpPr>
        <p:spPr>
          <a:xfrm>
            <a:off x="2221407" y="3297299"/>
            <a:ext cx="1550176" cy="276999"/>
          </a:xfrm>
          <a:prstGeom prst="rect">
            <a:avLst/>
          </a:prstGeom>
          <a:noFill/>
          <a:ln>
            <a:solidFill>
              <a:srgbClr val="782283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SiDER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(Somerset)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861B675-451A-3489-6033-A3996444F70E}"/>
              </a:ext>
            </a:extLst>
          </p:cNvPr>
          <p:cNvCxnSpPr>
            <a:cxnSpLocks/>
          </p:cNvCxnSpPr>
          <p:nvPr/>
        </p:nvCxnSpPr>
        <p:spPr>
          <a:xfrm flipH="1" flipV="1">
            <a:off x="4484536" y="5444296"/>
            <a:ext cx="1482009" cy="1143319"/>
          </a:xfrm>
          <a:prstGeom prst="straightConnector1">
            <a:avLst/>
          </a:prstGeom>
          <a:ln>
            <a:solidFill>
              <a:srgbClr val="7822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DF6536C-2129-3D7E-A925-458BD46DF7F4}"/>
              </a:ext>
            </a:extLst>
          </p:cNvPr>
          <p:cNvSpPr txBox="1"/>
          <p:nvPr/>
        </p:nvSpPr>
        <p:spPr>
          <a:xfrm>
            <a:off x="8941342" y="4999056"/>
            <a:ext cx="1666688" cy="276999"/>
          </a:xfrm>
          <a:prstGeom prst="rect">
            <a:avLst/>
          </a:prstGeom>
          <a:noFill/>
          <a:ln>
            <a:solidFill>
              <a:srgbClr val="782283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Dorset Care Record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477D2B-6B99-81E4-531B-E575DC91AF76}"/>
              </a:ext>
            </a:extLst>
          </p:cNvPr>
          <p:cNvSpPr txBox="1"/>
          <p:nvPr/>
        </p:nvSpPr>
        <p:spPr>
          <a:xfrm>
            <a:off x="9221892" y="3185532"/>
            <a:ext cx="2428240" cy="276999"/>
          </a:xfrm>
          <a:prstGeom prst="rect">
            <a:avLst/>
          </a:prstGeom>
          <a:noFill/>
          <a:ln>
            <a:solidFill>
              <a:srgbClr val="782283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Integrated Care Record (BSW)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C52FAD-0818-B66E-FB39-E513815A336E}"/>
              </a:ext>
            </a:extLst>
          </p:cNvPr>
          <p:cNvSpPr txBox="1"/>
          <p:nvPr/>
        </p:nvSpPr>
        <p:spPr>
          <a:xfrm>
            <a:off x="9266026" y="1594734"/>
            <a:ext cx="1017320" cy="276999"/>
          </a:xfrm>
          <a:prstGeom prst="rect">
            <a:avLst/>
          </a:prstGeom>
          <a:noFill/>
          <a:ln>
            <a:solidFill>
              <a:srgbClr val="782283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JUYI (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Glos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458118F-694D-C87A-3302-1908FEBEB4C3}"/>
              </a:ext>
            </a:extLst>
          </p:cNvPr>
          <p:cNvCxnSpPr>
            <a:cxnSpLocks/>
          </p:cNvCxnSpPr>
          <p:nvPr/>
        </p:nvCxnSpPr>
        <p:spPr>
          <a:xfrm flipH="1">
            <a:off x="8267866" y="1749635"/>
            <a:ext cx="980676" cy="330069"/>
          </a:xfrm>
          <a:prstGeom prst="straightConnector1">
            <a:avLst/>
          </a:prstGeom>
          <a:ln>
            <a:solidFill>
              <a:srgbClr val="7822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B8EBBF0-FC1F-507B-E4F2-C272DCF21DE5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8049990" y="4702942"/>
            <a:ext cx="891352" cy="434614"/>
          </a:xfrm>
          <a:prstGeom prst="straightConnector1">
            <a:avLst/>
          </a:prstGeom>
          <a:ln>
            <a:solidFill>
              <a:srgbClr val="7822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A15CA21-E814-E7A6-CBC3-22E2A1EBFC28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8611398" y="3324032"/>
            <a:ext cx="610494" cy="134582"/>
          </a:xfrm>
          <a:prstGeom prst="straightConnector1">
            <a:avLst/>
          </a:prstGeom>
          <a:ln>
            <a:solidFill>
              <a:srgbClr val="7822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5DF322F-8070-57BD-EBC2-BFDE1B5D2740}"/>
              </a:ext>
            </a:extLst>
          </p:cNvPr>
          <p:cNvSpPr txBox="1"/>
          <p:nvPr/>
        </p:nvSpPr>
        <p:spPr>
          <a:xfrm>
            <a:off x="5997886" y="6427535"/>
            <a:ext cx="1756878" cy="276999"/>
          </a:xfrm>
          <a:prstGeom prst="rect">
            <a:avLst/>
          </a:prstGeom>
          <a:noFill/>
          <a:ln>
            <a:solidFill>
              <a:srgbClr val="782283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Cornwall Partnership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4D1B27-A3A9-381D-AF79-B9CE657EDDCB}"/>
              </a:ext>
            </a:extLst>
          </p:cNvPr>
          <p:cNvCxnSpPr>
            <a:cxnSpLocks/>
          </p:cNvCxnSpPr>
          <p:nvPr/>
        </p:nvCxnSpPr>
        <p:spPr>
          <a:xfrm>
            <a:off x="3917576" y="2967318"/>
            <a:ext cx="3585883" cy="304800"/>
          </a:xfrm>
          <a:prstGeom prst="straightConnector1">
            <a:avLst/>
          </a:prstGeom>
          <a:ln w="57150">
            <a:solidFill>
              <a:srgbClr val="78228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F25E6EA-BA22-4F90-DC5D-734E20A9068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7467"/>
          <a:stretch/>
        </p:blipFill>
        <p:spPr>
          <a:xfrm>
            <a:off x="4219824" y="1089090"/>
            <a:ext cx="3066741" cy="614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E1553F-2BE1-EB41-0D4B-CF136024F2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6210" y="1026615"/>
            <a:ext cx="1499848" cy="505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539E0C-4D66-ED18-581D-0F665555B0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5999" y="2146525"/>
            <a:ext cx="1903242" cy="629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B28A2CA9-C5EB-6CD2-5545-8A64D5C190DA}"/>
              </a:ext>
            </a:extLst>
          </p:cNvPr>
          <p:cNvSpPr/>
          <p:nvPr/>
        </p:nvSpPr>
        <p:spPr>
          <a:xfrm rot="4308543">
            <a:off x="9711219" y="2821220"/>
            <a:ext cx="1017320" cy="2747039"/>
          </a:xfrm>
          <a:prstGeom prst="downArrow">
            <a:avLst/>
          </a:prstGeom>
          <a:solidFill>
            <a:srgbClr val="833C9F"/>
          </a:solidFill>
          <a:ln>
            <a:solidFill>
              <a:srgbClr val="7822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99BFF3-BA7B-1E6D-B49E-80CC04AFFE8B}"/>
              </a:ext>
            </a:extLst>
          </p:cNvPr>
          <p:cNvSpPr txBox="1"/>
          <p:nvPr/>
        </p:nvSpPr>
        <p:spPr>
          <a:xfrm rot="20436947">
            <a:off x="8989174" y="3954653"/>
            <a:ext cx="2817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Millions of visitors every year</a:t>
            </a:r>
          </a:p>
        </p:txBody>
      </p:sp>
    </p:spTree>
    <p:extLst>
      <p:ext uri="{BB962C8B-B14F-4D97-AF65-F5344CB8AC3E}">
        <p14:creationId xmlns:p14="http://schemas.microsoft.com/office/powerpoint/2010/main" val="543209272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 driven design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3FF238-EBDC-BF97-7C09-53070A4A6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1" y="1074744"/>
            <a:ext cx="2765751" cy="9832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439231-72EA-A546-E12D-279D2799983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8228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76749" y="2056696"/>
            <a:ext cx="11638501" cy="40332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C64B20-275B-A596-2250-2FC03272B2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80" r="88359"/>
          <a:stretch/>
        </p:blipFill>
        <p:spPr>
          <a:xfrm>
            <a:off x="276749" y="3343835"/>
            <a:ext cx="1354827" cy="27474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3359FF-0C67-135D-876C-4D1F67CA45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094" t="31880"/>
          <a:stretch/>
        </p:blipFill>
        <p:spPr>
          <a:xfrm>
            <a:off x="7620000" y="3343835"/>
            <a:ext cx="4295250" cy="274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81774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 Centred – Right Care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3FF238-EBDC-BF97-7C09-53070A4A6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1" y="1074744"/>
            <a:ext cx="2765751" cy="983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CA11BE-61EA-62B5-F914-357DB7690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484" y="2366487"/>
            <a:ext cx="2541031" cy="3079132"/>
          </a:xfrm>
          <a:prstGeom prst="rect">
            <a:avLst/>
          </a:prstGeom>
        </p:spPr>
      </p:pic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586DBB47-5757-2C58-6E13-383BC29C64CF}"/>
              </a:ext>
            </a:extLst>
          </p:cNvPr>
          <p:cNvSpPr/>
          <p:nvPr/>
        </p:nvSpPr>
        <p:spPr>
          <a:xfrm>
            <a:off x="2840191" y="3659510"/>
            <a:ext cx="1524852" cy="523220"/>
          </a:xfrm>
          <a:prstGeom prst="leftRightArrow">
            <a:avLst/>
          </a:prstGeom>
          <a:solidFill>
            <a:srgbClr val="833C9F"/>
          </a:solidFill>
          <a:ln>
            <a:solidFill>
              <a:srgbClr val="7822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96CD7B-A6E6-575C-E263-EA21666EE8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86" y="2371843"/>
            <a:ext cx="1617663" cy="28546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B1C4D43-9A0F-7D73-0FC8-0F40DE8E8B1D}"/>
              </a:ext>
            </a:extLst>
          </p:cNvPr>
          <p:cNvGrpSpPr>
            <a:grpSpLocks/>
          </p:cNvGrpSpPr>
          <p:nvPr/>
        </p:nvGrpSpPr>
        <p:grpSpPr bwMode="auto">
          <a:xfrm rot="2021634">
            <a:off x="1649071" y="3482201"/>
            <a:ext cx="696420" cy="871717"/>
            <a:chOff x="-679974657" y="79317799"/>
            <a:chExt cx="41103" cy="5631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F760C5-CD55-C76C-CCF6-538AFC9CF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" t="539" r="838" b="748"/>
            <a:stretch>
              <a:fillRect/>
            </a:stretch>
          </p:blipFill>
          <p:spPr bwMode="auto">
            <a:xfrm rot="16200000">
              <a:off x="-679982261" y="79325403"/>
              <a:ext cx="56311" cy="41103"/>
            </a:xfrm>
            <a:prstGeom prst="rect">
              <a:avLst/>
            </a:prstGeom>
            <a:solidFill>
              <a:srgbClr val="FFFFFF"/>
            </a:solidFill>
            <a:ln w="3175" cap="sq" algn="ctr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7BF1AF5-7ED0-1EC8-41D6-96DB0D1763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679977034" y="79328535"/>
              <a:ext cx="45271" cy="34831"/>
            </a:xfrm>
            <a:prstGeom prst="roundRect">
              <a:avLst>
                <a:gd name="adj" fmla="val 238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4384417-B02A-025D-D00F-CB3115D88E42}"/>
              </a:ext>
            </a:extLst>
          </p:cNvPr>
          <p:cNvSpPr txBox="1"/>
          <p:nvPr/>
        </p:nvSpPr>
        <p:spPr>
          <a:xfrm>
            <a:off x="9351809" y="3438200"/>
            <a:ext cx="3027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 Surgery</a:t>
            </a: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533B9653-0019-7FEB-C903-64C323859F5F}"/>
              </a:ext>
            </a:extLst>
          </p:cNvPr>
          <p:cNvSpPr/>
          <p:nvPr/>
        </p:nvSpPr>
        <p:spPr>
          <a:xfrm>
            <a:off x="7724756" y="3659510"/>
            <a:ext cx="1524852" cy="523220"/>
          </a:xfrm>
          <a:prstGeom prst="leftRightArrow">
            <a:avLst/>
          </a:prstGeom>
          <a:solidFill>
            <a:srgbClr val="833C9F"/>
          </a:solidFill>
          <a:ln>
            <a:solidFill>
              <a:srgbClr val="7822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5B23D3-3288-8340-8EFD-35D1D5E3C2F4}"/>
              </a:ext>
            </a:extLst>
          </p:cNvPr>
          <p:cNvSpPr txBox="1"/>
          <p:nvPr/>
        </p:nvSpPr>
        <p:spPr>
          <a:xfrm>
            <a:off x="8593970" y="2194758"/>
            <a:ext cx="6100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833C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Feedback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4728EA-FF89-C439-18F1-7237E81E1D36}"/>
              </a:ext>
            </a:extLst>
          </p:cNvPr>
          <p:cNvSpPr txBox="1"/>
          <p:nvPr/>
        </p:nvSpPr>
        <p:spPr>
          <a:xfrm>
            <a:off x="1465771" y="2207568"/>
            <a:ext cx="6100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833C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Ease of use</a:t>
            </a:r>
          </a:p>
        </p:txBody>
      </p:sp>
    </p:spTree>
    <p:extLst>
      <p:ext uri="{BB962C8B-B14F-4D97-AF65-F5344CB8AC3E}">
        <p14:creationId xmlns:p14="http://schemas.microsoft.com/office/powerpoint/2010/main" val="418356623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NCRS Views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18951C8-5B82-7071-50FE-51139D18E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585" y="983293"/>
            <a:ext cx="2765751" cy="98329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AB9FEAE-DD83-832F-57A3-7B69FD1EF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64" y="1074744"/>
            <a:ext cx="9144000" cy="559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511032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Future…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3FF238-EBDC-BF97-7C09-53070A4A6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1" y="1074744"/>
            <a:ext cx="2765751" cy="9832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6B4399-1CEB-43DE-0E24-5FC7D5234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20" y="1074744"/>
            <a:ext cx="8883279" cy="55057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18951C8-5B82-7071-50FE-51139D18E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585" y="983293"/>
            <a:ext cx="2765751" cy="98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94159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Future…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3FF238-EBDC-BF97-7C09-53070A4A6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1" y="1074744"/>
            <a:ext cx="2765751" cy="9832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6B4399-1CEB-43DE-0E24-5FC7D5234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20" y="1074744"/>
            <a:ext cx="8883279" cy="5505745"/>
          </a:xfrm>
          <a:prstGeom prst="rect">
            <a:avLst/>
          </a:prstGeom>
        </p:spPr>
      </p:pic>
      <p:pic>
        <p:nvPicPr>
          <p:cNvPr id="14" name="Graphic 13" descr="Information with solid fill">
            <a:extLst>
              <a:ext uri="{FF2B5EF4-FFF2-40B4-BE49-F238E27FC236}">
                <a16:creationId xmlns:a16="http://schemas.microsoft.com/office/drawing/2014/main" id="{BC12B770-6E06-68D1-935F-11FB0B28D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02226" y="1401322"/>
            <a:ext cx="914400" cy="914400"/>
          </a:xfrm>
          <a:prstGeom prst="rect">
            <a:avLst/>
          </a:prstGeom>
        </p:spPr>
      </p:pic>
      <p:pic>
        <p:nvPicPr>
          <p:cNvPr id="16" name="Graphic 15" descr="Information with solid fill">
            <a:extLst>
              <a:ext uri="{FF2B5EF4-FFF2-40B4-BE49-F238E27FC236}">
                <a16:creationId xmlns:a16="http://schemas.microsoft.com/office/drawing/2014/main" id="{B38F3858-46E5-E49D-6657-5B1F861DB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75816" y="3262922"/>
            <a:ext cx="914400" cy="914400"/>
          </a:xfrm>
          <a:prstGeom prst="rect">
            <a:avLst/>
          </a:prstGeom>
        </p:spPr>
      </p:pic>
      <p:pic>
        <p:nvPicPr>
          <p:cNvPr id="19" name="Graphic 18" descr="Information with solid fill">
            <a:extLst>
              <a:ext uri="{FF2B5EF4-FFF2-40B4-BE49-F238E27FC236}">
                <a16:creationId xmlns:a16="http://schemas.microsoft.com/office/drawing/2014/main" id="{2C2B8684-BB75-1998-573E-1E5B94DB6A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55228" y="3720122"/>
            <a:ext cx="914400" cy="914400"/>
          </a:xfrm>
          <a:prstGeom prst="rect">
            <a:avLst/>
          </a:prstGeom>
        </p:spPr>
      </p:pic>
      <p:pic>
        <p:nvPicPr>
          <p:cNvPr id="20" name="Graphic 19" descr="Information with solid fill">
            <a:extLst>
              <a:ext uri="{FF2B5EF4-FFF2-40B4-BE49-F238E27FC236}">
                <a16:creationId xmlns:a16="http://schemas.microsoft.com/office/drawing/2014/main" id="{09F3463F-6999-60F6-2012-ADD7787FC5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46712" y="2913216"/>
            <a:ext cx="914400" cy="914400"/>
          </a:xfrm>
          <a:prstGeom prst="rect">
            <a:avLst/>
          </a:prstGeom>
        </p:spPr>
      </p:pic>
      <p:pic>
        <p:nvPicPr>
          <p:cNvPr id="21" name="Graphic 20" descr="Information with solid fill">
            <a:extLst>
              <a:ext uri="{FF2B5EF4-FFF2-40B4-BE49-F238E27FC236}">
                <a16:creationId xmlns:a16="http://schemas.microsoft.com/office/drawing/2014/main" id="{64349FBE-4671-FFCA-E6B4-0C8076A02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29243" y="1401322"/>
            <a:ext cx="914400" cy="914400"/>
          </a:xfrm>
          <a:prstGeom prst="rect">
            <a:avLst/>
          </a:prstGeom>
        </p:spPr>
      </p:pic>
      <p:pic>
        <p:nvPicPr>
          <p:cNvPr id="22" name="Graphic 21" descr="Information with solid fill">
            <a:extLst>
              <a:ext uri="{FF2B5EF4-FFF2-40B4-BE49-F238E27FC236}">
                <a16:creationId xmlns:a16="http://schemas.microsoft.com/office/drawing/2014/main" id="{36F2F4EB-F245-A2F9-945B-167CC3800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04627" y="4860750"/>
            <a:ext cx="914400" cy="914400"/>
          </a:xfrm>
          <a:prstGeom prst="rect">
            <a:avLst/>
          </a:prstGeom>
        </p:spPr>
      </p:pic>
      <p:pic>
        <p:nvPicPr>
          <p:cNvPr id="23" name="Graphic 22" descr="Information with solid fill">
            <a:extLst>
              <a:ext uri="{FF2B5EF4-FFF2-40B4-BE49-F238E27FC236}">
                <a16:creationId xmlns:a16="http://schemas.microsoft.com/office/drawing/2014/main" id="{EF59F2E4-CDAC-5528-69D7-F87BD660E4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0432" y="5086545"/>
            <a:ext cx="914400" cy="914400"/>
          </a:xfrm>
          <a:prstGeom prst="rect">
            <a:avLst/>
          </a:prstGeom>
        </p:spPr>
      </p:pic>
      <p:pic>
        <p:nvPicPr>
          <p:cNvPr id="24" name="Graphic 23" descr="Information with solid fill">
            <a:extLst>
              <a:ext uri="{FF2B5EF4-FFF2-40B4-BE49-F238E27FC236}">
                <a16:creationId xmlns:a16="http://schemas.microsoft.com/office/drawing/2014/main" id="{8E81B374-68C6-14AF-91B2-4F2A7F06AD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55228" y="5189861"/>
            <a:ext cx="914400" cy="914400"/>
          </a:xfrm>
          <a:prstGeom prst="rect">
            <a:avLst/>
          </a:prstGeom>
        </p:spPr>
      </p:pic>
      <p:pic>
        <p:nvPicPr>
          <p:cNvPr id="25" name="Graphic 24" descr="Information with solid fill">
            <a:extLst>
              <a:ext uri="{FF2B5EF4-FFF2-40B4-BE49-F238E27FC236}">
                <a16:creationId xmlns:a16="http://schemas.microsoft.com/office/drawing/2014/main" id="{59D27BC3-B696-8CAA-1264-A2281092B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4456" y="5117582"/>
            <a:ext cx="914400" cy="914400"/>
          </a:xfrm>
          <a:prstGeom prst="rect">
            <a:avLst/>
          </a:prstGeom>
        </p:spPr>
      </p:pic>
      <p:pic>
        <p:nvPicPr>
          <p:cNvPr id="26" name="Graphic 25" descr="Information with solid fill">
            <a:extLst>
              <a:ext uri="{FF2B5EF4-FFF2-40B4-BE49-F238E27FC236}">
                <a16:creationId xmlns:a16="http://schemas.microsoft.com/office/drawing/2014/main" id="{5A46341A-8621-A550-0558-A962DFF4F7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6870" y="4921705"/>
            <a:ext cx="914400" cy="914400"/>
          </a:xfrm>
          <a:prstGeom prst="rect">
            <a:avLst/>
          </a:prstGeom>
        </p:spPr>
      </p:pic>
      <p:pic>
        <p:nvPicPr>
          <p:cNvPr id="27" name="Graphic 26" descr="Information with solid fill">
            <a:extLst>
              <a:ext uri="{FF2B5EF4-FFF2-40B4-BE49-F238E27FC236}">
                <a16:creationId xmlns:a16="http://schemas.microsoft.com/office/drawing/2014/main" id="{A2736061-BC29-1A66-D0EB-13873096D1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23664" y="3720122"/>
            <a:ext cx="914400" cy="914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18951C8-5B82-7071-50FE-51139D18E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585" y="983293"/>
            <a:ext cx="2765751" cy="98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57524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5731EE-051E-F04A-A50B-C47874508211}"/>
              </a:ext>
            </a:extLst>
          </p:cNvPr>
          <p:cNvSpPr txBox="1">
            <a:spLocks/>
          </p:cNvSpPr>
          <p:nvPr/>
        </p:nvSpPr>
        <p:spPr>
          <a:xfrm>
            <a:off x="1091514" y="2105355"/>
            <a:ext cx="8960623" cy="191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National ambulance overview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2114127-F574-FF99-7081-33B10A16C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5793058"/>
            <a:ext cx="1878517" cy="4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51495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Content Placeholder 4" descr="A logo with gears and text&#10;&#10;Description automatically generated">
            <a:extLst>
              <a:ext uri="{FF2B5EF4-FFF2-40B4-BE49-F238E27FC236}">
                <a16:creationId xmlns:a16="http://schemas.microsoft.com/office/drawing/2014/main" id="{1E3A40C6-6F28-748B-F58C-FD40E7B04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0" y="5921018"/>
            <a:ext cx="1556765" cy="7261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Ambulance Trusts / Shared Care Records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3B6429-927E-15F5-0DC1-A11F1F35D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990" y="1369905"/>
            <a:ext cx="10515600" cy="4842303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42 ICSs , 32 Shared Care Records, 10 Ambulance Trusts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3259940-C271-78CD-697B-D7F7A0F9AE78}"/>
              </a:ext>
            </a:extLst>
          </p:cNvPr>
          <p:cNvGraphicFramePr>
            <a:graphicFrameLocks noGrp="1"/>
          </p:cNvGraphicFramePr>
          <p:nvPr/>
        </p:nvGraphicFramePr>
        <p:xfrm>
          <a:off x="2196514" y="2016065"/>
          <a:ext cx="2847111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193">
                  <a:extLst>
                    <a:ext uri="{9D8B030D-6E8A-4147-A177-3AD203B41FA5}">
                      <a16:colId xmlns:a16="http://schemas.microsoft.com/office/drawing/2014/main" val="3995583760"/>
                    </a:ext>
                  </a:extLst>
                </a:gridCol>
                <a:gridCol w="1412918">
                  <a:extLst>
                    <a:ext uri="{9D8B030D-6E8A-4147-A177-3AD203B41FA5}">
                      <a16:colId xmlns:a16="http://schemas.microsoft.com/office/drawing/2014/main" val="2127502439"/>
                    </a:ext>
                  </a:extLst>
                </a:gridCol>
              </a:tblGrid>
              <a:tr h="343603">
                <a:tc>
                  <a:txBody>
                    <a:bodyPr/>
                    <a:lstStyle/>
                    <a:p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33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solidFill>
                            <a:schemeClr val="bg1"/>
                          </a:solidFill>
                        </a:rPr>
                        <a:t>ShCR’s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33C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397428"/>
                  </a:ext>
                </a:extLst>
              </a:tr>
              <a:tr h="343603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EEAS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919984"/>
                  </a:ext>
                </a:extLst>
              </a:tr>
              <a:tr h="343603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EMAS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662459"/>
                  </a:ext>
                </a:extLst>
              </a:tr>
              <a:tr h="343603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LAS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546268"/>
                  </a:ext>
                </a:extLst>
              </a:tr>
              <a:tr h="34360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NEAS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100424"/>
                  </a:ext>
                </a:extLst>
              </a:tr>
              <a:tr h="343603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NWAS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497929"/>
                  </a:ext>
                </a:extLst>
              </a:tr>
              <a:tr h="343603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SCAS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856361"/>
                  </a:ext>
                </a:extLst>
              </a:tr>
              <a:tr h="343603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SECAMB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73478"/>
                  </a:ext>
                </a:extLst>
              </a:tr>
              <a:tr h="343603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SWAST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624587"/>
                  </a:ext>
                </a:extLst>
              </a:tr>
              <a:tr h="343603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WMAS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086042"/>
                  </a:ext>
                </a:extLst>
              </a:tr>
              <a:tr h="343603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YAS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509288"/>
                  </a:ext>
                </a:extLst>
              </a:tr>
            </a:tbl>
          </a:graphicData>
        </a:graphic>
      </p:graphicFrame>
      <p:pic>
        <p:nvPicPr>
          <p:cNvPr id="7" name="Picture 6" descr="A map of england with different colored states&#10;&#10;Description automatically generated">
            <a:extLst>
              <a:ext uri="{FF2B5EF4-FFF2-40B4-BE49-F238E27FC236}">
                <a16:creationId xmlns:a16="http://schemas.microsoft.com/office/drawing/2014/main" id="{07423D0B-F2B5-BF73-59E0-FB1C27BC5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003" y="1936586"/>
            <a:ext cx="3499384" cy="402336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E8B0A7E-322E-E7A4-8DB5-3A89297F7E3C}"/>
              </a:ext>
            </a:extLst>
          </p:cNvPr>
          <p:cNvCxnSpPr/>
          <p:nvPr/>
        </p:nvCxnSpPr>
        <p:spPr>
          <a:xfrm>
            <a:off x="7314804" y="3745488"/>
            <a:ext cx="865414" cy="82528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0B9A055-D152-0263-D06F-631A4B4BDF6F}"/>
              </a:ext>
            </a:extLst>
          </p:cNvPr>
          <p:cNvSpPr txBox="1"/>
          <p:nvPr/>
        </p:nvSpPr>
        <p:spPr>
          <a:xfrm>
            <a:off x="6264295" y="3277432"/>
            <a:ext cx="115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borders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284921-630C-F0B1-2D90-DBE2F543A7E7}"/>
              </a:ext>
            </a:extLst>
          </p:cNvPr>
          <p:cNvCxnSpPr>
            <a:cxnSpLocks/>
          </p:cNvCxnSpPr>
          <p:nvPr/>
        </p:nvCxnSpPr>
        <p:spPr>
          <a:xfrm flipH="1">
            <a:off x="9346764" y="4831804"/>
            <a:ext cx="1144598" cy="212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B6CC54E-F579-7C9F-A717-EEFB5318138B}"/>
              </a:ext>
            </a:extLst>
          </p:cNvPr>
          <p:cNvSpPr txBox="1"/>
          <p:nvPr/>
        </p:nvSpPr>
        <p:spPr>
          <a:xfrm>
            <a:off x="10477428" y="457077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borders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B6EBA0-6C53-054E-3F04-BA35D1E0BA97}"/>
              </a:ext>
            </a:extLst>
          </p:cNvPr>
          <p:cNvCxnSpPr>
            <a:cxnSpLocks/>
          </p:cNvCxnSpPr>
          <p:nvPr/>
        </p:nvCxnSpPr>
        <p:spPr>
          <a:xfrm flipV="1">
            <a:off x="6992801" y="4817885"/>
            <a:ext cx="1599938" cy="36365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E66A3A8-A3CF-8B93-5D5B-06CD4F78553B}"/>
              </a:ext>
            </a:extLst>
          </p:cNvPr>
          <p:cNvSpPr txBox="1"/>
          <p:nvPr/>
        </p:nvSpPr>
        <p:spPr>
          <a:xfrm>
            <a:off x="5890937" y="5123770"/>
            <a:ext cx="10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borders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2E48258-80A4-C8AC-94EF-7C1815DCBB0A}"/>
              </a:ext>
            </a:extLst>
          </p:cNvPr>
          <p:cNvCxnSpPr/>
          <p:nvPr/>
        </p:nvCxnSpPr>
        <p:spPr>
          <a:xfrm>
            <a:off x="8043353" y="3289537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0A863A-EF81-71C3-7ECE-57DAD92BF633}"/>
              </a:ext>
            </a:extLst>
          </p:cNvPr>
          <p:cNvCxnSpPr>
            <a:cxnSpLocks/>
          </p:cNvCxnSpPr>
          <p:nvPr/>
        </p:nvCxnSpPr>
        <p:spPr>
          <a:xfrm flipV="1">
            <a:off x="8115300" y="4609047"/>
            <a:ext cx="1268553" cy="69938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C2EFCE3-DAAA-3CF3-32EC-366B439740E7}"/>
              </a:ext>
            </a:extLst>
          </p:cNvPr>
          <p:cNvCxnSpPr/>
          <p:nvPr/>
        </p:nvCxnSpPr>
        <p:spPr>
          <a:xfrm flipV="1">
            <a:off x="8464415" y="2602360"/>
            <a:ext cx="66974" cy="145441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340562C-5844-E7B2-BB2E-EC1FBDD33B3C}"/>
              </a:ext>
            </a:extLst>
          </p:cNvPr>
          <p:cNvSpPr txBox="1"/>
          <p:nvPr/>
        </p:nvSpPr>
        <p:spPr>
          <a:xfrm>
            <a:off x="9287723" y="2279194"/>
            <a:ext cx="1495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 movement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96F8F6-BA7C-3B6B-1008-0F6B937E9AFD}"/>
              </a:ext>
            </a:extLst>
          </p:cNvPr>
          <p:cNvSpPr txBox="1"/>
          <p:nvPr/>
        </p:nvSpPr>
        <p:spPr>
          <a:xfrm>
            <a:off x="9944956" y="3283448"/>
            <a:ext cx="1517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Escalation of care transfers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0D7211-C1F9-DCFC-FC3A-C135E43024F0}"/>
              </a:ext>
            </a:extLst>
          </p:cNvPr>
          <p:cNvSpPr txBox="1"/>
          <p:nvPr/>
        </p:nvSpPr>
        <p:spPr>
          <a:xfrm>
            <a:off x="8685936" y="5452741"/>
            <a:ext cx="169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Resilience</a:t>
            </a:r>
          </a:p>
        </p:txBody>
      </p:sp>
      <p:pic>
        <p:nvPicPr>
          <p:cNvPr id="34" name="Picture 2" descr="Logo 9 | National Ambulance">
            <a:extLst>
              <a:ext uri="{FF2B5EF4-FFF2-40B4-BE49-F238E27FC236}">
                <a16:creationId xmlns:a16="http://schemas.microsoft.com/office/drawing/2014/main" id="{E452F20A-3DD8-7DDC-73B8-993AB0103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584" y="1051411"/>
            <a:ext cx="1427226" cy="187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AC561D5-34B2-965C-ACFA-BA9F6BAB9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410" y="1014051"/>
            <a:ext cx="12096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5932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0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C9AC02-E713-694C-B5FD-60358555068B}"/>
              </a:ext>
            </a:extLst>
          </p:cNvPr>
          <p:cNvSpPr txBox="1"/>
          <p:nvPr/>
        </p:nvSpPr>
        <p:spPr>
          <a:xfrm>
            <a:off x="265112" y="5211884"/>
            <a:ext cx="61800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Tom Hart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 Lead – Clinical Information, Paramedic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South Western Ambulance Service NHS Foundation Trust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tom.hart@swast.nhs.uk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AE3D58BC-0D12-6178-CA02-A60B87E37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537" y="5194612"/>
            <a:ext cx="2844955" cy="656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0989EA-E5F2-AB4D-4B5A-BD4C36C409EA}"/>
              </a:ext>
            </a:extLst>
          </p:cNvPr>
          <p:cNvSpPr txBox="1"/>
          <p:nvPr/>
        </p:nvSpPr>
        <p:spPr>
          <a:xfrm>
            <a:off x="3048000" y="2598003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1C4D3A-4748-25AF-FB23-F48CD6E6F476}"/>
              </a:ext>
            </a:extLst>
          </p:cNvPr>
          <p:cNvSpPr txBox="1"/>
          <p:nvPr/>
        </p:nvSpPr>
        <p:spPr>
          <a:xfrm>
            <a:off x="265111" y="3763451"/>
            <a:ext cx="61800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Claire Jones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 Lead – Digital Transformation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NHS England - South West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claire.jones230@nhs.net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68239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5731EE-051E-F04A-A50B-C47874508211}"/>
              </a:ext>
            </a:extLst>
          </p:cNvPr>
          <p:cNvSpPr txBox="1">
            <a:spLocks/>
          </p:cNvSpPr>
          <p:nvPr/>
        </p:nvSpPr>
        <p:spPr>
          <a:xfrm>
            <a:off x="1091514" y="2105355"/>
            <a:ext cx="8960623" cy="191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Overview of South West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2114127-F574-FF99-7081-33B10A16C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5793058"/>
            <a:ext cx="1878517" cy="4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78845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Shared Care Records in South West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2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2D6BC709-A028-E3C8-DDC6-8EE2D2363A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4"/>
          <a:stretch/>
        </p:blipFill>
        <p:spPr bwMode="auto">
          <a:xfrm>
            <a:off x="2140568" y="1371053"/>
            <a:ext cx="7721683" cy="520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4EC9FA4-9621-C95E-7535-24F88AEC1422}"/>
              </a:ext>
            </a:extLst>
          </p:cNvPr>
          <p:cNvSpPr txBox="1"/>
          <p:nvPr/>
        </p:nvSpPr>
        <p:spPr>
          <a:xfrm>
            <a:off x="415188" y="4932949"/>
            <a:ext cx="2497781" cy="276999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Devon &amp; Cornwall Care Record 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8718AF-57E6-DF77-BB97-5BBA6B1256DE}"/>
              </a:ext>
            </a:extLst>
          </p:cNvPr>
          <p:cNvSpPr txBox="1"/>
          <p:nvPr/>
        </p:nvSpPr>
        <p:spPr>
          <a:xfrm>
            <a:off x="8900913" y="4494101"/>
            <a:ext cx="2428240" cy="276999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Dorset Care Record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3E7D47-67CD-8E04-1C09-8DC8B548881E}"/>
              </a:ext>
            </a:extLst>
          </p:cNvPr>
          <p:cNvSpPr txBox="1"/>
          <p:nvPr/>
        </p:nvSpPr>
        <p:spPr>
          <a:xfrm>
            <a:off x="8900913" y="3157494"/>
            <a:ext cx="2428240" cy="276999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Integrated Care Record (BSW)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2981C3-0B90-83D3-B049-1C9ACF5D0A5E}"/>
              </a:ext>
            </a:extLst>
          </p:cNvPr>
          <p:cNvSpPr txBox="1"/>
          <p:nvPr/>
        </p:nvSpPr>
        <p:spPr>
          <a:xfrm>
            <a:off x="9234690" y="1428702"/>
            <a:ext cx="2428240" cy="276999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JUYI (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Glos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73A882-DF96-0BFE-2A56-1D8E65C27EE6}"/>
              </a:ext>
            </a:extLst>
          </p:cNvPr>
          <p:cNvCxnSpPr>
            <a:cxnSpLocks/>
          </p:cNvCxnSpPr>
          <p:nvPr/>
        </p:nvCxnSpPr>
        <p:spPr>
          <a:xfrm>
            <a:off x="5420848" y="1775110"/>
            <a:ext cx="1550176" cy="1009153"/>
          </a:xfrm>
          <a:prstGeom prst="straightConnector1">
            <a:avLst/>
          </a:prstGeom>
          <a:ln>
            <a:solidFill>
              <a:srgbClr val="41B6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256EB25-B25F-4A67-D7F7-8F98D752E3F0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8375076" y="1567202"/>
            <a:ext cx="859614" cy="669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ABBF257-F228-6099-7641-90EBD12C5178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211207" y="3323436"/>
            <a:ext cx="2847167" cy="409390"/>
          </a:xfrm>
          <a:prstGeom prst="straightConnector1">
            <a:avLst/>
          </a:prstGeom>
          <a:ln>
            <a:solidFill>
              <a:srgbClr val="41B6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F6DED45-35AA-7488-6BD1-7E38E9FE63FC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912969" y="5071449"/>
            <a:ext cx="1079617" cy="388570"/>
          </a:xfrm>
          <a:prstGeom prst="straightConnector1">
            <a:avLst/>
          </a:prstGeom>
          <a:ln>
            <a:solidFill>
              <a:srgbClr val="41B6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BC33E2A-6A5C-2EBA-31AB-E0F83C82401D}"/>
              </a:ext>
            </a:extLst>
          </p:cNvPr>
          <p:cNvCxnSpPr>
            <a:cxnSpLocks/>
          </p:cNvCxnSpPr>
          <p:nvPr/>
        </p:nvCxnSpPr>
        <p:spPr>
          <a:xfrm flipV="1">
            <a:off x="2912969" y="4471284"/>
            <a:ext cx="2535193" cy="629179"/>
          </a:xfrm>
          <a:prstGeom prst="straightConnector1">
            <a:avLst/>
          </a:prstGeom>
          <a:ln>
            <a:solidFill>
              <a:srgbClr val="41B6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3677D38-5046-9F65-8ABB-DAC10DF91C00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8009561" y="4495762"/>
            <a:ext cx="891352" cy="136839"/>
          </a:xfrm>
          <a:prstGeom prst="straightConnector1">
            <a:avLst/>
          </a:prstGeom>
          <a:ln>
            <a:solidFill>
              <a:srgbClr val="41B6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C98BA17-D4A4-A904-8BD8-94B2B2428B3D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8290419" y="3295994"/>
            <a:ext cx="610494" cy="134582"/>
          </a:xfrm>
          <a:prstGeom prst="straightConnector1">
            <a:avLst/>
          </a:prstGeom>
          <a:ln>
            <a:solidFill>
              <a:srgbClr val="41B6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">
            <a:extLst>
              <a:ext uri="{FF2B5EF4-FFF2-40B4-BE49-F238E27FC236}">
                <a16:creationId xmlns:a16="http://schemas.microsoft.com/office/drawing/2014/main" id="{8D87515F-9C4D-191B-3F89-08F58259EEF6}"/>
              </a:ext>
            </a:extLst>
          </p:cNvPr>
          <p:cNvSpPr txBox="1"/>
          <p:nvPr/>
        </p:nvSpPr>
        <p:spPr>
          <a:xfrm>
            <a:off x="415188" y="5209948"/>
            <a:ext cx="2479347" cy="276999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84D872A-2AD0-B2F1-5F32-90E1793E8EFA}"/>
              </a:ext>
            </a:extLst>
          </p:cNvPr>
          <p:cNvSpPr txBox="1"/>
          <p:nvPr/>
        </p:nvSpPr>
        <p:spPr>
          <a:xfrm>
            <a:off x="2859449" y="1361588"/>
            <a:ext cx="2561398" cy="276999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Connecting Care (BNSSG)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5B2B6B-7CD8-03DB-72CF-DE7029E108B4}"/>
              </a:ext>
            </a:extLst>
          </p:cNvPr>
          <p:cNvSpPr txBox="1"/>
          <p:nvPr/>
        </p:nvSpPr>
        <p:spPr>
          <a:xfrm>
            <a:off x="2859449" y="1620914"/>
            <a:ext cx="2572332" cy="276999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Orion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id="{BCCE47BB-6C6C-F258-A496-079C68038273}"/>
              </a:ext>
            </a:extLst>
          </p:cNvPr>
          <p:cNvSpPr txBox="1"/>
          <p:nvPr/>
        </p:nvSpPr>
        <p:spPr>
          <a:xfrm>
            <a:off x="9234690" y="1712666"/>
            <a:ext cx="2428240" cy="276999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Orion (migrating from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Kainos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id="{514B1C9A-9AAA-E6BC-66E9-DBEB7C0B47E1}"/>
              </a:ext>
            </a:extLst>
          </p:cNvPr>
          <p:cNvSpPr txBox="1"/>
          <p:nvPr/>
        </p:nvSpPr>
        <p:spPr>
          <a:xfrm>
            <a:off x="8900913" y="4766434"/>
            <a:ext cx="2428240" cy="276999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Orion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E43EC4B-8A88-F43D-551D-61FB328BBE5F}"/>
              </a:ext>
            </a:extLst>
          </p:cNvPr>
          <p:cNvGrpSpPr/>
          <p:nvPr/>
        </p:nvGrpSpPr>
        <p:grpSpPr>
          <a:xfrm>
            <a:off x="674320" y="3207682"/>
            <a:ext cx="2525515" cy="553998"/>
            <a:chOff x="2027326" y="3152001"/>
            <a:chExt cx="2497781" cy="5539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B94902-7D64-0FD6-AC93-E713363FDC39}"/>
                </a:ext>
              </a:extLst>
            </p:cNvPr>
            <p:cNvSpPr txBox="1"/>
            <p:nvPr/>
          </p:nvSpPr>
          <p:spPr>
            <a:xfrm>
              <a:off x="2027326" y="3152001"/>
              <a:ext cx="2497781" cy="276999"/>
            </a:xfrm>
            <a:prstGeom prst="rect">
              <a:avLst/>
            </a:prstGeom>
            <a:noFill/>
            <a:ln>
              <a:solidFill>
                <a:srgbClr val="41B6E6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SiDER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(Somerset)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TextBox 1">
              <a:extLst>
                <a:ext uri="{FF2B5EF4-FFF2-40B4-BE49-F238E27FC236}">
                  <a16:creationId xmlns:a16="http://schemas.microsoft.com/office/drawing/2014/main" id="{75416A05-FEDC-F1ED-3A94-7CC4F5691BEE}"/>
                </a:ext>
              </a:extLst>
            </p:cNvPr>
            <p:cNvSpPr txBox="1"/>
            <p:nvPr/>
          </p:nvSpPr>
          <p:spPr>
            <a:xfrm>
              <a:off x="2027327" y="3429000"/>
              <a:ext cx="2497780" cy="276999"/>
            </a:xfrm>
            <a:prstGeom prst="rect">
              <a:avLst/>
            </a:prstGeom>
            <a:noFill/>
            <a:ln>
              <a:solidFill>
                <a:srgbClr val="41B6E6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9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Black Pear 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endParaRPr>
            </a:p>
          </p:txBody>
        </p:sp>
      </p:grpSp>
      <p:sp>
        <p:nvSpPr>
          <p:cNvPr id="49" name="TextBox 1">
            <a:extLst>
              <a:ext uri="{FF2B5EF4-FFF2-40B4-BE49-F238E27FC236}">
                <a16:creationId xmlns:a16="http://schemas.microsoft.com/office/drawing/2014/main" id="{7F78FB77-995E-655B-58A3-DC3DC3DE8D03}"/>
              </a:ext>
            </a:extLst>
          </p:cNvPr>
          <p:cNvSpPr txBox="1"/>
          <p:nvPr/>
        </p:nvSpPr>
        <p:spPr>
          <a:xfrm>
            <a:off x="8900913" y="3427471"/>
            <a:ext cx="2428240" cy="276999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Graphnet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32E8A5F-EDBB-8B70-11F2-E9FC1A8C674A}"/>
              </a:ext>
            </a:extLst>
          </p:cNvPr>
          <p:cNvSpPr/>
          <p:nvPr/>
        </p:nvSpPr>
        <p:spPr>
          <a:xfrm>
            <a:off x="7706170" y="5919301"/>
            <a:ext cx="1022359" cy="331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4" descr="A logo with gears and text&#10;&#10;Description automatically generated">
            <a:extLst>
              <a:ext uri="{FF2B5EF4-FFF2-40B4-BE49-F238E27FC236}">
                <a16:creationId xmlns:a16="http://schemas.microsoft.com/office/drawing/2014/main" id="{6B82B8EF-F260-B6D8-ED01-7D7930C5F2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1" y="5926976"/>
            <a:ext cx="1556765" cy="7261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E63A62-64F4-3FDF-2A13-5B7300869E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88" y="1273168"/>
            <a:ext cx="1209675" cy="1143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77FC55-0D37-44BD-444E-96D1DAB44EA0}"/>
              </a:ext>
            </a:extLst>
          </p:cNvPr>
          <p:cNvSpPr txBox="1"/>
          <p:nvPr/>
        </p:nvSpPr>
        <p:spPr>
          <a:xfrm>
            <a:off x="2329749" y="6211302"/>
            <a:ext cx="708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 to Summary Care Record (meds and allergies till 2020) </a:t>
            </a:r>
          </a:p>
        </p:txBody>
      </p:sp>
    </p:spTree>
    <p:extLst>
      <p:ext uri="{BB962C8B-B14F-4D97-AF65-F5344CB8AC3E}">
        <p14:creationId xmlns:p14="http://schemas.microsoft.com/office/powerpoint/2010/main" val="3372078036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Record Locator (NCRS)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5D809C4-C048-AE28-5736-7C4D1C014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F32E8A5F-EDBB-8B70-11F2-E9FC1A8C674A}"/>
              </a:ext>
            </a:extLst>
          </p:cNvPr>
          <p:cNvSpPr/>
          <p:nvPr/>
        </p:nvSpPr>
        <p:spPr>
          <a:xfrm>
            <a:off x="7706170" y="5919301"/>
            <a:ext cx="1022359" cy="331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4" descr="A logo with gears and text&#10;&#10;Description automatically generated">
            <a:extLst>
              <a:ext uri="{FF2B5EF4-FFF2-40B4-BE49-F238E27FC236}">
                <a16:creationId xmlns:a16="http://schemas.microsoft.com/office/drawing/2014/main" id="{6B82B8EF-F260-B6D8-ED01-7D7930C5F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1" y="5926976"/>
            <a:ext cx="1556765" cy="7261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E63A62-64F4-3FDF-2A13-5B7300869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88" y="1273168"/>
            <a:ext cx="1209675" cy="1143000"/>
          </a:xfrm>
          <a:prstGeom prst="rect">
            <a:avLst/>
          </a:prstGeom>
        </p:spPr>
      </p:pic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1D40893B-967D-DB43-B299-F5F6951320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4"/>
          <a:stretch/>
        </p:blipFill>
        <p:spPr bwMode="auto">
          <a:xfrm>
            <a:off x="2030395" y="1175866"/>
            <a:ext cx="7721683" cy="520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F7DE83-6856-C55A-4969-4E872B2A96E3}"/>
              </a:ext>
            </a:extLst>
          </p:cNvPr>
          <p:cNvSpPr txBox="1"/>
          <p:nvPr/>
        </p:nvSpPr>
        <p:spPr>
          <a:xfrm>
            <a:off x="304688" y="4632947"/>
            <a:ext cx="2497781" cy="276999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Devon &amp; Cornwall Care Record 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BE2E04-F85B-578F-53E1-D52D36B80A53}"/>
              </a:ext>
            </a:extLst>
          </p:cNvPr>
          <p:cNvSpPr txBox="1"/>
          <p:nvPr/>
        </p:nvSpPr>
        <p:spPr>
          <a:xfrm>
            <a:off x="8790413" y="4194099"/>
            <a:ext cx="2428240" cy="276999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Dorset Care Record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550379-E7F3-69CB-8C56-98EEAFA0C36D}"/>
              </a:ext>
            </a:extLst>
          </p:cNvPr>
          <p:cNvSpPr txBox="1"/>
          <p:nvPr/>
        </p:nvSpPr>
        <p:spPr>
          <a:xfrm>
            <a:off x="8790413" y="2857492"/>
            <a:ext cx="2428240" cy="276999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Integrated Care Record (BSW)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B562FE-6957-3183-0A72-9CC21715FE18}"/>
              </a:ext>
            </a:extLst>
          </p:cNvPr>
          <p:cNvSpPr txBox="1"/>
          <p:nvPr/>
        </p:nvSpPr>
        <p:spPr>
          <a:xfrm>
            <a:off x="9124190" y="1128700"/>
            <a:ext cx="2428240" cy="276999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JUYI (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Glos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7108989-CC4D-1764-F017-2190A6511623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5310348" y="1475108"/>
            <a:ext cx="1550176" cy="1009153"/>
          </a:xfrm>
          <a:prstGeom prst="straightConnector1">
            <a:avLst/>
          </a:prstGeom>
          <a:ln>
            <a:solidFill>
              <a:srgbClr val="41B6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8C12887-9C90-8C48-DB0F-8F6B24464579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8264576" y="1267200"/>
            <a:ext cx="859614" cy="669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E6DC7E5-6D37-117F-7C52-B705B822DD2E}"/>
              </a:ext>
            </a:extLst>
          </p:cNvPr>
          <p:cNvCxnSpPr>
            <a:cxnSpLocks/>
            <a:stCxn id="57" idx="3"/>
          </p:cNvCxnSpPr>
          <p:nvPr/>
        </p:nvCxnSpPr>
        <p:spPr>
          <a:xfrm>
            <a:off x="3031357" y="2972551"/>
            <a:ext cx="2847167" cy="409390"/>
          </a:xfrm>
          <a:prstGeom prst="straightConnector1">
            <a:avLst/>
          </a:prstGeom>
          <a:ln>
            <a:solidFill>
              <a:srgbClr val="41B6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4160F81-8875-0196-96FF-A4AE38066EEC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802469" y="4771447"/>
            <a:ext cx="1079617" cy="388570"/>
          </a:xfrm>
          <a:prstGeom prst="straightConnector1">
            <a:avLst/>
          </a:prstGeom>
          <a:ln>
            <a:solidFill>
              <a:srgbClr val="41B6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AA44494-F55F-3E1D-06B0-9EA922EF1A12}"/>
              </a:ext>
            </a:extLst>
          </p:cNvPr>
          <p:cNvCxnSpPr>
            <a:cxnSpLocks/>
          </p:cNvCxnSpPr>
          <p:nvPr/>
        </p:nvCxnSpPr>
        <p:spPr>
          <a:xfrm flipV="1">
            <a:off x="2802469" y="4171282"/>
            <a:ext cx="2535193" cy="629179"/>
          </a:xfrm>
          <a:prstGeom prst="straightConnector1">
            <a:avLst/>
          </a:prstGeom>
          <a:ln>
            <a:solidFill>
              <a:srgbClr val="41B6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30A6588-28A8-5396-965E-36D4054DFE7C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7899061" y="4195760"/>
            <a:ext cx="891352" cy="136839"/>
          </a:xfrm>
          <a:prstGeom prst="straightConnector1">
            <a:avLst/>
          </a:prstGeom>
          <a:ln>
            <a:solidFill>
              <a:srgbClr val="41B6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EF11CDB-760C-502E-4DF3-4B6F04FEA795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8179919" y="2995992"/>
            <a:ext cx="610494" cy="134582"/>
          </a:xfrm>
          <a:prstGeom prst="straightConnector1">
            <a:avLst/>
          </a:prstGeom>
          <a:ln>
            <a:solidFill>
              <a:srgbClr val="41B6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">
            <a:extLst>
              <a:ext uri="{FF2B5EF4-FFF2-40B4-BE49-F238E27FC236}">
                <a16:creationId xmlns:a16="http://schemas.microsoft.com/office/drawing/2014/main" id="{FFE28C70-DC7B-8D9D-DD0E-7AEBED3395CB}"/>
              </a:ext>
            </a:extLst>
          </p:cNvPr>
          <p:cNvSpPr txBox="1"/>
          <p:nvPr/>
        </p:nvSpPr>
        <p:spPr>
          <a:xfrm>
            <a:off x="319593" y="4918374"/>
            <a:ext cx="2497781" cy="461665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Building Treatment Escalation Plans in the Shared Care Record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E6B1D5F6-E14A-4F00-B5A8-3D84DABD35E5}"/>
              </a:ext>
            </a:extLst>
          </p:cNvPr>
          <p:cNvSpPr txBox="1"/>
          <p:nvPr/>
        </p:nvSpPr>
        <p:spPr>
          <a:xfrm>
            <a:off x="8790413" y="4484702"/>
            <a:ext cx="2428240" cy="276999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Digital care plans created in TPP</a:t>
            </a: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id="{8F5798A3-3FAA-7C93-A7FE-6E9193C7398A}"/>
              </a:ext>
            </a:extLst>
          </p:cNvPr>
          <p:cNvSpPr txBox="1"/>
          <p:nvPr/>
        </p:nvSpPr>
        <p:spPr>
          <a:xfrm>
            <a:off x="8790413" y="3143733"/>
            <a:ext cx="2428240" cy="276999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End of Life and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ReSPECT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..</a:t>
            </a:r>
          </a:p>
        </p:txBody>
      </p:sp>
      <p:sp>
        <p:nvSpPr>
          <p:cNvPr id="39" name="TextBox 1">
            <a:extLst>
              <a:ext uri="{FF2B5EF4-FFF2-40B4-BE49-F238E27FC236}">
                <a16:creationId xmlns:a16="http://schemas.microsoft.com/office/drawing/2014/main" id="{DB8F8255-B70A-C8C2-71B7-5BAFCC4D7669}"/>
              </a:ext>
            </a:extLst>
          </p:cNvPr>
          <p:cNvSpPr txBox="1"/>
          <p:nvPr/>
        </p:nvSpPr>
        <p:spPr>
          <a:xfrm>
            <a:off x="9124190" y="1405699"/>
            <a:ext cx="2428240" cy="276999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MHCP available in JUYI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E97E8B4-B419-E40F-1D03-F3F866D473B1}"/>
              </a:ext>
            </a:extLst>
          </p:cNvPr>
          <p:cNvSpPr txBox="1"/>
          <p:nvPr/>
        </p:nvSpPr>
        <p:spPr>
          <a:xfrm>
            <a:off x="3922972" y="5643561"/>
            <a:ext cx="210369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Key: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Shared Care Record (ICS)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Digital Care Plan Activity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NRLS Activity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Supplier(s)</a:t>
            </a:r>
          </a:p>
        </p:txBody>
      </p:sp>
      <p:sp>
        <p:nvSpPr>
          <p:cNvPr id="42" name="TextBox 1">
            <a:extLst>
              <a:ext uri="{FF2B5EF4-FFF2-40B4-BE49-F238E27FC236}">
                <a16:creationId xmlns:a16="http://schemas.microsoft.com/office/drawing/2014/main" id="{0155E26A-720F-2497-70F9-62054BC906AA}"/>
              </a:ext>
            </a:extLst>
          </p:cNvPr>
          <p:cNvSpPr txBox="1"/>
          <p:nvPr/>
        </p:nvSpPr>
        <p:spPr>
          <a:xfrm>
            <a:off x="338027" y="5388467"/>
            <a:ext cx="2479347" cy="276999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NRL integration in progress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1">
            <a:extLst>
              <a:ext uri="{FF2B5EF4-FFF2-40B4-BE49-F238E27FC236}">
                <a16:creationId xmlns:a16="http://schemas.microsoft.com/office/drawing/2014/main" id="{19F048E7-63EE-12DB-25B2-74AF496721DA}"/>
              </a:ext>
            </a:extLst>
          </p:cNvPr>
          <p:cNvSpPr txBox="1"/>
          <p:nvPr/>
        </p:nvSpPr>
        <p:spPr>
          <a:xfrm>
            <a:off x="328809" y="5677548"/>
            <a:ext cx="2479347" cy="276999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EE2ABD-338E-7DC3-EB9B-995B0B9E0002}"/>
              </a:ext>
            </a:extLst>
          </p:cNvPr>
          <p:cNvSpPr txBox="1"/>
          <p:nvPr/>
        </p:nvSpPr>
        <p:spPr>
          <a:xfrm>
            <a:off x="2748949" y="1336608"/>
            <a:ext cx="2561399" cy="276999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igitial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ReSPECT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7" name="TextBox 1">
            <a:extLst>
              <a:ext uri="{FF2B5EF4-FFF2-40B4-BE49-F238E27FC236}">
                <a16:creationId xmlns:a16="http://schemas.microsoft.com/office/drawing/2014/main" id="{05C2B44B-DBCF-16FD-1834-BB4B999DFF84}"/>
              </a:ext>
            </a:extLst>
          </p:cNvPr>
          <p:cNvSpPr txBox="1"/>
          <p:nvPr/>
        </p:nvSpPr>
        <p:spPr>
          <a:xfrm>
            <a:off x="2748949" y="1061586"/>
            <a:ext cx="2561398" cy="276999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Connecting Care (BNSSG)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F87BF0E-D34A-FE6F-CE32-E8220EA503BB}"/>
              </a:ext>
            </a:extLst>
          </p:cNvPr>
          <p:cNvSpPr txBox="1"/>
          <p:nvPr/>
        </p:nvSpPr>
        <p:spPr>
          <a:xfrm>
            <a:off x="2738015" y="1607753"/>
            <a:ext cx="2572332" cy="276999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ReSPEC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T+ via NRL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4EA8E34-37F7-92B2-DFE6-DCEEE2B57323}"/>
              </a:ext>
            </a:extLst>
          </p:cNvPr>
          <p:cNvSpPr txBox="1"/>
          <p:nvPr/>
        </p:nvSpPr>
        <p:spPr>
          <a:xfrm>
            <a:off x="2738015" y="1893180"/>
            <a:ext cx="2572332" cy="276999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Orion &amp; Black Pear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TextBox 1">
            <a:extLst>
              <a:ext uri="{FF2B5EF4-FFF2-40B4-BE49-F238E27FC236}">
                <a16:creationId xmlns:a16="http://schemas.microsoft.com/office/drawing/2014/main" id="{77324128-851A-AFCC-519B-E6805C800A96}"/>
              </a:ext>
            </a:extLst>
          </p:cNvPr>
          <p:cNvSpPr txBox="1"/>
          <p:nvPr/>
        </p:nvSpPr>
        <p:spPr>
          <a:xfrm>
            <a:off x="9124190" y="1683209"/>
            <a:ext cx="2428240" cy="461665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NRL written into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ShCR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procurement requirement</a:t>
            </a:r>
          </a:p>
        </p:txBody>
      </p:sp>
      <p:sp>
        <p:nvSpPr>
          <p:cNvPr id="52" name="TextBox 1">
            <a:extLst>
              <a:ext uri="{FF2B5EF4-FFF2-40B4-BE49-F238E27FC236}">
                <a16:creationId xmlns:a16="http://schemas.microsoft.com/office/drawing/2014/main" id="{CACF7CA2-B6DC-BB86-BCD1-0AEF09B6EC61}"/>
              </a:ext>
            </a:extLst>
          </p:cNvPr>
          <p:cNvSpPr txBox="1"/>
          <p:nvPr/>
        </p:nvSpPr>
        <p:spPr>
          <a:xfrm>
            <a:off x="9124190" y="2137156"/>
            <a:ext cx="2428240" cy="276999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Orion (migrating from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Kainos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</p:txBody>
      </p:sp>
      <p:sp>
        <p:nvSpPr>
          <p:cNvPr id="53" name="TextBox 1">
            <a:extLst>
              <a:ext uri="{FF2B5EF4-FFF2-40B4-BE49-F238E27FC236}">
                <a16:creationId xmlns:a16="http://schemas.microsoft.com/office/drawing/2014/main" id="{12C23E3A-42D2-CF8D-94D9-AEAFE8EC6EAA}"/>
              </a:ext>
            </a:extLst>
          </p:cNvPr>
          <p:cNvSpPr txBox="1"/>
          <p:nvPr/>
        </p:nvSpPr>
        <p:spPr>
          <a:xfrm>
            <a:off x="8790413" y="4761645"/>
            <a:ext cx="2428240" cy="461665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Unable to surface care plans via NRL at present.</a:t>
            </a:r>
          </a:p>
        </p:txBody>
      </p:sp>
      <p:sp>
        <p:nvSpPr>
          <p:cNvPr id="54" name="TextBox 1">
            <a:extLst>
              <a:ext uri="{FF2B5EF4-FFF2-40B4-BE49-F238E27FC236}">
                <a16:creationId xmlns:a16="http://schemas.microsoft.com/office/drawing/2014/main" id="{4EEF79FD-5267-1E5D-A2D1-19844CEBCE11}"/>
              </a:ext>
            </a:extLst>
          </p:cNvPr>
          <p:cNvSpPr txBox="1"/>
          <p:nvPr/>
        </p:nvSpPr>
        <p:spPr>
          <a:xfrm>
            <a:off x="8790413" y="5235134"/>
            <a:ext cx="2428240" cy="276999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Orion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E9F810C-B04A-B24E-21DC-675E5A8BFD20}"/>
              </a:ext>
            </a:extLst>
          </p:cNvPr>
          <p:cNvGrpSpPr/>
          <p:nvPr/>
        </p:nvGrpSpPr>
        <p:grpSpPr>
          <a:xfrm>
            <a:off x="484791" y="2856797"/>
            <a:ext cx="2535193" cy="1111104"/>
            <a:chOff x="2017754" y="3152001"/>
            <a:chExt cx="2507353" cy="111110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1E48778-C88B-AFCC-BEFB-B832D6F55A4E}"/>
                </a:ext>
              </a:extLst>
            </p:cNvPr>
            <p:cNvSpPr txBox="1"/>
            <p:nvPr/>
          </p:nvSpPr>
          <p:spPr>
            <a:xfrm>
              <a:off x="2027326" y="3152001"/>
              <a:ext cx="2497781" cy="276999"/>
            </a:xfrm>
            <a:prstGeom prst="rect">
              <a:avLst/>
            </a:prstGeom>
            <a:noFill/>
            <a:ln>
              <a:solidFill>
                <a:srgbClr val="41B6E6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SiDER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(Somerset)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TextBox 1">
              <a:extLst>
                <a:ext uri="{FF2B5EF4-FFF2-40B4-BE49-F238E27FC236}">
                  <a16:creationId xmlns:a16="http://schemas.microsoft.com/office/drawing/2014/main" id="{51DEEE24-AA1B-446F-A0EF-F644D67E9566}"/>
                </a:ext>
              </a:extLst>
            </p:cNvPr>
            <p:cNvSpPr txBox="1"/>
            <p:nvPr/>
          </p:nvSpPr>
          <p:spPr>
            <a:xfrm>
              <a:off x="2027326" y="3441541"/>
              <a:ext cx="2497780" cy="276999"/>
            </a:xfrm>
            <a:prstGeom prst="rect">
              <a:avLst/>
            </a:prstGeom>
            <a:noFill/>
            <a:ln>
              <a:solidFill>
                <a:srgbClr val="41B6E6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Several Digital Care Plans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endParaRPr>
            </a:p>
          </p:txBody>
        </p:sp>
        <p:sp>
          <p:nvSpPr>
            <p:cNvPr id="60" name="TextBox 1">
              <a:extLst>
                <a:ext uri="{FF2B5EF4-FFF2-40B4-BE49-F238E27FC236}">
                  <a16:creationId xmlns:a16="http://schemas.microsoft.com/office/drawing/2014/main" id="{A8820A1E-9921-F244-C31F-79D1E8CB385C}"/>
                </a:ext>
              </a:extLst>
            </p:cNvPr>
            <p:cNvSpPr txBox="1"/>
            <p:nvPr/>
          </p:nvSpPr>
          <p:spPr>
            <a:xfrm>
              <a:off x="2027325" y="3716563"/>
              <a:ext cx="2497780" cy="276999"/>
            </a:xfrm>
            <a:prstGeom prst="rect">
              <a:avLst/>
            </a:prstGeom>
            <a:noFill/>
            <a:ln>
              <a:solidFill>
                <a:srgbClr val="41B6E6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EoL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plan via NRL</a:t>
              </a:r>
            </a:p>
          </p:txBody>
        </p:sp>
        <p:sp>
          <p:nvSpPr>
            <p:cNvPr id="61" name="TextBox 1">
              <a:extLst>
                <a:ext uri="{FF2B5EF4-FFF2-40B4-BE49-F238E27FC236}">
                  <a16:creationId xmlns:a16="http://schemas.microsoft.com/office/drawing/2014/main" id="{DCC69EED-C32A-73D3-31FA-92063C59591D}"/>
                </a:ext>
              </a:extLst>
            </p:cNvPr>
            <p:cNvSpPr txBox="1"/>
            <p:nvPr/>
          </p:nvSpPr>
          <p:spPr>
            <a:xfrm>
              <a:off x="2017754" y="3986106"/>
              <a:ext cx="2497780" cy="276999"/>
            </a:xfrm>
            <a:prstGeom prst="rect">
              <a:avLst/>
            </a:prstGeom>
            <a:noFill/>
            <a:ln>
              <a:solidFill>
                <a:srgbClr val="41B6E6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9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Black Pear 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endParaRPr>
            </a:p>
          </p:txBody>
        </p:sp>
      </p:grpSp>
      <p:sp>
        <p:nvSpPr>
          <p:cNvPr id="62" name="TextBox 1">
            <a:extLst>
              <a:ext uri="{FF2B5EF4-FFF2-40B4-BE49-F238E27FC236}">
                <a16:creationId xmlns:a16="http://schemas.microsoft.com/office/drawing/2014/main" id="{BF949230-6953-3DF4-1273-DC199CAAE62E}"/>
              </a:ext>
            </a:extLst>
          </p:cNvPr>
          <p:cNvSpPr txBox="1"/>
          <p:nvPr/>
        </p:nvSpPr>
        <p:spPr>
          <a:xfrm>
            <a:off x="8790413" y="3426784"/>
            <a:ext cx="2428240" cy="276999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EoL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plan NRL</a:t>
            </a:r>
          </a:p>
        </p:txBody>
      </p:sp>
      <p:sp>
        <p:nvSpPr>
          <p:cNvPr id="63" name="TextBox 1">
            <a:extLst>
              <a:ext uri="{FF2B5EF4-FFF2-40B4-BE49-F238E27FC236}">
                <a16:creationId xmlns:a16="http://schemas.microsoft.com/office/drawing/2014/main" id="{B316CD9E-BCEF-7B12-DD33-6440A524A685}"/>
              </a:ext>
            </a:extLst>
          </p:cNvPr>
          <p:cNvSpPr txBox="1"/>
          <p:nvPr/>
        </p:nvSpPr>
        <p:spPr>
          <a:xfrm>
            <a:off x="8790413" y="3716132"/>
            <a:ext cx="2428240" cy="276999"/>
          </a:xfrm>
          <a:prstGeom prst="rect">
            <a:avLst/>
          </a:prstGeom>
          <a:noFill/>
          <a:ln>
            <a:solidFill>
              <a:srgbClr val="41B6E6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Graphnet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E9CBE4F-2F36-0E83-85D3-D97111C4D9CB}"/>
              </a:ext>
            </a:extLst>
          </p:cNvPr>
          <p:cNvCxnSpPr>
            <a:cxnSpLocks/>
            <a:stCxn id="70" idx="1"/>
          </p:cNvCxnSpPr>
          <p:nvPr/>
        </p:nvCxnSpPr>
        <p:spPr>
          <a:xfrm flipH="1" flipV="1">
            <a:off x="4509743" y="5223311"/>
            <a:ext cx="1604816" cy="383884"/>
          </a:xfrm>
          <a:prstGeom prst="straightConnector1">
            <a:avLst/>
          </a:prstGeom>
          <a:ln>
            <a:solidFill>
              <a:srgbClr val="41B6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8C1FFA7D-AEA2-8CA2-28B7-9CB4F642D85D}"/>
              </a:ext>
            </a:extLst>
          </p:cNvPr>
          <p:cNvSpPr/>
          <p:nvPr/>
        </p:nvSpPr>
        <p:spPr>
          <a:xfrm>
            <a:off x="7595670" y="5619299"/>
            <a:ext cx="1022359" cy="331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B88CA20-3939-9DB7-467C-3A449430CE30}"/>
              </a:ext>
            </a:extLst>
          </p:cNvPr>
          <p:cNvGrpSpPr/>
          <p:nvPr/>
        </p:nvGrpSpPr>
        <p:grpSpPr>
          <a:xfrm>
            <a:off x="6105343" y="4909946"/>
            <a:ext cx="2512686" cy="1111430"/>
            <a:chOff x="6194863" y="5205643"/>
            <a:chExt cx="2512686" cy="1111430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11BB84E-3FA8-40A1-2563-44C3C73577C2}"/>
                </a:ext>
              </a:extLst>
            </p:cNvPr>
            <p:cNvSpPr txBox="1"/>
            <p:nvPr/>
          </p:nvSpPr>
          <p:spPr>
            <a:xfrm>
              <a:off x="6194863" y="5205643"/>
              <a:ext cx="2497781" cy="276999"/>
            </a:xfrm>
            <a:prstGeom prst="rect">
              <a:avLst/>
            </a:prstGeom>
            <a:noFill/>
            <a:ln>
              <a:solidFill>
                <a:srgbClr val="41B6E6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Cornwall Partnership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TextBox 1">
              <a:extLst>
                <a:ext uri="{FF2B5EF4-FFF2-40B4-BE49-F238E27FC236}">
                  <a16:creationId xmlns:a16="http://schemas.microsoft.com/office/drawing/2014/main" id="{9A4C33C8-DEEE-C271-E6B9-B8ADEFEA67B9}"/>
                </a:ext>
              </a:extLst>
            </p:cNvPr>
            <p:cNvSpPr txBox="1"/>
            <p:nvPr/>
          </p:nvSpPr>
          <p:spPr>
            <a:xfrm>
              <a:off x="6209768" y="5491070"/>
              <a:ext cx="2497781" cy="276999"/>
            </a:xfrm>
            <a:prstGeom prst="rect">
              <a:avLst/>
            </a:prstGeom>
            <a:noFill/>
            <a:ln>
              <a:solidFill>
                <a:srgbClr val="41B6E6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Mental Health Crisis Plans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TextBox 1">
              <a:extLst>
                <a:ext uri="{FF2B5EF4-FFF2-40B4-BE49-F238E27FC236}">
                  <a16:creationId xmlns:a16="http://schemas.microsoft.com/office/drawing/2014/main" id="{A49F0497-F95B-860D-4AC8-2935A366BA23}"/>
                </a:ext>
              </a:extLst>
            </p:cNvPr>
            <p:cNvSpPr txBox="1"/>
            <p:nvPr/>
          </p:nvSpPr>
          <p:spPr>
            <a:xfrm>
              <a:off x="6204079" y="5764392"/>
              <a:ext cx="2497781" cy="276999"/>
            </a:xfrm>
            <a:prstGeom prst="rect">
              <a:avLst/>
            </a:prstGeom>
            <a:noFill/>
            <a:ln>
              <a:solidFill>
                <a:srgbClr val="41B6E6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B8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Surfaced to SWASFT via NRL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TextBox 1">
              <a:extLst>
                <a:ext uri="{FF2B5EF4-FFF2-40B4-BE49-F238E27FC236}">
                  <a16:creationId xmlns:a16="http://schemas.microsoft.com/office/drawing/2014/main" id="{0E9C5140-35E9-CD91-22F5-679F56674D7D}"/>
                </a:ext>
              </a:extLst>
            </p:cNvPr>
            <p:cNvSpPr txBox="1"/>
            <p:nvPr/>
          </p:nvSpPr>
          <p:spPr>
            <a:xfrm>
              <a:off x="6194863" y="6040074"/>
              <a:ext cx="2497781" cy="276999"/>
            </a:xfrm>
            <a:prstGeom prst="rect">
              <a:avLst/>
            </a:prstGeom>
            <a:noFill/>
            <a:ln>
              <a:solidFill>
                <a:srgbClr val="41B6E6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Rio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2678289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5731EE-051E-F04A-A50B-C47874508211}"/>
              </a:ext>
            </a:extLst>
          </p:cNvPr>
          <p:cNvSpPr txBox="1">
            <a:spLocks/>
          </p:cNvSpPr>
          <p:nvPr/>
        </p:nvSpPr>
        <p:spPr>
          <a:xfrm>
            <a:off x="1091514" y="2105355"/>
            <a:ext cx="8960623" cy="191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are SWAST doing to enable access?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2114127-F574-FF99-7081-33B10A16C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5793058"/>
            <a:ext cx="1878517" cy="4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19855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importance of a single point of access…..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929952-1602-569E-39DB-798BA334A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337" y="1338773"/>
            <a:ext cx="6733054" cy="52126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3FF238-EBDC-BF97-7C09-53070A4A6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1" y="1074744"/>
            <a:ext cx="2765751" cy="98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70095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importance of a single point of access…..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929952-1602-569E-39DB-798BA334A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337" y="1338773"/>
            <a:ext cx="6733054" cy="52126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3FF238-EBDC-BF97-7C09-53070A4A6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1" y="1074744"/>
            <a:ext cx="2765751" cy="98329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4D1B27-A3A9-381D-AF79-B9CE657EDDCB}"/>
              </a:ext>
            </a:extLst>
          </p:cNvPr>
          <p:cNvCxnSpPr>
            <a:cxnSpLocks/>
          </p:cNvCxnSpPr>
          <p:nvPr/>
        </p:nvCxnSpPr>
        <p:spPr>
          <a:xfrm>
            <a:off x="3917576" y="2967318"/>
            <a:ext cx="3585883" cy="304800"/>
          </a:xfrm>
          <a:prstGeom prst="straightConnector1">
            <a:avLst/>
          </a:prstGeom>
          <a:ln w="57150">
            <a:solidFill>
              <a:srgbClr val="78228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BB6DAE8-2FBB-8A9F-51ED-5B8C26FE0F14}"/>
              </a:ext>
            </a:extLst>
          </p:cNvPr>
          <p:cNvSpPr/>
          <p:nvPr/>
        </p:nvSpPr>
        <p:spPr>
          <a:xfrm>
            <a:off x="735249" y="2798616"/>
            <a:ext cx="3280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C06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Paulton Ambulance Station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C06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63445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importance of a single point of access…..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929952-1602-569E-39DB-798BA334A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337" y="1338773"/>
            <a:ext cx="6733054" cy="52126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3FF238-EBDC-BF97-7C09-53070A4A6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1" y="1074744"/>
            <a:ext cx="2765751" cy="9832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B6DAE8-2FBB-8A9F-51ED-5B8C26FE0F14}"/>
              </a:ext>
            </a:extLst>
          </p:cNvPr>
          <p:cNvSpPr/>
          <p:nvPr/>
        </p:nvSpPr>
        <p:spPr>
          <a:xfrm>
            <a:off x="735249" y="2798616"/>
            <a:ext cx="3280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C06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Paulton Ambulance Station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C06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7BDD5BD3-D0AB-8210-65DD-14782BEC4404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5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64" b="90303" l="10000" r="90000">
                        <a14:foregroundMark x1="72357" y1="11515" x2="72357" y2="11515"/>
                        <a14:foregroundMark x1="80286" y1="6364" x2="80286" y2="6364"/>
                        <a14:foregroundMark x1="54857" y1="23838" x2="47786" y2="24949"/>
                        <a14:foregroundMark x1="47786" y1="24949" x2="58214" y2="27778"/>
                        <a14:foregroundMark x1="61071" y1="26667" x2="59214" y2="26667"/>
                        <a14:foregroundMark x1="58643" y1="23838" x2="44929" y2="25758"/>
                        <a14:foregroundMark x1="44929" y1="25758" x2="52714" y2="28687"/>
                        <a14:foregroundMark x1="52714" y1="28687" x2="59571" y2="27980"/>
                        <a14:foregroundMark x1="59571" y1="27980" x2="61643" y2="26667"/>
                        <a14:foregroundMark x1="51286" y1="24040" x2="46286" y2="23838"/>
                        <a14:foregroundMark x1="59286" y1="29091" x2="51286" y2="29091"/>
                        <a14:foregroundMark x1="52286" y1="30707" x2="64143" y2="32222"/>
                        <a14:foregroundMark x1="53071" y1="30505" x2="61286" y2="32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14"/>
          <a:stretch/>
        </p:blipFill>
        <p:spPr bwMode="auto">
          <a:xfrm>
            <a:off x="1794324" y="1376924"/>
            <a:ext cx="8344441" cy="562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2A59F2E-9AEC-30E7-BDBF-B0BF91936C4B}"/>
              </a:ext>
            </a:extLst>
          </p:cNvPr>
          <p:cNvSpPr txBox="1"/>
          <p:nvPr/>
        </p:nvSpPr>
        <p:spPr>
          <a:xfrm>
            <a:off x="422631" y="4931625"/>
            <a:ext cx="2497781" cy="276999"/>
          </a:xfrm>
          <a:prstGeom prst="rect">
            <a:avLst/>
          </a:prstGeom>
          <a:noFill/>
          <a:ln>
            <a:solidFill>
              <a:srgbClr val="782283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Devon &amp; Cornwall Care Record 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9F343B3-B621-81DB-B8D9-1A2FFCE26F60}"/>
              </a:ext>
            </a:extLst>
          </p:cNvPr>
          <p:cNvCxnSpPr>
            <a:cxnSpLocks/>
          </p:cNvCxnSpPr>
          <p:nvPr/>
        </p:nvCxnSpPr>
        <p:spPr>
          <a:xfrm>
            <a:off x="5814360" y="1912446"/>
            <a:ext cx="1366094" cy="826348"/>
          </a:xfrm>
          <a:prstGeom prst="straightConnector1">
            <a:avLst/>
          </a:prstGeom>
          <a:ln>
            <a:solidFill>
              <a:srgbClr val="7822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AEDEECB-4F8B-36D5-B88E-BCDF3711B049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3771583" y="3435799"/>
            <a:ext cx="2229062" cy="485144"/>
          </a:xfrm>
          <a:prstGeom prst="straightConnector1">
            <a:avLst/>
          </a:prstGeom>
          <a:ln>
            <a:solidFill>
              <a:srgbClr val="7822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45AABDE-C1A4-4E58-93D3-0F6AA4249EBF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2920412" y="5070125"/>
            <a:ext cx="650979" cy="298041"/>
          </a:xfrm>
          <a:prstGeom prst="straightConnector1">
            <a:avLst/>
          </a:prstGeom>
          <a:ln>
            <a:solidFill>
              <a:srgbClr val="7822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2DDD7B9-94E5-180F-0E2F-C27AB835A224}"/>
              </a:ext>
            </a:extLst>
          </p:cNvPr>
          <p:cNvCxnSpPr>
            <a:cxnSpLocks/>
          </p:cNvCxnSpPr>
          <p:nvPr/>
        </p:nvCxnSpPr>
        <p:spPr>
          <a:xfrm flipV="1">
            <a:off x="2917996" y="4408767"/>
            <a:ext cx="2327673" cy="641898"/>
          </a:xfrm>
          <a:prstGeom prst="straightConnector1">
            <a:avLst/>
          </a:prstGeom>
          <a:ln>
            <a:solidFill>
              <a:srgbClr val="7822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">
            <a:extLst>
              <a:ext uri="{FF2B5EF4-FFF2-40B4-BE49-F238E27FC236}">
                <a16:creationId xmlns:a16="http://schemas.microsoft.com/office/drawing/2014/main" id="{621122E5-146B-FD0C-7B27-DD77ED599B3B}"/>
              </a:ext>
            </a:extLst>
          </p:cNvPr>
          <p:cNvSpPr txBox="1"/>
          <p:nvPr/>
        </p:nvSpPr>
        <p:spPr>
          <a:xfrm>
            <a:off x="3646618" y="1790143"/>
            <a:ext cx="2167742" cy="276999"/>
          </a:xfrm>
          <a:prstGeom prst="rect">
            <a:avLst/>
          </a:prstGeom>
          <a:noFill/>
          <a:ln>
            <a:solidFill>
              <a:srgbClr val="782283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Connecting Care (BNSSG)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2B83E6-CCEB-54DE-05EA-718DB8B03045}"/>
              </a:ext>
            </a:extLst>
          </p:cNvPr>
          <p:cNvSpPr txBox="1"/>
          <p:nvPr/>
        </p:nvSpPr>
        <p:spPr>
          <a:xfrm>
            <a:off x="2221407" y="3297299"/>
            <a:ext cx="1550176" cy="276999"/>
          </a:xfrm>
          <a:prstGeom prst="rect">
            <a:avLst/>
          </a:prstGeom>
          <a:noFill/>
          <a:ln>
            <a:solidFill>
              <a:srgbClr val="782283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SiDER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(Somerset)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861B675-451A-3489-6033-A3996444F70E}"/>
              </a:ext>
            </a:extLst>
          </p:cNvPr>
          <p:cNvCxnSpPr>
            <a:cxnSpLocks/>
          </p:cNvCxnSpPr>
          <p:nvPr/>
        </p:nvCxnSpPr>
        <p:spPr>
          <a:xfrm flipH="1" flipV="1">
            <a:off x="4484536" y="5444296"/>
            <a:ext cx="1482009" cy="1143319"/>
          </a:xfrm>
          <a:prstGeom prst="straightConnector1">
            <a:avLst/>
          </a:prstGeom>
          <a:ln>
            <a:solidFill>
              <a:srgbClr val="7822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DF6536C-2129-3D7E-A925-458BD46DF7F4}"/>
              </a:ext>
            </a:extLst>
          </p:cNvPr>
          <p:cNvSpPr txBox="1"/>
          <p:nvPr/>
        </p:nvSpPr>
        <p:spPr>
          <a:xfrm>
            <a:off x="8941342" y="4999056"/>
            <a:ext cx="1666688" cy="276999"/>
          </a:xfrm>
          <a:prstGeom prst="rect">
            <a:avLst/>
          </a:prstGeom>
          <a:noFill/>
          <a:ln>
            <a:solidFill>
              <a:srgbClr val="782283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Dorset Care Record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477D2B-6B99-81E4-531B-E575DC91AF76}"/>
              </a:ext>
            </a:extLst>
          </p:cNvPr>
          <p:cNvSpPr txBox="1"/>
          <p:nvPr/>
        </p:nvSpPr>
        <p:spPr>
          <a:xfrm>
            <a:off x="9221892" y="3185532"/>
            <a:ext cx="2428240" cy="276999"/>
          </a:xfrm>
          <a:prstGeom prst="rect">
            <a:avLst/>
          </a:prstGeom>
          <a:noFill/>
          <a:ln>
            <a:solidFill>
              <a:srgbClr val="782283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Integrated Care Record (BSW)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C52FAD-0818-B66E-FB39-E513815A336E}"/>
              </a:ext>
            </a:extLst>
          </p:cNvPr>
          <p:cNvSpPr txBox="1"/>
          <p:nvPr/>
        </p:nvSpPr>
        <p:spPr>
          <a:xfrm>
            <a:off x="9266026" y="1594734"/>
            <a:ext cx="1017320" cy="276999"/>
          </a:xfrm>
          <a:prstGeom prst="rect">
            <a:avLst/>
          </a:prstGeom>
          <a:noFill/>
          <a:ln>
            <a:solidFill>
              <a:srgbClr val="782283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JUYI (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Glos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458118F-694D-C87A-3302-1908FEBEB4C3}"/>
              </a:ext>
            </a:extLst>
          </p:cNvPr>
          <p:cNvCxnSpPr>
            <a:cxnSpLocks/>
          </p:cNvCxnSpPr>
          <p:nvPr/>
        </p:nvCxnSpPr>
        <p:spPr>
          <a:xfrm flipH="1">
            <a:off x="8267866" y="1749635"/>
            <a:ext cx="980676" cy="330069"/>
          </a:xfrm>
          <a:prstGeom prst="straightConnector1">
            <a:avLst/>
          </a:prstGeom>
          <a:ln>
            <a:solidFill>
              <a:srgbClr val="7822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B8EBBF0-FC1F-507B-E4F2-C272DCF21DE5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8049990" y="4702942"/>
            <a:ext cx="891352" cy="434614"/>
          </a:xfrm>
          <a:prstGeom prst="straightConnector1">
            <a:avLst/>
          </a:prstGeom>
          <a:ln>
            <a:solidFill>
              <a:srgbClr val="7822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A15CA21-E814-E7A6-CBC3-22E2A1EBFC28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8611398" y="3324032"/>
            <a:ext cx="610494" cy="134582"/>
          </a:xfrm>
          <a:prstGeom prst="straightConnector1">
            <a:avLst/>
          </a:prstGeom>
          <a:ln>
            <a:solidFill>
              <a:srgbClr val="7822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5DF322F-8070-57BD-EBC2-BFDE1B5D2740}"/>
              </a:ext>
            </a:extLst>
          </p:cNvPr>
          <p:cNvSpPr txBox="1"/>
          <p:nvPr/>
        </p:nvSpPr>
        <p:spPr>
          <a:xfrm>
            <a:off x="5997886" y="6427535"/>
            <a:ext cx="1756878" cy="276999"/>
          </a:xfrm>
          <a:prstGeom prst="rect">
            <a:avLst/>
          </a:prstGeom>
          <a:noFill/>
          <a:ln>
            <a:solidFill>
              <a:srgbClr val="782283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Cornwall Partnership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4D1B27-A3A9-381D-AF79-B9CE657EDDCB}"/>
              </a:ext>
            </a:extLst>
          </p:cNvPr>
          <p:cNvCxnSpPr>
            <a:cxnSpLocks/>
          </p:cNvCxnSpPr>
          <p:nvPr/>
        </p:nvCxnSpPr>
        <p:spPr>
          <a:xfrm>
            <a:off x="3917576" y="2967318"/>
            <a:ext cx="3585883" cy="304800"/>
          </a:xfrm>
          <a:prstGeom prst="straightConnector1">
            <a:avLst/>
          </a:prstGeom>
          <a:ln w="57150">
            <a:solidFill>
              <a:srgbClr val="78228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507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B49E5-BAF5-EA0D-4485-8692E5E21059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AFDA91-7127-D15C-DE6D-C30C28A66301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importance of a single point of access…..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3C43DDB-4D09-713A-829B-B5ABBB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27" y="6200384"/>
            <a:ext cx="1545867" cy="3510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929952-1602-569E-39DB-798BA334A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337" y="1338773"/>
            <a:ext cx="6733054" cy="52126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3FF238-EBDC-BF97-7C09-53070A4A6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1" y="1074744"/>
            <a:ext cx="2765751" cy="9832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B6DAE8-2FBB-8A9F-51ED-5B8C26FE0F14}"/>
              </a:ext>
            </a:extLst>
          </p:cNvPr>
          <p:cNvSpPr/>
          <p:nvPr/>
        </p:nvSpPr>
        <p:spPr>
          <a:xfrm>
            <a:off x="735249" y="2798616"/>
            <a:ext cx="3280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C06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Paulton Ambulance Station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C06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7BDD5BD3-D0AB-8210-65DD-14782BEC4404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5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64" b="90303" l="10000" r="90000">
                        <a14:foregroundMark x1="72357" y1="11515" x2="72357" y2="11515"/>
                        <a14:foregroundMark x1="80286" y1="6364" x2="80286" y2="6364"/>
                        <a14:foregroundMark x1="54857" y1="23838" x2="47786" y2="24949"/>
                        <a14:foregroundMark x1="47786" y1="24949" x2="58214" y2="27778"/>
                        <a14:foregroundMark x1="61071" y1="26667" x2="59214" y2="26667"/>
                        <a14:foregroundMark x1="58643" y1="23838" x2="44929" y2="25758"/>
                        <a14:foregroundMark x1="44929" y1="25758" x2="52714" y2="28687"/>
                        <a14:foregroundMark x1="52714" y1="28687" x2="59571" y2="27980"/>
                        <a14:foregroundMark x1="59571" y1="27980" x2="61643" y2="26667"/>
                        <a14:foregroundMark x1="51286" y1="24040" x2="46286" y2="23838"/>
                        <a14:foregroundMark x1="59286" y1="29091" x2="51286" y2="29091"/>
                        <a14:foregroundMark x1="52286" y1="30707" x2="64143" y2="32222"/>
                        <a14:foregroundMark x1="53071" y1="30505" x2="61286" y2="32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14"/>
          <a:stretch/>
        </p:blipFill>
        <p:spPr bwMode="auto">
          <a:xfrm>
            <a:off x="1794324" y="1376924"/>
            <a:ext cx="8344441" cy="562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2A59F2E-9AEC-30E7-BDBF-B0BF91936C4B}"/>
              </a:ext>
            </a:extLst>
          </p:cNvPr>
          <p:cNvSpPr txBox="1"/>
          <p:nvPr/>
        </p:nvSpPr>
        <p:spPr>
          <a:xfrm>
            <a:off x="422631" y="4931625"/>
            <a:ext cx="2497781" cy="276999"/>
          </a:xfrm>
          <a:prstGeom prst="rect">
            <a:avLst/>
          </a:prstGeom>
          <a:noFill/>
          <a:ln>
            <a:solidFill>
              <a:srgbClr val="782283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Devon &amp; Cornwall Care Record 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9F343B3-B621-81DB-B8D9-1A2FFCE26F60}"/>
              </a:ext>
            </a:extLst>
          </p:cNvPr>
          <p:cNvCxnSpPr>
            <a:cxnSpLocks/>
          </p:cNvCxnSpPr>
          <p:nvPr/>
        </p:nvCxnSpPr>
        <p:spPr>
          <a:xfrm>
            <a:off x="5814360" y="1912446"/>
            <a:ext cx="1366094" cy="826348"/>
          </a:xfrm>
          <a:prstGeom prst="straightConnector1">
            <a:avLst/>
          </a:prstGeom>
          <a:ln>
            <a:solidFill>
              <a:srgbClr val="7822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AEDEECB-4F8B-36D5-B88E-BCDF3711B049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3771583" y="3435799"/>
            <a:ext cx="2229062" cy="485144"/>
          </a:xfrm>
          <a:prstGeom prst="straightConnector1">
            <a:avLst/>
          </a:prstGeom>
          <a:ln>
            <a:solidFill>
              <a:srgbClr val="7822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45AABDE-C1A4-4E58-93D3-0F6AA4249EBF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2920412" y="5070125"/>
            <a:ext cx="650979" cy="298041"/>
          </a:xfrm>
          <a:prstGeom prst="straightConnector1">
            <a:avLst/>
          </a:prstGeom>
          <a:ln>
            <a:solidFill>
              <a:srgbClr val="7822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2DDD7B9-94E5-180F-0E2F-C27AB835A224}"/>
              </a:ext>
            </a:extLst>
          </p:cNvPr>
          <p:cNvCxnSpPr>
            <a:cxnSpLocks/>
          </p:cNvCxnSpPr>
          <p:nvPr/>
        </p:nvCxnSpPr>
        <p:spPr>
          <a:xfrm flipV="1">
            <a:off x="2917996" y="4408767"/>
            <a:ext cx="2327673" cy="641898"/>
          </a:xfrm>
          <a:prstGeom prst="straightConnector1">
            <a:avLst/>
          </a:prstGeom>
          <a:ln>
            <a:solidFill>
              <a:srgbClr val="7822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">
            <a:extLst>
              <a:ext uri="{FF2B5EF4-FFF2-40B4-BE49-F238E27FC236}">
                <a16:creationId xmlns:a16="http://schemas.microsoft.com/office/drawing/2014/main" id="{621122E5-146B-FD0C-7B27-DD77ED599B3B}"/>
              </a:ext>
            </a:extLst>
          </p:cNvPr>
          <p:cNvSpPr txBox="1"/>
          <p:nvPr/>
        </p:nvSpPr>
        <p:spPr>
          <a:xfrm>
            <a:off x="3646618" y="1790143"/>
            <a:ext cx="2167742" cy="276999"/>
          </a:xfrm>
          <a:prstGeom prst="rect">
            <a:avLst/>
          </a:prstGeom>
          <a:noFill/>
          <a:ln>
            <a:solidFill>
              <a:srgbClr val="782283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Connecting Care (BNSSG)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2B83E6-CCEB-54DE-05EA-718DB8B03045}"/>
              </a:ext>
            </a:extLst>
          </p:cNvPr>
          <p:cNvSpPr txBox="1"/>
          <p:nvPr/>
        </p:nvSpPr>
        <p:spPr>
          <a:xfrm>
            <a:off x="2221407" y="3297299"/>
            <a:ext cx="1550176" cy="276999"/>
          </a:xfrm>
          <a:prstGeom prst="rect">
            <a:avLst/>
          </a:prstGeom>
          <a:noFill/>
          <a:ln>
            <a:solidFill>
              <a:srgbClr val="782283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SiDER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(Somerset)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861B675-451A-3489-6033-A3996444F70E}"/>
              </a:ext>
            </a:extLst>
          </p:cNvPr>
          <p:cNvCxnSpPr>
            <a:cxnSpLocks/>
          </p:cNvCxnSpPr>
          <p:nvPr/>
        </p:nvCxnSpPr>
        <p:spPr>
          <a:xfrm flipH="1" flipV="1">
            <a:off x="4484536" y="5444296"/>
            <a:ext cx="1482009" cy="1143319"/>
          </a:xfrm>
          <a:prstGeom prst="straightConnector1">
            <a:avLst/>
          </a:prstGeom>
          <a:ln>
            <a:solidFill>
              <a:srgbClr val="7822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DF6536C-2129-3D7E-A925-458BD46DF7F4}"/>
              </a:ext>
            </a:extLst>
          </p:cNvPr>
          <p:cNvSpPr txBox="1"/>
          <p:nvPr/>
        </p:nvSpPr>
        <p:spPr>
          <a:xfrm>
            <a:off x="8941342" y="4999056"/>
            <a:ext cx="1666688" cy="276999"/>
          </a:xfrm>
          <a:prstGeom prst="rect">
            <a:avLst/>
          </a:prstGeom>
          <a:noFill/>
          <a:ln>
            <a:solidFill>
              <a:srgbClr val="782283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Dorset Care Record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477D2B-6B99-81E4-531B-E575DC91AF76}"/>
              </a:ext>
            </a:extLst>
          </p:cNvPr>
          <p:cNvSpPr txBox="1"/>
          <p:nvPr/>
        </p:nvSpPr>
        <p:spPr>
          <a:xfrm>
            <a:off x="9221892" y="3185532"/>
            <a:ext cx="2428240" cy="276999"/>
          </a:xfrm>
          <a:prstGeom prst="rect">
            <a:avLst/>
          </a:prstGeom>
          <a:noFill/>
          <a:ln>
            <a:solidFill>
              <a:srgbClr val="782283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Integrated Care Record (BSW)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C52FAD-0818-B66E-FB39-E513815A336E}"/>
              </a:ext>
            </a:extLst>
          </p:cNvPr>
          <p:cNvSpPr txBox="1"/>
          <p:nvPr/>
        </p:nvSpPr>
        <p:spPr>
          <a:xfrm>
            <a:off x="9266026" y="1594734"/>
            <a:ext cx="1017320" cy="276999"/>
          </a:xfrm>
          <a:prstGeom prst="rect">
            <a:avLst/>
          </a:prstGeom>
          <a:noFill/>
          <a:ln>
            <a:solidFill>
              <a:srgbClr val="782283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JUYI (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Glos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458118F-694D-C87A-3302-1908FEBEB4C3}"/>
              </a:ext>
            </a:extLst>
          </p:cNvPr>
          <p:cNvCxnSpPr>
            <a:cxnSpLocks/>
          </p:cNvCxnSpPr>
          <p:nvPr/>
        </p:nvCxnSpPr>
        <p:spPr>
          <a:xfrm flipH="1">
            <a:off x="8267866" y="1749635"/>
            <a:ext cx="980676" cy="330069"/>
          </a:xfrm>
          <a:prstGeom prst="straightConnector1">
            <a:avLst/>
          </a:prstGeom>
          <a:ln>
            <a:solidFill>
              <a:srgbClr val="7822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B8EBBF0-FC1F-507B-E4F2-C272DCF21DE5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8049990" y="4702942"/>
            <a:ext cx="891352" cy="434614"/>
          </a:xfrm>
          <a:prstGeom prst="straightConnector1">
            <a:avLst/>
          </a:prstGeom>
          <a:ln>
            <a:solidFill>
              <a:srgbClr val="7822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A15CA21-E814-E7A6-CBC3-22E2A1EBFC28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8611398" y="3324032"/>
            <a:ext cx="610494" cy="134582"/>
          </a:xfrm>
          <a:prstGeom prst="straightConnector1">
            <a:avLst/>
          </a:prstGeom>
          <a:ln>
            <a:solidFill>
              <a:srgbClr val="7822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5DF322F-8070-57BD-EBC2-BFDE1B5D2740}"/>
              </a:ext>
            </a:extLst>
          </p:cNvPr>
          <p:cNvSpPr txBox="1"/>
          <p:nvPr/>
        </p:nvSpPr>
        <p:spPr>
          <a:xfrm>
            <a:off x="5997886" y="6427535"/>
            <a:ext cx="1756878" cy="276999"/>
          </a:xfrm>
          <a:prstGeom prst="rect">
            <a:avLst/>
          </a:prstGeom>
          <a:noFill/>
          <a:ln>
            <a:solidFill>
              <a:srgbClr val="782283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Cornwall Partnership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4D1B27-A3A9-381D-AF79-B9CE657EDDCB}"/>
              </a:ext>
            </a:extLst>
          </p:cNvPr>
          <p:cNvCxnSpPr>
            <a:cxnSpLocks/>
          </p:cNvCxnSpPr>
          <p:nvPr/>
        </p:nvCxnSpPr>
        <p:spPr>
          <a:xfrm>
            <a:off x="3917576" y="2967318"/>
            <a:ext cx="3585883" cy="304800"/>
          </a:xfrm>
          <a:prstGeom prst="straightConnector1">
            <a:avLst/>
          </a:prstGeom>
          <a:ln w="57150">
            <a:solidFill>
              <a:srgbClr val="78228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F25E6EA-BA22-4F90-DC5D-734E20A9068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467"/>
          <a:stretch/>
        </p:blipFill>
        <p:spPr>
          <a:xfrm>
            <a:off x="4219824" y="1089090"/>
            <a:ext cx="3066741" cy="614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E1553F-2BE1-EB41-0D4B-CF136024F2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6210" y="1026615"/>
            <a:ext cx="1499848" cy="505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539E0C-4D66-ED18-581D-0F665555B0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5999" y="2146525"/>
            <a:ext cx="1903242" cy="629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7114449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ealth Innovation Manchester">
  <a:themeElements>
    <a:clrScheme name="Health Innovation Manchester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21DAC"/>
      </a:accent1>
      <a:accent2>
        <a:srgbClr val="002269"/>
      </a:accent2>
      <a:accent3>
        <a:srgbClr val="60D1E0"/>
      </a:accent3>
      <a:accent4>
        <a:srgbClr val="E60895"/>
      </a:accent4>
      <a:accent5>
        <a:srgbClr val="DFF6F9"/>
      </a:accent5>
      <a:accent6>
        <a:srgbClr val="505257"/>
      </a:accent6>
      <a:hlink>
        <a:srgbClr val="E60895"/>
      </a:hlink>
      <a:folHlink>
        <a:srgbClr val="505257"/>
      </a:folHlink>
    </a:clrScheme>
    <a:fontScheme name="Custom 4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>
        <a:noAutofit/>
      </a:bodyPr>
      <a:lstStyle>
        <a:defPPr algn="ctr">
          <a:lnSpc>
            <a:spcPct val="100000"/>
          </a:lnSpc>
          <a:spcAft>
            <a:spcPts val="800"/>
          </a:spcAft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lnSpc>
            <a:spcPct val="100000"/>
          </a:lnSpc>
          <a:spcAft>
            <a:spcPts val="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alth Innovation Manchester Template Final 2022" id="{72B004AD-462C-46D2-81C0-BB8A481ABD2D}" vid="{41A3B76C-63AC-4E2E-BCDD-87A66FEA6B54}"/>
    </a:ext>
  </a:extLst>
</a:theme>
</file>

<file path=ppt/theme/theme3.xml><?xml version="1.0" encoding="utf-8"?>
<a:theme xmlns:a="http://schemas.openxmlformats.org/drawingml/2006/main" name="1_Health Innovation Manchester">
  <a:themeElements>
    <a:clrScheme name="Health Innovation Manchester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21DAC"/>
      </a:accent1>
      <a:accent2>
        <a:srgbClr val="002269"/>
      </a:accent2>
      <a:accent3>
        <a:srgbClr val="60D1E0"/>
      </a:accent3>
      <a:accent4>
        <a:srgbClr val="E60895"/>
      </a:accent4>
      <a:accent5>
        <a:srgbClr val="DFF6F9"/>
      </a:accent5>
      <a:accent6>
        <a:srgbClr val="505257"/>
      </a:accent6>
      <a:hlink>
        <a:srgbClr val="E60895"/>
      </a:hlink>
      <a:folHlink>
        <a:srgbClr val="505257"/>
      </a:folHlink>
    </a:clrScheme>
    <a:fontScheme name="Custom 4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>
        <a:noAutofit/>
      </a:bodyPr>
      <a:lstStyle>
        <a:defPPr algn="ctr">
          <a:lnSpc>
            <a:spcPct val="100000"/>
          </a:lnSpc>
          <a:spcAft>
            <a:spcPts val="800"/>
          </a:spcAft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lnSpc>
            <a:spcPct val="100000"/>
          </a:lnSpc>
          <a:spcAft>
            <a:spcPts val="80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FEEBA13-5F5C-48D2-9A83-0CBF896D9BBE}" vid="{B014D0DD-625D-4622-979B-D1ECDE118A2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aa35f8-4ca4-46ab-9e1b-a4e465f24b74">
      <Terms xmlns="http://schemas.microsoft.com/office/infopath/2007/PartnerControls"/>
    </lcf76f155ced4ddcb4097134ff3c332f>
    <JohnFarenden xmlns="07aa35f8-4ca4-46ab-9e1b-a4e465f24b74">
      <UserInfo>
        <DisplayName/>
        <AccountId xsi:nil="true"/>
        <AccountType/>
      </UserInfo>
    </JohnFarenden>
    <TaxCatchAll xmlns="42f0a427-9df2-45d7-aa81-e964de6ddee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F8EB85763C444AAC68312A5032961" ma:contentTypeVersion="15" ma:contentTypeDescription="Create a new document." ma:contentTypeScope="" ma:versionID="3617390bde7aeb30f5738a81a3ab6e59">
  <xsd:schema xmlns:xsd="http://www.w3.org/2001/XMLSchema" xmlns:xs="http://www.w3.org/2001/XMLSchema" xmlns:p="http://schemas.microsoft.com/office/2006/metadata/properties" xmlns:ns2="07aa35f8-4ca4-46ab-9e1b-a4e465f24b74" xmlns:ns3="42f0a427-9df2-45d7-aa81-e964de6ddee5" targetNamespace="http://schemas.microsoft.com/office/2006/metadata/properties" ma:root="true" ma:fieldsID="666cf530cefdfd4db7b812e1228f4c31" ns2:_="" ns3:_="">
    <xsd:import namespace="07aa35f8-4ca4-46ab-9e1b-a4e465f24b74"/>
    <xsd:import namespace="42f0a427-9df2-45d7-aa81-e964de6dde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JohnFaren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a35f8-4ca4-46ab-9e1b-a4e465f24b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JohnFarenden" ma:index="21" nillable="true" ma:displayName="Workstream Host" ma:format="Dropdown" ma:list="UserInfo" ma:SharePointGroup="0" ma:internalName="JohnFarende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0a427-9df2-45d7-aa81-e964de6ddee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b543c0c-a518-46b0-9a12-4792eebd6a0a}" ma:internalName="TaxCatchAll" ma:showField="CatchAllData" ma:web="42f0a427-9df2-45d7-aa81-e964de6dde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B5F6FB-0ACA-44C0-BA0A-9453667C30BB}">
  <ds:schemaRefs>
    <ds:schemaRef ds:uri="http://schemas.microsoft.com/office/infopath/2007/PartnerControls"/>
    <ds:schemaRef ds:uri="http://www.w3.org/XML/1998/namespace"/>
    <ds:schemaRef ds:uri="8b4ab2fc-b5f7-4d13-956b-0883a4ab9170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715706fd-6c67-43d5-8a20-e4c4f82d1a10"/>
    <ds:schemaRef ds:uri="http://purl.org/dc/terms/"/>
    <ds:schemaRef ds:uri="07aa35f8-4ca4-46ab-9e1b-a4e465f24b74"/>
    <ds:schemaRef ds:uri="42f0a427-9df2-45d7-aa81-e964de6ddee5"/>
  </ds:schemaRefs>
</ds:datastoreItem>
</file>

<file path=customXml/itemProps2.xml><?xml version="1.0" encoding="utf-8"?>
<ds:datastoreItem xmlns:ds="http://schemas.openxmlformats.org/officeDocument/2006/customXml" ds:itemID="{2C5793D9-469E-42F0-843D-D5C0CF21AF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aa35f8-4ca4-46ab-9e1b-a4e465f24b74"/>
    <ds:schemaRef ds:uri="42f0a427-9df2-45d7-aa81-e964de6dde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81C31F-1BFF-4C61-9B62-30DF3BCE38E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559</Words>
  <Application>Microsoft Macintosh PowerPoint</Application>
  <PresentationFormat>Widescreen</PresentationFormat>
  <Paragraphs>138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Museo 500</vt:lpstr>
      <vt:lpstr>Trebuchet MS</vt:lpstr>
      <vt:lpstr>Office Theme</vt:lpstr>
      <vt:lpstr>Health Innovation Manchester</vt:lpstr>
      <vt:lpstr>1_Health Innovation Manchester</vt:lpstr>
      <vt:lpstr>  C1.3 SWAST Access to Clinical Information   Claire Jones – Clinical Lead – Digital Transformation,  NHSE SW  Tom Hart – Clinical Lead – Clinical Information, Paramedic South Western Ambulance Service NHS Foundation Trust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 Text Text Text</dc:title>
  <dc:creator>Microsoft Office User</dc:creator>
  <cp:lastModifiedBy>John Farenden</cp:lastModifiedBy>
  <cp:revision>39</cp:revision>
  <dcterms:created xsi:type="dcterms:W3CDTF">2022-04-12T19:39:15Z</dcterms:created>
  <dcterms:modified xsi:type="dcterms:W3CDTF">2024-04-19T15:20:31Z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0x010100D49F8EB85763C444AAC68312A5032961</vt:lpwstr>
  </property>
</Properties>
</file>