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3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modernComment_D64_34EDB80E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5" r:id="rId5"/>
    <p:sldMasterId id="2147483726" r:id="rId6"/>
  </p:sldMasterIdLst>
  <p:notesMasterIdLst>
    <p:notesMasterId r:id="rId30"/>
  </p:notesMasterIdLst>
  <p:sldIdLst>
    <p:sldId id="256" r:id="rId7"/>
    <p:sldId id="258" r:id="rId8"/>
    <p:sldId id="3427" r:id="rId9"/>
    <p:sldId id="257" r:id="rId10"/>
    <p:sldId id="266" r:id="rId11"/>
    <p:sldId id="267" r:id="rId12"/>
    <p:sldId id="274" r:id="rId13"/>
    <p:sldId id="3426" r:id="rId14"/>
    <p:sldId id="3428" r:id="rId15"/>
    <p:sldId id="279" r:id="rId16"/>
    <p:sldId id="270" r:id="rId17"/>
    <p:sldId id="280" r:id="rId18"/>
    <p:sldId id="271" r:id="rId19"/>
    <p:sldId id="275" r:id="rId20"/>
    <p:sldId id="272" r:id="rId21"/>
    <p:sldId id="283" r:id="rId22"/>
    <p:sldId id="277" r:id="rId23"/>
    <p:sldId id="276" r:id="rId24"/>
    <p:sldId id="269" r:id="rId25"/>
    <p:sldId id="273" r:id="rId26"/>
    <p:sldId id="282" r:id="rId27"/>
    <p:sldId id="281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3069B-BDA9-6208-B509-CF9CDFF52D7B}" name="MITCHELL, John (NHS HUMBER AND NORTH YORKSHIRE ICB - 02Y)" initials="JM" userId="S::john.mitchell1@nhs.net::941c79aa-c018-4b18-b78d-5ff18a2b02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3"/>
    <p:restoredTop sz="94673"/>
  </p:normalViewPr>
  <p:slideViewPr>
    <p:cSldViewPr snapToGrid="0" snapToObjects="1">
      <p:cViewPr varScale="1">
        <p:scale>
          <a:sx n="115" d="100"/>
          <a:sy n="115" d="100"/>
        </p:scale>
        <p:origin x="14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omments/modernComment_D64_34EDB8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129ABB-A373-4674-9ED9-502AE2C65686}" authorId="{43F3069B-BDA9-6208-B509-CF9CDFF52D7B}" created="2024-03-28T17:08:10.988">
    <pc:sldMkLst xmlns:pc="http://schemas.microsoft.com/office/powerpoint/2013/main/command">
      <pc:docMk/>
      <pc:sldMk cId="2806028730" sldId="269"/>
    </pc:sldMkLst>
    <p188:txBody>
      <a:bodyPr/>
      <a:lstStyle/>
      <a:p>
        <a:r>
          <a:rPr lang="en-GB"/>
          <a:t>Bring benefits together 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4" Type="http://schemas.openxmlformats.org/officeDocument/2006/relationships/image" Target="../media/image8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4" Type="http://schemas.openxmlformats.org/officeDocument/2006/relationships/image" Target="../media/image8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CD2CD-28F7-41E9-92EF-E7CF49706EF0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3AEF22-3733-4C72-808F-48E53AE3CF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We established ePR user Centred design group</a:t>
          </a:r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800" b="0" i="0">
              <a:latin typeface="Arial" panose="020B0604020202020204" pitchFamily="34" charset="0"/>
              <a:cs typeface="Arial" panose="020B0604020202020204" pitchFamily="34" charset="0"/>
            </a:rPr>
            <a:t>Clinical team, paramedics, Developers, change management team, IG, Digital team, Champions</a:t>
          </a:r>
          <a:r>
            <a:rPr lang="en-GB" sz="1800" b="0" i="0"/>
            <a:t>. </a:t>
          </a:r>
          <a:endParaRPr lang="en-US" sz="1800"/>
        </a:p>
      </dgm:t>
    </dgm:pt>
    <dgm:pt modelId="{8B3DB59E-28CE-4A01-989D-A618FCB91A4B}" type="parTrans" cxnId="{11B79C6D-EEF8-44A2-8795-F02E938EC185}">
      <dgm:prSet/>
      <dgm:spPr/>
      <dgm:t>
        <a:bodyPr/>
        <a:lstStyle/>
        <a:p>
          <a:endParaRPr lang="en-US"/>
        </a:p>
      </dgm:t>
    </dgm:pt>
    <dgm:pt modelId="{0DF58A0D-8C54-4F1D-8020-44AFA8F4DA38}" type="sibTrans" cxnId="{11B79C6D-EEF8-44A2-8795-F02E938EC185}">
      <dgm:prSet/>
      <dgm:spPr/>
      <dgm:t>
        <a:bodyPr/>
        <a:lstStyle/>
        <a:p>
          <a:endParaRPr lang="en-US"/>
        </a:p>
      </dgm:t>
    </dgm:pt>
    <dgm:pt modelId="{0F5E4833-8230-4BF2-9D02-3A72EF8558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Market exercise </a:t>
          </a:r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to review What is out there.</a:t>
          </a:r>
        </a:p>
        <a:p>
          <a:pPr>
            <a:lnSpc>
              <a:spcPct val="100000"/>
            </a:lnSpc>
          </a:pPr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Used the existing hardware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648B6-6A72-43F2-9E77-E2B9AA70A98F}" type="parTrans" cxnId="{522B0FC8-DE32-4383-8BB2-64EF7D7435FC}">
      <dgm:prSet/>
      <dgm:spPr/>
      <dgm:t>
        <a:bodyPr/>
        <a:lstStyle/>
        <a:p>
          <a:endParaRPr lang="en-US"/>
        </a:p>
      </dgm:t>
    </dgm:pt>
    <dgm:pt modelId="{0457A97B-C11E-4E89-984B-53638B274F75}" type="sibTrans" cxnId="{522B0FC8-DE32-4383-8BB2-64EF7D7435FC}">
      <dgm:prSet/>
      <dgm:spPr/>
      <dgm:t>
        <a:bodyPr/>
        <a:lstStyle/>
        <a:p>
          <a:endParaRPr lang="en-US"/>
        </a:p>
      </dgm:t>
    </dgm:pt>
    <dgm:pt modelId="{2C62485C-3835-45F3-BC38-CFA129303BE2}" type="pres">
      <dgm:prSet presAssocID="{60CCD2CD-28F7-41E9-92EF-E7CF49706EF0}" presName="root" presStyleCnt="0">
        <dgm:presLayoutVars>
          <dgm:dir/>
          <dgm:resizeHandles val="exact"/>
        </dgm:presLayoutVars>
      </dgm:prSet>
      <dgm:spPr/>
    </dgm:pt>
    <dgm:pt modelId="{5739C61C-2A74-40BC-8F85-B6E2C0DD4235}" type="pres">
      <dgm:prSet presAssocID="{E53AEF22-3733-4C72-808F-48E53AE3CFD9}" presName="compNode" presStyleCnt="0"/>
      <dgm:spPr/>
    </dgm:pt>
    <dgm:pt modelId="{0978110F-5AA4-4B01-BDD6-79CCCCC9CB74}" type="pres">
      <dgm:prSet presAssocID="{E53AEF22-3733-4C72-808F-48E53AE3CFD9}" presName="bgRect" presStyleLbl="bgShp" presStyleIdx="0" presStyleCnt="2" custScaleY="115954" custLinFactNeighborX="-86" custLinFactNeighborY="4512"/>
      <dgm:spPr>
        <a:solidFill>
          <a:srgbClr val="99CC00"/>
        </a:solidFill>
      </dgm:spPr>
    </dgm:pt>
    <dgm:pt modelId="{A1CE08F0-E0C2-4C68-AD54-22C02E72D86B}" type="pres">
      <dgm:prSet presAssocID="{E53AEF22-3733-4C72-808F-48E53AE3CFD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BCD9C99-FB12-4F7E-8258-F5CEDD0AC46C}" type="pres">
      <dgm:prSet presAssocID="{E53AEF22-3733-4C72-808F-48E53AE3CFD9}" presName="spaceRect" presStyleCnt="0"/>
      <dgm:spPr/>
    </dgm:pt>
    <dgm:pt modelId="{4A7393DB-BCCE-4C23-B858-97A20D6B4000}" type="pres">
      <dgm:prSet presAssocID="{E53AEF22-3733-4C72-808F-48E53AE3CFD9}" presName="parTx" presStyleLbl="revTx" presStyleIdx="0" presStyleCnt="2" custLinFactNeighborX="-1236" custLinFactNeighborY="-7012">
        <dgm:presLayoutVars>
          <dgm:chMax val="0"/>
          <dgm:chPref val="0"/>
        </dgm:presLayoutVars>
      </dgm:prSet>
      <dgm:spPr/>
    </dgm:pt>
    <dgm:pt modelId="{4C3994D1-5907-4718-B1A4-3C9EDE10F45C}" type="pres">
      <dgm:prSet presAssocID="{0DF58A0D-8C54-4F1D-8020-44AFA8F4DA38}" presName="sibTrans" presStyleCnt="0"/>
      <dgm:spPr/>
    </dgm:pt>
    <dgm:pt modelId="{8DD55B05-ED4D-457B-9FB7-FF2E1D9538C6}" type="pres">
      <dgm:prSet presAssocID="{0F5E4833-8230-4BF2-9D02-3A72EF85580F}" presName="compNode" presStyleCnt="0"/>
      <dgm:spPr/>
    </dgm:pt>
    <dgm:pt modelId="{7BE2C0FA-01CD-4321-A156-E53166884D45}" type="pres">
      <dgm:prSet presAssocID="{0F5E4833-8230-4BF2-9D02-3A72EF85580F}" presName="bgRect" presStyleLbl="bgShp" presStyleIdx="1" presStyleCnt="2" custLinFactNeighborX="1201" custLinFactNeighborY="-6257"/>
      <dgm:spPr>
        <a:solidFill>
          <a:srgbClr val="99CC00"/>
        </a:solidFill>
      </dgm:spPr>
    </dgm:pt>
    <dgm:pt modelId="{037EFBEE-439B-40BF-B033-04079C8D5C84}" type="pres">
      <dgm:prSet presAssocID="{0F5E4833-8230-4BF2-9D02-3A72EF85580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CB37335-86BE-43D0-81A2-88055DA9465D}" type="pres">
      <dgm:prSet presAssocID="{0F5E4833-8230-4BF2-9D02-3A72EF85580F}" presName="spaceRect" presStyleCnt="0"/>
      <dgm:spPr/>
    </dgm:pt>
    <dgm:pt modelId="{2DB0A9F5-8092-4BC9-9740-4FD1903A0B34}" type="pres">
      <dgm:prSet presAssocID="{0F5E4833-8230-4BF2-9D02-3A72EF85580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8700919-6397-46F4-AED2-70DFAE73C7D4}" type="presOf" srcId="{0F5E4833-8230-4BF2-9D02-3A72EF85580F}" destId="{2DB0A9F5-8092-4BC9-9740-4FD1903A0B34}" srcOrd="0" destOrd="0" presId="urn:microsoft.com/office/officeart/2018/2/layout/IconVerticalSolidList"/>
    <dgm:cxn modelId="{11B79C6D-EEF8-44A2-8795-F02E938EC185}" srcId="{60CCD2CD-28F7-41E9-92EF-E7CF49706EF0}" destId="{E53AEF22-3733-4C72-808F-48E53AE3CFD9}" srcOrd="0" destOrd="0" parTransId="{8B3DB59E-28CE-4A01-989D-A618FCB91A4B}" sibTransId="{0DF58A0D-8C54-4F1D-8020-44AFA8F4DA38}"/>
    <dgm:cxn modelId="{20C8C4BD-2CF4-491F-BE09-9658F3A35AD0}" type="presOf" srcId="{E53AEF22-3733-4C72-808F-48E53AE3CFD9}" destId="{4A7393DB-BCCE-4C23-B858-97A20D6B4000}" srcOrd="0" destOrd="0" presId="urn:microsoft.com/office/officeart/2018/2/layout/IconVerticalSolidList"/>
    <dgm:cxn modelId="{BE82AAC1-51D5-4224-B88E-47F217133E1B}" type="presOf" srcId="{60CCD2CD-28F7-41E9-92EF-E7CF49706EF0}" destId="{2C62485C-3835-45F3-BC38-CFA129303BE2}" srcOrd="0" destOrd="0" presId="urn:microsoft.com/office/officeart/2018/2/layout/IconVerticalSolidList"/>
    <dgm:cxn modelId="{522B0FC8-DE32-4383-8BB2-64EF7D7435FC}" srcId="{60CCD2CD-28F7-41E9-92EF-E7CF49706EF0}" destId="{0F5E4833-8230-4BF2-9D02-3A72EF85580F}" srcOrd="1" destOrd="0" parTransId="{BBE648B6-6A72-43F2-9E77-E2B9AA70A98F}" sibTransId="{0457A97B-C11E-4E89-984B-53638B274F75}"/>
    <dgm:cxn modelId="{7DA75599-0213-4218-830B-A73F0F78B22B}" type="presParOf" srcId="{2C62485C-3835-45F3-BC38-CFA129303BE2}" destId="{5739C61C-2A74-40BC-8F85-B6E2C0DD4235}" srcOrd="0" destOrd="0" presId="urn:microsoft.com/office/officeart/2018/2/layout/IconVerticalSolidList"/>
    <dgm:cxn modelId="{14EC9962-E8F0-4FD5-9646-89DF4895C631}" type="presParOf" srcId="{5739C61C-2A74-40BC-8F85-B6E2C0DD4235}" destId="{0978110F-5AA4-4B01-BDD6-79CCCCC9CB74}" srcOrd="0" destOrd="0" presId="urn:microsoft.com/office/officeart/2018/2/layout/IconVerticalSolidList"/>
    <dgm:cxn modelId="{1E0A70EA-3317-46A5-A5AA-E7D478265F85}" type="presParOf" srcId="{5739C61C-2A74-40BC-8F85-B6E2C0DD4235}" destId="{A1CE08F0-E0C2-4C68-AD54-22C02E72D86B}" srcOrd="1" destOrd="0" presId="urn:microsoft.com/office/officeart/2018/2/layout/IconVerticalSolidList"/>
    <dgm:cxn modelId="{09EF9418-430C-4B95-ABFA-772249027571}" type="presParOf" srcId="{5739C61C-2A74-40BC-8F85-B6E2C0DD4235}" destId="{4BCD9C99-FB12-4F7E-8258-F5CEDD0AC46C}" srcOrd="2" destOrd="0" presId="urn:microsoft.com/office/officeart/2018/2/layout/IconVerticalSolidList"/>
    <dgm:cxn modelId="{4ABF81E1-E39F-43A3-8E29-614DF519739C}" type="presParOf" srcId="{5739C61C-2A74-40BC-8F85-B6E2C0DD4235}" destId="{4A7393DB-BCCE-4C23-B858-97A20D6B4000}" srcOrd="3" destOrd="0" presId="urn:microsoft.com/office/officeart/2018/2/layout/IconVerticalSolidList"/>
    <dgm:cxn modelId="{E6DB8F3E-292D-4AEA-8AF8-BE1BCE2C0133}" type="presParOf" srcId="{2C62485C-3835-45F3-BC38-CFA129303BE2}" destId="{4C3994D1-5907-4718-B1A4-3C9EDE10F45C}" srcOrd="1" destOrd="0" presId="urn:microsoft.com/office/officeart/2018/2/layout/IconVerticalSolidList"/>
    <dgm:cxn modelId="{5A860065-4A92-4B08-8715-8E23776BAC42}" type="presParOf" srcId="{2C62485C-3835-45F3-BC38-CFA129303BE2}" destId="{8DD55B05-ED4D-457B-9FB7-FF2E1D9538C6}" srcOrd="2" destOrd="0" presId="urn:microsoft.com/office/officeart/2018/2/layout/IconVerticalSolidList"/>
    <dgm:cxn modelId="{DEFEB9E5-10B4-42F7-88BE-D5FD6F6ADC72}" type="presParOf" srcId="{8DD55B05-ED4D-457B-9FB7-FF2E1D9538C6}" destId="{7BE2C0FA-01CD-4321-A156-E53166884D45}" srcOrd="0" destOrd="0" presId="urn:microsoft.com/office/officeart/2018/2/layout/IconVerticalSolidList"/>
    <dgm:cxn modelId="{CB5C0CE3-96C7-44AA-AFFA-D1E5513D2654}" type="presParOf" srcId="{8DD55B05-ED4D-457B-9FB7-FF2E1D9538C6}" destId="{037EFBEE-439B-40BF-B033-04079C8D5C84}" srcOrd="1" destOrd="0" presId="urn:microsoft.com/office/officeart/2018/2/layout/IconVerticalSolidList"/>
    <dgm:cxn modelId="{6D6B7D99-3930-4439-A24C-68876BC394C8}" type="presParOf" srcId="{8DD55B05-ED4D-457B-9FB7-FF2E1D9538C6}" destId="{8CB37335-86BE-43D0-81A2-88055DA9465D}" srcOrd="2" destOrd="0" presId="urn:microsoft.com/office/officeart/2018/2/layout/IconVerticalSolidList"/>
    <dgm:cxn modelId="{31DCE8CE-52C5-40F8-A329-99B315CEE897}" type="presParOf" srcId="{8DD55B05-ED4D-457B-9FB7-FF2E1D9538C6}" destId="{2DB0A9F5-8092-4BC9-9740-4FD1903A0B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8110F-5AA4-4B01-BDD6-79CCCCC9CB74}">
      <dsp:nvSpPr>
        <dsp:cNvPr id="0" name=""/>
        <dsp:cNvSpPr/>
      </dsp:nvSpPr>
      <dsp:spPr>
        <a:xfrm>
          <a:off x="0" y="257108"/>
          <a:ext cx="5364308" cy="1680291"/>
        </a:xfrm>
        <a:prstGeom prst="roundRect">
          <a:avLst>
            <a:gd name="adj" fmla="val 10000"/>
          </a:avLst>
        </a:prstGeom>
        <a:solidFill>
          <a:srgbClr val="99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CE08F0-E0C2-4C68-AD54-22C02E72D86B}">
      <dsp:nvSpPr>
        <dsp:cNvPr id="0" name=""/>
        <dsp:cNvSpPr/>
      </dsp:nvSpPr>
      <dsp:spPr>
        <a:xfrm>
          <a:off x="508288" y="569790"/>
          <a:ext cx="924160" cy="924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393DB-BCCE-4C23-B858-97A20D6B4000}">
      <dsp:nvSpPr>
        <dsp:cNvPr id="0" name=""/>
        <dsp:cNvSpPr/>
      </dsp:nvSpPr>
      <dsp:spPr>
        <a:xfrm>
          <a:off x="1898432" y="189497"/>
          <a:ext cx="3422668" cy="168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31" tIns="177831" rIns="177831" bIns="17783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We established ePR user Centred design group</a:t>
          </a: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800" b="0" i="0" kern="1200">
              <a:latin typeface="Arial" panose="020B0604020202020204" pitchFamily="34" charset="0"/>
              <a:cs typeface="Arial" panose="020B0604020202020204" pitchFamily="34" charset="0"/>
            </a:rPr>
            <a:t>Clinical team, paramedics, Developers, change management team, IG, Digital team, Champions</a:t>
          </a:r>
          <a:r>
            <a:rPr lang="en-GB" sz="1800" b="0" i="0" kern="1200"/>
            <a:t>. </a:t>
          </a:r>
          <a:endParaRPr lang="en-US" sz="1800" kern="1200"/>
        </a:p>
      </dsp:txBody>
      <dsp:txXfrm>
        <a:off x="1898432" y="189497"/>
        <a:ext cx="3422668" cy="1680291"/>
      </dsp:txXfrm>
    </dsp:sp>
    <dsp:sp modelId="{7BE2C0FA-01CD-4321-A156-E53166884D45}">
      <dsp:nvSpPr>
        <dsp:cNvPr id="0" name=""/>
        <dsp:cNvSpPr/>
      </dsp:nvSpPr>
      <dsp:spPr>
        <a:xfrm>
          <a:off x="0" y="2209552"/>
          <a:ext cx="5364308" cy="1449101"/>
        </a:xfrm>
        <a:prstGeom prst="roundRect">
          <a:avLst>
            <a:gd name="adj" fmla="val 10000"/>
          </a:avLst>
        </a:prstGeom>
        <a:solidFill>
          <a:srgbClr val="99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7EFBEE-439B-40BF-B033-04079C8D5C84}">
      <dsp:nvSpPr>
        <dsp:cNvPr id="0" name=""/>
        <dsp:cNvSpPr/>
      </dsp:nvSpPr>
      <dsp:spPr>
        <a:xfrm>
          <a:off x="508288" y="2562693"/>
          <a:ext cx="924160" cy="924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0A9F5-8092-4BC9-9740-4FD1903A0B34}">
      <dsp:nvSpPr>
        <dsp:cNvPr id="0" name=""/>
        <dsp:cNvSpPr/>
      </dsp:nvSpPr>
      <dsp:spPr>
        <a:xfrm>
          <a:off x="1940736" y="2300223"/>
          <a:ext cx="3422668" cy="168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31" tIns="177831" rIns="177831" bIns="17783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Market exercise </a:t>
          </a: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to review What is out there.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Used the existing hardware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0736" y="2300223"/>
        <a:ext cx="3422668" cy="1680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74CC1-D769-44ED-ABD1-55B035E5DE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5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33AEE-2085-5D2C-F0DA-A59D4F596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8133D-F62A-2A48-DA22-B7DC95F06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B0F628-846D-4809-76C2-E9D697513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470DB-6CA4-25F1-0E17-24122B590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73F70-6058-4C5D-8995-4A0160B445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7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73F70-6058-4C5D-8995-4A0160B445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06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88EF8-6D8C-9066-2898-69C6A35CE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7C7EB-995E-64A1-DB5F-B535CFE7A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C20DC8-371E-E19C-EF59-9822D4EE4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A0B9A-94CE-D50E-D007-924149EA2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73F70-6058-4C5D-8995-4A0160B445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8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9DFA0-89A6-AFD2-D123-28F96D284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A77E9-9B3C-04C3-7DCC-128385DD1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E2E43-7585-8D70-DDB1-03C568F11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4C09D-2926-F0B6-BCEB-15E3831A8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73F70-6058-4C5D-8995-4A0160B445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88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0C473-3DBF-2DAA-3FD4-0E605AF64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80437-7542-3903-2B62-9C923D496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927B43-2372-CF70-F39F-A88F03BDC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D94C0-97CC-C901-C3DF-4262265C5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73F70-6058-4C5D-8995-4A0160B445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64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Relationship Id="rId5" Type="http://schemas.openxmlformats.org/officeDocument/2006/relationships/image" Target="../media/image45.svg"/><Relationship Id="rId4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1.xml"/><Relationship Id="rId5" Type="http://schemas.openxmlformats.org/officeDocument/2006/relationships/image" Target="../media/image49.svg"/><Relationship Id="rId4" Type="http://schemas.openxmlformats.org/officeDocument/2006/relationships/image" Target="../media/image23.pn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6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8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5" Type="http://schemas.openxmlformats.org/officeDocument/2006/relationships/image" Target="../media/image43.sv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5.sv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Relationship Id="rId6" Type="http://schemas.openxmlformats.org/officeDocument/2006/relationships/image" Target="../media/image6.png"/><Relationship Id="rId5" Type="http://schemas.openxmlformats.org/officeDocument/2006/relationships/image" Target="../media/image44.svg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4" Type="http://schemas.openxmlformats.org/officeDocument/2006/relationships/image" Target="../media/image45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4" Type="http://schemas.openxmlformats.org/officeDocument/2006/relationships/image" Target="../media/image47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Relationship Id="rId5" Type="http://schemas.openxmlformats.org/officeDocument/2006/relationships/image" Target="../media/image45.svg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Relationship Id="rId4" Type="http://schemas.openxmlformats.org/officeDocument/2006/relationships/image" Target="../media/image49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Relationship Id="rId5" Type="http://schemas.openxmlformats.org/officeDocument/2006/relationships/image" Target="../media/image49.svg"/><Relationship Id="rId4" Type="http://schemas.openxmlformats.org/officeDocument/2006/relationships/image" Target="../media/image2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Relationship Id="rId5" Type="http://schemas.openxmlformats.org/officeDocument/2006/relationships/image" Target="../media/image43.svg"/><Relationship Id="rId4" Type="http://schemas.openxmlformats.org/officeDocument/2006/relationships/image" Target="../media/image2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4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Relationship Id="rId4" Type="http://schemas.openxmlformats.org/officeDocument/2006/relationships/image" Target="../media/image45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  <p:transition spd="slow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F2AAC-025E-4AAF-AE0E-0BB358607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A18B71D-5613-4B12-B8BF-D9D5FFEE4043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757FA5D-3976-4344-B69D-CAF01926FB4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7E3D4C1-E585-4769-858F-2364D1B9EF3D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CE8FC56-A729-49DB-BA81-78B618C46B2E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F4670FB-62C6-4043-B47A-152C76660149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C728D3-C362-407A-861A-1D97295E1008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A87878B-9416-4BA9-B78E-68FCC7A6C30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2111FE1-8F79-4A49-9B87-48E2063609DD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6C15A40-3EA4-4CC5-B93D-B05C7EC80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34724529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D7121C-3955-40F0-A506-5822FF7AEC3E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30480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DE2E8-85A6-45C5-915D-169896F1F754}"/>
              </a:ext>
            </a:extLst>
          </p:cNvPr>
          <p:cNvSpPr>
            <a:spLocks/>
          </p:cNvSpPr>
          <p:nvPr userDrawn="1"/>
        </p:nvSpPr>
        <p:spPr>
          <a:xfrm>
            <a:off x="3048000" y="2371060"/>
            <a:ext cx="30480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68BF9B-7F14-430F-914A-68AC859C61AB}"/>
              </a:ext>
            </a:extLst>
          </p:cNvPr>
          <p:cNvSpPr>
            <a:spLocks/>
          </p:cNvSpPr>
          <p:nvPr userDrawn="1"/>
        </p:nvSpPr>
        <p:spPr>
          <a:xfrm>
            <a:off x="6096000" y="2371060"/>
            <a:ext cx="30480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00800A-8E88-4926-9730-764B7CF24306}"/>
              </a:ext>
            </a:extLst>
          </p:cNvPr>
          <p:cNvSpPr>
            <a:spLocks/>
          </p:cNvSpPr>
          <p:nvPr userDrawn="1"/>
        </p:nvSpPr>
        <p:spPr>
          <a:xfrm>
            <a:off x="9144000" y="2371060"/>
            <a:ext cx="30480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78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6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6921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3873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825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97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45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93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4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05C41CCB-6BF0-4D17-937C-537D2D630AE5}"/>
              </a:ext>
            </a:extLst>
          </p:cNvPr>
          <p:cNvSpPr/>
          <p:nvPr userDrawn="1"/>
        </p:nvSpPr>
        <p:spPr>
          <a:xfrm>
            <a:off x="9969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4301ED68-D4B6-4276-956D-6D883A7920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241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835CD8-3A0C-4D3B-B467-BF1C4D6F474A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B01D64AF-57CD-46F3-9814-B25DB2DF9C9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BF72C489-5385-4ED5-827B-FF10212E101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66C24D0-F614-4C24-BEB9-ACF8E598A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923241"/>
      </p:ext>
    </p:extLst>
  </p:cSld>
  <p:clrMapOvr>
    <a:masterClrMapping/>
  </p:clrMapOvr>
  <p:transition spd="slow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>
            <a:off x="7530949" y="-533564"/>
            <a:ext cx="5483720" cy="7154287"/>
            <a:chOff x="3838230" y="-1705643"/>
            <a:chExt cx="6365231" cy="8304341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18D7D867-A625-453F-A4CD-A4F020DE94E8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CD0248E8-35C9-4F76-BD20-6ECEE72668A2}"/>
                </a:ext>
              </a:extLst>
            </p:cNvPr>
            <p:cNvSpPr/>
            <p:nvPr userDrawn="1"/>
          </p:nvSpPr>
          <p:spPr>
            <a:xfrm>
              <a:off x="3838230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5319202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950D15CA-3DCF-4EB7-BCF1-CD1662D0D09E}"/>
              </a:ext>
            </a:extLst>
          </p:cNvPr>
          <p:cNvSpPr/>
          <p:nvPr userDrawn="1"/>
        </p:nvSpPr>
        <p:spPr>
          <a:xfrm>
            <a:off x="8693919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02C97BD-8502-4893-B503-69BC138DD58A}"/>
              </a:ext>
            </a:extLst>
          </p:cNvPr>
          <p:cNvSpPr/>
          <p:nvPr userDrawn="1"/>
        </p:nvSpPr>
        <p:spPr>
          <a:xfrm>
            <a:off x="5319202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693919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33602" y="93490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3824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BB30EAE-B829-4567-8E4C-60D6731A9F2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8319" y="93490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984EA0-3338-40CA-833F-FFDFDC8B69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8541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27397634-CE54-4132-9EC9-6BCB9C7850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3602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CF9744D-AECB-4B59-B881-F31B68438D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3824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08319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8541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BB506-702B-4BD3-AEF8-83A4B1D36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884640"/>
      </p:ext>
    </p:extLst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7519679-F920-4183-9CE1-F4088A5AFD67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24384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F620D6-76B1-46C9-B740-D8932D988337}"/>
              </a:ext>
            </a:extLst>
          </p:cNvPr>
          <p:cNvSpPr>
            <a:spLocks/>
          </p:cNvSpPr>
          <p:nvPr userDrawn="1"/>
        </p:nvSpPr>
        <p:spPr>
          <a:xfrm>
            <a:off x="2438400" y="2371060"/>
            <a:ext cx="24384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5CA57B-EC5B-4603-9039-DFF5BDEA6FC3}"/>
              </a:ext>
            </a:extLst>
          </p:cNvPr>
          <p:cNvSpPr>
            <a:spLocks/>
          </p:cNvSpPr>
          <p:nvPr userDrawn="1"/>
        </p:nvSpPr>
        <p:spPr>
          <a:xfrm>
            <a:off x="4876800" y="2371060"/>
            <a:ext cx="24384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48CE26-35F0-498C-8F47-391790DD77AD}"/>
              </a:ext>
            </a:extLst>
          </p:cNvPr>
          <p:cNvSpPr>
            <a:spLocks/>
          </p:cNvSpPr>
          <p:nvPr userDrawn="1"/>
        </p:nvSpPr>
        <p:spPr>
          <a:xfrm>
            <a:off x="7315200" y="2371060"/>
            <a:ext cx="24384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8CFB4D-703E-4620-B878-60257A6EFBDC}"/>
              </a:ext>
            </a:extLst>
          </p:cNvPr>
          <p:cNvSpPr>
            <a:spLocks/>
          </p:cNvSpPr>
          <p:nvPr userDrawn="1"/>
        </p:nvSpPr>
        <p:spPr>
          <a:xfrm>
            <a:off x="9753600" y="2371060"/>
            <a:ext cx="2438400" cy="4486940"/>
          </a:xfrm>
          <a:prstGeom prst="rect">
            <a:avLst/>
          </a:prstGeom>
          <a:solidFill>
            <a:srgbClr val="F7C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6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30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14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898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A4017190-0768-4698-AC77-7D53BC76A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282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DC8D72-1E23-4904-9107-967156D5F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425665"/>
      </p:ext>
    </p:extLst>
  </p:cSld>
  <p:clrMapOvr>
    <a:masterClrMapping/>
  </p:clrMapOvr>
  <p:transition spd="slow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ort Quot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03B03-4D38-4152-97E8-702D21389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EEE8D5-1AFF-4410-A6C2-58AB53DCD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71600"/>
            <a:ext cx="5394960" cy="4470400"/>
          </a:xfrm>
          <a:solidFill>
            <a:schemeClr val="accent2"/>
          </a:solidFill>
        </p:spPr>
        <p:txBody>
          <a:bodyPr lIns="756000" tIns="1800000"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quote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90DEC8-10BE-43DD-BACD-22CF1BB06E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7067" y="4753356"/>
            <a:ext cx="3948747" cy="669925"/>
          </a:xfrm>
        </p:spPr>
        <p:txBody>
          <a:bodyPr/>
          <a:lstStyle>
            <a:lvl1pPr>
              <a:defRPr sz="1600" b="1">
                <a:solidFill>
                  <a:schemeClr val="accent3"/>
                </a:solidFill>
              </a:defRPr>
            </a:lvl1pPr>
            <a:lvl2pPr marL="0" indent="0">
              <a:buNone/>
              <a:defRPr sz="1600" b="1">
                <a:solidFill>
                  <a:schemeClr val="accent3"/>
                </a:solidFill>
              </a:defRPr>
            </a:lvl2pPr>
            <a:lvl3pPr>
              <a:defRPr sz="1400" b="1">
                <a:solidFill>
                  <a:schemeClr val="accent3"/>
                </a:solidFill>
              </a:defRPr>
            </a:lvl3pPr>
            <a:lvl4pPr>
              <a:defRPr sz="1200" b="1">
                <a:solidFill>
                  <a:schemeClr val="accent3"/>
                </a:solidFill>
              </a:defRPr>
            </a:lvl4pPr>
            <a:lvl5pPr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Enter name and position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612906-1439-475C-93ED-D85D39444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812" y="2144466"/>
            <a:ext cx="1017188" cy="792159"/>
          </a:xfrm>
          <a:custGeom>
            <a:avLst/>
            <a:gdLst/>
            <a:ahLst/>
            <a:cxnLst/>
            <a:rect l="l" t="t" r="r" b="b"/>
            <a:pathLst>
              <a:path w="909247" h="708097">
                <a:moveTo>
                  <a:pt x="831345" y="0"/>
                </a:moveTo>
                <a:lnTo>
                  <a:pt x="909247" y="103482"/>
                </a:lnTo>
                <a:lnTo>
                  <a:pt x="822043" y="177896"/>
                </a:lnTo>
                <a:cubicBezTo>
                  <a:pt x="779410" y="214328"/>
                  <a:pt x="758094" y="258899"/>
                  <a:pt x="758094" y="311609"/>
                </a:cubicBezTo>
                <a:cubicBezTo>
                  <a:pt x="758094" y="343390"/>
                  <a:pt x="777085" y="380210"/>
                  <a:pt x="815067" y="422068"/>
                </a:cubicBezTo>
                <a:cubicBezTo>
                  <a:pt x="853049" y="463925"/>
                  <a:pt x="872040" y="502295"/>
                  <a:pt x="872040" y="537177"/>
                </a:cubicBezTo>
                <a:cubicBezTo>
                  <a:pt x="872040" y="651123"/>
                  <a:pt x="815842" y="708097"/>
                  <a:pt x="703446" y="708097"/>
                </a:cubicBezTo>
                <a:cubicBezTo>
                  <a:pt x="583298" y="708097"/>
                  <a:pt x="523224" y="639496"/>
                  <a:pt x="523224" y="502295"/>
                </a:cubicBezTo>
                <a:cubicBezTo>
                  <a:pt x="523224" y="296881"/>
                  <a:pt x="625931" y="129450"/>
                  <a:pt x="831345" y="0"/>
                </a:cubicBezTo>
                <a:close/>
                <a:moveTo>
                  <a:pt x="308121" y="0"/>
                </a:moveTo>
                <a:lnTo>
                  <a:pt x="386023" y="103482"/>
                </a:lnTo>
                <a:lnTo>
                  <a:pt x="298819" y="177896"/>
                </a:lnTo>
                <a:cubicBezTo>
                  <a:pt x="256186" y="214328"/>
                  <a:pt x="234870" y="258899"/>
                  <a:pt x="234870" y="311609"/>
                </a:cubicBezTo>
                <a:cubicBezTo>
                  <a:pt x="234870" y="343390"/>
                  <a:pt x="253861" y="380210"/>
                  <a:pt x="291843" y="422068"/>
                </a:cubicBezTo>
                <a:cubicBezTo>
                  <a:pt x="329825" y="463925"/>
                  <a:pt x="348816" y="502295"/>
                  <a:pt x="348816" y="537177"/>
                </a:cubicBezTo>
                <a:cubicBezTo>
                  <a:pt x="348816" y="651123"/>
                  <a:pt x="292618" y="708097"/>
                  <a:pt x="180222" y="708097"/>
                </a:cubicBezTo>
                <a:cubicBezTo>
                  <a:pt x="60074" y="708097"/>
                  <a:pt x="0" y="639496"/>
                  <a:pt x="0" y="502295"/>
                </a:cubicBezTo>
                <a:cubicBezTo>
                  <a:pt x="0" y="296881"/>
                  <a:pt x="102707" y="129450"/>
                  <a:pt x="30812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7CBB8D-9097-468B-BC79-237877780E08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E4C5FA-FD9E-4504-A93A-502D6DBD94EC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solidFill>
            <a:schemeClr val="bg1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F660CA2B-001F-491E-B3D3-1F4FDCFF3BFF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7450B86-E0ED-41D7-A6FD-EEB7B2F2A85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C7ACB1DA-709B-4DB0-833B-B6EAD43E497C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1087605"/>
      </p:ext>
    </p:extLst>
  </p:cSld>
  <p:clrMapOvr>
    <a:masterClrMapping/>
  </p:clrMapOvr>
  <p:transition spd="slow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9C95F9-75C4-4A1A-995F-D02FE8A4014F}"/>
              </a:ext>
            </a:extLst>
          </p:cNvPr>
          <p:cNvSpPr/>
          <p:nvPr userDrawn="1"/>
        </p:nvSpPr>
        <p:spPr>
          <a:xfrm>
            <a:off x="0" y="0"/>
            <a:ext cx="12192000" cy="2114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130300" y="2405743"/>
            <a:ext cx="9931400" cy="39233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8655627" y="-1117639"/>
            <a:ext cx="4031511" cy="3982624"/>
            <a:chOff x="10055225" y="-469915"/>
            <a:chExt cx="3695236" cy="3650425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14A4257-BAA2-41BB-B34F-A33E85CB3E5E}"/>
                </a:ext>
              </a:extLst>
            </p:cNvPr>
            <p:cNvSpPr/>
            <p:nvPr userDrawn="1"/>
          </p:nvSpPr>
          <p:spPr>
            <a:xfrm rot="5400000">
              <a:off x="10600394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5C79B0B-1ED8-4E46-93DE-D92EFA9E860E}"/>
                </a:ext>
              </a:extLst>
            </p:cNvPr>
            <p:cNvSpPr/>
            <p:nvPr userDrawn="1"/>
          </p:nvSpPr>
          <p:spPr>
            <a:xfrm rot="5400000">
              <a:off x="12511280" y="1941330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46B35F3E-06B9-40FD-9D7B-6E13B0F93B66}"/>
                </a:ext>
              </a:extLst>
            </p:cNvPr>
            <p:cNvSpPr/>
            <p:nvPr userDrawn="1"/>
          </p:nvSpPr>
          <p:spPr>
            <a:xfrm rot="5400000">
              <a:off x="12511281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64F596-BFA2-429B-8B60-BF4278508093}"/>
              </a:ext>
            </a:extLst>
          </p:cNvPr>
          <p:cNvGrpSpPr/>
          <p:nvPr userDrawn="1"/>
        </p:nvGrpSpPr>
        <p:grpSpPr>
          <a:xfrm rot="16200000">
            <a:off x="-128796" y="5471080"/>
            <a:ext cx="1946732" cy="2721338"/>
            <a:chOff x="10692184" y="-476580"/>
            <a:chExt cx="1784352" cy="2494347"/>
          </a:xfrm>
          <a:noFill/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C2B0FAE-86A7-438B-BBA5-D9B86E86238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3B49272-78B9-43A5-8BA7-70F619BEF2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579805-0C42-4067-8B7E-29744DF37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815112"/>
      </p:ext>
    </p:extLst>
  </p:cSld>
  <p:clrMapOvr>
    <a:masterClrMapping/>
  </p:clrMapOvr>
  <p:transition spd="slow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1" y="1693488"/>
            <a:ext cx="3268079" cy="413203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2080" y="1235075"/>
            <a:ext cx="6446520" cy="44862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616D1A0-972C-4AC6-B408-1187E397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C15A63-562B-4C9B-91AA-FF6AFB46914B}"/>
              </a:ext>
            </a:extLst>
          </p:cNvPr>
          <p:cNvGrpSpPr/>
          <p:nvPr userDrawn="1"/>
        </p:nvGrpSpPr>
        <p:grpSpPr>
          <a:xfrm>
            <a:off x="-3633350" y="0"/>
            <a:ext cx="3507559" cy="2918856"/>
            <a:chOff x="397357" y="1593847"/>
            <a:chExt cx="3507559" cy="29188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65A420-BC0E-4056-B742-9EE39F674582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203A5D-9D48-4DC7-A857-E2810292414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A9431D-BDB8-4932-8978-72CD688CC662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F67D5B-E348-4C91-9AF4-89810B9FC74D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03CEBB-F27E-43AC-A35E-A050278D1B13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370DAE-55CF-47C5-A694-06312E4FC797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34280F-0C87-4B6F-ACD0-9A66545C1FAD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0886583"/>
      </p:ext>
    </p:extLst>
  </p:cSld>
  <p:clrMapOvr>
    <a:masterClrMapping/>
  </p:clrMapOvr>
  <p:transition spd="slow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F387BD0A-58E3-4707-BC3B-FC0C795EBAFF}"/>
              </a:ext>
            </a:extLst>
          </p:cNvPr>
          <p:cNvSpPr/>
          <p:nvPr userDrawn="1"/>
        </p:nvSpPr>
        <p:spPr>
          <a:xfrm>
            <a:off x="7509827" y="2941677"/>
            <a:ext cx="3933854" cy="339125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 sz="4000">
                <a:solidFill>
                  <a:schemeClr val="accent2"/>
                </a:solidFill>
              </a:rPr>
              <a:t>Thank you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BC50D4-7221-47F1-825F-A17B3542A346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84970D6-4E8B-4039-A22E-CCC9C5DE0DD8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55ADE3E-5C68-4FAC-8CF6-68514EBAA91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B34C25C-2BCA-4B76-A79F-F4CD1C89436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1" name="Text Placeholder 35">
            <a:extLst>
              <a:ext uri="{FF2B5EF4-FFF2-40B4-BE49-F238E27FC236}">
                <a16:creationId xmlns:a16="http://schemas.microsoft.com/office/drawing/2014/main" id="{ACDE17B6-D9D8-4CD3-BAEA-C07E506D62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8598" y="4720031"/>
            <a:ext cx="1870963" cy="1612900"/>
          </a:xfrm>
          <a:custGeom>
            <a:avLst/>
            <a:gdLst>
              <a:gd name="connsiteX0" fmla="*/ 423080 w 1963088"/>
              <a:gd name="connsiteY0" fmla="*/ 0 h 1692318"/>
              <a:gd name="connsiteX1" fmla="*/ 1540009 w 1963088"/>
              <a:gd name="connsiteY1" fmla="*/ 0 h 1692318"/>
              <a:gd name="connsiteX2" fmla="*/ 1963088 w 1963088"/>
              <a:gd name="connsiteY2" fmla="*/ 846159 h 1692318"/>
              <a:gd name="connsiteX3" fmla="*/ 1540009 w 1963088"/>
              <a:gd name="connsiteY3" fmla="*/ 1692318 h 1692318"/>
              <a:gd name="connsiteX4" fmla="*/ 423080 w 1963088"/>
              <a:gd name="connsiteY4" fmla="*/ 1692318 h 1692318"/>
              <a:gd name="connsiteX5" fmla="*/ 0 w 1963088"/>
              <a:gd name="connsiteY5" fmla="*/ 846159 h 16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088" h="1692318">
                <a:moveTo>
                  <a:pt x="423080" y="0"/>
                </a:moveTo>
                <a:lnTo>
                  <a:pt x="1540009" y="0"/>
                </a:lnTo>
                <a:lnTo>
                  <a:pt x="1963088" y="846159"/>
                </a:lnTo>
                <a:lnTo>
                  <a:pt x="1540009" y="1692318"/>
                </a:lnTo>
                <a:lnTo>
                  <a:pt x="423080" y="1692318"/>
                </a:lnTo>
                <a:lnTo>
                  <a:pt x="0" y="846159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E88CE0-CF54-4A61-9B31-EBE0A34E50B5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83BB38-ED50-47D6-8720-6BDC781EAF44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22FFF-0ADC-4D24-A20C-6C8C97CE886A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72403A-EE7A-489E-BCD2-ED8AF98EB00E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563320-B0A3-4539-9446-6C2C04EC7348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35C992-41B5-4B72-BDE2-808192041C33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01E66A-95BD-4E5A-8E97-A128FEEEC676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50568F-5EE5-4EC2-BE6F-A4BE15446FD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69B17C-2E1F-4BEF-82C2-AC1034E9E139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338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469041"/>
      </p:ext>
    </p:extLst>
  </p:cSld>
  <p:clrMapOvr>
    <a:masterClrMapping/>
  </p:clrMapOvr>
  <p:transition spd="slow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ackground w/ Title &amp;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D733D1-FE48-4846-901A-170226191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AB3BA2-0353-4E7D-9F47-3D0D158C1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2" y="692696"/>
            <a:ext cx="10593943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B9C285-2E43-4F29-9E66-00565CF5AD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A064A36-1AE0-465B-8627-D43E586B5F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2A860E7-973C-4A5C-8F0C-B96FA5924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772" y="1910092"/>
            <a:ext cx="8690171" cy="4094467"/>
          </a:xfrm>
        </p:spPr>
        <p:txBody>
          <a:bodyPr numCol="1" spcCol="648000"/>
          <a:lstStyle>
            <a:lvl1pPr>
              <a:defRPr/>
            </a:lvl1pPr>
          </a:lstStyle>
          <a:p>
            <a:pPr lvl="0"/>
            <a:r>
              <a:rPr lang="en-US"/>
              <a:t>Enter text here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640FDC9-1232-4607-94D3-5343D29783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6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  <p:transition spd="slow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E6D4304-6C00-4FA5-8DA3-B3CBBF732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992" y="0"/>
            <a:ext cx="349300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7582F-DBCA-40AA-8B88-B8C06FF989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39C1799-24C3-4940-B70F-45B34F35D9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6200" y="1910092"/>
            <a:ext cx="9572271" cy="4094467"/>
          </a:xfrm>
        </p:spPr>
        <p:txBody>
          <a:bodyPr numCol="3" spcCol="648000"/>
          <a:lstStyle>
            <a:lvl1pPr>
              <a:defRPr/>
            </a:lvl1pPr>
          </a:lstStyle>
          <a:p>
            <a:pPr lvl="0"/>
            <a:r>
              <a:rPr lang="en-US"/>
              <a:t>Enter text here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05ECEC-13A6-472B-BBC9-956D8C323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CB9215-5912-4C82-9D4B-C793B2118F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A51A49C-CCF3-40EC-86C3-3323DCDFE31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8292E4B8-B338-483B-AFFB-3CFC274EA0C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89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/ Title 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F9B255-407C-4380-B9DD-4CCE29AB92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C93D5E-AE92-4B34-84B0-07733F5BA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10117124" cy="9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659C7-0CF1-4B8B-842C-1E4FA5A281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28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ackground w/ Title  in the Midd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D733D1-FE48-4846-901A-170226191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394" y="692696"/>
            <a:ext cx="9638526" cy="9001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618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ght Background w/ Title 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A1CD88-F993-47AB-B75E-2A84D5C92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7197587" cy="900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2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6700D-5C24-4906-BF3C-7C7EBA35C846}"/>
              </a:ext>
            </a:extLst>
          </p:cNvPr>
          <p:cNvSpPr/>
          <p:nvPr userDrawn="1"/>
        </p:nvSpPr>
        <p:spPr>
          <a:xfrm>
            <a:off x="0" y="0"/>
            <a:ext cx="689489" cy="656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0C2FB-930F-48DD-9043-DDFA08056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004" y="153821"/>
            <a:ext cx="313481" cy="3490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2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ight Background w/ Title 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A1CD88-F993-47AB-B75E-2A84D5C92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819FE-CF61-411A-9687-81FF57E24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F4AFC1C-6619-43B3-A82D-E5E9F0E196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3E1620F-12ED-4CC9-AFDA-A415994F94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5D079A1-1664-4C88-952C-8EE29006E73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36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C73440-D64D-40FA-81E7-45484499A6B3}"/>
              </a:ext>
            </a:extLst>
          </p:cNvPr>
          <p:cNvSpPr/>
          <p:nvPr userDrawn="1"/>
        </p:nvSpPr>
        <p:spPr>
          <a:xfrm>
            <a:off x="0" y="751312"/>
            <a:ext cx="5727411" cy="6106688"/>
          </a:xfrm>
          <a:custGeom>
            <a:avLst/>
            <a:gdLst>
              <a:gd name="connsiteX0" fmla="*/ 0 w 5727411"/>
              <a:gd name="connsiteY0" fmla="*/ 0 h 6106688"/>
              <a:gd name="connsiteX1" fmla="*/ 3694674 w 5727411"/>
              <a:gd name="connsiteY1" fmla="*/ 0 h 6106688"/>
              <a:gd name="connsiteX2" fmla="*/ 5727411 w 5727411"/>
              <a:gd name="connsiteY2" fmla="*/ 4065472 h 6106688"/>
              <a:gd name="connsiteX3" fmla="*/ 4706803 w 5727411"/>
              <a:gd name="connsiteY3" fmla="*/ 6106688 h 6106688"/>
              <a:gd name="connsiteX4" fmla="*/ 0 w 5727411"/>
              <a:gd name="connsiteY4" fmla="*/ 6106688 h 610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11" h="6106688">
                <a:moveTo>
                  <a:pt x="0" y="0"/>
                </a:moveTo>
                <a:lnTo>
                  <a:pt x="3694674" y="0"/>
                </a:lnTo>
                <a:lnTo>
                  <a:pt x="5727411" y="4065472"/>
                </a:lnTo>
                <a:lnTo>
                  <a:pt x="4706803" y="6106688"/>
                </a:lnTo>
                <a:lnTo>
                  <a:pt x="0" y="61066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F753E-09B0-4686-9BC2-A425F326A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32" y="2294626"/>
            <a:ext cx="4235120" cy="1730798"/>
          </a:xfrm>
        </p:spPr>
        <p:txBody>
          <a:bodyPr anchor="b"/>
          <a:lstStyle>
            <a:lvl1pPr>
              <a:defRPr sz="4800" b="1"/>
            </a:lvl1pPr>
          </a:lstStyle>
          <a:p>
            <a:r>
              <a:rPr lang="en-GB"/>
              <a:t>Enter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478B2-B931-43F6-A1A3-670B54D00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A29488-C7D4-4DFE-9D8D-81FC19BC1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32" y="4208223"/>
            <a:ext cx="4235120" cy="9826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B26418-D597-4E1F-AF96-8750E5859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132" y="5373687"/>
            <a:ext cx="2939796" cy="5272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Enter date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CE704-9406-4C43-9CE7-9BF26AFFF218}"/>
              </a:ext>
            </a:extLst>
          </p:cNvPr>
          <p:cNvCxnSpPr/>
          <p:nvPr userDrawn="1"/>
        </p:nvCxnSpPr>
        <p:spPr>
          <a:xfrm>
            <a:off x="781086" y="5247401"/>
            <a:ext cx="292435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id="{80D38335-30EA-4855-AC16-2D92AFE366D9}"/>
              </a:ext>
            </a:extLst>
          </p:cNvPr>
          <p:cNvSpPr/>
          <p:nvPr userDrawn="1"/>
        </p:nvSpPr>
        <p:spPr>
          <a:xfrm>
            <a:off x="280206" y="369100"/>
            <a:ext cx="2158315" cy="186061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B5D607-01EE-49D2-8250-C07516B82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788" y="881106"/>
            <a:ext cx="1655152" cy="8366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8D3A66B-EF70-4A62-9DAE-DC7DC2A837B4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178ACE63-80C0-4C5B-8852-EB5A9430AB74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1FAFE67B-F180-413E-AEE5-25FACE3FA1B9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020AE074-6EEE-4C09-93A8-B0485366B016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1A4A41-0DA1-4BA5-93CD-584143A52785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1660C7-1618-4EA5-80A1-028E88890AAA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7C0CAA-4A4F-4608-8D0A-369F39FC9770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8FEEF7-FE15-4DD1-B16C-D0FD7B54B6B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D17C3D-DAD1-4B41-B6C7-A4F52146F3F2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475D8E-1BC6-4D85-A1B4-4F57834A7393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28F812-DCD5-4AD8-9796-90E872AA4E6F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475512-2B26-4C43-AEB5-ECB29ECA7B03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E1DBCF-FD41-44DE-9D54-0AD6D9232AD7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0257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4046DE2-1E16-486D-A099-BA28910BDA3B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4DD0529-F7BE-4884-9A82-BEB4F6D14E0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54C83339-7675-4783-8373-C82A11E9774E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6EF7808-75BC-4CEF-B902-ED53A81124A6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4315096-FABD-45B3-A9F8-BBAE4435FD2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CCF93F58-680B-432B-8290-8A55BDA2124C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C73539C-C820-4A61-BBA4-78B5451EACB2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8758FED-6697-47C2-B528-C093AC060906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5AB3E7EA-D710-49AC-B5CB-B8E3697A09BE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33A53403-DEED-4F22-A6F9-394D8DE4A635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44276E8-BC59-4896-947B-F8F050CCD299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3369B32C-AA83-4B17-B63A-642EF3590675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A5C8D866-FD3A-41F6-8BD6-2273FC88293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C811146B-9A33-4BA3-8F7C-5D313090B7E9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AE80AD-0B0A-4DC2-B54B-2376E75B8446}"/>
              </a:ext>
            </a:extLst>
          </p:cNvPr>
          <p:cNvGrpSpPr/>
          <p:nvPr userDrawn="1"/>
        </p:nvGrpSpPr>
        <p:grpSpPr>
          <a:xfrm flipH="1">
            <a:off x="-335101" y="5172434"/>
            <a:ext cx="4829094" cy="2417547"/>
            <a:chOff x="3838228" y="2559731"/>
            <a:chExt cx="6365233" cy="3186569"/>
          </a:xfrm>
          <a:noFill/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B23C5AB-EDD5-4171-8D82-41716CEF6AD9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11800678-D7DC-4E4B-B8D4-3DA3CA897E25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AE66B632-828F-4DBE-ADD9-92B3186268F6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FCF0B3C5-BFD7-403F-A922-24459D431DCC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C7E4A07-4BF7-40B2-A154-51918ACE56AB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DFD343D-1397-4A55-A113-C603F399434F}"/>
              </a:ext>
            </a:extLst>
          </p:cNvPr>
          <p:cNvSpPr/>
          <p:nvPr userDrawn="1"/>
        </p:nvSpPr>
        <p:spPr>
          <a:xfrm>
            <a:off x="0" y="1646238"/>
            <a:ext cx="12192000" cy="4334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BD3E9-53A7-4655-A8D2-79EA4506B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1E4F8DF-8EE3-40CA-94E4-BC92CD3B31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DF00189-C4F8-4035-A7D8-3D7CD82F76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00126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F014EF1-8EF1-4F84-B375-39E2781CD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0" y="273970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6DCE429-9408-4073-8F15-D6D942745C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0301" y="310515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2" name="Text Placeholder 55">
            <a:extLst>
              <a:ext uri="{FF2B5EF4-FFF2-40B4-BE49-F238E27FC236}">
                <a16:creationId xmlns:a16="http://schemas.microsoft.com/office/drawing/2014/main" id="{30437623-8462-460A-A0F4-D4DF3695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2507" y="200640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EC0DF27A-CB57-4573-83C7-2F52422C23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2507" y="274484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76624CB3-E62D-41CC-9C38-E3C6D13D77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2508" y="311029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5" name="Text Placeholder 55">
            <a:extLst>
              <a:ext uri="{FF2B5EF4-FFF2-40B4-BE49-F238E27FC236}">
                <a16:creationId xmlns:a16="http://schemas.microsoft.com/office/drawing/2014/main" id="{2B50C990-263F-4396-8CBC-37FF11EA5B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4714" y="201154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E14D6A1F-67E8-4F1E-8EA2-E67346E49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4714" y="274998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55AB72A0-F69E-4968-984E-3D90EC0E5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4715" y="311543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8" name="Text Placeholder 55">
            <a:extLst>
              <a:ext uri="{FF2B5EF4-FFF2-40B4-BE49-F238E27FC236}">
                <a16:creationId xmlns:a16="http://schemas.microsoft.com/office/drawing/2014/main" id="{CD807A1F-5514-4901-8309-500C6E2BB8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0299" y="391320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FA0DFF99-25FD-4B37-A886-F25F638B63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0299" y="465165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4961B616-ED72-4E6B-BF39-01122EAA3F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30300" y="501709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1" name="Text Placeholder 55">
            <a:extLst>
              <a:ext uri="{FF2B5EF4-FFF2-40B4-BE49-F238E27FC236}">
                <a16:creationId xmlns:a16="http://schemas.microsoft.com/office/drawing/2014/main" id="{292D382A-DD1E-456C-9102-D0B9457DEA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32506" y="391834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70DACDC4-87FF-4BA7-82A8-CF95DAA79B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2506" y="465679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ECCC9684-AD73-400B-A157-058A920003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32507" y="502223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4" name="Text Placeholder 55">
            <a:extLst>
              <a:ext uri="{FF2B5EF4-FFF2-40B4-BE49-F238E27FC236}">
                <a16:creationId xmlns:a16="http://schemas.microsoft.com/office/drawing/2014/main" id="{8C7F30EB-CA86-49B8-A09E-D0747C6A50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34713" y="392348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5" name="Text Placeholder 57">
            <a:extLst>
              <a:ext uri="{FF2B5EF4-FFF2-40B4-BE49-F238E27FC236}">
                <a16:creationId xmlns:a16="http://schemas.microsoft.com/office/drawing/2014/main" id="{5B9AA845-8E57-4749-A304-B7C7C57B3D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4713" y="466193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A13AE8A4-B61B-40CE-9CD5-3947C689C9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34714" y="502737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84B203E-A4CA-4A34-ADC5-6E6B67132896}"/>
              </a:ext>
            </a:extLst>
          </p:cNvPr>
          <p:cNvGrpSpPr/>
          <p:nvPr userDrawn="1"/>
        </p:nvGrpSpPr>
        <p:grpSpPr>
          <a:xfrm>
            <a:off x="4338828" y="2110783"/>
            <a:ext cx="0" cy="3366451"/>
            <a:chOff x="4338828" y="2110783"/>
            <a:chExt cx="0" cy="33664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650F4FC-E616-467C-88C1-F2E5C0F2341D}"/>
                </a:ext>
              </a:extLst>
            </p:cNvPr>
            <p:cNvCxnSpPr/>
            <p:nvPr userDrawn="1"/>
          </p:nvCxnSpPr>
          <p:spPr>
            <a:xfrm>
              <a:off x="4338828" y="2110783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3BE8A3-06C6-46B8-92EA-C0DA12E75F7C}"/>
                </a:ext>
              </a:extLst>
            </p:cNvPr>
            <p:cNvCxnSpPr/>
            <p:nvPr userDrawn="1"/>
          </p:nvCxnSpPr>
          <p:spPr>
            <a:xfrm>
              <a:off x="4338828" y="4032017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7FF21B9-05B6-4E8C-A88D-1007F264B52A}"/>
              </a:ext>
            </a:extLst>
          </p:cNvPr>
          <p:cNvGrpSpPr/>
          <p:nvPr userDrawn="1"/>
        </p:nvGrpSpPr>
        <p:grpSpPr>
          <a:xfrm>
            <a:off x="7932956" y="2110783"/>
            <a:ext cx="0" cy="3366451"/>
            <a:chOff x="4338828" y="2110783"/>
            <a:chExt cx="0" cy="3366451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5A940A0-DFC7-456E-8A35-79B6D95DE9E2}"/>
                </a:ext>
              </a:extLst>
            </p:cNvPr>
            <p:cNvCxnSpPr/>
            <p:nvPr userDrawn="1"/>
          </p:nvCxnSpPr>
          <p:spPr>
            <a:xfrm>
              <a:off x="4338828" y="2110783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4FD57DD-483F-48E7-B184-4E7421546C3F}"/>
                </a:ext>
              </a:extLst>
            </p:cNvPr>
            <p:cNvCxnSpPr/>
            <p:nvPr userDrawn="1"/>
          </p:nvCxnSpPr>
          <p:spPr>
            <a:xfrm>
              <a:off x="4338828" y="4032017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491CDF1F-6020-42AA-96D7-D282DC5AF3A1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1BA9D-2902-40D2-87AB-F3C2BF7C4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6802656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863554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F387BD0A-58E3-4707-BC3B-FC0C795EBAFF}"/>
              </a:ext>
            </a:extLst>
          </p:cNvPr>
          <p:cNvSpPr/>
          <p:nvPr userDrawn="1"/>
        </p:nvSpPr>
        <p:spPr>
          <a:xfrm>
            <a:off x="625045" y="1986853"/>
            <a:ext cx="3933854" cy="339125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491A5-30E9-4A2B-899E-DF0E6A0B6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226" y="2526895"/>
            <a:ext cx="2781494" cy="231117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13CEE0-126C-4286-ABFF-C8E16EEDCA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BC50D4-7221-47F1-825F-A17B3542A346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84970D6-4E8B-4039-A22E-CCC9C5DE0DD8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55ADE3E-5C68-4FAC-8CF6-68514EBAA91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B34C25C-2BCA-4B76-A79F-F4CD1C89436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91AB8D-3248-4CE4-930A-1ADE04F006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3388" y="1682544"/>
            <a:ext cx="1833120" cy="158027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defRPr sz="6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654C17-1DDC-4CF1-B008-75CCAE9ABC65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5E6A8-7037-4E49-817A-FE75F3A2B132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66EAA9-80D7-4346-A905-D387585FCD77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74F97A-A4A9-48A9-83D8-A4F3E136128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B0BAC5-3CE1-4E3A-9AE1-CAB6701A1A91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B5F07E-DC64-4125-A07A-C019F5ACD505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7FD257-B520-494A-955C-D6588D4B7111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826A89-32C2-491A-B4E5-066FF1F0D4BC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545D1A-BF56-4C9A-988B-FBAB0CDA5B4C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3F3385-47B4-4771-8D8F-D12E8A9244CD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0524527-C648-D04A-8B74-38945045548E}"/>
              </a:ext>
            </a:extLst>
          </p:cNvPr>
          <p:cNvSpPr txBox="1"/>
          <p:nvPr userDrawn="1"/>
        </p:nvSpPr>
        <p:spPr>
          <a:xfrm>
            <a:off x="8451273" y="321425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sz="140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823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681799-5413-4DD7-9A90-5A4FB12A2A7A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2131DBC-2984-4070-99C1-C7A5961DB71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8A76465-A25F-4395-8F89-F71B9DE37BD1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165F6F1-0DD9-4E98-A6C3-53E1CA238355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D5C850-6937-4120-B24B-6C3E3002DD3A}"/>
              </a:ext>
            </a:extLst>
          </p:cNvPr>
          <p:cNvCxnSpPr>
            <a:cxnSpLocks/>
          </p:cNvCxnSpPr>
          <p:nvPr userDrawn="1"/>
        </p:nvCxnSpPr>
        <p:spPr>
          <a:xfrm>
            <a:off x="5694744" y="1693488"/>
            <a:ext cx="0" cy="4164895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C7DE49C-7C55-4198-ADD0-2D0F2B1F04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E6C2C1-C998-4023-A23A-4DC7FFDAA0F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B460B-32F3-49E2-B8C4-85A3B71C0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8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49623E-8E46-4A92-9450-85EB7A480FFA}"/>
              </a:ext>
            </a:extLst>
          </p:cNvPr>
          <p:cNvGrpSpPr/>
          <p:nvPr userDrawn="1"/>
        </p:nvGrpSpPr>
        <p:grpSpPr>
          <a:xfrm>
            <a:off x="-3664732" y="0"/>
            <a:ext cx="3538941" cy="4354799"/>
            <a:chOff x="-3614713" y="0"/>
            <a:chExt cx="3538941" cy="435479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FA3FE1C-DD89-4A57-985C-7C97F68BCB3C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DFABFEA-3B9B-4F80-A4B9-C71F5B1CD868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7A3BF1-6DA4-4B02-AF0F-2651017621B4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CC7A4C-676A-468D-92BD-ECE41A81D3A1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remove them, just click the </a:t>
                </a:r>
                <a:r>
                  <a:rPr lang="en-GB" sz="1400" b="1">
                    <a:solidFill>
                      <a:srgbClr val="333333"/>
                    </a:solidFill>
                  </a:rPr>
                  <a:t>Decrease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  <a:endParaRPr lang="en-GB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0B145D-8430-41EE-B7AF-C63A2A3C1800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use your pre-formatted bullets, 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E29804-E628-4AA1-B9CD-141C4C72B4D3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To indent your bullets to the next level, click on</a:t>
                </a:r>
                <a:r>
                  <a:rPr lang="en-GB" sz="1400" b="1">
                    <a:solidFill>
                      <a:srgbClr val="333333"/>
                    </a:solidFill>
                  </a:rPr>
                  <a:t> 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again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F5C398A-3D97-4B22-9CFB-783095532BEB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034994E-7286-47B2-B8A8-1E9AF3281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4055BF-4917-490F-B568-F6352E5F7B9C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E55B728-EE58-4FF2-B32D-438482CF3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A5BC6C-AF0B-449E-A85F-778C3B180F73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906940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0AB0C87-5AFE-44EB-95D4-9214D9E0A837}"/>
              </a:ext>
            </a:extLst>
          </p:cNvPr>
          <p:cNvGrpSpPr/>
          <p:nvPr userDrawn="1"/>
        </p:nvGrpSpPr>
        <p:grpSpPr>
          <a:xfrm>
            <a:off x="9058573" y="-647864"/>
            <a:ext cx="4149136" cy="7154287"/>
            <a:chOff x="5387349" y="-1705643"/>
            <a:chExt cx="4816112" cy="8304341"/>
          </a:xfrm>
          <a:noFill/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BA5F57C3-03CF-4083-BC73-6804F705570B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788BD9C-C668-49AF-A2B8-2C9F6B715659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9269717-BCCB-44DC-95C0-715C5FA99D7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27FBE94-B8D7-4E90-9F55-190ACDF72BA5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BA40B9A3-E09E-45A8-987D-412EDDB16FE6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FC43B0BF-B6B7-4478-99E6-40DE9C87C930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019DA9D6-487F-48CB-8C20-558D8F5FD2DF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E890E4EC-6423-4916-BE59-5D59F2810E7D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9E683DDF-0723-42DD-83D0-69132F96B09F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5CE8FBFB-B232-4CC0-840A-74826E2E9FB5}"/>
                </a:ext>
              </a:extLst>
            </p:cNvPr>
            <p:cNvSpPr/>
            <p:nvPr userDrawn="1"/>
          </p:nvSpPr>
          <p:spPr>
            <a:xfrm>
              <a:off x="848558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7991928" cy="4512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DA433-1F51-42F4-8684-F4F102A7E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86F1A6-F8C3-456C-978E-BE85CE4774CF}"/>
              </a:ext>
            </a:extLst>
          </p:cNvPr>
          <p:cNvGrpSpPr/>
          <p:nvPr userDrawn="1"/>
        </p:nvGrpSpPr>
        <p:grpSpPr>
          <a:xfrm>
            <a:off x="-3664732" y="0"/>
            <a:ext cx="3538941" cy="4354799"/>
            <a:chOff x="-3614713" y="0"/>
            <a:chExt cx="3538941" cy="43547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08F70F0-4DD5-4B29-A84D-7301EEA06307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6D7EDA-1CDE-46D1-84F8-7C87FDE26565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CDBA4F-F56A-4B74-80CF-4F10A5C95B9C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1A1AEA-AFD7-46FA-87FF-22410B33E6C5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remove them, just click the </a:t>
                </a:r>
                <a:r>
                  <a:rPr lang="en-GB" sz="1400" b="1">
                    <a:solidFill>
                      <a:srgbClr val="333333"/>
                    </a:solidFill>
                  </a:rPr>
                  <a:t>Decrease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  <a:endParaRPr lang="en-GB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69B39-736F-4FF7-B2C4-43FAA57DC5FD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use your pre-formatted bullets, 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9EB830-8FA3-4058-AD03-DDDE790F5362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To indent your bullets to the next level, click on</a:t>
                </a:r>
                <a:r>
                  <a:rPr lang="en-GB" sz="1400" b="1">
                    <a:solidFill>
                      <a:srgbClr val="333333"/>
                    </a:solidFill>
                  </a:rPr>
                  <a:t> 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again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4793AF-670B-4038-87D6-3B308444357C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28EF487-055D-4EF6-BC04-FCB2F0C76B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20F03C-3A57-4EC7-9AD4-46B62C18C7C9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AA02F0-AE5A-4097-B073-36495711F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60735B2-B979-43E7-A258-C378B9D97B87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17050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1283B1-9DE8-43D0-BA1B-E6D85A1AE5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4093" y="-825612"/>
            <a:ext cx="3535508" cy="4214897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ED2FA65-E85A-4B2E-8284-62E0551754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5645" y="0"/>
            <a:ext cx="6396355" cy="6858000"/>
          </a:xfrm>
          <a:custGeom>
            <a:avLst/>
            <a:gdLst>
              <a:gd name="connsiteX0" fmla="*/ 1714501 w 6396355"/>
              <a:gd name="connsiteY0" fmla="*/ 0 h 6858000"/>
              <a:gd name="connsiteX1" fmla="*/ 6396355 w 6396355"/>
              <a:gd name="connsiteY1" fmla="*/ 0 h 6858000"/>
              <a:gd name="connsiteX2" fmla="*/ 6396355 w 6396355"/>
              <a:gd name="connsiteY2" fmla="*/ 6858000 h 6858000"/>
              <a:gd name="connsiteX3" fmla="*/ 1714501 w 6396355"/>
              <a:gd name="connsiteY3" fmla="*/ 6858000 h 6858000"/>
              <a:gd name="connsiteX4" fmla="*/ 0 w 6396355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355" h="6858000">
                <a:moveTo>
                  <a:pt x="1714501" y="0"/>
                </a:moveTo>
                <a:lnTo>
                  <a:pt x="6396355" y="0"/>
                </a:lnTo>
                <a:lnTo>
                  <a:pt x="6396355" y="6858000"/>
                </a:lnTo>
                <a:lnTo>
                  <a:pt x="1714501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F4ADE-F89E-4877-866D-B3B95017C80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C02216A-B4DD-4416-92A1-EF8D82783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0272" y="6212205"/>
            <a:ext cx="439308" cy="645795"/>
          </a:xfrm>
          <a:custGeom>
            <a:avLst/>
            <a:gdLst>
              <a:gd name="connsiteX0" fmla="*/ 0 w 439308"/>
              <a:gd name="connsiteY0" fmla="*/ 0 h 645795"/>
              <a:gd name="connsiteX1" fmla="*/ 439308 w 439308"/>
              <a:gd name="connsiteY1" fmla="*/ 0 h 645795"/>
              <a:gd name="connsiteX2" fmla="*/ 439308 w 439308"/>
              <a:gd name="connsiteY2" fmla="*/ 645795 h 645795"/>
              <a:gd name="connsiteX3" fmla="*/ 0 w 439308"/>
              <a:gd name="connsiteY3" fmla="*/ 645795 h 6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08" h="645795">
                <a:moveTo>
                  <a:pt x="0" y="0"/>
                </a:moveTo>
                <a:lnTo>
                  <a:pt x="439308" y="0"/>
                </a:lnTo>
                <a:lnTo>
                  <a:pt x="439308" y="645795"/>
                </a:lnTo>
                <a:lnTo>
                  <a:pt x="0" y="64579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DF8529-252D-480B-A774-C7C000C78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0412A4-B0F9-4ED0-8157-3D2A5AEEB372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6310A7-7992-43AB-ACB2-7490BD26984C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B977F2-2688-45C1-AA00-645BBDF74D8E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CEEC6B-43A4-49B3-A3E5-7E7F0972F2B1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2ED09D-D5FD-4374-8344-0955D1DC24F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6A1E7D-85AB-46FF-8725-85970149D8E0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33EF11-12E5-4FDA-8F3B-5A8294D30078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AA4C72-E5BA-4EAC-A28E-BFA8AF86B0A7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733319-738C-4A39-B120-BD1504ACF71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68AC0E-3057-40BB-AA53-64753B43C2FD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295732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/ Image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A630B-BDA6-41F0-A467-D9D9EFFC3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6903" y="-533564"/>
            <a:ext cx="2814551" cy="5684857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A53854-095E-4636-A44F-FF32D419CBB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3296C8A1-0F08-4616-AE06-10DFAA8CCB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6058105" cy="6858000"/>
          </a:xfrm>
          <a:custGeom>
            <a:avLst/>
            <a:gdLst>
              <a:gd name="connsiteX0" fmla="*/ 6058105 w 6058105"/>
              <a:gd name="connsiteY0" fmla="*/ 0 h 6858000"/>
              <a:gd name="connsiteX1" fmla="*/ 1714501 w 6058105"/>
              <a:gd name="connsiteY1" fmla="*/ 0 h 6858000"/>
              <a:gd name="connsiteX2" fmla="*/ 0 w 6058105"/>
              <a:gd name="connsiteY2" fmla="*/ 3429000 h 6858000"/>
              <a:gd name="connsiteX3" fmla="*/ 1714501 w 6058105"/>
              <a:gd name="connsiteY3" fmla="*/ 6858000 h 6858000"/>
              <a:gd name="connsiteX4" fmla="*/ 6058105 w 605810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8105" h="6858000">
                <a:moveTo>
                  <a:pt x="6058105" y="0"/>
                </a:moveTo>
                <a:lnTo>
                  <a:pt x="1714501" y="0"/>
                </a:lnTo>
                <a:lnTo>
                  <a:pt x="0" y="3429000"/>
                </a:lnTo>
                <a:lnTo>
                  <a:pt x="1714501" y="6858000"/>
                </a:lnTo>
                <a:lnTo>
                  <a:pt x="6058105" y="6858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6755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74F492C-4E49-4FCC-8D17-5804822320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119" y="1"/>
            <a:ext cx="579756" cy="1022985"/>
          </a:xfrm>
          <a:custGeom>
            <a:avLst/>
            <a:gdLst>
              <a:gd name="connsiteX0" fmla="*/ 0 w 579756"/>
              <a:gd name="connsiteY0" fmla="*/ 0 h 1022985"/>
              <a:gd name="connsiteX1" fmla="*/ 579756 w 579756"/>
              <a:gd name="connsiteY1" fmla="*/ 0 h 1022985"/>
              <a:gd name="connsiteX2" fmla="*/ 579756 w 579756"/>
              <a:gd name="connsiteY2" fmla="*/ 1022985 h 1022985"/>
              <a:gd name="connsiteX3" fmla="*/ 0 w 579756"/>
              <a:gd name="connsiteY3" fmla="*/ 1022985 h 102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756" h="1022985">
                <a:moveTo>
                  <a:pt x="0" y="0"/>
                </a:moveTo>
                <a:lnTo>
                  <a:pt x="579756" y="0"/>
                </a:lnTo>
                <a:lnTo>
                  <a:pt x="579756" y="1022985"/>
                </a:lnTo>
                <a:lnTo>
                  <a:pt x="0" y="1022985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CB86E7-7E33-42A8-B9C8-C83C817FB951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EED6F99A-211C-40A5-8571-49FF2D486C8B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713DCBA1-C8C2-48C4-A2A4-6ABF2FD3ED9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5F2E347-DD52-4F1B-851E-DE51E3EC3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6755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A17ADA-63BC-496D-99F2-4441884889F7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B9F2D2-8663-4994-87D8-F3190E268394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EBA0AD-2A14-48B9-8A5F-42BCBB1F0CA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DFCAB7-B68F-4E80-BF85-E42CD2C6CD05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355324-86EA-4691-98D3-888015C13F38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4CA22F-CA74-4BA9-8E2E-38B33644C1CB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AA15DF-6D28-42ED-9B8F-2904741A9700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CE2BB6-5ABE-4E0F-9A9C-F5576A1373A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2155B1-176F-4B02-AC25-FFD11F224A39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4C0B6A-2223-49FB-9E45-8AAFE97BF0F6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486517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6560" y="1749013"/>
            <a:ext cx="4754880" cy="2012152"/>
          </a:xfrm>
        </p:spPr>
        <p:txBody>
          <a:bodyPr anchor="b"/>
          <a:lstStyle>
            <a:lvl1pPr algn="ctr">
              <a:defRPr sz="13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6301" y="3572037"/>
            <a:ext cx="3835398" cy="20121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69D842F-F3FE-4A3C-A561-89DC4AAE3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6301" y="1167798"/>
            <a:ext cx="3835398" cy="570034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228101-A16A-4031-8347-77150FB8DD70}"/>
              </a:ext>
            </a:extLst>
          </p:cNvPr>
          <p:cNvGrpSpPr/>
          <p:nvPr userDrawn="1"/>
        </p:nvGrpSpPr>
        <p:grpSpPr>
          <a:xfrm rot="16200000">
            <a:off x="5122634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8BCE50D-F8F2-444F-8E50-BC78749D2661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352CD7B-8AB2-46F3-8A50-9CFE3377298A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D443BD9-8EF4-4175-8E9A-34F5FAA3294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3283666-C290-4453-9A31-8CEDBFB2161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4AB9662-8D15-4B7A-925A-4A2BFDB1C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371188-425F-455B-8FDA-D479C487DF7D}"/>
              </a:ext>
            </a:extLst>
          </p:cNvPr>
          <p:cNvGrpSpPr/>
          <p:nvPr userDrawn="1"/>
        </p:nvGrpSpPr>
        <p:grpSpPr>
          <a:xfrm rot="10800000">
            <a:off x="10964089" y="-754416"/>
            <a:ext cx="1946732" cy="3990582"/>
            <a:chOff x="10692184" y="-1639954"/>
            <a:chExt cx="1784352" cy="3657721"/>
          </a:xfrm>
          <a:noFill/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4A1165BF-870B-4000-AB7E-A43A3236DF3D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D836B9C2-6C1C-48E8-A86B-F67503069BB5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6950414A-42F7-40A8-BBF4-42A36B0DE21B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373CF7F-CA8A-4BE2-9D2C-7A776D128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56870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6BC2200C-2FBC-40E5-8D13-B238AE6C9187}"/>
              </a:ext>
            </a:extLst>
          </p:cNvPr>
          <p:cNvSpPr>
            <a:spLocks/>
          </p:cNvSpPr>
          <p:nvPr userDrawn="1"/>
        </p:nvSpPr>
        <p:spPr>
          <a:xfrm>
            <a:off x="8376213" y="0"/>
            <a:ext cx="381578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4560425" y="0"/>
            <a:ext cx="38157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28DC9CB-E285-4AF8-8ACD-4073B47D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4144" y="2284789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4144" y="3709197"/>
            <a:ext cx="3308350" cy="20121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" name="Text Placeholder 9">
            <a:extLst>
              <a:ext uri="{FF2B5EF4-FFF2-40B4-BE49-F238E27FC236}">
                <a16:creationId xmlns:a16="http://schemas.microsoft.com/office/drawing/2014/main" id="{01DDD5E5-796C-4AF2-A673-F26B7C5D5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29932" y="2284789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58" name="Text Placeholder 11">
            <a:extLst>
              <a:ext uri="{FF2B5EF4-FFF2-40B4-BE49-F238E27FC236}">
                <a16:creationId xmlns:a16="http://schemas.microsoft.com/office/drawing/2014/main" id="{9BC3339D-0C33-4178-94A8-07F4E2CB4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932" y="3709197"/>
            <a:ext cx="3308350" cy="201215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69D842F-F3FE-4A3C-A561-89DC4AAE3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4144" y="1646238"/>
            <a:ext cx="3308350" cy="570034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E707666-77AE-4FA0-A671-9B6A630BAC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29932" y="1646238"/>
            <a:ext cx="3308350" cy="570034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228101-A16A-4031-8347-77150FB8DD7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8BCE50D-F8F2-444F-8E50-BC78749D2661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352CD7B-8AB2-46F3-8A50-9CFE3377298A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D443BD9-8EF4-4175-8E9A-34F5FAA3294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3283666-C290-4453-9A31-8CEDBFB2161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558AE-C1BC-4E05-AE39-968FD47EA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76588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1813560"/>
            <a:ext cx="4064000" cy="5044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1813560"/>
            <a:ext cx="4064000" cy="5044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1813560"/>
            <a:ext cx="4064000" cy="50444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C425C-F3C5-4C5F-851C-944AD66928EF}"/>
              </a:ext>
            </a:extLst>
          </p:cNvPr>
          <p:cNvSpPr>
            <a:spLocks/>
          </p:cNvSpPr>
          <p:nvPr userDrawn="1"/>
        </p:nvSpPr>
        <p:spPr>
          <a:xfrm>
            <a:off x="1168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AFAFB65-35DE-4A3A-9B86-E830B0AE2447}"/>
              </a:ext>
            </a:extLst>
          </p:cNvPr>
          <p:cNvSpPr>
            <a:spLocks/>
          </p:cNvSpPr>
          <p:nvPr userDrawn="1"/>
        </p:nvSpPr>
        <p:spPr>
          <a:xfrm>
            <a:off x="5232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86AE079-53C4-4939-8D06-9AD2DAD6BE90}"/>
              </a:ext>
            </a:extLst>
          </p:cNvPr>
          <p:cNvSpPr>
            <a:spLocks/>
          </p:cNvSpPr>
          <p:nvPr userDrawn="1"/>
        </p:nvSpPr>
        <p:spPr>
          <a:xfrm>
            <a:off x="9296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124BB3-9AC9-4920-A5D4-C5BB4BFB16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GB"/>
              <a:t> 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1FF6A86-95F6-4839-8803-8F78453D8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2B7FF144-2010-481F-B1A5-6CCE0B6F04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2401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GB"/>
              <a:t> 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D34B494E-BD20-459A-AA9B-19138E1F5F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96401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GB"/>
              <a:t> 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2D968163-C4FD-4AED-BE9B-BDB051033C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6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4F1BF2F6-212E-4F0A-AF5C-0FAC8D8F8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2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2779F2-FD09-40AB-8FA5-D582F33EE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48DDE3-7A09-4004-B780-EFBDB28C4264}"/>
              </a:ext>
            </a:extLst>
          </p:cNvPr>
          <p:cNvGrpSpPr/>
          <p:nvPr userDrawn="1"/>
        </p:nvGrpSpPr>
        <p:grpSpPr>
          <a:xfrm>
            <a:off x="-3633349" y="0"/>
            <a:ext cx="3507558" cy="2596198"/>
            <a:chOff x="838199" y="1150070"/>
            <a:chExt cx="3507558" cy="2596198"/>
          </a:xfrm>
          <a:solidFill>
            <a:schemeClr val="tx1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460A53-8946-4261-A538-07BE82995D45}"/>
                </a:ext>
              </a:extLst>
            </p:cNvPr>
            <p:cNvSpPr/>
            <p:nvPr/>
          </p:nvSpPr>
          <p:spPr>
            <a:xfrm>
              <a:off x="838200" y="1150070"/>
              <a:ext cx="3507557" cy="259619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74E2AF-08ED-473B-A5E8-93B3FD874853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use the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percentage wheel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54D466C-59EB-438D-AC84-9DFD3023B140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94EE0D6-DE91-4278-8C51-F712CB7476C0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These circles are designed to reflect the stat they surround. Select the coloured part of the circle.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AF1D77-3C7B-4D7F-AB47-FE8D787D2B76}"/>
                </a:ext>
              </a:extLst>
            </p:cNvPr>
            <p:cNvSpPr txBox="1"/>
            <p:nvPr/>
          </p:nvSpPr>
          <p:spPr>
            <a:xfrm>
              <a:off x="838199" y="2653376"/>
              <a:ext cx="3507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You will see a small yellow handle appear at the bottom of the circle, drag this to change the size of the coloured section.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3691219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185F5B7F-7046-429E-B87B-5136B7D99FC9}"/>
              </a:ext>
            </a:extLst>
          </p:cNvPr>
          <p:cNvSpPr>
            <a:spLocks/>
          </p:cNvSpPr>
          <p:nvPr userDrawn="1"/>
        </p:nvSpPr>
        <p:spPr>
          <a:xfrm>
            <a:off x="8376213" y="3429000"/>
            <a:ext cx="3815788" cy="342900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48B32D5-CE53-4B74-8DB9-F090FA4AAEC7}"/>
              </a:ext>
            </a:extLst>
          </p:cNvPr>
          <p:cNvGrpSpPr/>
          <p:nvPr userDrawn="1"/>
        </p:nvGrpSpPr>
        <p:grpSpPr>
          <a:xfrm rot="16200000">
            <a:off x="2904503" y="5471081"/>
            <a:ext cx="1946732" cy="2721337"/>
            <a:chOff x="10692184" y="-1639954"/>
            <a:chExt cx="1784352" cy="2494346"/>
          </a:xfrm>
          <a:noFill/>
        </p:grpSpPr>
        <p:sp>
          <p:nvSpPr>
            <p:cNvPr id="165" name="Hexagon 164">
              <a:extLst>
                <a:ext uri="{FF2B5EF4-FFF2-40B4-BE49-F238E27FC236}">
                  <a16:creationId xmlns:a16="http://schemas.microsoft.com/office/drawing/2014/main" id="{59C94133-FE54-456F-9A27-9C40B00A6CE7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6" name="Hexagon 165">
              <a:extLst>
                <a:ext uri="{FF2B5EF4-FFF2-40B4-BE49-F238E27FC236}">
                  <a16:creationId xmlns:a16="http://schemas.microsoft.com/office/drawing/2014/main" id="{5A287949-ED32-468E-8F0E-7CCD7A8CAC59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4560425" y="0"/>
            <a:ext cx="3815788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BC2200C-2FBC-40E5-8D13-B238AE6C9187}"/>
              </a:ext>
            </a:extLst>
          </p:cNvPr>
          <p:cNvSpPr>
            <a:spLocks/>
          </p:cNvSpPr>
          <p:nvPr userDrawn="1"/>
        </p:nvSpPr>
        <p:spPr>
          <a:xfrm>
            <a:off x="8376213" y="0"/>
            <a:ext cx="3815788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4036F5E-23D1-428A-9E51-C0C540CAA23F}"/>
              </a:ext>
            </a:extLst>
          </p:cNvPr>
          <p:cNvSpPr>
            <a:spLocks/>
          </p:cNvSpPr>
          <p:nvPr userDrawn="1"/>
        </p:nvSpPr>
        <p:spPr>
          <a:xfrm>
            <a:off x="4560425" y="3429000"/>
            <a:ext cx="3815788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4144" y="375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4144" y="1800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" name="Text Placeholder 9">
            <a:extLst>
              <a:ext uri="{FF2B5EF4-FFF2-40B4-BE49-F238E27FC236}">
                <a16:creationId xmlns:a16="http://schemas.microsoft.com/office/drawing/2014/main" id="{01DDD5E5-796C-4AF2-A673-F26B7C5D5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29932" y="375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58" name="Text Placeholder 11">
            <a:extLst>
              <a:ext uri="{FF2B5EF4-FFF2-40B4-BE49-F238E27FC236}">
                <a16:creationId xmlns:a16="http://schemas.microsoft.com/office/drawing/2014/main" id="{9BC3339D-0C33-4178-94A8-07F4E2CB4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932" y="1800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9" name="Text Placeholder 9">
            <a:extLst>
              <a:ext uri="{FF2B5EF4-FFF2-40B4-BE49-F238E27FC236}">
                <a16:creationId xmlns:a16="http://schemas.microsoft.com/office/drawing/2014/main" id="{865E9EC5-FDE8-4F33-9975-A366BF91D7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4144" y="3804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60" name="Text Placeholder 11">
            <a:extLst>
              <a:ext uri="{FF2B5EF4-FFF2-40B4-BE49-F238E27FC236}">
                <a16:creationId xmlns:a16="http://schemas.microsoft.com/office/drawing/2014/main" id="{D4F1A661-E5EF-4142-AA8B-C9478DBA56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4144" y="5229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1" name="Text Placeholder 9">
            <a:extLst>
              <a:ext uri="{FF2B5EF4-FFF2-40B4-BE49-F238E27FC236}">
                <a16:creationId xmlns:a16="http://schemas.microsoft.com/office/drawing/2014/main" id="{A3520108-BFB9-4256-AB5B-29C6DC89E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9932" y="3804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62" name="Text Placeholder 11">
            <a:extLst>
              <a:ext uri="{FF2B5EF4-FFF2-40B4-BE49-F238E27FC236}">
                <a16:creationId xmlns:a16="http://schemas.microsoft.com/office/drawing/2014/main" id="{12E36EE2-F6A6-4884-B4AD-03258CC8E8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29932" y="5229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BEC42-2660-4CC0-96ED-8BCFE6D5B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5315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59A9EA-42DE-43F1-8480-C52EC3857805}"/>
              </a:ext>
            </a:extLst>
          </p:cNvPr>
          <p:cNvSpPr/>
          <p:nvPr userDrawn="1"/>
        </p:nvSpPr>
        <p:spPr>
          <a:xfrm>
            <a:off x="0" y="4895850"/>
            <a:ext cx="12192000" cy="1962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235933-54A4-499A-8644-1AEFD207D166}"/>
              </a:ext>
            </a:extLst>
          </p:cNvPr>
          <p:cNvSpPr/>
          <p:nvPr userDrawn="1"/>
        </p:nvSpPr>
        <p:spPr>
          <a:xfrm>
            <a:off x="0" y="0"/>
            <a:ext cx="12192000" cy="60198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29064" y="6356350"/>
            <a:ext cx="793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896620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15B5261-AC56-4CD8-9459-9AD3A69835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E8B73B-7EEF-440E-A4BE-A06F312EBB0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8D2933-D4D8-424E-8054-4883B2F24959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7F82C457-A366-4AC9-A94D-1D1706C09AEB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98645E4B-9A02-4925-ADF2-75F4A08B2A9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76AF8712-BD05-4809-A51F-DE20FE068E9C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8445F5A-A803-4062-893B-D7FFB8CAC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1260" y="1813559"/>
            <a:ext cx="1791018" cy="1523365"/>
          </a:xfrm>
          <a:prstGeom prst="hexagon">
            <a:avLst/>
          </a:prstGeom>
          <a:ln w="63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0928078-2FF8-4B65-9B14-0664273E3F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5850" y="3429000"/>
            <a:ext cx="2001838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name here</a:t>
            </a:r>
            <a:endParaRPr lang="en-GB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6DADD24-8480-4BD4-993C-E2DF7ED6C5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5850" y="3633732"/>
            <a:ext cx="2001838" cy="446556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0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position here</a:t>
            </a:r>
            <a:endParaRPr lang="en-GB"/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5F9DCDDF-DC57-4FF2-BFDF-C8541D2010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4616" y="1813559"/>
            <a:ext cx="1791018" cy="1523365"/>
          </a:xfrm>
          <a:prstGeom prst="hexagon">
            <a:avLst/>
          </a:prstGeom>
          <a:ln w="63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AE75F6F-85B9-41C3-B4A6-5A551B247C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9206" y="3429000"/>
            <a:ext cx="2001838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name here</a:t>
            </a:r>
            <a:endParaRPr lang="en-GB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7DC022C1-7AA5-44E4-8E36-38279A4963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9206" y="3633732"/>
            <a:ext cx="2001838" cy="446556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0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position here</a:t>
            </a:r>
            <a:endParaRPr lang="en-GB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3429BFFF-F56C-4C1C-BBB9-BD1093165AA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87972" y="1813559"/>
            <a:ext cx="1791018" cy="1523365"/>
          </a:xfrm>
          <a:prstGeom prst="hexagon">
            <a:avLst/>
          </a:prstGeom>
          <a:ln w="63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AB0A8191-EBEF-4DBC-95BB-03EF82ACA1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82562" y="3429000"/>
            <a:ext cx="2001838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name here</a:t>
            </a:r>
            <a:endParaRPr lang="en-GB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DE74E401-DC60-4DD3-A013-D71B23ABA5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2562" y="3633732"/>
            <a:ext cx="2001838" cy="446556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0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position here</a:t>
            </a:r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6E495839-A7E5-4B33-A2B5-E35798CF97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92938" y="4132487"/>
            <a:ext cx="1791018" cy="1523365"/>
          </a:xfrm>
          <a:prstGeom prst="hexagon">
            <a:avLst/>
          </a:prstGeom>
          <a:ln w="63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3E29D93E-13BD-4B8C-B38D-FC9D57824A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7528" y="5747928"/>
            <a:ext cx="2001838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name here</a:t>
            </a:r>
            <a:endParaRPr lang="en-GB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6558E4BD-02A3-4EE5-AF5C-60C9F93423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87528" y="5952660"/>
            <a:ext cx="2001838" cy="446556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0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position here</a:t>
            </a:r>
            <a:endParaRPr lang="en-GB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0A8B62C3-D1C0-4CC0-8869-981D239F4D9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56294" y="4132487"/>
            <a:ext cx="1791018" cy="1523365"/>
          </a:xfrm>
          <a:prstGeom prst="hexagon">
            <a:avLst/>
          </a:prstGeom>
          <a:ln w="63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F54EA5DA-A7C5-44CD-9EFC-55C52194B9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50884" y="5747928"/>
            <a:ext cx="2001838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name here</a:t>
            </a:r>
            <a:endParaRPr lang="en-GB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A729529-D503-49D5-8D32-A93F465F49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0884" y="5952660"/>
            <a:ext cx="2001838" cy="446556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0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position here</a:t>
            </a:r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EAFBD-BF67-42BC-A5ED-95E7B36F6368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EFFD83-0121-45AA-9D27-4C13CE499197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C5E190F2-ED5C-491A-8459-D7A547FE85C6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72732B9D-CD64-4C4C-BC6D-8179EE6709FF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B8606DED-8698-472B-AAEA-4EB863992DB3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1922360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 flipV="1">
            <a:off x="7588099" y="-647864"/>
            <a:ext cx="5483720" cy="6419207"/>
            <a:chOff x="3838230" y="-852399"/>
            <a:chExt cx="6365231" cy="7451097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CD0248E8-35C9-4F76-BD20-6ECEE72668A2}"/>
                </a:ext>
              </a:extLst>
            </p:cNvPr>
            <p:cNvSpPr/>
            <p:nvPr userDrawn="1"/>
          </p:nvSpPr>
          <p:spPr>
            <a:xfrm>
              <a:off x="3838230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5267235" y="720974"/>
            <a:ext cx="3443054" cy="29681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173032" y="3168876"/>
            <a:ext cx="3443054" cy="29681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468062" y="1053614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2700" y="2179791"/>
            <a:ext cx="2392124" cy="1249210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373859" y="3520051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98497" y="4646228"/>
            <a:ext cx="2392124" cy="1249210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6B332-3095-4254-874A-3938736C5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8660A88-3978-4F96-A144-555B0DDF4CF5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C67748F-4A06-41ED-9E97-4E91E3000CF4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E8B7DBD-897D-49CC-A188-D1799CC5EC46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5C3B64-C56A-47D2-BA87-621A4FACFBCA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1F3D7A3-3F59-461F-B502-69243AEB9146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BE0FEE-A421-4315-AED0-9ECAB82F997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CF69F5A-FA30-45F6-952F-F9ECF3BA0EC6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5DD9107-A67A-41DB-B4C2-F9A4D39CD42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F00ACE-E895-426A-A492-2AAF2D0DE554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D97BFEC-4E82-4A42-B486-EE1CEECF4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2160615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40640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2371060"/>
            <a:ext cx="40640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2371060"/>
            <a:ext cx="40640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9461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5397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333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605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69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33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2AF9CF-FF47-448A-B065-F7D05DC1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08EEB2-4EE5-40D3-9F51-55E5565C0E72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7DE1153-919C-4BD3-8D8C-B9586F00DBE5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1242F0-078A-4EBA-9E10-3A1047F24261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F0EC3E7-02A9-486B-A928-5FA96BA802B8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EC39D87-77FE-4857-A042-1C373E6ED6F2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752A9E-6BCB-4682-9680-29810F99C30A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AB5F55-EF7A-4A12-93F3-55A9B50B849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F324A8-6565-482C-B4D8-26DB3F821826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CAB3DB7-2ABC-42A2-A8DF-2B4D32070105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00D15B0-2681-477B-B201-6EA12FD297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69118214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>
            <a:off x="8865533" y="-533564"/>
            <a:ext cx="4149136" cy="7154287"/>
            <a:chOff x="5387349" y="-1705643"/>
            <a:chExt cx="4816112" cy="8304341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BFD4153E-B1BA-4318-B2E0-3AF315DF2D02}"/>
                </a:ext>
              </a:extLst>
            </p:cNvPr>
            <p:cNvSpPr/>
            <p:nvPr userDrawn="1"/>
          </p:nvSpPr>
          <p:spPr>
            <a:xfrm>
              <a:off x="5387349" y="-1705643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6890594" y="633463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02C97BD-8502-4893-B503-69BC138DD58A}"/>
              </a:ext>
            </a:extLst>
          </p:cNvPr>
          <p:cNvSpPr/>
          <p:nvPr userDrawn="1"/>
        </p:nvSpPr>
        <p:spPr>
          <a:xfrm>
            <a:off x="5203236" y="3550285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577953" y="3550285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0960" y="934904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1182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27397634-CE54-4132-9EC9-6BCB9C7850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3602" y="3870261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CF9744D-AECB-4B59-B881-F31B68438D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3824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08319" y="3870261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8541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F2AAC-025E-4AAF-AE0E-0BB358607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1D6B65-9795-4001-8030-1FA3FDBD67A4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371D56A-73CD-45E9-9609-6C427FB557CB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76F1F7-A19B-4C63-AC96-AEEDABB21F96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BEEEF2-975A-40FC-AEBC-83B7A27956A7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ABB01EE-7373-4B61-87C1-BF0BA1D2C881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EAEEF6-9329-43A3-9A31-D0722F8BB32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55256AD-54D1-44BE-ACF8-49A6EB8B500B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1DF7F4E-56D9-4C45-98B9-839D98F6703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C238E30-A296-4443-94AE-24E4DE614E5A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43CF5A1-EFD5-4AD1-B17C-07D24F4C0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5965299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D7121C-3955-40F0-A506-5822FF7AEC3E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30480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DE2E8-85A6-45C5-915D-169896F1F754}"/>
              </a:ext>
            </a:extLst>
          </p:cNvPr>
          <p:cNvSpPr>
            <a:spLocks/>
          </p:cNvSpPr>
          <p:nvPr userDrawn="1"/>
        </p:nvSpPr>
        <p:spPr>
          <a:xfrm>
            <a:off x="3048000" y="2371060"/>
            <a:ext cx="30480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68BF9B-7F14-430F-914A-68AC859C61AB}"/>
              </a:ext>
            </a:extLst>
          </p:cNvPr>
          <p:cNvSpPr>
            <a:spLocks/>
          </p:cNvSpPr>
          <p:nvPr userDrawn="1"/>
        </p:nvSpPr>
        <p:spPr>
          <a:xfrm>
            <a:off x="6096000" y="2371060"/>
            <a:ext cx="30480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00800A-8E88-4926-9730-764B7CF24306}"/>
              </a:ext>
            </a:extLst>
          </p:cNvPr>
          <p:cNvSpPr>
            <a:spLocks/>
          </p:cNvSpPr>
          <p:nvPr userDrawn="1"/>
        </p:nvSpPr>
        <p:spPr>
          <a:xfrm>
            <a:off x="9144000" y="2371060"/>
            <a:ext cx="30480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78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6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6921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3873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825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97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45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93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4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05C41CCB-6BF0-4D17-937C-537D2D630AE5}"/>
              </a:ext>
            </a:extLst>
          </p:cNvPr>
          <p:cNvSpPr/>
          <p:nvPr userDrawn="1"/>
        </p:nvSpPr>
        <p:spPr>
          <a:xfrm>
            <a:off x="9969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4301ED68-D4B6-4276-956D-6D883A7920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241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835CD8-3A0C-4D3B-B467-BF1C4D6F474A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B01D64AF-57CD-46F3-9814-B25DB2DF9C9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BF72C489-5385-4ED5-827B-FF10212E101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66C24D0-F614-4C24-BEB9-ACF8E598A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CB5F11-0241-4A90-B0EC-43B2059F8CDF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952AFBF-973F-4251-9B1C-B5DAB22E364E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924819-A7C0-4D37-BEA3-9D7A169707E7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5963455-B424-4188-8AC3-7DD37BA19469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AF15056-C2E4-4858-874F-D03126B95A5B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B67A3E-7EB6-4883-BD3D-A758DD046830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3B9EEBB-1F30-4BE0-968F-3058DEC4E783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95C363E-AD9C-48C7-9B05-892835A70765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7BDA1DF-2CA0-4FC9-913B-A2E51462C8BD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0C6BE1E-9D96-4083-B4AA-EF4825038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518755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>
            <a:off x="7530949" y="-533564"/>
            <a:ext cx="5483720" cy="7154287"/>
            <a:chOff x="3838230" y="-1705643"/>
            <a:chExt cx="6365231" cy="8304341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18D7D867-A625-453F-A4CD-A4F020DE94E8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CD0248E8-35C9-4F76-BD20-6ECEE72668A2}"/>
                </a:ext>
              </a:extLst>
            </p:cNvPr>
            <p:cNvSpPr/>
            <p:nvPr userDrawn="1"/>
          </p:nvSpPr>
          <p:spPr>
            <a:xfrm>
              <a:off x="3838230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5319202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950D15CA-3DCF-4EB7-BCF1-CD1662D0D09E}"/>
              </a:ext>
            </a:extLst>
          </p:cNvPr>
          <p:cNvSpPr/>
          <p:nvPr userDrawn="1"/>
        </p:nvSpPr>
        <p:spPr>
          <a:xfrm>
            <a:off x="8693919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02C97BD-8502-4893-B503-69BC138DD58A}"/>
              </a:ext>
            </a:extLst>
          </p:cNvPr>
          <p:cNvSpPr/>
          <p:nvPr userDrawn="1"/>
        </p:nvSpPr>
        <p:spPr>
          <a:xfrm>
            <a:off x="5319202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693919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33602" y="934904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3824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BB30EAE-B829-4567-8E4C-60D6731A9F2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8319" y="934904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984EA0-3338-40CA-833F-FFDFDC8B69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8541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27397634-CE54-4132-9EC9-6BCB9C7850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3602" y="3870261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CF9744D-AECB-4B59-B881-F31B68438D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3824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08319" y="3870261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8541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BB506-702B-4BD3-AEF8-83A4B1D36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9C0B1CB-8AB9-4B6C-BD37-AE9A88461398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396D5B6-DC0A-4E5A-B5DE-CC5CA55F69F9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8B3A284-EF89-468A-B902-3A9FA91AD8C2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1A53C2C-35EF-40F8-B0B9-48FD9232F6D4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5E804B3-6AC3-462A-B749-59B11FD68B1C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4F586FB-D50E-4D24-A42A-70B0DABDCCB8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F229AB8-2440-4945-BC75-B21B9A918651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4341A96-6113-4593-94C1-B32805F5CE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DB4239-9EBC-468A-8006-5924507A135F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F33CFD8-EF0F-4EB1-A337-ED24F16790D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55AA01A-13A5-4701-B2F9-26EFB70B052B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A8A525-2A2B-496A-A90C-2C1AFB813D35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A078C42-39B9-4881-B901-1F0965CE3AF0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65B132F-91D3-4AF0-9086-EDEB5A6931CE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0F7637-6E83-413D-A3CE-EDF6632BF0B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FE61C0D-8DBB-441E-B0F8-6CEC1323F697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0CFC737-7E00-41A8-B30E-3201E74B60CD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3EB275-FD46-4CE3-ABD2-18FC0E8BD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0736178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250EDCC5-7726-42D8-BEB7-E9CAB277F59F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EFA6E83-681A-421F-858F-83937DAB439C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5EC0862-2C03-4CF4-AED7-D776561AB73A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8DFF24-8A73-4A5B-9983-31A088F544BF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15D73B9-83F5-403F-B48B-A85BFB666901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22CAC3F-5700-40C9-B514-E82A547736B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2B1A92C-3D98-44BA-9DB0-7551546C5C9C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6643EB1-73ED-4446-BF68-7205E0C5C8BA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91B1375-A711-44A8-AE52-138780974C69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187D7E7-367E-431D-81B8-177E789B8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65A4EF-1963-478B-9D20-AD84AD517902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45418FA6-C908-4174-81A6-6F8E9A6772D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86E30E6C-2442-4AE1-AC2A-A4F64ACFD02B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1EC8777B-8C8A-4545-9057-8B1D8701637C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2AE1417B-8A5A-40B4-897F-6B24B32F0F7C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7FCC82C-D7DD-4DA9-AFE1-0499BF02B2B6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CB622B07-0796-49B3-B545-AD65A6A1E0FE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B6C1F53F-AE57-4C8A-BB2A-A4F354512AA7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E565811D-27CC-4139-8164-15EDB608D2C1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D7C8BE8D-D127-42DC-97AD-B4EB79AC60C4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66A35F7-772F-4D32-A2D2-0FF4EA28377C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CFC96ED5-9C3F-4305-985A-DEC0F82285DB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7FFFDB54-1CFD-4530-A0D1-A5767305DE4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01D01279-1AB5-492E-8450-945EA90AA506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AFD5C38-D9AA-47B6-8EAA-4D2A7F42819A}"/>
              </a:ext>
            </a:extLst>
          </p:cNvPr>
          <p:cNvSpPr/>
          <p:nvPr userDrawn="1"/>
        </p:nvSpPr>
        <p:spPr>
          <a:xfrm>
            <a:off x="0" y="1877675"/>
            <a:ext cx="12192000" cy="3871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0878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672344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61852" y="2952872"/>
            <a:ext cx="691052" cy="6910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256B31E-34C7-4242-AE78-821370B0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5091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7569425-69B9-4F52-9B53-34C4C7DD7C00}"/>
              </a:ext>
            </a:extLst>
          </p:cNvPr>
          <p:cNvSpPr/>
          <p:nvPr userDrawn="1"/>
        </p:nvSpPr>
        <p:spPr>
          <a:xfrm>
            <a:off x="4266557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98725F69-77B2-42A1-835B-974161EED4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56065" y="2952872"/>
            <a:ext cx="691052" cy="6910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D9E4217-858B-4311-B5C9-4F0C31E0F9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9304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4116DCB5-EC2B-4DF1-9444-77E8BB3D000C}"/>
              </a:ext>
            </a:extLst>
          </p:cNvPr>
          <p:cNvSpPr/>
          <p:nvPr userDrawn="1"/>
        </p:nvSpPr>
        <p:spPr>
          <a:xfrm>
            <a:off x="6860770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F15CFCCD-A0D5-4728-8EBB-DD840E3F9D5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50279" y="2952872"/>
            <a:ext cx="691052" cy="6910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423BBC6-48B9-42FF-9E6B-9B5AD860D2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73518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59C8DC4F-2389-4097-881C-55081619C6DF}"/>
              </a:ext>
            </a:extLst>
          </p:cNvPr>
          <p:cNvSpPr/>
          <p:nvPr userDrawn="1"/>
        </p:nvSpPr>
        <p:spPr>
          <a:xfrm>
            <a:off x="9454983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E61C7589-6941-4977-B895-2117BAFC31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44492" y="2952872"/>
            <a:ext cx="691052" cy="6910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F9F8BE-D445-4895-AC3F-7D70901DAA81}"/>
              </a:ext>
            </a:extLst>
          </p:cNvPr>
          <p:cNvCxnSpPr>
            <a:cxnSpLocks/>
          </p:cNvCxnSpPr>
          <p:nvPr userDrawn="1"/>
        </p:nvCxnSpPr>
        <p:spPr>
          <a:xfrm>
            <a:off x="910272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756800-3F20-4A36-A17C-EEBC809DB3A0}"/>
              </a:ext>
            </a:extLst>
          </p:cNvPr>
          <p:cNvCxnSpPr>
            <a:cxnSpLocks/>
          </p:cNvCxnSpPr>
          <p:nvPr userDrawn="1"/>
        </p:nvCxnSpPr>
        <p:spPr>
          <a:xfrm>
            <a:off x="3504485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7933568-8683-493D-A143-3F400DC13C8E}"/>
              </a:ext>
            </a:extLst>
          </p:cNvPr>
          <p:cNvCxnSpPr>
            <a:cxnSpLocks/>
          </p:cNvCxnSpPr>
          <p:nvPr userDrawn="1"/>
        </p:nvCxnSpPr>
        <p:spPr>
          <a:xfrm>
            <a:off x="6098698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F04C5B-4E80-405E-94F2-30C0E188C6DB}"/>
              </a:ext>
            </a:extLst>
          </p:cNvPr>
          <p:cNvCxnSpPr>
            <a:cxnSpLocks/>
          </p:cNvCxnSpPr>
          <p:nvPr userDrawn="1"/>
        </p:nvCxnSpPr>
        <p:spPr>
          <a:xfrm>
            <a:off x="8692911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FDFA5A-1BCD-4943-AFC8-C81D2692FC22}"/>
              </a:ext>
            </a:extLst>
          </p:cNvPr>
          <p:cNvCxnSpPr>
            <a:cxnSpLocks/>
          </p:cNvCxnSpPr>
          <p:nvPr userDrawn="1"/>
        </p:nvCxnSpPr>
        <p:spPr>
          <a:xfrm>
            <a:off x="11287125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DC9D21-AF2F-4DF5-88A3-4BDA47C6F151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2B8F4E3F-EB30-4ADE-9A17-D0C0777C550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0F972CC2-86D8-4A5F-B725-D48E32530F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DDA03601-4898-41A2-B438-0EC994714C6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BEB1BC0-8598-4C6C-972C-06521EC72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6673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926BBED4-D110-42AA-81A7-2BFD5D976269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DD2E1C0-9289-43F6-910B-2DD3F5453C77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75537E8-F5DD-408D-9EC5-DCBEA1180C97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19BB66-EABF-4AF4-93E1-F746C32FD85B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80B610B-786E-449E-A290-688F5A95395C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D319A2F-252B-4AF4-A2AA-DF07343BC7A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32B0192-E186-4AAE-8B1F-35B1D50EEAC1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BF813BD-997F-4F0B-9D64-8C6CC5FEE2E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C4D1B7-ECCB-4CE3-A763-520B41DCE114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F68BBE6-127B-45AE-AFD1-171B5A24EC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81409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74834A-3F52-4179-A1FB-B8B44372A7FF}"/>
              </a:ext>
            </a:extLst>
          </p:cNvPr>
          <p:cNvGrpSpPr/>
          <p:nvPr userDrawn="1"/>
        </p:nvGrpSpPr>
        <p:grpSpPr>
          <a:xfrm>
            <a:off x="6427764" y="1"/>
            <a:ext cx="5764237" cy="1599957"/>
            <a:chOff x="6427764" y="1"/>
            <a:chExt cx="5764237" cy="1599957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34C3ED-2B28-4183-A55C-0A58E6CED483}"/>
                </a:ext>
              </a:extLst>
            </p:cNvPr>
            <p:cNvSpPr/>
            <p:nvPr userDrawn="1"/>
          </p:nvSpPr>
          <p:spPr>
            <a:xfrm>
              <a:off x="6427764" y="1"/>
              <a:ext cx="5764236" cy="1599957"/>
            </a:xfrm>
            <a:custGeom>
              <a:avLst/>
              <a:gdLst>
                <a:gd name="connsiteX0" fmla="*/ 0 w 5764236"/>
                <a:gd name="connsiteY0" fmla="*/ 0 h 1599957"/>
                <a:gd name="connsiteX1" fmla="*/ 5764236 w 5764236"/>
                <a:gd name="connsiteY1" fmla="*/ 0 h 1599957"/>
                <a:gd name="connsiteX2" fmla="*/ 5764236 w 5764236"/>
                <a:gd name="connsiteY2" fmla="*/ 1599957 h 1599957"/>
                <a:gd name="connsiteX3" fmla="*/ 799979 w 5764236"/>
                <a:gd name="connsiteY3" fmla="*/ 1599957 h 159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4236" h="1599957">
                  <a:moveTo>
                    <a:pt x="0" y="0"/>
                  </a:moveTo>
                  <a:lnTo>
                    <a:pt x="5764236" y="0"/>
                  </a:lnTo>
                  <a:lnTo>
                    <a:pt x="5764236" y="1599957"/>
                  </a:lnTo>
                  <a:lnTo>
                    <a:pt x="799979" y="15999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4550D18-33F6-4CE2-B437-06F643BBA797}"/>
                </a:ext>
              </a:extLst>
            </p:cNvPr>
            <p:cNvSpPr/>
            <p:nvPr userDrawn="1"/>
          </p:nvSpPr>
          <p:spPr>
            <a:xfrm>
              <a:off x="9285854" y="1"/>
              <a:ext cx="2906147" cy="1599957"/>
            </a:xfrm>
            <a:custGeom>
              <a:avLst/>
              <a:gdLst>
                <a:gd name="connsiteX0" fmla="*/ 799978 w 2906147"/>
                <a:gd name="connsiteY0" fmla="*/ 0 h 1599957"/>
                <a:gd name="connsiteX1" fmla="*/ 2906147 w 2906147"/>
                <a:gd name="connsiteY1" fmla="*/ 0 h 1599957"/>
                <a:gd name="connsiteX2" fmla="*/ 2906147 w 2906147"/>
                <a:gd name="connsiteY2" fmla="*/ 1599957 h 1599957"/>
                <a:gd name="connsiteX3" fmla="*/ 0 w 2906147"/>
                <a:gd name="connsiteY3" fmla="*/ 1599957 h 159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47" h="1599957">
                  <a:moveTo>
                    <a:pt x="799978" y="0"/>
                  </a:moveTo>
                  <a:lnTo>
                    <a:pt x="2906147" y="0"/>
                  </a:lnTo>
                  <a:lnTo>
                    <a:pt x="2906147" y="1599957"/>
                  </a:lnTo>
                  <a:lnTo>
                    <a:pt x="0" y="15999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7520A29-C9D9-493A-BF88-F15B100D78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97392" y="2303049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519FD457-DF4A-4DB1-8CBE-93B0F07B7730}"/>
              </a:ext>
            </a:extLst>
          </p:cNvPr>
          <p:cNvSpPr/>
          <p:nvPr userDrawn="1"/>
        </p:nvSpPr>
        <p:spPr>
          <a:xfrm>
            <a:off x="8652512" y="2280950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9CBFD12-532B-4586-BF66-4AB6B49CD34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827771" y="2388943"/>
            <a:ext cx="624838" cy="62483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53EDC44-E444-48AE-B2C3-70A53D0BE1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7392" y="337558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C903D2BB-E7B7-4B6B-B2A2-7F9E2E3532FE}"/>
              </a:ext>
            </a:extLst>
          </p:cNvPr>
          <p:cNvSpPr/>
          <p:nvPr userDrawn="1"/>
        </p:nvSpPr>
        <p:spPr>
          <a:xfrm>
            <a:off x="8652512" y="3353487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D58D092-2E8C-4ECC-B694-7E136AB794F2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827772" y="3461480"/>
            <a:ext cx="624838" cy="62483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096A032-264B-4929-B57C-92CEEE9D07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392" y="4448123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AE94C3FB-B789-448D-8158-67979C18C52F}"/>
              </a:ext>
            </a:extLst>
          </p:cNvPr>
          <p:cNvSpPr/>
          <p:nvPr userDrawn="1"/>
        </p:nvSpPr>
        <p:spPr>
          <a:xfrm>
            <a:off x="8652512" y="4426024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68B4C8FA-44A3-4009-B5D5-B05E71ED06EA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8827772" y="4534017"/>
            <a:ext cx="624838" cy="62483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2039198-3CCB-4546-ADAF-39AB6FDED9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97392" y="5520661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96522316-1E08-4188-A398-9A36339F06AB}"/>
              </a:ext>
            </a:extLst>
          </p:cNvPr>
          <p:cNvSpPr/>
          <p:nvPr userDrawn="1"/>
        </p:nvSpPr>
        <p:spPr>
          <a:xfrm>
            <a:off x="8652512" y="5498562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C0CAAB71-54D8-49AF-943D-3F5B1428331E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827772" y="5606555"/>
            <a:ext cx="624838" cy="62483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135370-8EEB-408D-A9CF-0C36EB3A8E34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F2E0FFB-B075-497C-B2F1-8EC6CC0F89E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4092F5E8-CB65-4C66-A39E-648D5694C390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6EEE4AE-AB77-4DA7-895D-D52B53ADE88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2A94F6F-F7D1-4148-A8DB-49671E27E811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F4B29722-6453-4009-8A3A-78DDDF4D112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6D31A98E-2353-46DB-A7FA-BAFF42F8D4E9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59C4E165-CFA5-44EE-A651-57440EEAED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5183163" cy="421256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9A323-FB77-472D-B7DD-8A0A88CB5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5183164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428658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7519679-F920-4183-9CE1-F4088A5AFD67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24384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F620D6-76B1-46C9-B740-D8932D988337}"/>
              </a:ext>
            </a:extLst>
          </p:cNvPr>
          <p:cNvSpPr>
            <a:spLocks/>
          </p:cNvSpPr>
          <p:nvPr userDrawn="1"/>
        </p:nvSpPr>
        <p:spPr>
          <a:xfrm>
            <a:off x="2438400" y="2371060"/>
            <a:ext cx="24384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5CA57B-EC5B-4603-9039-DFF5BDEA6FC3}"/>
              </a:ext>
            </a:extLst>
          </p:cNvPr>
          <p:cNvSpPr>
            <a:spLocks/>
          </p:cNvSpPr>
          <p:nvPr userDrawn="1"/>
        </p:nvSpPr>
        <p:spPr>
          <a:xfrm>
            <a:off x="4876800" y="2371060"/>
            <a:ext cx="24384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48CE26-35F0-498C-8F47-391790DD77AD}"/>
              </a:ext>
            </a:extLst>
          </p:cNvPr>
          <p:cNvSpPr>
            <a:spLocks/>
          </p:cNvSpPr>
          <p:nvPr userDrawn="1"/>
        </p:nvSpPr>
        <p:spPr>
          <a:xfrm>
            <a:off x="7315200" y="2371060"/>
            <a:ext cx="24384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8CFB4D-703E-4620-B878-60257A6EFBDC}"/>
              </a:ext>
            </a:extLst>
          </p:cNvPr>
          <p:cNvSpPr>
            <a:spLocks/>
          </p:cNvSpPr>
          <p:nvPr userDrawn="1"/>
        </p:nvSpPr>
        <p:spPr>
          <a:xfrm>
            <a:off x="9753600" y="2371060"/>
            <a:ext cx="2438400" cy="4486940"/>
          </a:xfrm>
          <a:prstGeom prst="rect">
            <a:avLst/>
          </a:prstGeom>
          <a:solidFill>
            <a:srgbClr val="F7C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6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30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14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5397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29591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5207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4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308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69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898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05C41CCB-6BF0-4D17-937C-537D2D630AE5}"/>
              </a:ext>
            </a:extLst>
          </p:cNvPr>
          <p:cNvSpPr/>
          <p:nvPr userDrawn="1"/>
        </p:nvSpPr>
        <p:spPr>
          <a:xfrm>
            <a:off x="78359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4301ED68-D4B6-4276-956D-6D883A7920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076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A4017190-0768-4698-AC77-7D53BC76A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282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EC22C047-F46F-47E8-94DD-0E0926BF26CA}"/>
              </a:ext>
            </a:extLst>
          </p:cNvPr>
          <p:cNvSpPr/>
          <p:nvPr userDrawn="1"/>
        </p:nvSpPr>
        <p:spPr>
          <a:xfrm>
            <a:off x="102743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CEDC698B-56CA-44DC-BBA4-610C77C2C42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460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DC8D72-1E23-4904-9107-967156D5F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A489C0-88D2-49E5-94E2-9A3E3F20BEBF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FD96621-6F95-40DB-B1D9-963BB1D92703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D771FDA-6B6C-4C22-A7C1-29D286060A26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7965068-3F03-4375-998B-3A87182F5801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6FA2170-99F6-4E70-89EB-D9505518471D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0DF64BA-78FE-46E6-BFA7-FB15DBD5CEF3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2DCA9D-DA39-406D-948B-5CC9FDD1A84D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872B685-DB0D-4044-8AFE-E75689C213A6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1A8287C-2AAF-4634-BC8D-C7AC2199DC2F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3DFB1FF-4449-4654-911C-DDBC8C06C6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9963077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19B0214C-629A-4510-AC48-B7286FB91CA1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893C344-8220-4ED5-A021-B44E5CBC21B2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0390351-B11C-403C-90E9-62E524E85531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CBDAA1D-FC96-4A77-ADC1-B665CD4C8C65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D213B3C-2058-421A-A059-A8EB7AB3B419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630E4EE-5E8F-46CF-93D4-A99B793463F5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D3F7CB5-09F2-4E08-9B55-554DA0BF807B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C1800EB-5F8D-4004-9CD9-A85B7AB62FDF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6993D7-4E80-47A5-8E51-EDD5A39C98B3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87F0F05-B3DA-4A9C-AF71-2DAF32ACF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65A4EF-1963-478B-9D20-AD84AD517902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45418FA6-C908-4174-81A6-6F8E9A6772D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86E30E6C-2442-4AE1-AC2A-A4F64ACFD02B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1EC8777B-8C8A-4545-9057-8B1D8701637C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2AE1417B-8A5A-40B4-897F-6B24B32F0F7C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7FCC82C-D7DD-4DA9-AFE1-0499BF02B2B6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CB622B07-0796-49B3-B545-AD65A6A1E0FE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B6C1F53F-AE57-4C8A-BB2A-A4F354512AA7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E565811D-27CC-4139-8164-15EDB608D2C1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D7C8BE8D-D127-42DC-97AD-B4EB79AC60C4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66A35F7-772F-4D32-A2D2-0FF4EA28377C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CFC96ED5-9C3F-4305-985A-DEC0F82285DB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7FFFDB54-1CFD-4530-A0D1-A5767305DE4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01D01279-1AB5-492E-8450-945EA90AA506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AFD5C38-D9AA-47B6-8EAA-4D2A7F42819A}"/>
              </a:ext>
            </a:extLst>
          </p:cNvPr>
          <p:cNvSpPr/>
          <p:nvPr userDrawn="1"/>
        </p:nvSpPr>
        <p:spPr>
          <a:xfrm>
            <a:off x="0" y="1877675"/>
            <a:ext cx="12192000" cy="3871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0878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672344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88329" y="239544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256B31E-34C7-4242-AE78-821370B0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5091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7569425-69B9-4F52-9B53-34C4C7DD7C00}"/>
              </a:ext>
            </a:extLst>
          </p:cNvPr>
          <p:cNvSpPr/>
          <p:nvPr userDrawn="1"/>
        </p:nvSpPr>
        <p:spPr>
          <a:xfrm>
            <a:off x="4266557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98725F69-77B2-42A1-835B-974161EED4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82542" y="239544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D9E4217-858B-4311-B5C9-4F0C31E0F9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9304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4116DCB5-EC2B-4DF1-9444-77E8BB3D000C}"/>
              </a:ext>
            </a:extLst>
          </p:cNvPr>
          <p:cNvSpPr/>
          <p:nvPr userDrawn="1"/>
        </p:nvSpPr>
        <p:spPr>
          <a:xfrm>
            <a:off x="6860770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F15CFCCD-A0D5-4728-8EBB-DD840E3F9D5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76756" y="239544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423BBC6-48B9-42FF-9E6B-9B5AD860D2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73518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59C8DC4F-2389-4097-881C-55081619C6DF}"/>
              </a:ext>
            </a:extLst>
          </p:cNvPr>
          <p:cNvSpPr/>
          <p:nvPr userDrawn="1"/>
        </p:nvSpPr>
        <p:spPr>
          <a:xfrm>
            <a:off x="9454983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E61C7589-6941-4977-B895-2117BAFC31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70969" y="239544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F9F8BE-D445-4895-AC3F-7D70901DAA81}"/>
              </a:ext>
            </a:extLst>
          </p:cNvPr>
          <p:cNvCxnSpPr/>
          <p:nvPr userDrawn="1"/>
        </p:nvCxnSpPr>
        <p:spPr>
          <a:xfrm>
            <a:off x="910272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756800-3F20-4A36-A17C-EEBC809DB3A0}"/>
              </a:ext>
            </a:extLst>
          </p:cNvPr>
          <p:cNvCxnSpPr/>
          <p:nvPr userDrawn="1"/>
        </p:nvCxnSpPr>
        <p:spPr>
          <a:xfrm>
            <a:off x="3504485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7933568-8683-493D-A143-3F400DC13C8E}"/>
              </a:ext>
            </a:extLst>
          </p:cNvPr>
          <p:cNvCxnSpPr/>
          <p:nvPr userDrawn="1"/>
        </p:nvCxnSpPr>
        <p:spPr>
          <a:xfrm>
            <a:off x="6098698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F04C5B-4E80-405E-94F2-30C0E188C6DB}"/>
              </a:ext>
            </a:extLst>
          </p:cNvPr>
          <p:cNvCxnSpPr/>
          <p:nvPr userDrawn="1"/>
        </p:nvCxnSpPr>
        <p:spPr>
          <a:xfrm>
            <a:off x="8692911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FDFA5A-1BCD-4943-AFC8-C81D2692FC22}"/>
              </a:ext>
            </a:extLst>
          </p:cNvPr>
          <p:cNvCxnSpPr/>
          <p:nvPr userDrawn="1"/>
        </p:nvCxnSpPr>
        <p:spPr>
          <a:xfrm>
            <a:off x="11287125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DC9D21-AF2F-4DF5-88A3-4BDA47C6F151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2B8F4E3F-EB30-4ADE-9A17-D0C0777C550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0F972CC2-86D8-4A5F-B725-D48E32530F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DDA03601-4898-41A2-B438-0EC994714C6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0DB6152-56EF-430F-B55D-9E6CFF1A8E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4518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6ECFE8CC-E293-46E2-99EF-C7CBB1B275E0}"/>
              </a:ext>
            </a:extLst>
          </p:cNvPr>
          <p:cNvSpPr/>
          <p:nvPr userDrawn="1"/>
        </p:nvSpPr>
        <p:spPr>
          <a:xfrm>
            <a:off x="1675984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B95753A1-004F-4B0B-A879-6DD2DE59C4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891970" y="407443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77C1C557-0C5B-4CC6-99D2-32DA7AA1FA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88731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3E5FF7EC-77C6-4B20-ABDB-645C1930BD83}"/>
              </a:ext>
            </a:extLst>
          </p:cNvPr>
          <p:cNvSpPr/>
          <p:nvPr userDrawn="1"/>
        </p:nvSpPr>
        <p:spPr>
          <a:xfrm>
            <a:off x="4270197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286AAD8C-7D83-42CB-A4AE-BE1F0D3A5BE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86182" y="407443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C316FB55-8D7B-435A-92C2-3225838CDF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2944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C97E69B8-7EF0-4933-832D-10BEAB627D67}"/>
              </a:ext>
            </a:extLst>
          </p:cNvPr>
          <p:cNvSpPr/>
          <p:nvPr userDrawn="1"/>
        </p:nvSpPr>
        <p:spPr>
          <a:xfrm>
            <a:off x="6864410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60" name="Picture Placeholder 8">
            <a:extLst>
              <a:ext uri="{FF2B5EF4-FFF2-40B4-BE49-F238E27FC236}">
                <a16:creationId xmlns:a16="http://schemas.microsoft.com/office/drawing/2014/main" id="{4E2FF58C-23A0-4D0C-88A5-E58746D5C2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080395" y="407443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79" name="Text Placeholder 11">
            <a:extLst>
              <a:ext uri="{FF2B5EF4-FFF2-40B4-BE49-F238E27FC236}">
                <a16:creationId xmlns:a16="http://schemas.microsoft.com/office/drawing/2014/main" id="{E69DA712-5F7A-432B-BA66-FDA34D0620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77158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E117DEB8-2621-419F-9A68-E264B3222DEA}"/>
              </a:ext>
            </a:extLst>
          </p:cNvPr>
          <p:cNvSpPr/>
          <p:nvPr userDrawn="1"/>
        </p:nvSpPr>
        <p:spPr>
          <a:xfrm>
            <a:off x="9458623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81" name="Picture Placeholder 8">
            <a:extLst>
              <a:ext uri="{FF2B5EF4-FFF2-40B4-BE49-F238E27FC236}">
                <a16:creationId xmlns:a16="http://schemas.microsoft.com/office/drawing/2014/main" id="{CFB7020D-EB25-43CE-8D14-E60E4847A03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674608" y="407443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644212D-CD93-431D-AA3E-94DBD38C5CC9}"/>
              </a:ext>
            </a:extLst>
          </p:cNvPr>
          <p:cNvCxnSpPr/>
          <p:nvPr userDrawn="1"/>
        </p:nvCxnSpPr>
        <p:spPr>
          <a:xfrm>
            <a:off x="913912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30D0936-7ED7-4634-85DA-FCF81EFA542B}"/>
              </a:ext>
            </a:extLst>
          </p:cNvPr>
          <p:cNvCxnSpPr/>
          <p:nvPr userDrawn="1"/>
        </p:nvCxnSpPr>
        <p:spPr>
          <a:xfrm>
            <a:off x="3508125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02646FC-ACD1-4ED6-B308-88487B92AEA6}"/>
              </a:ext>
            </a:extLst>
          </p:cNvPr>
          <p:cNvCxnSpPr/>
          <p:nvPr userDrawn="1"/>
        </p:nvCxnSpPr>
        <p:spPr>
          <a:xfrm>
            <a:off x="6102338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FE19367-1341-4E86-B03B-7DB400F31A00}"/>
              </a:ext>
            </a:extLst>
          </p:cNvPr>
          <p:cNvCxnSpPr/>
          <p:nvPr userDrawn="1"/>
        </p:nvCxnSpPr>
        <p:spPr>
          <a:xfrm>
            <a:off x="8696551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523365B-737E-45B0-AFEC-F57CF830E0EF}"/>
              </a:ext>
            </a:extLst>
          </p:cNvPr>
          <p:cNvCxnSpPr/>
          <p:nvPr userDrawn="1"/>
        </p:nvCxnSpPr>
        <p:spPr>
          <a:xfrm>
            <a:off x="11290765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3BA398F3-1FDF-43F3-AF56-5C25D1DCB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826613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9538A58C-8494-4BF9-B924-4817D0827CA1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772063F-10D7-4B15-9FA1-240D77DDC66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199D954-36D6-4498-ABCF-EDFB76C21442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136CFFC-2464-46B2-BE81-EFA6C41CC5C9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57ACCDC-8BE0-4A8A-8B04-28470CBBF4F6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31992B-AA88-4F8F-A3A0-A2A15AE4B58A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649D871-E6B8-465D-9D21-A35C4A480BF1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C0DBD4-A242-4783-A372-C9AD2C1907AB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BE4B41-80E4-43A6-B1BF-E95B8BD1DE16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983D5D-CF36-4ACF-9EA2-129F377D6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CFBE7BA-ED4F-41EE-9A18-9E7CD5B031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0644" y="676864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15D0C30B-52FE-4C74-BCB9-74F693882ED5}"/>
              </a:ext>
            </a:extLst>
          </p:cNvPr>
          <p:cNvSpPr/>
          <p:nvPr userDrawn="1"/>
        </p:nvSpPr>
        <p:spPr>
          <a:xfrm>
            <a:off x="5344335" y="613941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C4F6B06-F9E8-41C5-BC81-A06F38C7AF1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69393" y="765202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7520A29-C9D9-493A-BF88-F15B100D78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0644" y="1842832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519FD457-DF4A-4DB1-8CBE-93B0F07B7730}"/>
              </a:ext>
            </a:extLst>
          </p:cNvPr>
          <p:cNvSpPr/>
          <p:nvPr userDrawn="1"/>
        </p:nvSpPr>
        <p:spPr>
          <a:xfrm>
            <a:off x="5344335" y="1779909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9CBFD12-532B-4586-BF66-4AB6B49CD3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69393" y="1931170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53EDC44-E444-48AE-B2C3-70A53D0BE1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20644" y="3008800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C903D2BB-E7B7-4B6B-B2A2-7F9E2E3532FE}"/>
              </a:ext>
            </a:extLst>
          </p:cNvPr>
          <p:cNvSpPr/>
          <p:nvPr userDrawn="1"/>
        </p:nvSpPr>
        <p:spPr>
          <a:xfrm>
            <a:off x="5344335" y="2945877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D58D092-2E8C-4ECC-B694-7E136AB794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569393" y="3097138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096A032-264B-4929-B57C-92CEEE9D07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0644" y="4174768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AE94C3FB-B789-448D-8158-67979C18C52F}"/>
              </a:ext>
            </a:extLst>
          </p:cNvPr>
          <p:cNvSpPr/>
          <p:nvPr userDrawn="1"/>
        </p:nvSpPr>
        <p:spPr>
          <a:xfrm>
            <a:off x="5344335" y="4111845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68B4C8FA-44A3-4009-B5D5-B05E71ED06E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69393" y="4263106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2039198-3CCB-4546-ADAF-39AB6FDED9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0644" y="534073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96522316-1E08-4188-A398-9A36339F06AB}"/>
              </a:ext>
            </a:extLst>
          </p:cNvPr>
          <p:cNvSpPr/>
          <p:nvPr userDrawn="1"/>
        </p:nvSpPr>
        <p:spPr>
          <a:xfrm>
            <a:off x="5344335" y="5277813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C0CAAB71-54D8-49AF-943D-3F5B1428331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69393" y="5429074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3DF43AA2-28E9-4A24-80D2-62B4069AEF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44229" y="676864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0E4B09B-ABE1-4F6A-99E4-A820CD6AC97A}"/>
              </a:ext>
            </a:extLst>
          </p:cNvPr>
          <p:cNvSpPr/>
          <p:nvPr userDrawn="1"/>
        </p:nvSpPr>
        <p:spPr>
          <a:xfrm>
            <a:off x="8467920" y="613941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BBF93E21-95D5-4EC2-9131-B3864C6576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92978" y="765202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5D57DFA7-0372-4754-A64F-8AEAB781AF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4229" y="1842832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3B4C8242-E00D-4400-9E4B-BB3E997A59C9}"/>
              </a:ext>
            </a:extLst>
          </p:cNvPr>
          <p:cNvSpPr/>
          <p:nvPr userDrawn="1"/>
        </p:nvSpPr>
        <p:spPr>
          <a:xfrm>
            <a:off x="8467920" y="1779909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C988A0D5-F598-4E96-BA03-441A1EBC77D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692978" y="1931170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E33E6D75-2315-4FCD-B5FB-151BE41889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44229" y="3008800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53999778-25CA-448F-8D8D-879793120FBC}"/>
              </a:ext>
            </a:extLst>
          </p:cNvPr>
          <p:cNvSpPr/>
          <p:nvPr userDrawn="1"/>
        </p:nvSpPr>
        <p:spPr>
          <a:xfrm>
            <a:off x="8467920" y="2945877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4CDE6BB-00CE-49EE-930A-A883171A6B8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692978" y="3097138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5220186-0702-4507-B5B8-EB92D07DF1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44229" y="4174768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68A8F116-4E06-49B3-8363-829F822A2D57}"/>
              </a:ext>
            </a:extLst>
          </p:cNvPr>
          <p:cNvSpPr/>
          <p:nvPr userDrawn="1"/>
        </p:nvSpPr>
        <p:spPr>
          <a:xfrm>
            <a:off x="8467920" y="4111845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3CDED4A-EC2C-4941-9A2C-FAB5EDD7EFE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692978" y="4263106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F846DBE-3D90-415F-A27B-40410CE3A2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4229" y="534073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B51A3F78-85AC-49FC-8927-48F0CD54EC4D}"/>
              </a:ext>
            </a:extLst>
          </p:cNvPr>
          <p:cNvSpPr/>
          <p:nvPr userDrawn="1"/>
        </p:nvSpPr>
        <p:spPr>
          <a:xfrm>
            <a:off x="8467920" y="5277813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A9AD338-3C18-4623-9866-14B6A645CBA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692978" y="5429074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135370-8EEB-408D-A9CF-0C36EB3A8E34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F2E0FFB-B075-497C-B2F1-8EC6CC0F89E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4092F5E8-CB65-4C66-A39E-648D5694C390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6EEE4AE-AB77-4DA7-895D-D52B53ADE88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F21927A-E4CC-4C53-9A6D-8909BF22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069609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82F263-109C-4020-A4CD-3DD832CD51F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E6317-A5D9-44F6-A8DE-48E77B555C4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29064" y="6356350"/>
            <a:ext cx="793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6434904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81DDB59-7F10-49D7-8743-2208BDC510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019799-9E3F-411F-8086-B523F4A9C96A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93FB4A-6C7D-46C3-B910-BD122278068B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36949FA1-1B47-4D5C-A499-4CB072FC6E6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45CB8CC5-1536-482C-BB6A-78FF23808DD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0A8690D-EE39-4AF8-8F50-F291F8D6331B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71C1292-F651-424B-84ED-9C826FF922A5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AF7265-9A5D-43F6-89CF-935789CC8E2C}"/>
              </a:ext>
            </a:extLst>
          </p:cNvPr>
          <p:cNvCxnSpPr>
            <a:cxnSpLocks/>
          </p:cNvCxnSpPr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2C8B8BF-9843-4F22-AA63-F4BF1F580C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5273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E1344BE-5009-4F2A-87CD-0E768BFDFB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07233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1095C35-2DF8-49A2-8D12-D204F5AE81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9193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2D1A6A9-946D-4C3E-B861-F8588BBB61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153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E2928BC3-F4A4-4239-AF7F-68AF9DB33E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13113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05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BC08A6A-C7EC-4293-84D1-5767E73A05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72505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06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315369-EA1F-44B1-AB54-D1AC842DB40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2325" y="3255690"/>
            <a:ext cx="402078" cy="346620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9A65836-0473-4896-929B-711A38C772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14285" y="3255690"/>
            <a:ext cx="402078" cy="346620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0D08CFE7-55CB-41FA-9105-94554C749F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87859" y="3255690"/>
            <a:ext cx="402078" cy="346620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93580669-3712-4270-9C17-C86C57462A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18205" y="3255690"/>
            <a:ext cx="402078" cy="346620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5B5BC3F1-8783-43B2-AAF0-2DD6300FF9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498881" y="3255690"/>
            <a:ext cx="402078" cy="346620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92248340-3271-4A17-879C-73156FAB86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28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  <a:endParaRPr lang="en-GB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ED8FFC5F-29E8-4ABC-8A6B-C61365B06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128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  <a:endParaRPr lang="en-GB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630ECD7-F06B-4289-9FA2-CEC58ED1BD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73088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4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9704C978-B7EF-40AD-8388-99B2FB7151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73088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F4B38686-84AF-404D-862D-4042D3299A3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75048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4BA06F1-2C83-4BD1-AD4C-9CF12876F82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75048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30C0BE1E-C523-493D-9CC2-A4EF780B8D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7008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4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8E7FC0AC-9328-49AA-9861-E2612EFF1C0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77008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11C4F730-7CF1-448C-BA9D-6F1CA632165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78967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3F4A40FA-3AFE-4D36-9B6A-0DA5D16048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978967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6CF1C2F4-C0E4-41B6-B5BD-5C1BC3C5761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38361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4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1A2B8E9F-9B2E-4264-B322-2581E6A49C3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38361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5C3315-DEA5-42DA-8F82-880C701B0E83}"/>
              </a:ext>
            </a:extLst>
          </p:cNvPr>
          <p:cNvGrpSpPr/>
          <p:nvPr userDrawn="1"/>
        </p:nvGrpSpPr>
        <p:grpSpPr>
          <a:xfrm>
            <a:off x="7679504" y="-1020040"/>
            <a:ext cx="4976395" cy="3292620"/>
            <a:chOff x="5387349" y="-852399"/>
            <a:chExt cx="4816112" cy="3186569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5D61FA0C-7FE1-467A-9080-7CF030561A64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AF455944-C853-439E-A546-B5939C9B253A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E43D73CE-52CA-4692-9123-A32169ED12B4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1F7CF7C-3869-425D-A5B9-2CB7CDF99F4B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0ABEEEBA-986F-48D1-83A5-ED89B021F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90843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C954E13-B673-4DEB-8C64-04CB49268BDC}"/>
              </a:ext>
            </a:extLst>
          </p:cNvPr>
          <p:cNvSpPr/>
          <p:nvPr userDrawn="1"/>
        </p:nvSpPr>
        <p:spPr>
          <a:xfrm>
            <a:off x="0" y="5714489"/>
            <a:ext cx="12192000" cy="1143511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8489D9-3B79-4EB9-858C-C0A13AFCD5E0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29064" y="6356350"/>
            <a:ext cx="793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E5624E3-82B2-4EEE-9648-D4FD4A1E8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E8A961-9C36-4685-948D-3D7CF3DACEF6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9A23A4-FAE9-490E-9002-B01CD1546585}"/>
              </a:ext>
            </a:extLst>
          </p:cNvPr>
          <p:cNvCxnSpPr>
            <a:cxnSpLocks/>
          </p:cNvCxnSpPr>
          <p:nvPr userDrawn="1"/>
        </p:nvCxnSpPr>
        <p:spPr>
          <a:xfrm>
            <a:off x="0" y="3575540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A86094-E156-4252-90B3-763269BA175C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5F1549B6-44B1-4322-96D5-33E7BC9392A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7AB4A772-4C1F-4E60-978C-79D7D7F5E634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5B5CAD3-6E32-472C-BF9B-9329A33F4385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2CD6E64-F1C0-4333-BF3F-33EEA00D85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80894" y="3211641"/>
            <a:ext cx="844246" cy="72779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8323386-5BF5-435A-BFF3-9CD4BECFC53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876970" y="1824350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5AA884F5-7A45-45BD-8385-6593510870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1761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8415AC8-33B9-4109-A610-98C340FB7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1761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5F90006C-1DD4-4048-8106-D68852DBE93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31216" y="2078453"/>
            <a:ext cx="743602" cy="743602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82FD932-22BE-4CF0-A170-F6A4174DE38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509549" y="3211641"/>
            <a:ext cx="844246" cy="72779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2C263D7-F0CB-4616-943F-4C48368E5F7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05625" y="1824350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4C77122-6BCD-4CC3-A17D-2B1B895A57C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90416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49D95BC-7902-42D3-A280-A90BACD3751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90416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3674F7D5-83AB-4555-8C32-A2919DEA29F8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559871" y="2078453"/>
            <a:ext cx="743602" cy="743602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0682857-1A18-4A81-9670-B5A356FEEA9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838204" y="3211641"/>
            <a:ext cx="844246" cy="72779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C1DFBCD2-DF3B-424F-8A20-8A78F7041F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34279" y="1824350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4E6CA8E-0617-4BAC-8224-5ED2100D9B9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419071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4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71A4AB88-8125-4943-AE6C-D1240112CE9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9071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238B02DD-FB5D-4D53-859D-9C59EF109489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888526" y="2078453"/>
            <a:ext cx="743602" cy="743602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78CB9DA7-1A82-41F9-9C74-D6BAC619E65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66860" y="3211641"/>
            <a:ext cx="844246" cy="72779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AD9E73BF-E7C8-4F60-8E68-0BC29D837DF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62936" y="1824350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8F1856B7-A357-43AF-9E5C-95DF63D424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747727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77C4AD50-CCFE-4DB6-ABD2-3D0F78121C8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747727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323ED99-4212-425F-A2D5-606CA86553A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217182" y="2078453"/>
            <a:ext cx="743602" cy="743602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12B298-1363-4711-981F-B79E5F475035}"/>
              </a:ext>
            </a:extLst>
          </p:cNvPr>
          <p:cNvGrpSpPr/>
          <p:nvPr userDrawn="1"/>
        </p:nvGrpSpPr>
        <p:grpSpPr>
          <a:xfrm>
            <a:off x="9654244" y="-514382"/>
            <a:ext cx="3336583" cy="2714068"/>
            <a:chOff x="10055225" y="-469915"/>
            <a:chExt cx="3058273" cy="2487683"/>
          </a:xfrm>
          <a:noFill/>
        </p:grpSpPr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F0D9BF98-D71A-4E18-BAD3-8543F0B39212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2DE5D434-8C71-4282-A817-C87FB3F9A3F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0BFB4397-EE9F-46C4-904F-E17F74324719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B4149E-BF1A-4C7C-B2F4-9C4D039A1DA4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96BEB95-D01E-4812-BBD0-721BA39AFD01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626ED-DB30-42D9-A227-05F8DA1C7E64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2774716-667B-45F4-A695-972943CC01AE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B30831-C408-4A5E-BB02-A2FEABC4BCC1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76B8F4-C23A-4DCE-9178-32C9D123B78E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55DEEB-2EEB-4D31-A6A0-319D9945A97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EA87955-F952-4B38-B120-C804116CBA35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571E2A-4165-4B7E-9208-BA0E435AA007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419527B-9167-4738-B9D2-632D5E8D2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25069056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44031E8-93FD-47C7-A7F4-2D32AE56A3AF}"/>
              </a:ext>
            </a:extLst>
          </p:cNvPr>
          <p:cNvSpPr/>
          <p:nvPr userDrawn="1"/>
        </p:nvSpPr>
        <p:spPr>
          <a:xfrm>
            <a:off x="0" y="5714489"/>
            <a:ext cx="12192000" cy="1143511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822522-D29D-49CD-A082-5C688BD8E2D9}"/>
              </a:ext>
            </a:extLst>
          </p:cNvPr>
          <p:cNvSpPr/>
          <p:nvPr userDrawn="1"/>
        </p:nvSpPr>
        <p:spPr>
          <a:xfrm>
            <a:off x="0" y="2460442"/>
            <a:ext cx="12192000" cy="3254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954E13-B673-4DEB-8C64-04CB49268BDC}"/>
              </a:ext>
            </a:extLst>
          </p:cNvPr>
          <p:cNvSpPr/>
          <p:nvPr userDrawn="1"/>
        </p:nvSpPr>
        <p:spPr>
          <a:xfrm>
            <a:off x="0" y="5714489"/>
            <a:ext cx="12192000" cy="1143511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8489D9-3B79-4EB9-858C-C0A13AFCD5E0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29064" y="6356350"/>
            <a:ext cx="793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E5624E3-82B2-4EEE-9648-D4FD4A1E8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E8A961-9C36-4685-948D-3D7CF3DACEF6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9A23A4-FAE9-490E-9002-B01CD1546585}"/>
              </a:ext>
            </a:extLst>
          </p:cNvPr>
          <p:cNvCxnSpPr>
            <a:cxnSpLocks/>
          </p:cNvCxnSpPr>
          <p:nvPr userDrawn="1"/>
        </p:nvCxnSpPr>
        <p:spPr>
          <a:xfrm>
            <a:off x="0" y="339320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A86094-E156-4252-90B3-763269BA175C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5F1549B6-44B1-4322-96D5-33E7BC9392A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7AB4A772-4C1F-4E60-978C-79D7D7F5E634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5B5CAD3-6E32-472C-BF9B-9329A33F4385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8323386-5BF5-435A-BFF3-9CD4BECFC53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876970" y="2767303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5AA884F5-7A45-45BD-8385-6593510870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1761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8415AC8-33B9-4109-A610-98C340FB7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1761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5F90006C-1DD4-4048-8106-D68852DBE93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41550" y="3031740"/>
            <a:ext cx="722934" cy="722934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2C263D7-F0CB-4616-943F-4C48368E5F7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05625" y="2767303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4C77122-6BCD-4CC3-A17D-2B1B895A57C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90416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49D95BC-7902-42D3-A280-A90BACD3751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90416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3674F7D5-83AB-4555-8C32-A2919DEA29F8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570205" y="3031740"/>
            <a:ext cx="722934" cy="722934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C1DFBCD2-DF3B-424F-8A20-8A78F7041F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34279" y="2767303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4E6CA8E-0617-4BAC-8224-5ED2100D9B9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419071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71A4AB88-8125-4943-AE6C-D1240112CE9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9071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238B02DD-FB5D-4D53-859D-9C59EF109489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898860" y="3031740"/>
            <a:ext cx="722934" cy="722934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AD9E73BF-E7C8-4F60-8E68-0BC29D837DF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62936" y="2767303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8F1856B7-A357-43AF-9E5C-95DF63D424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747727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77C4AD50-CCFE-4DB6-ABD2-3D0F78121C8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747727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323ED99-4212-425F-A2D5-606CA86553A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227516" y="3031740"/>
            <a:ext cx="722934" cy="722934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0DB0EA5-543E-490F-AC9E-F7E5E025B18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118036" y="1927225"/>
            <a:ext cx="969962" cy="412750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A9D66E33-8DDB-4BD9-9987-E4BB95B7BB0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46691" y="1927225"/>
            <a:ext cx="969962" cy="412750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EB2ACB06-5012-4980-B2F9-C35A63C2D51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775345" y="1927225"/>
            <a:ext cx="969962" cy="412750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F32D65FC-F793-4343-9F42-D52BED8D863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04002" y="1927225"/>
            <a:ext cx="969962" cy="412750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4654CF-6155-4714-BFD1-2ECBA736E822}"/>
              </a:ext>
            </a:extLst>
          </p:cNvPr>
          <p:cNvGrpSpPr/>
          <p:nvPr userDrawn="1"/>
        </p:nvGrpSpPr>
        <p:grpSpPr>
          <a:xfrm>
            <a:off x="9654244" y="-514382"/>
            <a:ext cx="3336583" cy="2714068"/>
            <a:chOff x="10055225" y="-469915"/>
            <a:chExt cx="3058273" cy="2487683"/>
          </a:xfrm>
          <a:noFill/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F634457-3353-4678-A46C-AAE4442EC05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D7071B15-B7F1-44FE-B41A-EA6AE9D534F3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E79A2514-DE6C-4693-BA05-6E440CE057AA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D6E8E0-3B63-4549-9FF7-3E17CA6D59A6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5619E5F-2BC4-4A1C-95E6-8BF758F8C4F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7D30597-2452-49E4-A3C8-915618C2F552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2BEEC7-48E2-4CB4-A4CB-1961A23F8942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D385AC3-25B3-45C6-902B-0F903DDA3B27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FB87984-7B17-4038-8EB5-212430585432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B33FEAF-6A2D-4683-A76B-3315C52D7D4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341AC9-2D02-40DA-8853-2DCC1550CC8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77F1701-82DC-42B0-852A-4CA97A48FA1F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2B0018B-887E-42F4-A73C-DEAAAB9F1F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93288909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Quote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03B03-4D38-4152-97E8-702D21389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EEE8D5-1AFF-4410-A6C2-58AB53DCD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71600"/>
            <a:ext cx="5394960" cy="4470400"/>
          </a:xfrm>
          <a:solidFill>
            <a:schemeClr val="accent2"/>
          </a:solidFill>
        </p:spPr>
        <p:txBody>
          <a:bodyPr lIns="756000" tIns="1800000"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quote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90DEC8-10BE-43DD-BACD-22CF1BB06E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7067" y="4753356"/>
            <a:ext cx="3948747" cy="669925"/>
          </a:xfrm>
        </p:spPr>
        <p:txBody>
          <a:bodyPr/>
          <a:lstStyle>
            <a:lvl1pPr>
              <a:defRPr sz="1600" b="1">
                <a:solidFill>
                  <a:schemeClr val="accent3"/>
                </a:solidFill>
              </a:defRPr>
            </a:lvl1pPr>
            <a:lvl2pPr marL="0" indent="0">
              <a:buNone/>
              <a:defRPr sz="1600" b="1">
                <a:solidFill>
                  <a:schemeClr val="accent3"/>
                </a:solidFill>
              </a:defRPr>
            </a:lvl2pPr>
            <a:lvl3pPr>
              <a:defRPr sz="1400" b="1">
                <a:solidFill>
                  <a:schemeClr val="accent3"/>
                </a:solidFill>
              </a:defRPr>
            </a:lvl3pPr>
            <a:lvl4pPr>
              <a:defRPr sz="1200" b="1">
                <a:solidFill>
                  <a:schemeClr val="accent3"/>
                </a:solidFill>
              </a:defRPr>
            </a:lvl4pPr>
            <a:lvl5pPr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/>
              <a:t>Enter name and position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612906-1439-475C-93ED-D85D39444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812" y="2144466"/>
            <a:ext cx="1017188" cy="792159"/>
          </a:xfrm>
          <a:custGeom>
            <a:avLst/>
            <a:gdLst/>
            <a:ahLst/>
            <a:cxnLst/>
            <a:rect l="l" t="t" r="r" b="b"/>
            <a:pathLst>
              <a:path w="909247" h="708097">
                <a:moveTo>
                  <a:pt x="831345" y="0"/>
                </a:moveTo>
                <a:lnTo>
                  <a:pt x="909247" y="103482"/>
                </a:lnTo>
                <a:lnTo>
                  <a:pt x="822043" y="177896"/>
                </a:lnTo>
                <a:cubicBezTo>
                  <a:pt x="779410" y="214328"/>
                  <a:pt x="758094" y="258899"/>
                  <a:pt x="758094" y="311609"/>
                </a:cubicBezTo>
                <a:cubicBezTo>
                  <a:pt x="758094" y="343390"/>
                  <a:pt x="777085" y="380210"/>
                  <a:pt x="815067" y="422068"/>
                </a:cubicBezTo>
                <a:cubicBezTo>
                  <a:pt x="853049" y="463925"/>
                  <a:pt x="872040" y="502295"/>
                  <a:pt x="872040" y="537177"/>
                </a:cubicBezTo>
                <a:cubicBezTo>
                  <a:pt x="872040" y="651123"/>
                  <a:pt x="815842" y="708097"/>
                  <a:pt x="703446" y="708097"/>
                </a:cubicBezTo>
                <a:cubicBezTo>
                  <a:pt x="583298" y="708097"/>
                  <a:pt x="523224" y="639496"/>
                  <a:pt x="523224" y="502295"/>
                </a:cubicBezTo>
                <a:cubicBezTo>
                  <a:pt x="523224" y="296881"/>
                  <a:pt x="625931" y="129450"/>
                  <a:pt x="831345" y="0"/>
                </a:cubicBezTo>
                <a:close/>
                <a:moveTo>
                  <a:pt x="308121" y="0"/>
                </a:moveTo>
                <a:lnTo>
                  <a:pt x="386023" y="103482"/>
                </a:lnTo>
                <a:lnTo>
                  <a:pt x="298819" y="177896"/>
                </a:lnTo>
                <a:cubicBezTo>
                  <a:pt x="256186" y="214328"/>
                  <a:pt x="234870" y="258899"/>
                  <a:pt x="234870" y="311609"/>
                </a:cubicBezTo>
                <a:cubicBezTo>
                  <a:pt x="234870" y="343390"/>
                  <a:pt x="253861" y="380210"/>
                  <a:pt x="291843" y="422068"/>
                </a:cubicBezTo>
                <a:cubicBezTo>
                  <a:pt x="329825" y="463925"/>
                  <a:pt x="348816" y="502295"/>
                  <a:pt x="348816" y="537177"/>
                </a:cubicBezTo>
                <a:cubicBezTo>
                  <a:pt x="348816" y="651123"/>
                  <a:pt x="292618" y="708097"/>
                  <a:pt x="180222" y="708097"/>
                </a:cubicBezTo>
                <a:cubicBezTo>
                  <a:pt x="60074" y="708097"/>
                  <a:pt x="0" y="639496"/>
                  <a:pt x="0" y="502295"/>
                </a:cubicBezTo>
                <a:cubicBezTo>
                  <a:pt x="0" y="296881"/>
                  <a:pt x="102707" y="129450"/>
                  <a:pt x="30812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7CBB8D-9097-468B-BC79-237877780E08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E4C5FA-FD9E-4504-A93A-502D6DBD94EC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solidFill>
            <a:schemeClr val="bg1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F660CA2B-001F-491E-B3D3-1F4FDCFF3BFF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7450B86-E0ED-41D7-A6FD-EEB7B2F2A85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C7ACB1DA-709B-4DB0-833B-B6EAD43E497C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F5CD2E-7644-46E2-A7C1-299AB5D4D30B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A64C25-B038-4146-A83E-22C03593EE94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81478B-A226-47B8-B478-D9B21DFF90E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274675-A6F0-40BB-910D-1F0D432E840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CA8CDA-BE54-4788-9881-07384C817F8F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91DEC5-24B3-406D-98F1-4EB1B0B9B1FE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993D91-2B4C-4A08-920C-34590C34CF1A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352FB2-403B-4010-B08F-B8298061D93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64A57E-71DE-4FF2-99B1-46F0366B3749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5225748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849BC-5644-4CC4-9A4D-A79536D4F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943" y="-825612"/>
            <a:ext cx="3534768" cy="4214897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F520733-7DE2-4630-AFCE-0E7320D31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1007" y="0"/>
            <a:ext cx="5760993" cy="6858000"/>
          </a:xfrm>
          <a:custGeom>
            <a:avLst/>
            <a:gdLst>
              <a:gd name="connsiteX0" fmla="*/ 1714501 w 5760993"/>
              <a:gd name="connsiteY0" fmla="*/ 0 h 6858000"/>
              <a:gd name="connsiteX1" fmla="*/ 5760993 w 5760993"/>
              <a:gd name="connsiteY1" fmla="*/ 0 h 6858000"/>
              <a:gd name="connsiteX2" fmla="*/ 5760993 w 5760993"/>
              <a:gd name="connsiteY2" fmla="*/ 6858000 h 6858000"/>
              <a:gd name="connsiteX3" fmla="*/ 1714501 w 5760993"/>
              <a:gd name="connsiteY3" fmla="*/ 6858000 h 6858000"/>
              <a:gd name="connsiteX4" fmla="*/ 0 w 5760993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993" h="6858000">
                <a:moveTo>
                  <a:pt x="1714501" y="0"/>
                </a:moveTo>
                <a:lnTo>
                  <a:pt x="5760993" y="0"/>
                </a:lnTo>
                <a:lnTo>
                  <a:pt x="5760993" y="6858000"/>
                </a:lnTo>
                <a:lnTo>
                  <a:pt x="1714501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5626888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10" y="1238491"/>
            <a:ext cx="4688732" cy="3585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quote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C02216A-B4DD-4416-92A1-EF8D82783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0272" y="6212205"/>
            <a:ext cx="439308" cy="645795"/>
          </a:xfrm>
          <a:custGeom>
            <a:avLst/>
            <a:gdLst>
              <a:gd name="connsiteX0" fmla="*/ 0 w 439308"/>
              <a:gd name="connsiteY0" fmla="*/ 0 h 645795"/>
              <a:gd name="connsiteX1" fmla="*/ 439308 w 439308"/>
              <a:gd name="connsiteY1" fmla="*/ 0 h 645795"/>
              <a:gd name="connsiteX2" fmla="*/ 439308 w 439308"/>
              <a:gd name="connsiteY2" fmla="*/ 645795 h 645795"/>
              <a:gd name="connsiteX3" fmla="*/ 0 w 439308"/>
              <a:gd name="connsiteY3" fmla="*/ 645795 h 6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08" h="645795">
                <a:moveTo>
                  <a:pt x="0" y="0"/>
                </a:moveTo>
                <a:lnTo>
                  <a:pt x="439308" y="0"/>
                </a:lnTo>
                <a:lnTo>
                  <a:pt x="439308" y="645795"/>
                </a:lnTo>
                <a:lnTo>
                  <a:pt x="0" y="64579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AA18954-65D3-45D5-8281-4AB22D636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9465" y="5049520"/>
            <a:ext cx="1870963" cy="1612900"/>
          </a:xfrm>
          <a:custGeom>
            <a:avLst/>
            <a:gdLst>
              <a:gd name="connsiteX0" fmla="*/ 423080 w 1963088"/>
              <a:gd name="connsiteY0" fmla="*/ 0 h 1692318"/>
              <a:gd name="connsiteX1" fmla="*/ 1540009 w 1963088"/>
              <a:gd name="connsiteY1" fmla="*/ 0 h 1692318"/>
              <a:gd name="connsiteX2" fmla="*/ 1963088 w 1963088"/>
              <a:gd name="connsiteY2" fmla="*/ 846159 h 1692318"/>
              <a:gd name="connsiteX3" fmla="*/ 1540009 w 1963088"/>
              <a:gd name="connsiteY3" fmla="*/ 1692318 h 1692318"/>
              <a:gd name="connsiteX4" fmla="*/ 423080 w 1963088"/>
              <a:gd name="connsiteY4" fmla="*/ 1692318 h 1692318"/>
              <a:gd name="connsiteX5" fmla="*/ 0 w 1963088"/>
              <a:gd name="connsiteY5" fmla="*/ 846159 h 16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088" h="1692318">
                <a:moveTo>
                  <a:pt x="423080" y="0"/>
                </a:moveTo>
                <a:lnTo>
                  <a:pt x="1540009" y="0"/>
                </a:lnTo>
                <a:lnTo>
                  <a:pt x="1963088" y="846159"/>
                </a:lnTo>
                <a:lnTo>
                  <a:pt x="1540009" y="1692318"/>
                </a:lnTo>
                <a:lnTo>
                  <a:pt x="423080" y="1692318"/>
                </a:lnTo>
                <a:lnTo>
                  <a:pt x="0" y="846159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E49065D-97DF-4C1D-9289-DE6F862782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812" y="661190"/>
            <a:ext cx="578403" cy="450445"/>
          </a:xfrm>
          <a:custGeom>
            <a:avLst/>
            <a:gdLst/>
            <a:ahLst/>
            <a:cxnLst/>
            <a:rect l="l" t="t" r="r" b="b"/>
            <a:pathLst>
              <a:path w="909247" h="708097">
                <a:moveTo>
                  <a:pt x="831345" y="0"/>
                </a:moveTo>
                <a:lnTo>
                  <a:pt x="909247" y="103482"/>
                </a:lnTo>
                <a:lnTo>
                  <a:pt x="822043" y="177896"/>
                </a:lnTo>
                <a:cubicBezTo>
                  <a:pt x="779410" y="214328"/>
                  <a:pt x="758094" y="258899"/>
                  <a:pt x="758094" y="311609"/>
                </a:cubicBezTo>
                <a:cubicBezTo>
                  <a:pt x="758094" y="343390"/>
                  <a:pt x="777085" y="380210"/>
                  <a:pt x="815067" y="422068"/>
                </a:cubicBezTo>
                <a:cubicBezTo>
                  <a:pt x="853049" y="463925"/>
                  <a:pt x="872040" y="502295"/>
                  <a:pt x="872040" y="537177"/>
                </a:cubicBezTo>
                <a:cubicBezTo>
                  <a:pt x="872040" y="651123"/>
                  <a:pt x="815842" y="708097"/>
                  <a:pt x="703446" y="708097"/>
                </a:cubicBezTo>
                <a:cubicBezTo>
                  <a:pt x="583298" y="708097"/>
                  <a:pt x="523224" y="639496"/>
                  <a:pt x="523224" y="502295"/>
                </a:cubicBezTo>
                <a:cubicBezTo>
                  <a:pt x="523224" y="296881"/>
                  <a:pt x="625931" y="129450"/>
                  <a:pt x="831345" y="0"/>
                </a:cubicBezTo>
                <a:close/>
                <a:moveTo>
                  <a:pt x="308121" y="0"/>
                </a:moveTo>
                <a:lnTo>
                  <a:pt x="386023" y="103482"/>
                </a:lnTo>
                <a:lnTo>
                  <a:pt x="298819" y="177896"/>
                </a:lnTo>
                <a:cubicBezTo>
                  <a:pt x="256186" y="214328"/>
                  <a:pt x="234870" y="258899"/>
                  <a:pt x="234870" y="311609"/>
                </a:cubicBezTo>
                <a:cubicBezTo>
                  <a:pt x="234870" y="343390"/>
                  <a:pt x="253861" y="380210"/>
                  <a:pt x="291843" y="422068"/>
                </a:cubicBezTo>
                <a:cubicBezTo>
                  <a:pt x="329825" y="463925"/>
                  <a:pt x="348816" y="502295"/>
                  <a:pt x="348816" y="537177"/>
                </a:cubicBezTo>
                <a:cubicBezTo>
                  <a:pt x="348816" y="651123"/>
                  <a:pt x="292618" y="708097"/>
                  <a:pt x="180222" y="708097"/>
                </a:cubicBezTo>
                <a:cubicBezTo>
                  <a:pt x="60074" y="708097"/>
                  <a:pt x="0" y="639496"/>
                  <a:pt x="0" y="502295"/>
                </a:cubicBezTo>
                <a:cubicBezTo>
                  <a:pt x="0" y="296881"/>
                  <a:pt x="102707" y="129450"/>
                  <a:pt x="3081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504C8A1B-80B1-4916-BBA6-BB248B1B9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1453" y="5218407"/>
            <a:ext cx="4688732" cy="1031022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name and position here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5BBBA2-2585-4FFF-9185-4CFF05ED66AB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A6993D-9286-4B29-B315-9D979E9D5B58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AC6D7-046B-4649-9CA6-52ABFDE0A20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7E622C-FC9C-4E46-AD56-2262235D0267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60AB39-62B4-4494-B449-DC77901A301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0AE72D-E137-462C-8B28-A575763534D4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424E87-015F-4216-BD25-AA09E44342B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E7E5A7-19FD-47F7-BA5A-E22D3EB673AE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C053A0-FF92-4074-A9FB-4C24CEB75C0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000432-1766-47A5-8112-48230FD05C10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964041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9C95F9-75C4-4A1A-995F-D02FE8A4014F}"/>
              </a:ext>
            </a:extLst>
          </p:cNvPr>
          <p:cNvSpPr/>
          <p:nvPr userDrawn="1"/>
        </p:nvSpPr>
        <p:spPr>
          <a:xfrm>
            <a:off x="0" y="0"/>
            <a:ext cx="12192000" cy="2114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130300" y="2405743"/>
            <a:ext cx="9931400" cy="39233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8655627" y="-1117639"/>
            <a:ext cx="4031511" cy="3982624"/>
            <a:chOff x="10055225" y="-469915"/>
            <a:chExt cx="3695236" cy="3650425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14A4257-BAA2-41BB-B34F-A33E85CB3E5E}"/>
                </a:ext>
              </a:extLst>
            </p:cNvPr>
            <p:cNvSpPr/>
            <p:nvPr userDrawn="1"/>
          </p:nvSpPr>
          <p:spPr>
            <a:xfrm rot="5400000">
              <a:off x="10600394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5C79B0B-1ED8-4E46-93DE-D92EFA9E860E}"/>
                </a:ext>
              </a:extLst>
            </p:cNvPr>
            <p:cNvSpPr/>
            <p:nvPr userDrawn="1"/>
          </p:nvSpPr>
          <p:spPr>
            <a:xfrm rot="5400000">
              <a:off x="12511280" y="1941330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46B35F3E-06B9-40FD-9D7B-6E13B0F93B66}"/>
                </a:ext>
              </a:extLst>
            </p:cNvPr>
            <p:cNvSpPr/>
            <p:nvPr userDrawn="1"/>
          </p:nvSpPr>
          <p:spPr>
            <a:xfrm rot="5400000">
              <a:off x="12511281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64F596-BFA2-429B-8B60-BF4278508093}"/>
              </a:ext>
            </a:extLst>
          </p:cNvPr>
          <p:cNvGrpSpPr/>
          <p:nvPr userDrawn="1"/>
        </p:nvGrpSpPr>
        <p:grpSpPr>
          <a:xfrm rot="16200000">
            <a:off x="-128796" y="5471080"/>
            <a:ext cx="1946732" cy="2721338"/>
            <a:chOff x="10692184" y="-476580"/>
            <a:chExt cx="1784352" cy="2494347"/>
          </a:xfrm>
          <a:noFill/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C2B0FAE-86A7-438B-BBA5-D9B86E86238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3B49272-78B9-43A5-8BA7-70F619BEF2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579805-0C42-4067-8B7E-29744DF37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F45C9E-78DA-4019-B5FA-FE922C27C8BC}"/>
              </a:ext>
            </a:extLst>
          </p:cNvPr>
          <p:cNvGrpSpPr/>
          <p:nvPr userDrawn="1"/>
        </p:nvGrpSpPr>
        <p:grpSpPr>
          <a:xfrm>
            <a:off x="-3633350" y="0"/>
            <a:ext cx="3507559" cy="3136705"/>
            <a:chOff x="397357" y="1593847"/>
            <a:chExt cx="3507559" cy="313670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8C8C3-D04B-457D-B040-B5B204543031}"/>
                </a:ext>
              </a:extLst>
            </p:cNvPr>
            <p:cNvSpPr/>
            <p:nvPr/>
          </p:nvSpPr>
          <p:spPr>
            <a:xfrm>
              <a:off x="397358" y="1593847"/>
              <a:ext cx="3507554" cy="3136705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E78C36-342E-46E7-9301-D62E321AE9CD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</a:t>
              </a:r>
              <a:br>
                <a:rPr lang="en-GB" sz="1400">
                  <a:solidFill>
                    <a:srgbClr val="333333"/>
                  </a:solidFill>
                </a:rPr>
              </a:br>
              <a:r>
                <a:rPr lang="en-GB" sz="1400">
                  <a:solidFill>
                    <a:srgbClr val="333333"/>
                  </a:solidFill>
                </a:rPr>
                <a:t>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594E42-25BB-41AA-B589-F3B51F04975C}"/>
                </a:ext>
              </a:extLst>
            </p:cNvPr>
            <p:cNvSpPr txBox="1"/>
            <p:nvPr userDrawn="1"/>
          </p:nvSpPr>
          <p:spPr>
            <a:xfrm>
              <a:off x="397357" y="4033451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E1E97B-F3F8-43EB-B83E-9DB4918D0620}"/>
                </a:ext>
              </a:extLst>
            </p:cNvPr>
            <p:cNvSpPr txBox="1"/>
            <p:nvPr userDrawn="1"/>
          </p:nvSpPr>
          <p:spPr>
            <a:xfrm>
              <a:off x="397357" y="343750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463636-520E-4961-9F02-ED5EC98C9B46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A69552-B26A-420A-956F-E41FDE57092E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1EC196-C0FD-4C1A-B17E-99DA0788BE70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162322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9C95F9-75C4-4A1A-995F-D02FE8A4014F}"/>
              </a:ext>
            </a:extLst>
          </p:cNvPr>
          <p:cNvSpPr/>
          <p:nvPr userDrawn="1"/>
        </p:nvSpPr>
        <p:spPr>
          <a:xfrm>
            <a:off x="0" y="0"/>
            <a:ext cx="12192000" cy="2114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4C846CB-AF87-4214-9647-546EEADD39D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1130300" y="2405743"/>
            <a:ext cx="9931400" cy="39233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table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8655627" y="-1117639"/>
            <a:ext cx="4031511" cy="3982624"/>
            <a:chOff x="10055225" y="-469915"/>
            <a:chExt cx="3695236" cy="3650425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14A4257-BAA2-41BB-B34F-A33E85CB3E5E}"/>
                </a:ext>
              </a:extLst>
            </p:cNvPr>
            <p:cNvSpPr/>
            <p:nvPr userDrawn="1"/>
          </p:nvSpPr>
          <p:spPr>
            <a:xfrm rot="5400000">
              <a:off x="10600394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5C79B0B-1ED8-4E46-93DE-D92EFA9E860E}"/>
                </a:ext>
              </a:extLst>
            </p:cNvPr>
            <p:cNvSpPr/>
            <p:nvPr userDrawn="1"/>
          </p:nvSpPr>
          <p:spPr>
            <a:xfrm rot="5400000">
              <a:off x="12511280" y="1941330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46B35F3E-06B9-40FD-9D7B-6E13B0F93B66}"/>
                </a:ext>
              </a:extLst>
            </p:cNvPr>
            <p:cNvSpPr/>
            <p:nvPr userDrawn="1"/>
          </p:nvSpPr>
          <p:spPr>
            <a:xfrm rot="5400000">
              <a:off x="12511281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64F596-BFA2-429B-8B60-BF4278508093}"/>
              </a:ext>
            </a:extLst>
          </p:cNvPr>
          <p:cNvGrpSpPr/>
          <p:nvPr userDrawn="1"/>
        </p:nvGrpSpPr>
        <p:grpSpPr>
          <a:xfrm rot="16200000">
            <a:off x="-128796" y="5471080"/>
            <a:ext cx="1946732" cy="2721338"/>
            <a:chOff x="10692184" y="-476580"/>
            <a:chExt cx="1784352" cy="2494347"/>
          </a:xfrm>
          <a:noFill/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C2B0FAE-86A7-438B-BBA5-D9B86E86238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3B49272-78B9-43A5-8BA7-70F619BEF2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579805-0C42-4067-8B7E-29744DF37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793597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1" y="1693488"/>
            <a:ext cx="3268079" cy="413203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2080" y="1235075"/>
            <a:ext cx="6446520" cy="44862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616D1A0-972C-4AC6-B408-1187E397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83693B-57CA-4762-B5B5-B7F620747931}"/>
              </a:ext>
            </a:extLst>
          </p:cNvPr>
          <p:cNvGrpSpPr/>
          <p:nvPr userDrawn="1"/>
        </p:nvGrpSpPr>
        <p:grpSpPr>
          <a:xfrm>
            <a:off x="-3633350" y="0"/>
            <a:ext cx="3507559" cy="3136705"/>
            <a:chOff x="397357" y="1593847"/>
            <a:chExt cx="3507559" cy="313670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096AE6-BB27-4899-8B6B-FE44ADEEF722}"/>
                </a:ext>
              </a:extLst>
            </p:cNvPr>
            <p:cNvSpPr/>
            <p:nvPr/>
          </p:nvSpPr>
          <p:spPr>
            <a:xfrm>
              <a:off x="397358" y="1593847"/>
              <a:ext cx="3507554" cy="3136705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DEF901-46A9-46A2-8665-6413628F31ED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</a:t>
              </a:r>
              <a:br>
                <a:rPr lang="en-GB" sz="1400">
                  <a:solidFill>
                    <a:srgbClr val="333333"/>
                  </a:solidFill>
                </a:rPr>
              </a:br>
              <a:r>
                <a:rPr lang="en-GB" sz="1400">
                  <a:solidFill>
                    <a:srgbClr val="333333"/>
                  </a:solidFill>
                </a:rPr>
                <a:t>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B20B08-ECF5-454A-AE9E-CB955F0F54F3}"/>
                </a:ext>
              </a:extLst>
            </p:cNvPr>
            <p:cNvSpPr txBox="1"/>
            <p:nvPr userDrawn="1"/>
          </p:nvSpPr>
          <p:spPr>
            <a:xfrm>
              <a:off x="397357" y="4033451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754094-ECF1-42E2-AEF1-6B618E005ED9}"/>
                </a:ext>
              </a:extLst>
            </p:cNvPr>
            <p:cNvSpPr txBox="1"/>
            <p:nvPr userDrawn="1"/>
          </p:nvSpPr>
          <p:spPr>
            <a:xfrm>
              <a:off x="397357" y="343750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2314EA-4D0C-4BA6-B9B0-0F0E22925455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709982-9A32-4AB5-A8D9-AF1DE95C36BE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D2947A-3574-4C9E-A6E3-C6665417EB76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8224086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u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5212081" y="0"/>
            <a:ext cx="697992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FB4145-6F39-40B0-9881-D7E56FF0B36B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49630" y="1606550"/>
            <a:ext cx="4090670" cy="411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616D1A0-972C-4AC6-B408-1187E397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C15A63-562B-4C9B-91AA-FF6AFB46914B}"/>
              </a:ext>
            </a:extLst>
          </p:cNvPr>
          <p:cNvGrpSpPr/>
          <p:nvPr userDrawn="1"/>
        </p:nvGrpSpPr>
        <p:grpSpPr>
          <a:xfrm>
            <a:off x="-3633350" y="0"/>
            <a:ext cx="3507559" cy="3136705"/>
            <a:chOff x="397357" y="1593847"/>
            <a:chExt cx="3507559" cy="313670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65A420-BC0E-4056-B742-9EE39F674582}"/>
                </a:ext>
              </a:extLst>
            </p:cNvPr>
            <p:cNvSpPr/>
            <p:nvPr/>
          </p:nvSpPr>
          <p:spPr>
            <a:xfrm>
              <a:off x="397358" y="1593847"/>
              <a:ext cx="3507554" cy="3136705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203A5D-9D48-4DC7-A857-E2810292414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</a:t>
              </a:r>
              <a:br>
                <a:rPr lang="en-GB" sz="1400">
                  <a:solidFill>
                    <a:srgbClr val="333333"/>
                  </a:solidFill>
                </a:rPr>
              </a:br>
              <a:r>
                <a:rPr lang="en-GB" sz="1400">
                  <a:solidFill>
                    <a:srgbClr val="333333"/>
                  </a:solidFill>
                </a:rPr>
                <a:t>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A9431D-BDB8-4932-8978-72CD688CC662}"/>
                </a:ext>
              </a:extLst>
            </p:cNvPr>
            <p:cNvSpPr txBox="1"/>
            <p:nvPr userDrawn="1"/>
          </p:nvSpPr>
          <p:spPr>
            <a:xfrm>
              <a:off x="397357" y="4033451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F67D5B-E348-4C91-9AF4-89810B9FC74D}"/>
                </a:ext>
              </a:extLst>
            </p:cNvPr>
            <p:cNvSpPr txBox="1"/>
            <p:nvPr userDrawn="1"/>
          </p:nvSpPr>
          <p:spPr>
            <a:xfrm>
              <a:off x="397357" y="343750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03CEBB-F27E-43AC-A35E-A050278D1B13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370DAE-55CF-47C5-A694-06312E4FC797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34280F-0C87-4B6F-ACD0-9A66545C1FAD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25" name="Hexagon 24">
            <a:extLst>
              <a:ext uri="{FF2B5EF4-FFF2-40B4-BE49-F238E27FC236}">
                <a16:creationId xmlns:a16="http://schemas.microsoft.com/office/drawing/2014/main" id="{FD98AC64-9A65-484F-BB2B-2746C88EAA89}"/>
              </a:ext>
            </a:extLst>
          </p:cNvPr>
          <p:cNvSpPr/>
          <p:nvPr userDrawn="1"/>
        </p:nvSpPr>
        <p:spPr>
          <a:xfrm>
            <a:off x="6102350" y="1636253"/>
            <a:ext cx="1397000" cy="1204310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C3465D7F-69BA-44B9-9864-CF7B7B28F6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81270" y="1918828"/>
            <a:ext cx="639160" cy="63916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CF0EAE-9790-4926-8653-E5145BAA4B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8750" y="1493923"/>
            <a:ext cx="584200" cy="282575"/>
          </a:xfrm>
          <a:solidFill>
            <a:schemeClr val="accent1"/>
          </a:solidFill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4E6C000B-370C-4C4A-86B0-4C1676293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1131" y="1719830"/>
            <a:ext cx="3683018" cy="418147"/>
          </a:xfrm>
        </p:spPr>
        <p:txBody>
          <a:bodyPr anchor="ctr"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5BA52CA9-0243-4243-8A3D-535401460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71130" y="2137977"/>
            <a:ext cx="3683691" cy="925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294F5CB9-FCD2-4B59-89FB-6A35F2BC3883}"/>
              </a:ext>
            </a:extLst>
          </p:cNvPr>
          <p:cNvSpPr/>
          <p:nvPr userDrawn="1"/>
        </p:nvSpPr>
        <p:spPr>
          <a:xfrm>
            <a:off x="6094730" y="3136705"/>
            <a:ext cx="1397000" cy="1204310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BD28092-4BB5-43D3-A094-D500F82D4D0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73650" y="3419280"/>
            <a:ext cx="639160" cy="63916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856DF10-64A6-4E4A-B612-699ABDB0DD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01130" y="2994375"/>
            <a:ext cx="584200" cy="282575"/>
          </a:xfrm>
          <a:solidFill>
            <a:schemeClr val="accent2"/>
          </a:solidFill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22B3ABA4-CC3B-48FF-BB98-1250E4D2F7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63511" y="3220282"/>
            <a:ext cx="3683018" cy="418147"/>
          </a:xfrm>
        </p:spPr>
        <p:txBody>
          <a:bodyPr anchor="ctr"/>
          <a:lstStyle>
            <a:lvl1pPr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C5A0D67-6756-4571-8104-8918370A85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3510" y="3638429"/>
            <a:ext cx="3683691" cy="925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027B52DE-ADD7-4BB3-A873-04D53CCDB842}"/>
              </a:ext>
            </a:extLst>
          </p:cNvPr>
          <p:cNvSpPr/>
          <p:nvPr userDrawn="1"/>
        </p:nvSpPr>
        <p:spPr>
          <a:xfrm>
            <a:off x="6087110" y="4637157"/>
            <a:ext cx="1397000" cy="1204310"/>
          </a:xfrm>
          <a:prstGeom prst="hexagon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865B005A-A7A2-46E3-B192-C68A7B672F6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66030" y="4919732"/>
            <a:ext cx="639160" cy="63916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E3BC07BA-C593-433A-A248-B70CD3C256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510" y="4494827"/>
            <a:ext cx="584200" cy="282575"/>
          </a:xfrm>
          <a:solidFill>
            <a:schemeClr val="accent6"/>
          </a:solidFill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DE75AAB5-22E6-4D6A-A591-5F5DE4F46C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55891" y="4720734"/>
            <a:ext cx="3683018" cy="418147"/>
          </a:xfrm>
        </p:spPr>
        <p:txBody>
          <a:bodyPr anchor="ctr"/>
          <a:lstStyle>
            <a:lvl1pPr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9FBB443A-83EB-46B0-9861-F5A42B44B8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55890" y="5138881"/>
            <a:ext cx="3683691" cy="925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A36220C-0C6F-4336-B266-C17891F1424E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9469A895-C360-47A7-AD00-C4078F6CF4BB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0D20850A-F64A-4492-BF70-9E0108EFC570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18A80AF7-C35A-4381-807E-FEC14F108F22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4895195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v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1BC445-59A9-406E-B15D-B76B97A12497}"/>
              </a:ext>
            </a:extLst>
          </p:cNvPr>
          <p:cNvSpPr/>
          <p:nvPr userDrawn="1"/>
        </p:nvSpPr>
        <p:spPr>
          <a:xfrm>
            <a:off x="6484619" y="0"/>
            <a:ext cx="5707381" cy="685800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94F857-DC4D-4B94-B1D8-260AE50CF96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05238" y="6356350"/>
            <a:ext cx="905896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7828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338C10-9C7A-46D2-BA82-79429B99AE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65FD5C-1E46-4947-A128-3E8B363C4BE4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02BFE4-DA48-48E7-AC2F-3DE33FB6B441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05C33E6A-F36C-4C0A-9D53-42642C447CC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A2588AC6-0AB3-43B5-8F15-DB09EE3B67B2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7A94D-EDC7-4976-9435-5DF8ADB5ECC2}"/>
              </a:ext>
            </a:extLst>
          </p:cNvPr>
          <p:cNvGrpSpPr/>
          <p:nvPr userDrawn="1"/>
        </p:nvGrpSpPr>
        <p:grpSpPr>
          <a:xfrm rot="16200000">
            <a:off x="-128796" y="5471080"/>
            <a:ext cx="1946732" cy="2721338"/>
            <a:chOff x="10692184" y="-476580"/>
            <a:chExt cx="1784352" cy="2494347"/>
          </a:xfrm>
          <a:noFill/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E1D2BEA-34A2-420E-9F70-A55207DC99BC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E6E4238F-04C4-4437-91DD-BC84A97723B3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753AF1-863C-48D5-B754-DADB269DD5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049463"/>
            <a:ext cx="469900" cy="3627437"/>
          </a:xfrm>
          <a:solidFill>
            <a:srgbClr val="E5E5E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7ED8864-F3D9-4F3B-B852-B94DC58C9B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8400" y="3985260"/>
            <a:ext cx="469900" cy="169164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F6B7902-A90A-4411-A4EC-48C92AE55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3938" y="1641508"/>
            <a:ext cx="747712" cy="355600"/>
          </a:xfrm>
        </p:spPr>
        <p:txBody>
          <a:bodyPr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xxx%</a:t>
            </a:r>
            <a:endParaRPr lang="en-GB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B9BBB80-6D85-491C-9F36-D6CD376248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7339" y="577052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4E0C668-60EF-4D56-BA5F-7DED7B6B7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2799" y="2049463"/>
            <a:ext cx="469900" cy="3627437"/>
          </a:xfrm>
          <a:solidFill>
            <a:srgbClr val="E5E5E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D2F6C741-5568-4E8F-9F93-05551B6976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52799" y="3985260"/>
            <a:ext cx="469900" cy="169164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CA1F8B67-FD7D-4A8D-AA55-C74E5E9B1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8337" y="1641508"/>
            <a:ext cx="747712" cy="355600"/>
          </a:xfrm>
        </p:spPr>
        <p:txBody>
          <a:bodyPr anchor="ctr"/>
          <a:lstStyle>
            <a:lvl1pPr algn="ctr"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xxx%</a:t>
            </a:r>
            <a:endParaRPr lang="en-GB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11B25745-4F5D-4048-A344-4A8650018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51738" y="577052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18A97186-2BB6-4F80-B023-130ADE9CDF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7198" y="2049463"/>
            <a:ext cx="469900" cy="3627437"/>
          </a:xfrm>
          <a:solidFill>
            <a:srgbClr val="E5E5E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D4DFD450-A347-4E2E-A227-DACC8678C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7198" y="3985260"/>
            <a:ext cx="469900" cy="169164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0A804F6-57D6-44B2-953C-63567E78DD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2736" y="1641508"/>
            <a:ext cx="747712" cy="355600"/>
          </a:xfrm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xxx%</a:t>
            </a:r>
            <a:endParaRPr lang="en-GB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CABEBA25-6373-48E5-89B4-C15EF49F54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36137" y="577052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004F26D-2A14-46BC-A5D3-73464B083B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1597" y="2049463"/>
            <a:ext cx="469900" cy="3627437"/>
          </a:xfrm>
          <a:solidFill>
            <a:srgbClr val="E5E5E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55E8DCA7-1B9F-4A85-8FF7-8B3383F3CF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1597" y="3985260"/>
            <a:ext cx="469900" cy="1691640"/>
          </a:xfr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5743EB29-EE3E-4CB9-B928-ED5AD779FCF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7135" y="1641508"/>
            <a:ext cx="747712" cy="355600"/>
          </a:xfrm>
        </p:spPr>
        <p:txBody>
          <a:bodyPr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xxx%</a:t>
            </a:r>
            <a:endParaRPr lang="en-GB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056B37DE-00AB-417D-97AC-5E93466BFF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0536" y="577052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14E20165-9974-4B5B-8C24-FF08AF1822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05996" y="2049463"/>
            <a:ext cx="469900" cy="3627437"/>
          </a:xfrm>
          <a:solidFill>
            <a:srgbClr val="E5E5E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B19093CE-73B0-4806-A7AB-3A92A86B98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05996" y="3985260"/>
            <a:ext cx="469900" cy="1691640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7D803798-8944-489C-BCCF-B1FA1E9747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61534" y="1641508"/>
            <a:ext cx="747712" cy="355600"/>
          </a:xfrm>
        </p:spPr>
        <p:txBody>
          <a:bodyPr anchor="ctr"/>
          <a:lstStyle>
            <a:lvl1pPr algn="ctr"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xxx%</a:t>
            </a:r>
            <a:endParaRPr lang="en-GB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28A4B2FC-F86F-4942-9CC3-02A2717F63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04935" y="577052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0B89C8C6-BDF2-4E5D-BD2D-F4C935CEF9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8608" y="87909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89EE772E-B07B-448F-BE4A-54AF05A1A48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54050" y="797354"/>
            <a:ext cx="3934939" cy="298022"/>
          </a:xfrm>
        </p:spPr>
        <p:txBody>
          <a:bodyPr anchor="ctr"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F5313C25-FB17-4FD0-889B-711804FC60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54051" y="1022985"/>
            <a:ext cx="3934939" cy="925263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A066ABF-6AD4-4E07-BFF7-9F761BDA32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48608" y="2058188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A7FB4031-4B26-4B5D-826D-7DCF9FD1E1C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4050" y="1976451"/>
            <a:ext cx="3934939" cy="298022"/>
          </a:xfrm>
        </p:spPr>
        <p:txBody>
          <a:bodyPr anchor="ctr"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B90C4580-3C4C-4E16-85BC-B975FBD948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54051" y="2202082"/>
            <a:ext cx="3934939" cy="925263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6A0699B3-CE27-4065-B2B6-120148D729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48608" y="3237285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48034F88-9A90-4676-AA0F-B66419254AF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54050" y="3155548"/>
            <a:ext cx="3934939" cy="298022"/>
          </a:xfrm>
        </p:spPr>
        <p:txBody>
          <a:bodyPr anchor="ctr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D9D552C2-7986-4EF7-A096-A3FE9095A5E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54051" y="3381179"/>
            <a:ext cx="3934939" cy="925263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14B1F3F7-5ABE-46B0-9D88-027A2DA02F8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48608" y="4416382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70857F8-7405-4894-AD53-26FD33F7BC8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54050" y="4334645"/>
            <a:ext cx="3934939" cy="298022"/>
          </a:xfrm>
        </p:spPr>
        <p:txBody>
          <a:bodyPr anchor="ctr"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45D44556-8975-4825-990E-35191F603CE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54051" y="4560276"/>
            <a:ext cx="3934939" cy="925263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A14CA36E-15B3-4E5A-BDD6-F513A185125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48608" y="5595480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D1E7C21C-543D-4E7C-AE97-0C9A66659A0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54050" y="5513743"/>
            <a:ext cx="3934939" cy="298022"/>
          </a:xfrm>
        </p:spPr>
        <p:txBody>
          <a:bodyPr anchor="ctr"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7AAF006C-D493-4325-9081-7C5F559FDB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54051" y="5739374"/>
            <a:ext cx="3934939" cy="925263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962114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5401" y="2192060"/>
            <a:ext cx="4320221" cy="366581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498FB-83B9-4336-8C2A-0B64E847E032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71646A5-AECE-458B-A64F-6837F5DD3A9E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1C8B28E-8E51-423B-9868-670EF44EC3E6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06914C6E-6322-4E30-A216-E065906A29D3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8BAAF68-84C5-486C-BAB9-DBE3310B74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8521" y="432098"/>
            <a:ext cx="4183383" cy="59692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7FB69C-A968-48F9-9FFD-AC9D1C348F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60463" y="912813"/>
            <a:ext cx="3619500" cy="4945062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C98694-93EC-4812-93E5-2A9E9294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5400" y="1022985"/>
            <a:ext cx="4320221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9F7DDF-2F9C-4170-857A-0009B1FBBB96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8A5833-D266-4BEC-82BD-43FC0AD593CD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4D6D61-BC98-425B-9978-AB1C55499DAF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483F7F-F767-47D0-99C2-5810A293103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3AB13F-A235-42F3-8662-95A72BD863E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00D1EE-5B29-4E16-9CAF-47779BF544E1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B67826-6976-4DA8-B693-C69230364BFB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68F847-2762-4700-910F-9D8A950D96CE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EF1DD7-DF3D-4B4C-A368-B424D1AEDCF2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64B9E2-E708-4E7F-ADC6-0F65F4AF56A3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32854091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Landsca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498FB-83B9-4336-8C2A-0B64E847E032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71646A5-AECE-458B-A64F-6837F5DD3A9E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1C8B28E-8E51-423B-9868-670EF44EC3E6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06914C6E-6322-4E30-A216-E065906A29D3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8BAAF68-84C5-486C-BAB9-DBE3310B74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797784" y="432098"/>
            <a:ext cx="4183383" cy="59692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7FB69C-A968-48F9-9FFD-AC9D1C348F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4700" y="1607698"/>
            <a:ext cx="4946400" cy="3618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208BF-A413-4B35-8B12-1A41BF007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57" y="1022985"/>
            <a:ext cx="4056967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A384CE-CCC1-4461-A4FC-6534A39BF3F1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A5B257-BC12-4B2E-81A9-3273F59CC287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B6231E-A7EE-4075-8B7D-0E88B3B9E4FB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3234A4-65EF-4FCD-9205-C7A759661B2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52D558-A3B7-497D-947E-2091DB0DC11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D1289B-2168-418E-929A-6647F1798203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EBD996-C727-4FF1-9BB5-5090A8A4436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757CE1-4BD5-488C-9828-0F0141664C94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663044-21CE-4847-8FCC-4930EC51E922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EB2100-BFA0-4A45-A761-581E55AB3389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7CE42531-93EE-4FF9-9D2C-0837EBBB4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157" y="2192060"/>
            <a:ext cx="4056967" cy="366581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511787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7500681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0D9CEC-9D21-4866-95BB-8BFB61C57C34}"/>
              </a:ext>
            </a:extLst>
          </p:cNvPr>
          <p:cNvGrpSpPr/>
          <p:nvPr userDrawn="1"/>
        </p:nvGrpSpPr>
        <p:grpSpPr>
          <a:xfrm rot="16200000">
            <a:off x="9380253" y="-225916"/>
            <a:ext cx="4149137" cy="3479618"/>
            <a:chOff x="5387349" y="2559730"/>
            <a:chExt cx="4816113" cy="4038969"/>
          </a:xfrm>
          <a:noFill/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645BB51-6D87-444C-B105-6712C03BD8A0}"/>
                </a:ext>
              </a:extLst>
            </p:cNvPr>
            <p:cNvSpPr/>
            <p:nvPr userDrawn="1"/>
          </p:nvSpPr>
          <p:spPr>
            <a:xfrm>
              <a:off x="6936468" y="2559730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99100E3E-1E7B-4F64-965E-495600F3B113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4A908B46-EC64-40F9-84BE-0640E761CEB1}"/>
                </a:ext>
              </a:extLst>
            </p:cNvPr>
            <p:cNvSpPr/>
            <p:nvPr userDrawn="1"/>
          </p:nvSpPr>
          <p:spPr>
            <a:xfrm>
              <a:off x="8485590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2CC06D9A-09EE-47CC-8AD0-1330B142CA90}"/>
                </a:ext>
              </a:extLst>
            </p:cNvPr>
            <p:cNvSpPr/>
            <p:nvPr userDrawn="1"/>
          </p:nvSpPr>
          <p:spPr>
            <a:xfrm>
              <a:off x="538734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FE668E68-0D75-4E61-9287-20E719D1B9C6}"/>
                </a:ext>
              </a:extLst>
            </p:cNvPr>
            <p:cNvSpPr/>
            <p:nvPr userDrawn="1"/>
          </p:nvSpPr>
          <p:spPr>
            <a:xfrm>
              <a:off x="8485590" y="511777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5215435" cy="421256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FB34F6-D9A1-4680-B94D-8BD9DE659137}"/>
              </a:ext>
            </a:extLst>
          </p:cNvPr>
          <p:cNvGrpSpPr/>
          <p:nvPr userDrawn="1"/>
        </p:nvGrpSpPr>
        <p:grpSpPr>
          <a:xfrm rot="16200000">
            <a:off x="6672536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4ADDDE81-3DB2-4018-8369-C5DD19A2AE1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58065B7F-6484-49EB-AF40-9B9A1E079D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77B54B96-6D57-4A8E-A3D2-EFD2BF2EC695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9AA91558-D666-4CF1-918B-088A2A7FFD9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1695" y="534606"/>
            <a:ext cx="2897464" cy="5788789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0581B03-C4D8-4079-8A88-F25AF87CC6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8219" y="726947"/>
            <a:ext cx="2502625" cy="5404897"/>
          </a:xfrm>
          <a:custGeom>
            <a:avLst/>
            <a:gdLst>
              <a:gd name="connsiteX0" fmla="*/ 502994 w 2502625"/>
              <a:gd name="connsiteY0" fmla="*/ 0 h 5404897"/>
              <a:gd name="connsiteX1" fmla="*/ 544527 w 2502625"/>
              <a:gd name="connsiteY1" fmla="*/ 14533 h 5404897"/>
              <a:gd name="connsiteX2" fmla="*/ 681844 w 2502625"/>
              <a:gd name="connsiteY2" fmla="*/ 192183 h 5404897"/>
              <a:gd name="connsiteX3" fmla="*/ 1251312 w 2502625"/>
              <a:gd name="connsiteY3" fmla="*/ 192213 h 5404897"/>
              <a:gd name="connsiteX4" fmla="*/ 1820786 w 2502625"/>
              <a:gd name="connsiteY4" fmla="*/ 192183 h 5404897"/>
              <a:gd name="connsiteX5" fmla="*/ 1958103 w 2502625"/>
              <a:gd name="connsiteY5" fmla="*/ 14533 h 5404897"/>
              <a:gd name="connsiteX6" fmla="*/ 1999637 w 2502625"/>
              <a:gd name="connsiteY6" fmla="*/ 0 h 5404897"/>
              <a:gd name="connsiteX7" fmla="*/ 2004682 w 2502625"/>
              <a:gd name="connsiteY7" fmla="*/ 183 h 5404897"/>
              <a:gd name="connsiteX8" fmla="*/ 2248325 w 2502625"/>
              <a:gd name="connsiteY8" fmla="*/ 183 h 5404897"/>
              <a:gd name="connsiteX9" fmla="*/ 2502625 w 2502625"/>
              <a:gd name="connsiteY9" fmla="*/ 251028 h 5404897"/>
              <a:gd name="connsiteX10" fmla="*/ 2502625 w 2502625"/>
              <a:gd name="connsiteY10" fmla="*/ 5159627 h 5404897"/>
              <a:gd name="connsiteX11" fmla="*/ 2308187 w 2502625"/>
              <a:gd name="connsiteY11" fmla="*/ 5401539 h 5404897"/>
              <a:gd name="connsiteX12" fmla="*/ 2294105 w 2502625"/>
              <a:gd name="connsiteY12" fmla="*/ 5404897 h 5404897"/>
              <a:gd name="connsiteX13" fmla="*/ 208520 w 2502625"/>
              <a:gd name="connsiteY13" fmla="*/ 5404897 h 5404897"/>
              <a:gd name="connsiteX14" fmla="*/ 194437 w 2502625"/>
              <a:gd name="connsiteY14" fmla="*/ 5401539 h 5404897"/>
              <a:gd name="connsiteX15" fmla="*/ 0 w 2502625"/>
              <a:gd name="connsiteY15" fmla="*/ 5159627 h 5404897"/>
              <a:gd name="connsiteX16" fmla="*/ 0 w 2502625"/>
              <a:gd name="connsiteY16" fmla="*/ 251052 h 5404897"/>
              <a:gd name="connsiteX17" fmla="*/ 254300 w 2502625"/>
              <a:gd name="connsiteY17" fmla="*/ 207 h 5404897"/>
              <a:gd name="connsiteX18" fmla="*/ 497949 w 2502625"/>
              <a:gd name="connsiteY18" fmla="*/ 207 h 5404897"/>
              <a:gd name="connsiteX19" fmla="*/ 502994 w 2502625"/>
              <a:gd name="connsiteY19" fmla="*/ 0 h 5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02625" h="5404897">
                <a:moveTo>
                  <a:pt x="502994" y="0"/>
                </a:moveTo>
                <a:cubicBezTo>
                  <a:pt x="512378" y="0"/>
                  <a:pt x="532627" y="1621"/>
                  <a:pt x="544527" y="14533"/>
                </a:cubicBezTo>
                <a:cubicBezTo>
                  <a:pt x="574556" y="47121"/>
                  <a:pt x="534138" y="179795"/>
                  <a:pt x="681844" y="192183"/>
                </a:cubicBezTo>
                <a:lnTo>
                  <a:pt x="1251312" y="192213"/>
                </a:lnTo>
                <a:lnTo>
                  <a:pt x="1820786" y="192183"/>
                </a:lnTo>
                <a:cubicBezTo>
                  <a:pt x="1968493" y="179795"/>
                  <a:pt x="1928075" y="47115"/>
                  <a:pt x="1958103" y="14533"/>
                </a:cubicBezTo>
                <a:cubicBezTo>
                  <a:pt x="1970004" y="1615"/>
                  <a:pt x="1990252" y="0"/>
                  <a:pt x="1999637" y="0"/>
                </a:cubicBezTo>
                <a:cubicBezTo>
                  <a:pt x="2002762" y="0"/>
                  <a:pt x="2004682" y="183"/>
                  <a:pt x="2004682" y="183"/>
                </a:cubicBezTo>
                <a:lnTo>
                  <a:pt x="2248325" y="183"/>
                </a:lnTo>
                <a:cubicBezTo>
                  <a:pt x="2499584" y="12571"/>
                  <a:pt x="2502625" y="252582"/>
                  <a:pt x="2502625" y="251028"/>
                </a:cubicBezTo>
                <a:lnTo>
                  <a:pt x="2502625" y="5159627"/>
                </a:lnTo>
                <a:cubicBezTo>
                  <a:pt x="2493484" y="5328021"/>
                  <a:pt x="2369573" y="5384057"/>
                  <a:pt x="2308187" y="5401539"/>
                </a:cubicBezTo>
                <a:lnTo>
                  <a:pt x="2294105" y="5404897"/>
                </a:lnTo>
                <a:lnTo>
                  <a:pt x="208520" y="5404897"/>
                </a:lnTo>
                <a:lnTo>
                  <a:pt x="194437" y="5401539"/>
                </a:lnTo>
                <a:cubicBezTo>
                  <a:pt x="133052" y="5384057"/>
                  <a:pt x="9140" y="5328021"/>
                  <a:pt x="0" y="5159627"/>
                </a:cubicBezTo>
                <a:lnTo>
                  <a:pt x="0" y="251052"/>
                </a:lnTo>
                <a:cubicBezTo>
                  <a:pt x="0" y="252600"/>
                  <a:pt x="3047" y="12589"/>
                  <a:pt x="254300" y="207"/>
                </a:cubicBezTo>
                <a:lnTo>
                  <a:pt x="497949" y="207"/>
                </a:lnTo>
                <a:cubicBezTo>
                  <a:pt x="497949" y="207"/>
                  <a:pt x="499862" y="0"/>
                  <a:pt x="5029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D37EB-B649-4156-AD52-5D86E6983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5215435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462DCB-FC32-4C19-81BA-F75216298404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046E15-A0AA-4E7E-8A83-4FF9C4991FB5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37830C-04ED-4284-B336-A00AE9E5EE50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D4D9B8-A7F3-46EE-B01D-3FE14FAF1A0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431810-A29D-4E80-A36F-2E92F35E6B24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3E1D68-997F-4A79-BA6C-FAF192EDA756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2B07A2-9E12-467C-AC0F-52A9F7D1286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731675-7753-443A-8CDE-734806184093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B94258-61C9-4B85-B0E0-6A164888186E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B6474A-2675-4ED3-AAC6-5DBAA15C1B8A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445321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DC54713-B52F-4EDD-835D-E655AE97DED9}"/>
              </a:ext>
            </a:extLst>
          </p:cNvPr>
          <p:cNvSpPr/>
          <p:nvPr userDrawn="1"/>
        </p:nvSpPr>
        <p:spPr>
          <a:xfrm>
            <a:off x="8520276" y="0"/>
            <a:ext cx="3671724" cy="3774948"/>
          </a:xfrm>
          <a:custGeom>
            <a:avLst/>
            <a:gdLst>
              <a:gd name="connsiteX0" fmla="*/ 3670 w 3671724"/>
              <a:gd name="connsiteY0" fmla="*/ 0 h 3774948"/>
              <a:gd name="connsiteX1" fmla="*/ 3671724 w 3671724"/>
              <a:gd name="connsiteY1" fmla="*/ 0 h 3774948"/>
              <a:gd name="connsiteX2" fmla="*/ 3671724 w 3671724"/>
              <a:gd name="connsiteY2" fmla="*/ 3774948 h 3774948"/>
              <a:gd name="connsiteX3" fmla="*/ 1883805 w 3671724"/>
              <a:gd name="connsiteY3" fmla="*/ 3774948 h 3774948"/>
              <a:gd name="connsiteX4" fmla="*/ 0 w 3671724"/>
              <a:gd name="connsiteY4" fmla="*/ 7340 h 377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1724" h="3774948">
                <a:moveTo>
                  <a:pt x="3670" y="0"/>
                </a:moveTo>
                <a:lnTo>
                  <a:pt x="3671724" y="0"/>
                </a:lnTo>
                <a:lnTo>
                  <a:pt x="3671724" y="3774948"/>
                </a:lnTo>
                <a:lnTo>
                  <a:pt x="1883805" y="3774948"/>
                </a:lnTo>
                <a:lnTo>
                  <a:pt x="0" y="7340"/>
                </a:lnTo>
                <a:close/>
              </a:path>
            </a:pathLst>
          </a:custGeom>
          <a:solidFill>
            <a:srgbClr val="E5E5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/>
              <a:t>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56D33E0-15B1-421A-B2C4-C55DC1189482}"/>
              </a:ext>
            </a:extLst>
          </p:cNvPr>
          <p:cNvSpPr/>
          <p:nvPr userDrawn="1"/>
        </p:nvSpPr>
        <p:spPr>
          <a:xfrm rot="10800000">
            <a:off x="0" y="3083052"/>
            <a:ext cx="3671724" cy="3774948"/>
          </a:xfrm>
          <a:custGeom>
            <a:avLst/>
            <a:gdLst>
              <a:gd name="connsiteX0" fmla="*/ 3670 w 3671724"/>
              <a:gd name="connsiteY0" fmla="*/ 0 h 3774948"/>
              <a:gd name="connsiteX1" fmla="*/ 3671724 w 3671724"/>
              <a:gd name="connsiteY1" fmla="*/ 0 h 3774948"/>
              <a:gd name="connsiteX2" fmla="*/ 3671724 w 3671724"/>
              <a:gd name="connsiteY2" fmla="*/ 3774948 h 3774948"/>
              <a:gd name="connsiteX3" fmla="*/ 1883805 w 3671724"/>
              <a:gd name="connsiteY3" fmla="*/ 3774948 h 3774948"/>
              <a:gd name="connsiteX4" fmla="*/ 0 w 3671724"/>
              <a:gd name="connsiteY4" fmla="*/ 7340 h 377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1724" h="3774948">
                <a:moveTo>
                  <a:pt x="3670" y="0"/>
                </a:moveTo>
                <a:lnTo>
                  <a:pt x="3671724" y="0"/>
                </a:lnTo>
                <a:lnTo>
                  <a:pt x="3671724" y="3774948"/>
                </a:lnTo>
                <a:lnTo>
                  <a:pt x="1883805" y="3774948"/>
                </a:lnTo>
                <a:lnTo>
                  <a:pt x="0" y="7340"/>
                </a:lnTo>
                <a:close/>
              </a:path>
            </a:pathLst>
          </a:cu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8FB6A1-DC65-4603-84FE-95FBCEA33F46}"/>
              </a:ext>
            </a:extLst>
          </p:cNvPr>
          <p:cNvSpPr/>
          <p:nvPr/>
        </p:nvSpPr>
        <p:spPr>
          <a:xfrm>
            <a:off x="3824512" y="1559779"/>
            <a:ext cx="4459201" cy="445920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AF16A70-F59C-44BC-933F-5C1CF0FBAE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509" y="2507776"/>
            <a:ext cx="2563206" cy="2563206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0B0069E-254E-4F57-9D44-DAF129D5BFEC}"/>
              </a:ext>
            </a:extLst>
          </p:cNvPr>
          <p:cNvSpPr/>
          <p:nvPr/>
        </p:nvSpPr>
        <p:spPr>
          <a:xfrm>
            <a:off x="5541946" y="1184778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E43A59EE-AD0D-4744-AEEB-2D2244B084E9}"/>
              </a:ext>
            </a:extLst>
          </p:cNvPr>
          <p:cNvSpPr/>
          <p:nvPr/>
        </p:nvSpPr>
        <p:spPr>
          <a:xfrm>
            <a:off x="5541946" y="5510936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0ABED1D4-136A-4294-A1E2-144B7574C9E0}"/>
              </a:ext>
            </a:extLst>
          </p:cNvPr>
          <p:cNvSpPr/>
          <p:nvPr/>
        </p:nvSpPr>
        <p:spPr>
          <a:xfrm rot="5400000">
            <a:off x="7705025" y="3347857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6BACB9CF-A526-4BAB-8705-BD5C9D8A8CCB}"/>
              </a:ext>
            </a:extLst>
          </p:cNvPr>
          <p:cNvSpPr/>
          <p:nvPr/>
        </p:nvSpPr>
        <p:spPr>
          <a:xfrm rot="5400000">
            <a:off x="3378867" y="3347857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7D404139-3470-43A3-9C9C-20155C61E6C3}"/>
              </a:ext>
            </a:extLst>
          </p:cNvPr>
          <p:cNvSpPr/>
          <p:nvPr/>
        </p:nvSpPr>
        <p:spPr>
          <a:xfrm rot="2700000">
            <a:off x="7071474" y="1818329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944EBEDC-4085-4AF9-92FB-2A54D49D530E}"/>
              </a:ext>
            </a:extLst>
          </p:cNvPr>
          <p:cNvSpPr/>
          <p:nvPr/>
        </p:nvSpPr>
        <p:spPr>
          <a:xfrm rot="2700000">
            <a:off x="4012418" y="4877385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0816FD2C-9ECF-4ACE-B3AF-060A67177C8B}"/>
              </a:ext>
            </a:extLst>
          </p:cNvPr>
          <p:cNvSpPr/>
          <p:nvPr/>
        </p:nvSpPr>
        <p:spPr>
          <a:xfrm rot="8100000">
            <a:off x="7071474" y="4877385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4E841CB-C24C-4288-94D9-BD67910660C9}"/>
              </a:ext>
            </a:extLst>
          </p:cNvPr>
          <p:cNvSpPr/>
          <p:nvPr/>
        </p:nvSpPr>
        <p:spPr>
          <a:xfrm rot="8100000">
            <a:off x="4012418" y="1818329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71724" y="6356350"/>
            <a:ext cx="75924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77B9A639-757E-4E79-973B-BD4B0F475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44107E-F4D3-44B2-86E7-4AF0BF293D72}"/>
              </a:ext>
            </a:extLst>
          </p:cNvPr>
          <p:cNvSpPr/>
          <p:nvPr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8DD515-882D-424D-8690-36AFB6EAC533}"/>
              </a:ext>
            </a:extLst>
          </p:cNvPr>
          <p:cNvGrpSpPr/>
          <p:nvPr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A4011EE-4775-4945-A26F-64D9F7555086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E3E9898-A391-4D0B-91E4-FB3F07F11907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88118614-93A7-4C2D-A0E8-88B93F87A9F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7A4E6A-0143-472B-99C7-B99095A1EB95}"/>
              </a:ext>
            </a:extLst>
          </p:cNvPr>
          <p:cNvGrpSpPr/>
          <p:nvPr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1F9735F6-2A59-4C9C-A9CA-8D9FFB28D87B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91D1A0C8-C681-4719-A532-DEC5C6CED8C0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68DEEAF1-8A67-473E-90AB-558B24383C22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1AB0CE74-B548-4D51-8AD2-52B2A173D2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83624" y="1355812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114185A7-7E5E-4531-8841-CFC2587139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3152" y="1989363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CC6BFB1D-EF2C-491E-9808-36CDF5BDC7D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6703" y="3518891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F560D17-C817-4F5F-B3D8-EE12FD50B41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13151" y="5048419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861CEA1-85A6-4E73-B807-FBD08CDD50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83624" y="5681970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A983A122-769C-4DEC-B9B4-36F3118A378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254096" y="5048419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8A0DF9F7-5B41-46D1-99CD-663B6D259E2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20545" y="3518891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8098FD3F-ECC1-40B1-B0D2-D6C0E453290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254096" y="1989363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9C4856-5DE4-4732-ACA9-82B95EAEEF94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66CE39-2398-4D3A-8EE1-C51F52E0EDBA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EFA932-31B8-472D-8EE2-5AD6F6C05820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B6CF84-B38B-4DBF-88E6-85F5FE899BF9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8896877-75E4-47DA-8CA8-4B55A19E4CC3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223509-B22F-4682-8E7C-687C3CF3EDFC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CB9DCD-832B-448B-821F-71192F4C8677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E0AE9-5CD6-4B3C-99C5-75AA5D2FD775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6AAC2ED-20BD-47A1-9677-070E03EA12DD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792C2F8-ACDB-4005-8B7C-FFD551178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04475543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ne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31217A-A076-4EC6-8FFD-A7E98C5DF2CC}"/>
              </a:ext>
            </a:extLst>
          </p:cNvPr>
          <p:cNvSpPr/>
          <p:nvPr userDrawn="1"/>
        </p:nvSpPr>
        <p:spPr>
          <a:xfrm>
            <a:off x="0" y="5876926"/>
            <a:ext cx="12192000" cy="981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19746-6D05-4F91-8F31-8D81EB44F960}"/>
              </a:ext>
            </a:extLst>
          </p:cNvPr>
          <p:cNvSpPr/>
          <p:nvPr userDrawn="1"/>
        </p:nvSpPr>
        <p:spPr>
          <a:xfrm>
            <a:off x="0" y="0"/>
            <a:ext cx="12192000" cy="60198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946DECD-186C-4675-846A-E63FACA14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3F3B8-CACC-4F94-8E8D-018EDDBFD4E8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0F23DE-89AD-47A1-B171-4655A568D7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423" y="1693394"/>
            <a:ext cx="4533966" cy="877301"/>
          </a:xfrm>
          <a:custGeom>
            <a:avLst/>
            <a:gdLst>
              <a:gd name="connsiteX0" fmla="*/ 0 w 4533966"/>
              <a:gd name="connsiteY0" fmla="*/ 0 h 877301"/>
              <a:gd name="connsiteX1" fmla="*/ 4533966 w 4533966"/>
              <a:gd name="connsiteY1" fmla="*/ 0 h 877301"/>
              <a:gd name="connsiteX2" fmla="*/ 4162713 w 4533966"/>
              <a:gd name="connsiteY2" fmla="*/ 877301 h 877301"/>
              <a:gd name="connsiteX3" fmla="*/ 371252 w 4533966"/>
              <a:gd name="connsiteY3" fmla="*/ 877301 h 87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966" h="877301">
                <a:moveTo>
                  <a:pt x="0" y="0"/>
                </a:moveTo>
                <a:lnTo>
                  <a:pt x="4533966" y="0"/>
                </a:lnTo>
                <a:lnTo>
                  <a:pt x="4162713" y="877301"/>
                </a:lnTo>
                <a:lnTo>
                  <a:pt x="371252" y="877301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B9D801-742F-40FA-A450-3963E9575E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413" y="2678369"/>
            <a:ext cx="3789985" cy="877301"/>
          </a:xfrm>
          <a:custGeom>
            <a:avLst/>
            <a:gdLst>
              <a:gd name="connsiteX0" fmla="*/ 0 w 3789985"/>
              <a:gd name="connsiteY0" fmla="*/ 0 h 877301"/>
              <a:gd name="connsiteX1" fmla="*/ 3789985 w 3789985"/>
              <a:gd name="connsiteY1" fmla="*/ 0 h 877301"/>
              <a:gd name="connsiteX2" fmla="*/ 3418732 w 3789985"/>
              <a:gd name="connsiteY2" fmla="*/ 877301 h 877301"/>
              <a:gd name="connsiteX3" fmla="*/ 371215 w 3789985"/>
              <a:gd name="connsiteY3" fmla="*/ 877301 h 87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985" h="877301">
                <a:moveTo>
                  <a:pt x="0" y="0"/>
                </a:moveTo>
                <a:lnTo>
                  <a:pt x="3789985" y="0"/>
                </a:lnTo>
                <a:lnTo>
                  <a:pt x="3418732" y="877301"/>
                </a:lnTo>
                <a:lnTo>
                  <a:pt x="371215" y="877301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057C53-24DE-41A0-B0AA-3921ABBC49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2404" y="3663342"/>
            <a:ext cx="3046003" cy="877301"/>
          </a:xfrm>
          <a:custGeom>
            <a:avLst/>
            <a:gdLst>
              <a:gd name="connsiteX0" fmla="*/ 0 w 3046003"/>
              <a:gd name="connsiteY0" fmla="*/ 0 h 877301"/>
              <a:gd name="connsiteX1" fmla="*/ 3046003 w 3046003"/>
              <a:gd name="connsiteY1" fmla="*/ 0 h 877301"/>
              <a:gd name="connsiteX2" fmla="*/ 2674751 w 3046003"/>
              <a:gd name="connsiteY2" fmla="*/ 877301 h 877301"/>
              <a:gd name="connsiteX3" fmla="*/ 371253 w 3046003"/>
              <a:gd name="connsiteY3" fmla="*/ 877301 h 87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003" h="877301">
                <a:moveTo>
                  <a:pt x="0" y="0"/>
                </a:moveTo>
                <a:lnTo>
                  <a:pt x="3046003" y="0"/>
                </a:lnTo>
                <a:lnTo>
                  <a:pt x="2674751" y="877301"/>
                </a:lnTo>
                <a:lnTo>
                  <a:pt x="371253" y="877301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12700">
            <a:solidFill>
              <a:schemeClr val="accent4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6C45AA7-687A-4638-AA1E-122F842989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4395" y="4648316"/>
            <a:ext cx="2302022" cy="877302"/>
          </a:xfrm>
          <a:custGeom>
            <a:avLst/>
            <a:gdLst>
              <a:gd name="connsiteX0" fmla="*/ 0 w 2302022"/>
              <a:gd name="connsiteY0" fmla="*/ 0 h 877302"/>
              <a:gd name="connsiteX1" fmla="*/ 2302022 w 2302022"/>
              <a:gd name="connsiteY1" fmla="*/ 0 h 877302"/>
              <a:gd name="connsiteX2" fmla="*/ 1930770 w 2302022"/>
              <a:gd name="connsiteY2" fmla="*/ 877302 h 877302"/>
              <a:gd name="connsiteX3" fmla="*/ 371215 w 2302022"/>
              <a:gd name="connsiteY3" fmla="*/ 877302 h 87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2022" h="877302">
                <a:moveTo>
                  <a:pt x="0" y="0"/>
                </a:moveTo>
                <a:lnTo>
                  <a:pt x="2302022" y="0"/>
                </a:lnTo>
                <a:lnTo>
                  <a:pt x="1930770" y="877302"/>
                </a:lnTo>
                <a:lnTo>
                  <a:pt x="371215" y="877302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ln w="12700">
            <a:solidFill>
              <a:schemeClr val="accent3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3D207A73-8B1B-4DCA-84AE-9C52C945D8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39395" y="1928587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D528AE27-1997-4685-AEF2-5917B488750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39395" y="2913562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D4470F8C-9EAF-420E-918E-89C0117FF8A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839395" y="3898534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C739185B-B9AA-475C-A347-EC3270EEE69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39395" y="4883509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84194897-5F48-4ACF-AF86-51AF79AD879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16175" y="1813783"/>
            <a:ext cx="738364" cy="636522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87829631-792D-4281-9451-6788ACB8DCE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81899" y="1928587"/>
            <a:ext cx="406916" cy="40691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8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D419B6A-C67F-49CB-B795-197DC388AF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2875" y="1693394"/>
            <a:ext cx="4431326" cy="298022"/>
          </a:xfrm>
        </p:spPr>
        <p:txBody>
          <a:bodyPr anchor="ctr"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1CD9A0AA-1736-4FBE-A056-E16646E4328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32876" y="1919026"/>
            <a:ext cx="4431326" cy="636522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265CFA74-C479-4D1C-BAA5-936027E8EB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16175" y="2801614"/>
            <a:ext cx="738364" cy="636522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4DB12EF8-9DE3-4BB3-94DE-0DB007E8C67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081899" y="2916417"/>
            <a:ext cx="406916" cy="40691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8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5E2C35DA-762B-4EFE-91CE-EF2A2C83856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32875" y="2681224"/>
            <a:ext cx="4431326" cy="298022"/>
          </a:xfrm>
        </p:spPr>
        <p:txBody>
          <a:bodyPr anchor="ctr"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412EA716-689C-455E-A8B4-4C8D8C1A324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832876" y="2906856"/>
            <a:ext cx="4431326" cy="636522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7A9E5BD4-3B87-49D4-AEBE-7902FDD78F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16175" y="3789444"/>
            <a:ext cx="738364" cy="636522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5AF20291-548E-4CD6-8EFE-69699287054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081899" y="3904247"/>
            <a:ext cx="406916" cy="40691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8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E7B5DEE-1322-4049-AA09-C12AC9A91D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832875" y="3669054"/>
            <a:ext cx="4431326" cy="298022"/>
          </a:xfrm>
        </p:spPr>
        <p:txBody>
          <a:bodyPr anchor="ctr"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59DD6C5C-BC8A-4EB0-86F0-9D6414CBA3A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32876" y="3894686"/>
            <a:ext cx="4431326" cy="636522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E9441491-21F5-4ED2-80BC-C5CC2BB985E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916175" y="4777274"/>
            <a:ext cx="738364" cy="636522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F4E80F4B-9B6C-4A9F-9717-1BC61F3C819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081899" y="4892077"/>
            <a:ext cx="406916" cy="40691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8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729BD4D6-4FA5-41F4-A9EA-C1B3312FCE9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32875" y="4701604"/>
            <a:ext cx="4431326" cy="298022"/>
          </a:xfrm>
        </p:spPr>
        <p:txBody>
          <a:bodyPr anchor="ctr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6BB3FC79-5871-4D14-AF26-D70FBB51B4D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32876" y="4927236"/>
            <a:ext cx="4431326" cy="636522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7585C9-4A05-4E2A-AA54-3FA12321271A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7D133CC-B2C9-4A32-BBB3-A2558D96E7F2}"/>
              </a:ext>
            </a:extLst>
          </p:cNvPr>
          <p:cNvCxnSpPr>
            <a:cxnSpLocks/>
            <a:stCxn id="31" idx="5"/>
          </p:cNvCxnSpPr>
          <p:nvPr userDrawn="1"/>
        </p:nvCxnSpPr>
        <p:spPr>
          <a:xfrm flipH="1">
            <a:off x="5153025" y="2132044"/>
            <a:ext cx="7631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F5FA49-9F5A-4A83-8254-1D036CF153B7}"/>
              </a:ext>
            </a:extLst>
          </p:cNvPr>
          <p:cNvCxnSpPr>
            <a:cxnSpLocks/>
          </p:cNvCxnSpPr>
          <p:nvPr userDrawn="1"/>
        </p:nvCxnSpPr>
        <p:spPr>
          <a:xfrm flipH="1">
            <a:off x="4795838" y="3119875"/>
            <a:ext cx="112033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632F23E-45C0-4960-BE33-C869E76E0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4400550" y="4107705"/>
            <a:ext cx="151562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5AEE4A4-ADEB-45F3-8F2D-D0FF9D06A859}"/>
              </a:ext>
            </a:extLst>
          </p:cNvPr>
          <p:cNvCxnSpPr>
            <a:cxnSpLocks/>
          </p:cNvCxnSpPr>
          <p:nvPr userDrawn="1"/>
        </p:nvCxnSpPr>
        <p:spPr>
          <a:xfrm flipH="1">
            <a:off x="4033838" y="5098922"/>
            <a:ext cx="187699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B1F689-AA1D-4D91-A49E-C10A4F06EA3A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491678B-2D66-49E0-9EBF-71CFF12CCA25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07B919A-B7B2-4B8F-8457-27A54C5642DC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3726F5-5809-4D81-B9DA-2771D4BDB124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EB839D4-8A36-4360-AD65-3FBE38273095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26E9B2-AF44-4812-917A-3D8FD55599E2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3A299F-560E-4E13-89BB-5C7A40663BD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6E471DD-E6E1-4958-A8AA-F85BAA0C5BBF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17B12EA-2AD4-46DF-9351-70AE139E967C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2BF23FD-FEFE-49FF-9D56-496F8F443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49732580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866218-8F04-46ED-98D0-DFDC37FFCF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1676" y="2280158"/>
            <a:ext cx="6740324" cy="2286000"/>
          </a:xfr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GB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79533D-F4E8-45D2-8BBE-9F6172BE2A44}"/>
              </a:ext>
            </a:extLst>
          </p:cNvPr>
          <p:cNvSpPr/>
          <p:nvPr userDrawn="1"/>
        </p:nvSpPr>
        <p:spPr>
          <a:xfrm>
            <a:off x="0" y="0"/>
            <a:ext cx="54516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2420A806-D821-4306-9FB4-60C5FD044FD7}"/>
              </a:ext>
            </a:extLst>
          </p:cNvPr>
          <p:cNvSpPr/>
          <p:nvPr userDrawn="1"/>
        </p:nvSpPr>
        <p:spPr>
          <a:xfrm>
            <a:off x="-14549" y="3466747"/>
            <a:ext cx="3933854" cy="339125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 sz="4000">
              <a:solidFill>
                <a:schemeClr val="accent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AE7595-174E-4817-AA4C-5B69A16CDF31}"/>
              </a:ext>
            </a:extLst>
          </p:cNvPr>
          <p:cNvGrpSpPr/>
          <p:nvPr userDrawn="1"/>
        </p:nvGrpSpPr>
        <p:grpSpPr>
          <a:xfrm rot="16200000">
            <a:off x="2497568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79B30DD1-A2DB-4115-979A-DADB863723B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5EA600E4-7171-4028-A95B-1B1A72FA446E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86972C1D-AD6D-4335-B2C0-FB37EF7F9B8A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1D95D2-ABCF-4C2A-8253-CE260DDEA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396" y="4183381"/>
            <a:ext cx="2617964" cy="1957988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Enter quote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30552D-601B-4905-AE99-CAA9EAA57D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5805" y="318453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GB"/>
              <a:t>Situation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BD331E-A9FA-40F2-8DEF-53ED8633A2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5805" y="736600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EC2204B-0CD3-48A8-BB34-769EEDD047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5805" y="2592824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GB"/>
              <a:t>Action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2C22D73D-879C-44DD-B0BA-4423238447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05805" y="3010971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59C066E5-B23A-492C-AEBD-1D15E6428E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5805" y="4867195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GB"/>
              <a:t>Result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C2A3B30A-0730-433B-BFD1-1EF82C5808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5805" y="5285342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015EE8-9997-4C30-84A8-CD111034F6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9704" y="3057271"/>
            <a:ext cx="2150636" cy="1853997"/>
          </a:xfrm>
          <a:prstGeom prst="hexagon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0BD4603-64DC-4011-AC84-960A99C99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05003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B29C7EE-7E13-4486-96FE-538865A79301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B1EE14F-C06A-49E8-8BAA-1C270B233583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DF69B3D-23E2-4D3E-9066-F7C985EE61B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D2375C1-C3F5-4D9E-A4CE-D37D3328C32B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913DCB5-3BFA-459B-8999-73ED924592A5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846685C-5084-439C-AEA0-557FFDF1462A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AD0CFF9-020A-4C5E-B080-C4E7D918B72C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938CFB8-4988-4BE5-AB07-C666120971F3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11FDEC6-B665-42BD-9755-78754654CBE5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CE0311-DD8A-49BF-AF9B-0C8A140A7FA9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050039" cy="13154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8688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C2CAE1B-067E-469A-A534-5031456E1A59}"/>
              </a:ext>
            </a:extLst>
          </p:cNvPr>
          <p:cNvGrpSpPr/>
          <p:nvPr userDrawn="1"/>
        </p:nvGrpSpPr>
        <p:grpSpPr>
          <a:xfrm rot="10800000">
            <a:off x="10868515" y="3098042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6ECFEA25-D74C-448D-A588-B940CFD66B1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D6BAE1A-652C-4E6D-95A4-0000BCEB8824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F9374D9-1C64-4577-96F0-B991DEC7F27E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E8631E8E-4623-44C2-AD08-C2CFEFDE5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9595" y="-1"/>
            <a:ext cx="3802406" cy="3589649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550AB-8CD5-4B0B-A7A3-7D92B71818E5}"/>
              </a:ext>
            </a:extLst>
          </p:cNvPr>
          <p:cNvSpPr/>
          <p:nvPr userDrawn="1"/>
        </p:nvSpPr>
        <p:spPr>
          <a:xfrm>
            <a:off x="4699322" y="0"/>
            <a:ext cx="36923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464848" cy="3964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22CBF-A452-4D1C-B29B-E15805D61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3651" y="312103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DC5C97-343A-4B9F-BD1E-5DF491640F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2103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285F0A5-DB56-4253-9DBB-E56235ADF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3651" y="140462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6AF219E5-E6A5-4AD0-A987-497E0543D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40462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0DEF12-C751-44B2-B17A-BC778636D3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3651" y="2497137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BA7DE11-CEAB-4168-B451-5A078A67D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497137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3C818EC3-8F5E-4B67-B6B0-E4A678E196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73651" y="3589654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2662147B-54D7-4CC0-8279-6E9712EC3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589654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AD98EFA5-FC09-4780-8D50-8A41C19919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73651" y="4682171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ABB8D5-59FB-45B0-8A62-C52A2CB6B9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4682171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E2DFBDD0-F619-4B80-8234-76F86E858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3651" y="577469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3FC68AF3-77A7-425A-AB1A-9EEC8E99CC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77469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92DED1-4C19-43AD-B3B3-6D22E2F39941}"/>
              </a:ext>
            </a:extLst>
          </p:cNvPr>
          <p:cNvCxnSpPr>
            <a:cxnSpLocks/>
          </p:cNvCxnSpPr>
          <p:nvPr userDrawn="1"/>
        </p:nvCxnSpPr>
        <p:spPr>
          <a:xfrm>
            <a:off x="5151120" y="125222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AA70B6-AA2B-4AEB-91DC-0B35E19BB4BD}"/>
              </a:ext>
            </a:extLst>
          </p:cNvPr>
          <p:cNvCxnSpPr>
            <a:cxnSpLocks/>
          </p:cNvCxnSpPr>
          <p:nvPr userDrawn="1"/>
        </p:nvCxnSpPr>
        <p:spPr>
          <a:xfrm>
            <a:off x="5151120" y="234696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9622E6-0ADE-4BFF-9C75-1434948644F6}"/>
              </a:ext>
            </a:extLst>
          </p:cNvPr>
          <p:cNvCxnSpPr>
            <a:cxnSpLocks/>
          </p:cNvCxnSpPr>
          <p:nvPr userDrawn="1"/>
        </p:nvCxnSpPr>
        <p:spPr>
          <a:xfrm>
            <a:off x="5151120" y="344170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83F6D1-56A8-427D-8784-5CD251A94547}"/>
              </a:ext>
            </a:extLst>
          </p:cNvPr>
          <p:cNvCxnSpPr>
            <a:cxnSpLocks/>
          </p:cNvCxnSpPr>
          <p:nvPr userDrawn="1"/>
        </p:nvCxnSpPr>
        <p:spPr>
          <a:xfrm>
            <a:off x="5151120" y="453644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FC992C-469D-41DB-AE24-83B39EB78B53}"/>
              </a:ext>
            </a:extLst>
          </p:cNvPr>
          <p:cNvCxnSpPr>
            <a:cxnSpLocks/>
          </p:cNvCxnSpPr>
          <p:nvPr userDrawn="1"/>
        </p:nvCxnSpPr>
        <p:spPr>
          <a:xfrm>
            <a:off x="5151120" y="563118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356E14-0BCC-44F3-AC41-2C46BDEBB3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67763" y="312103"/>
            <a:ext cx="3111817" cy="82296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5319DD9-5623-4553-900D-979263888E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67763" y="1214120"/>
            <a:ext cx="3111500" cy="221487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1F179DD4-0DB8-4AD0-B2AE-C3587F23A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464848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031773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F387BD0A-58E3-4707-BC3B-FC0C795EBAFF}"/>
              </a:ext>
            </a:extLst>
          </p:cNvPr>
          <p:cNvSpPr/>
          <p:nvPr userDrawn="1"/>
        </p:nvSpPr>
        <p:spPr>
          <a:xfrm>
            <a:off x="7509827" y="2941677"/>
            <a:ext cx="3933854" cy="339125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 sz="4000">
                <a:solidFill>
                  <a:schemeClr val="accent2"/>
                </a:solidFill>
              </a:rPr>
              <a:t>Thank you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BC50D4-7221-47F1-825F-A17B3542A346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84970D6-4E8B-4039-A22E-CCC9C5DE0DD8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55ADE3E-5C68-4FAC-8CF6-68514EBAA91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B34C25C-2BCA-4B76-A79F-F4CD1C89436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1" name="Text Placeholder 35">
            <a:extLst>
              <a:ext uri="{FF2B5EF4-FFF2-40B4-BE49-F238E27FC236}">
                <a16:creationId xmlns:a16="http://schemas.microsoft.com/office/drawing/2014/main" id="{ACDE17B6-D9D8-4CD3-BAEA-C07E506D62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8598" y="4720031"/>
            <a:ext cx="1870963" cy="1612900"/>
          </a:xfrm>
          <a:custGeom>
            <a:avLst/>
            <a:gdLst>
              <a:gd name="connsiteX0" fmla="*/ 423080 w 1963088"/>
              <a:gd name="connsiteY0" fmla="*/ 0 h 1692318"/>
              <a:gd name="connsiteX1" fmla="*/ 1540009 w 1963088"/>
              <a:gd name="connsiteY1" fmla="*/ 0 h 1692318"/>
              <a:gd name="connsiteX2" fmla="*/ 1963088 w 1963088"/>
              <a:gd name="connsiteY2" fmla="*/ 846159 h 1692318"/>
              <a:gd name="connsiteX3" fmla="*/ 1540009 w 1963088"/>
              <a:gd name="connsiteY3" fmla="*/ 1692318 h 1692318"/>
              <a:gd name="connsiteX4" fmla="*/ 423080 w 1963088"/>
              <a:gd name="connsiteY4" fmla="*/ 1692318 h 1692318"/>
              <a:gd name="connsiteX5" fmla="*/ 0 w 1963088"/>
              <a:gd name="connsiteY5" fmla="*/ 846159 h 16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088" h="1692318">
                <a:moveTo>
                  <a:pt x="423080" y="0"/>
                </a:moveTo>
                <a:lnTo>
                  <a:pt x="1540009" y="0"/>
                </a:lnTo>
                <a:lnTo>
                  <a:pt x="1963088" y="846159"/>
                </a:lnTo>
                <a:lnTo>
                  <a:pt x="1540009" y="1692318"/>
                </a:lnTo>
                <a:lnTo>
                  <a:pt x="423080" y="1692318"/>
                </a:lnTo>
                <a:lnTo>
                  <a:pt x="0" y="846159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E88CE0-CF54-4A61-9B31-EBE0A34E50B5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83BB38-ED50-47D6-8720-6BDC781EAF44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22FFF-0ADC-4D24-A20C-6C8C97CE886A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72403A-EE7A-489E-BCD2-ED8AF98EB00E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563320-B0A3-4539-9446-6C2C04EC7348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35C992-41B5-4B72-BDE2-808192041C33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01E66A-95BD-4E5A-8E97-A128FEEEC676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50568F-5EE5-4EC2-BE6F-A4BE15446FD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69B17C-2E1F-4BEF-82C2-AC1034E9E139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9563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539676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98E9D71-498A-0294-DB92-FA8A45963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73934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5406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, subhead, Three columns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9280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B3A5E2-95C9-4749-807B-FBB92538B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088" y="2542521"/>
            <a:ext cx="6517512" cy="1772958"/>
          </a:xfrm>
          <a:prstGeom prst="rect">
            <a:avLst/>
          </a:prstGeom>
        </p:spPr>
        <p:txBody>
          <a:bodyPr/>
          <a:lstStyle>
            <a:lvl1pPr>
              <a:defRPr sz="3375" b="0" i="0">
                <a:latin typeface="Museo 500" panose="02000000000000000000" pitchFamily="2" charset="77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here…</a:t>
            </a:r>
          </a:p>
        </p:txBody>
      </p:sp>
    </p:spTree>
    <p:extLst>
      <p:ext uri="{BB962C8B-B14F-4D97-AF65-F5344CB8AC3E}">
        <p14:creationId xmlns:p14="http://schemas.microsoft.com/office/powerpoint/2010/main" val="3636268563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D92FD5-08EA-6BC8-29BC-BCF5EEFE1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5" name="Picture 4" descr="Twitter symbol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 descr="LinkedIn symbol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 descr="World-wide web symbol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91380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9015" cy="1187450"/>
          </a:xfrm>
          <a:custGeom>
            <a:avLst/>
            <a:gdLst/>
            <a:ahLst/>
            <a:cxnLst/>
            <a:rect l="l" t="t" r="r" b="b"/>
            <a:pathLst>
              <a:path w="1009015" h="1187450">
                <a:moveTo>
                  <a:pt x="0" y="1187196"/>
                </a:moveTo>
                <a:lnTo>
                  <a:pt x="1008888" y="1187196"/>
                </a:lnTo>
                <a:lnTo>
                  <a:pt x="1008888" y="0"/>
                </a:lnTo>
                <a:lnTo>
                  <a:pt x="0" y="0"/>
                </a:lnTo>
                <a:lnTo>
                  <a:pt x="0" y="1187196"/>
                </a:lnTo>
                <a:close/>
              </a:path>
            </a:pathLst>
          </a:custGeom>
          <a:solidFill>
            <a:srgbClr val="002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90871" y="1187196"/>
            <a:ext cx="7501255" cy="5671185"/>
          </a:xfrm>
          <a:custGeom>
            <a:avLst/>
            <a:gdLst/>
            <a:ahLst/>
            <a:cxnLst/>
            <a:rect l="l" t="t" r="r" b="b"/>
            <a:pathLst>
              <a:path w="7501255" h="5671184">
                <a:moveTo>
                  <a:pt x="0" y="5670803"/>
                </a:moveTo>
                <a:lnTo>
                  <a:pt x="7501128" y="5670803"/>
                </a:lnTo>
                <a:lnTo>
                  <a:pt x="7501128" y="0"/>
                </a:lnTo>
                <a:lnTo>
                  <a:pt x="0" y="0"/>
                </a:lnTo>
                <a:lnTo>
                  <a:pt x="0" y="5670803"/>
                </a:lnTo>
                <a:close/>
              </a:path>
            </a:pathLst>
          </a:custGeom>
          <a:solidFill>
            <a:srgbClr val="DFF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257281" y="4496561"/>
            <a:ext cx="1481455" cy="1275715"/>
          </a:xfrm>
          <a:custGeom>
            <a:avLst/>
            <a:gdLst/>
            <a:ahLst/>
            <a:cxnLst/>
            <a:rect l="l" t="t" r="r" b="b"/>
            <a:pathLst>
              <a:path w="1481454" h="1275714">
                <a:moveTo>
                  <a:pt x="0" y="637794"/>
                </a:moveTo>
                <a:lnTo>
                  <a:pt x="318897" y="1275588"/>
                </a:lnTo>
                <a:lnTo>
                  <a:pt x="1162431" y="1275588"/>
                </a:lnTo>
                <a:lnTo>
                  <a:pt x="1481327" y="637794"/>
                </a:lnTo>
                <a:lnTo>
                  <a:pt x="1162431" y="0"/>
                </a:lnTo>
                <a:lnTo>
                  <a:pt x="318897" y="0"/>
                </a:lnTo>
                <a:lnTo>
                  <a:pt x="0" y="637794"/>
                </a:lnTo>
                <a:close/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257281" y="3027426"/>
            <a:ext cx="1481455" cy="1275715"/>
          </a:xfrm>
          <a:custGeom>
            <a:avLst/>
            <a:gdLst/>
            <a:ahLst/>
            <a:cxnLst/>
            <a:rect l="l" t="t" r="r" b="b"/>
            <a:pathLst>
              <a:path w="1481454" h="1275714">
                <a:moveTo>
                  <a:pt x="0" y="637794"/>
                </a:moveTo>
                <a:lnTo>
                  <a:pt x="318897" y="1275588"/>
                </a:lnTo>
                <a:lnTo>
                  <a:pt x="1162431" y="1275588"/>
                </a:lnTo>
                <a:lnTo>
                  <a:pt x="1481327" y="637794"/>
                </a:lnTo>
                <a:lnTo>
                  <a:pt x="1162431" y="0"/>
                </a:lnTo>
                <a:lnTo>
                  <a:pt x="318897" y="0"/>
                </a:lnTo>
                <a:lnTo>
                  <a:pt x="0" y="637794"/>
                </a:lnTo>
                <a:close/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592306" y="4399788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0" y="0"/>
                </a:moveTo>
                <a:lnTo>
                  <a:pt x="318897" y="637794"/>
                </a:lnTo>
                <a:lnTo>
                  <a:pt x="599693" y="637794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592306" y="3761994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599693" y="0"/>
                </a:moveTo>
                <a:lnTo>
                  <a:pt x="318897" y="0"/>
                </a:lnTo>
                <a:lnTo>
                  <a:pt x="0" y="637793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257281" y="1556766"/>
            <a:ext cx="1481455" cy="1275715"/>
          </a:xfrm>
          <a:custGeom>
            <a:avLst/>
            <a:gdLst/>
            <a:ahLst/>
            <a:cxnLst/>
            <a:rect l="l" t="t" r="r" b="b"/>
            <a:pathLst>
              <a:path w="1481454" h="1275714">
                <a:moveTo>
                  <a:pt x="0" y="637794"/>
                </a:moveTo>
                <a:lnTo>
                  <a:pt x="318897" y="1275588"/>
                </a:lnTo>
                <a:lnTo>
                  <a:pt x="1162431" y="1275588"/>
                </a:lnTo>
                <a:lnTo>
                  <a:pt x="1481327" y="637794"/>
                </a:lnTo>
                <a:lnTo>
                  <a:pt x="1162431" y="0"/>
                </a:lnTo>
                <a:lnTo>
                  <a:pt x="318897" y="0"/>
                </a:lnTo>
                <a:lnTo>
                  <a:pt x="0" y="637794"/>
                </a:lnTo>
                <a:close/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57281" y="87630"/>
            <a:ext cx="1481455" cy="1275715"/>
          </a:xfrm>
          <a:custGeom>
            <a:avLst/>
            <a:gdLst/>
            <a:ahLst/>
            <a:cxnLst/>
            <a:rect l="l" t="t" r="r" b="b"/>
            <a:pathLst>
              <a:path w="1481454" h="1275715">
                <a:moveTo>
                  <a:pt x="0" y="637794"/>
                </a:moveTo>
                <a:lnTo>
                  <a:pt x="318897" y="1275588"/>
                </a:lnTo>
                <a:lnTo>
                  <a:pt x="1162431" y="1275588"/>
                </a:lnTo>
                <a:lnTo>
                  <a:pt x="1481327" y="637794"/>
                </a:lnTo>
                <a:lnTo>
                  <a:pt x="1162431" y="0"/>
                </a:lnTo>
                <a:lnTo>
                  <a:pt x="318897" y="0"/>
                </a:lnTo>
                <a:lnTo>
                  <a:pt x="0" y="637794"/>
                </a:lnTo>
                <a:close/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592306" y="2929127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0" y="0"/>
                </a:moveTo>
                <a:lnTo>
                  <a:pt x="318897" y="637794"/>
                </a:lnTo>
                <a:lnTo>
                  <a:pt x="599693" y="637794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592306" y="2291333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599693" y="0"/>
                </a:moveTo>
                <a:lnTo>
                  <a:pt x="318897" y="0"/>
                </a:lnTo>
                <a:lnTo>
                  <a:pt x="0" y="637793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92306" y="1459991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0" y="0"/>
                </a:moveTo>
                <a:lnTo>
                  <a:pt x="318897" y="637794"/>
                </a:lnTo>
                <a:lnTo>
                  <a:pt x="599693" y="637794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592306" y="822197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599693" y="0"/>
                </a:moveTo>
                <a:lnTo>
                  <a:pt x="318897" y="0"/>
                </a:lnTo>
                <a:lnTo>
                  <a:pt x="0" y="637793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928354" y="0"/>
            <a:ext cx="1470660" cy="628650"/>
          </a:xfrm>
          <a:custGeom>
            <a:avLst/>
            <a:gdLst/>
            <a:ahLst/>
            <a:cxnLst/>
            <a:rect l="l" t="t" r="r" b="b"/>
            <a:pathLst>
              <a:path w="1470659" h="628650">
                <a:moveTo>
                  <a:pt x="0" y="0"/>
                </a:moveTo>
                <a:lnTo>
                  <a:pt x="314325" y="628650"/>
                </a:lnTo>
                <a:lnTo>
                  <a:pt x="1156335" y="628650"/>
                </a:lnTo>
                <a:lnTo>
                  <a:pt x="1470659" y="0"/>
                </a:lnTo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588757" y="87630"/>
            <a:ext cx="1480185" cy="1275715"/>
          </a:xfrm>
          <a:custGeom>
            <a:avLst/>
            <a:gdLst/>
            <a:ahLst/>
            <a:cxnLst/>
            <a:rect l="l" t="t" r="r" b="b"/>
            <a:pathLst>
              <a:path w="1480184" h="1275715">
                <a:moveTo>
                  <a:pt x="0" y="637794"/>
                </a:moveTo>
                <a:lnTo>
                  <a:pt x="318897" y="1275588"/>
                </a:lnTo>
                <a:lnTo>
                  <a:pt x="1160907" y="1275588"/>
                </a:lnTo>
                <a:lnTo>
                  <a:pt x="1479803" y="637794"/>
                </a:lnTo>
                <a:lnTo>
                  <a:pt x="1160907" y="0"/>
                </a:lnTo>
                <a:lnTo>
                  <a:pt x="318897" y="0"/>
                </a:lnTo>
                <a:lnTo>
                  <a:pt x="0" y="637794"/>
                </a:lnTo>
                <a:close/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440668" y="6211823"/>
            <a:ext cx="439420" cy="646430"/>
          </a:xfrm>
          <a:custGeom>
            <a:avLst/>
            <a:gdLst/>
            <a:ahLst/>
            <a:cxnLst/>
            <a:rect l="l" t="t" r="r" b="b"/>
            <a:pathLst>
              <a:path w="439420" h="646429">
                <a:moveTo>
                  <a:pt x="0" y="646175"/>
                </a:moveTo>
                <a:lnTo>
                  <a:pt x="438912" y="646175"/>
                </a:lnTo>
                <a:lnTo>
                  <a:pt x="438912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solidFill>
            <a:srgbClr val="B11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44172" y="491036"/>
            <a:ext cx="343392" cy="385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26427" y="1828"/>
            <a:ext cx="577850" cy="1019810"/>
          </a:xfrm>
          <a:custGeom>
            <a:avLst/>
            <a:gdLst/>
            <a:ahLst/>
            <a:cxnLst/>
            <a:rect l="l" t="t" r="r" b="b"/>
            <a:pathLst>
              <a:path w="577850" h="1019810">
                <a:moveTo>
                  <a:pt x="0" y="1019677"/>
                </a:moveTo>
                <a:lnTo>
                  <a:pt x="577676" y="1019677"/>
                </a:lnTo>
                <a:lnTo>
                  <a:pt x="577676" y="0"/>
                </a:lnTo>
                <a:lnTo>
                  <a:pt x="0" y="0"/>
                </a:lnTo>
                <a:lnTo>
                  <a:pt x="0" y="1019677"/>
                </a:lnTo>
                <a:close/>
              </a:path>
            </a:pathLst>
          </a:custGeom>
          <a:solidFill>
            <a:srgbClr val="B11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39278" y="487388"/>
            <a:ext cx="349796" cy="39100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1187195"/>
            <a:ext cx="6096000" cy="5671185"/>
          </a:xfrm>
          <a:custGeom>
            <a:avLst/>
            <a:gdLst/>
            <a:ahLst/>
            <a:cxnLst/>
            <a:rect l="l" t="t" r="r" b="b"/>
            <a:pathLst>
              <a:path w="6096000" h="5671184">
                <a:moveTo>
                  <a:pt x="0" y="5670804"/>
                </a:moveTo>
                <a:lnTo>
                  <a:pt x="6096000" y="5670804"/>
                </a:lnTo>
                <a:lnTo>
                  <a:pt x="6096000" y="0"/>
                </a:lnTo>
                <a:lnTo>
                  <a:pt x="0" y="0"/>
                </a:lnTo>
                <a:lnTo>
                  <a:pt x="0" y="5670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008888" y="0"/>
            <a:ext cx="11183620" cy="1187450"/>
          </a:xfrm>
          <a:custGeom>
            <a:avLst/>
            <a:gdLst/>
            <a:ahLst/>
            <a:cxnLst/>
            <a:rect l="l" t="t" r="r" b="b"/>
            <a:pathLst>
              <a:path w="11183620" h="1187450">
                <a:moveTo>
                  <a:pt x="0" y="1187196"/>
                </a:moveTo>
                <a:lnTo>
                  <a:pt x="11183112" y="1187196"/>
                </a:lnTo>
                <a:lnTo>
                  <a:pt x="11183112" y="0"/>
                </a:lnTo>
                <a:lnTo>
                  <a:pt x="0" y="0"/>
                </a:lnTo>
                <a:lnTo>
                  <a:pt x="0" y="1187196"/>
                </a:lnTo>
                <a:close/>
              </a:path>
            </a:pathLst>
          </a:custGeom>
          <a:solidFill>
            <a:srgbClr val="002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42913" y="1678686"/>
            <a:ext cx="3498850" cy="4507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292130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972972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C73440-D64D-40FA-81E7-45484499A6B3}"/>
              </a:ext>
            </a:extLst>
          </p:cNvPr>
          <p:cNvSpPr/>
          <p:nvPr userDrawn="1"/>
        </p:nvSpPr>
        <p:spPr>
          <a:xfrm>
            <a:off x="0" y="751312"/>
            <a:ext cx="5727411" cy="6106688"/>
          </a:xfrm>
          <a:custGeom>
            <a:avLst/>
            <a:gdLst>
              <a:gd name="connsiteX0" fmla="*/ 0 w 5727411"/>
              <a:gd name="connsiteY0" fmla="*/ 0 h 6106688"/>
              <a:gd name="connsiteX1" fmla="*/ 3694674 w 5727411"/>
              <a:gd name="connsiteY1" fmla="*/ 0 h 6106688"/>
              <a:gd name="connsiteX2" fmla="*/ 5727411 w 5727411"/>
              <a:gd name="connsiteY2" fmla="*/ 4065472 h 6106688"/>
              <a:gd name="connsiteX3" fmla="*/ 4706803 w 5727411"/>
              <a:gd name="connsiteY3" fmla="*/ 6106688 h 6106688"/>
              <a:gd name="connsiteX4" fmla="*/ 0 w 5727411"/>
              <a:gd name="connsiteY4" fmla="*/ 6106688 h 610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11" h="6106688">
                <a:moveTo>
                  <a:pt x="0" y="0"/>
                </a:moveTo>
                <a:lnTo>
                  <a:pt x="3694674" y="0"/>
                </a:lnTo>
                <a:lnTo>
                  <a:pt x="5727411" y="4065472"/>
                </a:lnTo>
                <a:lnTo>
                  <a:pt x="4706803" y="6106688"/>
                </a:lnTo>
                <a:lnTo>
                  <a:pt x="0" y="61066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F753E-09B0-4686-9BC2-A425F326A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32" y="2294626"/>
            <a:ext cx="4235120" cy="1730798"/>
          </a:xfr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478B2-B931-43F6-A1A3-670B54D00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A29488-C7D4-4DFE-9D8D-81FC19BC1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32" y="4208223"/>
            <a:ext cx="4235120" cy="9826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B26418-D597-4E1F-AF96-8750E5859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132" y="5373687"/>
            <a:ext cx="2939796" cy="5272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date here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CE704-9406-4C43-9CE7-9BF26AFFF218}"/>
              </a:ext>
            </a:extLst>
          </p:cNvPr>
          <p:cNvCxnSpPr/>
          <p:nvPr userDrawn="1"/>
        </p:nvCxnSpPr>
        <p:spPr>
          <a:xfrm>
            <a:off x="781086" y="5247401"/>
            <a:ext cx="292435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id="{80D38335-30EA-4855-AC16-2D92AFE366D9}"/>
              </a:ext>
            </a:extLst>
          </p:cNvPr>
          <p:cNvSpPr/>
          <p:nvPr userDrawn="1"/>
        </p:nvSpPr>
        <p:spPr>
          <a:xfrm>
            <a:off x="280206" y="369100"/>
            <a:ext cx="2158315" cy="186061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B5D607-01EE-49D2-8250-C07516B82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788" y="881106"/>
            <a:ext cx="1655152" cy="8366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8D3A66B-EF70-4A62-9DAE-DC7DC2A837B4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178ACE63-80C0-4C5B-8852-EB5A9430AB74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1FAFE67B-F180-413E-AEE5-25FACE3FA1B9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020AE074-6EEE-4C09-93A8-B0485366B016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3001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4046DE2-1E16-486D-A099-BA28910BDA3B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4DD0529-F7BE-4884-9A82-BEB4F6D14E0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54C83339-7675-4783-8373-C82A11E9774E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6EF7808-75BC-4CEF-B902-ED53A81124A6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4315096-FABD-45B3-A9F8-BBAE4435FD2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CCF93F58-680B-432B-8290-8A55BDA2124C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C73539C-C820-4A61-BBA4-78B5451EACB2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8758FED-6697-47C2-B528-C093AC060906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5AB3E7EA-D710-49AC-B5CB-B8E3697A09BE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33A53403-DEED-4F22-A6F9-394D8DE4A635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44276E8-BC59-4896-947B-F8F050CCD299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3369B32C-AA83-4B17-B63A-642EF3590675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A5C8D866-FD3A-41F6-8BD6-2273FC88293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C811146B-9A33-4BA3-8F7C-5D313090B7E9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AE80AD-0B0A-4DC2-B54B-2376E75B8446}"/>
              </a:ext>
            </a:extLst>
          </p:cNvPr>
          <p:cNvGrpSpPr/>
          <p:nvPr userDrawn="1"/>
        </p:nvGrpSpPr>
        <p:grpSpPr>
          <a:xfrm flipH="1">
            <a:off x="-335101" y="5172434"/>
            <a:ext cx="4829094" cy="2417547"/>
            <a:chOff x="3838228" y="2559731"/>
            <a:chExt cx="6365233" cy="3186569"/>
          </a:xfrm>
          <a:noFill/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B23C5AB-EDD5-4171-8D82-41716CEF6AD9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11800678-D7DC-4E4B-B8D4-3DA3CA897E25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AE66B632-828F-4DBE-ADD9-92B3186268F6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FCF0B3C5-BFD7-403F-A922-24459D431DCC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C7E4A07-4BF7-40B2-A154-51918ACE56AB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DFD343D-1397-4A55-A113-C603F399434F}"/>
              </a:ext>
            </a:extLst>
          </p:cNvPr>
          <p:cNvSpPr/>
          <p:nvPr userDrawn="1"/>
        </p:nvSpPr>
        <p:spPr>
          <a:xfrm>
            <a:off x="-20016" y="1731964"/>
            <a:ext cx="12192000" cy="4510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BD3E9-53A7-4655-A8D2-79EA4506B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1E4F8DF-8EE3-40CA-94E4-BC92CD3B3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491CDF1F-6020-42AA-96D7-D282DC5AF3A1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1BA9D-2902-40D2-87AB-F3C2BF7C4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6802656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335596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F387BD0A-58E3-4707-BC3B-FC0C795EBAFF}"/>
              </a:ext>
            </a:extLst>
          </p:cNvPr>
          <p:cNvSpPr/>
          <p:nvPr userDrawn="1"/>
        </p:nvSpPr>
        <p:spPr>
          <a:xfrm>
            <a:off x="625045" y="1986853"/>
            <a:ext cx="3933854" cy="339125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491A5-30E9-4A2B-899E-DF0E6A0B6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226" y="2526895"/>
            <a:ext cx="2781494" cy="231117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13CEE0-126C-4286-ABFF-C8E16EEDCA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BC50D4-7221-47F1-825F-A17B3542A346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84970D6-4E8B-4039-A22E-CCC9C5DE0DD8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55ADE3E-5C68-4FAC-8CF6-68514EBAA91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B34C25C-2BCA-4B76-A79F-F4CD1C89436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91AB8D-3248-4CE4-930A-1ADE04F006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3388" y="1682544"/>
            <a:ext cx="1833120" cy="158027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defRPr sz="6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654C17-1DDC-4CF1-B008-75CCAE9ABC65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5E6A8-7037-4E49-817A-FE75F3A2B132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66EAA9-80D7-4346-A905-D387585FCD77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74F97A-A4A9-48A9-83D8-A4F3E136128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B0BAC5-3CE1-4E3A-9AE1-CAB6701A1A91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B5F07E-DC64-4125-A07A-C019F5ACD505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7FD257-B520-494A-955C-D6588D4B7111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826A89-32C2-491A-B4E5-066FF1F0D4BC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545D1A-BF56-4C9A-988B-FBAB0CDA5B4C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3F3385-47B4-4771-8D8F-D12E8A9244CD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9658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681799-5413-4DD7-9A90-5A4FB12A2A7A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2131DBC-2984-4070-99C1-C7A5961DB71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8A76465-A25F-4395-8F89-F71B9DE37BD1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165F6F1-0DD9-4E98-A6C3-53E1CA238355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C7DE49C-7C55-4198-ADD0-2D0F2B1F04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E6C2C1-C998-4023-A23A-4DC7FFDAA0F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B460B-32F3-49E2-B8C4-85A3B71C0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8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87122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0AB0C87-5AFE-44EB-95D4-9214D9E0A837}"/>
              </a:ext>
            </a:extLst>
          </p:cNvPr>
          <p:cNvGrpSpPr/>
          <p:nvPr userDrawn="1"/>
        </p:nvGrpSpPr>
        <p:grpSpPr>
          <a:xfrm>
            <a:off x="9058573" y="-647864"/>
            <a:ext cx="4149136" cy="7154287"/>
            <a:chOff x="5387349" y="-1705643"/>
            <a:chExt cx="4816112" cy="8304341"/>
          </a:xfrm>
          <a:noFill/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BA5F57C3-03CF-4083-BC73-6804F705570B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788BD9C-C668-49AF-A2B8-2C9F6B715659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9269717-BCCB-44DC-95C0-715C5FA99D7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27FBE94-B8D7-4E90-9F55-190ACDF72BA5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BA40B9A3-E09E-45A8-987D-412EDDB16FE6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FC43B0BF-B6B7-4478-99E6-40DE9C87C930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019DA9D6-487F-48CB-8C20-558D8F5FD2DF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E890E4EC-6423-4916-BE59-5D59F2810E7D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9E683DDF-0723-42DD-83D0-69132F96B09F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5CE8FBFB-B232-4CC0-840A-74826E2E9FB5}"/>
                </a:ext>
              </a:extLst>
            </p:cNvPr>
            <p:cNvSpPr/>
            <p:nvPr userDrawn="1"/>
          </p:nvSpPr>
          <p:spPr>
            <a:xfrm>
              <a:off x="848558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7991928" cy="4512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DA433-1F51-42F4-8684-F4F102A7E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86F1A6-F8C3-456C-978E-BE85CE4774CF}"/>
              </a:ext>
            </a:extLst>
          </p:cNvPr>
          <p:cNvGrpSpPr/>
          <p:nvPr userDrawn="1"/>
        </p:nvGrpSpPr>
        <p:grpSpPr>
          <a:xfrm>
            <a:off x="-3664732" y="0"/>
            <a:ext cx="3538941" cy="4354799"/>
            <a:chOff x="-3614713" y="0"/>
            <a:chExt cx="3538941" cy="43547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08F70F0-4DD5-4B29-A84D-7301EEA06307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6D7EDA-1CDE-46D1-84F8-7C87FDE26565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CDBA4F-F56A-4B74-80CF-4F10A5C95B9C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1A1AEA-AFD7-46FA-87FF-22410B33E6C5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remove them, just click the </a:t>
                </a:r>
                <a:r>
                  <a:rPr lang="en-GB" sz="1400" b="1">
                    <a:solidFill>
                      <a:srgbClr val="333333"/>
                    </a:solidFill>
                  </a:rPr>
                  <a:t>Decrease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  <a:endParaRPr lang="en-GB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69B39-736F-4FF7-B2C4-43FAA57DC5FD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use your pre-formatted bullets, 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9EB830-8FA3-4058-AD03-DDDE790F5362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To indent your bullets to the next level, click on</a:t>
                </a:r>
                <a:r>
                  <a:rPr lang="en-GB" sz="1400" b="1">
                    <a:solidFill>
                      <a:srgbClr val="333333"/>
                    </a:solidFill>
                  </a:rPr>
                  <a:t> 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again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4793AF-670B-4038-87D6-3B308444357C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28EF487-055D-4EF6-BC04-FCB2F0C76B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20F03C-3A57-4EC7-9AD4-46B62C18C7C9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AA02F0-AE5A-4097-B073-36495711F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60735B2-B979-43E7-A258-C378B9D97B87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926144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F867D01-3FFE-49F4-A709-AF5249958D5C}"/>
              </a:ext>
            </a:extLst>
          </p:cNvPr>
          <p:cNvGrpSpPr/>
          <p:nvPr userDrawn="1"/>
        </p:nvGrpSpPr>
        <p:grpSpPr>
          <a:xfrm rot="16200000">
            <a:off x="4494398" y="-485917"/>
            <a:ext cx="4214897" cy="3535508"/>
            <a:chOff x="5387349" y="-1705643"/>
            <a:chExt cx="4816112" cy="4039813"/>
          </a:xfrm>
          <a:noFill/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3723E74D-B8B1-4F1C-B86D-411D487099FE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2733E26-E941-470F-AE97-1939DDB10EBF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4BA194F5-F4E1-490C-AC0C-617EBE170637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8D91DC25-77DF-4DD9-88EE-339A4DF7FE5F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5878F206-DEBC-4763-AA7E-B72A91F1D031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ED2FA65-E85A-4B2E-8284-62E0551754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5645" y="0"/>
            <a:ext cx="6396355" cy="6858000"/>
          </a:xfrm>
          <a:custGeom>
            <a:avLst/>
            <a:gdLst>
              <a:gd name="connsiteX0" fmla="*/ 1714501 w 6396355"/>
              <a:gd name="connsiteY0" fmla="*/ 0 h 6858000"/>
              <a:gd name="connsiteX1" fmla="*/ 6396355 w 6396355"/>
              <a:gd name="connsiteY1" fmla="*/ 0 h 6858000"/>
              <a:gd name="connsiteX2" fmla="*/ 6396355 w 6396355"/>
              <a:gd name="connsiteY2" fmla="*/ 6858000 h 6858000"/>
              <a:gd name="connsiteX3" fmla="*/ 1714501 w 6396355"/>
              <a:gd name="connsiteY3" fmla="*/ 6858000 h 6858000"/>
              <a:gd name="connsiteX4" fmla="*/ 0 w 6396355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355" h="6858000">
                <a:moveTo>
                  <a:pt x="1714501" y="0"/>
                </a:moveTo>
                <a:lnTo>
                  <a:pt x="6396355" y="0"/>
                </a:lnTo>
                <a:lnTo>
                  <a:pt x="6396355" y="6858000"/>
                </a:lnTo>
                <a:lnTo>
                  <a:pt x="1714501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F4ADE-F89E-4877-866D-B3B95017C80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C02216A-B4DD-4416-92A1-EF8D82783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0272" y="6212205"/>
            <a:ext cx="439308" cy="645795"/>
          </a:xfrm>
          <a:custGeom>
            <a:avLst/>
            <a:gdLst>
              <a:gd name="connsiteX0" fmla="*/ 0 w 439308"/>
              <a:gd name="connsiteY0" fmla="*/ 0 h 645795"/>
              <a:gd name="connsiteX1" fmla="*/ 439308 w 439308"/>
              <a:gd name="connsiteY1" fmla="*/ 0 h 645795"/>
              <a:gd name="connsiteX2" fmla="*/ 439308 w 439308"/>
              <a:gd name="connsiteY2" fmla="*/ 645795 h 645795"/>
              <a:gd name="connsiteX3" fmla="*/ 0 w 439308"/>
              <a:gd name="connsiteY3" fmla="*/ 645795 h 6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08" h="645795">
                <a:moveTo>
                  <a:pt x="0" y="0"/>
                </a:moveTo>
                <a:lnTo>
                  <a:pt x="439308" y="0"/>
                </a:lnTo>
                <a:lnTo>
                  <a:pt x="439308" y="645795"/>
                </a:lnTo>
                <a:lnTo>
                  <a:pt x="0" y="64579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DF8529-252D-480B-A774-C7C000C78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766852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/ Image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E661D7D-4912-455B-AAA3-022AFFF2B9E2}"/>
              </a:ext>
            </a:extLst>
          </p:cNvPr>
          <p:cNvGrpSpPr/>
          <p:nvPr userDrawn="1"/>
        </p:nvGrpSpPr>
        <p:grpSpPr>
          <a:xfrm>
            <a:off x="3546903" y="-533564"/>
            <a:ext cx="2814551" cy="5684857"/>
            <a:chOff x="6936469" y="-1705643"/>
            <a:chExt cx="3266992" cy="6598700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540EBFB4-CF14-4F41-8FF9-C50AAF597F54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3F29AC98-FAD2-4829-A3FE-7EDA233E269D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5E4B6F79-F997-4941-9596-586D9D63767C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BB09009C-EC55-4657-9B62-43D39924C84F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A0F624D1-DDF6-4C81-AF50-06798C076956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EA53854-095E-4636-A44F-FF32D419CBB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3296C8A1-0F08-4616-AE06-10DFAA8CCB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6058105" cy="6858000"/>
          </a:xfrm>
          <a:custGeom>
            <a:avLst/>
            <a:gdLst>
              <a:gd name="connsiteX0" fmla="*/ 6058105 w 6058105"/>
              <a:gd name="connsiteY0" fmla="*/ 0 h 6858000"/>
              <a:gd name="connsiteX1" fmla="*/ 1714501 w 6058105"/>
              <a:gd name="connsiteY1" fmla="*/ 0 h 6858000"/>
              <a:gd name="connsiteX2" fmla="*/ 0 w 6058105"/>
              <a:gd name="connsiteY2" fmla="*/ 3429000 h 6858000"/>
              <a:gd name="connsiteX3" fmla="*/ 1714501 w 6058105"/>
              <a:gd name="connsiteY3" fmla="*/ 6858000 h 6858000"/>
              <a:gd name="connsiteX4" fmla="*/ 6058105 w 605810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8105" h="6858000">
                <a:moveTo>
                  <a:pt x="6058105" y="0"/>
                </a:moveTo>
                <a:lnTo>
                  <a:pt x="1714501" y="0"/>
                </a:lnTo>
                <a:lnTo>
                  <a:pt x="0" y="3429000"/>
                </a:lnTo>
                <a:lnTo>
                  <a:pt x="1714501" y="6858000"/>
                </a:lnTo>
                <a:lnTo>
                  <a:pt x="6058105" y="6858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6755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74F492C-4E49-4FCC-8D17-5804822320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119" y="1"/>
            <a:ext cx="579756" cy="1022985"/>
          </a:xfrm>
          <a:custGeom>
            <a:avLst/>
            <a:gdLst>
              <a:gd name="connsiteX0" fmla="*/ 0 w 579756"/>
              <a:gd name="connsiteY0" fmla="*/ 0 h 1022985"/>
              <a:gd name="connsiteX1" fmla="*/ 579756 w 579756"/>
              <a:gd name="connsiteY1" fmla="*/ 0 h 1022985"/>
              <a:gd name="connsiteX2" fmla="*/ 579756 w 579756"/>
              <a:gd name="connsiteY2" fmla="*/ 1022985 h 1022985"/>
              <a:gd name="connsiteX3" fmla="*/ 0 w 579756"/>
              <a:gd name="connsiteY3" fmla="*/ 1022985 h 102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756" h="1022985">
                <a:moveTo>
                  <a:pt x="0" y="0"/>
                </a:moveTo>
                <a:lnTo>
                  <a:pt x="579756" y="0"/>
                </a:lnTo>
                <a:lnTo>
                  <a:pt x="579756" y="1022985"/>
                </a:lnTo>
                <a:lnTo>
                  <a:pt x="0" y="102298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CB86E7-7E33-42A8-B9C8-C83C817FB951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EED6F99A-211C-40A5-8571-49FF2D486C8B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713DCBA1-C8C2-48C4-A2A4-6ABF2FD3ED9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5F2E347-DD52-4F1B-851E-DE51E3EC3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6755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A17ADA-63BC-496D-99F2-4441884889F7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B9F2D2-8663-4994-87D8-F3190E268394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EBA0AD-2A14-48B9-8A5F-42BCBB1F0CA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DFCAB7-B68F-4E80-BF85-E42CD2C6CD05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355324-86EA-4691-98D3-888015C13F38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4CA22F-CA74-4BA9-8E2E-38B33644C1CB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AA15DF-6D28-42ED-9B8F-2904741A9700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CE2BB6-5ABE-4E0F-9A9C-F5576A1373A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2155B1-176F-4B02-AC25-FFD11F224A39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4C0B6A-2223-49FB-9E45-8AAFE97BF0F6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0488597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6560" y="1749013"/>
            <a:ext cx="4754880" cy="2012152"/>
          </a:xfrm>
        </p:spPr>
        <p:txBody>
          <a:bodyPr anchor="b"/>
          <a:lstStyle>
            <a:lvl1pPr algn="ctr">
              <a:defRPr sz="13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6301" y="3572037"/>
            <a:ext cx="3835398" cy="20121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69D842F-F3FE-4A3C-A561-89DC4AAE3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6301" y="1167798"/>
            <a:ext cx="3835398" cy="570034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228101-A16A-4031-8347-77150FB8DD70}"/>
              </a:ext>
            </a:extLst>
          </p:cNvPr>
          <p:cNvGrpSpPr/>
          <p:nvPr userDrawn="1"/>
        </p:nvGrpSpPr>
        <p:grpSpPr>
          <a:xfrm rot="16200000">
            <a:off x="5122634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8BCE50D-F8F2-444F-8E50-BC78749D2661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352CD7B-8AB2-46F3-8A50-9CFE3377298A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D443BD9-8EF4-4175-8E9A-34F5FAA3294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3283666-C290-4453-9A31-8CEDBFB2161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4AB9662-8D15-4B7A-925A-4A2BFDB1C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371188-425F-455B-8FDA-D479C487DF7D}"/>
              </a:ext>
            </a:extLst>
          </p:cNvPr>
          <p:cNvGrpSpPr/>
          <p:nvPr userDrawn="1"/>
        </p:nvGrpSpPr>
        <p:grpSpPr>
          <a:xfrm rot="10800000">
            <a:off x="10964089" y="-754416"/>
            <a:ext cx="1946732" cy="3990582"/>
            <a:chOff x="10692184" y="-1639954"/>
            <a:chExt cx="1784352" cy="3657721"/>
          </a:xfrm>
          <a:noFill/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4A1165BF-870B-4000-AB7E-A43A3236DF3D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D836B9C2-6C1C-48E8-A86B-F67503069BB5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6950414A-42F7-40A8-BBF4-42A36B0DE21B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373CF7F-CA8A-4BE2-9D2C-7A776D128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337203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6BC2200C-2FBC-40E5-8D13-B238AE6C9187}"/>
              </a:ext>
            </a:extLst>
          </p:cNvPr>
          <p:cNvSpPr>
            <a:spLocks/>
          </p:cNvSpPr>
          <p:nvPr userDrawn="1"/>
        </p:nvSpPr>
        <p:spPr>
          <a:xfrm>
            <a:off x="8376213" y="0"/>
            <a:ext cx="381578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4560425" y="0"/>
            <a:ext cx="38157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28DC9CB-E285-4AF8-8ACD-4073B47D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4144" y="2284789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4144" y="3709197"/>
            <a:ext cx="3308350" cy="20121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7" name="Text Placeholder 9">
            <a:extLst>
              <a:ext uri="{FF2B5EF4-FFF2-40B4-BE49-F238E27FC236}">
                <a16:creationId xmlns:a16="http://schemas.microsoft.com/office/drawing/2014/main" id="{01DDD5E5-796C-4AF2-A673-F26B7C5D5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29932" y="2284789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58" name="Text Placeholder 11">
            <a:extLst>
              <a:ext uri="{FF2B5EF4-FFF2-40B4-BE49-F238E27FC236}">
                <a16:creationId xmlns:a16="http://schemas.microsoft.com/office/drawing/2014/main" id="{9BC3339D-0C33-4178-94A8-07F4E2CB4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932" y="3709197"/>
            <a:ext cx="3308350" cy="201215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69D842F-F3FE-4A3C-A561-89DC4AAE3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4144" y="1646238"/>
            <a:ext cx="3308350" cy="570034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E707666-77AE-4FA0-A671-9B6A630BAC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29932" y="1646238"/>
            <a:ext cx="3308350" cy="570034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228101-A16A-4031-8347-77150FB8DD7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8BCE50D-F8F2-444F-8E50-BC78749D2661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352CD7B-8AB2-46F3-8A50-9CFE3377298A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D443BD9-8EF4-4175-8E9A-34F5FAA3294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3283666-C290-4453-9A31-8CEDBFB2161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558AE-C1BC-4E05-AE39-968FD47EA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802413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1813560"/>
            <a:ext cx="4064000" cy="5044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1813560"/>
            <a:ext cx="4064000" cy="5044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1813560"/>
            <a:ext cx="4064000" cy="50444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C425C-F3C5-4C5F-851C-944AD66928EF}"/>
              </a:ext>
            </a:extLst>
          </p:cNvPr>
          <p:cNvSpPr>
            <a:spLocks/>
          </p:cNvSpPr>
          <p:nvPr userDrawn="1"/>
        </p:nvSpPr>
        <p:spPr>
          <a:xfrm>
            <a:off x="1168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AFAFB65-35DE-4A3A-9B86-E830B0AE2447}"/>
              </a:ext>
            </a:extLst>
          </p:cNvPr>
          <p:cNvSpPr>
            <a:spLocks/>
          </p:cNvSpPr>
          <p:nvPr userDrawn="1"/>
        </p:nvSpPr>
        <p:spPr>
          <a:xfrm>
            <a:off x="5232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86AE079-53C4-4939-8D06-9AD2DAD6BE90}"/>
              </a:ext>
            </a:extLst>
          </p:cNvPr>
          <p:cNvSpPr>
            <a:spLocks/>
          </p:cNvSpPr>
          <p:nvPr userDrawn="1"/>
        </p:nvSpPr>
        <p:spPr>
          <a:xfrm>
            <a:off x="9296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124BB3-9AC9-4920-A5D4-C5BB4BFB16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US"/>
              <a:t> </a:t>
            </a:r>
            <a:endParaRPr lang="en-GB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1FF6A86-95F6-4839-8803-8F78453D8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2B7FF144-2010-481F-B1A5-6CCE0B6F04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2401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US"/>
              <a:t> </a:t>
            </a:r>
            <a:endParaRPr lang="en-GB"/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D34B494E-BD20-459A-AA9B-19138E1F5F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96401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US"/>
              <a:t> 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2D968163-C4FD-4AED-BE9B-BDB051033C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6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4F1BF2F6-212E-4F0A-AF5C-0FAC8D8F8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2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2779F2-FD09-40AB-8FA5-D582F33EE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48DDE3-7A09-4004-B780-EFBDB28C4264}"/>
              </a:ext>
            </a:extLst>
          </p:cNvPr>
          <p:cNvGrpSpPr/>
          <p:nvPr userDrawn="1"/>
        </p:nvGrpSpPr>
        <p:grpSpPr>
          <a:xfrm>
            <a:off x="-3633349" y="0"/>
            <a:ext cx="3507558" cy="2596198"/>
            <a:chOff x="838199" y="1150070"/>
            <a:chExt cx="3507558" cy="2596198"/>
          </a:xfrm>
          <a:solidFill>
            <a:schemeClr val="tx1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460A53-8946-4261-A538-07BE82995D45}"/>
                </a:ext>
              </a:extLst>
            </p:cNvPr>
            <p:cNvSpPr/>
            <p:nvPr/>
          </p:nvSpPr>
          <p:spPr>
            <a:xfrm>
              <a:off x="838200" y="1150070"/>
              <a:ext cx="3507557" cy="259619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74E2AF-08ED-473B-A5E8-93B3FD874853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use the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percentage wheel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54D466C-59EB-438D-AC84-9DFD3023B140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94EE0D6-DE91-4278-8C51-F712CB7476C0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These circles are designed to reflect the stat they surround. Select the coloured part of the circle.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AF1D77-3C7B-4D7F-AB47-FE8D787D2B76}"/>
                </a:ext>
              </a:extLst>
            </p:cNvPr>
            <p:cNvSpPr txBox="1"/>
            <p:nvPr/>
          </p:nvSpPr>
          <p:spPr>
            <a:xfrm>
              <a:off x="838199" y="2653376"/>
              <a:ext cx="3507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You will see a small yellow handle appear at the bottom of the circle, drag this to change the size of the coloured section.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177393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185F5B7F-7046-429E-B87B-5136B7D99FC9}"/>
              </a:ext>
            </a:extLst>
          </p:cNvPr>
          <p:cNvSpPr>
            <a:spLocks/>
          </p:cNvSpPr>
          <p:nvPr userDrawn="1"/>
        </p:nvSpPr>
        <p:spPr>
          <a:xfrm>
            <a:off x="8376213" y="3429000"/>
            <a:ext cx="3815788" cy="342900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48B32D5-CE53-4B74-8DB9-F090FA4AAEC7}"/>
              </a:ext>
            </a:extLst>
          </p:cNvPr>
          <p:cNvGrpSpPr/>
          <p:nvPr userDrawn="1"/>
        </p:nvGrpSpPr>
        <p:grpSpPr>
          <a:xfrm rot="16200000">
            <a:off x="2904503" y="5471081"/>
            <a:ext cx="1946732" cy="2721337"/>
            <a:chOff x="10692184" y="-1639954"/>
            <a:chExt cx="1784352" cy="2494346"/>
          </a:xfrm>
          <a:noFill/>
        </p:grpSpPr>
        <p:sp>
          <p:nvSpPr>
            <p:cNvPr id="165" name="Hexagon 164">
              <a:extLst>
                <a:ext uri="{FF2B5EF4-FFF2-40B4-BE49-F238E27FC236}">
                  <a16:creationId xmlns:a16="http://schemas.microsoft.com/office/drawing/2014/main" id="{59C94133-FE54-456F-9A27-9C40B00A6CE7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6" name="Hexagon 165">
              <a:extLst>
                <a:ext uri="{FF2B5EF4-FFF2-40B4-BE49-F238E27FC236}">
                  <a16:creationId xmlns:a16="http://schemas.microsoft.com/office/drawing/2014/main" id="{5A287949-ED32-468E-8F0E-7CCD7A8CAC59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4560425" y="0"/>
            <a:ext cx="3815788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BC2200C-2FBC-40E5-8D13-B238AE6C9187}"/>
              </a:ext>
            </a:extLst>
          </p:cNvPr>
          <p:cNvSpPr>
            <a:spLocks/>
          </p:cNvSpPr>
          <p:nvPr userDrawn="1"/>
        </p:nvSpPr>
        <p:spPr>
          <a:xfrm>
            <a:off x="8376213" y="0"/>
            <a:ext cx="3815788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4036F5E-23D1-428A-9E51-C0C540CAA23F}"/>
              </a:ext>
            </a:extLst>
          </p:cNvPr>
          <p:cNvSpPr>
            <a:spLocks/>
          </p:cNvSpPr>
          <p:nvPr userDrawn="1"/>
        </p:nvSpPr>
        <p:spPr>
          <a:xfrm>
            <a:off x="4560425" y="3429000"/>
            <a:ext cx="3815788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4144" y="375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4144" y="1800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7" name="Text Placeholder 9">
            <a:extLst>
              <a:ext uri="{FF2B5EF4-FFF2-40B4-BE49-F238E27FC236}">
                <a16:creationId xmlns:a16="http://schemas.microsoft.com/office/drawing/2014/main" id="{01DDD5E5-796C-4AF2-A673-F26B7C5D5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29932" y="375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58" name="Text Placeholder 11">
            <a:extLst>
              <a:ext uri="{FF2B5EF4-FFF2-40B4-BE49-F238E27FC236}">
                <a16:creationId xmlns:a16="http://schemas.microsoft.com/office/drawing/2014/main" id="{9BC3339D-0C33-4178-94A8-07F4E2CB4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932" y="1800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9" name="Text Placeholder 9">
            <a:extLst>
              <a:ext uri="{FF2B5EF4-FFF2-40B4-BE49-F238E27FC236}">
                <a16:creationId xmlns:a16="http://schemas.microsoft.com/office/drawing/2014/main" id="{865E9EC5-FDE8-4F33-9975-A366BF91D7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4144" y="3804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60" name="Text Placeholder 11">
            <a:extLst>
              <a:ext uri="{FF2B5EF4-FFF2-40B4-BE49-F238E27FC236}">
                <a16:creationId xmlns:a16="http://schemas.microsoft.com/office/drawing/2014/main" id="{D4F1A661-E5EF-4142-AA8B-C9478DBA56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4144" y="5229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1" name="Text Placeholder 9">
            <a:extLst>
              <a:ext uri="{FF2B5EF4-FFF2-40B4-BE49-F238E27FC236}">
                <a16:creationId xmlns:a16="http://schemas.microsoft.com/office/drawing/2014/main" id="{A3520108-BFB9-4256-AB5B-29C6DC89E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9932" y="3804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62" name="Text Placeholder 11">
            <a:extLst>
              <a:ext uri="{FF2B5EF4-FFF2-40B4-BE49-F238E27FC236}">
                <a16:creationId xmlns:a16="http://schemas.microsoft.com/office/drawing/2014/main" id="{12E36EE2-F6A6-4884-B4AD-03258CC8E8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29932" y="5229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BEC42-2660-4CC0-96ED-8BCFE6D5B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5193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 flipV="1">
            <a:off x="7588099" y="-647864"/>
            <a:ext cx="5483720" cy="6419207"/>
            <a:chOff x="3838230" y="-852399"/>
            <a:chExt cx="6365231" cy="7451097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CD0248E8-35C9-4F76-BD20-6ECEE72668A2}"/>
                </a:ext>
              </a:extLst>
            </p:cNvPr>
            <p:cNvSpPr/>
            <p:nvPr userDrawn="1"/>
          </p:nvSpPr>
          <p:spPr>
            <a:xfrm>
              <a:off x="3838230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5267235" y="720974"/>
            <a:ext cx="3443054" cy="29681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173032" y="3168876"/>
            <a:ext cx="3443054" cy="29681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68062" y="105361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2700" y="2179791"/>
            <a:ext cx="2392124" cy="1249210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73859" y="352005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98497" y="4646228"/>
            <a:ext cx="2392124" cy="1249210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6B332-3095-4254-874A-3938736C5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8660A88-3978-4F96-A144-555B0DDF4CF5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C67748F-4A06-41ED-9E97-4E91E3000CF4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E8B7DBD-897D-49CC-A188-D1799CC5EC46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5C3B64-C56A-47D2-BA87-621A4FACFBCA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1F3D7A3-3F59-461F-B502-69243AEB9146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BE0FEE-A421-4315-AED0-9ECAB82F997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CF69F5A-FA30-45F6-952F-F9ECF3BA0EC6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5DD9107-A67A-41DB-B4C2-F9A4D39CD42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D97BFEC-4E82-4A42-B486-EE1CEECF4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60359391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1828800"/>
            <a:ext cx="4064000" cy="502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1828800"/>
            <a:ext cx="4064000" cy="502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1828800"/>
            <a:ext cx="4064000" cy="502920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3507850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3507850"/>
            <a:ext cx="33083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3484401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9461500" y="2010918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5397500" y="2010918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333500" y="2010918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605280" y="2186353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69280" y="2186353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33280" y="2186353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2AF9CF-FF47-448A-B065-F7D05DC1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13BE9F-9809-46A7-9DC6-3C04FEFEB750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D87328F-CECA-48B7-AE8E-C0617F112BA5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0138F32-A8B3-4996-9D7B-E7B42F5577D7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40A37A7-1000-4BF3-8A76-C55FB158D629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A98CC3F-4E9A-4CFF-A32D-31E07AB63305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09078E-982C-45A8-BA6F-AF66EDE4532D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0C5452E-74D1-4C67-8647-69595DFFAC0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6E6914-E507-4E21-BB4E-930E8606A703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47E3FDE-7A8E-42E5-81F6-F8FCC8DC6B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56486344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>
            <a:off x="8865533" y="-533564"/>
            <a:ext cx="4149136" cy="7154287"/>
            <a:chOff x="5387349" y="-1705643"/>
            <a:chExt cx="4816112" cy="8304341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BFD4153E-B1BA-4318-B2E0-3AF315DF2D02}"/>
                </a:ext>
              </a:extLst>
            </p:cNvPr>
            <p:cNvSpPr/>
            <p:nvPr userDrawn="1"/>
          </p:nvSpPr>
          <p:spPr>
            <a:xfrm>
              <a:off x="5387349" y="-1705643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6890594" y="633463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02C97BD-8502-4893-B503-69BC138DD58A}"/>
              </a:ext>
            </a:extLst>
          </p:cNvPr>
          <p:cNvSpPr/>
          <p:nvPr userDrawn="1"/>
        </p:nvSpPr>
        <p:spPr>
          <a:xfrm>
            <a:off x="5203236" y="3550285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577953" y="3550285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0960" y="93490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1182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27397634-CE54-4132-9EC9-6BCB9C7850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3602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CF9744D-AECB-4B59-B881-F31B68438D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3824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08319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8541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F2AAC-025E-4AAF-AE0E-0BB358607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A18B71D-5613-4B12-B8BF-D9D5FFEE4043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757FA5D-3976-4344-B69D-CAF01926FB4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7E3D4C1-E585-4769-858F-2364D1B9EF3D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CE8FC56-A729-49DB-BA81-78B618C46B2E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F4670FB-62C6-4043-B47A-152C76660149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C728D3-C362-407A-861A-1D97295E1008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A87878B-9416-4BA9-B78E-68FCC7A6C30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2111FE1-8F79-4A49-9B87-48E2063609DD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6C15A40-3EA4-4CC5-B93D-B05C7EC80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32081287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D7121C-3955-40F0-A506-5822FF7AEC3E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30480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DE2E8-85A6-45C5-915D-169896F1F754}"/>
              </a:ext>
            </a:extLst>
          </p:cNvPr>
          <p:cNvSpPr>
            <a:spLocks/>
          </p:cNvSpPr>
          <p:nvPr userDrawn="1"/>
        </p:nvSpPr>
        <p:spPr>
          <a:xfrm>
            <a:off x="3048000" y="2371060"/>
            <a:ext cx="30480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68BF9B-7F14-430F-914A-68AC859C61AB}"/>
              </a:ext>
            </a:extLst>
          </p:cNvPr>
          <p:cNvSpPr>
            <a:spLocks/>
          </p:cNvSpPr>
          <p:nvPr userDrawn="1"/>
        </p:nvSpPr>
        <p:spPr>
          <a:xfrm>
            <a:off x="6096000" y="2371060"/>
            <a:ext cx="30480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00800A-8E88-4926-9730-764B7CF24306}"/>
              </a:ext>
            </a:extLst>
          </p:cNvPr>
          <p:cNvSpPr>
            <a:spLocks/>
          </p:cNvSpPr>
          <p:nvPr userDrawn="1"/>
        </p:nvSpPr>
        <p:spPr>
          <a:xfrm>
            <a:off x="9144000" y="2371060"/>
            <a:ext cx="30480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78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6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6921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3873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825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97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45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93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4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05C41CCB-6BF0-4D17-937C-537D2D630AE5}"/>
              </a:ext>
            </a:extLst>
          </p:cNvPr>
          <p:cNvSpPr/>
          <p:nvPr userDrawn="1"/>
        </p:nvSpPr>
        <p:spPr>
          <a:xfrm>
            <a:off x="9969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4301ED68-D4B6-4276-956D-6D883A7920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241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835CD8-3A0C-4D3B-B467-BF1C4D6F474A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B01D64AF-57CD-46F3-9814-B25DB2DF9C9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BF72C489-5385-4ED5-827B-FF10212E101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66C24D0-F614-4C24-BEB9-ACF8E598A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B1EC88-3B8A-445F-9C9B-A14C54175396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CF9AE7-14DC-4911-A652-D7DFD385D44C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D9DC385-12F1-48D6-BA74-DFFF6B6213E9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8E78EDB-A479-4D8E-B260-A2D11701AC83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BD934E8-99C3-4885-A541-0DA32F595F0E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15420B-FFEC-43A3-9405-2AC557D40557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005413A-2624-4112-BD26-2BC719F11B71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216A4AC-6245-4000-807D-D6F23E1E7BD3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E83E4E6-B653-44AF-B362-543A445D95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76369234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>
            <a:off x="7530949" y="-533564"/>
            <a:ext cx="5483720" cy="7154287"/>
            <a:chOff x="3838230" y="-1705643"/>
            <a:chExt cx="6365231" cy="8304341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18D7D867-A625-453F-A4CD-A4F020DE94E8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CD0248E8-35C9-4F76-BD20-6ECEE72668A2}"/>
                </a:ext>
              </a:extLst>
            </p:cNvPr>
            <p:cNvSpPr/>
            <p:nvPr userDrawn="1"/>
          </p:nvSpPr>
          <p:spPr>
            <a:xfrm>
              <a:off x="3838230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5319202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950D15CA-3DCF-4EB7-BCF1-CD1662D0D09E}"/>
              </a:ext>
            </a:extLst>
          </p:cNvPr>
          <p:cNvSpPr/>
          <p:nvPr userDrawn="1"/>
        </p:nvSpPr>
        <p:spPr>
          <a:xfrm>
            <a:off x="8693919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02C97BD-8502-4893-B503-69BC138DD58A}"/>
              </a:ext>
            </a:extLst>
          </p:cNvPr>
          <p:cNvSpPr/>
          <p:nvPr userDrawn="1"/>
        </p:nvSpPr>
        <p:spPr>
          <a:xfrm>
            <a:off x="5319202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693919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33602" y="93490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3824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BB30EAE-B829-4567-8E4C-60D6731A9F2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8319" y="93490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984EA0-3338-40CA-833F-FFDFDC8B69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8541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27397634-CE54-4132-9EC9-6BCB9C7850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3602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CF9744D-AECB-4B59-B881-F31B68438D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3824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08319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8541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BB506-702B-4BD3-AEF8-83A4B1D36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9C0B1CB-8AB9-4B6C-BD37-AE9A88461398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396D5B6-DC0A-4E5A-B5DE-CC5CA55F69F9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8B3A284-EF89-468A-B902-3A9FA91AD8C2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902A3E9-6461-4560-9A7F-436D0DD16021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1A53C2C-35EF-40F8-B0B9-48FD9232F6D4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5E804B3-6AC3-462A-B749-59B11FD68B1C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4F586FB-D50E-4D24-A42A-70B0DABDCCB8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F229AB8-2440-4945-BC75-B21B9A918651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4341A96-6113-4593-94C1-B32805F5CE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95405942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B665A4EF-1963-478B-9D20-AD84AD517902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45418FA6-C908-4174-81A6-6F8E9A6772D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86E30E6C-2442-4AE1-AC2A-A4F64ACFD02B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1EC8777B-8C8A-4545-9057-8B1D8701637C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2AE1417B-8A5A-40B4-897F-6B24B32F0F7C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7FCC82C-D7DD-4DA9-AFE1-0499BF02B2B6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CB622B07-0796-49B3-B545-AD65A6A1E0FE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B6C1F53F-AE57-4C8A-BB2A-A4F354512AA7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E565811D-27CC-4139-8164-15EDB608D2C1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D7C8BE8D-D127-42DC-97AD-B4EB79AC60C4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66A35F7-772F-4D32-A2D2-0FF4EA28377C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CFC96ED5-9C3F-4305-985A-DEC0F82285DB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7FFFDB54-1CFD-4530-A0D1-A5767305DE4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01D01279-1AB5-492E-8450-945EA90AA506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AFD5C38-D9AA-47B6-8EAA-4D2A7F42819A}"/>
              </a:ext>
            </a:extLst>
          </p:cNvPr>
          <p:cNvSpPr/>
          <p:nvPr userDrawn="1"/>
        </p:nvSpPr>
        <p:spPr>
          <a:xfrm>
            <a:off x="0" y="1877675"/>
            <a:ext cx="12192000" cy="3871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0878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672344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61852" y="2952872"/>
            <a:ext cx="691052" cy="6910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256B31E-34C7-4242-AE78-821370B0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5091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7569425-69B9-4F52-9B53-34C4C7DD7C00}"/>
              </a:ext>
            </a:extLst>
          </p:cNvPr>
          <p:cNvSpPr/>
          <p:nvPr userDrawn="1"/>
        </p:nvSpPr>
        <p:spPr>
          <a:xfrm>
            <a:off x="4266557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98725F69-77B2-42A1-835B-974161EED4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56065" y="2952872"/>
            <a:ext cx="691052" cy="6910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D9E4217-858B-4311-B5C9-4F0C31E0F9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9304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4116DCB5-EC2B-4DF1-9444-77E8BB3D000C}"/>
              </a:ext>
            </a:extLst>
          </p:cNvPr>
          <p:cNvSpPr/>
          <p:nvPr userDrawn="1"/>
        </p:nvSpPr>
        <p:spPr>
          <a:xfrm>
            <a:off x="6860770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F15CFCCD-A0D5-4728-8EBB-DD840E3F9D5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50279" y="2952872"/>
            <a:ext cx="691052" cy="6910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423BBC6-48B9-42FF-9E6B-9B5AD860D2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73518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59C8DC4F-2389-4097-881C-55081619C6DF}"/>
              </a:ext>
            </a:extLst>
          </p:cNvPr>
          <p:cNvSpPr/>
          <p:nvPr userDrawn="1"/>
        </p:nvSpPr>
        <p:spPr>
          <a:xfrm>
            <a:off x="9454983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E61C7589-6941-4977-B895-2117BAFC31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44492" y="2952872"/>
            <a:ext cx="691052" cy="6910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F9F8BE-D445-4895-AC3F-7D70901DAA81}"/>
              </a:ext>
            </a:extLst>
          </p:cNvPr>
          <p:cNvCxnSpPr>
            <a:cxnSpLocks/>
          </p:cNvCxnSpPr>
          <p:nvPr userDrawn="1"/>
        </p:nvCxnSpPr>
        <p:spPr>
          <a:xfrm>
            <a:off x="910272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756800-3F20-4A36-A17C-EEBC809DB3A0}"/>
              </a:ext>
            </a:extLst>
          </p:cNvPr>
          <p:cNvCxnSpPr>
            <a:cxnSpLocks/>
          </p:cNvCxnSpPr>
          <p:nvPr userDrawn="1"/>
        </p:nvCxnSpPr>
        <p:spPr>
          <a:xfrm>
            <a:off x="3504485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7933568-8683-493D-A143-3F400DC13C8E}"/>
              </a:ext>
            </a:extLst>
          </p:cNvPr>
          <p:cNvCxnSpPr>
            <a:cxnSpLocks/>
          </p:cNvCxnSpPr>
          <p:nvPr userDrawn="1"/>
        </p:nvCxnSpPr>
        <p:spPr>
          <a:xfrm>
            <a:off x="6098698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F04C5B-4E80-405E-94F2-30C0E188C6DB}"/>
              </a:ext>
            </a:extLst>
          </p:cNvPr>
          <p:cNvCxnSpPr>
            <a:cxnSpLocks/>
          </p:cNvCxnSpPr>
          <p:nvPr userDrawn="1"/>
        </p:nvCxnSpPr>
        <p:spPr>
          <a:xfrm>
            <a:off x="8692911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FDFA5A-1BCD-4943-AFC8-C81D2692FC22}"/>
              </a:ext>
            </a:extLst>
          </p:cNvPr>
          <p:cNvCxnSpPr>
            <a:cxnSpLocks/>
          </p:cNvCxnSpPr>
          <p:nvPr userDrawn="1"/>
        </p:nvCxnSpPr>
        <p:spPr>
          <a:xfrm>
            <a:off x="11287125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DC9D21-AF2F-4DF5-88A3-4BDA47C6F151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2B8F4E3F-EB30-4ADE-9A17-D0C0777C550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0F972CC2-86D8-4A5F-B725-D48E32530F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DDA03601-4898-41A2-B438-0EC994714C6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BEB1BC0-8598-4C6C-972C-06521EC72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74B6FAB-2ECD-465C-9CF8-0D6D0ECC9A28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78DD2D5-8CBD-44B3-B722-C3B1BFAA90B3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AE5B052-9B54-4A6E-99DF-74481F63B344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A86C8EA-EB04-40AC-8C58-9AA399720B08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D1D77BC-8F6F-46CA-BA24-FA9C5FDF6540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EA132E0-FEFE-4B44-B0D6-FED52C799CC8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7F0395B-6867-4947-A203-2408DBE14E2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B1134A2-DA52-477E-B86F-5485C1AD0FCF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D73178F-83C8-49E5-B1B7-DF7ADD3A08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1022614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81409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74834A-3F52-4179-A1FB-B8B44372A7FF}"/>
              </a:ext>
            </a:extLst>
          </p:cNvPr>
          <p:cNvGrpSpPr/>
          <p:nvPr userDrawn="1"/>
        </p:nvGrpSpPr>
        <p:grpSpPr>
          <a:xfrm>
            <a:off x="6427764" y="1"/>
            <a:ext cx="5764237" cy="1599957"/>
            <a:chOff x="6427764" y="1"/>
            <a:chExt cx="5764237" cy="1599957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34C3ED-2B28-4183-A55C-0A58E6CED483}"/>
                </a:ext>
              </a:extLst>
            </p:cNvPr>
            <p:cNvSpPr/>
            <p:nvPr userDrawn="1"/>
          </p:nvSpPr>
          <p:spPr>
            <a:xfrm>
              <a:off x="6427764" y="1"/>
              <a:ext cx="5764236" cy="1599957"/>
            </a:xfrm>
            <a:custGeom>
              <a:avLst/>
              <a:gdLst>
                <a:gd name="connsiteX0" fmla="*/ 0 w 5764236"/>
                <a:gd name="connsiteY0" fmla="*/ 0 h 1599957"/>
                <a:gd name="connsiteX1" fmla="*/ 5764236 w 5764236"/>
                <a:gd name="connsiteY1" fmla="*/ 0 h 1599957"/>
                <a:gd name="connsiteX2" fmla="*/ 5764236 w 5764236"/>
                <a:gd name="connsiteY2" fmla="*/ 1599957 h 1599957"/>
                <a:gd name="connsiteX3" fmla="*/ 799979 w 5764236"/>
                <a:gd name="connsiteY3" fmla="*/ 1599957 h 159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4236" h="1599957">
                  <a:moveTo>
                    <a:pt x="0" y="0"/>
                  </a:moveTo>
                  <a:lnTo>
                    <a:pt x="5764236" y="0"/>
                  </a:lnTo>
                  <a:lnTo>
                    <a:pt x="5764236" y="1599957"/>
                  </a:lnTo>
                  <a:lnTo>
                    <a:pt x="799979" y="15999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4550D18-33F6-4CE2-B437-06F643BBA797}"/>
                </a:ext>
              </a:extLst>
            </p:cNvPr>
            <p:cNvSpPr/>
            <p:nvPr userDrawn="1"/>
          </p:nvSpPr>
          <p:spPr>
            <a:xfrm>
              <a:off x="9285854" y="1"/>
              <a:ext cx="2906147" cy="1599957"/>
            </a:xfrm>
            <a:custGeom>
              <a:avLst/>
              <a:gdLst>
                <a:gd name="connsiteX0" fmla="*/ 799978 w 2906147"/>
                <a:gd name="connsiteY0" fmla="*/ 0 h 1599957"/>
                <a:gd name="connsiteX1" fmla="*/ 2906147 w 2906147"/>
                <a:gd name="connsiteY1" fmla="*/ 0 h 1599957"/>
                <a:gd name="connsiteX2" fmla="*/ 2906147 w 2906147"/>
                <a:gd name="connsiteY2" fmla="*/ 1599957 h 1599957"/>
                <a:gd name="connsiteX3" fmla="*/ 0 w 2906147"/>
                <a:gd name="connsiteY3" fmla="*/ 1599957 h 159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47" h="1599957">
                  <a:moveTo>
                    <a:pt x="799978" y="0"/>
                  </a:moveTo>
                  <a:lnTo>
                    <a:pt x="2906147" y="0"/>
                  </a:lnTo>
                  <a:lnTo>
                    <a:pt x="2906147" y="1599957"/>
                  </a:lnTo>
                  <a:lnTo>
                    <a:pt x="0" y="15999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7520A29-C9D9-493A-BF88-F15B100D78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97392" y="2303049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519FD457-DF4A-4DB1-8CBE-93B0F07B7730}"/>
              </a:ext>
            </a:extLst>
          </p:cNvPr>
          <p:cNvSpPr/>
          <p:nvPr userDrawn="1"/>
        </p:nvSpPr>
        <p:spPr>
          <a:xfrm>
            <a:off x="8652512" y="2280950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9CBFD12-532B-4586-BF66-4AB6B49CD3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827771" y="2388943"/>
            <a:ext cx="624838" cy="62483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53EDC44-E444-48AE-B2C3-70A53D0BE1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7392" y="337558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C903D2BB-E7B7-4B6B-B2A2-7F9E2E3532FE}"/>
              </a:ext>
            </a:extLst>
          </p:cNvPr>
          <p:cNvSpPr/>
          <p:nvPr userDrawn="1"/>
        </p:nvSpPr>
        <p:spPr>
          <a:xfrm>
            <a:off x="8652512" y="3353487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D58D092-2E8C-4ECC-B694-7E136AB794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27772" y="3461480"/>
            <a:ext cx="624838" cy="62483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096A032-264B-4929-B57C-92CEEE9D07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392" y="4448123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AE94C3FB-B789-448D-8158-67979C18C52F}"/>
              </a:ext>
            </a:extLst>
          </p:cNvPr>
          <p:cNvSpPr/>
          <p:nvPr userDrawn="1"/>
        </p:nvSpPr>
        <p:spPr>
          <a:xfrm>
            <a:off x="8652512" y="4426024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68B4C8FA-44A3-4009-B5D5-B05E71ED06E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27772" y="4534017"/>
            <a:ext cx="624838" cy="62483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2039198-3CCB-4546-ADAF-39AB6FDED9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97392" y="5520661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96522316-1E08-4188-A398-9A36339F06AB}"/>
              </a:ext>
            </a:extLst>
          </p:cNvPr>
          <p:cNvSpPr/>
          <p:nvPr userDrawn="1"/>
        </p:nvSpPr>
        <p:spPr>
          <a:xfrm>
            <a:off x="8652512" y="5498562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C0CAAB71-54D8-49AF-943D-3F5B1428331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827772" y="5606555"/>
            <a:ext cx="624838" cy="62483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135370-8EEB-408D-A9CF-0C36EB3A8E34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F2E0FFB-B075-497C-B2F1-8EC6CC0F89E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4092F5E8-CB65-4C66-A39E-648D5694C390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6EEE4AE-AB77-4DA7-895D-D52B53ADE88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2A94F6F-F7D1-4148-A8DB-49671E27E811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F4B29722-6453-4009-8A3A-78DDDF4D112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6D31A98E-2353-46DB-A7FA-BAFF42F8D4E9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59C4E165-CFA5-44EE-A651-57440EEAED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5183163" cy="421256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9A323-FB77-472D-B7DD-8A0A88CB5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5183164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9B444C-27B4-4C45-9568-AD42496C658D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9B5C44-51D9-442E-9EE5-1DF0827B4F4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9BE2ADB-FF29-46BE-AEAB-274606D67CE1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8324A1E-8E2A-4EE3-9859-E448B74322EE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42A452D-FA2C-44CE-9F55-47DDFB0672E7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F11B84-2E9F-4389-B116-9DB63FD3C5F3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EADCB7-7BB9-49D0-9FD8-6EF835AB843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C50050-C855-47A5-B644-8C467A61D215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E58AA23-69FB-4E71-A85A-156AEC53D7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159189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7519679-F920-4183-9CE1-F4088A5AFD67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24384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F620D6-76B1-46C9-B740-D8932D988337}"/>
              </a:ext>
            </a:extLst>
          </p:cNvPr>
          <p:cNvSpPr>
            <a:spLocks/>
          </p:cNvSpPr>
          <p:nvPr userDrawn="1"/>
        </p:nvSpPr>
        <p:spPr>
          <a:xfrm>
            <a:off x="2438400" y="2371060"/>
            <a:ext cx="24384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5CA57B-EC5B-4603-9039-DFF5BDEA6FC3}"/>
              </a:ext>
            </a:extLst>
          </p:cNvPr>
          <p:cNvSpPr>
            <a:spLocks/>
          </p:cNvSpPr>
          <p:nvPr userDrawn="1"/>
        </p:nvSpPr>
        <p:spPr>
          <a:xfrm>
            <a:off x="4876800" y="2371060"/>
            <a:ext cx="24384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48CE26-35F0-498C-8F47-391790DD77AD}"/>
              </a:ext>
            </a:extLst>
          </p:cNvPr>
          <p:cNvSpPr>
            <a:spLocks/>
          </p:cNvSpPr>
          <p:nvPr userDrawn="1"/>
        </p:nvSpPr>
        <p:spPr>
          <a:xfrm>
            <a:off x="7315200" y="2371060"/>
            <a:ext cx="24384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8CFB4D-703E-4620-B878-60257A6EFBDC}"/>
              </a:ext>
            </a:extLst>
          </p:cNvPr>
          <p:cNvSpPr>
            <a:spLocks/>
          </p:cNvSpPr>
          <p:nvPr userDrawn="1"/>
        </p:nvSpPr>
        <p:spPr>
          <a:xfrm>
            <a:off x="9753600" y="2371060"/>
            <a:ext cx="2438400" cy="4486940"/>
          </a:xfrm>
          <a:prstGeom prst="rect">
            <a:avLst/>
          </a:prstGeom>
          <a:solidFill>
            <a:srgbClr val="F7C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6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30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14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5397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29591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5207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4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308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69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898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05C41CCB-6BF0-4D17-937C-537D2D630AE5}"/>
              </a:ext>
            </a:extLst>
          </p:cNvPr>
          <p:cNvSpPr/>
          <p:nvPr userDrawn="1"/>
        </p:nvSpPr>
        <p:spPr>
          <a:xfrm>
            <a:off x="78359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4301ED68-D4B6-4276-956D-6D883A7920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076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A4017190-0768-4698-AC77-7D53BC76A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282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EC22C047-F46F-47E8-94DD-0E0926BF26CA}"/>
              </a:ext>
            </a:extLst>
          </p:cNvPr>
          <p:cNvSpPr/>
          <p:nvPr userDrawn="1"/>
        </p:nvSpPr>
        <p:spPr>
          <a:xfrm>
            <a:off x="102743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CEDC698B-56CA-44DC-BBA4-610C77C2C42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460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DC8D72-1E23-4904-9107-967156D5F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7101AB4-A5EF-4A8F-8D80-02A05D6E0098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F8C023B-B042-41C5-87BD-22B789DE5612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986AABA-96B4-4821-ACEA-5F38B481183E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F108801-9D44-498D-A065-0DEB15A907B4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D3FCB0-27FF-4775-82BB-98FEDDC51980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936DE3-33B6-4743-A1B9-2BC097BA4A89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D999BA-9A4F-4A0A-B8A7-DDFE95A8F2C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91D2B94-DB4D-4AB4-A0D9-864C2A6A32F2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96B71B5-5A53-4269-B6BA-98B2E660A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27313458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B665A4EF-1963-478B-9D20-AD84AD517902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45418FA6-C908-4174-81A6-6F8E9A6772D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86E30E6C-2442-4AE1-AC2A-A4F64ACFD02B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1EC8777B-8C8A-4545-9057-8B1D8701637C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2AE1417B-8A5A-40B4-897F-6B24B32F0F7C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7FCC82C-D7DD-4DA9-AFE1-0499BF02B2B6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CB622B07-0796-49B3-B545-AD65A6A1E0FE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B6C1F53F-AE57-4C8A-BB2A-A4F354512AA7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E565811D-27CC-4139-8164-15EDB608D2C1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D7C8BE8D-D127-42DC-97AD-B4EB79AC60C4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66A35F7-772F-4D32-A2D2-0FF4EA28377C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CFC96ED5-9C3F-4305-985A-DEC0F82285DB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7FFFDB54-1CFD-4530-A0D1-A5767305DE4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01D01279-1AB5-492E-8450-945EA90AA506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AFD5C38-D9AA-47B6-8EAA-4D2A7F42819A}"/>
              </a:ext>
            </a:extLst>
          </p:cNvPr>
          <p:cNvSpPr/>
          <p:nvPr userDrawn="1"/>
        </p:nvSpPr>
        <p:spPr>
          <a:xfrm>
            <a:off x="0" y="1877675"/>
            <a:ext cx="12192000" cy="3871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0878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672344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88329" y="239544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256B31E-34C7-4242-AE78-821370B0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5091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7569425-69B9-4F52-9B53-34C4C7DD7C00}"/>
              </a:ext>
            </a:extLst>
          </p:cNvPr>
          <p:cNvSpPr/>
          <p:nvPr userDrawn="1"/>
        </p:nvSpPr>
        <p:spPr>
          <a:xfrm>
            <a:off x="4266557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98725F69-77B2-42A1-835B-974161EED4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82542" y="239544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D9E4217-858B-4311-B5C9-4F0C31E0F9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9304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4116DCB5-EC2B-4DF1-9444-77E8BB3D000C}"/>
              </a:ext>
            </a:extLst>
          </p:cNvPr>
          <p:cNvSpPr/>
          <p:nvPr userDrawn="1"/>
        </p:nvSpPr>
        <p:spPr>
          <a:xfrm>
            <a:off x="6860770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F15CFCCD-A0D5-4728-8EBB-DD840E3F9D5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76756" y="239544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423BBC6-48B9-42FF-9E6B-9B5AD860D2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73518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59C8DC4F-2389-4097-881C-55081619C6DF}"/>
              </a:ext>
            </a:extLst>
          </p:cNvPr>
          <p:cNvSpPr/>
          <p:nvPr userDrawn="1"/>
        </p:nvSpPr>
        <p:spPr>
          <a:xfrm>
            <a:off x="9454983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E61C7589-6941-4977-B895-2117BAFC31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70969" y="239544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F9F8BE-D445-4895-AC3F-7D70901DAA81}"/>
              </a:ext>
            </a:extLst>
          </p:cNvPr>
          <p:cNvCxnSpPr/>
          <p:nvPr userDrawn="1"/>
        </p:nvCxnSpPr>
        <p:spPr>
          <a:xfrm>
            <a:off x="910272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756800-3F20-4A36-A17C-EEBC809DB3A0}"/>
              </a:ext>
            </a:extLst>
          </p:cNvPr>
          <p:cNvCxnSpPr/>
          <p:nvPr userDrawn="1"/>
        </p:nvCxnSpPr>
        <p:spPr>
          <a:xfrm>
            <a:off x="3504485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7933568-8683-493D-A143-3F400DC13C8E}"/>
              </a:ext>
            </a:extLst>
          </p:cNvPr>
          <p:cNvCxnSpPr/>
          <p:nvPr userDrawn="1"/>
        </p:nvCxnSpPr>
        <p:spPr>
          <a:xfrm>
            <a:off x="6098698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F04C5B-4E80-405E-94F2-30C0E188C6DB}"/>
              </a:ext>
            </a:extLst>
          </p:cNvPr>
          <p:cNvCxnSpPr/>
          <p:nvPr userDrawn="1"/>
        </p:nvCxnSpPr>
        <p:spPr>
          <a:xfrm>
            <a:off x="8692911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FDFA5A-1BCD-4943-AFC8-C81D2692FC22}"/>
              </a:ext>
            </a:extLst>
          </p:cNvPr>
          <p:cNvCxnSpPr/>
          <p:nvPr userDrawn="1"/>
        </p:nvCxnSpPr>
        <p:spPr>
          <a:xfrm>
            <a:off x="11287125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DC9D21-AF2F-4DF5-88A3-4BDA47C6F151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2B8F4E3F-EB30-4ADE-9A17-D0C0777C550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0F972CC2-86D8-4A5F-B725-D48E32530F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DDA03601-4898-41A2-B438-0EC994714C6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0DB6152-56EF-430F-B55D-9E6CFF1A8E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4518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6ECFE8CC-E293-46E2-99EF-C7CBB1B275E0}"/>
              </a:ext>
            </a:extLst>
          </p:cNvPr>
          <p:cNvSpPr/>
          <p:nvPr userDrawn="1"/>
        </p:nvSpPr>
        <p:spPr>
          <a:xfrm>
            <a:off x="1675984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B95753A1-004F-4B0B-A879-6DD2DE59C4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891970" y="407443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77C1C557-0C5B-4CC6-99D2-32DA7AA1FA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88731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3E5FF7EC-77C6-4B20-ABDB-645C1930BD83}"/>
              </a:ext>
            </a:extLst>
          </p:cNvPr>
          <p:cNvSpPr/>
          <p:nvPr userDrawn="1"/>
        </p:nvSpPr>
        <p:spPr>
          <a:xfrm>
            <a:off x="4270197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286AAD8C-7D83-42CB-A4AE-BE1F0D3A5BE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86182" y="407443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C316FB55-8D7B-435A-92C2-3225838CDF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2944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C97E69B8-7EF0-4933-832D-10BEAB627D67}"/>
              </a:ext>
            </a:extLst>
          </p:cNvPr>
          <p:cNvSpPr/>
          <p:nvPr userDrawn="1"/>
        </p:nvSpPr>
        <p:spPr>
          <a:xfrm>
            <a:off x="6864410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60" name="Picture Placeholder 8">
            <a:extLst>
              <a:ext uri="{FF2B5EF4-FFF2-40B4-BE49-F238E27FC236}">
                <a16:creationId xmlns:a16="http://schemas.microsoft.com/office/drawing/2014/main" id="{4E2FF58C-23A0-4D0C-88A5-E58746D5C2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080395" y="407443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79" name="Text Placeholder 11">
            <a:extLst>
              <a:ext uri="{FF2B5EF4-FFF2-40B4-BE49-F238E27FC236}">
                <a16:creationId xmlns:a16="http://schemas.microsoft.com/office/drawing/2014/main" id="{E69DA712-5F7A-432B-BA66-FDA34D0620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77158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E117DEB8-2621-419F-9A68-E264B3222DEA}"/>
              </a:ext>
            </a:extLst>
          </p:cNvPr>
          <p:cNvSpPr/>
          <p:nvPr userDrawn="1"/>
        </p:nvSpPr>
        <p:spPr>
          <a:xfrm>
            <a:off x="9458623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81" name="Picture Placeholder 8">
            <a:extLst>
              <a:ext uri="{FF2B5EF4-FFF2-40B4-BE49-F238E27FC236}">
                <a16:creationId xmlns:a16="http://schemas.microsoft.com/office/drawing/2014/main" id="{CFB7020D-EB25-43CE-8D14-E60E4847A03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674608" y="407443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644212D-CD93-431D-AA3E-94DBD38C5CC9}"/>
              </a:ext>
            </a:extLst>
          </p:cNvPr>
          <p:cNvCxnSpPr/>
          <p:nvPr userDrawn="1"/>
        </p:nvCxnSpPr>
        <p:spPr>
          <a:xfrm>
            <a:off x="913912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30D0936-7ED7-4634-85DA-FCF81EFA542B}"/>
              </a:ext>
            </a:extLst>
          </p:cNvPr>
          <p:cNvCxnSpPr/>
          <p:nvPr userDrawn="1"/>
        </p:nvCxnSpPr>
        <p:spPr>
          <a:xfrm>
            <a:off x="3508125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02646FC-ACD1-4ED6-B308-88487B92AEA6}"/>
              </a:ext>
            </a:extLst>
          </p:cNvPr>
          <p:cNvCxnSpPr/>
          <p:nvPr userDrawn="1"/>
        </p:nvCxnSpPr>
        <p:spPr>
          <a:xfrm>
            <a:off x="6102338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FE19367-1341-4E86-B03B-7DB400F31A00}"/>
              </a:ext>
            </a:extLst>
          </p:cNvPr>
          <p:cNvCxnSpPr/>
          <p:nvPr userDrawn="1"/>
        </p:nvCxnSpPr>
        <p:spPr>
          <a:xfrm>
            <a:off x="8696551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523365B-737E-45B0-AFEC-F57CF830E0EF}"/>
              </a:ext>
            </a:extLst>
          </p:cNvPr>
          <p:cNvCxnSpPr/>
          <p:nvPr userDrawn="1"/>
        </p:nvCxnSpPr>
        <p:spPr>
          <a:xfrm>
            <a:off x="11290765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3BA398F3-1FDF-43F3-AF56-5C25D1DCB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AE7358E-242C-406D-A50F-C4C50681F72E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F2917C6-FFC9-4BA5-AE68-E77719F7BF1E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9194DE8-B0B1-4C0B-A0D8-A4F3793ED52A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21191AF-FE9A-4366-8157-3F14DEE15510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328F837-F85F-4E83-9187-CBB12303B035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C358A86-D5E3-4606-803C-E1175EB651F4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588C204-05F0-4F7D-BE5C-5BA2819773B6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4D1F3A6-3F98-4E02-8D19-92252E2D8C25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A2847924-89E7-4B32-912F-8B2FE1EE4F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5172536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  <p:transition spd="slow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CFBE7BA-ED4F-41EE-9A18-9E7CD5B031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0644" y="676864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15D0C30B-52FE-4C74-BCB9-74F693882ED5}"/>
              </a:ext>
            </a:extLst>
          </p:cNvPr>
          <p:cNvSpPr/>
          <p:nvPr userDrawn="1"/>
        </p:nvSpPr>
        <p:spPr>
          <a:xfrm>
            <a:off x="5344335" y="613941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C4F6B06-F9E8-41C5-BC81-A06F38C7AF1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69393" y="765202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7520A29-C9D9-493A-BF88-F15B100D78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0644" y="1842832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519FD457-DF4A-4DB1-8CBE-93B0F07B7730}"/>
              </a:ext>
            </a:extLst>
          </p:cNvPr>
          <p:cNvSpPr/>
          <p:nvPr userDrawn="1"/>
        </p:nvSpPr>
        <p:spPr>
          <a:xfrm>
            <a:off x="5344335" y="1779909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9CBFD12-532B-4586-BF66-4AB6B49CD3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69393" y="1931170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53EDC44-E444-48AE-B2C3-70A53D0BE1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20644" y="3008800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C903D2BB-E7B7-4B6B-B2A2-7F9E2E3532FE}"/>
              </a:ext>
            </a:extLst>
          </p:cNvPr>
          <p:cNvSpPr/>
          <p:nvPr userDrawn="1"/>
        </p:nvSpPr>
        <p:spPr>
          <a:xfrm>
            <a:off x="5344335" y="2945877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D58D092-2E8C-4ECC-B694-7E136AB794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569393" y="3097138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096A032-264B-4929-B57C-92CEEE9D07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0644" y="4174768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AE94C3FB-B789-448D-8158-67979C18C52F}"/>
              </a:ext>
            </a:extLst>
          </p:cNvPr>
          <p:cNvSpPr/>
          <p:nvPr userDrawn="1"/>
        </p:nvSpPr>
        <p:spPr>
          <a:xfrm>
            <a:off x="5344335" y="4111845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68B4C8FA-44A3-4009-B5D5-B05E71ED06E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69393" y="4263106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2039198-3CCB-4546-ADAF-39AB6FDED9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0644" y="534073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96522316-1E08-4188-A398-9A36339F06AB}"/>
              </a:ext>
            </a:extLst>
          </p:cNvPr>
          <p:cNvSpPr/>
          <p:nvPr userDrawn="1"/>
        </p:nvSpPr>
        <p:spPr>
          <a:xfrm>
            <a:off x="5344335" y="5277813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C0CAAB71-54D8-49AF-943D-3F5B1428331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69393" y="5429074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3DF43AA2-28E9-4A24-80D2-62B4069AEF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44229" y="676864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0E4B09B-ABE1-4F6A-99E4-A820CD6AC97A}"/>
              </a:ext>
            </a:extLst>
          </p:cNvPr>
          <p:cNvSpPr/>
          <p:nvPr userDrawn="1"/>
        </p:nvSpPr>
        <p:spPr>
          <a:xfrm>
            <a:off x="8467920" y="613941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BBF93E21-95D5-4EC2-9131-B3864C6576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92978" y="765202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5D57DFA7-0372-4754-A64F-8AEAB781AF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4229" y="1842832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3B4C8242-E00D-4400-9E4B-BB3E997A59C9}"/>
              </a:ext>
            </a:extLst>
          </p:cNvPr>
          <p:cNvSpPr/>
          <p:nvPr userDrawn="1"/>
        </p:nvSpPr>
        <p:spPr>
          <a:xfrm>
            <a:off x="8467920" y="1779909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C988A0D5-F598-4E96-BA03-441A1EBC77D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692978" y="1931170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E33E6D75-2315-4FCD-B5FB-151BE41889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44229" y="3008800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53999778-25CA-448F-8D8D-879793120FBC}"/>
              </a:ext>
            </a:extLst>
          </p:cNvPr>
          <p:cNvSpPr/>
          <p:nvPr userDrawn="1"/>
        </p:nvSpPr>
        <p:spPr>
          <a:xfrm>
            <a:off x="8467920" y="2945877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4CDE6BB-00CE-49EE-930A-A883171A6B8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692978" y="3097138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5220186-0702-4507-B5B8-EB92D07DF1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44229" y="4174768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68A8F116-4E06-49B3-8363-829F822A2D57}"/>
              </a:ext>
            </a:extLst>
          </p:cNvPr>
          <p:cNvSpPr/>
          <p:nvPr userDrawn="1"/>
        </p:nvSpPr>
        <p:spPr>
          <a:xfrm>
            <a:off x="8467920" y="4111845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3CDED4A-EC2C-4941-9A2C-FAB5EDD7EFE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692978" y="4263106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F846DBE-3D90-415F-A27B-40410CE3A2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4229" y="534073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B51A3F78-85AC-49FC-8927-48F0CD54EC4D}"/>
              </a:ext>
            </a:extLst>
          </p:cNvPr>
          <p:cNvSpPr/>
          <p:nvPr userDrawn="1"/>
        </p:nvSpPr>
        <p:spPr>
          <a:xfrm>
            <a:off x="8467920" y="5277813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A9AD338-3C18-4623-9866-14B6A645CBA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692978" y="5429074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135370-8EEB-408D-A9CF-0C36EB3A8E34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F2E0FFB-B075-497C-B2F1-8EC6CC0F89E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4092F5E8-CB65-4C66-A39E-648D5694C390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6EEE4AE-AB77-4DA7-895D-D52B53ADE88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F21927A-E4CC-4C53-9A6D-8909BF22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B3FA2C6-1E1E-40F6-84D7-B592E5ABFA74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AFCEE2B-01BD-4A6E-A0C3-389318D86F6F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0F2EEB1-B3D0-40E3-8564-12607EF9B861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4D9B07-F623-4C7D-8B9E-80CC58650CCC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72BA5CE-5FEF-4B21-8447-9DB2BB5E45BE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353789C-B6C6-4F92-8051-33EEFDA85CF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17D70CE-47E4-4BB5-A687-E59B1F050CA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CB5C784-0EE8-4F22-9B7D-9EBD9737034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97742DD-9D94-4DD4-A19E-0F24FD684E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8074752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Quot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03B03-4D38-4152-97E8-702D21389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EEE8D5-1AFF-4410-A6C2-58AB53DCD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71600"/>
            <a:ext cx="5394960" cy="4470400"/>
          </a:xfrm>
          <a:solidFill>
            <a:schemeClr val="accent2"/>
          </a:solidFill>
        </p:spPr>
        <p:txBody>
          <a:bodyPr lIns="756000" tIns="1800000"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quote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90DEC8-10BE-43DD-BACD-22CF1BB06E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7067" y="4753356"/>
            <a:ext cx="3948747" cy="669925"/>
          </a:xfrm>
        </p:spPr>
        <p:txBody>
          <a:bodyPr/>
          <a:lstStyle>
            <a:lvl1pPr>
              <a:defRPr sz="1600" b="1">
                <a:solidFill>
                  <a:schemeClr val="accent3"/>
                </a:solidFill>
              </a:defRPr>
            </a:lvl1pPr>
            <a:lvl2pPr marL="0" indent="0">
              <a:buNone/>
              <a:defRPr sz="1600" b="1">
                <a:solidFill>
                  <a:schemeClr val="accent3"/>
                </a:solidFill>
              </a:defRPr>
            </a:lvl2pPr>
            <a:lvl3pPr>
              <a:defRPr sz="1400" b="1">
                <a:solidFill>
                  <a:schemeClr val="accent3"/>
                </a:solidFill>
              </a:defRPr>
            </a:lvl3pPr>
            <a:lvl4pPr>
              <a:defRPr sz="1200" b="1">
                <a:solidFill>
                  <a:schemeClr val="accent3"/>
                </a:solidFill>
              </a:defRPr>
            </a:lvl4pPr>
            <a:lvl5pPr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Enter name and position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612906-1439-475C-93ED-D85D39444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812" y="2144466"/>
            <a:ext cx="1017188" cy="792159"/>
          </a:xfrm>
          <a:custGeom>
            <a:avLst/>
            <a:gdLst/>
            <a:ahLst/>
            <a:cxnLst/>
            <a:rect l="l" t="t" r="r" b="b"/>
            <a:pathLst>
              <a:path w="909247" h="708097">
                <a:moveTo>
                  <a:pt x="831345" y="0"/>
                </a:moveTo>
                <a:lnTo>
                  <a:pt x="909247" y="103482"/>
                </a:lnTo>
                <a:lnTo>
                  <a:pt x="822043" y="177896"/>
                </a:lnTo>
                <a:cubicBezTo>
                  <a:pt x="779410" y="214328"/>
                  <a:pt x="758094" y="258899"/>
                  <a:pt x="758094" y="311609"/>
                </a:cubicBezTo>
                <a:cubicBezTo>
                  <a:pt x="758094" y="343390"/>
                  <a:pt x="777085" y="380210"/>
                  <a:pt x="815067" y="422068"/>
                </a:cubicBezTo>
                <a:cubicBezTo>
                  <a:pt x="853049" y="463925"/>
                  <a:pt x="872040" y="502295"/>
                  <a:pt x="872040" y="537177"/>
                </a:cubicBezTo>
                <a:cubicBezTo>
                  <a:pt x="872040" y="651123"/>
                  <a:pt x="815842" y="708097"/>
                  <a:pt x="703446" y="708097"/>
                </a:cubicBezTo>
                <a:cubicBezTo>
                  <a:pt x="583298" y="708097"/>
                  <a:pt x="523224" y="639496"/>
                  <a:pt x="523224" y="502295"/>
                </a:cubicBezTo>
                <a:cubicBezTo>
                  <a:pt x="523224" y="296881"/>
                  <a:pt x="625931" y="129450"/>
                  <a:pt x="831345" y="0"/>
                </a:cubicBezTo>
                <a:close/>
                <a:moveTo>
                  <a:pt x="308121" y="0"/>
                </a:moveTo>
                <a:lnTo>
                  <a:pt x="386023" y="103482"/>
                </a:lnTo>
                <a:lnTo>
                  <a:pt x="298819" y="177896"/>
                </a:lnTo>
                <a:cubicBezTo>
                  <a:pt x="256186" y="214328"/>
                  <a:pt x="234870" y="258899"/>
                  <a:pt x="234870" y="311609"/>
                </a:cubicBezTo>
                <a:cubicBezTo>
                  <a:pt x="234870" y="343390"/>
                  <a:pt x="253861" y="380210"/>
                  <a:pt x="291843" y="422068"/>
                </a:cubicBezTo>
                <a:cubicBezTo>
                  <a:pt x="329825" y="463925"/>
                  <a:pt x="348816" y="502295"/>
                  <a:pt x="348816" y="537177"/>
                </a:cubicBezTo>
                <a:cubicBezTo>
                  <a:pt x="348816" y="651123"/>
                  <a:pt x="292618" y="708097"/>
                  <a:pt x="180222" y="708097"/>
                </a:cubicBezTo>
                <a:cubicBezTo>
                  <a:pt x="60074" y="708097"/>
                  <a:pt x="0" y="639496"/>
                  <a:pt x="0" y="502295"/>
                </a:cubicBezTo>
                <a:cubicBezTo>
                  <a:pt x="0" y="296881"/>
                  <a:pt x="102707" y="129450"/>
                  <a:pt x="30812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7CBB8D-9097-468B-BC79-237877780E08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E4C5FA-FD9E-4504-A93A-502D6DBD94EC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solidFill>
            <a:schemeClr val="bg1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F660CA2B-001F-491E-B3D3-1F4FDCFF3BFF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7450B86-E0ED-41D7-A6FD-EEB7B2F2A85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C7ACB1DA-709B-4DB0-833B-B6EAD43E497C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F5CD2E-7644-46E2-A7C1-299AB5D4D30B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A64C25-B038-4146-A83E-22C03593EE94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81478B-A226-47B8-B478-D9B21DFF90E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274675-A6F0-40BB-910D-1F0D432E840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CA8CDA-BE54-4788-9881-07384C817F8F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91DEC5-24B3-406D-98F1-4EB1B0B9B1FE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993D91-2B4C-4A08-920C-34590C34CF1A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352FB2-403B-4010-B08F-B8298061D93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64A57E-71DE-4FF2-99B1-46F0366B3749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6591380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F867D01-3FFE-49F4-A709-AF5249958D5C}"/>
              </a:ext>
            </a:extLst>
          </p:cNvPr>
          <p:cNvGrpSpPr/>
          <p:nvPr userDrawn="1"/>
        </p:nvGrpSpPr>
        <p:grpSpPr>
          <a:xfrm rot="16200000">
            <a:off x="5057878" y="-485547"/>
            <a:ext cx="4214897" cy="3534768"/>
            <a:chOff x="5387349" y="-852399"/>
            <a:chExt cx="4816112" cy="4038967"/>
          </a:xfrm>
          <a:noFill/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3723E74D-B8B1-4F1C-B86D-411D487099FE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2733E26-E941-470F-AE97-1939DDB10EBF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4BA194F5-F4E1-490C-AC0C-617EBE170637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8D91DC25-77DF-4DD9-88EE-339A4DF7FE5F}"/>
                </a:ext>
              </a:extLst>
            </p:cNvPr>
            <p:cNvSpPr/>
            <p:nvPr userDrawn="1"/>
          </p:nvSpPr>
          <p:spPr>
            <a:xfrm>
              <a:off x="8485589" y="1705643"/>
              <a:ext cx="1717872" cy="1480925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5878F206-DEBC-4763-AA7E-B72A91F1D031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F520733-7DE2-4630-AFCE-0E7320D31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1007" y="0"/>
            <a:ext cx="5760993" cy="6858000"/>
          </a:xfrm>
          <a:custGeom>
            <a:avLst/>
            <a:gdLst>
              <a:gd name="connsiteX0" fmla="*/ 1714501 w 5760993"/>
              <a:gd name="connsiteY0" fmla="*/ 0 h 6858000"/>
              <a:gd name="connsiteX1" fmla="*/ 5760993 w 5760993"/>
              <a:gd name="connsiteY1" fmla="*/ 0 h 6858000"/>
              <a:gd name="connsiteX2" fmla="*/ 5760993 w 5760993"/>
              <a:gd name="connsiteY2" fmla="*/ 6858000 h 6858000"/>
              <a:gd name="connsiteX3" fmla="*/ 1714501 w 5760993"/>
              <a:gd name="connsiteY3" fmla="*/ 6858000 h 6858000"/>
              <a:gd name="connsiteX4" fmla="*/ 0 w 5760993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993" h="6858000">
                <a:moveTo>
                  <a:pt x="1714501" y="0"/>
                </a:moveTo>
                <a:lnTo>
                  <a:pt x="5760993" y="0"/>
                </a:lnTo>
                <a:lnTo>
                  <a:pt x="5760993" y="6858000"/>
                </a:lnTo>
                <a:lnTo>
                  <a:pt x="1714501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5626888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10" y="1238491"/>
            <a:ext cx="4688732" cy="3585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quote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C02216A-B4DD-4416-92A1-EF8D82783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0272" y="6212205"/>
            <a:ext cx="439308" cy="645795"/>
          </a:xfrm>
          <a:custGeom>
            <a:avLst/>
            <a:gdLst>
              <a:gd name="connsiteX0" fmla="*/ 0 w 439308"/>
              <a:gd name="connsiteY0" fmla="*/ 0 h 645795"/>
              <a:gd name="connsiteX1" fmla="*/ 439308 w 439308"/>
              <a:gd name="connsiteY1" fmla="*/ 0 h 645795"/>
              <a:gd name="connsiteX2" fmla="*/ 439308 w 439308"/>
              <a:gd name="connsiteY2" fmla="*/ 645795 h 645795"/>
              <a:gd name="connsiteX3" fmla="*/ 0 w 439308"/>
              <a:gd name="connsiteY3" fmla="*/ 645795 h 6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08" h="645795">
                <a:moveTo>
                  <a:pt x="0" y="0"/>
                </a:moveTo>
                <a:lnTo>
                  <a:pt x="439308" y="0"/>
                </a:lnTo>
                <a:lnTo>
                  <a:pt x="439308" y="645795"/>
                </a:lnTo>
                <a:lnTo>
                  <a:pt x="0" y="64579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AA18954-65D3-45D5-8281-4AB22D636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9465" y="5049520"/>
            <a:ext cx="1870963" cy="1612900"/>
          </a:xfrm>
          <a:custGeom>
            <a:avLst/>
            <a:gdLst>
              <a:gd name="connsiteX0" fmla="*/ 423080 w 1963088"/>
              <a:gd name="connsiteY0" fmla="*/ 0 h 1692318"/>
              <a:gd name="connsiteX1" fmla="*/ 1540009 w 1963088"/>
              <a:gd name="connsiteY1" fmla="*/ 0 h 1692318"/>
              <a:gd name="connsiteX2" fmla="*/ 1963088 w 1963088"/>
              <a:gd name="connsiteY2" fmla="*/ 846159 h 1692318"/>
              <a:gd name="connsiteX3" fmla="*/ 1540009 w 1963088"/>
              <a:gd name="connsiteY3" fmla="*/ 1692318 h 1692318"/>
              <a:gd name="connsiteX4" fmla="*/ 423080 w 1963088"/>
              <a:gd name="connsiteY4" fmla="*/ 1692318 h 1692318"/>
              <a:gd name="connsiteX5" fmla="*/ 0 w 1963088"/>
              <a:gd name="connsiteY5" fmla="*/ 846159 h 16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088" h="1692318">
                <a:moveTo>
                  <a:pt x="423080" y="0"/>
                </a:moveTo>
                <a:lnTo>
                  <a:pt x="1540009" y="0"/>
                </a:lnTo>
                <a:lnTo>
                  <a:pt x="1963088" y="846159"/>
                </a:lnTo>
                <a:lnTo>
                  <a:pt x="1540009" y="1692318"/>
                </a:lnTo>
                <a:lnTo>
                  <a:pt x="423080" y="1692318"/>
                </a:lnTo>
                <a:lnTo>
                  <a:pt x="0" y="84615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E49065D-97DF-4C1D-9289-DE6F862782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812" y="661190"/>
            <a:ext cx="578403" cy="450445"/>
          </a:xfrm>
          <a:custGeom>
            <a:avLst/>
            <a:gdLst/>
            <a:ahLst/>
            <a:cxnLst/>
            <a:rect l="l" t="t" r="r" b="b"/>
            <a:pathLst>
              <a:path w="909247" h="708097">
                <a:moveTo>
                  <a:pt x="831345" y="0"/>
                </a:moveTo>
                <a:lnTo>
                  <a:pt x="909247" y="103482"/>
                </a:lnTo>
                <a:lnTo>
                  <a:pt x="822043" y="177896"/>
                </a:lnTo>
                <a:cubicBezTo>
                  <a:pt x="779410" y="214328"/>
                  <a:pt x="758094" y="258899"/>
                  <a:pt x="758094" y="311609"/>
                </a:cubicBezTo>
                <a:cubicBezTo>
                  <a:pt x="758094" y="343390"/>
                  <a:pt x="777085" y="380210"/>
                  <a:pt x="815067" y="422068"/>
                </a:cubicBezTo>
                <a:cubicBezTo>
                  <a:pt x="853049" y="463925"/>
                  <a:pt x="872040" y="502295"/>
                  <a:pt x="872040" y="537177"/>
                </a:cubicBezTo>
                <a:cubicBezTo>
                  <a:pt x="872040" y="651123"/>
                  <a:pt x="815842" y="708097"/>
                  <a:pt x="703446" y="708097"/>
                </a:cubicBezTo>
                <a:cubicBezTo>
                  <a:pt x="583298" y="708097"/>
                  <a:pt x="523224" y="639496"/>
                  <a:pt x="523224" y="502295"/>
                </a:cubicBezTo>
                <a:cubicBezTo>
                  <a:pt x="523224" y="296881"/>
                  <a:pt x="625931" y="129450"/>
                  <a:pt x="831345" y="0"/>
                </a:cubicBezTo>
                <a:close/>
                <a:moveTo>
                  <a:pt x="308121" y="0"/>
                </a:moveTo>
                <a:lnTo>
                  <a:pt x="386023" y="103482"/>
                </a:lnTo>
                <a:lnTo>
                  <a:pt x="298819" y="177896"/>
                </a:lnTo>
                <a:cubicBezTo>
                  <a:pt x="256186" y="214328"/>
                  <a:pt x="234870" y="258899"/>
                  <a:pt x="234870" y="311609"/>
                </a:cubicBezTo>
                <a:cubicBezTo>
                  <a:pt x="234870" y="343390"/>
                  <a:pt x="253861" y="380210"/>
                  <a:pt x="291843" y="422068"/>
                </a:cubicBezTo>
                <a:cubicBezTo>
                  <a:pt x="329825" y="463925"/>
                  <a:pt x="348816" y="502295"/>
                  <a:pt x="348816" y="537177"/>
                </a:cubicBezTo>
                <a:cubicBezTo>
                  <a:pt x="348816" y="651123"/>
                  <a:pt x="292618" y="708097"/>
                  <a:pt x="180222" y="708097"/>
                </a:cubicBezTo>
                <a:cubicBezTo>
                  <a:pt x="60074" y="708097"/>
                  <a:pt x="0" y="639496"/>
                  <a:pt x="0" y="502295"/>
                </a:cubicBezTo>
                <a:cubicBezTo>
                  <a:pt x="0" y="296881"/>
                  <a:pt x="102707" y="129450"/>
                  <a:pt x="3081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504C8A1B-80B1-4916-BBA6-BB248B1B9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1453" y="5218407"/>
            <a:ext cx="4688732" cy="1031022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name and position here</a:t>
            </a:r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5BBBA2-2585-4FFF-9185-4CFF05ED66AB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A6993D-9286-4B29-B315-9D979E9D5B58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AC6D7-046B-4649-9CA6-52ABFDE0A20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7E622C-FC9C-4E46-AD56-2262235D0267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60AB39-62B4-4494-B449-DC77901A301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0AE72D-E137-462C-8B28-A575763534D4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424E87-015F-4216-BD25-AA09E44342B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E7E5A7-19FD-47F7-BA5A-E22D3EB673AE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C053A0-FF92-4074-A9FB-4C24CEB75C0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000432-1766-47A5-8112-48230FD05C10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5303230"/>
      </p:ext>
    </p:extLst>
  </p:cSld>
  <p:clrMapOvr>
    <a:masterClrMapping/>
  </p:clrMapOvr>
  <p:transition spd="slow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9C95F9-75C4-4A1A-995F-D02FE8A4014F}"/>
              </a:ext>
            </a:extLst>
          </p:cNvPr>
          <p:cNvSpPr/>
          <p:nvPr userDrawn="1"/>
        </p:nvSpPr>
        <p:spPr>
          <a:xfrm>
            <a:off x="0" y="0"/>
            <a:ext cx="12192000" cy="2114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130300" y="2405743"/>
            <a:ext cx="9931400" cy="39233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8655627" y="-1117639"/>
            <a:ext cx="4031511" cy="3982624"/>
            <a:chOff x="10055225" y="-469915"/>
            <a:chExt cx="3695236" cy="3650425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14A4257-BAA2-41BB-B34F-A33E85CB3E5E}"/>
                </a:ext>
              </a:extLst>
            </p:cNvPr>
            <p:cNvSpPr/>
            <p:nvPr userDrawn="1"/>
          </p:nvSpPr>
          <p:spPr>
            <a:xfrm rot="5400000">
              <a:off x="10600394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5C79B0B-1ED8-4E46-93DE-D92EFA9E860E}"/>
                </a:ext>
              </a:extLst>
            </p:cNvPr>
            <p:cNvSpPr/>
            <p:nvPr userDrawn="1"/>
          </p:nvSpPr>
          <p:spPr>
            <a:xfrm rot="5400000">
              <a:off x="12511280" y="1941330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46B35F3E-06B9-40FD-9D7B-6E13B0F93B66}"/>
                </a:ext>
              </a:extLst>
            </p:cNvPr>
            <p:cNvSpPr/>
            <p:nvPr userDrawn="1"/>
          </p:nvSpPr>
          <p:spPr>
            <a:xfrm rot="5400000">
              <a:off x="12511281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64F596-BFA2-429B-8B60-BF4278508093}"/>
              </a:ext>
            </a:extLst>
          </p:cNvPr>
          <p:cNvGrpSpPr/>
          <p:nvPr userDrawn="1"/>
        </p:nvGrpSpPr>
        <p:grpSpPr>
          <a:xfrm rot="16200000">
            <a:off x="-128796" y="5471080"/>
            <a:ext cx="1946732" cy="2721338"/>
            <a:chOff x="10692184" y="-476580"/>
            <a:chExt cx="1784352" cy="2494347"/>
          </a:xfrm>
          <a:noFill/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C2B0FAE-86A7-438B-BBA5-D9B86E86238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3B49272-78B9-43A5-8BA7-70F619BEF2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579805-0C42-4067-8B7E-29744DF37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B5A35C-7D6B-4F8B-960E-58BF499EB6DE}"/>
              </a:ext>
            </a:extLst>
          </p:cNvPr>
          <p:cNvGrpSpPr/>
          <p:nvPr userDrawn="1"/>
        </p:nvGrpSpPr>
        <p:grpSpPr>
          <a:xfrm>
            <a:off x="-3633350" y="0"/>
            <a:ext cx="3507559" cy="2918856"/>
            <a:chOff x="397357" y="1593847"/>
            <a:chExt cx="3507559" cy="29188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F9FACA6-F8A4-4517-8B2E-6A343128252D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30B6F8-2A5A-4EDF-8BD0-02B88C813BF7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38853E-1EC8-46DE-8893-293A86ADB8A3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91B849-826E-46EC-907D-FBBBED4DFF99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6A9DC0-FD1C-4DB0-899C-B3485E5AB08F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3828D3-D1AE-4831-8945-958D42B48F93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F43AEA-DA96-4C3A-B544-0BED0A83079F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7392847"/>
      </p:ext>
    </p:extLst>
  </p:cSld>
  <p:clrMapOvr>
    <a:masterClrMapping/>
  </p:clrMapOvr>
  <p:transition spd="slow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1" y="1693488"/>
            <a:ext cx="3268079" cy="413203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616D1A0-972C-4AC6-B408-1187E397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C15A63-562B-4C9B-91AA-FF6AFB46914B}"/>
              </a:ext>
            </a:extLst>
          </p:cNvPr>
          <p:cNvGrpSpPr/>
          <p:nvPr userDrawn="1"/>
        </p:nvGrpSpPr>
        <p:grpSpPr>
          <a:xfrm>
            <a:off x="-3633350" y="0"/>
            <a:ext cx="3507559" cy="2918856"/>
            <a:chOff x="397357" y="1593847"/>
            <a:chExt cx="3507559" cy="29188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65A420-BC0E-4056-B742-9EE39F674582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203A5D-9D48-4DC7-A857-E2810292414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A9431D-BDB8-4932-8978-72CD688CC662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F67D5B-E348-4C91-9AF4-89810B9FC74D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03CEBB-F27E-43AC-A35E-A050278D1B13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370DAE-55CF-47C5-A694-06312E4FC797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34280F-0C87-4B6F-ACD0-9A66545C1FAD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7308526"/>
      </p:ext>
    </p:extLst>
  </p:cSld>
  <p:clrMapOvr>
    <a:masterClrMapping/>
  </p:clrMapOvr>
  <p:transition spd="slow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5401" y="2192060"/>
            <a:ext cx="4320221" cy="366581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498FB-83B9-4336-8C2A-0B64E847E032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71646A5-AECE-458B-A64F-6837F5DD3A9E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1C8B28E-8E51-423B-9868-670EF44EC3E6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06914C6E-6322-4E30-A216-E065906A29D3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8BAAF68-84C5-486C-BAB9-DBE3310B74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8521" y="432098"/>
            <a:ext cx="4183383" cy="59692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7FB69C-A968-48F9-9FFD-AC9D1C348F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60463" y="912813"/>
            <a:ext cx="3619500" cy="4945062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C98694-93EC-4812-93E5-2A9E9294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5400" y="1022985"/>
            <a:ext cx="4320221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9F7DDF-2F9C-4170-857A-0009B1FBBB96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8A5833-D266-4BEC-82BD-43FC0AD593CD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4D6D61-BC98-425B-9978-AB1C55499DAF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483F7F-F767-47D0-99C2-5810A293103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3AB13F-A235-42F3-8662-95A72BD863E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00D1EE-5B29-4E16-9CAF-47779BF544E1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B67826-6976-4DA8-B693-C69230364BFB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68F847-2762-4700-910F-9D8A950D96CE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EF1DD7-DF3D-4B4C-A368-B424D1AEDCF2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64B9E2-E708-4E7F-ADC6-0F65F4AF56A3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8445416"/>
      </p:ext>
    </p:extLst>
  </p:cSld>
  <p:clrMapOvr>
    <a:masterClrMapping/>
  </p:clrMapOvr>
  <p:transition spd="slow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Landsca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498FB-83B9-4336-8C2A-0B64E847E032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71646A5-AECE-458B-A64F-6837F5DD3A9E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1C8B28E-8E51-423B-9868-670EF44EC3E6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06914C6E-6322-4E30-A216-E065906A29D3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8BAAF68-84C5-486C-BAB9-DBE3310B74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797784" y="432098"/>
            <a:ext cx="4183383" cy="59692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7FB69C-A968-48F9-9FFD-AC9D1C348F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4700" y="1607698"/>
            <a:ext cx="4946400" cy="3618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208BF-A413-4B35-8B12-1A41BF007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57" y="1022985"/>
            <a:ext cx="4056967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A384CE-CCC1-4461-A4FC-6534A39BF3F1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A5B257-BC12-4B2E-81A9-3273F59CC287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B6231E-A7EE-4075-8B7D-0E88B3B9E4FB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3234A4-65EF-4FCD-9205-C7A759661B2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52D558-A3B7-497D-947E-2091DB0DC11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D1289B-2168-418E-929A-6647F1798203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EBD996-C727-4FF1-9BB5-5090A8A4436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757CE1-4BD5-488C-9828-0F0141664C94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663044-21CE-4847-8FCC-4930EC51E922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EB2100-BFA0-4A45-A761-581E55AB3389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7CE42531-93EE-4FF9-9D2C-0837EBBB4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157" y="2192060"/>
            <a:ext cx="4056967" cy="366581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977036"/>
      </p:ext>
    </p:extLst>
  </p:cSld>
  <p:clrMapOvr>
    <a:masterClrMapping/>
  </p:clrMapOvr>
  <p:transition spd="slow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7500681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0D9CEC-9D21-4866-95BB-8BFB61C57C34}"/>
              </a:ext>
            </a:extLst>
          </p:cNvPr>
          <p:cNvGrpSpPr/>
          <p:nvPr userDrawn="1"/>
        </p:nvGrpSpPr>
        <p:grpSpPr>
          <a:xfrm rot="16200000">
            <a:off x="9380253" y="-225916"/>
            <a:ext cx="4149137" cy="3479618"/>
            <a:chOff x="5387349" y="2559730"/>
            <a:chExt cx="4816113" cy="4038969"/>
          </a:xfrm>
          <a:noFill/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645BB51-6D87-444C-B105-6712C03BD8A0}"/>
                </a:ext>
              </a:extLst>
            </p:cNvPr>
            <p:cNvSpPr/>
            <p:nvPr userDrawn="1"/>
          </p:nvSpPr>
          <p:spPr>
            <a:xfrm>
              <a:off x="6936468" y="2559730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99100E3E-1E7B-4F64-965E-495600F3B113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4A908B46-EC64-40F9-84BE-0640E761CEB1}"/>
                </a:ext>
              </a:extLst>
            </p:cNvPr>
            <p:cNvSpPr/>
            <p:nvPr userDrawn="1"/>
          </p:nvSpPr>
          <p:spPr>
            <a:xfrm>
              <a:off x="8485590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2CC06D9A-09EE-47CC-8AD0-1330B142CA90}"/>
                </a:ext>
              </a:extLst>
            </p:cNvPr>
            <p:cNvSpPr/>
            <p:nvPr userDrawn="1"/>
          </p:nvSpPr>
          <p:spPr>
            <a:xfrm>
              <a:off x="538734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FE668E68-0D75-4E61-9287-20E719D1B9C6}"/>
                </a:ext>
              </a:extLst>
            </p:cNvPr>
            <p:cNvSpPr/>
            <p:nvPr userDrawn="1"/>
          </p:nvSpPr>
          <p:spPr>
            <a:xfrm>
              <a:off x="8485590" y="511777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5215435" cy="421256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FB34F6-D9A1-4680-B94D-8BD9DE659137}"/>
              </a:ext>
            </a:extLst>
          </p:cNvPr>
          <p:cNvGrpSpPr/>
          <p:nvPr userDrawn="1"/>
        </p:nvGrpSpPr>
        <p:grpSpPr>
          <a:xfrm rot="16200000">
            <a:off x="6672536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4ADDDE81-3DB2-4018-8369-C5DD19A2AE1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58065B7F-6484-49EB-AF40-9B9A1E079D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77B54B96-6D57-4A8E-A3D2-EFD2BF2EC695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9AA91558-D666-4CF1-918B-088A2A7FFD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1695" y="534606"/>
            <a:ext cx="2897464" cy="5788789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0581B03-C4D8-4079-8A88-F25AF87CC6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8219" y="726947"/>
            <a:ext cx="2502625" cy="5404897"/>
          </a:xfrm>
          <a:custGeom>
            <a:avLst/>
            <a:gdLst>
              <a:gd name="connsiteX0" fmla="*/ 502994 w 2502625"/>
              <a:gd name="connsiteY0" fmla="*/ 0 h 5404897"/>
              <a:gd name="connsiteX1" fmla="*/ 544527 w 2502625"/>
              <a:gd name="connsiteY1" fmla="*/ 14533 h 5404897"/>
              <a:gd name="connsiteX2" fmla="*/ 681844 w 2502625"/>
              <a:gd name="connsiteY2" fmla="*/ 192183 h 5404897"/>
              <a:gd name="connsiteX3" fmla="*/ 1251312 w 2502625"/>
              <a:gd name="connsiteY3" fmla="*/ 192213 h 5404897"/>
              <a:gd name="connsiteX4" fmla="*/ 1820786 w 2502625"/>
              <a:gd name="connsiteY4" fmla="*/ 192183 h 5404897"/>
              <a:gd name="connsiteX5" fmla="*/ 1958103 w 2502625"/>
              <a:gd name="connsiteY5" fmla="*/ 14533 h 5404897"/>
              <a:gd name="connsiteX6" fmla="*/ 1999637 w 2502625"/>
              <a:gd name="connsiteY6" fmla="*/ 0 h 5404897"/>
              <a:gd name="connsiteX7" fmla="*/ 2004682 w 2502625"/>
              <a:gd name="connsiteY7" fmla="*/ 183 h 5404897"/>
              <a:gd name="connsiteX8" fmla="*/ 2248325 w 2502625"/>
              <a:gd name="connsiteY8" fmla="*/ 183 h 5404897"/>
              <a:gd name="connsiteX9" fmla="*/ 2502625 w 2502625"/>
              <a:gd name="connsiteY9" fmla="*/ 251028 h 5404897"/>
              <a:gd name="connsiteX10" fmla="*/ 2502625 w 2502625"/>
              <a:gd name="connsiteY10" fmla="*/ 5159627 h 5404897"/>
              <a:gd name="connsiteX11" fmla="*/ 2308187 w 2502625"/>
              <a:gd name="connsiteY11" fmla="*/ 5401539 h 5404897"/>
              <a:gd name="connsiteX12" fmla="*/ 2294105 w 2502625"/>
              <a:gd name="connsiteY12" fmla="*/ 5404897 h 5404897"/>
              <a:gd name="connsiteX13" fmla="*/ 208520 w 2502625"/>
              <a:gd name="connsiteY13" fmla="*/ 5404897 h 5404897"/>
              <a:gd name="connsiteX14" fmla="*/ 194437 w 2502625"/>
              <a:gd name="connsiteY14" fmla="*/ 5401539 h 5404897"/>
              <a:gd name="connsiteX15" fmla="*/ 0 w 2502625"/>
              <a:gd name="connsiteY15" fmla="*/ 5159627 h 5404897"/>
              <a:gd name="connsiteX16" fmla="*/ 0 w 2502625"/>
              <a:gd name="connsiteY16" fmla="*/ 251052 h 5404897"/>
              <a:gd name="connsiteX17" fmla="*/ 254300 w 2502625"/>
              <a:gd name="connsiteY17" fmla="*/ 207 h 5404897"/>
              <a:gd name="connsiteX18" fmla="*/ 497949 w 2502625"/>
              <a:gd name="connsiteY18" fmla="*/ 207 h 5404897"/>
              <a:gd name="connsiteX19" fmla="*/ 502994 w 2502625"/>
              <a:gd name="connsiteY19" fmla="*/ 0 h 5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02625" h="5404897">
                <a:moveTo>
                  <a:pt x="502994" y="0"/>
                </a:moveTo>
                <a:cubicBezTo>
                  <a:pt x="512378" y="0"/>
                  <a:pt x="532627" y="1621"/>
                  <a:pt x="544527" y="14533"/>
                </a:cubicBezTo>
                <a:cubicBezTo>
                  <a:pt x="574556" y="47121"/>
                  <a:pt x="534138" y="179795"/>
                  <a:pt x="681844" y="192183"/>
                </a:cubicBezTo>
                <a:lnTo>
                  <a:pt x="1251312" y="192213"/>
                </a:lnTo>
                <a:lnTo>
                  <a:pt x="1820786" y="192183"/>
                </a:lnTo>
                <a:cubicBezTo>
                  <a:pt x="1968493" y="179795"/>
                  <a:pt x="1928075" y="47115"/>
                  <a:pt x="1958103" y="14533"/>
                </a:cubicBezTo>
                <a:cubicBezTo>
                  <a:pt x="1970004" y="1615"/>
                  <a:pt x="1990252" y="0"/>
                  <a:pt x="1999637" y="0"/>
                </a:cubicBezTo>
                <a:cubicBezTo>
                  <a:pt x="2002762" y="0"/>
                  <a:pt x="2004682" y="183"/>
                  <a:pt x="2004682" y="183"/>
                </a:cubicBezTo>
                <a:lnTo>
                  <a:pt x="2248325" y="183"/>
                </a:lnTo>
                <a:cubicBezTo>
                  <a:pt x="2499584" y="12571"/>
                  <a:pt x="2502625" y="252582"/>
                  <a:pt x="2502625" y="251028"/>
                </a:cubicBezTo>
                <a:lnTo>
                  <a:pt x="2502625" y="5159627"/>
                </a:lnTo>
                <a:cubicBezTo>
                  <a:pt x="2493484" y="5328021"/>
                  <a:pt x="2369573" y="5384057"/>
                  <a:pt x="2308187" y="5401539"/>
                </a:cubicBezTo>
                <a:lnTo>
                  <a:pt x="2294105" y="5404897"/>
                </a:lnTo>
                <a:lnTo>
                  <a:pt x="208520" y="5404897"/>
                </a:lnTo>
                <a:lnTo>
                  <a:pt x="194437" y="5401539"/>
                </a:lnTo>
                <a:cubicBezTo>
                  <a:pt x="133052" y="5384057"/>
                  <a:pt x="9140" y="5328021"/>
                  <a:pt x="0" y="5159627"/>
                </a:cubicBezTo>
                <a:lnTo>
                  <a:pt x="0" y="251052"/>
                </a:lnTo>
                <a:cubicBezTo>
                  <a:pt x="0" y="252600"/>
                  <a:pt x="3047" y="12589"/>
                  <a:pt x="254300" y="207"/>
                </a:cubicBezTo>
                <a:lnTo>
                  <a:pt x="497949" y="207"/>
                </a:lnTo>
                <a:cubicBezTo>
                  <a:pt x="497949" y="207"/>
                  <a:pt x="499862" y="0"/>
                  <a:pt x="5029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D37EB-B649-4156-AD52-5D86E6983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5215435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462DCB-FC32-4C19-81BA-F75216298404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046E15-A0AA-4E7E-8A83-4FF9C4991FB5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37830C-04ED-4284-B336-A00AE9E5EE50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D4D9B8-A7F3-46EE-B01D-3FE14FAF1A0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431810-A29D-4E80-A36F-2E92F35E6B24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3E1D68-997F-4A79-BA6C-FAF192EDA756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2B07A2-9E12-467C-AC0F-52A9F7D1286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731675-7753-443A-8CDE-734806184093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B94258-61C9-4B85-B0E0-6A164888186E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B6474A-2675-4ED3-AAC6-5DBAA15C1B8A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036556"/>
      </p:ext>
    </p:extLst>
  </p:cSld>
  <p:clrMapOvr>
    <a:masterClrMapping/>
  </p:clrMapOvr>
  <p:transition spd="slow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866218-8F04-46ED-98D0-DFDC37FFCF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1676" y="2280158"/>
            <a:ext cx="6740324" cy="2286000"/>
          </a:xfr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/>
              <a:t> </a:t>
            </a: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79533D-F4E8-45D2-8BBE-9F6172BE2A44}"/>
              </a:ext>
            </a:extLst>
          </p:cNvPr>
          <p:cNvSpPr/>
          <p:nvPr userDrawn="1"/>
        </p:nvSpPr>
        <p:spPr>
          <a:xfrm>
            <a:off x="0" y="0"/>
            <a:ext cx="54516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050039" cy="13154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2420A806-D821-4306-9FB4-60C5FD044FD7}"/>
              </a:ext>
            </a:extLst>
          </p:cNvPr>
          <p:cNvSpPr/>
          <p:nvPr userDrawn="1"/>
        </p:nvSpPr>
        <p:spPr>
          <a:xfrm>
            <a:off x="-14549" y="3466747"/>
            <a:ext cx="3933854" cy="339125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 sz="4000">
              <a:solidFill>
                <a:schemeClr val="accent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AE7595-174E-4817-AA4C-5B69A16CDF31}"/>
              </a:ext>
            </a:extLst>
          </p:cNvPr>
          <p:cNvGrpSpPr/>
          <p:nvPr userDrawn="1"/>
        </p:nvGrpSpPr>
        <p:grpSpPr>
          <a:xfrm rot="16200000">
            <a:off x="2497568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79B30DD1-A2DB-4115-979A-DADB863723B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5EA600E4-7171-4028-A95B-1B1A72FA446E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86972C1D-AD6D-4335-B2C0-FB37EF7F9B8A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1D95D2-ABCF-4C2A-8253-CE260DDEA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396" y="4183381"/>
            <a:ext cx="2617964" cy="1957988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Enter quote here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30552D-601B-4905-AE99-CAA9EAA57D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5805" y="318453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/>
              <a:t>Situation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BD331E-A9FA-40F2-8DEF-53ED8633A2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5805" y="736600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EC2204B-0CD3-48A8-BB34-769EEDD047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5805" y="2592824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/>
              <a:t>Action</a:t>
            </a:r>
            <a:endParaRPr lang="en-GB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2C22D73D-879C-44DD-B0BA-4423238447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05805" y="3010971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59C066E5-B23A-492C-AEBD-1D15E6428E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5805" y="4867195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/>
              <a:t>Result</a:t>
            </a:r>
            <a:endParaRPr lang="en-GB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C2A3B30A-0730-433B-BFD1-1EF82C5808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5805" y="5285342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015EE8-9997-4C30-84A8-CD111034F6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9704" y="3057271"/>
            <a:ext cx="2150636" cy="1853997"/>
          </a:xfrm>
          <a:prstGeom prst="hexagon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0BD4603-64DC-4011-AC84-960A99C99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05003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B29C7EE-7E13-4486-96FE-538865A79301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B1EE14F-C06A-49E8-8BAA-1C270B233583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DF69B3D-23E2-4D3E-9066-F7C985EE61B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D2375C1-C3F5-4D9E-A4CE-D37D3328C32B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913DCB5-3BFA-459B-8999-73ED924592A5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846685C-5084-439C-AEA0-557FFDF1462A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AD0CFF9-020A-4C5E-B080-C4E7D918B72C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938CFB8-4988-4BE5-AB07-C666120971F3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11FDEC6-B665-42BD-9755-78754654CBE5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CE0311-DD8A-49BF-AF9B-0C8A140A7FA9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33292"/>
      </p:ext>
    </p:extLst>
  </p:cSld>
  <p:clrMapOvr>
    <a:masterClrMapping/>
  </p:clrMapOvr>
  <p:transition spd="slow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C2CAE1B-067E-469A-A534-5031456E1A59}"/>
              </a:ext>
            </a:extLst>
          </p:cNvPr>
          <p:cNvGrpSpPr/>
          <p:nvPr userDrawn="1"/>
        </p:nvGrpSpPr>
        <p:grpSpPr>
          <a:xfrm rot="10800000">
            <a:off x="10868515" y="3098042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6ECFEA25-D74C-448D-A588-B940CFD66B1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D6BAE1A-652C-4E6D-95A4-0000BCEB8824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F9374D9-1C64-4577-96F0-B991DEC7F27E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F3550AB-8CD5-4B0B-A7A3-7D92B71818E5}"/>
              </a:ext>
            </a:extLst>
          </p:cNvPr>
          <p:cNvSpPr/>
          <p:nvPr userDrawn="1"/>
        </p:nvSpPr>
        <p:spPr>
          <a:xfrm>
            <a:off x="6929298" y="0"/>
            <a:ext cx="36923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5311831" cy="3964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22CBF-A452-4D1C-B29B-E15805D61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3627" y="312103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DC5C97-343A-4B9F-BD1E-5DF491640F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5976" y="312103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285F0A5-DB56-4253-9DBB-E56235ADF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3627" y="140462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6AF219E5-E6A5-4AD0-A987-497E0543D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25976" y="140462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0DEF12-C751-44B2-B17A-BC778636D3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03627" y="2497137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BA7DE11-CEAB-4168-B451-5A078A67D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25976" y="2497137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3C818EC3-8F5E-4B67-B6B0-E4A678E196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03627" y="3589654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2662147B-54D7-4CC0-8279-6E9712EC3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5976" y="3589654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AD98EFA5-FC09-4780-8D50-8A41C19919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03627" y="4682171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ABB8D5-59FB-45B0-8A62-C52A2CB6B9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25976" y="4682171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E2DFBDD0-F619-4B80-8234-76F86E858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3627" y="577469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3FC68AF3-77A7-425A-AB1A-9EEC8E99CC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25976" y="577469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92DED1-4C19-43AD-B3B3-6D22E2F39941}"/>
              </a:ext>
            </a:extLst>
          </p:cNvPr>
          <p:cNvCxnSpPr>
            <a:cxnSpLocks/>
          </p:cNvCxnSpPr>
          <p:nvPr userDrawn="1"/>
        </p:nvCxnSpPr>
        <p:spPr>
          <a:xfrm>
            <a:off x="7381096" y="125222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AA70B6-AA2B-4AEB-91DC-0B35E19BB4BD}"/>
              </a:ext>
            </a:extLst>
          </p:cNvPr>
          <p:cNvCxnSpPr>
            <a:cxnSpLocks/>
          </p:cNvCxnSpPr>
          <p:nvPr userDrawn="1"/>
        </p:nvCxnSpPr>
        <p:spPr>
          <a:xfrm>
            <a:off x="7381096" y="234696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9622E6-0ADE-4BFF-9C75-1434948644F6}"/>
              </a:ext>
            </a:extLst>
          </p:cNvPr>
          <p:cNvCxnSpPr>
            <a:cxnSpLocks/>
          </p:cNvCxnSpPr>
          <p:nvPr userDrawn="1"/>
        </p:nvCxnSpPr>
        <p:spPr>
          <a:xfrm>
            <a:off x="7381096" y="344170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83F6D1-56A8-427D-8784-5CD251A94547}"/>
              </a:ext>
            </a:extLst>
          </p:cNvPr>
          <p:cNvCxnSpPr>
            <a:cxnSpLocks/>
          </p:cNvCxnSpPr>
          <p:nvPr userDrawn="1"/>
        </p:nvCxnSpPr>
        <p:spPr>
          <a:xfrm>
            <a:off x="7381096" y="453644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FC992C-469D-41DB-AE24-83B39EB78B53}"/>
              </a:ext>
            </a:extLst>
          </p:cNvPr>
          <p:cNvCxnSpPr>
            <a:cxnSpLocks/>
          </p:cNvCxnSpPr>
          <p:nvPr userDrawn="1"/>
        </p:nvCxnSpPr>
        <p:spPr>
          <a:xfrm>
            <a:off x="7381096" y="563118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>
            <a:extLst>
              <a:ext uri="{FF2B5EF4-FFF2-40B4-BE49-F238E27FC236}">
                <a16:creationId xmlns:a16="http://schemas.microsoft.com/office/drawing/2014/main" id="{1F179DD4-0DB8-4AD0-B2AE-C3587F23A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531183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92756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  <p:transition spd="slow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C2CAE1B-067E-469A-A534-5031456E1A59}"/>
              </a:ext>
            </a:extLst>
          </p:cNvPr>
          <p:cNvGrpSpPr/>
          <p:nvPr userDrawn="1"/>
        </p:nvGrpSpPr>
        <p:grpSpPr>
          <a:xfrm rot="10800000">
            <a:off x="10868515" y="3098042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6ECFEA25-D74C-448D-A588-B940CFD66B1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D6BAE1A-652C-4E6D-95A4-0000BCEB8824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F9374D9-1C64-4577-96F0-B991DEC7F27E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E8631E8E-4623-44C2-AD08-C2CFEFDE5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9595" y="-1"/>
            <a:ext cx="3802406" cy="3589649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550AB-8CD5-4B0B-A7A3-7D92B71818E5}"/>
              </a:ext>
            </a:extLst>
          </p:cNvPr>
          <p:cNvSpPr/>
          <p:nvPr userDrawn="1"/>
        </p:nvSpPr>
        <p:spPr>
          <a:xfrm>
            <a:off x="4699322" y="0"/>
            <a:ext cx="36923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464848" cy="3964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22CBF-A452-4D1C-B29B-E15805D61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3651" y="312103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DC5C97-343A-4B9F-BD1E-5DF491640F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2103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285F0A5-DB56-4253-9DBB-E56235ADF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3651" y="140462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6AF219E5-E6A5-4AD0-A987-497E0543D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40462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0DEF12-C751-44B2-B17A-BC778636D3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3651" y="2497137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BA7DE11-CEAB-4168-B451-5A078A67D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497137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3C818EC3-8F5E-4B67-B6B0-E4A678E196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73651" y="3589654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2662147B-54D7-4CC0-8279-6E9712EC3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589654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AD98EFA5-FC09-4780-8D50-8A41C19919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73651" y="4682171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ABB8D5-59FB-45B0-8A62-C52A2CB6B9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4682171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E2DFBDD0-F619-4B80-8234-76F86E858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3651" y="577469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3FC68AF3-77A7-425A-AB1A-9EEC8E99CC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77469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92DED1-4C19-43AD-B3B3-6D22E2F39941}"/>
              </a:ext>
            </a:extLst>
          </p:cNvPr>
          <p:cNvCxnSpPr>
            <a:cxnSpLocks/>
          </p:cNvCxnSpPr>
          <p:nvPr userDrawn="1"/>
        </p:nvCxnSpPr>
        <p:spPr>
          <a:xfrm>
            <a:off x="5151120" y="125222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AA70B6-AA2B-4AEB-91DC-0B35E19BB4BD}"/>
              </a:ext>
            </a:extLst>
          </p:cNvPr>
          <p:cNvCxnSpPr>
            <a:cxnSpLocks/>
          </p:cNvCxnSpPr>
          <p:nvPr userDrawn="1"/>
        </p:nvCxnSpPr>
        <p:spPr>
          <a:xfrm>
            <a:off x="5151120" y="234696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9622E6-0ADE-4BFF-9C75-1434948644F6}"/>
              </a:ext>
            </a:extLst>
          </p:cNvPr>
          <p:cNvCxnSpPr>
            <a:cxnSpLocks/>
          </p:cNvCxnSpPr>
          <p:nvPr userDrawn="1"/>
        </p:nvCxnSpPr>
        <p:spPr>
          <a:xfrm>
            <a:off x="5151120" y="344170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83F6D1-56A8-427D-8784-5CD251A94547}"/>
              </a:ext>
            </a:extLst>
          </p:cNvPr>
          <p:cNvCxnSpPr>
            <a:cxnSpLocks/>
          </p:cNvCxnSpPr>
          <p:nvPr userDrawn="1"/>
        </p:nvCxnSpPr>
        <p:spPr>
          <a:xfrm>
            <a:off x="5151120" y="453644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FC992C-469D-41DB-AE24-83B39EB78B53}"/>
              </a:ext>
            </a:extLst>
          </p:cNvPr>
          <p:cNvCxnSpPr>
            <a:cxnSpLocks/>
          </p:cNvCxnSpPr>
          <p:nvPr userDrawn="1"/>
        </p:nvCxnSpPr>
        <p:spPr>
          <a:xfrm>
            <a:off x="5151120" y="563118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356E14-0BCC-44F3-AC41-2C46BDEBB3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67763" y="312103"/>
            <a:ext cx="3111817" cy="82296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5319DD9-5623-4553-900D-979263888E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67763" y="1214120"/>
            <a:ext cx="3111500" cy="221487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1F179DD4-0DB8-4AD0-B2AE-C3587F23A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464848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893012"/>
      </p:ext>
    </p:extLst>
  </p:cSld>
  <p:clrMapOvr>
    <a:masterClrMapping/>
  </p:clrMapOvr>
  <p:transition spd="slow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F387BD0A-58E3-4707-BC3B-FC0C795EBAFF}"/>
              </a:ext>
            </a:extLst>
          </p:cNvPr>
          <p:cNvSpPr/>
          <p:nvPr userDrawn="1"/>
        </p:nvSpPr>
        <p:spPr>
          <a:xfrm>
            <a:off x="7509827" y="2941677"/>
            <a:ext cx="3933854" cy="339125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 sz="4000">
                <a:solidFill>
                  <a:schemeClr val="accent2"/>
                </a:solidFill>
              </a:rPr>
              <a:t>Thank you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BC50D4-7221-47F1-825F-A17B3542A346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84970D6-4E8B-4039-A22E-CCC9C5DE0DD8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55ADE3E-5C68-4FAC-8CF6-68514EBAA91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B34C25C-2BCA-4B76-A79F-F4CD1C89436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1" name="Text Placeholder 35">
            <a:extLst>
              <a:ext uri="{FF2B5EF4-FFF2-40B4-BE49-F238E27FC236}">
                <a16:creationId xmlns:a16="http://schemas.microsoft.com/office/drawing/2014/main" id="{ACDE17B6-D9D8-4CD3-BAEA-C07E506D62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8598" y="4720031"/>
            <a:ext cx="1870963" cy="1612900"/>
          </a:xfrm>
          <a:custGeom>
            <a:avLst/>
            <a:gdLst>
              <a:gd name="connsiteX0" fmla="*/ 423080 w 1963088"/>
              <a:gd name="connsiteY0" fmla="*/ 0 h 1692318"/>
              <a:gd name="connsiteX1" fmla="*/ 1540009 w 1963088"/>
              <a:gd name="connsiteY1" fmla="*/ 0 h 1692318"/>
              <a:gd name="connsiteX2" fmla="*/ 1963088 w 1963088"/>
              <a:gd name="connsiteY2" fmla="*/ 846159 h 1692318"/>
              <a:gd name="connsiteX3" fmla="*/ 1540009 w 1963088"/>
              <a:gd name="connsiteY3" fmla="*/ 1692318 h 1692318"/>
              <a:gd name="connsiteX4" fmla="*/ 423080 w 1963088"/>
              <a:gd name="connsiteY4" fmla="*/ 1692318 h 1692318"/>
              <a:gd name="connsiteX5" fmla="*/ 0 w 1963088"/>
              <a:gd name="connsiteY5" fmla="*/ 846159 h 16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088" h="1692318">
                <a:moveTo>
                  <a:pt x="423080" y="0"/>
                </a:moveTo>
                <a:lnTo>
                  <a:pt x="1540009" y="0"/>
                </a:lnTo>
                <a:lnTo>
                  <a:pt x="1963088" y="846159"/>
                </a:lnTo>
                <a:lnTo>
                  <a:pt x="1540009" y="1692318"/>
                </a:lnTo>
                <a:lnTo>
                  <a:pt x="423080" y="1692318"/>
                </a:lnTo>
                <a:lnTo>
                  <a:pt x="0" y="846159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E88CE0-CF54-4A61-9B31-EBE0A34E50B5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83BB38-ED50-47D6-8720-6BDC781EAF44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22FFF-0ADC-4D24-A20C-6C8C97CE886A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72403A-EE7A-489E-BCD2-ED8AF98EB00E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563320-B0A3-4539-9446-6C2C04EC7348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35C992-41B5-4B72-BDE2-808192041C33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01E66A-95BD-4E5A-8E97-A128FEEEC676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50568F-5EE5-4EC2-BE6F-A4BE15446FD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69B17C-2E1F-4BEF-82C2-AC1034E9E139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9761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7437120" y="0"/>
            <a:ext cx="47548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6560" y="1749013"/>
            <a:ext cx="4754880" cy="2012152"/>
          </a:xfrm>
        </p:spPr>
        <p:txBody>
          <a:bodyPr anchor="b"/>
          <a:lstStyle>
            <a:lvl1pPr algn="ctr">
              <a:defRPr sz="13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6301" y="3572037"/>
            <a:ext cx="3835398" cy="20121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69D842F-F3FE-4A3C-A561-89DC4AAE3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6301" y="1167798"/>
            <a:ext cx="3835398" cy="570034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228101-A16A-4031-8347-77150FB8DD70}"/>
              </a:ext>
            </a:extLst>
          </p:cNvPr>
          <p:cNvGrpSpPr/>
          <p:nvPr userDrawn="1"/>
        </p:nvGrpSpPr>
        <p:grpSpPr>
          <a:xfrm rot="16200000">
            <a:off x="5122634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8BCE50D-F8F2-444F-8E50-BC78749D2661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352CD7B-8AB2-46F3-8A50-9CFE3377298A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D443BD9-8EF4-4175-8E9A-34F5FAA3294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3283666-C290-4453-9A31-8CEDBFB2161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4AB9662-8D15-4B7A-925A-4A2BFDB1C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371188-425F-455B-8FDA-D479C487DF7D}"/>
              </a:ext>
            </a:extLst>
          </p:cNvPr>
          <p:cNvGrpSpPr/>
          <p:nvPr userDrawn="1"/>
        </p:nvGrpSpPr>
        <p:grpSpPr>
          <a:xfrm rot="10800000">
            <a:off x="10964089" y="-754416"/>
            <a:ext cx="1946732" cy="3990582"/>
            <a:chOff x="10692184" y="-1639954"/>
            <a:chExt cx="1784352" cy="3657721"/>
          </a:xfrm>
          <a:noFill/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4A1165BF-870B-4000-AB7E-A43A3236DF3D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D836B9C2-6C1C-48E8-A86B-F67503069BB5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6950414A-42F7-40A8-BBF4-42A36B0DE21B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373CF7F-CA8A-4BE2-9D2C-7A776D128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938901"/>
      </p:ext>
    </p:extLst>
  </p:cSld>
  <p:clrMapOvr>
    <a:masterClrMapping/>
  </p:clrMapOvr>
  <p:transition spd="slow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C73440-D64D-40FA-81E7-45484499A6B3}"/>
              </a:ext>
            </a:extLst>
          </p:cNvPr>
          <p:cNvSpPr/>
          <p:nvPr userDrawn="1"/>
        </p:nvSpPr>
        <p:spPr>
          <a:xfrm>
            <a:off x="0" y="751312"/>
            <a:ext cx="5727411" cy="6106688"/>
          </a:xfrm>
          <a:custGeom>
            <a:avLst/>
            <a:gdLst>
              <a:gd name="connsiteX0" fmla="*/ 0 w 5727411"/>
              <a:gd name="connsiteY0" fmla="*/ 0 h 6106688"/>
              <a:gd name="connsiteX1" fmla="*/ 3694674 w 5727411"/>
              <a:gd name="connsiteY1" fmla="*/ 0 h 6106688"/>
              <a:gd name="connsiteX2" fmla="*/ 5727411 w 5727411"/>
              <a:gd name="connsiteY2" fmla="*/ 4065472 h 6106688"/>
              <a:gd name="connsiteX3" fmla="*/ 4706803 w 5727411"/>
              <a:gd name="connsiteY3" fmla="*/ 6106688 h 6106688"/>
              <a:gd name="connsiteX4" fmla="*/ 0 w 5727411"/>
              <a:gd name="connsiteY4" fmla="*/ 6106688 h 610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11" h="6106688">
                <a:moveTo>
                  <a:pt x="0" y="0"/>
                </a:moveTo>
                <a:lnTo>
                  <a:pt x="3694674" y="0"/>
                </a:lnTo>
                <a:lnTo>
                  <a:pt x="5727411" y="4065472"/>
                </a:lnTo>
                <a:lnTo>
                  <a:pt x="4706803" y="6106688"/>
                </a:lnTo>
                <a:lnTo>
                  <a:pt x="0" y="61066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F753E-09B0-4686-9BC2-A425F326A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32" y="2294626"/>
            <a:ext cx="4235120" cy="1730798"/>
          </a:xfr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478B2-B931-43F6-A1A3-670B54D00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A29488-C7D4-4DFE-9D8D-81FC19BC1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32" y="4208223"/>
            <a:ext cx="4235120" cy="9826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B26418-D597-4E1F-AF96-8750E5859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132" y="5373687"/>
            <a:ext cx="2939796" cy="5272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date here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CE704-9406-4C43-9CE7-9BF26AFFF218}"/>
              </a:ext>
            </a:extLst>
          </p:cNvPr>
          <p:cNvCxnSpPr/>
          <p:nvPr userDrawn="1"/>
        </p:nvCxnSpPr>
        <p:spPr>
          <a:xfrm>
            <a:off x="781086" y="5247401"/>
            <a:ext cx="292435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id="{80D38335-30EA-4855-AC16-2D92AFE366D9}"/>
              </a:ext>
            </a:extLst>
          </p:cNvPr>
          <p:cNvSpPr/>
          <p:nvPr userDrawn="1"/>
        </p:nvSpPr>
        <p:spPr>
          <a:xfrm>
            <a:off x="280206" y="369100"/>
            <a:ext cx="2158315" cy="186061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B5D607-01EE-49D2-8250-C07516B82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788" y="881106"/>
            <a:ext cx="1655152" cy="8366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8D3A66B-EF70-4A62-9DAE-DC7DC2A837B4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178ACE63-80C0-4C5B-8852-EB5A9430AB74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1FAFE67B-F180-413E-AEE5-25FACE3FA1B9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020AE074-6EEE-4C09-93A8-B0485366B016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5809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4046DE2-1E16-486D-A099-BA28910BDA3B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4DD0529-F7BE-4884-9A82-BEB4F6D14E0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54C83339-7675-4783-8373-C82A11E9774E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6EF7808-75BC-4CEF-B902-ED53A81124A6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4315096-FABD-45B3-A9F8-BBAE4435FD2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CCF93F58-680B-432B-8290-8A55BDA2124C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C73539C-C820-4A61-BBA4-78B5451EACB2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8758FED-6697-47C2-B528-C093AC060906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5AB3E7EA-D710-49AC-B5CB-B8E3697A09BE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33A53403-DEED-4F22-A6F9-394D8DE4A635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44276E8-BC59-4896-947B-F8F050CCD299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3369B32C-AA83-4B17-B63A-642EF3590675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A5C8D866-FD3A-41F6-8BD6-2273FC88293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C811146B-9A33-4BA3-8F7C-5D313090B7E9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AE80AD-0B0A-4DC2-B54B-2376E75B8446}"/>
              </a:ext>
            </a:extLst>
          </p:cNvPr>
          <p:cNvGrpSpPr/>
          <p:nvPr userDrawn="1"/>
        </p:nvGrpSpPr>
        <p:grpSpPr>
          <a:xfrm flipH="1">
            <a:off x="-335101" y="5172434"/>
            <a:ext cx="4829094" cy="2417547"/>
            <a:chOff x="3838228" y="2559731"/>
            <a:chExt cx="6365233" cy="3186569"/>
          </a:xfrm>
          <a:noFill/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B23C5AB-EDD5-4171-8D82-41716CEF6AD9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11800678-D7DC-4E4B-B8D4-3DA3CA897E25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AE66B632-828F-4DBE-ADD9-92B3186268F6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FCF0B3C5-BFD7-403F-A922-24459D431DCC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C7E4A07-4BF7-40B2-A154-51918ACE56AB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DFD343D-1397-4A55-A113-C603F399434F}"/>
              </a:ext>
            </a:extLst>
          </p:cNvPr>
          <p:cNvSpPr/>
          <p:nvPr userDrawn="1"/>
        </p:nvSpPr>
        <p:spPr>
          <a:xfrm>
            <a:off x="0" y="1646238"/>
            <a:ext cx="12192000" cy="4334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BD3E9-53A7-4655-A8D2-79EA4506B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1E4F8DF-8EE3-40CA-94E4-BC92CD3B3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DF00189-C4F8-4035-A7D8-3D7CD82F76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00126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F014EF1-8EF1-4F84-B375-39E2781CD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0" y="273970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6DCE429-9408-4073-8F15-D6D942745C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0301" y="310515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2" name="Text Placeholder 55">
            <a:extLst>
              <a:ext uri="{FF2B5EF4-FFF2-40B4-BE49-F238E27FC236}">
                <a16:creationId xmlns:a16="http://schemas.microsoft.com/office/drawing/2014/main" id="{30437623-8462-460A-A0F4-D4DF3695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2507" y="200640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EC0DF27A-CB57-4573-83C7-2F52422C23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2507" y="274484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76624CB3-E62D-41CC-9C38-E3C6D13D77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2508" y="311029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Text Placeholder 55">
            <a:extLst>
              <a:ext uri="{FF2B5EF4-FFF2-40B4-BE49-F238E27FC236}">
                <a16:creationId xmlns:a16="http://schemas.microsoft.com/office/drawing/2014/main" id="{2B50C990-263F-4396-8CBC-37FF11EA5B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4714" y="201154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E14D6A1F-67E8-4F1E-8EA2-E67346E49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4714" y="274998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55AB72A0-F69E-4968-984E-3D90EC0E5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4715" y="311543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Text Placeholder 55">
            <a:extLst>
              <a:ext uri="{FF2B5EF4-FFF2-40B4-BE49-F238E27FC236}">
                <a16:creationId xmlns:a16="http://schemas.microsoft.com/office/drawing/2014/main" id="{CD807A1F-5514-4901-8309-500C6E2BB8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0299" y="391320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FA0DFF99-25FD-4B37-A886-F25F638B63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0299" y="465165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4961B616-ED72-4E6B-BF39-01122EAA3F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30300" y="501709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1" name="Text Placeholder 55">
            <a:extLst>
              <a:ext uri="{FF2B5EF4-FFF2-40B4-BE49-F238E27FC236}">
                <a16:creationId xmlns:a16="http://schemas.microsoft.com/office/drawing/2014/main" id="{292D382A-DD1E-456C-9102-D0B9457DEA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32506" y="391834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70DACDC4-87FF-4BA7-82A8-CF95DAA79B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2506" y="465679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ECCC9684-AD73-400B-A157-058A920003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32507" y="502223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4" name="Text Placeholder 55">
            <a:extLst>
              <a:ext uri="{FF2B5EF4-FFF2-40B4-BE49-F238E27FC236}">
                <a16:creationId xmlns:a16="http://schemas.microsoft.com/office/drawing/2014/main" id="{8C7F30EB-CA86-49B8-A09E-D0747C6A50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34713" y="392348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75" name="Text Placeholder 57">
            <a:extLst>
              <a:ext uri="{FF2B5EF4-FFF2-40B4-BE49-F238E27FC236}">
                <a16:creationId xmlns:a16="http://schemas.microsoft.com/office/drawing/2014/main" id="{5B9AA845-8E57-4749-A304-B7C7C57B3D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4713" y="466193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A13AE8A4-B61B-40CE-9CD5-3947C689C9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34714" y="502737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84B203E-A4CA-4A34-ADC5-6E6B67132896}"/>
              </a:ext>
            </a:extLst>
          </p:cNvPr>
          <p:cNvGrpSpPr/>
          <p:nvPr userDrawn="1"/>
        </p:nvGrpSpPr>
        <p:grpSpPr>
          <a:xfrm>
            <a:off x="4338828" y="2110783"/>
            <a:ext cx="0" cy="3366451"/>
            <a:chOff x="4338828" y="2110783"/>
            <a:chExt cx="0" cy="33664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650F4FC-E616-467C-88C1-F2E5C0F2341D}"/>
                </a:ext>
              </a:extLst>
            </p:cNvPr>
            <p:cNvCxnSpPr/>
            <p:nvPr userDrawn="1"/>
          </p:nvCxnSpPr>
          <p:spPr>
            <a:xfrm>
              <a:off x="4338828" y="2110783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3BE8A3-06C6-46B8-92EA-C0DA12E75F7C}"/>
                </a:ext>
              </a:extLst>
            </p:cNvPr>
            <p:cNvCxnSpPr/>
            <p:nvPr userDrawn="1"/>
          </p:nvCxnSpPr>
          <p:spPr>
            <a:xfrm>
              <a:off x="4338828" y="4032017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7FF21B9-05B6-4E8C-A88D-1007F264B52A}"/>
              </a:ext>
            </a:extLst>
          </p:cNvPr>
          <p:cNvGrpSpPr/>
          <p:nvPr userDrawn="1"/>
        </p:nvGrpSpPr>
        <p:grpSpPr>
          <a:xfrm>
            <a:off x="7932956" y="2110783"/>
            <a:ext cx="0" cy="3366451"/>
            <a:chOff x="4338828" y="2110783"/>
            <a:chExt cx="0" cy="3366451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5A940A0-DFC7-456E-8A35-79B6D95DE9E2}"/>
                </a:ext>
              </a:extLst>
            </p:cNvPr>
            <p:cNvCxnSpPr/>
            <p:nvPr userDrawn="1"/>
          </p:nvCxnSpPr>
          <p:spPr>
            <a:xfrm>
              <a:off x="4338828" y="2110783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4FD57DD-483F-48E7-B184-4E7421546C3F}"/>
                </a:ext>
              </a:extLst>
            </p:cNvPr>
            <p:cNvCxnSpPr/>
            <p:nvPr userDrawn="1"/>
          </p:nvCxnSpPr>
          <p:spPr>
            <a:xfrm>
              <a:off x="4338828" y="4032017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491CDF1F-6020-42AA-96D7-D282DC5AF3A1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1BA9D-2902-40D2-87AB-F3C2BF7C4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6802656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853317"/>
      </p:ext>
    </p:extLst>
  </p:cSld>
  <p:clrMapOvr>
    <a:masterClrMapping/>
  </p:clrMapOvr>
  <p:transition spd="slow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681799-5413-4DD7-9A90-5A4FB12A2A7A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2131DBC-2984-4070-99C1-C7A5961DB71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8A76465-A25F-4395-8F89-F71B9DE37BD1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165F6F1-0DD9-4E98-A6C3-53E1CA238355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D5C850-6937-4120-B24B-6C3E3002DD3A}"/>
              </a:ext>
            </a:extLst>
          </p:cNvPr>
          <p:cNvCxnSpPr>
            <a:cxnSpLocks/>
          </p:cNvCxnSpPr>
          <p:nvPr userDrawn="1"/>
        </p:nvCxnSpPr>
        <p:spPr>
          <a:xfrm>
            <a:off x="5694744" y="1693488"/>
            <a:ext cx="0" cy="4164895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C7DE49C-7C55-4198-ADD0-2D0F2B1F04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E6C2C1-C998-4023-A23A-4DC7FFDAA0F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B460B-32F3-49E2-B8C4-85A3B71C0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8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49623E-8E46-4A92-9450-85EB7A480FFA}"/>
              </a:ext>
            </a:extLst>
          </p:cNvPr>
          <p:cNvGrpSpPr/>
          <p:nvPr userDrawn="1"/>
        </p:nvGrpSpPr>
        <p:grpSpPr>
          <a:xfrm>
            <a:off x="-3664732" y="0"/>
            <a:ext cx="3538941" cy="4354799"/>
            <a:chOff x="-3614713" y="0"/>
            <a:chExt cx="3538941" cy="435479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FA3FE1C-DD89-4A57-985C-7C97F68BCB3C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DFABFEA-3B9B-4F80-A4B9-C71F5B1CD868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7A3BF1-6DA4-4B02-AF0F-2651017621B4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CC7A4C-676A-468D-92BD-ECE41A81D3A1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remove them, just click the </a:t>
                </a:r>
                <a:r>
                  <a:rPr lang="en-GB" sz="1400" b="1">
                    <a:solidFill>
                      <a:srgbClr val="333333"/>
                    </a:solidFill>
                  </a:rPr>
                  <a:t>Decrease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  <a:endParaRPr lang="en-GB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0B145D-8430-41EE-B7AF-C63A2A3C1800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use your pre-formatted bullets, 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E29804-E628-4AA1-B9CD-141C4C72B4D3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To indent your bullets to the next level, click on</a:t>
                </a:r>
                <a:r>
                  <a:rPr lang="en-GB" sz="1400" b="1">
                    <a:solidFill>
                      <a:srgbClr val="333333"/>
                    </a:solidFill>
                  </a:rPr>
                  <a:t> 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again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F5C398A-3D97-4B22-9CFB-783095532BEB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034994E-7286-47B2-B8A8-1E9AF3281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4055BF-4917-490F-B568-F6352E5F7B9C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E55B728-EE58-4FF2-B32D-438482CF3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A5BC6C-AF0B-449E-A85F-778C3B180F73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7154268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A42BE-F801-4BAB-8C24-6994A7299C79}"/>
              </a:ext>
            </a:extLst>
          </p:cNvPr>
          <p:cNvSpPr/>
          <p:nvPr userDrawn="1"/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60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solidFill>
            <a:srgbClr val="60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AB0C87-5AFE-44EB-95D4-9214D9E0A837}"/>
              </a:ext>
            </a:extLst>
          </p:cNvPr>
          <p:cNvGrpSpPr/>
          <p:nvPr userDrawn="1"/>
        </p:nvGrpSpPr>
        <p:grpSpPr>
          <a:xfrm>
            <a:off x="9058573" y="-647864"/>
            <a:ext cx="4149136" cy="7154287"/>
            <a:chOff x="5387349" y="-1705643"/>
            <a:chExt cx="4816112" cy="8304341"/>
          </a:xfrm>
          <a:noFill/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BA5F57C3-03CF-4083-BC73-6804F705570B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788BD9C-C668-49AF-A2B8-2C9F6B715659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9269717-BCCB-44DC-95C0-715C5FA99D7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27FBE94-B8D7-4E90-9F55-190ACDF72BA5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BA40B9A3-E09E-45A8-987D-412EDDB16FE6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FC43B0BF-B6B7-4478-99E6-40DE9C87C930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019DA9D6-487F-48CB-8C20-558D8F5FD2DF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E890E4EC-6423-4916-BE59-5D59F2810E7D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9E683DDF-0723-42DD-83D0-69132F96B09F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5CE8FBFB-B232-4CC0-840A-74826E2E9FB5}"/>
                </a:ext>
              </a:extLst>
            </p:cNvPr>
            <p:cNvSpPr/>
            <p:nvPr userDrawn="1"/>
          </p:nvSpPr>
          <p:spPr>
            <a:xfrm>
              <a:off x="848558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7991928" cy="4512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DA433-1F51-42F4-8684-F4F102A7E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698421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86F1A6-F8C3-456C-978E-BE85CE4774CF}"/>
              </a:ext>
            </a:extLst>
          </p:cNvPr>
          <p:cNvGrpSpPr/>
          <p:nvPr userDrawn="1"/>
        </p:nvGrpSpPr>
        <p:grpSpPr>
          <a:xfrm>
            <a:off x="-3664732" y="0"/>
            <a:ext cx="3538941" cy="4354799"/>
            <a:chOff x="-3614713" y="0"/>
            <a:chExt cx="3538941" cy="43547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08F70F0-4DD5-4B29-A84D-7301EEA06307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6D7EDA-1CDE-46D1-84F8-7C87FDE26565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CDBA4F-F56A-4B74-80CF-4F10A5C95B9C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1A1AEA-AFD7-46FA-87FF-22410B33E6C5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remove them, just click the </a:t>
                </a:r>
                <a:r>
                  <a:rPr lang="en-GB" sz="1400" b="1">
                    <a:solidFill>
                      <a:srgbClr val="333333"/>
                    </a:solidFill>
                  </a:rPr>
                  <a:t>Decrease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  <a:endParaRPr lang="en-GB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69B39-736F-4FF7-B2C4-43FAA57DC5FD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use your pre-formatted bullets, 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9EB830-8FA3-4058-AD03-DDDE790F5362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To indent your bullets to the next level, click on</a:t>
                </a:r>
                <a:r>
                  <a:rPr lang="en-GB" sz="1400" b="1">
                    <a:solidFill>
                      <a:srgbClr val="333333"/>
                    </a:solidFill>
                  </a:rPr>
                  <a:t> 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again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4793AF-670B-4038-87D6-3B308444357C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28EF487-055D-4EF6-BC04-FCB2F0C76B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20F03C-3A57-4EC7-9AD4-46B62C18C7C9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AA02F0-AE5A-4097-B073-36495711F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60735B2-B979-43E7-A258-C378B9D97B87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890581"/>
      </p:ext>
    </p:extLst>
  </p:cSld>
  <p:clrMapOvr>
    <a:masterClrMapping/>
  </p:clrMapOvr>
  <p:transition spd="slow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F867D01-3FFE-49F4-A709-AF5249958D5C}"/>
              </a:ext>
            </a:extLst>
          </p:cNvPr>
          <p:cNvGrpSpPr/>
          <p:nvPr userDrawn="1"/>
        </p:nvGrpSpPr>
        <p:grpSpPr>
          <a:xfrm rot="16200000">
            <a:off x="4494398" y="-485917"/>
            <a:ext cx="4214897" cy="3535508"/>
            <a:chOff x="5387349" y="-1705643"/>
            <a:chExt cx="4816112" cy="4039813"/>
          </a:xfrm>
          <a:noFill/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3723E74D-B8B1-4F1C-B86D-411D487099FE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2733E26-E941-470F-AE97-1939DDB10EBF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4BA194F5-F4E1-490C-AC0C-617EBE170637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8D91DC25-77DF-4DD9-88EE-339A4DF7FE5F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5878F206-DEBC-4763-AA7E-B72A91F1D031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ED2FA65-E85A-4B2E-8284-62E0551754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5645" y="0"/>
            <a:ext cx="6396355" cy="6858000"/>
          </a:xfrm>
          <a:custGeom>
            <a:avLst/>
            <a:gdLst>
              <a:gd name="connsiteX0" fmla="*/ 1714501 w 6396355"/>
              <a:gd name="connsiteY0" fmla="*/ 0 h 6858000"/>
              <a:gd name="connsiteX1" fmla="*/ 6396355 w 6396355"/>
              <a:gd name="connsiteY1" fmla="*/ 0 h 6858000"/>
              <a:gd name="connsiteX2" fmla="*/ 6396355 w 6396355"/>
              <a:gd name="connsiteY2" fmla="*/ 6858000 h 6858000"/>
              <a:gd name="connsiteX3" fmla="*/ 1714501 w 6396355"/>
              <a:gd name="connsiteY3" fmla="*/ 6858000 h 6858000"/>
              <a:gd name="connsiteX4" fmla="*/ 0 w 6396355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355" h="6858000">
                <a:moveTo>
                  <a:pt x="1714501" y="0"/>
                </a:moveTo>
                <a:lnTo>
                  <a:pt x="6396355" y="0"/>
                </a:lnTo>
                <a:lnTo>
                  <a:pt x="6396355" y="6858000"/>
                </a:lnTo>
                <a:lnTo>
                  <a:pt x="1714501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F4ADE-F89E-4877-866D-B3B95017C80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C02216A-B4DD-4416-92A1-EF8D82783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0272" y="6212205"/>
            <a:ext cx="439308" cy="645795"/>
          </a:xfrm>
          <a:custGeom>
            <a:avLst/>
            <a:gdLst>
              <a:gd name="connsiteX0" fmla="*/ 0 w 439308"/>
              <a:gd name="connsiteY0" fmla="*/ 0 h 645795"/>
              <a:gd name="connsiteX1" fmla="*/ 439308 w 439308"/>
              <a:gd name="connsiteY1" fmla="*/ 0 h 645795"/>
              <a:gd name="connsiteX2" fmla="*/ 439308 w 439308"/>
              <a:gd name="connsiteY2" fmla="*/ 645795 h 645795"/>
              <a:gd name="connsiteX3" fmla="*/ 0 w 439308"/>
              <a:gd name="connsiteY3" fmla="*/ 645795 h 6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08" h="645795">
                <a:moveTo>
                  <a:pt x="0" y="0"/>
                </a:moveTo>
                <a:lnTo>
                  <a:pt x="439308" y="0"/>
                </a:lnTo>
                <a:lnTo>
                  <a:pt x="439308" y="645795"/>
                </a:lnTo>
                <a:lnTo>
                  <a:pt x="0" y="64579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DF8529-252D-480B-A774-C7C000C78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0412A4-B0F9-4ED0-8157-3D2A5AEEB372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6310A7-7992-43AB-ACB2-7490BD26984C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B977F2-2688-45C1-AA00-645BBDF74D8E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CEEC6B-43A4-49B3-A3E5-7E7F0972F2B1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2ED09D-D5FD-4374-8344-0955D1DC24F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6A1E7D-85AB-46FF-8725-85970149D8E0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33EF11-12E5-4FDA-8F3B-5A8294D30078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AA4C72-E5BA-4EAC-A28E-BFA8AF86B0A7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733319-738C-4A39-B120-BD1504ACF71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68AC0E-3057-40BB-AA53-64753B43C2FD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706158"/>
      </p:ext>
    </p:extLst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1813560"/>
            <a:ext cx="4064000" cy="5044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1813560"/>
            <a:ext cx="4064000" cy="5044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1813560"/>
            <a:ext cx="4064000" cy="50444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1FF6A86-95F6-4839-8803-8F78453D8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2D968163-C4FD-4AED-BE9B-BDB051033C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6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4F1BF2F6-212E-4F0A-AF5C-0FAC8D8F8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2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2779F2-FD09-40AB-8FA5-D582F33EE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48DDE3-7A09-4004-B780-EFBDB28C4264}"/>
              </a:ext>
            </a:extLst>
          </p:cNvPr>
          <p:cNvGrpSpPr/>
          <p:nvPr userDrawn="1"/>
        </p:nvGrpSpPr>
        <p:grpSpPr>
          <a:xfrm>
            <a:off x="-3633349" y="0"/>
            <a:ext cx="3507558" cy="2596198"/>
            <a:chOff x="838199" y="1150070"/>
            <a:chExt cx="3507558" cy="2596198"/>
          </a:xfrm>
          <a:solidFill>
            <a:schemeClr val="tx1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460A53-8946-4261-A538-07BE82995D45}"/>
                </a:ext>
              </a:extLst>
            </p:cNvPr>
            <p:cNvSpPr/>
            <p:nvPr/>
          </p:nvSpPr>
          <p:spPr>
            <a:xfrm>
              <a:off x="838200" y="1150070"/>
              <a:ext cx="3507557" cy="259619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74E2AF-08ED-473B-A5E8-93B3FD874853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use the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percentage wheel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54D466C-59EB-438D-AC84-9DFD3023B140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94EE0D6-DE91-4278-8C51-F712CB7476C0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These circles are designed to reflect the stat they surround. Select the coloured part of the circle.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AF1D77-3C7B-4D7F-AB47-FE8D787D2B76}"/>
                </a:ext>
              </a:extLst>
            </p:cNvPr>
            <p:cNvSpPr txBox="1"/>
            <p:nvPr/>
          </p:nvSpPr>
          <p:spPr>
            <a:xfrm>
              <a:off x="838199" y="2653376"/>
              <a:ext cx="3507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You will see a small yellow handle appear at the bottom of the circle, drag this to change the size of the coloured section.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36869011"/>
      </p:ext>
    </p:extLst>
  </p:cSld>
  <p:clrMapOvr>
    <a:masterClrMapping/>
  </p:clrMapOvr>
  <p:transition spd="slow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40640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2371060"/>
            <a:ext cx="40640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2371060"/>
            <a:ext cx="40640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9461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5397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333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605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69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33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2AF9CF-FF47-448A-B065-F7D05DC1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13BE9F-9809-46A7-9DC6-3C04FEFEB750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D87328F-CECA-48B7-AE8E-C0617F112BA5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0138F32-A8B3-4996-9D7B-E7B42F5577D7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40A37A7-1000-4BF3-8A76-C55FB158D629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A98CC3F-4E9A-4CFF-A32D-31E07AB63305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09078E-982C-45A8-BA6F-AF66EDE4532D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0C5452E-74D1-4C67-8647-69595DFFAC0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6E6914-E507-4E21-BB4E-930E8606A703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47E3FDE-7A8E-42E5-81F6-F8FCC8DC6B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7630464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tags" Target="../tags/tag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tags" Target="../tags/tag43.xml"/><Relationship Id="rId10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12DF2C-C15E-4A31-BB9D-E5AC6FB43650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5FD89-32E7-4413-8FDB-270AEA38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524414"/>
            <a:ext cx="10133902" cy="9121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33093-A8C2-44D8-8ED7-36C40A9EA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1825625"/>
            <a:ext cx="1013390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F69A-AD51-4419-B903-19A79493D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0300" y="6356350"/>
            <a:ext cx="1013390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DD0A3-0F8F-4A27-98AE-25B328135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821" y="6242050"/>
            <a:ext cx="4102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50"/>
    </p:custDataLst>
    <p:extLst>
      <p:ext uri="{BB962C8B-B14F-4D97-AF65-F5344CB8AC3E}">
        <p14:creationId xmlns:p14="http://schemas.microsoft.com/office/powerpoint/2010/main" val="320860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4" r:id="rId47"/>
    <p:sldLayoutId id="2147483725" r:id="rId48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12DF2C-C15E-4A31-BB9D-E5AC6FB43650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5FD89-32E7-4413-8FDB-270AEA38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524414"/>
            <a:ext cx="10133902" cy="9121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33093-A8C2-44D8-8ED7-36C40A9EA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1825625"/>
            <a:ext cx="1013390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F69A-AD51-4419-B903-19A79493D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0300" y="6356350"/>
            <a:ext cx="1013390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DD0A3-0F8F-4A27-98AE-25B328135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821" y="6242050"/>
            <a:ext cx="4102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57"/>
    </p:custDataLst>
    <p:extLst>
      <p:ext uri="{BB962C8B-B14F-4D97-AF65-F5344CB8AC3E}">
        <p14:creationId xmlns:p14="http://schemas.microsoft.com/office/powerpoint/2010/main" val="16262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  <p:sldLayoutId id="2147483769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  <p:sldLayoutId id="2147483776" r:id="rId50"/>
    <p:sldLayoutId id="2147483777" r:id="rId51"/>
    <p:sldLayoutId id="2147483778" r:id="rId52"/>
    <p:sldLayoutId id="2147483779" r:id="rId53"/>
    <p:sldLayoutId id="2147483780" r:id="rId54"/>
    <p:sldLayoutId id="2147483781" r:id="rId55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66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66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gif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66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microsoft.com/office/2018/10/relationships/comments" Target="../comments/modernComment_D64_34EDB80E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3060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2398432"/>
            <a:ext cx="11990070" cy="41366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C1.2  Shared Care Records 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Ambulance Service Benefit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 Zahran </a:t>
            </a: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Technology Officer  - 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Yorkshire Ambulance Service NHS Trust</a:t>
            </a: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Mitchell </a:t>
            </a: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Director of Digital - Humber and North Yorkshire ICB 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18"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0" y="621328"/>
            <a:ext cx="4360475" cy="9902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710BF2-F55A-19BE-FDA4-10298E2C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398" y="820473"/>
            <a:ext cx="1738749" cy="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887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F50CB-2479-1CE8-81CB-C5D1E4D0E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BFF1FA-4143-05A5-8353-523C3C43133B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4F1FE-1F9E-E626-D45D-121AC532FF31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Transfer of Care (TOC) enhancing efficiency and improved patient care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Poppins" pitchFamily="2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4D761B-B9CF-6342-4CF7-DC33C5092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248" y="2212994"/>
            <a:ext cx="5692850" cy="3776513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solidFill>
                  <a:schemeClr val="bg1"/>
                </a:solidFill>
              </a:rPr>
              <a:t>The TOC system automates patient pre- and post-admission handover information to ED systems without any manual intervention, resulting in an efficient and seamless TOC process that enhances patient care. </a:t>
            </a:r>
          </a:p>
          <a:p>
            <a:pPr>
              <a:lnSpc>
                <a:spcPct val="90000"/>
              </a:lnSpc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ct val="90000"/>
              </a:lnSpc>
            </a:pP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Benefits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1600" b="1">
                <a:solidFill>
                  <a:schemeClr val="bg1"/>
                </a:solidFill>
              </a:rPr>
              <a:t>R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educe the </a:t>
            </a:r>
            <a:r>
              <a:rPr lang="en-GB" sz="1600" b="1">
                <a:solidFill>
                  <a:schemeClr val="bg1"/>
                </a:solidFill>
              </a:rPr>
              <a:t>registration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time for ED and YAS by a minimum of 6-7 mins.</a:t>
            </a:r>
          </a:p>
          <a:p>
            <a:pPr>
              <a:lnSpc>
                <a:spcPct val="90000"/>
              </a:lnSpc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ct val="90000"/>
              </a:lnSpc>
            </a:pPr>
            <a:r>
              <a:rPr lang="en-GB" sz="1600" b="1">
                <a:solidFill>
                  <a:schemeClr val="bg1"/>
                </a:solidFill>
              </a:rPr>
              <a:t>I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mproved</a:t>
            </a:r>
            <a:r>
              <a:rPr lang="en-GB" sz="1600" b="1">
                <a:solidFill>
                  <a:schemeClr val="bg1"/>
                </a:solidFill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patient care and safety due to the availability of complete, accurate and timely information.   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F1C0BC-109E-5574-9D6B-CA523E006A77}"/>
              </a:ext>
            </a:extLst>
          </p:cNvPr>
          <p:cNvGraphicFramePr>
            <a:graphicFrameLocks noGrp="1"/>
          </p:cNvGraphicFramePr>
          <p:nvPr/>
        </p:nvGraphicFramePr>
        <p:xfrm>
          <a:off x="7160544" y="2930691"/>
          <a:ext cx="4640932" cy="26476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30543">
                  <a:extLst>
                    <a:ext uri="{9D8B030D-6E8A-4147-A177-3AD203B41FA5}">
                      <a16:colId xmlns:a16="http://schemas.microsoft.com/office/drawing/2014/main" val="2266160689"/>
                    </a:ext>
                  </a:extLst>
                </a:gridCol>
                <a:gridCol w="991499">
                  <a:extLst>
                    <a:ext uri="{9D8B030D-6E8A-4147-A177-3AD203B41FA5}">
                      <a16:colId xmlns:a16="http://schemas.microsoft.com/office/drawing/2014/main" val="3037983496"/>
                    </a:ext>
                  </a:extLst>
                </a:gridCol>
                <a:gridCol w="1618890">
                  <a:extLst>
                    <a:ext uri="{9D8B030D-6E8A-4147-A177-3AD203B41FA5}">
                      <a16:colId xmlns:a16="http://schemas.microsoft.com/office/drawing/2014/main" val="3706131797"/>
                    </a:ext>
                  </a:extLst>
                </a:gridCol>
              </a:tblGrid>
              <a:tr h="697812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+mn-lt"/>
                        </a:rPr>
                        <a:t>Hospital</a:t>
                      </a:r>
                    </a:p>
                  </a:txBody>
                  <a:tcPr marL="110342" marR="110342" marT="55171" marB="55171"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+mn-lt"/>
                        </a:rPr>
                        <a:t>No of calls</a:t>
                      </a:r>
                    </a:p>
                  </a:txBody>
                  <a:tcPr marL="110342" marR="110342" marT="55171" marB="55171"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+mn-lt"/>
                        </a:rPr>
                        <a:t>No of Hours saved a year</a:t>
                      </a:r>
                    </a:p>
                  </a:txBody>
                  <a:tcPr marL="110342" marR="110342" marT="55171" marB="55171"/>
                </a:tc>
                <a:extLst>
                  <a:ext uri="{0D108BD9-81ED-4DB2-BD59-A6C34878D82A}">
                    <a16:rowId xmlns:a16="http://schemas.microsoft.com/office/drawing/2014/main" val="4212060884"/>
                  </a:ext>
                </a:extLst>
              </a:tr>
              <a:tr h="487456"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Leeds LGI&amp;STJ </a:t>
                      </a:r>
                      <a:endParaRPr lang="en-GB" sz="1400" b="1">
                        <a:latin typeface="+mn-lt"/>
                      </a:endParaRPr>
                    </a:p>
                  </a:txBody>
                  <a:tcPr marL="110342" marR="110342" marT="55171" marB="55171"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61213</a:t>
                      </a:r>
                      <a:endParaRPr lang="en-GB" sz="1400" b="1">
                        <a:latin typeface="+mn-lt"/>
                      </a:endParaRPr>
                    </a:p>
                  </a:txBody>
                  <a:tcPr marL="110342" marR="110342" marT="55171" marB="55171"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+mn-lt"/>
                        </a:rPr>
                        <a:t>15,378</a:t>
                      </a:r>
                    </a:p>
                  </a:txBody>
                  <a:tcPr marL="110342" marR="110342" marT="55171" marB="55171"/>
                </a:tc>
                <a:extLst>
                  <a:ext uri="{0D108BD9-81ED-4DB2-BD59-A6C34878D82A}">
                    <a16:rowId xmlns:a16="http://schemas.microsoft.com/office/drawing/2014/main" val="2466499210"/>
                  </a:ext>
                </a:extLst>
              </a:tr>
              <a:tr h="487456"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York +</a:t>
                      </a:r>
                      <a:r>
                        <a:rPr lang="en-GB" sz="1400" b="1" err="1">
                          <a:effectLst/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Scarb</a:t>
                      </a:r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</a:t>
                      </a:r>
                      <a:endParaRPr lang="en-GB" sz="1400" b="1">
                        <a:latin typeface="+mn-lt"/>
                      </a:endParaRPr>
                    </a:p>
                  </a:txBody>
                  <a:tcPr marL="110342" marR="110342" marT="55171" marB="55171"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46929</a:t>
                      </a:r>
                      <a:endParaRPr lang="en-GB" sz="1400" b="1">
                        <a:latin typeface="+mn-lt"/>
                      </a:endParaRPr>
                    </a:p>
                  </a:txBody>
                  <a:tcPr marL="110342" marR="110342" marT="55171" marB="55171"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+mn-lt"/>
                        </a:rPr>
                        <a:t>11,732</a:t>
                      </a:r>
                    </a:p>
                  </a:txBody>
                  <a:tcPr marL="110342" marR="110342" marT="55171" marB="55171"/>
                </a:tc>
                <a:extLst>
                  <a:ext uri="{0D108BD9-81ED-4DB2-BD59-A6C34878D82A}">
                    <a16:rowId xmlns:a16="http://schemas.microsoft.com/office/drawing/2014/main" val="3117090363"/>
                  </a:ext>
                </a:extLst>
              </a:tr>
              <a:tr h="487456"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Rotherham</a:t>
                      </a:r>
                      <a:endParaRPr lang="en-GB" sz="1400" b="1">
                        <a:latin typeface="+mn-lt"/>
                      </a:endParaRPr>
                    </a:p>
                  </a:txBody>
                  <a:tcPr marL="110342" marR="110342" marT="55171" marB="55171"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19986</a:t>
                      </a:r>
                      <a:endParaRPr lang="en-GB" sz="1400" b="1">
                        <a:latin typeface="+mn-lt"/>
                      </a:endParaRPr>
                    </a:p>
                  </a:txBody>
                  <a:tcPr marL="110342" marR="110342" marT="55171" marB="55171"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+mn-lt"/>
                        </a:rPr>
                        <a:t>4,996</a:t>
                      </a:r>
                    </a:p>
                  </a:txBody>
                  <a:tcPr marL="110342" marR="110342" marT="55171" marB="55171"/>
                </a:tc>
                <a:extLst>
                  <a:ext uri="{0D108BD9-81ED-4DB2-BD59-A6C34878D82A}">
                    <a16:rowId xmlns:a16="http://schemas.microsoft.com/office/drawing/2014/main" val="1053021156"/>
                  </a:ext>
                </a:extLst>
              </a:tr>
              <a:tr h="487456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+mn-lt"/>
                        </a:rPr>
                        <a:t>Hull</a:t>
                      </a:r>
                    </a:p>
                  </a:txBody>
                  <a:tcPr marL="110342" marR="110342" marT="55171" marB="55171"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29330</a:t>
                      </a:r>
                      <a:endParaRPr lang="en-GB" sz="1400" b="1">
                        <a:latin typeface="+mn-lt"/>
                      </a:endParaRPr>
                    </a:p>
                  </a:txBody>
                  <a:tcPr marL="110342" marR="110342" marT="55171" marB="55171"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+mn-lt"/>
                        </a:rPr>
                        <a:t>7,333</a:t>
                      </a:r>
                    </a:p>
                  </a:txBody>
                  <a:tcPr marL="110342" marR="110342" marT="55171" marB="55171"/>
                </a:tc>
                <a:extLst>
                  <a:ext uri="{0D108BD9-81ED-4DB2-BD59-A6C34878D82A}">
                    <a16:rowId xmlns:a16="http://schemas.microsoft.com/office/drawing/2014/main" val="4239872766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D8E157D7-00C6-BFBA-2583-201E8C9F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1746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F7A15-D789-56D0-5ED3-8AA51D4CE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AC9315-08D6-9FAB-0D32-85701EF9BB5F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480054-3077-C22C-0FD1-9EE9A30A84D6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Transfer of Care (TOC) enhancing efficiency and improved patient care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Poppins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C89C95-BA4F-2E60-68F0-495641243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1" y="983292"/>
            <a:ext cx="11262117" cy="62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6571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26257-B2BC-893A-2EF0-EEFB9C7CA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22DD60-2C27-0FC3-807E-5DCC2B79A04D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DEA50-7CA6-1074-C013-2594CE815801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Transfer of Care (TOC) enhancing efficiency and improved patient care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E6079-D11C-97C7-6910-94152A6F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25" y="1078543"/>
            <a:ext cx="10880149" cy="61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2125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A166F9-816D-802C-BFC3-5D1A7E9B0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DEDCFB-C84F-F612-1387-36E38EFD7990}"/>
              </a:ext>
            </a:extLst>
          </p:cNvPr>
          <p:cNvSpPr txBox="1">
            <a:spLocks/>
          </p:cNvSpPr>
          <p:nvPr/>
        </p:nvSpPr>
        <p:spPr>
          <a:xfrm>
            <a:off x="1" y="2069001"/>
            <a:ext cx="12192000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focus on EOL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DC689E4-00DF-5444-8765-21578802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81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99FE4-5A06-07DC-90B6-EA2EB72ED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102990-73F2-97A0-571A-5DECE8A2461C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A1EAAF-4F8E-05C2-E132-AB30554D4AB2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The Case for Change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C7449-DE6E-EF9F-B45B-86E18B8E8996}"/>
              </a:ext>
            </a:extLst>
          </p:cNvPr>
          <p:cNvSpPr txBox="1"/>
          <p:nvPr/>
        </p:nvSpPr>
        <p:spPr>
          <a:xfrm>
            <a:off x="971713" y="2712492"/>
            <a:ext cx="10248573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Patient choices are not static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and often change during the last weeks and months of life.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Typically, preferences for end-of-life care are collected by GPs and inputted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 into their GP system.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However, this may not always reflect the latest wishes of the patient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and may not be available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to all of a patient’s health and care providers.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5CB22-A704-66C8-E045-E02434A73BD2}"/>
              </a:ext>
            </a:extLst>
          </p:cNvPr>
          <p:cNvSpPr txBox="1"/>
          <p:nvPr/>
        </p:nvSpPr>
        <p:spPr>
          <a:xfrm>
            <a:off x="971711" y="2712491"/>
            <a:ext cx="10248575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At the outset of the project, a benefits baseline survey was conducted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key stakeholders.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Many of the organisations reported difficulty in obtaining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as it was not systematically recorded,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but despite the small numbers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 the results provided an indicative baseline against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which the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EPaCCS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 solution could be measured.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950A1-DBC4-74DD-931E-276EB7721DB9}"/>
              </a:ext>
            </a:extLst>
          </p:cNvPr>
          <p:cNvSpPr txBox="1"/>
          <p:nvPr/>
        </p:nvSpPr>
        <p:spPr>
          <a:xfrm>
            <a:off x="971710" y="2712492"/>
            <a:ext cx="10248575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In this modern digital age these figures are unacceptable and the focus throughout has been to ensure that patients preferences can be shared in real-time,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so that their wishes can be respected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4DB46-25DA-B738-41EA-6285E9EA7472}"/>
              </a:ext>
            </a:extLst>
          </p:cNvPr>
          <p:cNvSpPr txBox="1"/>
          <p:nvPr/>
        </p:nvSpPr>
        <p:spPr>
          <a:xfrm>
            <a:off x="971713" y="2712490"/>
            <a:ext cx="10248575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+mn-cs"/>
              </a:rPr>
              <a:t>We needed a solution that could be viewed and updated (where appropriate) by different health and care providers: GPs, hospital, community, OOH, 999, 111, adult social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54A49-C205-7A00-8983-7184A16399BB}"/>
              </a:ext>
            </a:extLst>
          </p:cNvPr>
          <p:cNvSpPr txBox="1"/>
          <p:nvPr/>
        </p:nvSpPr>
        <p:spPr>
          <a:xfrm>
            <a:off x="853477" y="2403062"/>
            <a:ext cx="10485040" cy="29854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rebuchet MS" panose="020B0703020202090204" pitchFamily="34" charset="0"/>
                <a:cs typeface="Times New Roman" panose="02020603050405020304" pitchFamily="18" charset="0"/>
              </a:rPr>
              <a:t>In Northern Lincolnshire, Available data indicates that patients dying in their preferred place has increased from around one-third to over half.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rebuchet MS" panose="020B0703020202090204" pitchFamily="34" charset="0"/>
              <a:cs typeface="+mn-cs"/>
            </a:endParaRP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497A210F-EF9F-3AB9-7D13-B4EFE006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021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50AE-1C03-A8E2-B26A-CE8B34454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DA43CC-4CA8-3039-03E2-36632A15D906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4C40BB-E704-213D-FD87-39FBA4402BA2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This is not a Digital Project…It’s Transformation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4F01A0-195E-37D6-DE67-ACE2275FA146}"/>
              </a:ext>
            </a:extLst>
          </p:cNvPr>
          <p:cNvSpPr/>
          <p:nvPr/>
        </p:nvSpPr>
        <p:spPr>
          <a:xfrm>
            <a:off x="1519019" y="2313139"/>
            <a:ext cx="3280229" cy="9832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Clinically 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(Clinical Design Authority)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346ED63-D2AD-8254-A66E-9A0FF9EDB51E}"/>
              </a:ext>
            </a:extLst>
          </p:cNvPr>
          <p:cNvSpPr/>
          <p:nvPr/>
        </p:nvSpPr>
        <p:spPr>
          <a:xfrm>
            <a:off x="2883362" y="2810304"/>
            <a:ext cx="3280229" cy="9832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Partnership based teams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clinicians, digital and supplier)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DD6015-CB78-213E-3BB5-72CB584AB9EF}"/>
              </a:ext>
            </a:extLst>
          </p:cNvPr>
          <p:cNvSpPr/>
          <p:nvPr/>
        </p:nvSpPr>
        <p:spPr>
          <a:xfrm>
            <a:off x="4385591" y="3296431"/>
            <a:ext cx="3280229" cy="9832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Partnership based teams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Clinicians, IG, Digital and Supplier)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0B7E2617-A1A1-D83C-1BDF-63B9091B8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E38884-13D9-5C4C-43FC-C494C2169F52}"/>
              </a:ext>
            </a:extLst>
          </p:cNvPr>
          <p:cNvSpPr/>
          <p:nvPr/>
        </p:nvSpPr>
        <p:spPr>
          <a:xfrm>
            <a:off x="6025705" y="3799115"/>
            <a:ext cx="3280229" cy="9832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the processes not just the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(baseline the starting point and remember change is hard)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7BC9AC7-387F-3E55-57C4-7CDF123B92A3}"/>
              </a:ext>
            </a:extLst>
          </p:cNvPr>
          <p:cNvSpPr/>
          <p:nvPr/>
        </p:nvSpPr>
        <p:spPr>
          <a:xfrm>
            <a:off x="7527934" y="4111121"/>
            <a:ext cx="3280229" cy="9832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feedback and improvement loop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(We couldn’t meet all requirements from day one )</a:t>
            </a:r>
          </a:p>
        </p:txBody>
      </p:sp>
    </p:spTree>
    <p:extLst>
      <p:ext uri="{BB962C8B-B14F-4D97-AF65-F5344CB8AC3E}">
        <p14:creationId xmlns:p14="http://schemas.microsoft.com/office/powerpoint/2010/main" val="405203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29ED3-4923-59A6-B8A7-37E3E42BC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05EEF8-9C7A-6EC2-3B86-BA604D3AC353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8D3DD-672D-AD77-48F4-9B58EC16F49C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How it Works?</a:t>
            </a: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2F023CDF-46D2-E169-C379-B651AF295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25A797-20FC-CC77-0FD1-99AB3797C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5" y="4507987"/>
            <a:ext cx="1971675" cy="693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F3CD5-1913-159F-31C9-85976B313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162" y="2382276"/>
            <a:ext cx="1390650" cy="726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C4968F-C3A0-F0DB-4F46-F185F0AA2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525" y="3434837"/>
            <a:ext cx="1428750" cy="809625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EB4B8E5-8BCC-5E8C-499A-8004BB18BCA5}"/>
              </a:ext>
            </a:extLst>
          </p:cNvPr>
          <p:cNvCxnSpPr>
            <a:cxnSpLocks/>
          </p:cNvCxnSpPr>
          <p:nvPr/>
        </p:nvCxnSpPr>
        <p:spPr>
          <a:xfrm flipV="1">
            <a:off x="4019550" y="4019550"/>
            <a:ext cx="1981200" cy="952500"/>
          </a:xfrm>
          <a:prstGeom prst="bentConnector3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F5822AB-9A73-BD08-B884-967CFE1BDBD1}"/>
              </a:ext>
            </a:extLst>
          </p:cNvPr>
          <p:cNvCxnSpPr>
            <a:cxnSpLocks/>
          </p:cNvCxnSpPr>
          <p:nvPr/>
        </p:nvCxnSpPr>
        <p:spPr>
          <a:xfrm>
            <a:off x="3686175" y="2858526"/>
            <a:ext cx="2314575" cy="1056249"/>
          </a:xfrm>
          <a:prstGeom prst="bentConnector3">
            <a:avLst>
              <a:gd name="adj1" fmla="val 56996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BD641B-DFB3-9DBB-B9FD-01F6F49387CF}"/>
              </a:ext>
            </a:extLst>
          </p:cNvPr>
          <p:cNvSpPr txBox="1"/>
          <p:nvPr/>
        </p:nvSpPr>
        <p:spPr>
          <a:xfrm>
            <a:off x="2916766" y="3332883"/>
            <a:ext cx="183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Integration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2B157-4176-B5CA-3585-DC4134597B6E}"/>
              </a:ext>
            </a:extLst>
          </p:cNvPr>
          <p:cNvSpPr txBox="1"/>
          <p:nvPr/>
        </p:nvSpPr>
        <p:spPr>
          <a:xfrm>
            <a:off x="2521209" y="4059796"/>
            <a:ext cx="235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Context Launch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B97680-1F4B-63C8-29B7-2B28F249E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375" y="1789965"/>
            <a:ext cx="2857500" cy="838200"/>
          </a:xfrm>
          <a:prstGeom prst="rect">
            <a:avLst/>
          </a:prstGeom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22E405F-CE18-C7C1-C44B-0C156C7B8A89}"/>
              </a:ext>
            </a:extLst>
          </p:cNvPr>
          <p:cNvCxnSpPr>
            <a:stCxn id="6" idx="0"/>
            <a:endCxn id="23" idx="1"/>
          </p:cNvCxnSpPr>
          <p:nvPr/>
        </p:nvCxnSpPr>
        <p:spPr>
          <a:xfrm rot="5400000" flipH="1" flipV="1">
            <a:off x="6773751" y="2255214"/>
            <a:ext cx="1225772" cy="11334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6D022F6-34D4-F992-764A-5E77DF894A20}"/>
              </a:ext>
            </a:extLst>
          </p:cNvPr>
          <p:cNvSpPr txBox="1"/>
          <p:nvPr/>
        </p:nvSpPr>
        <p:spPr>
          <a:xfrm>
            <a:off x="5897864" y="1510346"/>
            <a:ext cx="1970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Time Access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EPACCS Data Set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5DABF2-5DAA-8A00-804F-D597393C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2" y="4841628"/>
            <a:ext cx="16859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7992286-ED3D-3803-88F4-52818DEDBC24}"/>
              </a:ext>
            </a:extLst>
          </p:cNvPr>
          <p:cNvSpPr txBox="1"/>
          <p:nvPr/>
        </p:nvSpPr>
        <p:spPr>
          <a:xfrm rot="20366598">
            <a:off x="9631614" y="5346465"/>
            <a:ext cx="135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7BDB2B4B-8ACC-F732-2F00-FE37DE7F3A04}"/>
              </a:ext>
            </a:extLst>
          </p:cNvPr>
          <p:cNvCxnSpPr>
            <a:stCxn id="6" idx="2"/>
            <a:endCxn id="1026" idx="1"/>
          </p:cNvCxnSpPr>
          <p:nvPr/>
        </p:nvCxnSpPr>
        <p:spPr>
          <a:xfrm rot="16200000" flipH="1">
            <a:off x="7211879" y="3852483"/>
            <a:ext cx="935304" cy="17192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E404AA6-2CF7-F4B5-58B0-7A51CEE3C23F}"/>
              </a:ext>
            </a:extLst>
          </p:cNvPr>
          <p:cNvCxnSpPr>
            <a:cxnSpLocks/>
            <a:endCxn id="1026" idx="0"/>
          </p:cNvCxnSpPr>
          <p:nvPr/>
        </p:nvCxnSpPr>
        <p:spPr>
          <a:xfrm rot="5400000">
            <a:off x="8327519" y="3787019"/>
            <a:ext cx="2109216" cy="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64C242C-A08D-34BB-4BAE-7A0F4D78E48E}"/>
              </a:ext>
            </a:extLst>
          </p:cNvPr>
          <p:cNvSpPr txBox="1"/>
          <p:nvPr/>
        </p:nvSpPr>
        <p:spPr>
          <a:xfrm>
            <a:off x="6617229" y="5201725"/>
            <a:ext cx="183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Integration</a:t>
            </a:r>
          </a:p>
        </p:txBody>
      </p:sp>
    </p:spTree>
    <p:extLst>
      <p:ext uri="{BB962C8B-B14F-4D97-AF65-F5344CB8AC3E}">
        <p14:creationId xmlns:p14="http://schemas.microsoft.com/office/powerpoint/2010/main" val="80010836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E8B29-1B09-E4C2-4A31-AB608002B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CBDD1D-395E-77D2-53DC-6159EFFDAD3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3918CF-A23A-B4A7-40FB-68E20F533E05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The Impact of Sharing EOL information </a:t>
            </a: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70013013-8982-4F6D-8341-8BA7D8E14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D0E058-1D8A-6521-FDBE-4A006BF3A738}"/>
              </a:ext>
            </a:extLst>
          </p:cNvPr>
          <p:cNvSpPr txBox="1"/>
          <p:nvPr/>
        </p:nvSpPr>
        <p:spPr>
          <a:xfrm>
            <a:off x="2278742" y="1177099"/>
            <a:ext cx="82005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,sans-serif"/>
                <a:ea typeface="+mn-ea"/>
                <a:cs typeface="+mn-cs"/>
              </a:rPr>
              <a:t>Analysis Shows that Patients with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,sans-serif"/>
                <a:ea typeface="+mn-ea"/>
                <a:cs typeface="+mn-cs"/>
              </a:rPr>
              <a:t>EPaCCS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,sans-serif"/>
                <a:ea typeface="+mn-ea"/>
                <a:cs typeface="+mn-cs"/>
              </a:rPr>
              <a:t> More Likely to Die Out of Hospital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676E48-0A89-8EAB-B383-74E130159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097" y="1774894"/>
            <a:ext cx="10669859" cy="4351338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l">
              <a:buNone/>
            </a:pPr>
            <a:r>
              <a:rPr lang="en-GB" sz="2000" b="0" i="0">
                <a:solidFill>
                  <a:srgbClr val="242424"/>
                </a:solidFill>
                <a:effectLst/>
                <a:latin typeface="+mn-lt"/>
              </a:rPr>
              <a:t>'Early data gathered in Northern Lincolnshire from closed </a:t>
            </a:r>
            <a:r>
              <a:rPr lang="en-GB" sz="2000" b="0" i="0" err="1">
                <a:solidFill>
                  <a:srgbClr val="242424"/>
                </a:solidFill>
                <a:effectLst/>
                <a:latin typeface="+mn-lt"/>
              </a:rPr>
              <a:t>EPaCCS</a:t>
            </a:r>
            <a:r>
              <a:rPr lang="en-GB" sz="2000" b="0" i="0">
                <a:solidFill>
                  <a:srgbClr val="242424"/>
                </a:solidFill>
                <a:effectLst/>
                <a:latin typeface="+mn-lt"/>
              </a:rPr>
              <a:t> records is encouraging as it shows that </a:t>
            </a:r>
            <a:r>
              <a:rPr lang="en-GB" sz="2000" b="1" i="0" u="sng">
                <a:solidFill>
                  <a:srgbClr val="242424"/>
                </a:solidFill>
                <a:effectLst/>
                <a:latin typeface="+mn-lt"/>
              </a:rPr>
              <a:t>only 14% of this cohort of patients die in hospital compared to a national average of 42-45% </a:t>
            </a:r>
            <a:r>
              <a:rPr lang="en-GB" sz="2000" b="0" i="0">
                <a:solidFill>
                  <a:srgbClr val="242424"/>
                </a:solidFill>
                <a:effectLst/>
                <a:latin typeface="+mn-lt"/>
              </a:rPr>
              <a:t>and a northern Lincolnshire average of between 36-40%. It suggests that the whole process of advance care planning and subsequently recording a patients wished and preferences in a </a:t>
            </a:r>
            <a:r>
              <a:rPr lang="en-GB" sz="2000" b="0" i="0" err="1">
                <a:solidFill>
                  <a:srgbClr val="242424"/>
                </a:solidFill>
                <a:effectLst/>
                <a:latin typeface="+mn-lt"/>
              </a:rPr>
              <a:t>EPaCCS</a:t>
            </a:r>
            <a:r>
              <a:rPr lang="en-GB" sz="2000" b="0" i="0">
                <a:solidFill>
                  <a:srgbClr val="242424"/>
                </a:solidFill>
                <a:effectLst/>
                <a:latin typeface="+mn-lt"/>
              </a:rPr>
              <a:t> record in combination makes a significant difference to a patients end of life care journey and ultimately where they die.</a:t>
            </a:r>
            <a:br>
              <a:rPr lang="en-GB" sz="2000" b="0" i="0">
                <a:solidFill>
                  <a:srgbClr val="000000"/>
                </a:solidFill>
                <a:effectLst/>
                <a:latin typeface="+mn-lt"/>
              </a:rPr>
            </a:br>
            <a:endParaRPr lang="en-GB" sz="2000" b="0" i="0">
              <a:solidFill>
                <a:srgbClr val="323130"/>
              </a:solidFill>
              <a:effectLst/>
              <a:latin typeface="+mn-lt"/>
            </a:endParaRPr>
          </a:p>
          <a:p>
            <a:pPr marL="0" indent="0" algn="l">
              <a:buNone/>
            </a:pPr>
            <a:r>
              <a:rPr lang="en-GB" sz="2000" b="0" i="0">
                <a:solidFill>
                  <a:srgbClr val="242424"/>
                </a:solidFill>
                <a:effectLst/>
                <a:latin typeface="+mn-lt"/>
              </a:rPr>
              <a:t>We are aware that although take up and use of </a:t>
            </a:r>
            <a:r>
              <a:rPr lang="en-GB" sz="2000" b="0" i="0" err="1">
                <a:solidFill>
                  <a:srgbClr val="242424"/>
                </a:solidFill>
                <a:effectLst/>
                <a:latin typeface="+mn-lt"/>
              </a:rPr>
              <a:t>EPaCCS</a:t>
            </a:r>
            <a:r>
              <a:rPr lang="en-GB" sz="2000" b="0" i="0">
                <a:solidFill>
                  <a:srgbClr val="242424"/>
                </a:solidFill>
                <a:effectLst/>
                <a:latin typeface="+mn-lt"/>
              </a:rPr>
              <a:t> records is gradually increasing, closing down a patients </a:t>
            </a:r>
            <a:r>
              <a:rPr lang="en-GB" sz="2000" b="0" i="0" err="1">
                <a:solidFill>
                  <a:srgbClr val="242424"/>
                </a:solidFill>
                <a:effectLst/>
                <a:latin typeface="+mn-lt"/>
              </a:rPr>
              <a:t>EPaCCS</a:t>
            </a:r>
            <a:r>
              <a:rPr lang="en-GB" sz="2000" b="0" i="0">
                <a:solidFill>
                  <a:srgbClr val="242424"/>
                </a:solidFill>
                <a:effectLst/>
                <a:latin typeface="+mn-lt"/>
              </a:rPr>
              <a:t> record when a patient dies is very inconsistent. To give us greater confidence in the data and impact that this process is having we need all patients who have died with an </a:t>
            </a:r>
            <a:r>
              <a:rPr lang="en-GB" sz="2000" b="0" i="0" err="1">
                <a:solidFill>
                  <a:srgbClr val="242424"/>
                </a:solidFill>
                <a:effectLst/>
                <a:latin typeface="+mn-lt"/>
              </a:rPr>
              <a:t>EPaCCS</a:t>
            </a:r>
            <a:r>
              <a:rPr lang="en-GB" sz="2000" b="0" i="0">
                <a:solidFill>
                  <a:srgbClr val="242424"/>
                </a:solidFill>
                <a:effectLst/>
                <a:latin typeface="+mn-lt"/>
              </a:rPr>
              <a:t> record in place to have their records closed down so that we are capturing the outcomes for all of these patients.’</a:t>
            </a:r>
            <a:br>
              <a:rPr lang="en-GB" sz="2000" b="0" i="0">
                <a:solidFill>
                  <a:srgbClr val="242424"/>
                </a:solidFill>
                <a:effectLst/>
                <a:latin typeface="+mn-lt"/>
              </a:rPr>
            </a:br>
            <a:endParaRPr lang="en-GB" sz="2000" b="0" i="0">
              <a:solidFill>
                <a:srgbClr val="323130"/>
              </a:solidFill>
              <a:effectLst/>
              <a:latin typeface="+mn-lt"/>
            </a:endParaRPr>
          </a:p>
          <a:p>
            <a:pPr marL="0" indent="0" algn="l">
              <a:buNone/>
            </a:pPr>
            <a:r>
              <a:rPr lang="en-GB" sz="2000" b="1" i="0">
                <a:solidFill>
                  <a:srgbClr val="000000"/>
                </a:solidFill>
                <a:effectLst/>
                <a:latin typeface="+mn-lt"/>
              </a:rPr>
              <a:t>Dr Yousef Adcock, Consultant in Palliative Medicine at Northern Lincolnshire and Goole NHS FT </a:t>
            </a:r>
            <a:endParaRPr lang="en-GB" sz="2000" b="0" i="0">
              <a:solidFill>
                <a:srgbClr val="323130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4715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AE833-6171-FEDB-67ED-68F3C67F6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E1BEBF9-A25E-C3AA-40A4-9F1816EC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9FDE4E-8C84-59F1-25B6-80AD3132D2B1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C40FB5-68F9-D958-8778-7186F0925151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ePR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 End of Life Care Plan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CF433A-9DF5-D053-A200-0E0C774A85BA}"/>
              </a:ext>
            </a:extLst>
          </p:cNvPr>
          <p:cNvGrpSpPr/>
          <p:nvPr/>
        </p:nvGrpSpPr>
        <p:grpSpPr>
          <a:xfrm>
            <a:off x="1523939" y="1087925"/>
            <a:ext cx="9839386" cy="5463535"/>
            <a:chOff x="545910" y="721761"/>
            <a:chExt cx="7001303" cy="3935498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F6FB6C5-4398-F049-2EF3-4DE32BE19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10" y="721761"/>
              <a:ext cx="7001303" cy="39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B840B897-5312-01E9-5AC8-314A555DC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9" t="59364" r="50000" b="21530"/>
            <a:stretch/>
          </p:blipFill>
          <p:spPr bwMode="auto">
            <a:xfrm>
              <a:off x="3020096" y="3060285"/>
              <a:ext cx="1029927" cy="737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5A193D30-1FCD-37FD-F7CD-7358A4CB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45" y="1149730"/>
            <a:ext cx="9839386" cy="55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2AEB01C-B0D3-15B0-BFA7-317095B2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9" y="1087925"/>
            <a:ext cx="9978055" cy="560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7D10C8F9-EA35-9C04-BE31-6EE47CF8A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40" y="1177131"/>
            <a:ext cx="7399409" cy="554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564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7F76DA-42F0-069C-C952-7621633C8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E42605-4A1A-8F44-ACC1-6BAD85C39488}"/>
              </a:ext>
            </a:extLst>
          </p:cNvPr>
          <p:cNvSpPr txBox="1">
            <a:spLocks/>
          </p:cNvSpPr>
          <p:nvPr/>
        </p:nvSpPr>
        <p:spPr>
          <a:xfrm>
            <a:off x="1" y="2069001"/>
            <a:ext cx="12192000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Benefits for the End of Life Pathway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E9FCC26-1F29-16DA-1FFB-18BAF8745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2873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619125" y="2069001"/>
            <a:ext cx="11706225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Ambulance Service – Integration with YHCR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214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95FF-CA59-BA64-A0EE-2F655707A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7DC0B9-42D7-C277-B3D7-93ADD559ED72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F2CE2-F96D-E558-8E4D-2695ADCF1ECE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Feedback from YAS staff on EOL Care plan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Poppins" pitchFamily="2" charset="77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DF7F8A5-4F11-1C5C-8925-0E97A9353C77}"/>
              </a:ext>
            </a:extLst>
          </p:cNvPr>
          <p:cNvSpPr/>
          <p:nvPr/>
        </p:nvSpPr>
        <p:spPr>
          <a:xfrm rot="21198607">
            <a:off x="1463513" y="1986547"/>
            <a:ext cx="3162682" cy="1902198"/>
          </a:xfrm>
          <a:prstGeom prst="wedgeEllipseCallou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“Often patients cannot recall or are unable to state their wishes/plans, family are not always available for info. This feature helps inform care pathway!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D6D6D07-DF80-0586-D9AB-968081FC9CF5}"/>
              </a:ext>
            </a:extLst>
          </p:cNvPr>
          <p:cNvSpPr/>
          <p:nvPr/>
        </p:nvSpPr>
        <p:spPr>
          <a:xfrm rot="21007480">
            <a:off x="1566252" y="4109427"/>
            <a:ext cx="3415267" cy="1352823"/>
          </a:xfrm>
          <a:prstGeom prst="wedgeEllipse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“The EOL care plans gave access to numbers to call and RESPECT form information so very useful”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88E9C7D-5441-EAA0-13CC-463614724A1F}"/>
              </a:ext>
            </a:extLst>
          </p:cNvPr>
          <p:cNvSpPr/>
          <p:nvPr/>
        </p:nvSpPr>
        <p:spPr>
          <a:xfrm rot="20793698">
            <a:off x="7469317" y="3828071"/>
            <a:ext cx="3285010" cy="1705352"/>
          </a:xfrm>
          <a:prstGeom prst="wedgeEllipseCallou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“Excellent in being able to provide the correct care and pathway for the patient especially if they are unable to communicate or family do not recall”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DBA05A9-8C67-2947-36B0-120C3821EB65}"/>
              </a:ext>
            </a:extLst>
          </p:cNvPr>
          <p:cNvSpPr/>
          <p:nvPr/>
        </p:nvSpPr>
        <p:spPr>
          <a:xfrm rot="21126451">
            <a:off x="7492763" y="1671400"/>
            <a:ext cx="3104850" cy="1951251"/>
          </a:xfrm>
          <a:prstGeom prst="wedgeEllipse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“This enabled us to access the appropriate information to give the appropriate clinical decisions and pathways. It was extremely useful tool to enable good patient care.” 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3467E42-AB54-76CA-8864-A973E1CA784D}"/>
              </a:ext>
            </a:extLst>
          </p:cNvPr>
          <p:cNvSpPr/>
          <p:nvPr/>
        </p:nvSpPr>
        <p:spPr>
          <a:xfrm rot="21268596">
            <a:off x="4635251" y="1626339"/>
            <a:ext cx="2951911" cy="1464875"/>
          </a:xfrm>
          <a:prstGeom prst="wedgeEllipse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“Gives extra confidence when making decisions around non conveyance and best interest treatment“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BCD5E42-9400-1BD9-411F-EBF21E1E9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45" y="3413126"/>
            <a:ext cx="2510611" cy="3129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AE1B02FC-2BD3-6535-6EB4-EAB7ECA48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5689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8E1EC-63B3-5097-6A3A-84240EE5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936929-AA09-B2FA-D756-BF240F419DD1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E63888-C440-6E52-A40B-FEFBB1D2228A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EOL - enhancing efficiency and improved patient care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Poppins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DA358F-D1F0-BBBA-AC9B-93C0D58ED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8" y="982411"/>
            <a:ext cx="10396684" cy="58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22067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A3D95-88BD-FDE5-3A08-850CF5DB1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E8DF19-31ED-3996-8ABE-5FCCFA63AC11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ED5AA-CB20-2A64-9441-44B2D5A11FAE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Poppins" pitchFamily="2" charset="77"/>
              </a:rPr>
              <a:t>EOL - Transfer of Care (TOC) enhancing efficiency and improved patient care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8C7B8-52A1-F451-711E-2B4CF1F46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982410"/>
            <a:ext cx="10604938" cy="58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13968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9AC02-E713-694C-B5FD-60358555068B}"/>
              </a:ext>
            </a:extLst>
          </p:cNvPr>
          <p:cNvSpPr txBox="1"/>
          <p:nvPr/>
        </p:nvSpPr>
        <p:spPr>
          <a:xfrm>
            <a:off x="1215024" y="4686926"/>
            <a:ext cx="5005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E3D58BC-0D12-6178-CA02-A60B87E3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265" y="5061857"/>
            <a:ext cx="3420227" cy="789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989EA-E5F2-AB4D-4B5A-BD4C36C409EA}"/>
              </a:ext>
            </a:extLst>
          </p:cNvPr>
          <p:cNvSpPr txBox="1"/>
          <p:nvPr/>
        </p:nvSpPr>
        <p:spPr>
          <a:xfrm>
            <a:off x="3048000" y="259800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8985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B8E285-CED1-F626-C648-C9D1C56D2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94" y="544254"/>
            <a:ext cx="2581275" cy="1771650"/>
          </a:xfrm>
          <a:prstGeom prst="rect">
            <a:avLst/>
          </a:prstGeom>
        </p:spPr>
      </p:pic>
      <p:pic>
        <p:nvPicPr>
          <p:cNvPr id="1030" name="Picture 6" descr="Man In Wheelchair Clipart Hd PNG, Old ...">
            <a:extLst>
              <a:ext uri="{FF2B5EF4-FFF2-40B4-BE49-F238E27FC236}">
                <a16:creationId xmlns:a16="http://schemas.microsoft.com/office/drawing/2014/main" id="{6BA0F161-216D-C033-9C85-E9FD5414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44" y="44308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9FB373B5-BC1A-F38A-D57D-63901CB211B8}"/>
              </a:ext>
            </a:extLst>
          </p:cNvPr>
          <p:cNvSpPr/>
          <p:nvPr/>
        </p:nvSpPr>
        <p:spPr>
          <a:xfrm>
            <a:off x="1766807" y="2526224"/>
            <a:ext cx="666427" cy="17716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818F9-1606-94CC-E78E-7C5B6610BA08}"/>
              </a:ext>
            </a:extLst>
          </p:cNvPr>
          <p:cNvSpPr txBox="1"/>
          <p:nvPr/>
        </p:nvSpPr>
        <p:spPr>
          <a:xfrm>
            <a:off x="2433233" y="3136076"/>
            <a:ext cx="3321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79-year-old discharged from hospital following a prolonged stay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AB32E-0182-9FA6-8FDA-55180C6CD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318" y="278589"/>
            <a:ext cx="1041551" cy="1041551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2EA8C0A8-79E0-9251-7497-9398D18AED80}"/>
              </a:ext>
            </a:extLst>
          </p:cNvPr>
          <p:cNvSpPr/>
          <p:nvPr/>
        </p:nvSpPr>
        <p:spPr>
          <a:xfrm rot="16200000">
            <a:off x="5328365" y="-966318"/>
            <a:ext cx="666427" cy="40363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BEFB5-0F03-6D7E-417A-87935EB6D91C}"/>
              </a:ext>
            </a:extLst>
          </p:cNvPr>
          <p:cNvSpPr txBox="1"/>
          <p:nvPr/>
        </p:nvSpPr>
        <p:spPr>
          <a:xfrm>
            <a:off x="8152864" y="1229100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EoL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 &amp; DNACPR Agreed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E0BEA5F-A352-4DC6-9039-057AEB604B03}"/>
              </a:ext>
            </a:extLst>
          </p:cNvPr>
          <p:cNvSpPr/>
          <p:nvPr/>
        </p:nvSpPr>
        <p:spPr>
          <a:xfrm rot="16200000">
            <a:off x="5411178" y="3401433"/>
            <a:ext cx="666427" cy="42019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B90BB1-5B85-36A0-9A73-D00D57BF57A2}"/>
              </a:ext>
            </a:extLst>
          </p:cNvPr>
          <p:cNvSpPr txBox="1"/>
          <p:nvPr/>
        </p:nvSpPr>
        <p:spPr>
          <a:xfrm>
            <a:off x="3949418" y="5743127"/>
            <a:ext cx="3321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week later</a:t>
            </a:r>
          </a:p>
        </p:txBody>
      </p:sp>
      <p:pic>
        <p:nvPicPr>
          <p:cNvPr id="1032" name="Picture 8" descr="Exclamation mark PNG transparent image ...">
            <a:extLst>
              <a:ext uri="{FF2B5EF4-FFF2-40B4-BE49-F238E27FC236}">
                <a16:creationId xmlns:a16="http://schemas.microsoft.com/office/drawing/2014/main" id="{8F8004BD-F36D-D251-C360-8C1519DE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93" y="4298570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3EA633-0BEE-3191-15F2-49739E7B0D59}"/>
              </a:ext>
            </a:extLst>
          </p:cNvPr>
          <p:cNvSpPr txBox="1"/>
          <p:nvPr/>
        </p:nvSpPr>
        <p:spPr>
          <a:xfrm>
            <a:off x="7248972" y="6300200"/>
            <a:ext cx="3321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Collapsed at home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EEA429-AC75-0666-ECAE-1F87A9ABBD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444"/>
          <a:stretch/>
        </p:blipFill>
        <p:spPr>
          <a:xfrm>
            <a:off x="10014154" y="2463446"/>
            <a:ext cx="1886815" cy="13452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C1915C-DC79-7D5D-90FC-0A7710DC31F7}"/>
              </a:ext>
            </a:extLst>
          </p:cNvPr>
          <p:cNvSpPr txBox="1"/>
          <p:nvPr/>
        </p:nvSpPr>
        <p:spPr>
          <a:xfrm>
            <a:off x="9297000" y="3792868"/>
            <a:ext cx="3321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Responded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153D24-B9F4-A711-114D-FBBAF7281F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3784"/>
          <a:stretch/>
        </p:blipFill>
        <p:spPr>
          <a:xfrm>
            <a:off x="8164470" y="3019028"/>
            <a:ext cx="1849684" cy="6919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24328F7-9500-F668-8CC9-5F7C35558345}"/>
              </a:ext>
            </a:extLst>
          </p:cNvPr>
          <p:cNvSpPr txBox="1"/>
          <p:nvPr/>
        </p:nvSpPr>
        <p:spPr>
          <a:xfrm>
            <a:off x="7428751" y="3708311"/>
            <a:ext cx="3321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F6D1C3D-1231-F7FA-C4BD-B6BCB6068C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959" t="11873" r="12143" b="11140"/>
          <a:stretch/>
        </p:blipFill>
        <p:spPr>
          <a:xfrm>
            <a:off x="9575515" y="4297874"/>
            <a:ext cx="1626578" cy="16499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A1597D-5766-BEFE-5D38-6778547270C3}"/>
              </a:ext>
            </a:extLst>
          </p:cNvPr>
          <p:cNvSpPr txBox="1"/>
          <p:nvPr/>
        </p:nvSpPr>
        <p:spPr>
          <a:xfrm>
            <a:off x="8848838" y="5894607"/>
            <a:ext cx="3321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 by LA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7F8BA9-46DC-99C2-3BD6-11BE63C5396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956" t="25434" r="7513" b="15568"/>
          <a:stretch/>
        </p:blipFill>
        <p:spPr>
          <a:xfrm>
            <a:off x="5948874" y="2902445"/>
            <a:ext cx="1986478" cy="10508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B03994-5139-2DE9-EA26-0ACF84C3FE24}"/>
              </a:ext>
            </a:extLst>
          </p:cNvPr>
          <p:cNvSpPr txBox="1"/>
          <p:nvPr/>
        </p:nvSpPr>
        <p:spPr>
          <a:xfrm>
            <a:off x="5295054" y="3816263"/>
            <a:ext cx="3321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Responded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A5B42A4A-FD70-741D-3BB4-0A5251715A5D}"/>
              </a:ext>
            </a:extLst>
          </p:cNvPr>
          <p:cNvSpPr/>
          <p:nvPr/>
        </p:nvSpPr>
        <p:spPr>
          <a:xfrm rot="14055487">
            <a:off x="7834680" y="1335510"/>
            <a:ext cx="666427" cy="17315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E12FCB50-6F58-69D9-FE17-F1044327627A}"/>
              </a:ext>
            </a:extLst>
          </p:cNvPr>
          <p:cNvSpPr/>
          <p:nvPr/>
        </p:nvSpPr>
        <p:spPr>
          <a:xfrm rot="7948088">
            <a:off x="10199093" y="1397690"/>
            <a:ext cx="666427" cy="17315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36966EDF-58EA-664B-071C-4B6CF7B5030D}"/>
              </a:ext>
            </a:extLst>
          </p:cNvPr>
          <p:cNvSpPr/>
          <p:nvPr/>
        </p:nvSpPr>
        <p:spPr>
          <a:xfrm rot="10800000">
            <a:off x="9046007" y="1579370"/>
            <a:ext cx="666427" cy="12965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black question mark on a black background&#10;&#10;Description automatically generated">
            <a:extLst>
              <a:ext uri="{FF2B5EF4-FFF2-40B4-BE49-F238E27FC236}">
                <a16:creationId xmlns:a16="http://schemas.microsoft.com/office/drawing/2014/main" id="{3F1D82A6-05F9-173A-7C6D-83918F4A92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21" y="1690835"/>
            <a:ext cx="1139459" cy="1139459"/>
          </a:xfrm>
          <a:prstGeom prst="rect">
            <a:avLst/>
          </a:prstGeom>
        </p:spPr>
      </p:pic>
      <p:pic>
        <p:nvPicPr>
          <p:cNvPr id="32" name="Picture 31" descr="A black question mark on a black background&#10;&#10;Description automatically generated">
            <a:extLst>
              <a:ext uri="{FF2B5EF4-FFF2-40B4-BE49-F238E27FC236}">
                <a16:creationId xmlns:a16="http://schemas.microsoft.com/office/drawing/2014/main" id="{7A074B54-62C9-3137-1AB3-ED2760E584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55" y="1621550"/>
            <a:ext cx="1139459" cy="1139459"/>
          </a:xfrm>
          <a:prstGeom prst="rect">
            <a:avLst/>
          </a:prstGeom>
        </p:spPr>
      </p:pic>
      <p:pic>
        <p:nvPicPr>
          <p:cNvPr id="33" name="Picture 32" descr="A black question mark on a black background&#10;&#10;Description automatically generated">
            <a:extLst>
              <a:ext uri="{FF2B5EF4-FFF2-40B4-BE49-F238E27FC236}">
                <a16:creationId xmlns:a16="http://schemas.microsoft.com/office/drawing/2014/main" id="{ADA6F74A-825A-62B8-93DA-AAA2CCBB5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43" y="1588997"/>
            <a:ext cx="1139459" cy="1139459"/>
          </a:xfrm>
          <a:prstGeom prst="rect">
            <a:avLst/>
          </a:prstGeom>
        </p:spPr>
      </p:pic>
      <p:sp>
        <p:nvSpPr>
          <p:cNvPr id="34" name="Arrow: Down 33">
            <a:extLst>
              <a:ext uri="{FF2B5EF4-FFF2-40B4-BE49-F238E27FC236}">
                <a16:creationId xmlns:a16="http://schemas.microsoft.com/office/drawing/2014/main" id="{F84D8A9F-DEAD-28D9-E620-5023E8587D37}"/>
              </a:ext>
            </a:extLst>
          </p:cNvPr>
          <p:cNvSpPr/>
          <p:nvPr/>
        </p:nvSpPr>
        <p:spPr>
          <a:xfrm rot="7141768">
            <a:off x="4470795" y="1283192"/>
            <a:ext cx="666427" cy="22714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52CDDA-DB87-C17D-7E14-CAA0F363DF25}"/>
              </a:ext>
            </a:extLst>
          </p:cNvPr>
          <p:cNvSpPr txBox="1"/>
          <p:nvPr/>
        </p:nvSpPr>
        <p:spPr>
          <a:xfrm>
            <a:off x="4323097" y="1824820"/>
            <a:ext cx="7123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Died in ED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371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1" grpId="0"/>
      <p:bldP spid="12" grpId="0" animBg="1"/>
      <p:bldP spid="13" grpId="0"/>
      <p:bldP spid="14" grpId="0"/>
      <p:bldP spid="16" grpId="0"/>
      <p:bldP spid="21" grpId="0"/>
      <p:bldP spid="23" grpId="0"/>
      <p:bldP spid="25" grpId="0"/>
      <p:bldP spid="26" grpId="0" animBg="1"/>
      <p:bldP spid="27" grpId="0" animBg="1"/>
      <p:bldP spid="28" grpId="0" animBg="1"/>
      <p:bldP spid="34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ABB208-229E-DF18-7F0C-C5F97695B0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11048" y="0"/>
            <a:ext cx="1216990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C2397C-E808-BF6C-CCB9-F33C8E001431}"/>
              </a:ext>
            </a:extLst>
          </p:cNvPr>
          <p:cNvSpPr txBox="1"/>
          <p:nvPr/>
        </p:nvSpPr>
        <p:spPr>
          <a:xfrm>
            <a:off x="1070" y="1484419"/>
            <a:ext cx="12185750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In this Scenario the patient was resuscitated against their wishes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 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Disjointed System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Visibility 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Impacts on Decision Making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Reduces Empowerment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 support Positive outcomes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37369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5DFDB-0C08-99DF-93B4-56FA284C1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D8C68E-303F-9024-E354-DB1568D98C92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BEC1B-8190-CD58-5589-3731A913B4B0}"/>
              </a:ext>
            </a:extLst>
          </p:cNvPr>
          <p:cNvSpPr/>
          <p:nvPr/>
        </p:nvSpPr>
        <p:spPr>
          <a:xfrm>
            <a:off x="735248" y="306540"/>
            <a:ext cx="10325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YAS Digital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ePR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Journey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F70E29F-1D36-72C5-AA41-558EC51F4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AE0408E8-0224-F30C-4DAF-CD3C388C74D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93543" y="1647536"/>
          <a:ext cx="5364308" cy="417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A74FA96-1DD4-2963-555C-F34E3955D62B}"/>
              </a:ext>
            </a:extLst>
          </p:cNvPr>
          <p:cNvSpPr txBox="1"/>
          <p:nvPr/>
        </p:nvSpPr>
        <p:spPr>
          <a:xfrm>
            <a:off x="6360680" y="1776268"/>
            <a:ext cx="5364308" cy="3957781"/>
          </a:xfrm>
          <a:prstGeom prst="rect">
            <a:avLst/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Prototype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Seek for board approval for trial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Trial run for one Ambulance station and one friendly hospital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the scope 3 more stations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engagement/workshop with all stakeholders across the region.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Manged to secure national fund £1.6M 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up Deployment team to roll it out to the 83 stations.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Received 2 awards regionally and Nationally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8318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AE46-5BE4-F103-516F-E302C898B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2BD4A4-DCA7-F418-4B6C-39D943E30807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FDE8E-A79C-7CA1-6DB7-20DB889FE9C9}"/>
              </a:ext>
            </a:extLst>
          </p:cNvPr>
          <p:cNvSpPr/>
          <p:nvPr/>
        </p:nvSpPr>
        <p:spPr>
          <a:xfrm>
            <a:off x="735248" y="306540"/>
            <a:ext cx="10325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Providing Access to the YHCR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28AB7317-D0DF-3302-A0E8-71A32905E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3B1B0881-E058-C737-EF29-F245F9DC0875}"/>
              </a:ext>
            </a:extLst>
          </p:cNvPr>
          <p:cNvGrpSpPr/>
          <p:nvPr/>
        </p:nvGrpSpPr>
        <p:grpSpPr>
          <a:xfrm>
            <a:off x="810040" y="828905"/>
            <a:ext cx="11043754" cy="5790556"/>
            <a:chOff x="2557352" y="1116104"/>
            <a:chExt cx="8179005" cy="4876678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BD9C4794-FED5-E6E0-9070-39238CF59C73}"/>
                </a:ext>
              </a:extLst>
            </p:cNvPr>
            <p:cNvSpPr txBox="1">
              <a:spLocks/>
            </p:cNvSpPr>
            <p:nvPr/>
          </p:nvSpPr>
          <p:spPr>
            <a:xfrm>
              <a:off x="2663357" y="1933825"/>
              <a:ext cx="1108718" cy="4748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Providers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E65EF905-48C3-0D58-5D4D-6BA9B84CEE6C}"/>
                </a:ext>
              </a:extLst>
            </p:cNvPr>
            <p:cNvSpPr txBox="1">
              <a:spLocks/>
            </p:cNvSpPr>
            <p:nvPr/>
          </p:nvSpPr>
          <p:spPr>
            <a:xfrm>
              <a:off x="4926786" y="4606962"/>
              <a:ext cx="2079355" cy="41421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Exchange</a:t>
              </a:r>
              <a:endPara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45956A81-88BC-A909-FBB0-1B5B72EFB9B3}"/>
                </a:ext>
              </a:extLst>
            </p:cNvPr>
            <p:cNvSpPr txBox="1">
              <a:spLocks/>
            </p:cNvSpPr>
            <p:nvPr/>
          </p:nvSpPr>
          <p:spPr>
            <a:xfrm>
              <a:off x="7059977" y="4532337"/>
              <a:ext cx="1898540" cy="39046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Interweave Portal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FDF3DE1D-3FAA-9100-EA47-2DA4C4366FB1}"/>
                </a:ext>
              </a:extLst>
            </p:cNvPr>
            <p:cNvSpPr txBox="1">
              <a:spLocks/>
            </p:cNvSpPr>
            <p:nvPr/>
          </p:nvSpPr>
          <p:spPr>
            <a:xfrm>
              <a:off x="9589446" y="3054335"/>
              <a:ext cx="1146911" cy="246730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srgbClr val="0067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Hospitals</a:t>
              </a:r>
            </a:p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srgbClr val="0067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GPs</a:t>
              </a:r>
            </a:p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srgbClr val="0067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Social Care</a:t>
              </a:r>
            </a:p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srgbClr val="0067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Community</a:t>
              </a:r>
            </a:p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srgbClr val="0067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Mental Health</a:t>
              </a:r>
            </a:p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srgbClr val="0067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Ambulance</a:t>
              </a:r>
            </a:p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175" b="0" i="0" u="none" strike="noStrike" kern="1200" cap="none" spc="0" normalizeH="0" baseline="0" noProof="0">
                <a:ln>
                  <a:noFill/>
                </a:ln>
                <a:solidFill>
                  <a:srgbClr val="0067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175" b="0" i="0" u="none" strike="noStrike" kern="1200" cap="none" spc="0" normalizeH="0" baseline="0" noProof="0">
                <a:ln>
                  <a:noFill/>
                </a:ln>
                <a:solidFill>
                  <a:srgbClr val="0067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7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819EF1-62B5-742E-6C9F-86AFFEFE7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207" y="4669691"/>
              <a:ext cx="646714" cy="64671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85CD7A-2BBF-8878-6357-F76631C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194" y="3539033"/>
              <a:ext cx="435604" cy="43560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04A876-F199-2013-67D7-9148ABB6B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531" y="3526151"/>
              <a:ext cx="692501" cy="6925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F3ADF2-11A7-E86A-8E49-4D44DB856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294" y="2545311"/>
              <a:ext cx="720172" cy="72017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DA1F5FF-7DEF-FDF0-E68B-2243195E6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44" y="3178930"/>
              <a:ext cx="390464" cy="39046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F2341-42B5-5D1E-B9C2-822BA976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495" y="3940784"/>
              <a:ext cx="351012" cy="351012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8FC70937-D6F5-7BAD-6057-E5FB27F32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05735" y="3331805"/>
              <a:ext cx="1127409" cy="1127409"/>
            </a:xfrm>
            <a:prstGeom prst="rect">
              <a:avLst/>
            </a:prstGeom>
            <a:solidFill>
              <a:srgbClr val="00B0F0"/>
            </a:solidFill>
            <a:ln w="38100" cap="sq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9C3C4D1D-D2B3-A2DE-40BB-ACA7B0BDEC9E}"/>
                </a:ext>
              </a:extLst>
            </p:cNvPr>
            <p:cNvSpPr txBox="1">
              <a:spLocks/>
            </p:cNvSpPr>
            <p:nvPr/>
          </p:nvSpPr>
          <p:spPr>
            <a:xfrm>
              <a:off x="9568853" y="2246719"/>
              <a:ext cx="1108718" cy="474830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67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Consumers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67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09479D4-CAA8-205D-9599-530E8E50A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93685" y="2379964"/>
              <a:ext cx="372432" cy="792008"/>
            </a:xfrm>
            <a:prstGeom prst="rect">
              <a:avLst/>
            </a:prstGeom>
            <a:solidFill>
              <a:srgbClr val="92D050"/>
            </a:solidFill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7DE4599-61B4-E6B7-E6D3-852CB5FAB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92505" y="4600981"/>
              <a:ext cx="372432" cy="792008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C9F69F-D057-0FC6-DEFF-D7A2A6892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92067" y="3503410"/>
              <a:ext cx="372432" cy="792008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44A6B70-4C30-D425-3074-1BF316091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9987" y="2795220"/>
              <a:ext cx="494584" cy="1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6C23D10-30AF-E935-C457-FCF6D1DDE2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7749" y="3930924"/>
              <a:ext cx="494584" cy="1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2ECBEC6-BA45-4D52-678B-09C36E1A1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4427" y="5043964"/>
              <a:ext cx="494584" cy="1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9811BA1-EBDF-CCC4-3E31-B5D9779C6AE2}"/>
                </a:ext>
              </a:extLst>
            </p:cNvPr>
            <p:cNvCxnSpPr>
              <a:cxnSpLocks/>
            </p:cNvCxnSpPr>
            <p:nvPr/>
          </p:nvCxnSpPr>
          <p:spPr>
            <a:xfrm>
              <a:off x="4439713" y="2748837"/>
              <a:ext cx="854119" cy="815458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B35B5DA-11F5-747C-1FFF-C2F9E80311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7602" y="4295418"/>
              <a:ext cx="866337" cy="748547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11AFD8DB-457E-81CB-C531-23C3EB2B9502}"/>
                </a:ext>
              </a:extLst>
            </p:cNvPr>
            <p:cNvSpPr txBox="1">
              <a:spLocks/>
            </p:cNvSpPr>
            <p:nvPr/>
          </p:nvSpPr>
          <p:spPr>
            <a:xfrm>
              <a:off x="5243239" y="5321863"/>
              <a:ext cx="1776044" cy="67091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68580" tIns="34290" rIns="68580" bIns="3429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5EB8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Aggregates data in real time on demand from consumers</a:t>
              </a:r>
            </a:p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5EB8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55029F1-A2E1-EEB0-6D27-2F0088049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7301" y="3927217"/>
              <a:ext cx="638893" cy="1869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54293DE4-4C7F-8922-9229-23D8516B1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64769" y="3216014"/>
              <a:ext cx="1488513" cy="14885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3E75072A-DF8A-2863-F9D2-0138C25CE076}"/>
                </a:ext>
              </a:extLst>
            </p:cNvPr>
            <p:cNvSpPr txBox="1">
              <a:spLocks/>
            </p:cNvSpPr>
            <p:nvPr/>
          </p:nvSpPr>
          <p:spPr>
            <a:xfrm>
              <a:off x="5529457" y="2398705"/>
              <a:ext cx="1108718" cy="297264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005EB8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Person held data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EB8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271D5B7-87B8-F73B-5465-FA9DA45F8D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1419" y="3916789"/>
              <a:ext cx="638893" cy="1869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4D33464-E2C3-98A2-C1E4-F409237637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2547" y="3776096"/>
              <a:ext cx="596039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39C18A6-D003-BCAC-5C3E-886B2912C3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7300" y="3753179"/>
              <a:ext cx="596039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57A983F-9017-5009-2F04-00AC1AD6F8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6573" y="3924630"/>
              <a:ext cx="908405" cy="1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BBD549C-5CB6-8D78-1476-5A140C0750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6573" y="3788898"/>
              <a:ext cx="837259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1602F06-EE3A-5D4F-6501-0282701D6D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7750" y="3788898"/>
              <a:ext cx="458534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F6ABD2B-CFFB-EDB6-DE44-B5BDD192FB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4095" y="2559945"/>
              <a:ext cx="837260" cy="82833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205815C-6236-7411-F401-A80AFAA9E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2342" y="4262764"/>
              <a:ext cx="764449" cy="64493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C0AAED4-FB37-DC90-C513-AB4734279A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9987" y="2639297"/>
              <a:ext cx="458534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BAD2F29-AFD8-D05F-8610-8D9BB62AB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7750" y="4907694"/>
              <a:ext cx="458534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191CAB1F-B3B4-9718-6651-0C97D6D87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41005" y="1983444"/>
              <a:ext cx="500689" cy="500689"/>
            </a:xfrm>
            <a:prstGeom prst="rect">
              <a:avLst/>
            </a:prstGeom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5F465B8-7366-6186-F0BF-331BF3A03029}"/>
                </a:ext>
              </a:extLst>
            </p:cNvPr>
            <p:cNvCxnSpPr>
              <a:cxnSpLocks/>
            </p:cNvCxnSpPr>
            <p:nvPr/>
          </p:nvCxnSpPr>
          <p:spPr>
            <a:xfrm>
              <a:off x="6006675" y="2676243"/>
              <a:ext cx="0" cy="655562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C99F24C-FFDE-665E-AB9A-977EBEC6EE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1261" y="2676243"/>
              <a:ext cx="0" cy="64246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F5085AAB-9C04-EB1F-C75E-05B6491EB079}"/>
                </a:ext>
              </a:extLst>
            </p:cNvPr>
            <p:cNvSpPr txBox="1">
              <a:spLocks/>
            </p:cNvSpPr>
            <p:nvPr/>
          </p:nvSpPr>
          <p:spPr>
            <a:xfrm>
              <a:off x="2557352" y="2240684"/>
              <a:ext cx="1108718" cy="316043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5EB8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Health and care data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5EB8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8" name="Picture 47" descr="Shape, circle&#10;&#10;Description automatically generated">
              <a:extLst>
                <a:ext uri="{FF2B5EF4-FFF2-40B4-BE49-F238E27FC236}">
                  <a16:creationId xmlns:a16="http://schemas.microsoft.com/office/drawing/2014/main" id="{48F6E706-921E-3162-8F52-802F98373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056495" y="4288551"/>
              <a:ext cx="351012" cy="35101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167A974-2AF8-603B-8F83-7AD95A274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091262" y="4633738"/>
              <a:ext cx="394753" cy="38469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2C67A58-D654-BF3C-7A23-D1670E055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035" y="4943796"/>
              <a:ext cx="646714" cy="646714"/>
            </a:xfrm>
            <a:prstGeom prst="rect">
              <a:avLst/>
            </a:prstGeom>
            <a:noFill/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6EF3125-BB53-70D6-55C2-3F8417E06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28226" y="1116104"/>
              <a:ext cx="3064304" cy="84634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E4C29A6-B49F-6905-79B1-E014F6481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29987" y="1800585"/>
              <a:ext cx="668611" cy="10742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5113547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3CA94-2C6D-5828-1EF2-F3F3820B0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C95450-BF72-1D56-7520-2CDB4B91F5FA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16FD-EDAE-36D2-B8B2-03F6A3E60519}"/>
              </a:ext>
            </a:extLst>
          </p:cNvPr>
          <p:cNvSpPr/>
          <p:nvPr/>
        </p:nvSpPr>
        <p:spPr>
          <a:xfrm>
            <a:off x="735248" y="306540"/>
            <a:ext cx="1032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ePR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 Collaboration and Integration 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E403E90-2D31-279B-2121-55F7ED71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F2250A-D5D7-9049-6970-1278C4580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29" y="2169553"/>
            <a:ext cx="1679411" cy="7014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337F13-203A-35AB-80F4-DB729F35B284}"/>
              </a:ext>
            </a:extLst>
          </p:cNvPr>
          <p:cNvSpPr/>
          <p:nvPr/>
        </p:nvSpPr>
        <p:spPr>
          <a:xfrm>
            <a:off x="4788616" y="5898719"/>
            <a:ext cx="2978814" cy="503707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YAS provide YAS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/999 provision data to YHCR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18E1F0-6505-008C-87E3-149A6BC0F48B}"/>
              </a:ext>
            </a:extLst>
          </p:cNvPr>
          <p:cNvSpPr/>
          <p:nvPr/>
        </p:nvSpPr>
        <p:spPr>
          <a:xfrm>
            <a:off x="4796318" y="5317930"/>
            <a:ext cx="2930502" cy="50370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3FEDD-6AC2-4B26-80A6-E74A8A0C7E1C}"/>
              </a:ext>
            </a:extLst>
          </p:cNvPr>
          <p:cNvSpPr txBox="1"/>
          <p:nvPr/>
        </p:nvSpPr>
        <p:spPr>
          <a:xfrm>
            <a:off x="5329715" y="5362326"/>
            <a:ext cx="1848326" cy="340093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40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eague Spartan" charset="0"/>
                <a:cs typeface="Poppins" pitchFamily="2" charset="77"/>
              </a:rPr>
              <a:t>Access to YHCR portal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94EF573-1B01-F7B6-4443-D0896EC27A3A}"/>
              </a:ext>
            </a:extLst>
          </p:cNvPr>
          <p:cNvSpPr/>
          <p:nvPr/>
        </p:nvSpPr>
        <p:spPr>
          <a:xfrm>
            <a:off x="4788616" y="4737141"/>
            <a:ext cx="2930502" cy="50211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867DC39-1E69-DA9E-A938-71E7614CEDE2}"/>
              </a:ext>
            </a:extLst>
          </p:cNvPr>
          <p:cNvSpPr txBox="1"/>
          <p:nvPr/>
        </p:nvSpPr>
        <p:spPr>
          <a:xfrm>
            <a:off x="5397711" y="4781537"/>
            <a:ext cx="1712327" cy="340093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40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eague Spartan" charset="0"/>
                <a:cs typeface="Poppins" pitchFamily="2" charset="77"/>
              </a:rPr>
              <a:t>Transfer of care TOC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92487A-409F-794B-26F8-8FC1C43DD3AA}"/>
              </a:ext>
            </a:extLst>
          </p:cNvPr>
          <p:cNvSpPr/>
          <p:nvPr/>
        </p:nvSpPr>
        <p:spPr>
          <a:xfrm>
            <a:off x="4788616" y="4156352"/>
            <a:ext cx="2889165" cy="517558"/>
          </a:xfrm>
          <a:prstGeom prst="rect">
            <a:avLst/>
          </a:prstGeom>
          <a:solidFill>
            <a:srgbClr val="99CC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5A1D17-AA2B-8B2E-A529-FAFF304BCF70}"/>
              </a:ext>
            </a:extLst>
          </p:cNvPr>
          <p:cNvSpPr txBox="1"/>
          <p:nvPr/>
        </p:nvSpPr>
        <p:spPr>
          <a:xfrm>
            <a:off x="5627642" y="4200747"/>
            <a:ext cx="1252459" cy="340093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40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eague Spartan" charset="0"/>
                <a:cs typeface="Poppins" pitchFamily="2" charset="77"/>
              </a:rPr>
              <a:t>End of life EOL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D6AD00-A474-9704-7A14-381CBE74D2F5}"/>
              </a:ext>
            </a:extLst>
          </p:cNvPr>
          <p:cNvSpPr/>
          <p:nvPr/>
        </p:nvSpPr>
        <p:spPr>
          <a:xfrm>
            <a:off x="4788616" y="3575563"/>
            <a:ext cx="2889165" cy="517558"/>
          </a:xfrm>
          <a:prstGeom prst="rect">
            <a:avLst/>
          </a:prstGeom>
          <a:solidFill>
            <a:srgbClr val="99CC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B8F75E-9234-3CC2-CA82-1BE1F4C4130E}"/>
              </a:ext>
            </a:extLst>
          </p:cNvPr>
          <p:cNvSpPr txBox="1"/>
          <p:nvPr/>
        </p:nvSpPr>
        <p:spPr>
          <a:xfrm>
            <a:off x="5733984" y="3619958"/>
            <a:ext cx="1039772" cy="340093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40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eague Spartan" charset="0"/>
                <a:cs typeface="Poppins" pitchFamily="2" charset="77"/>
              </a:rPr>
              <a:t>GP-connect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EF503A-6C73-99E9-35BC-C4BC7741B321}"/>
              </a:ext>
            </a:extLst>
          </p:cNvPr>
          <p:cNvGrpSpPr/>
          <p:nvPr/>
        </p:nvGrpSpPr>
        <p:grpSpPr>
          <a:xfrm>
            <a:off x="8363190" y="5271736"/>
            <a:ext cx="2402371" cy="542670"/>
            <a:chOff x="14827997" y="2959768"/>
            <a:chExt cx="5512447" cy="1181942"/>
          </a:xfrm>
          <a:solidFill>
            <a:schemeClr val="accent1"/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71D5068-5244-B340-FBC8-23565583EC55}"/>
                </a:ext>
              </a:extLst>
            </p:cNvPr>
            <p:cNvSpPr/>
            <p:nvPr/>
          </p:nvSpPr>
          <p:spPr>
            <a:xfrm>
              <a:off x="14827997" y="2959768"/>
              <a:ext cx="5512447" cy="10515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A60208F-FA66-0D96-6622-4F7A69EB1272}"/>
                </a:ext>
              </a:extLst>
            </p:cNvPr>
            <p:cNvSpPr txBox="1"/>
            <p:nvPr/>
          </p:nvSpPr>
          <p:spPr>
            <a:xfrm>
              <a:off x="14827997" y="3002130"/>
              <a:ext cx="5512447" cy="113958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Lato" panose="020F0502020204030203" pitchFamily="34" charset="0"/>
                  <a:cs typeface="Lato" panose="020F0502020204030203" pitchFamily="34" charset="0"/>
                </a:rPr>
                <a:t>National Ambulance data set (999 &amp; </a:t>
              </a:r>
              <a:r>
                <a:rPr kumimoji="0" lang="en-US" sz="14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Lato" panose="020F0502020204030203" pitchFamily="34" charset="0"/>
                  <a:cs typeface="Lato" panose="020F0502020204030203" pitchFamily="34" charset="0"/>
                </a:rPr>
                <a:t>ePR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Lato" panose="020F0502020204030203" pitchFamily="34" charset="0"/>
                  <a:cs typeface="Lato" panose="020F0502020204030203" pitchFamily="34" charset="0"/>
                </a:rPr>
                <a:t>)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5CBBA983-D1C2-EDD4-2570-1A4561168300}"/>
              </a:ext>
            </a:extLst>
          </p:cNvPr>
          <p:cNvSpPr/>
          <p:nvPr/>
        </p:nvSpPr>
        <p:spPr>
          <a:xfrm>
            <a:off x="8337072" y="3995357"/>
            <a:ext cx="2402371" cy="519263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NHS Number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528B9F9-4C51-8BE5-D559-339DE7C152C5}"/>
              </a:ext>
            </a:extLst>
          </p:cNvPr>
          <p:cNvSpPr/>
          <p:nvPr/>
        </p:nvSpPr>
        <p:spPr>
          <a:xfrm>
            <a:off x="8337072" y="4618132"/>
            <a:ext cx="2402371" cy="48466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event message to GP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326EC2-7EEF-E063-C2CF-052718ADEE18}"/>
              </a:ext>
            </a:extLst>
          </p:cNvPr>
          <p:cNvSpPr txBox="1"/>
          <p:nvPr/>
        </p:nvSpPr>
        <p:spPr>
          <a:xfrm>
            <a:off x="1320085" y="3997784"/>
            <a:ext cx="2625751" cy="523220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 Handover time to CAD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66" name="Elbow Connector 37">
            <a:extLst>
              <a:ext uri="{FF2B5EF4-FFF2-40B4-BE49-F238E27FC236}">
                <a16:creationId xmlns:a16="http://schemas.microsoft.com/office/drawing/2014/main" id="{8453501E-06D6-820B-C8A4-D15446A352E1}"/>
              </a:ext>
            </a:extLst>
          </p:cNvPr>
          <p:cNvCxnSpPr>
            <a:cxnSpLocks/>
            <a:stCxn id="2" idx="3"/>
            <a:endCxn id="63" idx="0"/>
          </p:cNvCxnSpPr>
          <p:nvPr/>
        </p:nvCxnSpPr>
        <p:spPr>
          <a:xfrm>
            <a:off x="7116540" y="2520259"/>
            <a:ext cx="2421718" cy="1475098"/>
          </a:xfrm>
          <a:prstGeom prst="bentConnector2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Elbow Connector 39">
            <a:extLst>
              <a:ext uri="{FF2B5EF4-FFF2-40B4-BE49-F238E27FC236}">
                <a16:creationId xmlns:a16="http://schemas.microsoft.com/office/drawing/2014/main" id="{E22E557A-DDD6-ECE1-0AC3-80D8CD4EF06B}"/>
              </a:ext>
            </a:extLst>
          </p:cNvPr>
          <p:cNvCxnSpPr>
            <a:cxnSpLocks/>
            <a:stCxn id="75" idx="1"/>
            <a:endCxn id="65" idx="0"/>
          </p:cNvCxnSpPr>
          <p:nvPr/>
        </p:nvCxnSpPr>
        <p:spPr>
          <a:xfrm rot="10800000" flipV="1">
            <a:off x="2632962" y="1565938"/>
            <a:ext cx="3212665" cy="2431846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967EF05-0EF9-060B-3FD6-AD7202E66BD8}"/>
              </a:ext>
            </a:extLst>
          </p:cNvPr>
          <p:cNvCxnSpPr>
            <a:cxnSpLocks/>
            <a:stCxn id="2" idx="2"/>
            <a:endCxn id="58" idx="0"/>
          </p:cNvCxnSpPr>
          <p:nvPr/>
        </p:nvCxnSpPr>
        <p:spPr>
          <a:xfrm flipH="1">
            <a:off x="6233199" y="2870965"/>
            <a:ext cx="43636" cy="704598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48C002AF-AFC0-8D04-6ABC-DD3963E69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675" y="2963632"/>
            <a:ext cx="1268823" cy="519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A106D84-BD56-1B5E-1463-89D5C7CDDC74}"/>
              </a:ext>
            </a:extLst>
          </p:cNvPr>
          <p:cNvSpPr txBox="1"/>
          <p:nvPr/>
        </p:nvSpPr>
        <p:spPr>
          <a:xfrm>
            <a:off x="1319072" y="5217372"/>
            <a:ext cx="2626764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observations from Defib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8802066-BB1D-0740-3366-284285E9B398}"/>
              </a:ext>
            </a:extLst>
          </p:cNvPr>
          <p:cNvSpPr/>
          <p:nvPr/>
        </p:nvSpPr>
        <p:spPr>
          <a:xfrm>
            <a:off x="1932925" y="2658492"/>
            <a:ext cx="1249723" cy="85218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Defib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F9E72D-3B41-98E8-5F98-4ED74FA7912A}"/>
              </a:ext>
            </a:extLst>
          </p:cNvPr>
          <p:cNvCxnSpPr>
            <a:cxnSpLocks/>
          </p:cNvCxnSpPr>
          <p:nvPr/>
        </p:nvCxnSpPr>
        <p:spPr>
          <a:xfrm>
            <a:off x="6253867" y="1966353"/>
            <a:ext cx="0" cy="215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3BD3845A-FF08-C295-A8F6-4A7D214A0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6" y="1112956"/>
            <a:ext cx="816483" cy="9059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7EB0ABD-B2A5-BF0C-9C82-8793129AE4E4}"/>
              </a:ext>
            </a:extLst>
          </p:cNvPr>
          <p:cNvSpPr txBox="1"/>
          <p:nvPr/>
        </p:nvSpPr>
        <p:spPr>
          <a:xfrm>
            <a:off x="5580244" y="2361332"/>
            <a:ext cx="1364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 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1BEBDBC-DF0F-5F30-CC7A-1F15D2D27D80}"/>
              </a:ext>
            </a:extLst>
          </p:cNvPr>
          <p:cNvGrpSpPr/>
          <p:nvPr/>
        </p:nvGrpSpPr>
        <p:grpSpPr>
          <a:xfrm>
            <a:off x="171182" y="6004084"/>
            <a:ext cx="1829068" cy="783639"/>
            <a:chOff x="171182" y="6094185"/>
            <a:chExt cx="1525003" cy="588173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9170F52-4407-D66F-6745-5D1786562F58}"/>
                </a:ext>
              </a:extLst>
            </p:cNvPr>
            <p:cNvSpPr/>
            <p:nvPr/>
          </p:nvSpPr>
          <p:spPr>
            <a:xfrm>
              <a:off x="660124" y="6420562"/>
              <a:ext cx="1036061" cy="26179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YAS act as a consumer 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9FC365A-E567-30CE-DB70-4C9DAF667D02}"/>
                </a:ext>
              </a:extLst>
            </p:cNvPr>
            <p:cNvSpPr/>
            <p:nvPr/>
          </p:nvSpPr>
          <p:spPr>
            <a:xfrm>
              <a:off x="660123" y="6094185"/>
              <a:ext cx="1036061" cy="29898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YAS act as a provider 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A8A2DB6-25A7-4670-529E-B68A76ED5D1D}"/>
                </a:ext>
              </a:extLst>
            </p:cNvPr>
            <p:cNvSpPr/>
            <p:nvPr/>
          </p:nvSpPr>
          <p:spPr>
            <a:xfrm>
              <a:off x="171182" y="6315689"/>
              <a:ext cx="449034" cy="104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B2D9BF22-7918-BACD-84E0-12F805577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465" y="2930303"/>
            <a:ext cx="1887307" cy="5095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BCF471-491A-3A5D-CB89-03928315958C}"/>
              </a:ext>
            </a:extLst>
          </p:cNvPr>
          <p:cNvSpPr/>
          <p:nvPr/>
        </p:nvSpPr>
        <p:spPr>
          <a:xfrm>
            <a:off x="1333553" y="4618132"/>
            <a:ext cx="2612283" cy="50211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DA42D5F-0F30-538C-CC7A-6E4BEF113ED3}"/>
              </a:ext>
            </a:extLst>
          </p:cNvPr>
          <p:cNvSpPr txBox="1"/>
          <p:nvPr/>
        </p:nvSpPr>
        <p:spPr>
          <a:xfrm>
            <a:off x="1019176" y="4603226"/>
            <a:ext cx="2773859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Safeguarding referral requests to clinical hub</a:t>
            </a:r>
          </a:p>
        </p:txBody>
      </p:sp>
    </p:spTree>
    <p:extLst>
      <p:ext uri="{BB962C8B-B14F-4D97-AF65-F5344CB8AC3E}">
        <p14:creationId xmlns:p14="http://schemas.microsoft.com/office/powerpoint/2010/main" val="229756013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">
            <a:extLst>
              <a:ext uri="{FF2B5EF4-FFF2-40B4-BE49-F238E27FC236}">
                <a16:creationId xmlns:a16="http://schemas.microsoft.com/office/drawing/2014/main" id="{E053307B-42E8-9DAB-C7F3-405BC670F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04" y="1053359"/>
            <a:ext cx="9496566" cy="4795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0A1C20-D49C-8A2D-4382-C5D93B5FD8F2}"/>
              </a:ext>
            </a:extLst>
          </p:cNvPr>
          <p:cNvGrpSpPr/>
          <p:nvPr/>
        </p:nvGrpSpPr>
        <p:grpSpPr>
          <a:xfrm>
            <a:off x="463828" y="1425521"/>
            <a:ext cx="11478037" cy="4423451"/>
            <a:chOff x="463826" y="1425519"/>
            <a:chExt cx="10637907" cy="44234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E43946-8F77-E756-BED0-C916E868627F}"/>
                </a:ext>
              </a:extLst>
            </p:cNvPr>
            <p:cNvGrpSpPr/>
            <p:nvPr/>
          </p:nvGrpSpPr>
          <p:grpSpPr>
            <a:xfrm>
              <a:off x="3231425" y="1425519"/>
              <a:ext cx="7870308" cy="4423451"/>
              <a:chOff x="215570" y="1444083"/>
              <a:chExt cx="7870308" cy="442345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13BA260-F5B2-6E88-75CC-256B25416FC8}"/>
                  </a:ext>
                </a:extLst>
              </p:cNvPr>
              <p:cNvGrpSpPr/>
              <p:nvPr/>
            </p:nvGrpSpPr>
            <p:grpSpPr>
              <a:xfrm>
                <a:off x="215570" y="1444083"/>
                <a:ext cx="7870308" cy="4423451"/>
                <a:chOff x="215570" y="1444083"/>
                <a:chExt cx="7870308" cy="4423451"/>
              </a:xfrm>
            </p:grpSpPr>
            <p:pic>
              <p:nvPicPr>
                <p:cNvPr id="8" name="Picture 7" descr="A screenshot of a computer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46A6C92-8D6C-DD4D-0E27-C21455C6A7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570" y="1444083"/>
                  <a:ext cx="7870308" cy="44234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D92751DD-88BF-1EF8-C7EC-4E0C6E580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328" y="2941983"/>
                  <a:ext cx="1603597" cy="695266"/>
                </a:xfrm>
                <a:prstGeom prst="rect">
                  <a:avLst/>
                </a:prstGeom>
              </p:spPr>
            </p:pic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C8BAD6F-FD68-341D-9DA2-56928BE49D55}"/>
                  </a:ext>
                </a:extLst>
              </p:cNvPr>
              <p:cNvSpPr/>
              <p:nvPr/>
            </p:nvSpPr>
            <p:spPr>
              <a:xfrm>
                <a:off x="554320" y="4572000"/>
                <a:ext cx="1698550" cy="83488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59044-C433-6189-8B60-9B764135081C}"/>
                </a:ext>
              </a:extLst>
            </p:cNvPr>
            <p:cNvSpPr txBox="1"/>
            <p:nvPr/>
          </p:nvSpPr>
          <p:spPr>
            <a:xfrm>
              <a:off x="463826" y="4108174"/>
              <a:ext cx="1972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id="{98272A2D-B76B-451A-6D4C-D3CA33C50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7"/>
          <a:stretch/>
        </p:blipFill>
        <p:spPr bwMode="auto">
          <a:xfrm>
            <a:off x="73061" y="1053359"/>
            <a:ext cx="12077706" cy="55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F69C67-00BA-2384-2039-A5E13B1C5C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055" y="235528"/>
            <a:ext cx="2394055" cy="8058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8F681D-8B30-70C8-0726-A4EAEA7AEA40}"/>
              </a:ext>
            </a:extLst>
          </p:cNvPr>
          <p:cNvSpPr/>
          <p:nvPr/>
        </p:nvSpPr>
        <p:spPr>
          <a:xfrm>
            <a:off x="0" y="1133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YAS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Integration with YHCR </a:t>
            </a:r>
          </a:p>
        </p:txBody>
      </p:sp>
    </p:spTree>
    <p:extLst>
      <p:ext uri="{BB962C8B-B14F-4D97-AF65-F5344CB8AC3E}">
        <p14:creationId xmlns:p14="http://schemas.microsoft.com/office/powerpoint/2010/main" val="4273836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264258-1453-0088-4B90-A72B11074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C2287C-E1CE-3263-BD67-3007D88A7048}"/>
              </a:ext>
            </a:extLst>
          </p:cNvPr>
          <p:cNvSpPr txBox="1">
            <a:spLocks/>
          </p:cNvSpPr>
          <p:nvPr/>
        </p:nvSpPr>
        <p:spPr>
          <a:xfrm>
            <a:off x="1" y="2069001"/>
            <a:ext cx="12192000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Benefits To Transfer of Care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119D6AC-D8D3-750F-8165-FCC420D8A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94382"/>
      </p:ext>
    </p:extLst>
  </p:cSld>
  <p:clrMapOvr>
    <a:masterClrMapping/>
  </p:clrMapOvr>
  <p:transition spd="slow">
    <p:wipe dir="r"/>
  </p:transition>
  <p:extLst>
    <p:ext uri="{6950BFC3-D8DA-4A85-94F7-54DA5524770B}">
      <p188:commentRel xmlns:p188="http://schemas.microsoft.com/office/powerpoint/2018/8/main" r:id="rId2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lth Innovation Manchester">
  <a:themeElements>
    <a:clrScheme name="Health Innovation Mancheste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21DAC"/>
      </a:accent1>
      <a:accent2>
        <a:srgbClr val="002269"/>
      </a:accent2>
      <a:accent3>
        <a:srgbClr val="60D1E0"/>
      </a:accent3>
      <a:accent4>
        <a:srgbClr val="E60895"/>
      </a:accent4>
      <a:accent5>
        <a:srgbClr val="DFF6F9"/>
      </a:accent5>
      <a:accent6>
        <a:srgbClr val="505257"/>
      </a:accent6>
      <a:hlink>
        <a:srgbClr val="E60895"/>
      </a:hlink>
      <a:folHlink>
        <a:srgbClr val="505257"/>
      </a:folHlink>
    </a:clrScheme>
    <a:fontScheme name="Custom 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>
        <a:noAutofit/>
      </a:bodyPr>
      <a:lstStyle>
        <a:defPPr algn="ctr">
          <a:lnSpc>
            <a:spcPct val="100000"/>
          </a:lnSpc>
          <a:spcAft>
            <a:spcPts val="800"/>
          </a:spcAft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100000"/>
          </a:lnSpc>
          <a:spcAft>
            <a:spcPts val="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alth Innovation Manchester Template Final 2022" id="{72B004AD-462C-46D2-81C0-BB8A481ABD2D}" vid="{41A3B76C-63AC-4E2E-BCDD-87A66FEA6B54}"/>
    </a:ext>
  </a:extLst>
</a:theme>
</file>

<file path=ppt/theme/theme3.xml><?xml version="1.0" encoding="utf-8"?>
<a:theme xmlns:a="http://schemas.openxmlformats.org/drawingml/2006/main" name="1_Health Innovation Manchester">
  <a:themeElements>
    <a:clrScheme name="Health Innovation Mancheste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21DAC"/>
      </a:accent1>
      <a:accent2>
        <a:srgbClr val="002269"/>
      </a:accent2>
      <a:accent3>
        <a:srgbClr val="60D1E0"/>
      </a:accent3>
      <a:accent4>
        <a:srgbClr val="E60895"/>
      </a:accent4>
      <a:accent5>
        <a:srgbClr val="DFF6F9"/>
      </a:accent5>
      <a:accent6>
        <a:srgbClr val="505257"/>
      </a:accent6>
      <a:hlink>
        <a:srgbClr val="E60895"/>
      </a:hlink>
      <a:folHlink>
        <a:srgbClr val="505257"/>
      </a:folHlink>
    </a:clrScheme>
    <a:fontScheme name="Custom 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>
        <a:noAutofit/>
      </a:bodyPr>
      <a:lstStyle>
        <a:defPPr algn="ctr">
          <a:lnSpc>
            <a:spcPct val="100000"/>
          </a:lnSpc>
          <a:spcAft>
            <a:spcPts val="800"/>
          </a:spcAft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100000"/>
          </a:lnSpc>
          <a:spcAft>
            <a:spcPts val="8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FEEBA13-5F5C-48D2-9A83-0CBF896D9BBE}" vid="{B014D0DD-625D-4622-979B-D1ECDE118A2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customXml/itemProps2.xml><?xml version="1.0" encoding="utf-8"?>
<ds:datastoreItem xmlns:ds="http://schemas.openxmlformats.org/officeDocument/2006/customXml" ds:itemID="{2C5793D9-469E-42F0-843D-D5C0CF21A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1125</Words>
  <Application>Microsoft Macintosh PowerPoint</Application>
  <PresentationFormat>Widescreen</PresentationFormat>
  <Paragraphs>164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Calibri,sans-serif</vt:lpstr>
      <vt:lpstr>Museo 500</vt:lpstr>
      <vt:lpstr>Trebuchet MS</vt:lpstr>
      <vt:lpstr>Wingdings</vt:lpstr>
      <vt:lpstr>Office Theme</vt:lpstr>
      <vt:lpstr>Health Innovation Manchester</vt:lpstr>
      <vt:lpstr>1_Health Innovation Manchester</vt:lpstr>
      <vt:lpstr>C1.2  Shared Care Records  Ambulance Service Benefit  Ola Zahran  Chief Technology Officer  - Yorkshire Ambulance Service NHS Trust  John Mitchell  Associate Director of Digital - Humber and North Yorkshire ICB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38</cp:revision>
  <dcterms:created xsi:type="dcterms:W3CDTF">2022-04-12T19:39:15Z</dcterms:created>
  <dcterms:modified xsi:type="dcterms:W3CDTF">2024-04-19T15:22:59Z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</Properties>
</file>